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 id="2147483677" r:id="rId3"/>
    <p:sldMasterId id="2147483702"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Roboto"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UMIy50tZQW8375D/EJLm7u4CK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D9000D-5BB9-41A6-821C-59058E78D28B}">
  <a:tblStyle styleId="{A2D9000D-5BB9-41A6-821C-59058E78D28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afetyservices.ucdavis.edu/units/occupational-health/ergonomics/office-computer/stretch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39" name="Google Shape;43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3d268aab8a_4_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food</a:t>
            </a:r>
            <a:endParaRPr/>
          </a:p>
        </p:txBody>
      </p:sp>
      <p:sp>
        <p:nvSpPr>
          <p:cNvPr id="518" name="Google Shape;518;g13d268aab8a_4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26" name="Google Shape;526;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36" name="Google Shape;536;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Arial"/>
                <a:ea typeface="Arial"/>
                <a:cs typeface="Arial"/>
                <a:sym typeface="Arial"/>
              </a:rPr>
              <a:t>10, 2 and 4 stretches, </a:t>
            </a:r>
            <a:r>
              <a:rPr lang="en" sz="1200" u="sng">
                <a:solidFill>
                  <a:schemeClr val="hlink"/>
                </a:solidFill>
                <a:latin typeface="Arial"/>
                <a:ea typeface="Arial"/>
                <a:cs typeface="Arial"/>
                <a:sym typeface="Arial"/>
                <a:hlinkClick r:id="rId3"/>
              </a:rPr>
              <a:t>https://safetyservices.ucdavis.edu/units/occupational-health/ergonomics/office-computer/stretches</a:t>
            </a:r>
            <a:endParaRPr/>
          </a:p>
        </p:txBody>
      </p:sp>
      <p:sp>
        <p:nvSpPr>
          <p:cNvPr id="543" name="Google Shape;54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3deac72e0f_0_1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13deac72e0f_0_12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51" name="Google Shape;551;g13deac72e0f_0_12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3deac72e0f_0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13deac72e0f_0_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 </a:t>
            </a:r>
            <a:endParaRPr/>
          </a:p>
          <a:p>
            <a:pPr marL="0" lvl="0" indent="0" algn="l" rtl="0">
              <a:spcBef>
                <a:spcPts val="0"/>
              </a:spcBef>
              <a:spcAft>
                <a:spcPts val="0"/>
              </a:spcAft>
              <a:buNone/>
            </a:pPr>
            <a:endParaRPr/>
          </a:p>
        </p:txBody>
      </p:sp>
      <p:sp>
        <p:nvSpPr>
          <p:cNvPr id="562" name="Google Shape;562;g13deac72e0f_0_5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3deac72e0f_0_3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1" name="Google Shape;571;g13deac72e0f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3deac72e0f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13deac72e0f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87" name="Google Shape;587;g13deac72e0f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3deac72e0f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13deac72e0f_0_6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g13deac72e0f_0_6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3deac72e0f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13deac72e0f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g13deac72e0f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48" name="Google Shape;44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3deac72e0f_0_9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13deac72e0f_0_9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31" name="Google Shape;631;g13deac72e0f_0_9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3deac72e0f_0_1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13deac72e0f_0_1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656" name="Google Shape;656;g13deac72e0f_0_1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13deac72e0f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13deac72e0f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3deac72e0f_0_125: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13deac72e0f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80" name="Google Shape;680;g13deac72e0f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3" name="Google Shape;6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3d268aab8a_4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3" name="Google Shape;703;g13d268aab8a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3dbddcb13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6" name="Google Shape;716;g13dbddcb13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MARK - may have extra time.  Wendy manages town hall; anyone from leadership like to share/answer any of the Q&amp;A questions?</a:t>
            </a:r>
            <a:endParaRPr/>
          </a:p>
          <a:p>
            <a:pPr marL="0" lvl="0" indent="0" algn="l" rtl="0">
              <a:lnSpc>
                <a:spcPct val="100000"/>
              </a:lnSpc>
              <a:spcBef>
                <a:spcPts val="0"/>
              </a:spcBef>
              <a:spcAft>
                <a:spcPts val="0"/>
              </a:spcAft>
              <a:buSzPts val="1100"/>
              <a:buNone/>
            </a:pPr>
            <a:r>
              <a:rPr lang="en"/>
              <a:t>Remind that Q&amp;A will be posted</a:t>
            </a:r>
            <a:endParaRPr/>
          </a:p>
          <a:p>
            <a:pPr marL="0" lvl="0" indent="0" algn="l" rtl="0">
              <a:lnSpc>
                <a:spcPct val="100000"/>
              </a:lnSpc>
              <a:spcBef>
                <a:spcPts val="0"/>
              </a:spcBef>
              <a:spcAft>
                <a:spcPts val="0"/>
              </a:spcAft>
              <a:buSzPts val="1100"/>
              <a:buNone/>
            </a:pPr>
            <a:r>
              <a:rPr lang="en"/>
              <a:t>Next town hall date</a:t>
            </a:r>
            <a:endParaRPr/>
          </a:p>
        </p:txBody>
      </p:sp>
      <p:sp>
        <p:nvSpPr>
          <p:cNvPr id="726" name="Google Shape;72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15:notes"/>
          <p:cNvSpPr txBox="1">
            <a:spLocks noGrp="1"/>
          </p:cNvSpPr>
          <p:nvPr>
            <p:ph type="body" idx="1"/>
          </p:nvPr>
        </p:nvSpPr>
        <p:spPr>
          <a:xfrm>
            <a:off x="685800" y="4400549"/>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Sept 22 breakouts</a:t>
            </a:r>
            <a:endParaRPr/>
          </a:p>
        </p:txBody>
      </p:sp>
      <p:sp>
        <p:nvSpPr>
          <p:cNvPr id="735" name="Google Shape;7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all members</a:t>
            </a:r>
            <a:endParaRPr/>
          </a:p>
        </p:txBody>
      </p:sp>
      <p:sp>
        <p:nvSpPr>
          <p:cNvPr id="458" name="Google Shape;458;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Pam to invite Greg Gibbs</a:t>
            </a:r>
            <a:endParaRPr/>
          </a:p>
        </p:txBody>
      </p:sp>
      <p:sp>
        <p:nvSpPr>
          <p:cNvPr id="750" name="Google Shape;750;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food</a:t>
            </a:r>
            <a:endParaRPr/>
          </a:p>
        </p:txBody>
      </p:sp>
      <p:sp>
        <p:nvSpPr>
          <p:cNvPr id="759" name="Google Shape;759;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 min. Kathy; 5 min. Tu; 3 min. Anne</a:t>
            </a:r>
            <a:endParaRPr/>
          </a:p>
        </p:txBody>
      </p:sp>
      <p:sp>
        <p:nvSpPr>
          <p:cNvPr id="466" name="Google Shape;4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3e97ad96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3e97ad96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3dbddcb13b_0_4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13dbddcb13b_0_412:notes"/>
          <p:cNvSpPr txBox="1">
            <a:spLocks noGrp="1"/>
          </p:cNvSpPr>
          <p:nvPr>
            <p:ph type="body" idx="1"/>
          </p:nvPr>
        </p:nvSpPr>
        <p:spPr>
          <a:xfrm>
            <a:off x="685800" y="4400550"/>
            <a:ext cx="54864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r>
              <a:rPr lang="en"/>
              <a:t>Jennifer bunge</a:t>
            </a:r>
            <a:endParaRPr/>
          </a:p>
          <a:p>
            <a:pPr marL="0" lvl="0" indent="0" algn="l" rtl="0">
              <a:spcBef>
                <a:spcPts val="0"/>
              </a:spcBef>
              <a:spcAft>
                <a:spcPts val="0"/>
              </a:spcAft>
              <a:buNone/>
            </a:pPr>
            <a:endParaRPr/>
          </a:p>
        </p:txBody>
      </p:sp>
      <p:sp>
        <p:nvSpPr>
          <p:cNvPr id="482" name="Google Shape;482;g13dbddcb13b_0_412:notes"/>
          <p:cNvSpPr txBox="1">
            <a:spLocks noGrp="1"/>
          </p:cNvSpPr>
          <p:nvPr>
            <p:ph type="sldNum" idx="12"/>
          </p:nvPr>
        </p:nvSpPr>
        <p:spPr>
          <a:xfrm>
            <a:off x="3884614" y="8685214"/>
            <a:ext cx="2971800" cy="4587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3dbddcb13b_0_6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13dbddcb13b_0_600:notes"/>
          <p:cNvSpPr txBox="1">
            <a:spLocks noGrp="1"/>
          </p:cNvSpPr>
          <p:nvPr>
            <p:ph type="body" idx="1"/>
          </p:nvPr>
        </p:nvSpPr>
        <p:spPr>
          <a:xfrm>
            <a:off x="685800" y="4400550"/>
            <a:ext cx="54864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490" name="Google Shape;490;g13dbddcb13b_0_600:notes"/>
          <p:cNvSpPr txBox="1">
            <a:spLocks noGrp="1"/>
          </p:cNvSpPr>
          <p:nvPr>
            <p:ph type="sldNum" idx="12"/>
          </p:nvPr>
        </p:nvSpPr>
        <p:spPr>
          <a:xfrm>
            <a:off x="3884614" y="8685214"/>
            <a:ext cx="2971800" cy="4587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3dbddcb13b_0_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13dbddcb13b_0_606:notes"/>
          <p:cNvSpPr txBox="1">
            <a:spLocks noGrp="1"/>
          </p:cNvSpPr>
          <p:nvPr>
            <p:ph type="body" idx="1"/>
          </p:nvPr>
        </p:nvSpPr>
        <p:spPr>
          <a:xfrm>
            <a:off x="685800" y="4400550"/>
            <a:ext cx="54864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497" name="Google Shape;497;g13dbddcb13b_0_606:notes"/>
          <p:cNvSpPr txBox="1">
            <a:spLocks noGrp="1"/>
          </p:cNvSpPr>
          <p:nvPr>
            <p:ph type="sldNum" idx="12"/>
          </p:nvPr>
        </p:nvSpPr>
        <p:spPr>
          <a:xfrm>
            <a:off x="3884614" y="8685214"/>
            <a:ext cx="2971800" cy="4587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5 min. </a:t>
            </a:r>
            <a:endParaRPr/>
          </a:p>
        </p:txBody>
      </p:sp>
      <p:sp>
        <p:nvSpPr>
          <p:cNvPr id="511" name="Google Shape;5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
        <p:cNvGrpSpPr/>
        <p:nvPr/>
      </p:nvGrpSpPr>
      <p:grpSpPr>
        <a:xfrm>
          <a:off x="0" y="0"/>
          <a:ext cx="0" cy="0"/>
          <a:chOff x="0" y="0"/>
          <a:chExt cx="0" cy="0"/>
        </a:xfrm>
      </p:grpSpPr>
      <p:pic>
        <p:nvPicPr>
          <p:cNvPr id="12" name="Google Shape;12;p19"/>
          <p:cNvPicPr preferRelativeResize="0"/>
          <p:nvPr/>
        </p:nvPicPr>
        <p:blipFill rotWithShape="1">
          <a:blip r:embed="rId2">
            <a:alphaModFix/>
          </a:blip>
          <a:srcRect/>
          <a:stretch/>
        </p:blipFill>
        <p:spPr>
          <a:xfrm>
            <a:off x="0" y="0"/>
            <a:ext cx="9144000" cy="5323114"/>
          </a:xfrm>
          <a:prstGeom prst="rect">
            <a:avLst/>
          </a:prstGeom>
          <a:noFill/>
          <a:ln>
            <a:noFill/>
          </a:ln>
        </p:spPr>
      </p:pic>
      <p:sp>
        <p:nvSpPr>
          <p:cNvPr id="13" name="Google Shape;13;p19"/>
          <p:cNvSpPr txBox="1">
            <a:spLocks noGrp="1"/>
          </p:cNvSpPr>
          <p:nvPr>
            <p:ph type="title"/>
          </p:nvPr>
        </p:nvSpPr>
        <p:spPr>
          <a:xfrm>
            <a:off x="628650" y="792991"/>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4500"/>
              <a:buFont typeface="Calibri"/>
              <a:buNone/>
              <a:defRPr sz="45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19"/>
          <p:cNvSpPr txBox="1">
            <a:spLocks noGrp="1"/>
          </p:cNvSpPr>
          <p:nvPr>
            <p:ph type="body" idx="1"/>
          </p:nvPr>
        </p:nvSpPr>
        <p:spPr>
          <a:xfrm>
            <a:off x="628650" y="3271035"/>
            <a:ext cx="2560500" cy="4953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 name="Google Shape;15;p19"/>
          <p:cNvSpPr/>
          <p:nvPr/>
        </p:nvSpPr>
        <p:spPr>
          <a:xfrm>
            <a:off x="6421583" y="4630763"/>
            <a:ext cx="2722500" cy="512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 name="Google Shape;16;p19"/>
          <p:cNvSpPr txBox="1">
            <a:spLocks noGrp="1"/>
          </p:cNvSpPr>
          <p:nvPr>
            <p:ph type="body" idx="2"/>
          </p:nvPr>
        </p:nvSpPr>
        <p:spPr>
          <a:xfrm>
            <a:off x="628650" y="3792905"/>
            <a:ext cx="2144400" cy="39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400"/>
              </a:spcBef>
              <a:spcAft>
                <a:spcPts val="0"/>
              </a:spcAft>
              <a:buClr>
                <a:schemeClr val="dk1"/>
              </a:buClr>
              <a:buSzPts val="1800"/>
              <a:buNone/>
              <a:defRPr/>
            </a:lvl2pPr>
            <a:lvl3pPr marL="1371600" lvl="2" indent="-228600" algn="l">
              <a:lnSpc>
                <a:spcPct val="90000"/>
              </a:lnSpc>
              <a:spcBef>
                <a:spcPts val="400"/>
              </a:spcBef>
              <a:spcAft>
                <a:spcPts val="0"/>
              </a:spcAft>
              <a:buClr>
                <a:schemeClr val="dk1"/>
              </a:buClr>
              <a:buSzPts val="15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 name="Google Shape;17;p19"/>
          <p:cNvSpPr txBox="1">
            <a:spLocks noGrp="1"/>
          </p:cNvSpPr>
          <p:nvPr>
            <p:ph type="body" idx="3"/>
          </p:nvPr>
        </p:nvSpPr>
        <p:spPr>
          <a:xfrm>
            <a:off x="628650" y="2062913"/>
            <a:ext cx="6199500" cy="598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lt1"/>
              </a:buClr>
              <a:buSzPts val="2700"/>
              <a:buNone/>
              <a:defRPr sz="2700" b="0" i="0">
                <a:solidFill>
                  <a:schemeClr val="lt1"/>
                </a:solidFill>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8" name="Google Shape;18;p19"/>
          <p:cNvPicPr preferRelativeResize="0"/>
          <p:nvPr/>
        </p:nvPicPr>
        <p:blipFill rotWithShape="1">
          <a:blip r:embed="rId3">
            <a:alphaModFix/>
          </a:blip>
          <a:srcRect/>
          <a:stretch/>
        </p:blipFill>
        <p:spPr>
          <a:xfrm>
            <a:off x="6662057" y="4680652"/>
            <a:ext cx="2204358" cy="3057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3"/>
          <p:cNvSpPr>
            <a:spLocks noGrp="1"/>
          </p:cNvSpPr>
          <p:nvPr>
            <p:ph type="pic" idx="2"/>
          </p:nvPr>
        </p:nvSpPr>
        <p:spPr>
          <a:xfrm>
            <a:off x="3887391" y="740569"/>
            <a:ext cx="4629000" cy="3655200"/>
          </a:xfrm>
          <a:prstGeom prst="rect">
            <a:avLst/>
          </a:prstGeom>
          <a:noFill/>
          <a:ln>
            <a:noFill/>
          </a:ln>
        </p:spPr>
      </p:sp>
      <p:sp>
        <p:nvSpPr>
          <p:cNvPr id="75" name="Google Shape;75;p33"/>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b="0" i="0">
                <a:latin typeface="Arial"/>
                <a:ea typeface="Arial"/>
                <a:cs typeface="Arial"/>
                <a:sym typeface="Arial"/>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6" name="Google Shape;76;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3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wo Column Text">
  <p:cSld name="Two Column Text">
    <p:spTree>
      <p:nvGrpSpPr>
        <p:cNvPr id="1" name="Shape 91"/>
        <p:cNvGrpSpPr/>
        <p:nvPr/>
      </p:nvGrpSpPr>
      <p:grpSpPr>
        <a:xfrm>
          <a:off x="0" y="0"/>
          <a:ext cx="0" cy="0"/>
          <a:chOff x="0" y="0"/>
          <a:chExt cx="0" cy="0"/>
        </a:xfrm>
      </p:grpSpPr>
      <p:sp>
        <p:nvSpPr>
          <p:cNvPr id="92" name="Google Shape;92;p36"/>
          <p:cNvSpPr txBox="1">
            <a:spLocks noGrp="1"/>
          </p:cNvSpPr>
          <p:nvPr>
            <p:ph type="sldNum" idx="12"/>
          </p:nvPr>
        </p:nvSpPr>
        <p:spPr>
          <a:xfrm>
            <a:off x="6457950" y="4767268"/>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 name="Google Shape;93;p36"/>
          <p:cNvSpPr txBox="1">
            <a:spLocks noGrp="1"/>
          </p:cNvSpPr>
          <p:nvPr>
            <p:ph type="title"/>
          </p:nvPr>
        </p:nvSpPr>
        <p:spPr>
          <a:xfrm>
            <a:off x="628650" y="454231"/>
            <a:ext cx="7886700" cy="813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5581"/>
              </a:buClr>
              <a:buSzPts val="2400"/>
              <a:buFont typeface="Arial"/>
              <a:buNone/>
              <a:defRPr b="0" i="0">
                <a:solidFill>
                  <a:srgbClr val="00558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36"/>
          <p:cNvSpPr txBox="1">
            <a:spLocks noGrp="1"/>
          </p:cNvSpPr>
          <p:nvPr>
            <p:ph type="body" idx="1"/>
          </p:nvPr>
        </p:nvSpPr>
        <p:spPr>
          <a:xfrm>
            <a:off x="628654" y="1369222"/>
            <a:ext cx="3837000" cy="30645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atin typeface="Arial"/>
                <a:ea typeface="Arial"/>
                <a:cs typeface="Arial"/>
                <a:sym typeface="Arial"/>
              </a:defRPr>
            </a:lvl1pPr>
            <a:lvl2pPr marL="914400" lvl="1" indent="-323850" algn="l">
              <a:lnSpc>
                <a:spcPct val="90000"/>
              </a:lnSpc>
              <a:spcBef>
                <a:spcPts val="400"/>
              </a:spcBef>
              <a:spcAft>
                <a:spcPts val="0"/>
              </a:spcAft>
              <a:buClr>
                <a:schemeClr val="dk1"/>
              </a:buClr>
              <a:buSzPts val="1500"/>
              <a:buChar char="•"/>
              <a:defRPr sz="1500">
                <a:latin typeface="Arial"/>
                <a:ea typeface="Arial"/>
                <a:cs typeface="Arial"/>
                <a:sym typeface="Arial"/>
              </a:defRPr>
            </a:lvl2pPr>
            <a:lvl3pPr marL="1371600" lvl="2" indent="-317500" algn="l">
              <a:lnSpc>
                <a:spcPct val="90000"/>
              </a:lnSpc>
              <a:spcBef>
                <a:spcPts val="400"/>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400"/>
              </a:spcBef>
              <a:spcAft>
                <a:spcPts val="0"/>
              </a:spcAft>
              <a:buClr>
                <a:schemeClr val="dk1"/>
              </a:buClr>
              <a:buSzPts val="1400"/>
              <a:buChar char="•"/>
              <a:defRPr>
                <a:latin typeface="Arial"/>
                <a:ea typeface="Arial"/>
                <a:cs typeface="Arial"/>
                <a:sym typeface="Arial"/>
              </a:defRPr>
            </a:lvl4pPr>
            <a:lvl5pPr marL="2286000" lvl="4" indent="-317500" algn="l">
              <a:lnSpc>
                <a:spcPct val="90000"/>
              </a:lnSpc>
              <a:spcBef>
                <a:spcPts val="400"/>
              </a:spcBef>
              <a:spcAft>
                <a:spcPts val="0"/>
              </a:spcAft>
              <a:buClr>
                <a:schemeClr val="dk1"/>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36"/>
          <p:cNvSpPr txBox="1">
            <a:spLocks noGrp="1"/>
          </p:cNvSpPr>
          <p:nvPr>
            <p:ph type="body" idx="2"/>
          </p:nvPr>
        </p:nvSpPr>
        <p:spPr>
          <a:xfrm>
            <a:off x="4673014" y="1369222"/>
            <a:ext cx="3842400" cy="30645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atin typeface="Arial"/>
                <a:ea typeface="Arial"/>
                <a:cs typeface="Arial"/>
                <a:sym typeface="Arial"/>
              </a:defRPr>
            </a:lvl1pPr>
            <a:lvl2pPr marL="914400" lvl="1" indent="-323850" algn="l">
              <a:lnSpc>
                <a:spcPct val="90000"/>
              </a:lnSpc>
              <a:spcBef>
                <a:spcPts val="400"/>
              </a:spcBef>
              <a:spcAft>
                <a:spcPts val="0"/>
              </a:spcAft>
              <a:buClr>
                <a:schemeClr val="dk1"/>
              </a:buClr>
              <a:buSzPts val="1500"/>
              <a:buChar char="•"/>
              <a:defRPr sz="1500">
                <a:latin typeface="Arial"/>
                <a:ea typeface="Arial"/>
                <a:cs typeface="Arial"/>
                <a:sym typeface="Arial"/>
              </a:defRPr>
            </a:lvl2pPr>
            <a:lvl3pPr marL="1371600" lvl="2" indent="-317500" algn="l">
              <a:lnSpc>
                <a:spcPct val="90000"/>
              </a:lnSpc>
              <a:spcBef>
                <a:spcPts val="400"/>
              </a:spcBef>
              <a:spcAft>
                <a:spcPts val="0"/>
              </a:spcAft>
              <a:buClr>
                <a:schemeClr val="dk1"/>
              </a:buClr>
              <a:buSzPts val="1400"/>
              <a:buChar char="•"/>
              <a:defRPr sz="1400">
                <a:latin typeface="Arial"/>
                <a:ea typeface="Arial"/>
                <a:cs typeface="Arial"/>
                <a:sym typeface="Arial"/>
              </a:defRPr>
            </a:lvl3pPr>
            <a:lvl4pPr marL="1828800" lvl="3" indent="-317500" algn="l">
              <a:lnSpc>
                <a:spcPct val="90000"/>
              </a:lnSpc>
              <a:spcBef>
                <a:spcPts val="400"/>
              </a:spcBef>
              <a:spcAft>
                <a:spcPts val="0"/>
              </a:spcAft>
              <a:buClr>
                <a:schemeClr val="dk1"/>
              </a:buClr>
              <a:buSzPts val="1400"/>
              <a:buChar char="•"/>
              <a:defRPr>
                <a:latin typeface="Arial"/>
                <a:ea typeface="Arial"/>
                <a:cs typeface="Arial"/>
                <a:sym typeface="Arial"/>
              </a:defRPr>
            </a:lvl4pPr>
            <a:lvl5pPr marL="2286000" lvl="4" indent="-317500" algn="l">
              <a:lnSpc>
                <a:spcPct val="90000"/>
              </a:lnSpc>
              <a:spcBef>
                <a:spcPts val="400"/>
              </a:spcBef>
              <a:spcAft>
                <a:spcPts val="0"/>
              </a:spcAft>
              <a:buClr>
                <a:schemeClr val="dk1"/>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96"/>
        <p:cNvGrpSpPr/>
        <p:nvPr/>
      </p:nvGrpSpPr>
      <p:grpSpPr>
        <a:xfrm>
          <a:off x="0" y="0"/>
          <a:ext cx="0" cy="0"/>
          <a:chOff x="0" y="0"/>
          <a:chExt cx="0" cy="0"/>
        </a:xfrm>
      </p:grpSpPr>
      <p:pic>
        <p:nvPicPr>
          <p:cNvPr id="97" name="Google Shape;97;p37"/>
          <p:cNvPicPr preferRelativeResize="0"/>
          <p:nvPr/>
        </p:nvPicPr>
        <p:blipFill rotWithShape="1">
          <a:blip r:embed="rId2">
            <a:alphaModFix/>
          </a:blip>
          <a:srcRect/>
          <a:stretch/>
        </p:blipFill>
        <p:spPr>
          <a:xfrm>
            <a:off x="-24493" y="0"/>
            <a:ext cx="9192981" cy="1212856"/>
          </a:xfrm>
          <a:prstGeom prst="rect">
            <a:avLst/>
          </a:prstGeom>
          <a:noFill/>
          <a:ln>
            <a:noFill/>
          </a:ln>
        </p:spPr>
      </p:pic>
      <p:sp>
        <p:nvSpPr>
          <p:cNvPr id="98" name="Google Shape;98;p37"/>
          <p:cNvSpPr txBox="1">
            <a:spLocks noGrp="1"/>
          </p:cNvSpPr>
          <p:nvPr>
            <p:ph type="title"/>
          </p:nvPr>
        </p:nvSpPr>
        <p:spPr>
          <a:xfrm>
            <a:off x="513550" y="41309"/>
            <a:ext cx="8227500" cy="942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600"/>
              <a:buFont typeface="Arial"/>
              <a:buNone/>
              <a:defRPr sz="26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3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a:stretch/>
        </p:blipFill>
        <p:spPr>
          <a:xfrm>
            <a:off x="-24491" y="0"/>
            <a:ext cx="9192981" cy="1212856"/>
          </a:xfrm>
          <a:prstGeom prst="rect">
            <a:avLst/>
          </a:prstGeom>
          <a:noFill/>
          <a:ln>
            <a:noFill/>
          </a:ln>
        </p:spPr>
      </p:pic>
      <p:sp>
        <p:nvSpPr>
          <p:cNvPr id="105" name="Google Shape;105;p38"/>
          <p:cNvSpPr txBox="1">
            <a:spLocks noGrp="1"/>
          </p:cNvSpPr>
          <p:nvPr>
            <p:ph type="title"/>
          </p:nvPr>
        </p:nvSpPr>
        <p:spPr>
          <a:xfrm>
            <a:off x="513550" y="10828"/>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600"/>
              <a:buFont typeface="Arial"/>
              <a:buNone/>
              <a:defRPr sz="26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 name="Google Shape;109;p3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0"/>
        <p:cNvGrpSpPr/>
        <p:nvPr/>
      </p:nvGrpSpPr>
      <p:grpSpPr>
        <a:xfrm>
          <a:off x="0" y="0"/>
          <a:ext cx="0" cy="0"/>
          <a:chOff x="0" y="0"/>
          <a:chExt cx="0" cy="0"/>
        </a:xfrm>
      </p:grpSpPr>
      <p:sp>
        <p:nvSpPr>
          <p:cNvPr id="111" name="Google Shape;111;p39"/>
          <p:cNvSpPr txBox="1">
            <a:spLocks noGrp="1"/>
          </p:cNvSpPr>
          <p:nvPr>
            <p:ph type="title"/>
          </p:nvPr>
        </p:nvSpPr>
        <p:spPr>
          <a:xfrm>
            <a:off x="457200" y="205978"/>
            <a:ext cx="8229600" cy="422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2400"/>
              <a:buFont typeface="Calibri"/>
              <a:buNone/>
              <a:defRPr sz="2400" b="0" i="0">
                <a:solidFill>
                  <a:schemeClr val="dk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p39"/>
          <p:cNvSpPr txBox="1">
            <a:spLocks noGrp="1"/>
          </p:cNvSpPr>
          <p:nvPr>
            <p:ph type="body" idx="1"/>
          </p:nvPr>
        </p:nvSpPr>
        <p:spPr>
          <a:xfrm>
            <a:off x="457200" y="685800"/>
            <a:ext cx="8229600" cy="40005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400"/>
              </a:spcBef>
              <a:spcAft>
                <a:spcPts val="0"/>
              </a:spcAft>
              <a:buClr>
                <a:schemeClr val="dk1"/>
              </a:buClr>
              <a:buSzPts val="1800"/>
              <a:buChar char="•"/>
              <a:defRPr sz="1800" b="0" i="0">
                <a:latin typeface="Arial"/>
                <a:ea typeface="Arial"/>
                <a:cs typeface="Arial"/>
                <a:sym typeface="Arial"/>
              </a:defRPr>
            </a:lvl1pPr>
            <a:lvl2pPr marL="914400" lvl="1" indent="-323850" algn="l">
              <a:lnSpc>
                <a:spcPct val="90000"/>
              </a:lnSpc>
              <a:spcBef>
                <a:spcPts val="300"/>
              </a:spcBef>
              <a:spcAft>
                <a:spcPts val="0"/>
              </a:spcAft>
              <a:buClr>
                <a:schemeClr val="dk1"/>
              </a:buClr>
              <a:buSzPts val="1500"/>
              <a:buChar char="•"/>
              <a:defRPr sz="1500"/>
            </a:lvl2pPr>
            <a:lvl3pPr marL="1371600" lvl="2" indent="-317500" algn="l">
              <a:lnSpc>
                <a:spcPct val="90000"/>
              </a:lnSpc>
              <a:spcBef>
                <a:spcPts val="300"/>
              </a:spcBef>
              <a:spcAft>
                <a:spcPts val="0"/>
              </a:spcAft>
              <a:buClr>
                <a:schemeClr val="dk1"/>
              </a:buClr>
              <a:buSzPts val="1400"/>
              <a:buChar char="•"/>
              <a:defRPr sz="1400"/>
            </a:lvl3pPr>
            <a:lvl4pPr marL="1828800" lvl="3" indent="-304800" algn="l">
              <a:lnSpc>
                <a:spcPct val="90000"/>
              </a:lnSpc>
              <a:spcBef>
                <a:spcPts val="200"/>
              </a:spcBef>
              <a:spcAft>
                <a:spcPts val="0"/>
              </a:spcAft>
              <a:buClr>
                <a:schemeClr val="dk1"/>
              </a:buClr>
              <a:buSzPts val="1200"/>
              <a:buChar char="•"/>
              <a:defRPr sz="1200"/>
            </a:lvl4pPr>
            <a:lvl5pPr marL="2286000" lvl="4" indent="-304800" algn="l">
              <a:lnSpc>
                <a:spcPct val="90000"/>
              </a:lnSpc>
              <a:spcBef>
                <a:spcPts val="200"/>
              </a:spcBef>
              <a:spcAft>
                <a:spcPts val="0"/>
              </a:spcAft>
              <a:buClr>
                <a:schemeClr val="dk1"/>
              </a:buClr>
              <a:buSzPts val="1200"/>
              <a:buChar char="•"/>
              <a:defRPr sz="1200"/>
            </a:lvl5pPr>
            <a:lvl6pPr marL="2743200" lvl="5" indent="-317500" algn="l">
              <a:lnSpc>
                <a:spcPct val="90000"/>
              </a:lnSpc>
              <a:spcBef>
                <a:spcPts val="300"/>
              </a:spcBef>
              <a:spcAft>
                <a:spcPts val="0"/>
              </a:spcAft>
              <a:buClr>
                <a:schemeClr val="dk1"/>
              </a:buClr>
              <a:buSzPts val="1400"/>
              <a:buChar char="•"/>
              <a:defRPr/>
            </a:lvl6pPr>
            <a:lvl7pPr marL="3200400" lvl="6" indent="-317500" algn="l">
              <a:lnSpc>
                <a:spcPct val="90000"/>
              </a:lnSpc>
              <a:spcBef>
                <a:spcPts val="300"/>
              </a:spcBef>
              <a:spcAft>
                <a:spcPts val="0"/>
              </a:spcAft>
              <a:buClr>
                <a:schemeClr val="dk1"/>
              </a:buClr>
              <a:buSzPts val="1400"/>
              <a:buChar char="•"/>
              <a:defRPr/>
            </a:lvl7pPr>
            <a:lvl8pPr marL="3657600" lvl="7" indent="-317500" algn="l">
              <a:lnSpc>
                <a:spcPct val="90000"/>
              </a:lnSpc>
              <a:spcBef>
                <a:spcPts val="300"/>
              </a:spcBef>
              <a:spcAft>
                <a:spcPts val="0"/>
              </a:spcAft>
              <a:buClr>
                <a:schemeClr val="dk1"/>
              </a:buClr>
              <a:buSzPts val="1400"/>
              <a:buChar char="•"/>
              <a:defRPr/>
            </a:lvl8pPr>
            <a:lvl9pPr marL="4114800" lvl="8" indent="-317500" algn="l">
              <a:lnSpc>
                <a:spcPct val="90000"/>
              </a:lnSpc>
              <a:spcBef>
                <a:spcPts val="300"/>
              </a:spcBef>
              <a:spcAft>
                <a:spcPts val="0"/>
              </a:spcAft>
              <a:buClr>
                <a:schemeClr val="dk1"/>
              </a:buClr>
              <a:buSzPts val="1400"/>
              <a:buChar char="•"/>
              <a:defRPr/>
            </a:lvl9pPr>
          </a:lstStyle>
          <a:p>
            <a:endParaRPr/>
          </a:p>
        </p:txBody>
      </p:sp>
      <p:sp>
        <p:nvSpPr>
          <p:cNvPr id="113" name="Google Shape;113;p39"/>
          <p:cNvSpPr txBox="1"/>
          <p:nvPr/>
        </p:nvSpPr>
        <p:spPr>
          <a:xfrm>
            <a:off x="8570312" y="4798381"/>
            <a:ext cx="345300" cy="345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Arial"/>
                <a:ea typeface="Arial"/>
                <a:cs typeface="Arial"/>
                <a:sym typeface="Arial"/>
              </a:rPr>
              <a:t>‹#›</a:t>
            </a:fld>
            <a:endParaRPr sz="7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40"/>
          <p:cNvSpPr txBox="1">
            <a:spLocks noGrp="1"/>
          </p:cNvSpPr>
          <p:nvPr>
            <p:ph type="body" idx="1"/>
          </p:nvPr>
        </p:nvSpPr>
        <p:spPr>
          <a:xfrm>
            <a:off x="710513" y="2360489"/>
            <a:ext cx="7886700" cy="1889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2700"/>
              <a:buNone/>
              <a:defRPr sz="2700" b="1">
                <a:solidFill>
                  <a:schemeClr val="dk1"/>
                </a:solidFill>
                <a:latin typeface="Arial"/>
                <a:ea typeface="Arial"/>
                <a:cs typeface="Arial"/>
                <a:sym typeface="Arial"/>
              </a:defRPr>
            </a:lvl1pPr>
            <a:lvl2pPr marL="914400" lvl="1" indent="-381000" algn="l">
              <a:lnSpc>
                <a:spcPct val="90000"/>
              </a:lnSpc>
              <a:spcBef>
                <a:spcPts val="400"/>
              </a:spcBef>
              <a:spcAft>
                <a:spcPts val="0"/>
              </a:spcAft>
              <a:buClr>
                <a:schemeClr val="dk1"/>
              </a:buClr>
              <a:buSzPts val="2400"/>
              <a:buFont typeface="Arial"/>
              <a:buChar char="•"/>
              <a:defRPr sz="2400">
                <a:solidFill>
                  <a:schemeClr val="dk1"/>
                </a:solidFill>
                <a:latin typeface="Arial"/>
                <a:ea typeface="Arial"/>
                <a:cs typeface="Arial"/>
                <a:sym typeface="Arial"/>
              </a:defRPr>
            </a:lvl2pPr>
            <a:lvl3pPr marL="1371600" lvl="2" indent="-361950" algn="l">
              <a:lnSpc>
                <a:spcPct val="90000"/>
              </a:lnSpc>
              <a:spcBef>
                <a:spcPts val="400"/>
              </a:spcBef>
              <a:spcAft>
                <a:spcPts val="0"/>
              </a:spcAft>
              <a:buClr>
                <a:schemeClr val="dk1"/>
              </a:buClr>
              <a:buSzPts val="2100"/>
              <a:buFont typeface="Arial"/>
              <a:buChar char="•"/>
              <a:defRPr sz="2100">
                <a:solidFill>
                  <a:schemeClr val="dk1"/>
                </a:solidFill>
                <a:latin typeface="Arial"/>
                <a:ea typeface="Arial"/>
                <a:cs typeface="Arial"/>
                <a:sym typeface="Arial"/>
              </a:defRPr>
            </a:lvl3pPr>
            <a:lvl4pPr marL="1828800" lvl="3" indent="-355600" algn="l">
              <a:lnSpc>
                <a:spcPct val="90000"/>
              </a:lnSpc>
              <a:spcBef>
                <a:spcPts val="400"/>
              </a:spcBef>
              <a:spcAft>
                <a:spcPts val="0"/>
              </a:spcAft>
              <a:buClr>
                <a:schemeClr val="dk1"/>
              </a:buClr>
              <a:buSzPts val="2000"/>
              <a:buFont typeface="Arial"/>
              <a:buChar char="•"/>
              <a:defRPr sz="2000">
                <a:solidFill>
                  <a:schemeClr val="dk1"/>
                </a:solidFill>
                <a:latin typeface="Arial"/>
                <a:ea typeface="Arial"/>
                <a:cs typeface="Arial"/>
                <a:sym typeface="Arial"/>
              </a:defRPr>
            </a:lvl4pPr>
            <a:lvl5pPr marL="2286000" lvl="4" indent="-342900" algn="l">
              <a:lnSpc>
                <a:spcPct val="90000"/>
              </a:lnSpc>
              <a:spcBef>
                <a:spcPts val="400"/>
              </a:spcBef>
              <a:spcAft>
                <a:spcPts val="0"/>
              </a:spcAft>
              <a:buClr>
                <a:schemeClr val="dk1"/>
              </a:buClr>
              <a:buSzPts val="1800"/>
              <a:buFont typeface="Arial"/>
              <a:buChar char="•"/>
              <a:defRPr sz="1800">
                <a:solidFill>
                  <a:schemeClr val="dk1"/>
                </a:solidFill>
                <a:latin typeface="Arial"/>
                <a:ea typeface="Arial"/>
                <a:cs typeface="Arial"/>
                <a:sym typeface="Aria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16" name="Google Shape;116;p40"/>
          <p:cNvSpPr txBox="1">
            <a:spLocks noGrp="1"/>
          </p:cNvSpPr>
          <p:nvPr>
            <p:ph type="title"/>
          </p:nvPr>
        </p:nvSpPr>
        <p:spPr>
          <a:xfrm>
            <a:off x="710513" y="1221862"/>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531F62"/>
              </a:buClr>
              <a:buSzPts val="3300"/>
              <a:buFont typeface="Arial"/>
              <a:buNone/>
              <a:defRPr b="1" i="0">
                <a:solidFill>
                  <a:srgbClr val="531F6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17" name="Google Shape;117;p40"/>
          <p:cNvPicPr preferRelativeResize="0"/>
          <p:nvPr/>
        </p:nvPicPr>
        <p:blipFill rotWithShape="1">
          <a:blip r:embed="rId3">
            <a:alphaModFix/>
          </a:blip>
          <a:srcRect/>
          <a:stretch/>
        </p:blipFill>
        <p:spPr>
          <a:xfrm>
            <a:off x="49877" y="4605664"/>
            <a:ext cx="1564872" cy="578438"/>
          </a:xfrm>
          <a:prstGeom prst="rect">
            <a:avLst/>
          </a:prstGeom>
          <a:noFill/>
          <a:ln>
            <a:noFill/>
          </a:ln>
        </p:spPr>
      </p:pic>
      <p:sp>
        <p:nvSpPr>
          <p:cNvPr id="118" name="Google Shape;118;p40"/>
          <p:cNvSpPr txBox="1"/>
          <p:nvPr/>
        </p:nvSpPr>
        <p:spPr>
          <a:xfrm>
            <a:off x="3280719" y="4792746"/>
            <a:ext cx="5750700" cy="273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 California's CalFresh Healthy Living, with funding from the United States Department of Agriculture’s Supplemental Nutrition Assistance Program – USDA SNAP, produced this material. These institutions are equal opportunity providers and employers. For important nutrition information, visit www.CalFreshHealthyLiving.org. </a:t>
            </a:r>
            <a:endParaRPr sz="400" b="0" i="1" u="none" strike="noStrike" cap="none">
              <a:solidFill>
                <a:schemeClr val="dk1"/>
              </a:solidFill>
              <a:latin typeface="Arial"/>
              <a:ea typeface="Arial"/>
              <a:cs typeface="Arial"/>
              <a:sym typeface="Arial"/>
            </a:endParaRPr>
          </a:p>
        </p:txBody>
      </p:sp>
      <p:pic>
        <p:nvPicPr>
          <p:cNvPr id="119" name="Google Shape;119;p40"/>
          <p:cNvPicPr preferRelativeResize="0"/>
          <p:nvPr/>
        </p:nvPicPr>
        <p:blipFill rotWithShape="1">
          <a:blip r:embed="rId4">
            <a:alphaModFix/>
          </a:blip>
          <a:srcRect/>
          <a:stretch/>
        </p:blipFill>
        <p:spPr>
          <a:xfrm>
            <a:off x="154459" y="4723372"/>
            <a:ext cx="2465174" cy="34630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20"/>
        <p:cNvGrpSpPr/>
        <p:nvPr/>
      </p:nvGrpSpPr>
      <p:grpSpPr>
        <a:xfrm>
          <a:off x="0" y="0"/>
          <a:ext cx="0" cy="0"/>
          <a:chOff x="0" y="0"/>
          <a:chExt cx="0" cy="0"/>
        </a:xfrm>
      </p:grpSpPr>
      <p:sp>
        <p:nvSpPr>
          <p:cNvPr id="121" name="Google Shape;121;g13d959fa337_0_472"/>
          <p:cNvSpPr txBox="1">
            <a:spLocks noGrp="1"/>
          </p:cNvSpPr>
          <p:nvPr>
            <p:ph type="body" idx="1"/>
          </p:nvPr>
        </p:nvSpPr>
        <p:spPr>
          <a:xfrm>
            <a:off x="454882" y="342901"/>
            <a:ext cx="5448000" cy="1892700"/>
          </a:xfrm>
          <a:prstGeom prst="rect">
            <a:avLst/>
          </a:prstGeom>
          <a:noFill/>
          <a:ln>
            <a:noFill/>
          </a:ln>
        </p:spPr>
        <p:txBody>
          <a:bodyPr spcFirstLastPara="1" wrap="square" lIns="0" tIns="0" rIns="0" bIns="0" anchor="t" anchorCtr="0">
            <a:spAutoFit/>
          </a:bodyPr>
          <a:lstStyle>
            <a:lvl1pPr marL="457200" lvl="0" indent="-228600" algn="l" rtl="0">
              <a:lnSpc>
                <a:spcPct val="82000"/>
              </a:lnSpc>
              <a:spcBef>
                <a:spcPts val="1000"/>
              </a:spcBef>
              <a:spcAft>
                <a:spcPts val="0"/>
              </a:spcAft>
              <a:buClr>
                <a:srgbClr val="637D9C"/>
              </a:buClr>
              <a:buSzPts val="4000"/>
              <a:buNone/>
              <a:defRPr sz="4000" b="0" i="0">
                <a:solidFill>
                  <a:srgbClr val="637D9C"/>
                </a:solidFill>
                <a:latin typeface="Arial"/>
                <a:ea typeface="Arial"/>
                <a:cs typeface="Arial"/>
                <a:sym typeface="Arial"/>
              </a:defRPr>
            </a:lvl1pPr>
            <a:lvl2pPr marL="914400" lvl="1" indent="-355600" algn="l" rtl="0">
              <a:lnSpc>
                <a:spcPct val="90000"/>
              </a:lnSpc>
              <a:spcBef>
                <a:spcPts val="500"/>
              </a:spcBef>
              <a:spcAft>
                <a:spcPts val="0"/>
              </a:spcAft>
              <a:buClr>
                <a:srgbClr val="0F7FC5"/>
              </a:buClr>
              <a:buSzPts val="2000"/>
              <a:buChar char="•"/>
              <a:defRPr sz="2000">
                <a:solidFill>
                  <a:srgbClr val="0F7FC5"/>
                </a:solidFill>
              </a:defRPr>
            </a:lvl2pPr>
            <a:lvl3pPr marL="1371600" lvl="2" indent="-342900" algn="l" rtl="0">
              <a:lnSpc>
                <a:spcPct val="90000"/>
              </a:lnSpc>
              <a:spcBef>
                <a:spcPts val="500"/>
              </a:spcBef>
              <a:spcAft>
                <a:spcPts val="0"/>
              </a:spcAft>
              <a:buClr>
                <a:srgbClr val="0F7FC5"/>
              </a:buClr>
              <a:buSzPts val="1800"/>
              <a:buChar char="•"/>
              <a:defRPr sz="1800">
                <a:solidFill>
                  <a:srgbClr val="0F7FC5"/>
                </a:solidFill>
              </a:defRPr>
            </a:lvl3pPr>
            <a:lvl4pPr marL="1828800" lvl="3" indent="-330200" algn="l" rtl="0">
              <a:lnSpc>
                <a:spcPct val="90000"/>
              </a:lnSpc>
              <a:spcBef>
                <a:spcPts val="500"/>
              </a:spcBef>
              <a:spcAft>
                <a:spcPts val="0"/>
              </a:spcAft>
              <a:buClr>
                <a:srgbClr val="0F7FC5"/>
              </a:buClr>
              <a:buSzPts val="1600"/>
              <a:buChar char="•"/>
              <a:defRPr sz="1600">
                <a:solidFill>
                  <a:srgbClr val="0F7FC5"/>
                </a:solidFill>
              </a:defRPr>
            </a:lvl4pPr>
            <a:lvl5pPr marL="2286000" lvl="4" indent="-330200" algn="l" rtl="0">
              <a:lnSpc>
                <a:spcPct val="90000"/>
              </a:lnSpc>
              <a:spcBef>
                <a:spcPts val="500"/>
              </a:spcBef>
              <a:spcAft>
                <a:spcPts val="0"/>
              </a:spcAft>
              <a:buClr>
                <a:srgbClr val="0F7FC5"/>
              </a:buClr>
              <a:buSzPts val="1600"/>
              <a:buChar char="•"/>
              <a:defRPr sz="1600">
                <a:solidFill>
                  <a:srgbClr val="0F7FC5"/>
                </a:solidFill>
              </a:defRPr>
            </a:lvl5pPr>
            <a:lvl6pPr marL="2743200" lvl="5" indent="-330200" algn="l" rtl="0">
              <a:lnSpc>
                <a:spcPct val="90000"/>
              </a:lnSpc>
              <a:spcBef>
                <a:spcPts val="5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122" name="Google Shape;122;g13d959fa337_0_472"/>
          <p:cNvSpPr txBox="1">
            <a:spLocks noGrp="1"/>
          </p:cNvSpPr>
          <p:nvPr>
            <p:ph type="sldNum" idx="12"/>
          </p:nvPr>
        </p:nvSpPr>
        <p:spPr>
          <a:xfrm>
            <a:off x="8600685" y="4798382"/>
            <a:ext cx="273300" cy="138600"/>
          </a:xfrm>
          <a:prstGeom prst="rect">
            <a:avLst/>
          </a:prstGeom>
          <a:noFill/>
          <a:ln>
            <a:noFill/>
          </a:ln>
        </p:spPr>
        <p:txBody>
          <a:bodyPr spcFirstLastPara="1" wrap="square" lIns="0" tIns="0" rIns="0" bIns="0" anchor="t" anchorCtr="0">
            <a:spAutoFit/>
          </a:bodyPr>
          <a:lstStyle>
            <a:lvl1pPr marL="0" lvl="0" indent="0" algn="r" rtl="0">
              <a:spcBef>
                <a:spcPts val="0"/>
              </a:spcBef>
              <a:buNone/>
              <a:defRPr sz="900" b="0" i="0" u="none" strike="noStrike" cap="none">
                <a:solidFill>
                  <a:srgbClr val="757070"/>
                </a:solidFill>
                <a:latin typeface="Arial"/>
                <a:ea typeface="Arial"/>
                <a:cs typeface="Arial"/>
                <a:sym typeface="Arial"/>
              </a:defRPr>
            </a:lvl1pPr>
            <a:lvl2pPr marL="0" lvl="1" indent="0" algn="r" rtl="0">
              <a:spcBef>
                <a:spcPts val="0"/>
              </a:spcBef>
              <a:buNone/>
              <a:defRPr sz="900" b="0" i="0" u="none" strike="noStrike" cap="none">
                <a:solidFill>
                  <a:srgbClr val="757070"/>
                </a:solidFill>
                <a:latin typeface="Arial"/>
                <a:ea typeface="Arial"/>
                <a:cs typeface="Arial"/>
                <a:sym typeface="Arial"/>
              </a:defRPr>
            </a:lvl2pPr>
            <a:lvl3pPr marL="0" lvl="2" indent="0" algn="r" rtl="0">
              <a:spcBef>
                <a:spcPts val="0"/>
              </a:spcBef>
              <a:buNone/>
              <a:defRPr sz="900" b="0" i="0" u="none" strike="noStrike" cap="none">
                <a:solidFill>
                  <a:srgbClr val="757070"/>
                </a:solidFill>
                <a:latin typeface="Arial"/>
                <a:ea typeface="Arial"/>
                <a:cs typeface="Arial"/>
                <a:sym typeface="Arial"/>
              </a:defRPr>
            </a:lvl3pPr>
            <a:lvl4pPr marL="0" lvl="3" indent="0" algn="r" rtl="0">
              <a:spcBef>
                <a:spcPts val="0"/>
              </a:spcBef>
              <a:buNone/>
              <a:defRPr sz="900" b="0" i="0" u="none" strike="noStrike" cap="none">
                <a:solidFill>
                  <a:srgbClr val="757070"/>
                </a:solidFill>
                <a:latin typeface="Arial"/>
                <a:ea typeface="Arial"/>
                <a:cs typeface="Arial"/>
                <a:sym typeface="Arial"/>
              </a:defRPr>
            </a:lvl4pPr>
            <a:lvl5pPr marL="0" lvl="4" indent="0" algn="r" rtl="0">
              <a:spcBef>
                <a:spcPts val="0"/>
              </a:spcBef>
              <a:buNone/>
              <a:defRPr sz="900" b="0" i="0" u="none" strike="noStrike" cap="none">
                <a:solidFill>
                  <a:srgbClr val="757070"/>
                </a:solidFill>
                <a:latin typeface="Arial"/>
                <a:ea typeface="Arial"/>
                <a:cs typeface="Arial"/>
                <a:sym typeface="Arial"/>
              </a:defRPr>
            </a:lvl5pPr>
            <a:lvl6pPr marL="0" lvl="5" indent="0" algn="r" rtl="0">
              <a:spcBef>
                <a:spcPts val="0"/>
              </a:spcBef>
              <a:buNone/>
              <a:defRPr sz="900" b="0" i="0" u="none" strike="noStrike" cap="none">
                <a:solidFill>
                  <a:srgbClr val="757070"/>
                </a:solidFill>
                <a:latin typeface="Arial"/>
                <a:ea typeface="Arial"/>
                <a:cs typeface="Arial"/>
                <a:sym typeface="Arial"/>
              </a:defRPr>
            </a:lvl6pPr>
            <a:lvl7pPr marL="0" lvl="6" indent="0" algn="r" rtl="0">
              <a:spcBef>
                <a:spcPts val="0"/>
              </a:spcBef>
              <a:buNone/>
              <a:defRPr sz="900" b="0" i="0" u="none" strike="noStrike" cap="none">
                <a:solidFill>
                  <a:srgbClr val="757070"/>
                </a:solidFill>
                <a:latin typeface="Arial"/>
                <a:ea typeface="Arial"/>
                <a:cs typeface="Arial"/>
                <a:sym typeface="Arial"/>
              </a:defRPr>
            </a:lvl7pPr>
            <a:lvl8pPr marL="0" lvl="7" indent="0" algn="r" rtl="0">
              <a:spcBef>
                <a:spcPts val="0"/>
              </a:spcBef>
              <a:buNone/>
              <a:defRPr sz="900" b="0" i="0" u="none" strike="noStrike" cap="none">
                <a:solidFill>
                  <a:srgbClr val="757070"/>
                </a:solidFill>
                <a:latin typeface="Arial"/>
                <a:ea typeface="Arial"/>
                <a:cs typeface="Arial"/>
                <a:sym typeface="Arial"/>
              </a:defRPr>
            </a:lvl8pPr>
            <a:lvl9pPr marL="0" lvl="8" indent="0" algn="r" rtl="0">
              <a:spcBef>
                <a:spcPts val="0"/>
              </a:spcBef>
              <a:buNone/>
              <a:defRPr sz="9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13d959fa337_0_47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g13d959fa337_0_47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g13d959fa337_0_47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19"/>
        <p:cNvGrpSpPr/>
        <p:nvPr/>
      </p:nvGrpSpPr>
      <p:grpSpPr>
        <a:xfrm>
          <a:off x="0" y="0"/>
          <a:ext cx="0" cy="0"/>
          <a:chOff x="0" y="0"/>
          <a:chExt cx="0" cy="0"/>
        </a:xfrm>
      </p:grpSpPr>
      <p:pic>
        <p:nvPicPr>
          <p:cNvPr id="20" name="Google Shape;20;p20"/>
          <p:cNvPicPr preferRelativeResize="0"/>
          <p:nvPr/>
        </p:nvPicPr>
        <p:blipFill rotWithShape="1">
          <a:blip r:embed="rId2">
            <a:alphaModFix/>
          </a:blip>
          <a:srcRect/>
          <a:stretch/>
        </p:blipFill>
        <p:spPr>
          <a:xfrm>
            <a:off x="0" y="0"/>
            <a:ext cx="9143998" cy="1198708"/>
          </a:xfrm>
          <a:prstGeom prst="rect">
            <a:avLst/>
          </a:prstGeom>
          <a:noFill/>
          <a:ln>
            <a:noFill/>
          </a:ln>
        </p:spPr>
      </p:pic>
      <p:sp>
        <p:nvSpPr>
          <p:cNvPr id="21" name="Google Shape;21;p20"/>
          <p:cNvSpPr txBox="1">
            <a:spLocks noGrp="1"/>
          </p:cNvSpPr>
          <p:nvPr>
            <p:ph type="title"/>
          </p:nvPr>
        </p:nvSpPr>
        <p:spPr>
          <a:xfrm>
            <a:off x="513550" y="235340"/>
            <a:ext cx="8113500" cy="57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600"/>
              <a:buFont typeface="Calibri"/>
              <a:buNone/>
              <a:defRPr sz="26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p2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
        <p:cNvGrpSpPr/>
        <p:nvPr/>
      </p:nvGrpSpPr>
      <p:grpSpPr>
        <a:xfrm>
          <a:off x="0" y="0"/>
          <a:ext cx="0" cy="0"/>
          <a:chOff x="0" y="0"/>
          <a:chExt cx="0" cy="0"/>
        </a:xfrm>
      </p:grpSpPr>
      <p:sp>
        <p:nvSpPr>
          <p:cNvPr id="128" name="Google Shape;128;g13d959fa337_0_479"/>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rmAutofit/>
          </a:bodyPr>
          <a:lstStyle>
            <a:lvl1pPr lvl="0" algn="l" rtl="0">
              <a:lnSpc>
                <a:spcPct val="90000"/>
              </a:lnSpc>
              <a:spcBef>
                <a:spcPts val="0"/>
              </a:spcBef>
              <a:spcAft>
                <a:spcPts val="0"/>
              </a:spcAft>
              <a:buClr>
                <a:schemeClr val="dk1"/>
              </a:buClr>
              <a:buSzPts val="44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9" name="Google Shape;129;g13d959fa337_0_479"/>
          <p:cNvSpPr txBox="1">
            <a:spLocks noGrp="1"/>
          </p:cNvSpPr>
          <p:nvPr>
            <p:ph type="body" idx="1"/>
          </p:nvPr>
        </p:nvSpPr>
        <p:spPr>
          <a:xfrm>
            <a:off x="457200" y="1200154"/>
            <a:ext cx="8229600" cy="3725700"/>
          </a:xfrm>
          <a:prstGeom prst="rect">
            <a:avLst/>
          </a:prstGeom>
          <a:noFill/>
          <a:ln>
            <a:noFill/>
          </a:ln>
        </p:spPr>
        <p:txBody>
          <a:bodyPr spcFirstLastPara="1" wrap="square" lIns="91425" tIns="91425" rIns="91425" bIns="91425" anchor="t" anchorCtr="0">
            <a:normAutofit/>
          </a:bodyPr>
          <a:lstStyle>
            <a:lvl1pPr marL="457200" lvl="0" indent="-406400" algn="l" rtl="0">
              <a:lnSpc>
                <a:spcPct val="90000"/>
              </a:lnSpc>
              <a:spcBef>
                <a:spcPts val="1000"/>
              </a:spcBef>
              <a:spcAft>
                <a:spcPts val="0"/>
              </a:spcAft>
              <a:buClr>
                <a:schemeClr val="dk1"/>
              </a:buClr>
              <a:buSzPts val="28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136"/>
        <p:cNvGrpSpPr/>
        <p:nvPr/>
      </p:nvGrpSpPr>
      <p:grpSpPr>
        <a:xfrm>
          <a:off x="0" y="0"/>
          <a:ext cx="0" cy="0"/>
          <a:chOff x="0" y="0"/>
          <a:chExt cx="0" cy="0"/>
        </a:xfrm>
      </p:grpSpPr>
      <p:pic>
        <p:nvPicPr>
          <p:cNvPr id="137" name="Google Shape;137;p22"/>
          <p:cNvPicPr preferRelativeResize="0"/>
          <p:nvPr/>
        </p:nvPicPr>
        <p:blipFill rotWithShape="1">
          <a:blip r:embed="rId2">
            <a:alphaModFix/>
          </a:blip>
          <a:srcRect/>
          <a:stretch/>
        </p:blipFill>
        <p:spPr>
          <a:xfrm>
            <a:off x="0" y="0"/>
            <a:ext cx="9144000" cy="1198708"/>
          </a:xfrm>
          <a:prstGeom prst="rect">
            <a:avLst/>
          </a:prstGeom>
          <a:noFill/>
          <a:ln>
            <a:noFill/>
          </a:ln>
        </p:spPr>
      </p:pic>
      <p:sp>
        <p:nvSpPr>
          <p:cNvPr id="138" name="Google Shape;138;p22"/>
          <p:cNvSpPr txBox="1">
            <a:spLocks noGrp="1"/>
          </p:cNvSpPr>
          <p:nvPr>
            <p:ph type="title"/>
          </p:nvPr>
        </p:nvSpPr>
        <p:spPr>
          <a:xfrm>
            <a:off x="513550" y="235340"/>
            <a:ext cx="8113379" cy="57564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600"/>
              <a:buFont typeface="Calibri"/>
              <a:buNone/>
              <a:defRPr sz="26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2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3"/>
        <p:cNvGrpSpPr/>
        <p:nvPr/>
      </p:nvGrpSpPr>
      <p:grpSpPr>
        <a:xfrm>
          <a:off x="0" y="0"/>
          <a:ext cx="0" cy="0"/>
          <a:chOff x="0" y="0"/>
          <a:chExt cx="0" cy="0"/>
        </a:xfrm>
      </p:grpSpPr>
      <p:pic>
        <p:nvPicPr>
          <p:cNvPr id="144" name="Google Shape;144;p23"/>
          <p:cNvPicPr preferRelativeResize="0"/>
          <p:nvPr/>
        </p:nvPicPr>
        <p:blipFill rotWithShape="1">
          <a:blip r:embed="rId2">
            <a:alphaModFix/>
          </a:blip>
          <a:srcRect/>
          <a:stretch/>
        </p:blipFill>
        <p:spPr>
          <a:xfrm>
            <a:off x="0" y="1"/>
            <a:ext cx="9144000" cy="5323114"/>
          </a:xfrm>
          <a:prstGeom prst="rect">
            <a:avLst/>
          </a:prstGeom>
          <a:noFill/>
          <a:ln>
            <a:noFill/>
          </a:ln>
        </p:spPr>
      </p:pic>
      <p:sp>
        <p:nvSpPr>
          <p:cNvPr id="145" name="Google Shape;145;p23"/>
          <p:cNvSpPr txBox="1">
            <a:spLocks noGrp="1"/>
          </p:cNvSpPr>
          <p:nvPr>
            <p:ph type="title"/>
          </p:nvPr>
        </p:nvSpPr>
        <p:spPr>
          <a:xfrm>
            <a:off x="628650" y="792991"/>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400"/>
              <a:buFont typeface="Calibri"/>
              <a:buNone/>
              <a:defRPr sz="34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23"/>
          <p:cNvSpPr txBox="1">
            <a:spLocks noGrp="1"/>
          </p:cNvSpPr>
          <p:nvPr>
            <p:ph type="body" idx="1"/>
          </p:nvPr>
        </p:nvSpPr>
        <p:spPr>
          <a:xfrm>
            <a:off x="628651" y="3271035"/>
            <a:ext cx="2560582" cy="4953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lt1"/>
              </a:buClr>
              <a:buSzPts val="1000"/>
              <a:buNone/>
              <a:defRPr sz="1000" b="0" i="0">
                <a:solidFill>
                  <a:schemeClr val="lt1"/>
                </a:solidFill>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7" name="Google Shape;147;p23"/>
          <p:cNvSpPr/>
          <p:nvPr/>
        </p:nvSpPr>
        <p:spPr>
          <a:xfrm>
            <a:off x="6421583" y="4630763"/>
            <a:ext cx="2722417" cy="51273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 name="Google Shape;148;p23"/>
          <p:cNvSpPr txBox="1">
            <a:spLocks noGrp="1"/>
          </p:cNvSpPr>
          <p:nvPr>
            <p:ph type="body" idx="2"/>
          </p:nvPr>
        </p:nvSpPr>
        <p:spPr>
          <a:xfrm>
            <a:off x="628650" y="3792905"/>
            <a:ext cx="2144316" cy="39886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000"/>
              <a:buNone/>
              <a:defRPr sz="1000" b="0" i="0">
                <a:solidFill>
                  <a:schemeClr val="lt1"/>
                </a:solidFill>
                <a:latin typeface="Arial"/>
                <a:ea typeface="Arial"/>
                <a:cs typeface="Arial"/>
                <a:sym typeface="Arial"/>
              </a:defRPr>
            </a:lvl1pPr>
            <a:lvl2pPr marL="914400" lvl="1" indent="-228600" algn="l">
              <a:lnSpc>
                <a:spcPct val="90000"/>
              </a:lnSpc>
              <a:spcBef>
                <a:spcPts val="400"/>
              </a:spcBef>
              <a:spcAft>
                <a:spcPts val="0"/>
              </a:spcAft>
              <a:buClr>
                <a:schemeClr val="dk1"/>
              </a:buClr>
              <a:buSzPts val="1800"/>
              <a:buNone/>
              <a:defRPr/>
            </a:lvl2pPr>
            <a:lvl3pPr marL="1371600" lvl="2" indent="-228600" algn="l">
              <a:lnSpc>
                <a:spcPct val="90000"/>
              </a:lnSpc>
              <a:spcBef>
                <a:spcPts val="400"/>
              </a:spcBef>
              <a:spcAft>
                <a:spcPts val="0"/>
              </a:spcAft>
              <a:buClr>
                <a:schemeClr val="dk1"/>
              </a:buClr>
              <a:buSzPts val="15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9" name="Google Shape;149;p23"/>
          <p:cNvSpPr txBox="1">
            <a:spLocks noGrp="1"/>
          </p:cNvSpPr>
          <p:nvPr>
            <p:ph type="body" idx="3"/>
          </p:nvPr>
        </p:nvSpPr>
        <p:spPr>
          <a:xfrm>
            <a:off x="628651" y="2062913"/>
            <a:ext cx="6199414" cy="598644"/>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lt1"/>
              </a:buClr>
              <a:buSzPts val="2000"/>
              <a:buNone/>
              <a:defRPr sz="2000" b="0" i="0">
                <a:solidFill>
                  <a:schemeClr val="lt1"/>
                </a:solidFill>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50" name="Google Shape;150;p23"/>
          <p:cNvPicPr preferRelativeResize="0"/>
          <p:nvPr/>
        </p:nvPicPr>
        <p:blipFill rotWithShape="1">
          <a:blip r:embed="rId3">
            <a:alphaModFix/>
          </a:blip>
          <a:srcRect/>
          <a:stretch/>
        </p:blipFill>
        <p:spPr>
          <a:xfrm>
            <a:off x="6662057" y="4680652"/>
            <a:ext cx="2204357" cy="30571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1"/>
        <p:cNvGrpSpPr/>
        <p:nvPr/>
      </p:nvGrpSpPr>
      <p:grpSpPr>
        <a:xfrm>
          <a:off x="0" y="0"/>
          <a:ext cx="0" cy="0"/>
          <a:chOff x="0" y="0"/>
          <a:chExt cx="0" cy="0"/>
        </a:xfrm>
      </p:grpSpPr>
      <p:sp>
        <p:nvSpPr>
          <p:cNvPr id="152" name="Google Shape;152;p24"/>
          <p:cNvSpPr txBox="1">
            <a:spLocks noGrp="1"/>
          </p:cNvSpPr>
          <p:nvPr>
            <p:ph type="ctrTitle"/>
          </p:nvPr>
        </p:nvSpPr>
        <p:spPr>
          <a:xfrm>
            <a:off x="1813334" y="601724"/>
            <a:ext cx="6477900" cy="1906200"/>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dk1"/>
              </a:buClr>
              <a:buSzPts val="5000"/>
              <a:buFont typeface="Gill Sans"/>
              <a:buNone/>
              <a:defRPr sz="50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24"/>
          <p:cNvSpPr txBox="1">
            <a:spLocks noGrp="1"/>
          </p:cNvSpPr>
          <p:nvPr>
            <p:ph type="subTitle" idx="1"/>
          </p:nvPr>
        </p:nvSpPr>
        <p:spPr>
          <a:xfrm>
            <a:off x="1813335" y="2648403"/>
            <a:ext cx="6477900" cy="733200"/>
          </a:xfrm>
          <a:prstGeom prst="rect">
            <a:avLst/>
          </a:prstGeom>
          <a:noFill/>
          <a:ln>
            <a:noFill/>
          </a:ln>
        </p:spPr>
        <p:txBody>
          <a:bodyPr spcFirstLastPara="1" wrap="square" lIns="68575" tIns="68575" rIns="68575" bIns="68575" anchor="t" anchorCtr="0">
            <a:normAutofit/>
          </a:bodyPr>
          <a:lstStyle>
            <a:lvl1pPr lvl="0" algn="l">
              <a:lnSpc>
                <a:spcPct val="120000"/>
              </a:lnSpc>
              <a:spcBef>
                <a:spcPts val="800"/>
              </a:spcBef>
              <a:spcAft>
                <a:spcPts val="0"/>
              </a:spcAft>
              <a:buSzPts val="1400"/>
              <a:buNone/>
              <a:defRPr sz="1400" b="0" i="0" cap="none">
                <a:solidFill>
                  <a:schemeClr val="dk1"/>
                </a:solidFill>
                <a:latin typeface="Arial"/>
                <a:ea typeface="Arial"/>
                <a:cs typeface="Arial"/>
                <a:sym typeface="Arial"/>
              </a:defRPr>
            </a:lvl1pPr>
            <a:lvl2pPr lvl="1" algn="ctr">
              <a:lnSpc>
                <a:spcPct val="120000"/>
              </a:lnSpc>
              <a:spcBef>
                <a:spcPts val="400"/>
              </a:spcBef>
              <a:spcAft>
                <a:spcPts val="0"/>
              </a:spcAft>
              <a:buSzPts val="1400"/>
              <a:buNone/>
              <a:defRPr sz="1400"/>
            </a:lvl2pPr>
            <a:lvl3pPr lvl="2" algn="ctr">
              <a:lnSpc>
                <a:spcPct val="120000"/>
              </a:lnSpc>
              <a:spcBef>
                <a:spcPts val="400"/>
              </a:spcBef>
              <a:spcAft>
                <a:spcPts val="0"/>
              </a:spcAft>
              <a:buSzPts val="1400"/>
              <a:buNone/>
              <a:defRPr sz="1400"/>
            </a:lvl3pPr>
            <a:lvl4pPr lvl="3" algn="ctr">
              <a:lnSpc>
                <a:spcPct val="120000"/>
              </a:lnSpc>
              <a:spcBef>
                <a:spcPts val="400"/>
              </a:spcBef>
              <a:spcAft>
                <a:spcPts val="0"/>
              </a:spcAft>
              <a:buSzPts val="1200"/>
              <a:buNone/>
              <a:defRPr sz="1200"/>
            </a:lvl4pPr>
            <a:lvl5pPr lvl="4" algn="ctr">
              <a:lnSpc>
                <a:spcPct val="120000"/>
              </a:lnSpc>
              <a:spcBef>
                <a:spcPts val="400"/>
              </a:spcBef>
              <a:spcAft>
                <a:spcPts val="0"/>
              </a:spcAft>
              <a:buSzPts val="1200"/>
              <a:buNone/>
              <a:defRPr sz="1200"/>
            </a:lvl5pPr>
            <a:lvl6pPr lvl="5" algn="ctr">
              <a:lnSpc>
                <a:spcPct val="120000"/>
              </a:lnSpc>
              <a:spcBef>
                <a:spcPts val="400"/>
              </a:spcBef>
              <a:spcAft>
                <a:spcPts val="0"/>
              </a:spcAft>
              <a:buSzPts val="1200"/>
              <a:buNone/>
              <a:defRPr sz="1200"/>
            </a:lvl6pPr>
            <a:lvl7pPr lvl="6" algn="ctr">
              <a:lnSpc>
                <a:spcPct val="120000"/>
              </a:lnSpc>
              <a:spcBef>
                <a:spcPts val="400"/>
              </a:spcBef>
              <a:spcAft>
                <a:spcPts val="0"/>
              </a:spcAft>
              <a:buSzPts val="1200"/>
              <a:buNone/>
              <a:defRPr sz="1200"/>
            </a:lvl7pPr>
            <a:lvl8pPr lvl="7" algn="ctr">
              <a:lnSpc>
                <a:spcPct val="120000"/>
              </a:lnSpc>
              <a:spcBef>
                <a:spcPts val="400"/>
              </a:spcBef>
              <a:spcAft>
                <a:spcPts val="0"/>
              </a:spcAft>
              <a:buSzPts val="1200"/>
              <a:buNone/>
              <a:defRPr sz="1200"/>
            </a:lvl8pPr>
            <a:lvl9pPr lvl="8" algn="ctr">
              <a:lnSpc>
                <a:spcPct val="120000"/>
              </a:lnSpc>
              <a:spcBef>
                <a:spcPts val="400"/>
              </a:spcBef>
              <a:spcAft>
                <a:spcPts val="0"/>
              </a:spcAft>
              <a:buSzPts val="1200"/>
              <a:buNone/>
              <a:defRPr sz="1200"/>
            </a:lvl9pPr>
          </a:lstStyle>
          <a:p>
            <a:endParaRPr/>
          </a:p>
        </p:txBody>
      </p:sp>
      <p:sp>
        <p:nvSpPr>
          <p:cNvPr id="154" name="Google Shape;154;p24"/>
          <p:cNvSpPr txBox="1">
            <a:spLocks noGrp="1"/>
          </p:cNvSpPr>
          <p:nvPr>
            <p:ph type="dt" idx="10"/>
          </p:nvPr>
        </p:nvSpPr>
        <p:spPr>
          <a:xfrm>
            <a:off x="5665604" y="247778"/>
            <a:ext cx="2625600" cy="2319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24"/>
          <p:cNvSpPr txBox="1">
            <a:spLocks noGrp="1"/>
          </p:cNvSpPr>
          <p:nvPr>
            <p:ph type="ftr" idx="11"/>
          </p:nvPr>
        </p:nvSpPr>
        <p:spPr>
          <a:xfrm>
            <a:off x="1812375" y="246980"/>
            <a:ext cx="3730500" cy="231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 name="Google Shape;156;p24"/>
          <p:cNvSpPr txBox="1">
            <a:spLocks noGrp="1"/>
          </p:cNvSpPr>
          <p:nvPr>
            <p:ph type="sldNum" idx="12"/>
          </p:nvPr>
        </p:nvSpPr>
        <p:spPr>
          <a:xfrm>
            <a:off x="1078248" y="599230"/>
            <a:ext cx="608400" cy="3777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57" name="Google Shape;157;p24"/>
          <p:cNvCxnSpPr/>
          <p:nvPr/>
        </p:nvCxnSpPr>
        <p:spPr>
          <a:xfrm>
            <a:off x="1813335" y="2646407"/>
            <a:ext cx="64779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088684" y="603389"/>
            <a:ext cx="7202400" cy="786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25"/>
          <p:cNvSpPr txBox="1">
            <a:spLocks noGrp="1"/>
          </p:cNvSpPr>
          <p:nvPr>
            <p:ph type="body" idx="1"/>
          </p:nvPr>
        </p:nvSpPr>
        <p:spPr>
          <a:xfrm>
            <a:off x="1088684" y="1511799"/>
            <a:ext cx="7202400" cy="25881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b="0" i="0">
                <a:latin typeface="Arial"/>
                <a:ea typeface="Arial"/>
                <a:cs typeface="Arial"/>
                <a:sym typeface="Arial"/>
              </a:defRPr>
            </a:lvl1pPr>
            <a:lvl2pPr marL="914400" lvl="1" indent="-317500" algn="l">
              <a:lnSpc>
                <a:spcPct val="120000"/>
              </a:lnSpc>
              <a:spcBef>
                <a:spcPts val="400"/>
              </a:spcBef>
              <a:spcAft>
                <a:spcPts val="0"/>
              </a:spcAft>
              <a:buSzPts val="1400"/>
              <a:buChar char="•"/>
              <a:defRPr/>
            </a:lvl2pPr>
            <a:lvl3pPr marL="1371600" lvl="2" indent="-317500" algn="l">
              <a:lnSpc>
                <a:spcPct val="120000"/>
              </a:lnSpc>
              <a:spcBef>
                <a:spcPts val="400"/>
              </a:spcBef>
              <a:spcAft>
                <a:spcPts val="0"/>
              </a:spcAft>
              <a:buSzPts val="1400"/>
              <a:buChar char="•"/>
              <a:defRPr/>
            </a:lvl3pPr>
            <a:lvl4pPr marL="1828800" lvl="3" indent="-317500" algn="l">
              <a:lnSpc>
                <a:spcPct val="120000"/>
              </a:lnSpc>
              <a:spcBef>
                <a:spcPts val="400"/>
              </a:spcBef>
              <a:spcAft>
                <a:spcPts val="0"/>
              </a:spcAft>
              <a:buSzPts val="1400"/>
              <a:buChar char="•"/>
              <a:defRPr/>
            </a:lvl4pPr>
            <a:lvl5pPr marL="2286000" lvl="4" indent="-317500" algn="l">
              <a:lnSpc>
                <a:spcPct val="120000"/>
              </a:lnSpc>
              <a:spcBef>
                <a:spcPts val="400"/>
              </a:spcBef>
              <a:spcAft>
                <a:spcPts val="0"/>
              </a:spcAft>
              <a:buSzPts val="1400"/>
              <a:buChar char="•"/>
              <a:defRPr/>
            </a:lvl5pPr>
            <a:lvl6pPr marL="2743200" lvl="5" indent="-317500" algn="l">
              <a:lnSpc>
                <a:spcPct val="120000"/>
              </a:lnSpc>
              <a:spcBef>
                <a:spcPts val="400"/>
              </a:spcBef>
              <a:spcAft>
                <a:spcPts val="0"/>
              </a:spcAft>
              <a:buSzPts val="1400"/>
              <a:buChar char="•"/>
              <a:defRPr/>
            </a:lvl6pPr>
            <a:lvl7pPr marL="3200400" lvl="6" indent="-317500" algn="l">
              <a:lnSpc>
                <a:spcPct val="120000"/>
              </a:lnSpc>
              <a:spcBef>
                <a:spcPts val="400"/>
              </a:spcBef>
              <a:spcAft>
                <a:spcPts val="0"/>
              </a:spcAft>
              <a:buSzPts val="1400"/>
              <a:buChar char="•"/>
              <a:defRPr/>
            </a:lvl7pPr>
            <a:lvl8pPr marL="3657600" lvl="7" indent="-317500" algn="l">
              <a:lnSpc>
                <a:spcPct val="120000"/>
              </a:lnSpc>
              <a:spcBef>
                <a:spcPts val="400"/>
              </a:spcBef>
              <a:spcAft>
                <a:spcPts val="0"/>
              </a:spcAft>
              <a:buSzPts val="1400"/>
              <a:buChar char="•"/>
              <a:defRPr/>
            </a:lvl8pPr>
            <a:lvl9pPr marL="4114800" lvl="8" indent="-317500" algn="l">
              <a:lnSpc>
                <a:spcPct val="120000"/>
              </a:lnSpc>
              <a:spcBef>
                <a:spcPts val="400"/>
              </a:spcBef>
              <a:spcAft>
                <a:spcPts val="0"/>
              </a:spcAft>
              <a:buSzPts val="1400"/>
              <a:buChar char="•"/>
              <a:defRPr/>
            </a:lvl9pPr>
          </a:lstStyle>
          <a:p>
            <a:endParaRPr/>
          </a:p>
        </p:txBody>
      </p:sp>
      <p:sp>
        <p:nvSpPr>
          <p:cNvPr id="161" name="Google Shape;161;p25"/>
          <p:cNvSpPr txBox="1">
            <a:spLocks noGrp="1"/>
          </p:cNvSpPr>
          <p:nvPr>
            <p:ph type="dt" idx="10"/>
          </p:nvPr>
        </p:nvSpPr>
        <p:spPr>
          <a:xfrm>
            <a:off x="5665604" y="247778"/>
            <a:ext cx="2625600" cy="2319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p25"/>
          <p:cNvSpPr txBox="1">
            <a:spLocks noGrp="1"/>
          </p:cNvSpPr>
          <p:nvPr>
            <p:ph type="ftr" idx="11"/>
          </p:nvPr>
        </p:nvSpPr>
        <p:spPr>
          <a:xfrm>
            <a:off x="1088684" y="246980"/>
            <a:ext cx="4454100" cy="231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 name="Google Shape;163;p25"/>
          <p:cNvSpPr txBox="1">
            <a:spLocks noGrp="1"/>
          </p:cNvSpPr>
          <p:nvPr>
            <p:ph type="sldNum" idx="12"/>
          </p:nvPr>
        </p:nvSpPr>
        <p:spPr>
          <a:xfrm>
            <a:off x="360045" y="599230"/>
            <a:ext cx="608400" cy="3777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64" name="Google Shape;164;p25"/>
          <p:cNvCxnSpPr/>
          <p:nvPr/>
        </p:nvCxnSpPr>
        <p:spPr>
          <a:xfrm>
            <a:off x="1090422" y="1385316"/>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65"/>
        <p:cNvGrpSpPr/>
        <p:nvPr/>
      </p:nvGrpSpPr>
      <p:grpSpPr>
        <a:xfrm>
          <a:off x="0" y="0"/>
          <a:ext cx="0" cy="0"/>
          <a:chOff x="0" y="0"/>
          <a:chExt cx="0" cy="0"/>
        </a:xfrm>
      </p:grpSpPr>
      <p:sp>
        <p:nvSpPr>
          <p:cNvPr id="166" name="Google Shape;166;g13deac72e0f_0_219"/>
          <p:cNvSpPr txBox="1">
            <a:spLocks noGrp="1"/>
          </p:cNvSpPr>
          <p:nvPr>
            <p:ph type="body" idx="1"/>
          </p:nvPr>
        </p:nvSpPr>
        <p:spPr>
          <a:xfrm>
            <a:off x="454882" y="342901"/>
            <a:ext cx="5448000" cy="1893000"/>
          </a:xfrm>
          <a:prstGeom prst="rect">
            <a:avLst/>
          </a:prstGeom>
          <a:noFill/>
          <a:ln>
            <a:noFill/>
          </a:ln>
        </p:spPr>
        <p:txBody>
          <a:bodyPr spcFirstLastPara="1" wrap="square" lIns="0" tIns="0" rIns="0" bIns="0" anchor="t" anchorCtr="0">
            <a:spAutoFit/>
          </a:bodyPr>
          <a:lstStyle>
            <a:lvl1pPr marL="457200" lvl="0" indent="-228600" algn="l" rtl="0">
              <a:lnSpc>
                <a:spcPct val="82000"/>
              </a:lnSpc>
              <a:spcBef>
                <a:spcPts val="1000"/>
              </a:spcBef>
              <a:spcAft>
                <a:spcPts val="0"/>
              </a:spcAft>
              <a:buClr>
                <a:srgbClr val="637D9C"/>
              </a:buClr>
              <a:buSzPts val="4000"/>
              <a:buNone/>
              <a:defRPr sz="4000" b="0" i="0">
                <a:solidFill>
                  <a:srgbClr val="637D9C"/>
                </a:solidFill>
                <a:latin typeface="Arial"/>
                <a:ea typeface="Arial"/>
                <a:cs typeface="Arial"/>
                <a:sym typeface="Arial"/>
              </a:defRPr>
            </a:lvl1pPr>
            <a:lvl2pPr marL="914400" lvl="1" indent="-355600" algn="l" rtl="0">
              <a:lnSpc>
                <a:spcPct val="90000"/>
              </a:lnSpc>
              <a:spcBef>
                <a:spcPts val="500"/>
              </a:spcBef>
              <a:spcAft>
                <a:spcPts val="0"/>
              </a:spcAft>
              <a:buClr>
                <a:srgbClr val="0F7FC5"/>
              </a:buClr>
              <a:buSzPts val="2000"/>
              <a:buChar char="•"/>
              <a:defRPr sz="2000">
                <a:solidFill>
                  <a:srgbClr val="0F7FC5"/>
                </a:solidFill>
              </a:defRPr>
            </a:lvl2pPr>
            <a:lvl3pPr marL="1371600" lvl="2" indent="-342900" algn="l" rtl="0">
              <a:lnSpc>
                <a:spcPct val="90000"/>
              </a:lnSpc>
              <a:spcBef>
                <a:spcPts val="500"/>
              </a:spcBef>
              <a:spcAft>
                <a:spcPts val="0"/>
              </a:spcAft>
              <a:buClr>
                <a:srgbClr val="0F7FC5"/>
              </a:buClr>
              <a:buSzPts val="1800"/>
              <a:buChar char="•"/>
              <a:defRPr sz="1800">
                <a:solidFill>
                  <a:srgbClr val="0F7FC5"/>
                </a:solidFill>
              </a:defRPr>
            </a:lvl3pPr>
            <a:lvl4pPr marL="1828800" lvl="3" indent="-330200" algn="l" rtl="0">
              <a:lnSpc>
                <a:spcPct val="90000"/>
              </a:lnSpc>
              <a:spcBef>
                <a:spcPts val="500"/>
              </a:spcBef>
              <a:spcAft>
                <a:spcPts val="0"/>
              </a:spcAft>
              <a:buClr>
                <a:srgbClr val="0F7FC5"/>
              </a:buClr>
              <a:buSzPts val="1600"/>
              <a:buChar char="•"/>
              <a:defRPr sz="1600">
                <a:solidFill>
                  <a:srgbClr val="0F7FC5"/>
                </a:solidFill>
              </a:defRPr>
            </a:lvl4pPr>
            <a:lvl5pPr marL="2286000" lvl="4" indent="-330200" algn="l" rtl="0">
              <a:lnSpc>
                <a:spcPct val="90000"/>
              </a:lnSpc>
              <a:spcBef>
                <a:spcPts val="500"/>
              </a:spcBef>
              <a:spcAft>
                <a:spcPts val="0"/>
              </a:spcAft>
              <a:buClr>
                <a:srgbClr val="0F7FC5"/>
              </a:buClr>
              <a:buSzPts val="1600"/>
              <a:buChar char="•"/>
              <a:defRPr sz="1600">
                <a:solidFill>
                  <a:srgbClr val="0F7FC5"/>
                </a:solidFill>
              </a:defRPr>
            </a:lvl5pPr>
            <a:lvl6pPr marL="2743200" lvl="5" indent="-330200" algn="l" rtl="0">
              <a:lnSpc>
                <a:spcPct val="90000"/>
              </a:lnSpc>
              <a:spcBef>
                <a:spcPts val="5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167" name="Google Shape;167;g13deac72e0f_0_219"/>
          <p:cNvSpPr txBox="1">
            <a:spLocks noGrp="1"/>
          </p:cNvSpPr>
          <p:nvPr>
            <p:ph type="sldNum" idx="12"/>
          </p:nvPr>
        </p:nvSpPr>
        <p:spPr>
          <a:xfrm>
            <a:off x="8600685" y="4798382"/>
            <a:ext cx="273300" cy="138600"/>
          </a:xfrm>
          <a:prstGeom prst="rect">
            <a:avLst/>
          </a:prstGeom>
          <a:noFill/>
          <a:ln>
            <a:noFill/>
          </a:ln>
        </p:spPr>
        <p:txBody>
          <a:bodyPr spcFirstLastPara="1" wrap="square" lIns="0" tIns="0" rIns="0" bIns="0" anchor="t" anchorCtr="0">
            <a:spAutoFit/>
          </a:bodyPr>
          <a:lstStyle>
            <a:lvl1pPr marL="0" lvl="0" indent="0" algn="r" rtl="0">
              <a:spcBef>
                <a:spcPts val="0"/>
              </a:spcBef>
              <a:buNone/>
              <a:defRPr sz="900" b="0" i="0" u="none" strike="noStrike" cap="none">
                <a:solidFill>
                  <a:srgbClr val="757070"/>
                </a:solidFill>
                <a:latin typeface="Arial"/>
                <a:ea typeface="Arial"/>
                <a:cs typeface="Arial"/>
                <a:sym typeface="Arial"/>
              </a:defRPr>
            </a:lvl1pPr>
            <a:lvl2pPr marL="0" lvl="1" indent="0" algn="r" rtl="0">
              <a:spcBef>
                <a:spcPts val="0"/>
              </a:spcBef>
              <a:buNone/>
              <a:defRPr sz="900" b="0" i="0" u="none" strike="noStrike" cap="none">
                <a:solidFill>
                  <a:srgbClr val="757070"/>
                </a:solidFill>
                <a:latin typeface="Arial"/>
                <a:ea typeface="Arial"/>
                <a:cs typeface="Arial"/>
                <a:sym typeface="Arial"/>
              </a:defRPr>
            </a:lvl2pPr>
            <a:lvl3pPr marL="0" lvl="2" indent="0" algn="r" rtl="0">
              <a:spcBef>
                <a:spcPts val="0"/>
              </a:spcBef>
              <a:buNone/>
              <a:defRPr sz="900" b="0" i="0" u="none" strike="noStrike" cap="none">
                <a:solidFill>
                  <a:srgbClr val="757070"/>
                </a:solidFill>
                <a:latin typeface="Arial"/>
                <a:ea typeface="Arial"/>
                <a:cs typeface="Arial"/>
                <a:sym typeface="Arial"/>
              </a:defRPr>
            </a:lvl3pPr>
            <a:lvl4pPr marL="0" lvl="3" indent="0" algn="r" rtl="0">
              <a:spcBef>
                <a:spcPts val="0"/>
              </a:spcBef>
              <a:buNone/>
              <a:defRPr sz="900" b="0" i="0" u="none" strike="noStrike" cap="none">
                <a:solidFill>
                  <a:srgbClr val="757070"/>
                </a:solidFill>
                <a:latin typeface="Arial"/>
                <a:ea typeface="Arial"/>
                <a:cs typeface="Arial"/>
                <a:sym typeface="Arial"/>
              </a:defRPr>
            </a:lvl4pPr>
            <a:lvl5pPr marL="0" lvl="4" indent="0" algn="r" rtl="0">
              <a:spcBef>
                <a:spcPts val="0"/>
              </a:spcBef>
              <a:buNone/>
              <a:defRPr sz="900" b="0" i="0" u="none" strike="noStrike" cap="none">
                <a:solidFill>
                  <a:srgbClr val="757070"/>
                </a:solidFill>
                <a:latin typeface="Arial"/>
                <a:ea typeface="Arial"/>
                <a:cs typeface="Arial"/>
                <a:sym typeface="Arial"/>
              </a:defRPr>
            </a:lvl5pPr>
            <a:lvl6pPr marL="0" lvl="5" indent="0" algn="r" rtl="0">
              <a:spcBef>
                <a:spcPts val="0"/>
              </a:spcBef>
              <a:buNone/>
              <a:defRPr sz="900" b="0" i="0" u="none" strike="noStrike" cap="none">
                <a:solidFill>
                  <a:srgbClr val="757070"/>
                </a:solidFill>
                <a:latin typeface="Arial"/>
                <a:ea typeface="Arial"/>
                <a:cs typeface="Arial"/>
                <a:sym typeface="Arial"/>
              </a:defRPr>
            </a:lvl6pPr>
            <a:lvl7pPr marL="0" lvl="6" indent="0" algn="r" rtl="0">
              <a:spcBef>
                <a:spcPts val="0"/>
              </a:spcBef>
              <a:buNone/>
              <a:defRPr sz="900" b="0" i="0" u="none" strike="noStrike" cap="none">
                <a:solidFill>
                  <a:srgbClr val="757070"/>
                </a:solidFill>
                <a:latin typeface="Arial"/>
                <a:ea typeface="Arial"/>
                <a:cs typeface="Arial"/>
                <a:sym typeface="Arial"/>
              </a:defRPr>
            </a:lvl7pPr>
            <a:lvl8pPr marL="0" lvl="7" indent="0" algn="r" rtl="0">
              <a:spcBef>
                <a:spcPts val="0"/>
              </a:spcBef>
              <a:buNone/>
              <a:defRPr sz="900" b="0" i="0" u="none" strike="noStrike" cap="none">
                <a:solidFill>
                  <a:srgbClr val="757070"/>
                </a:solidFill>
                <a:latin typeface="Arial"/>
                <a:ea typeface="Arial"/>
                <a:cs typeface="Arial"/>
                <a:sym typeface="Arial"/>
              </a:defRPr>
            </a:lvl8pPr>
            <a:lvl9pPr marL="0" lvl="8" indent="0" algn="r" rtl="0">
              <a:spcBef>
                <a:spcPts val="0"/>
              </a:spcBef>
              <a:buNone/>
              <a:defRPr sz="9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
        <p:nvSpPr>
          <p:cNvPr id="169" name="Google Shape;169;g13deac72e0f_0_22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0" name="Google Shape;170;g13deac72e0f_0_22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 name="Google Shape;171;g13deac72e0f_0_22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2"/>
        <p:cNvGrpSpPr/>
        <p:nvPr/>
      </p:nvGrpSpPr>
      <p:grpSpPr>
        <a:xfrm>
          <a:off x="0" y="0"/>
          <a:ext cx="0" cy="0"/>
          <a:chOff x="0" y="0"/>
          <a:chExt cx="0" cy="0"/>
        </a:xfrm>
      </p:grpSpPr>
      <p:sp>
        <p:nvSpPr>
          <p:cNvPr id="173" name="Google Shape;173;g13deac72e0f_0_22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rmAutofit/>
          </a:bodyPr>
          <a:lstStyle>
            <a:lvl1pPr lvl="0" algn="l" rtl="0">
              <a:lnSpc>
                <a:spcPct val="90000"/>
              </a:lnSpc>
              <a:spcBef>
                <a:spcPts val="0"/>
              </a:spcBef>
              <a:spcAft>
                <a:spcPts val="0"/>
              </a:spcAft>
              <a:buClr>
                <a:schemeClr val="dk1"/>
              </a:buClr>
              <a:buSzPts val="44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4" name="Google Shape;174;g13deac72e0f_0_226"/>
          <p:cNvSpPr txBox="1">
            <a:spLocks noGrp="1"/>
          </p:cNvSpPr>
          <p:nvPr>
            <p:ph type="body" idx="1"/>
          </p:nvPr>
        </p:nvSpPr>
        <p:spPr>
          <a:xfrm>
            <a:off x="457200" y="1200154"/>
            <a:ext cx="8229600" cy="3725700"/>
          </a:xfrm>
          <a:prstGeom prst="rect">
            <a:avLst/>
          </a:prstGeom>
          <a:noFill/>
          <a:ln>
            <a:noFill/>
          </a:ln>
        </p:spPr>
        <p:txBody>
          <a:bodyPr spcFirstLastPara="1" wrap="square" lIns="91425" tIns="91425" rIns="91425" bIns="91425" anchor="t" anchorCtr="0">
            <a:normAutofit/>
          </a:bodyPr>
          <a:lstStyle>
            <a:lvl1pPr marL="457200" lvl="0" indent="-406400" algn="l" rtl="0">
              <a:lnSpc>
                <a:spcPct val="90000"/>
              </a:lnSpc>
              <a:spcBef>
                <a:spcPts val="1000"/>
              </a:spcBef>
              <a:spcAft>
                <a:spcPts val="0"/>
              </a:spcAft>
              <a:buClr>
                <a:schemeClr val="dk1"/>
              </a:buClr>
              <a:buSzPts val="28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2"/>
        <p:cNvGrpSpPr/>
        <p:nvPr/>
      </p:nvGrpSpPr>
      <p:grpSpPr>
        <a:xfrm>
          <a:off x="0" y="0"/>
          <a:ext cx="0" cy="0"/>
          <a:chOff x="0" y="0"/>
          <a:chExt cx="0" cy="0"/>
        </a:xfrm>
      </p:grpSpPr>
      <p:sp>
        <p:nvSpPr>
          <p:cNvPr id="183" name="Google Shape;183;g13dbddcb13b_0_427"/>
          <p:cNvSpPr txBox="1">
            <a:spLocks noGrp="1"/>
          </p:cNvSpPr>
          <p:nvPr>
            <p:ph type="ctrTitle"/>
          </p:nvPr>
        </p:nvSpPr>
        <p:spPr>
          <a:xfrm>
            <a:off x="1143000" y="624058"/>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005A9E"/>
              </a:buClr>
              <a:buSzPts val="4100"/>
              <a:buFont typeface="Arial"/>
              <a:buNone/>
              <a:defRPr sz="41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4" name="Google Shape;184;g13dbddcb13b_0_427"/>
          <p:cNvSpPr txBox="1">
            <a:spLocks noGrp="1"/>
          </p:cNvSpPr>
          <p:nvPr>
            <p:ph type="subTitle" idx="1"/>
          </p:nvPr>
        </p:nvSpPr>
        <p:spPr>
          <a:xfrm>
            <a:off x="1143000" y="2605404"/>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rgbClr val="7F7F7F"/>
              </a:buClr>
              <a:buSzPts val="2000"/>
              <a:buNone/>
              <a:defRPr sz="2000">
                <a:solidFill>
                  <a:srgbClr val="7F7F7F"/>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85" name="Google Shape;185;g13dbddcb13b_0_4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6" name="Google Shape;186;g13dbddcb13b_0_4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7" name="Google Shape;187;g13dbddcb13b_0_4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88" name="Google Shape;188;g13dbddcb13b_0_427"/>
          <p:cNvSpPr/>
          <p:nvPr/>
        </p:nvSpPr>
        <p:spPr>
          <a:xfrm>
            <a:off x="6417009" y="4704649"/>
            <a:ext cx="2268600" cy="399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89" name="Google Shape;189;g13dbddcb13b_0_427"/>
          <p:cNvPicPr preferRelativeResize="0"/>
          <p:nvPr/>
        </p:nvPicPr>
        <p:blipFill rotWithShape="1">
          <a:blip r:embed="rId2">
            <a:alphaModFix/>
          </a:blip>
          <a:srcRect/>
          <a:stretch/>
        </p:blipFill>
        <p:spPr>
          <a:xfrm>
            <a:off x="3150710" y="4079605"/>
            <a:ext cx="2842581" cy="394226"/>
          </a:xfrm>
          <a:prstGeom prst="rect">
            <a:avLst/>
          </a:prstGeom>
          <a:noFill/>
          <a:ln>
            <a:noFill/>
          </a:ln>
        </p:spPr>
      </p:pic>
      <p:pic>
        <p:nvPicPr>
          <p:cNvPr id="190" name="Google Shape;190;g13dbddcb13b_0_427"/>
          <p:cNvPicPr preferRelativeResize="0"/>
          <p:nvPr/>
        </p:nvPicPr>
        <p:blipFill rotWithShape="1">
          <a:blip r:embed="rId3">
            <a:alphaModFix/>
          </a:blip>
          <a:srcRect/>
          <a:stretch/>
        </p:blipFill>
        <p:spPr>
          <a:xfrm>
            <a:off x="-58843" y="-85647"/>
            <a:ext cx="9261680" cy="739378"/>
          </a:xfrm>
          <a:prstGeom prst="rect">
            <a:avLst/>
          </a:prstGeom>
          <a:noFill/>
          <a:ln>
            <a:noFill/>
          </a:ln>
        </p:spPr>
      </p:pic>
      <p:pic>
        <p:nvPicPr>
          <p:cNvPr id="191" name="Google Shape;191;g13dbddcb13b_0_427"/>
          <p:cNvPicPr preferRelativeResize="0"/>
          <p:nvPr/>
        </p:nvPicPr>
        <p:blipFill rotWithShape="1">
          <a:blip r:embed="rId3">
            <a:alphaModFix/>
          </a:blip>
          <a:srcRect/>
          <a:stretch/>
        </p:blipFill>
        <p:spPr>
          <a:xfrm rot="10800000" flipH="1">
            <a:off x="-58842" y="4519442"/>
            <a:ext cx="9261680" cy="70025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sp>
        <p:nvSpPr>
          <p:cNvPr id="193" name="Google Shape;193;g13dbddcb13b_0_437"/>
          <p:cNvSpPr txBox="1">
            <a:spLocks noGrp="1"/>
          </p:cNvSpPr>
          <p:nvPr>
            <p:ph type="title"/>
          </p:nvPr>
        </p:nvSpPr>
        <p:spPr>
          <a:xfrm>
            <a:off x="628650" y="551621"/>
            <a:ext cx="7886700" cy="817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4" name="Google Shape;194;g13dbddcb13b_0_43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55600" algn="l" rtl="0">
              <a:lnSpc>
                <a:spcPct val="90000"/>
              </a:lnSpc>
              <a:spcBef>
                <a:spcPts val="800"/>
              </a:spcBef>
              <a:spcAft>
                <a:spcPts val="0"/>
              </a:spcAft>
              <a:buClr>
                <a:schemeClr val="dk1"/>
              </a:buClr>
              <a:buSzPts val="2000"/>
              <a:buChar char="•"/>
              <a:defRPr sz="2000"/>
            </a:lvl1pPr>
            <a:lvl2pPr marL="914400" lvl="1" indent="-336550" algn="l" rtl="0">
              <a:lnSpc>
                <a:spcPct val="90000"/>
              </a:lnSpc>
              <a:spcBef>
                <a:spcPts val="400"/>
              </a:spcBef>
              <a:spcAft>
                <a:spcPts val="0"/>
              </a:spcAft>
              <a:buClr>
                <a:schemeClr val="dk1"/>
              </a:buClr>
              <a:buSzPts val="1700"/>
              <a:buChar char="•"/>
              <a:defRPr sz="1700"/>
            </a:lvl2pPr>
            <a:lvl3pPr marL="1371600" lvl="2" indent="-317500" algn="l" rtl="0">
              <a:lnSpc>
                <a:spcPct val="90000"/>
              </a:lnSpc>
              <a:spcBef>
                <a:spcPts val="400"/>
              </a:spcBef>
              <a:spcAft>
                <a:spcPts val="0"/>
              </a:spcAft>
              <a:buClr>
                <a:schemeClr val="dk1"/>
              </a:buClr>
              <a:buSzPts val="1400"/>
              <a:buChar char="•"/>
              <a:defRPr sz="1400"/>
            </a:lvl3pPr>
            <a:lvl4pPr marL="1828800" lvl="3" indent="-304800" algn="l" rtl="0">
              <a:lnSpc>
                <a:spcPct val="90000"/>
              </a:lnSpc>
              <a:spcBef>
                <a:spcPts val="400"/>
              </a:spcBef>
              <a:spcAft>
                <a:spcPts val="0"/>
              </a:spcAft>
              <a:buClr>
                <a:schemeClr val="dk1"/>
              </a:buClr>
              <a:buSzPts val="1200"/>
              <a:buChar char="•"/>
              <a:defRPr sz="1200"/>
            </a:lvl4pPr>
            <a:lvl5pPr marL="2286000" lvl="4" indent="-304800" algn="l" rtl="0">
              <a:lnSpc>
                <a:spcPct val="90000"/>
              </a:lnSpc>
              <a:spcBef>
                <a:spcPts val="400"/>
              </a:spcBef>
              <a:spcAft>
                <a:spcPts val="0"/>
              </a:spcAft>
              <a:buClr>
                <a:schemeClr val="dk1"/>
              </a:buClr>
              <a:buSzPts val="1200"/>
              <a:buChar char="•"/>
              <a:defRPr sz="12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5" name="Google Shape;195;g13dbddcb13b_0_4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6" name="Google Shape;196;g13dbddcb13b_0_4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7" name="Google Shape;197;g13dbddcb13b_0_4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2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p2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b="0" i="0">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9" name="Google Shape;29;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8"/>
        <p:cNvGrpSpPr/>
        <p:nvPr/>
      </p:nvGrpSpPr>
      <p:grpSpPr>
        <a:xfrm>
          <a:off x="0" y="0"/>
          <a:ext cx="0" cy="0"/>
          <a:chOff x="0" y="0"/>
          <a:chExt cx="0" cy="0"/>
        </a:xfrm>
      </p:grpSpPr>
      <p:sp>
        <p:nvSpPr>
          <p:cNvPr id="199" name="Google Shape;199;g13dbddcb13b_0_4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0" name="Google Shape;200;g13dbddcb13b_0_44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1" name="Google Shape;201;g13dbddcb13b_0_44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2" name="Google Shape;202;g13dbddcb13b_0_4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3" name="Google Shape;203;g13dbddcb13b_0_4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4" name="Google Shape;204;g13dbddcb13b_0_4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5"/>
        <p:cNvGrpSpPr/>
        <p:nvPr/>
      </p:nvGrpSpPr>
      <p:grpSpPr>
        <a:xfrm>
          <a:off x="0" y="0"/>
          <a:ext cx="0" cy="0"/>
          <a:chOff x="0" y="0"/>
          <a:chExt cx="0" cy="0"/>
        </a:xfrm>
      </p:grpSpPr>
      <p:pic>
        <p:nvPicPr>
          <p:cNvPr id="206" name="Google Shape;206;g13dbddcb13b_0_450"/>
          <p:cNvPicPr preferRelativeResize="0"/>
          <p:nvPr/>
        </p:nvPicPr>
        <p:blipFill rotWithShape="1">
          <a:blip r:embed="rId2">
            <a:alphaModFix/>
          </a:blip>
          <a:srcRect/>
          <a:stretch/>
        </p:blipFill>
        <p:spPr>
          <a:xfrm>
            <a:off x="0" y="0"/>
            <a:ext cx="9144002" cy="5323113"/>
          </a:xfrm>
          <a:prstGeom prst="rect">
            <a:avLst/>
          </a:prstGeom>
          <a:noFill/>
          <a:ln>
            <a:noFill/>
          </a:ln>
        </p:spPr>
      </p:pic>
      <p:sp>
        <p:nvSpPr>
          <p:cNvPr id="207" name="Google Shape;207;g13dbddcb13b_0_450"/>
          <p:cNvSpPr txBox="1">
            <a:spLocks noGrp="1"/>
          </p:cNvSpPr>
          <p:nvPr>
            <p:ph type="title"/>
          </p:nvPr>
        </p:nvSpPr>
        <p:spPr>
          <a:xfrm>
            <a:off x="628650" y="792991"/>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4500"/>
              <a:buFont typeface="Arial"/>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8" name="Google Shape;208;g13dbddcb13b_0_450"/>
          <p:cNvSpPr txBox="1">
            <a:spLocks noGrp="1"/>
          </p:cNvSpPr>
          <p:nvPr>
            <p:ph type="body" idx="1"/>
          </p:nvPr>
        </p:nvSpPr>
        <p:spPr>
          <a:xfrm>
            <a:off x="628650" y="3271035"/>
            <a:ext cx="2560500" cy="4953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Clr>
                <a:schemeClr val="lt1"/>
              </a:buClr>
              <a:buSzPts val="1400"/>
              <a:buNone/>
              <a:defRPr sz="14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9" name="Google Shape;209;g13dbddcb13b_0_450"/>
          <p:cNvSpPr/>
          <p:nvPr/>
        </p:nvSpPr>
        <p:spPr>
          <a:xfrm>
            <a:off x="6421583" y="4630763"/>
            <a:ext cx="2722500" cy="512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0" name="Google Shape;210;g13dbddcb13b_0_450"/>
          <p:cNvSpPr txBox="1">
            <a:spLocks noGrp="1"/>
          </p:cNvSpPr>
          <p:nvPr>
            <p:ph type="body" idx="2"/>
          </p:nvPr>
        </p:nvSpPr>
        <p:spPr>
          <a:xfrm>
            <a:off x="628650" y="3792905"/>
            <a:ext cx="2144400" cy="399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400"/>
              <a:buNone/>
              <a:defRPr sz="1400">
                <a:solidFill>
                  <a:schemeClr val="lt1"/>
                </a:solidFil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1" name="Google Shape;211;g13dbddcb13b_0_450"/>
          <p:cNvSpPr txBox="1">
            <a:spLocks noGrp="1"/>
          </p:cNvSpPr>
          <p:nvPr>
            <p:ph type="body" idx="3"/>
          </p:nvPr>
        </p:nvSpPr>
        <p:spPr>
          <a:xfrm>
            <a:off x="628650" y="2062913"/>
            <a:ext cx="6199500" cy="5988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2700"/>
              <a:buNone/>
              <a:defRPr sz="2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12" name="Google Shape;212;g13dbddcb13b_0_450"/>
          <p:cNvPicPr preferRelativeResize="0"/>
          <p:nvPr/>
        </p:nvPicPr>
        <p:blipFill rotWithShape="1">
          <a:blip r:embed="rId3">
            <a:alphaModFix/>
          </a:blip>
          <a:srcRect/>
          <a:stretch/>
        </p:blipFill>
        <p:spPr>
          <a:xfrm>
            <a:off x="6662057" y="4680652"/>
            <a:ext cx="2204357" cy="30571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3"/>
        <p:cNvGrpSpPr/>
        <p:nvPr/>
      </p:nvGrpSpPr>
      <p:grpSpPr>
        <a:xfrm>
          <a:off x="0" y="0"/>
          <a:ext cx="0" cy="0"/>
          <a:chOff x="0" y="0"/>
          <a:chExt cx="0" cy="0"/>
        </a:xfrm>
      </p:grpSpPr>
      <p:pic>
        <p:nvPicPr>
          <p:cNvPr id="214" name="Google Shape;214;g13dbddcb13b_0_458"/>
          <p:cNvPicPr preferRelativeResize="0"/>
          <p:nvPr/>
        </p:nvPicPr>
        <p:blipFill rotWithShape="1">
          <a:blip r:embed="rId2">
            <a:alphaModFix/>
          </a:blip>
          <a:srcRect/>
          <a:stretch/>
        </p:blipFill>
        <p:spPr>
          <a:xfrm>
            <a:off x="-38601" y="-38067"/>
            <a:ext cx="9211675" cy="5181567"/>
          </a:xfrm>
          <a:prstGeom prst="rect">
            <a:avLst/>
          </a:prstGeom>
          <a:noFill/>
          <a:ln>
            <a:noFill/>
          </a:ln>
        </p:spPr>
      </p:pic>
      <p:sp>
        <p:nvSpPr>
          <p:cNvPr id="215" name="Google Shape;215;g13dbddcb13b_0_458"/>
          <p:cNvSpPr txBox="1">
            <a:spLocks noGrp="1"/>
          </p:cNvSpPr>
          <p:nvPr>
            <p:ph type="title"/>
          </p:nvPr>
        </p:nvSpPr>
        <p:spPr>
          <a:xfrm>
            <a:off x="623888" y="1047309"/>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5A9E"/>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6" name="Google Shape;216;g13dbddcb13b_0_458"/>
          <p:cNvSpPr txBox="1">
            <a:spLocks noGrp="1"/>
          </p:cNvSpPr>
          <p:nvPr>
            <p:ph type="body" idx="1"/>
          </p:nvPr>
        </p:nvSpPr>
        <p:spPr>
          <a:xfrm>
            <a:off x="623887" y="3186862"/>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7F7F7F"/>
              </a:buClr>
              <a:buSzPts val="1800"/>
              <a:buNone/>
              <a:defRPr sz="1800">
                <a:solidFill>
                  <a:srgbClr val="7F7F7F"/>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17" name="Google Shape;217;g13dbddcb13b_0_4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8" name="Google Shape;218;g13dbddcb13b_0_4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9" name="Google Shape;219;g13dbddcb13b_0_4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20" name="Google Shape;220;g13dbddcb13b_0_458"/>
          <p:cNvPicPr preferRelativeResize="0"/>
          <p:nvPr/>
        </p:nvPicPr>
        <p:blipFill rotWithShape="1">
          <a:blip r:embed="rId3">
            <a:alphaModFix/>
          </a:blip>
          <a:srcRect/>
          <a:stretch/>
        </p:blipFill>
        <p:spPr>
          <a:xfrm>
            <a:off x="6387744" y="4711016"/>
            <a:ext cx="2127606" cy="29507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21"/>
        <p:cNvGrpSpPr/>
        <p:nvPr/>
      </p:nvGrpSpPr>
      <p:grpSpPr>
        <a:xfrm>
          <a:off x="0" y="0"/>
          <a:ext cx="0" cy="0"/>
          <a:chOff x="0" y="0"/>
          <a:chExt cx="0" cy="0"/>
        </a:xfrm>
      </p:grpSpPr>
      <p:pic>
        <p:nvPicPr>
          <p:cNvPr id="222" name="Google Shape;222;g13dbddcb13b_0_466"/>
          <p:cNvPicPr preferRelativeResize="0"/>
          <p:nvPr/>
        </p:nvPicPr>
        <p:blipFill rotWithShape="1">
          <a:blip r:embed="rId2">
            <a:alphaModFix/>
          </a:blip>
          <a:srcRect/>
          <a:stretch/>
        </p:blipFill>
        <p:spPr>
          <a:xfrm>
            <a:off x="-33838" y="-38066"/>
            <a:ext cx="9211672" cy="4914870"/>
          </a:xfrm>
          <a:prstGeom prst="rect">
            <a:avLst/>
          </a:prstGeom>
          <a:noFill/>
          <a:ln>
            <a:noFill/>
          </a:ln>
        </p:spPr>
      </p:pic>
      <p:sp>
        <p:nvSpPr>
          <p:cNvPr id="223" name="Google Shape;223;g13dbddcb13b_0_466"/>
          <p:cNvSpPr txBox="1">
            <a:spLocks noGrp="1"/>
          </p:cNvSpPr>
          <p:nvPr>
            <p:ph type="title"/>
          </p:nvPr>
        </p:nvSpPr>
        <p:spPr>
          <a:xfrm>
            <a:off x="623888" y="1047309"/>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5A9E"/>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4" name="Google Shape;224;g13dbddcb13b_0_466"/>
          <p:cNvSpPr txBox="1">
            <a:spLocks noGrp="1"/>
          </p:cNvSpPr>
          <p:nvPr>
            <p:ph type="body" idx="1"/>
          </p:nvPr>
        </p:nvSpPr>
        <p:spPr>
          <a:xfrm>
            <a:off x="623887" y="3186862"/>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7F7F7F"/>
              </a:buClr>
              <a:buSzPts val="1800"/>
              <a:buNone/>
              <a:defRPr sz="1800">
                <a:solidFill>
                  <a:srgbClr val="7F7F7F"/>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5" name="Google Shape;225;g13dbddcb13b_0_4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6" name="Google Shape;226;g13dbddcb13b_0_4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7" name="Google Shape;227;g13dbddcb13b_0_4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8"/>
        <p:cNvGrpSpPr/>
        <p:nvPr/>
      </p:nvGrpSpPr>
      <p:grpSpPr>
        <a:xfrm>
          <a:off x="0" y="0"/>
          <a:ext cx="0" cy="0"/>
          <a:chOff x="0" y="0"/>
          <a:chExt cx="0" cy="0"/>
        </a:xfrm>
      </p:grpSpPr>
      <p:sp>
        <p:nvSpPr>
          <p:cNvPr id="229" name="Google Shape;229;g13dbddcb13b_0_47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0" name="Google Shape;230;g13dbddcb13b_0_47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31" name="Google Shape;231;g13dbddcb13b_0_47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2" name="Google Shape;232;g13dbddcb13b_0_47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33" name="Google Shape;233;g13dbddcb13b_0_47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4" name="Google Shape;234;g13dbddcb13b_0_4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5" name="Google Shape;235;g13dbddcb13b_0_4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6" name="Google Shape;236;g13dbddcb13b_0_4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7"/>
        <p:cNvGrpSpPr/>
        <p:nvPr/>
      </p:nvGrpSpPr>
      <p:grpSpPr>
        <a:xfrm>
          <a:off x="0" y="0"/>
          <a:ext cx="0" cy="0"/>
          <a:chOff x="0" y="0"/>
          <a:chExt cx="0" cy="0"/>
        </a:xfrm>
      </p:grpSpPr>
      <p:sp>
        <p:nvSpPr>
          <p:cNvPr id="238" name="Google Shape;238;g13dbddcb13b_0_482"/>
          <p:cNvSpPr txBox="1">
            <a:spLocks noGrp="1"/>
          </p:cNvSpPr>
          <p:nvPr>
            <p:ph type="title"/>
          </p:nvPr>
        </p:nvSpPr>
        <p:spPr>
          <a:xfrm>
            <a:off x="628650" y="510778"/>
            <a:ext cx="7886700" cy="667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9" name="Google Shape;239;g13dbddcb13b_0_48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0" name="Google Shape;240;g13dbddcb13b_0_48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1" name="Google Shape;241;g13dbddcb13b_0_4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242"/>
        <p:cNvGrpSpPr/>
        <p:nvPr/>
      </p:nvGrpSpPr>
      <p:grpSpPr>
        <a:xfrm>
          <a:off x="0" y="0"/>
          <a:ext cx="0" cy="0"/>
          <a:chOff x="0" y="0"/>
          <a:chExt cx="0" cy="0"/>
        </a:xfrm>
      </p:grpSpPr>
      <p:pic>
        <p:nvPicPr>
          <p:cNvPr id="243" name="Google Shape;243;g13dbddcb13b_0_487"/>
          <p:cNvPicPr preferRelativeResize="0"/>
          <p:nvPr/>
        </p:nvPicPr>
        <p:blipFill rotWithShape="1">
          <a:blip r:embed="rId2">
            <a:alphaModFix/>
          </a:blip>
          <a:srcRect/>
          <a:stretch/>
        </p:blipFill>
        <p:spPr>
          <a:xfrm>
            <a:off x="3" y="0"/>
            <a:ext cx="9143991" cy="1198709"/>
          </a:xfrm>
          <a:prstGeom prst="rect">
            <a:avLst/>
          </a:prstGeom>
          <a:noFill/>
          <a:ln>
            <a:noFill/>
          </a:ln>
        </p:spPr>
      </p:pic>
      <p:sp>
        <p:nvSpPr>
          <p:cNvPr id="244" name="Google Shape;244;g13dbddcb13b_0_487"/>
          <p:cNvSpPr txBox="1">
            <a:spLocks noGrp="1"/>
          </p:cNvSpPr>
          <p:nvPr>
            <p:ph type="title"/>
          </p:nvPr>
        </p:nvSpPr>
        <p:spPr>
          <a:xfrm>
            <a:off x="513550" y="10226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5" name="Google Shape;245;g13dbddcb13b_0_48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6" name="Google Shape;246;g13dbddcb13b_0_48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7" name="Google Shape;247;g13dbddcb13b_0_48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g13dbddcb13b_0_48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49"/>
        <p:cNvGrpSpPr/>
        <p:nvPr/>
      </p:nvGrpSpPr>
      <p:grpSpPr>
        <a:xfrm>
          <a:off x="0" y="0"/>
          <a:ext cx="0" cy="0"/>
          <a:chOff x="0" y="0"/>
          <a:chExt cx="0" cy="0"/>
        </a:xfrm>
      </p:grpSpPr>
      <p:pic>
        <p:nvPicPr>
          <p:cNvPr id="250" name="Google Shape;250;g13dbddcb13b_0_494"/>
          <p:cNvPicPr preferRelativeResize="0"/>
          <p:nvPr/>
        </p:nvPicPr>
        <p:blipFill rotWithShape="1">
          <a:blip r:embed="rId2">
            <a:alphaModFix/>
          </a:blip>
          <a:srcRect/>
          <a:stretch/>
        </p:blipFill>
        <p:spPr>
          <a:xfrm>
            <a:off x="0" y="0"/>
            <a:ext cx="9143998" cy="1198709"/>
          </a:xfrm>
          <a:prstGeom prst="rect">
            <a:avLst/>
          </a:prstGeom>
          <a:noFill/>
          <a:ln>
            <a:noFill/>
          </a:ln>
        </p:spPr>
      </p:pic>
      <p:sp>
        <p:nvSpPr>
          <p:cNvPr id="251" name="Google Shape;251;g13dbddcb13b_0_494"/>
          <p:cNvSpPr txBox="1">
            <a:spLocks noGrp="1"/>
          </p:cNvSpPr>
          <p:nvPr>
            <p:ph type="title"/>
          </p:nvPr>
        </p:nvSpPr>
        <p:spPr>
          <a:xfrm>
            <a:off x="513550" y="235340"/>
            <a:ext cx="8113200" cy="57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2" name="Google Shape;252;g13dbddcb13b_0_49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3" name="Google Shape;253;g13dbddcb13b_0_49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4" name="Google Shape;254;g13dbddcb13b_0_49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g13dbddcb13b_0_49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56"/>
        <p:cNvGrpSpPr/>
        <p:nvPr/>
      </p:nvGrpSpPr>
      <p:grpSpPr>
        <a:xfrm>
          <a:off x="0" y="0"/>
          <a:ext cx="0" cy="0"/>
          <a:chOff x="0" y="0"/>
          <a:chExt cx="0" cy="0"/>
        </a:xfrm>
      </p:grpSpPr>
      <p:pic>
        <p:nvPicPr>
          <p:cNvPr id="257" name="Google Shape;257;g13dbddcb13b_0_501"/>
          <p:cNvPicPr preferRelativeResize="0"/>
          <p:nvPr/>
        </p:nvPicPr>
        <p:blipFill rotWithShape="1">
          <a:blip r:embed="rId2">
            <a:alphaModFix/>
          </a:blip>
          <a:srcRect/>
          <a:stretch/>
        </p:blipFill>
        <p:spPr>
          <a:xfrm>
            <a:off x="-24493" y="0"/>
            <a:ext cx="9192988" cy="1212856"/>
          </a:xfrm>
          <a:prstGeom prst="rect">
            <a:avLst/>
          </a:prstGeom>
          <a:noFill/>
          <a:ln>
            <a:noFill/>
          </a:ln>
        </p:spPr>
      </p:pic>
      <p:sp>
        <p:nvSpPr>
          <p:cNvPr id="258" name="Google Shape;258;g13dbddcb13b_0_501"/>
          <p:cNvSpPr txBox="1">
            <a:spLocks noGrp="1"/>
          </p:cNvSpPr>
          <p:nvPr>
            <p:ph type="title"/>
          </p:nvPr>
        </p:nvSpPr>
        <p:spPr>
          <a:xfrm>
            <a:off x="513550" y="102268"/>
            <a:ext cx="8227500" cy="942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9" name="Google Shape;259;g13dbddcb13b_0_50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0" name="Google Shape;260;g13dbddcb13b_0_50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1" name="Google Shape;261;g13dbddcb13b_0_50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62" name="Google Shape;262;g13dbddcb13b_0_50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263"/>
        <p:cNvGrpSpPr/>
        <p:nvPr/>
      </p:nvGrpSpPr>
      <p:grpSpPr>
        <a:xfrm>
          <a:off x="0" y="0"/>
          <a:ext cx="0" cy="0"/>
          <a:chOff x="0" y="0"/>
          <a:chExt cx="0" cy="0"/>
        </a:xfrm>
      </p:grpSpPr>
      <p:pic>
        <p:nvPicPr>
          <p:cNvPr id="264" name="Google Shape;264;g13dbddcb13b_0_508"/>
          <p:cNvPicPr preferRelativeResize="0"/>
          <p:nvPr/>
        </p:nvPicPr>
        <p:blipFill rotWithShape="1">
          <a:blip r:embed="rId2">
            <a:alphaModFix/>
          </a:blip>
          <a:srcRect/>
          <a:stretch/>
        </p:blipFill>
        <p:spPr>
          <a:xfrm>
            <a:off x="-24491" y="0"/>
            <a:ext cx="9192988" cy="1212856"/>
          </a:xfrm>
          <a:prstGeom prst="rect">
            <a:avLst/>
          </a:prstGeom>
          <a:noFill/>
          <a:ln>
            <a:noFill/>
          </a:ln>
        </p:spPr>
      </p:pic>
      <p:sp>
        <p:nvSpPr>
          <p:cNvPr id="265" name="Google Shape;265;g13dbddcb13b_0_508"/>
          <p:cNvSpPr txBox="1">
            <a:spLocks noGrp="1"/>
          </p:cNvSpPr>
          <p:nvPr>
            <p:ph type="title"/>
          </p:nvPr>
        </p:nvSpPr>
        <p:spPr>
          <a:xfrm>
            <a:off x="513550" y="10226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6" name="Google Shape;266;g13dbddcb13b_0_50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7" name="Google Shape;267;g13dbddcb13b_0_50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8" name="Google Shape;268;g13dbddcb13b_0_50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69" name="Google Shape;269;g13dbddcb13b_0_50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 name="Google Shape;34;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 name="Google Shape;35;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0"/>
        <p:cNvGrpSpPr/>
        <p:nvPr/>
      </p:nvGrpSpPr>
      <p:grpSpPr>
        <a:xfrm>
          <a:off x="0" y="0"/>
          <a:ext cx="0" cy="0"/>
          <a:chOff x="0" y="0"/>
          <a:chExt cx="0" cy="0"/>
        </a:xfrm>
      </p:grpSpPr>
      <p:sp>
        <p:nvSpPr>
          <p:cNvPr id="271" name="Google Shape;271;g13dbddcb13b_0_5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2" name="Google Shape;272;g13dbddcb13b_0_5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3" name="Google Shape;273;g13dbddcb13b_0_5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74" name="Google Shape;274;g13dbddcb13b_0_515"/>
          <p:cNvSpPr/>
          <p:nvPr/>
        </p:nvSpPr>
        <p:spPr>
          <a:xfrm>
            <a:off x="6354440" y="4672796"/>
            <a:ext cx="2335500" cy="470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5"/>
        <p:cNvGrpSpPr/>
        <p:nvPr/>
      </p:nvGrpSpPr>
      <p:grpSpPr>
        <a:xfrm>
          <a:off x="0" y="0"/>
          <a:ext cx="0" cy="0"/>
          <a:chOff x="0" y="0"/>
          <a:chExt cx="0" cy="0"/>
        </a:xfrm>
      </p:grpSpPr>
      <p:sp>
        <p:nvSpPr>
          <p:cNvPr id="276" name="Google Shape;276;g13dbddcb13b_0_52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5A9E"/>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7" name="Google Shape;277;g13dbddcb13b_0_52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78" name="Google Shape;278;g13dbddcb13b_0_52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79" name="Google Shape;279;g13dbddcb13b_0_5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 name="Google Shape;280;g13dbddcb13b_0_5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1" name="Google Shape;281;g13dbddcb13b_0_5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PictureRight with Text">
  <p:cSld name="1PictureRight with Text">
    <p:spTree>
      <p:nvGrpSpPr>
        <p:cNvPr id="1" name="Shape 282"/>
        <p:cNvGrpSpPr/>
        <p:nvPr/>
      </p:nvGrpSpPr>
      <p:grpSpPr>
        <a:xfrm>
          <a:off x="0" y="0"/>
          <a:ext cx="0" cy="0"/>
          <a:chOff x="0" y="0"/>
          <a:chExt cx="0" cy="0"/>
        </a:xfrm>
      </p:grpSpPr>
      <p:sp>
        <p:nvSpPr>
          <p:cNvPr id="283" name="Google Shape;283;g13dbddcb13b_0_527"/>
          <p:cNvSpPr>
            <a:spLocks noGrp="1"/>
          </p:cNvSpPr>
          <p:nvPr>
            <p:ph type="pic" idx="2"/>
          </p:nvPr>
        </p:nvSpPr>
        <p:spPr>
          <a:xfrm>
            <a:off x="5156905" y="97972"/>
            <a:ext cx="3883800" cy="4943100"/>
          </a:xfrm>
          <a:prstGeom prst="rect">
            <a:avLst/>
          </a:prstGeom>
          <a:noFill/>
          <a:ln w="50800" cap="flat" cmpd="sng">
            <a:solidFill>
              <a:schemeClr val="lt1"/>
            </a:solidFill>
            <a:prstDash val="solid"/>
            <a:round/>
            <a:headEnd type="none" w="sm" len="sm"/>
            <a:tailEnd type="none" w="sm" len="sm"/>
          </a:ln>
        </p:spPr>
      </p:sp>
      <p:sp>
        <p:nvSpPr>
          <p:cNvPr id="284" name="Google Shape;284;g13dbddcb13b_0_527"/>
          <p:cNvSpPr txBox="1">
            <a:spLocks noGrp="1"/>
          </p:cNvSpPr>
          <p:nvPr>
            <p:ph type="sldNum" idx="12"/>
          </p:nvPr>
        </p:nvSpPr>
        <p:spPr>
          <a:xfrm>
            <a:off x="2828108"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85" name="Google Shape;285;g13dbddcb13b_0_527"/>
          <p:cNvSpPr txBox="1">
            <a:spLocks noGrp="1"/>
          </p:cNvSpPr>
          <p:nvPr>
            <p:ph type="body" idx="1"/>
          </p:nvPr>
        </p:nvSpPr>
        <p:spPr>
          <a:xfrm>
            <a:off x="628650"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6" name="Google Shape;286;g13dbddcb13b_0_5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7" name="Google Shape;287;g13dbddcb13b_0_527"/>
          <p:cNvSpPr txBox="1">
            <a:spLocks noGrp="1"/>
          </p:cNvSpPr>
          <p:nvPr>
            <p:ph type="title"/>
          </p:nvPr>
        </p:nvSpPr>
        <p:spPr>
          <a:xfrm>
            <a:off x="628650"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8" name="Google Shape;288;g13dbddcb13b_0_527"/>
          <p:cNvSpPr>
            <a:spLocks noGrp="1"/>
          </p:cNvSpPr>
          <p:nvPr>
            <p:ph type="pic" idx="3"/>
          </p:nvPr>
        </p:nvSpPr>
        <p:spPr>
          <a:xfrm>
            <a:off x="5156905" y="100183"/>
            <a:ext cx="3883800" cy="4943100"/>
          </a:xfrm>
          <a:prstGeom prst="rect">
            <a:avLst/>
          </a:prstGeom>
          <a:solidFill>
            <a:srgbClr val="EDEDED"/>
          </a:solidFill>
          <a:ln w="50800" cap="flat" cmpd="sng">
            <a:solidFill>
              <a:schemeClr val="lt1"/>
            </a:solidFill>
            <a:prstDash val="solid"/>
            <a:round/>
            <a:headEnd type="none" w="sm" len="sm"/>
            <a:tailEnd type="none" w="sm" len="sm"/>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PictureLeft with Text">
  <p:cSld name="1PictureLeft with Text">
    <p:spTree>
      <p:nvGrpSpPr>
        <p:cNvPr id="1" name="Shape 289"/>
        <p:cNvGrpSpPr/>
        <p:nvPr/>
      </p:nvGrpSpPr>
      <p:grpSpPr>
        <a:xfrm>
          <a:off x="0" y="0"/>
          <a:ext cx="0" cy="0"/>
          <a:chOff x="0" y="0"/>
          <a:chExt cx="0" cy="0"/>
        </a:xfrm>
      </p:grpSpPr>
      <p:sp>
        <p:nvSpPr>
          <p:cNvPr id="290" name="Google Shape;290;g13dbddcb13b_0_534"/>
          <p:cNvSpPr>
            <a:spLocks noGrp="1"/>
          </p:cNvSpPr>
          <p:nvPr>
            <p:ph type="pic" idx="2"/>
          </p:nvPr>
        </p:nvSpPr>
        <p:spPr>
          <a:xfrm>
            <a:off x="114300" y="114300"/>
            <a:ext cx="3853200" cy="4926900"/>
          </a:xfrm>
          <a:prstGeom prst="rect">
            <a:avLst/>
          </a:prstGeom>
          <a:solidFill>
            <a:srgbClr val="EDEDED"/>
          </a:solidFill>
          <a:ln w="50800" cap="flat" cmpd="sng">
            <a:solidFill>
              <a:schemeClr val="lt1"/>
            </a:solidFill>
            <a:prstDash val="solid"/>
            <a:round/>
            <a:headEnd type="none" w="sm" len="sm"/>
            <a:tailEnd type="none" w="sm" len="sm"/>
          </a:ln>
        </p:spPr>
      </p:sp>
      <p:sp>
        <p:nvSpPr>
          <p:cNvPr id="291" name="Google Shape;291;g13dbddcb13b_0_534"/>
          <p:cNvSpPr txBox="1">
            <a:spLocks noGrp="1"/>
          </p:cNvSpPr>
          <p:nvPr>
            <p:ph type="body" idx="1"/>
          </p:nvPr>
        </p:nvSpPr>
        <p:spPr>
          <a:xfrm>
            <a:off x="4258491"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92" name="Google Shape;292;g13dbddcb13b_0_534"/>
          <p:cNvSpPr txBox="1">
            <a:spLocks noGrp="1"/>
          </p:cNvSpPr>
          <p:nvPr>
            <p:ph type="dt" idx="10"/>
          </p:nvPr>
        </p:nvSpPr>
        <p:spPr>
          <a:xfrm>
            <a:off x="4258492"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3" name="Google Shape;293;g13dbddcb13b_0_5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94" name="Google Shape;294;g13dbddcb13b_0_534"/>
          <p:cNvSpPr txBox="1">
            <a:spLocks noGrp="1"/>
          </p:cNvSpPr>
          <p:nvPr>
            <p:ph type="title"/>
          </p:nvPr>
        </p:nvSpPr>
        <p:spPr>
          <a:xfrm>
            <a:off x="4258491"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5" name="Google Shape;295;g13dbddcb13b_0_534"/>
          <p:cNvSpPr/>
          <p:nvPr/>
        </p:nvSpPr>
        <p:spPr>
          <a:xfrm>
            <a:off x="6477000" y="4675415"/>
            <a:ext cx="2122800" cy="365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PictureRight with Text">
  <p:cSld name="2PictureRight with Text">
    <p:spTree>
      <p:nvGrpSpPr>
        <p:cNvPr id="1" name="Shape 296"/>
        <p:cNvGrpSpPr/>
        <p:nvPr/>
      </p:nvGrpSpPr>
      <p:grpSpPr>
        <a:xfrm>
          <a:off x="0" y="0"/>
          <a:ext cx="0" cy="0"/>
          <a:chOff x="0" y="0"/>
          <a:chExt cx="0" cy="0"/>
        </a:xfrm>
      </p:grpSpPr>
      <p:sp>
        <p:nvSpPr>
          <p:cNvPr id="297" name="Google Shape;297;g13dbddcb13b_0_541"/>
          <p:cNvSpPr>
            <a:spLocks noGrp="1"/>
          </p:cNvSpPr>
          <p:nvPr>
            <p:ph type="pic" idx="2"/>
          </p:nvPr>
        </p:nvSpPr>
        <p:spPr>
          <a:xfrm>
            <a:off x="5156907" y="97971"/>
            <a:ext cx="3889200" cy="2458800"/>
          </a:xfrm>
          <a:prstGeom prst="rect">
            <a:avLst/>
          </a:prstGeom>
          <a:solidFill>
            <a:srgbClr val="EDEDED"/>
          </a:solidFill>
          <a:ln w="50800" cap="flat" cmpd="sng">
            <a:solidFill>
              <a:schemeClr val="lt1"/>
            </a:solidFill>
            <a:prstDash val="solid"/>
            <a:round/>
            <a:headEnd type="none" w="sm" len="sm"/>
            <a:tailEnd type="none" w="sm" len="sm"/>
          </a:ln>
        </p:spPr>
      </p:sp>
      <p:sp>
        <p:nvSpPr>
          <p:cNvPr id="298" name="Google Shape;298;g13dbddcb13b_0_541"/>
          <p:cNvSpPr>
            <a:spLocks noGrp="1"/>
          </p:cNvSpPr>
          <p:nvPr>
            <p:ph type="pic" idx="3"/>
          </p:nvPr>
        </p:nvSpPr>
        <p:spPr>
          <a:xfrm>
            <a:off x="5156905" y="2586653"/>
            <a:ext cx="3889200" cy="2444100"/>
          </a:xfrm>
          <a:prstGeom prst="rect">
            <a:avLst/>
          </a:prstGeom>
          <a:solidFill>
            <a:srgbClr val="EDEDED"/>
          </a:solidFill>
          <a:ln w="50800" cap="flat" cmpd="sng">
            <a:solidFill>
              <a:schemeClr val="lt1"/>
            </a:solidFill>
            <a:prstDash val="solid"/>
            <a:round/>
            <a:headEnd type="none" w="sm" len="sm"/>
            <a:tailEnd type="none" w="sm" len="sm"/>
          </a:ln>
        </p:spPr>
      </p:sp>
      <p:sp>
        <p:nvSpPr>
          <p:cNvPr id="299" name="Google Shape;299;g13dbddcb13b_0_541"/>
          <p:cNvSpPr txBox="1">
            <a:spLocks noGrp="1"/>
          </p:cNvSpPr>
          <p:nvPr>
            <p:ph type="sldNum" idx="12"/>
          </p:nvPr>
        </p:nvSpPr>
        <p:spPr>
          <a:xfrm>
            <a:off x="2828108"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00" name="Google Shape;300;g13dbddcb13b_0_541"/>
          <p:cNvSpPr txBox="1">
            <a:spLocks noGrp="1"/>
          </p:cNvSpPr>
          <p:nvPr>
            <p:ph type="body" idx="1"/>
          </p:nvPr>
        </p:nvSpPr>
        <p:spPr>
          <a:xfrm>
            <a:off x="628650"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1" name="Google Shape;301;g13dbddcb13b_0_5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2" name="Google Shape;302;g13dbddcb13b_0_541"/>
          <p:cNvSpPr txBox="1">
            <a:spLocks noGrp="1"/>
          </p:cNvSpPr>
          <p:nvPr>
            <p:ph type="title"/>
          </p:nvPr>
        </p:nvSpPr>
        <p:spPr>
          <a:xfrm>
            <a:off x="628650"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PictureLeft with Text">
  <p:cSld name="2PictureLeft with Text">
    <p:spTree>
      <p:nvGrpSpPr>
        <p:cNvPr id="1" name="Shape 303"/>
        <p:cNvGrpSpPr/>
        <p:nvPr/>
      </p:nvGrpSpPr>
      <p:grpSpPr>
        <a:xfrm>
          <a:off x="0" y="0"/>
          <a:ext cx="0" cy="0"/>
          <a:chOff x="0" y="0"/>
          <a:chExt cx="0" cy="0"/>
        </a:xfrm>
      </p:grpSpPr>
      <p:sp>
        <p:nvSpPr>
          <p:cNvPr id="304" name="Google Shape;304;g13dbddcb13b_0_548"/>
          <p:cNvSpPr>
            <a:spLocks noGrp="1"/>
          </p:cNvSpPr>
          <p:nvPr>
            <p:ph type="pic" idx="2"/>
          </p:nvPr>
        </p:nvSpPr>
        <p:spPr>
          <a:xfrm>
            <a:off x="114301" y="163285"/>
            <a:ext cx="3870300" cy="2408400"/>
          </a:xfrm>
          <a:prstGeom prst="rect">
            <a:avLst/>
          </a:prstGeom>
          <a:solidFill>
            <a:srgbClr val="EDEDED"/>
          </a:solidFill>
          <a:ln w="50800" cap="flat" cmpd="sng">
            <a:solidFill>
              <a:schemeClr val="lt1"/>
            </a:solidFill>
            <a:prstDash val="solid"/>
            <a:round/>
            <a:headEnd type="none" w="sm" len="sm"/>
            <a:tailEnd type="none" w="sm" len="sm"/>
          </a:ln>
        </p:spPr>
      </p:sp>
      <p:sp>
        <p:nvSpPr>
          <p:cNvPr id="305" name="Google Shape;305;g13dbddcb13b_0_548"/>
          <p:cNvSpPr>
            <a:spLocks noGrp="1"/>
          </p:cNvSpPr>
          <p:nvPr>
            <p:ph type="pic" idx="3"/>
          </p:nvPr>
        </p:nvSpPr>
        <p:spPr>
          <a:xfrm>
            <a:off x="114300" y="2571750"/>
            <a:ext cx="3870300" cy="2469300"/>
          </a:xfrm>
          <a:prstGeom prst="rect">
            <a:avLst/>
          </a:prstGeom>
          <a:solidFill>
            <a:srgbClr val="EDEDED"/>
          </a:solidFill>
          <a:ln w="50800" cap="flat" cmpd="sng">
            <a:solidFill>
              <a:schemeClr val="lt1"/>
            </a:solidFill>
            <a:prstDash val="solid"/>
            <a:round/>
            <a:headEnd type="none" w="sm" len="sm"/>
            <a:tailEnd type="none" w="sm" len="sm"/>
          </a:ln>
        </p:spPr>
      </p:sp>
      <p:sp>
        <p:nvSpPr>
          <p:cNvPr id="306" name="Google Shape;306;g13dbddcb13b_0_548"/>
          <p:cNvSpPr txBox="1">
            <a:spLocks noGrp="1"/>
          </p:cNvSpPr>
          <p:nvPr>
            <p:ph type="body" idx="1"/>
          </p:nvPr>
        </p:nvSpPr>
        <p:spPr>
          <a:xfrm>
            <a:off x="4258491"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7" name="Google Shape;307;g13dbddcb13b_0_548"/>
          <p:cNvSpPr txBox="1">
            <a:spLocks noGrp="1"/>
          </p:cNvSpPr>
          <p:nvPr>
            <p:ph type="dt" idx="10"/>
          </p:nvPr>
        </p:nvSpPr>
        <p:spPr>
          <a:xfrm>
            <a:off x="4258492"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8" name="Google Shape;308;g13dbddcb13b_0_5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09" name="Google Shape;309;g13dbddcb13b_0_548"/>
          <p:cNvSpPr txBox="1">
            <a:spLocks noGrp="1"/>
          </p:cNvSpPr>
          <p:nvPr>
            <p:ph type="title"/>
          </p:nvPr>
        </p:nvSpPr>
        <p:spPr>
          <a:xfrm>
            <a:off x="4258491"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0" name="Google Shape;310;g13dbddcb13b_0_548"/>
          <p:cNvSpPr/>
          <p:nvPr/>
        </p:nvSpPr>
        <p:spPr>
          <a:xfrm>
            <a:off x="6477000" y="4675415"/>
            <a:ext cx="2122800" cy="365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PictureRight with Text">
  <p:cSld name="3PictureRight with Text">
    <p:spTree>
      <p:nvGrpSpPr>
        <p:cNvPr id="1" name="Shape 311"/>
        <p:cNvGrpSpPr/>
        <p:nvPr/>
      </p:nvGrpSpPr>
      <p:grpSpPr>
        <a:xfrm>
          <a:off x="0" y="0"/>
          <a:ext cx="0" cy="0"/>
          <a:chOff x="0" y="0"/>
          <a:chExt cx="0" cy="0"/>
        </a:xfrm>
      </p:grpSpPr>
      <p:sp>
        <p:nvSpPr>
          <p:cNvPr id="312" name="Google Shape;312;g13dbddcb13b_0_556"/>
          <p:cNvSpPr>
            <a:spLocks noGrp="1"/>
          </p:cNvSpPr>
          <p:nvPr>
            <p:ph type="pic" idx="2"/>
          </p:nvPr>
        </p:nvSpPr>
        <p:spPr>
          <a:xfrm>
            <a:off x="6981152" y="142874"/>
            <a:ext cx="2048700" cy="2407200"/>
          </a:xfrm>
          <a:prstGeom prst="rect">
            <a:avLst/>
          </a:prstGeom>
          <a:solidFill>
            <a:srgbClr val="EDEDED"/>
          </a:solidFill>
          <a:ln w="50800" cap="flat" cmpd="sng">
            <a:solidFill>
              <a:schemeClr val="lt1"/>
            </a:solidFill>
            <a:prstDash val="solid"/>
            <a:round/>
            <a:headEnd type="none" w="sm" len="sm"/>
            <a:tailEnd type="none" w="sm" len="sm"/>
          </a:ln>
        </p:spPr>
      </p:sp>
      <p:sp>
        <p:nvSpPr>
          <p:cNvPr id="313" name="Google Shape;313;g13dbddcb13b_0_556"/>
          <p:cNvSpPr>
            <a:spLocks noGrp="1"/>
          </p:cNvSpPr>
          <p:nvPr>
            <p:ph type="pic" idx="3"/>
          </p:nvPr>
        </p:nvSpPr>
        <p:spPr>
          <a:xfrm>
            <a:off x="5189047" y="142875"/>
            <a:ext cx="1792200" cy="2411700"/>
          </a:xfrm>
          <a:prstGeom prst="rect">
            <a:avLst/>
          </a:prstGeom>
          <a:solidFill>
            <a:srgbClr val="EDEDED"/>
          </a:solidFill>
          <a:ln w="50800" cap="flat" cmpd="sng">
            <a:solidFill>
              <a:schemeClr val="lt1"/>
            </a:solidFill>
            <a:prstDash val="solid"/>
            <a:round/>
            <a:headEnd type="none" w="sm" len="sm"/>
            <a:tailEnd type="none" w="sm" len="sm"/>
          </a:ln>
        </p:spPr>
      </p:sp>
      <p:sp>
        <p:nvSpPr>
          <p:cNvPr id="314" name="Google Shape;314;g13dbddcb13b_0_556"/>
          <p:cNvSpPr>
            <a:spLocks noGrp="1"/>
          </p:cNvSpPr>
          <p:nvPr>
            <p:ph type="pic" idx="4"/>
          </p:nvPr>
        </p:nvSpPr>
        <p:spPr>
          <a:xfrm>
            <a:off x="5189047" y="2564697"/>
            <a:ext cx="3840900" cy="2407200"/>
          </a:xfrm>
          <a:prstGeom prst="rect">
            <a:avLst/>
          </a:prstGeom>
          <a:solidFill>
            <a:srgbClr val="EDEDED"/>
          </a:solidFill>
          <a:ln w="50800" cap="flat" cmpd="sng">
            <a:solidFill>
              <a:schemeClr val="lt1"/>
            </a:solidFill>
            <a:prstDash val="solid"/>
            <a:round/>
            <a:headEnd type="none" w="sm" len="sm"/>
            <a:tailEnd type="none" w="sm" len="sm"/>
          </a:ln>
        </p:spPr>
      </p:sp>
      <p:sp>
        <p:nvSpPr>
          <p:cNvPr id="315" name="Google Shape;315;g13dbddcb13b_0_556"/>
          <p:cNvSpPr txBox="1">
            <a:spLocks noGrp="1"/>
          </p:cNvSpPr>
          <p:nvPr>
            <p:ph type="sldNum" idx="12"/>
          </p:nvPr>
        </p:nvSpPr>
        <p:spPr>
          <a:xfrm>
            <a:off x="2828108"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16" name="Google Shape;316;g13dbddcb13b_0_556"/>
          <p:cNvSpPr txBox="1">
            <a:spLocks noGrp="1"/>
          </p:cNvSpPr>
          <p:nvPr>
            <p:ph type="body" idx="1"/>
          </p:nvPr>
        </p:nvSpPr>
        <p:spPr>
          <a:xfrm>
            <a:off x="628650"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17" name="Google Shape;317;g13dbddcb13b_0_5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8" name="Google Shape;318;g13dbddcb13b_0_556"/>
          <p:cNvSpPr txBox="1">
            <a:spLocks noGrp="1"/>
          </p:cNvSpPr>
          <p:nvPr>
            <p:ph type="title"/>
          </p:nvPr>
        </p:nvSpPr>
        <p:spPr>
          <a:xfrm>
            <a:off x="628650"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PictureRight with Text 2">
  <p:cSld name="3PictureRight with Text 2">
    <p:spTree>
      <p:nvGrpSpPr>
        <p:cNvPr id="1" name="Shape 319"/>
        <p:cNvGrpSpPr/>
        <p:nvPr/>
      </p:nvGrpSpPr>
      <p:grpSpPr>
        <a:xfrm>
          <a:off x="0" y="0"/>
          <a:ext cx="0" cy="0"/>
          <a:chOff x="0" y="0"/>
          <a:chExt cx="0" cy="0"/>
        </a:xfrm>
      </p:grpSpPr>
      <p:sp>
        <p:nvSpPr>
          <p:cNvPr id="320" name="Google Shape;320;g13dbddcb13b_0_5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1" name="Google Shape;321;g13dbddcb13b_0_564"/>
          <p:cNvSpPr txBox="1">
            <a:spLocks noGrp="1"/>
          </p:cNvSpPr>
          <p:nvPr>
            <p:ph type="sldNum" idx="12"/>
          </p:nvPr>
        </p:nvSpPr>
        <p:spPr>
          <a:xfrm>
            <a:off x="2828108"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22" name="Google Shape;322;g13dbddcb13b_0_564"/>
          <p:cNvSpPr>
            <a:spLocks noGrp="1"/>
          </p:cNvSpPr>
          <p:nvPr>
            <p:ph type="pic" idx="2"/>
          </p:nvPr>
        </p:nvSpPr>
        <p:spPr>
          <a:xfrm>
            <a:off x="5149490" y="2671763"/>
            <a:ext cx="2137200" cy="2369100"/>
          </a:xfrm>
          <a:prstGeom prst="rect">
            <a:avLst/>
          </a:prstGeom>
          <a:solidFill>
            <a:srgbClr val="EDEDED"/>
          </a:solidFill>
          <a:ln w="50800" cap="flat" cmpd="sng">
            <a:solidFill>
              <a:schemeClr val="lt1"/>
            </a:solidFill>
            <a:prstDash val="solid"/>
            <a:round/>
            <a:headEnd type="none" w="sm" len="sm"/>
            <a:tailEnd type="none" w="sm" len="sm"/>
          </a:ln>
        </p:spPr>
      </p:sp>
      <p:sp>
        <p:nvSpPr>
          <p:cNvPr id="323" name="Google Shape;323;g13dbddcb13b_0_564"/>
          <p:cNvSpPr>
            <a:spLocks noGrp="1"/>
          </p:cNvSpPr>
          <p:nvPr>
            <p:ph type="pic" idx="3"/>
          </p:nvPr>
        </p:nvSpPr>
        <p:spPr>
          <a:xfrm>
            <a:off x="7286625" y="2671763"/>
            <a:ext cx="1750200" cy="2369100"/>
          </a:xfrm>
          <a:prstGeom prst="rect">
            <a:avLst/>
          </a:prstGeom>
          <a:solidFill>
            <a:srgbClr val="EDEDED"/>
          </a:solidFill>
          <a:ln w="50800" cap="flat" cmpd="sng">
            <a:solidFill>
              <a:schemeClr val="lt1"/>
            </a:solidFill>
            <a:prstDash val="solid"/>
            <a:round/>
            <a:headEnd type="none" w="sm" len="sm"/>
            <a:tailEnd type="none" w="sm" len="sm"/>
          </a:ln>
        </p:spPr>
      </p:sp>
      <p:sp>
        <p:nvSpPr>
          <p:cNvPr id="324" name="Google Shape;324;g13dbddcb13b_0_564"/>
          <p:cNvSpPr>
            <a:spLocks noGrp="1"/>
          </p:cNvSpPr>
          <p:nvPr>
            <p:ph type="pic" idx="4"/>
          </p:nvPr>
        </p:nvSpPr>
        <p:spPr>
          <a:xfrm>
            <a:off x="5136693" y="112936"/>
            <a:ext cx="3900300" cy="2559000"/>
          </a:xfrm>
          <a:prstGeom prst="rect">
            <a:avLst/>
          </a:prstGeom>
          <a:solidFill>
            <a:srgbClr val="EDEDED"/>
          </a:solidFill>
          <a:ln w="50800" cap="flat" cmpd="sng">
            <a:solidFill>
              <a:schemeClr val="lt1"/>
            </a:solidFill>
            <a:prstDash val="solid"/>
            <a:round/>
            <a:headEnd type="none" w="sm" len="sm"/>
            <a:tailEnd type="none" w="sm" len="sm"/>
          </a:ln>
        </p:spPr>
      </p:sp>
      <p:sp>
        <p:nvSpPr>
          <p:cNvPr id="325" name="Google Shape;325;g13dbddcb13b_0_564"/>
          <p:cNvSpPr txBox="1">
            <a:spLocks noGrp="1"/>
          </p:cNvSpPr>
          <p:nvPr>
            <p:ph type="body" idx="1"/>
          </p:nvPr>
        </p:nvSpPr>
        <p:spPr>
          <a:xfrm>
            <a:off x="628650"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6" name="Google Shape;326;g13dbddcb13b_0_564"/>
          <p:cNvSpPr txBox="1">
            <a:spLocks noGrp="1"/>
          </p:cNvSpPr>
          <p:nvPr>
            <p:ph type="title"/>
          </p:nvPr>
        </p:nvSpPr>
        <p:spPr>
          <a:xfrm>
            <a:off x="628650"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PictureLeft with Text">
  <p:cSld name="3PictureLeft with Text">
    <p:spTree>
      <p:nvGrpSpPr>
        <p:cNvPr id="1" name="Shape 327"/>
        <p:cNvGrpSpPr/>
        <p:nvPr/>
      </p:nvGrpSpPr>
      <p:grpSpPr>
        <a:xfrm>
          <a:off x="0" y="0"/>
          <a:ext cx="0" cy="0"/>
          <a:chOff x="0" y="0"/>
          <a:chExt cx="0" cy="0"/>
        </a:xfrm>
      </p:grpSpPr>
      <p:sp>
        <p:nvSpPr>
          <p:cNvPr id="328" name="Google Shape;328;g13dbddcb13b_0_572"/>
          <p:cNvSpPr txBox="1">
            <a:spLocks noGrp="1"/>
          </p:cNvSpPr>
          <p:nvPr>
            <p:ph type="body" idx="1"/>
          </p:nvPr>
        </p:nvSpPr>
        <p:spPr>
          <a:xfrm>
            <a:off x="4258491"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9" name="Google Shape;329;g13dbddcb13b_0_572"/>
          <p:cNvSpPr txBox="1">
            <a:spLocks noGrp="1"/>
          </p:cNvSpPr>
          <p:nvPr>
            <p:ph type="dt" idx="10"/>
          </p:nvPr>
        </p:nvSpPr>
        <p:spPr>
          <a:xfrm>
            <a:off x="4258492"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0" name="Google Shape;330;g13dbddcb13b_0_5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31" name="Google Shape;331;g13dbddcb13b_0_572"/>
          <p:cNvSpPr>
            <a:spLocks noGrp="1"/>
          </p:cNvSpPr>
          <p:nvPr>
            <p:ph type="pic" idx="2"/>
          </p:nvPr>
        </p:nvSpPr>
        <p:spPr>
          <a:xfrm>
            <a:off x="178045" y="178043"/>
            <a:ext cx="1846500" cy="2084700"/>
          </a:xfrm>
          <a:prstGeom prst="rect">
            <a:avLst/>
          </a:prstGeom>
          <a:solidFill>
            <a:srgbClr val="F2F2F2"/>
          </a:solidFill>
          <a:ln w="50800" cap="flat" cmpd="sng">
            <a:solidFill>
              <a:schemeClr val="lt1"/>
            </a:solidFill>
            <a:prstDash val="solid"/>
            <a:round/>
            <a:headEnd type="none" w="sm" len="sm"/>
            <a:tailEnd type="none" w="sm" len="sm"/>
          </a:ln>
        </p:spPr>
      </p:sp>
      <p:sp>
        <p:nvSpPr>
          <p:cNvPr id="332" name="Google Shape;332;g13dbddcb13b_0_572"/>
          <p:cNvSpPr>
            <a:spLocks noGrp="1"/>
          </p:cNvSpPr>
          <p:nvPr>
            <p:ph type="pic" idx="3"/>
          </p:nvPr>
        </p:nvSpPr>
        <p:spPr>
          <a:xfrm>
            <a:off x="2195878" y="178043"/>
            <a:ext cx="1788900" cy="2084700"/>
          </a:xfrm>
          <a:prstGeom prst="rect">
            <a:avLst/>
          </a:prstGeom>
          <a:solidFill>
            <a:srgbClr val="F2F2F2"/>
          </a:solidFill>
          <a:ln w="50800" cap="flat" cmpd="sng">
            <a:solidFill>
              <a:schemeClr val="lt1"/>
            </a:solidFill>
            <a:prstDash val="solid"/>
            <a:round/>
            <a:headEnd type="none" w="sm" len="sm"/>
            <a:tailEnd type="none" w="sm" len="sm"/>
          </a:ln>
        </p:spPr>
      </p:sp>
      <p:sp>
        <p:nvSpPr>
          <p:cNvPr id="333" name="Google Shape;333;g13dbddcb13b_0_572"/>
          <p:cNvSpPr>
            <a:spLocks noGrp="1"/>
          </p:cNvSpPr>
          <p:nvPr>
            <p:ph type="pic" idx="4"/>
          </p:nvPr>
        </p:nvSpPr>
        <p:spPr>
          <a:xfrm>
            <a:off x="178044" y="2426676"/>
            <a:ext cx="3806700" cy="2538600"/>
          </a:xfrm>
          <a:prstGeom prst="rect">
            <a:avLst/>
          </a:prstGeom>
          <a:solidFill>
            <a:srgbClr val="F2F2F2"/>
          </a:solidFill>
          <a:ln w="50800" cap="flat" cmpd="sng">
            <a:solidFill>
              <a:schemeClr val="lt1"/>
            </a:solidFill>
            <a:prstDash val="solid"/>
            <a:round/>
            <a:headEnd type="none" w="sm" len="sm"/>
            <a:tailEnd type="none" w="sm" len="sm"/>
          </a:ln>
        </p:spPr>
      </p:sp>
      <p:sp>
        <p:nvSpPr>
          <p:cNvPr id="334" name="Google Shape;334;g13dbddcb13b_0_572"/>
          <p:cNvSpPr txBox="1">
            <a:spLocks noGrp="1"/>
          </p:cNvSpPr>
          <p:nvPr>
            <p:ph type="title"/>
          </p:nvPr>
        </p:nvSpPr>
        <p:spPr>
          <a:xfrm>
            <a:off x="4258491"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5" name="Google Shape;335;g13dbddcb13b_0_572"/>
          <p:cNvSpPr/>
          <p:nvPr/>
        </p:nvSpPr>
        <p:spPr>
          <a:xfrm>
            <a:off x="6477000" y="4675415"/>
            <a:ext cx="2122800" cy="365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PictureLeft with Text 2">
  <p:cSld name="3PictureLeft with Text 2">
    <p:spTree>
      <p:nvGrpSpPr>
        <p:cNvPr id="1" name="Shape 336"/>
        <p:cNvGrpSpPr/>
        <p:nvPr/>
      </p:nvGrpSpPr>
      <p:grpSpPr>
        <a:xfrm>
          <a:off x="0" y="0"/>
          <a:ext cx="0" cy="0"/>
          <a:chOff x="0" y="0"/>
          <a:chExt cx="0" cy="0"/>
        </a:xfrm>
      </p:grpSpPr>
      <p:sp>
        <p:nvSpPr>
          <p:cNvPr id="337" name="Google Shape;337;g13dbddcb13b_0_581"/>
          <p:cNvSpPr txBox="1">
            <a:spLocks noGrp="1"/>
          </p:cNvSpPr>
          <p:nvPr>
            <p:ph type="dt" idx="10"/>
          </p:nvPr>
        </p:nvSpPr>
        <p:spPr>
          <a:xfrm>
            <a:off x="4258492"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8" name="Google Shape;338;g13dbddcb13b_0_5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39" name="Google Shape;339;g13dbddcb13b_0_581"/>
          <p:cNvSpPr>
            <a:spLocks noGrp="1"/>
          </p:cNvSpPr>
          <p:nvPr>
            <p:ph type="pic" idx="2"/>
          </p:nvPr>
        </p:nvSpPr>
        <p:spPr>
          <a:xfrm>
            <a:off x="135731" y="2855951"/>
            <a:ext cx="2064900" cy="2116200"/>
          </a:xfrm>
          <a:prstGeom prst="rect">
            <a:avLst/>
          </a:prstGeom>
          <a:solidFill>
            <a:srgbClr val="EDEDED"/>
          </a:solidFill>
          <a:ln w="50800" cap="flat" cmpd="sng">
            <a:solidFill>
              <a:schemeClr val="lt1"/>
            </a:solidFill>
            <a:prstDash val="solid"/>
            <a:round/>
            <a:headEnd type="none" w="sm" len="sm"/>
            <a:tailEnd type="none" w="sm" len="sm"/>
          </a:ln>
        </p:spPr>
      </p:sp>
      <p:sp>
        <p:nvSpPr>
          <p:cNvPr id="340" name="Google Shape;340;g13dbddcb13b_0_581"/>
          <p:cNvSpPr>
            <a:spLocks noGrp="1"/>
          </p:cNvSpPr>
          <p:nvPr>
            <p:ph type="pic" idx="3"/>
          </p:nvPr>
        </p:nvSpPr>
        <p:spPr>
          <a:xfrm>
            <a:off x="2201573" y="2860930"/>
            <a:ext cx="1783200" cy="2111100"/>
          </a:xfrm>
          <a:prstGeom prst="rect">
            <a:avLst/>
          </a:prstGeom>
          <a:solidFill>
            <a:srgbClr val="EDEDED"/>
          </a:solidFill>
          <a:ln w="50800" cap="flat" cmpd="sng">
            <a:solidFill>
              <a:schemeClr val="lt1"/>
            </a:solidFill>
            <a:prstDash val="solid"/>
            <a:round/>
            <a:headEnd type="none" w="sm" len="sm"/>
            <a:tailEnd type="none" w="sm" len="sm"/>
          </a:ln>
        </p:spPr>
      </p:sp>
      <p:sp>
        <p:nvSpPr>
          <p:cNvPr id="341" name="Google Shape;341;g13dbddcb13b_0_581"/>
          <p:cNvSpPr>
            <a:spLocks noGrp="1"/>
          </p:cNvSpPr>
          <p:nvPr>
            <p:ph type="pic" idx="4"/>
          </p:nvPr>
        </p:nvSpPr>
        <p:spPr>
          <a:xfrm>
            <a:off x="135731" y="171450"/>
            <a:ext cx="3849000" cy="2681100"/>
          </a:xfrm>
          <a:prstGeom prst="rect">
            <a:avLst/>
          </a:prstGeom>
          <a:solidFill>
            <a:srgbClr val="EDEDED"/>
          </a:solidFill>
          <a:ln w="50800" cap="flat" cmpd="sng">
            <a:solidFill>
              <a:schemeClr val="lt1"/>
            </a:solidFill>
            <a:prstDash val="solid"/>
            <a:round/>
            <a:headEnd type="none" w="sm" len="sm"/>
            <a:tailEnd type="none" w="sm" len="sm"/>
          </a:ln>
        </p:spPr>
      </p:sp>
      <p:sp>
        <p:nvSpPr>
          <p:cNvPr id="342" name="Google Shape;342;g13dbddcb13b_0_581"/>
          <p:cNvSpPr txBox="1">
            <a:spLocks noGrp="1"/>
          </p:cNvSpPr>
          <p:nvPr>
            <p:ph type="body" idx="1"/>
          </p:nvPr>
        </p:nvSpPr>
        <p:spPr>
          <a:xfrm>
            <a:off x="4258491"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3" name="Google Shape;343;g13dbddcb13b_0_581"/>
          <p:cNvSpPr txBox="1">
            <a:spLocks noGrp="1"/>
          </p:cNvSpPr>
          <p:nvPr>
            <p:ph type="title"/>
          </p:nvPr>
        </p:nvSpPr>
        <p:spPr>
          <a:xfrm>
            <a:off x="4258491"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44" name="Google Shape;344;g13dbddcb13b_0_581"/>
          <p:cNvSpPr/>
          <p:nvPr/>
        </p:nvSpPr>
        <p:spPr>
          <a:xfrm>
            <a:off x="6477000" y="4675415"/>
            <a:ext cx="2122800" cy="365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2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2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b="0" i="0">
                <a:solidFill>
                  <a:srgbClr val="888888"/>
                </a:solidFill>
                <a:latin typeface="Arial"/>
                <a:ea typeface="Arial"/>
                <a:cs typeface="Arial"/>
                <a:sym typeface="Aria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1" name="Google Shape;41;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PictureRight with Text">
  <p:cSld name="4PictureRight with Text">
    <p:spTree>
      <p:nvGrpSpPr>
        <p:cNvPr id="1" name="Shape 345"/>
        <p:cNvGrpSpPr/>
        <p:nvPr/>
      </p:nvGrpSpPr>
      <p:grpSpPr>
        <a:xfrm>
          <a:off x="0" y="0"/>
          <a:ext cx="0" cy="0"/>
          <a:chOff x="0" y="0"/>
          <a:chExt cx="0" cy="0"/>
        </a:xfrm>
      </p:grpSpPr>
      <p:sp>
        <p:nvSpPr>
          <p:cNvPr id="346" name="Google Shape;346;g13dbddcb13b_0_590"/>
          <p:cNvSpPr>
            <a:spLocks noGrp="1"/>
          </p:cNvSpPr>
          <p:nvPr>
            <p:ph type="pic" idx="2"/>
          </p:nvPr>
        </p:nvSpPr>
        <p:spPr>
          <a:xfrm>
            <a:off x="7110827" y="2464262"/>
            <a:ext cx="1890300" cy="2514900"/>
          </a:xfrm>
          <a:prstGeom prst="rect">
            <a:avLst/>
          </a:prstGeom>
          <a:solidFill>
            <a:srgbClr val="EDEDED"/>
          </a:solidFill>
          <a:ln w="50800" cap="flat" cmpd="sng">
            <a:solidFill>
              <a:schemeClr val="lt1"/>
            </a:solidFill>
            <a:prstDash val="solid"/>
            <a:round/>
            <a:headEnd type="none" w="sm" len="sm"/>
            <a:tailEnd type="none" w="sm" len="sm"/>
          </a:ln>
        </p:spPr>
      </p:sp>
      <p:sp>
        <p:nvSpPr>
          <p:cNvPr id="347" name="Google Shape;347;g13dbddcb13b_0_590"/>
          <p:cNvSpPr>
            <a:spLocks noGrp="1"/>
          </p:cNvSpPr>
          <p:nvPr>
            <p:ph type="pic" idx="3"/>
          </p:nvPr>
        </p:nvSpPr>
        <p:spPr>
          <a:xfrm>
            <a:off x="5156907" y="2464262"/>
            <a:ext cx="1944600" cy="2514900"/>
          </a:xfrm>
          <a:prstGeom prst="rect">
            <a:avLst/>
          </a:prstGeom>
          <a:solidFill>
            <a:srgbClr val="EDEDED"/>
          </a:solidFill>
          <a:ln w="50800" cap="flat" cmpd="sng">
            <a:solidFill>
              <a:schemeClr val="lt1"/>
            </a:solidFill>
            <a:prstDash val="solid"/>
            <a:round/>
            <a:headEnd type="none" w="sm" len="sm"/>
            <a:tailEnd type="none" w="sm" len="sm"/>
          </a:ln>
        </p:spPr>
      </p:sp>
      <p:sp>
        <p:nvSpPr>
          <p:cNvPr id="348" name="Google Shape;348;g13dbddcb13b_0_590"/>
          <p:cNvSpPr>
            <a:spLocks noGrp="1"/>
          </p:cNvSpPr>
          <p:nvPr>
            <p:ph type="pic" idx="4"/>
          </p:nvPr>
        </p:nvSpPr>
        <p:spPr>
          <a:xfrm>
            <a:off x="5155923" y="164306"/>
            <a:ext cx="1944600" cy="2300100"/>
          </a:xfrm>
          <a:prstGeom prst="rect">
            <a:avLst/>
          </a:prstGeom>
          <a:solidFill>
            <a:srgbClr val="EDEDED"/>
          </a:solidFill>
          <a:ln w="50800" cap="flat" cmpd="sng">
            <a:solidFill>
              <a:schemeClr val="lt1"/>
            </a:solidFill>
            <a:prstDash val="solid"/>
            <a:round/>
            <a:headEnd type="none" w="sm" len="sm"/>
            <a:tailEnd type="none" w="sm" len="sm"/>
          </a:ln>
        </p:spPr>
      </p:sp>
      <p:sp>
        <p:nvSpPr>
          <p:cNvPr id="349" name="Google Shape;349;g13dbddcb13b_0_59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0" name="Google Shape;350;g13dbddcb13b_0_590"/>
          <p:cNvSpPr txBox="1">
            <a:spLocks noGrp="1"/>
          </p:cNvSpPr>
          <p:nvPr>
            <p:ph type="sldNum" idx="12"/>
          </p:nvPr>
        </p:nvSpPr>
        <p:spPr>
          <a:xfrm>
            <a:off x="2828108"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51" name="Google Shape;351;g13dbddcb13b_0_590"/>
          <p:cNvSpPr>
            <a:spLocks noGrp="1"/>
          </p:cNvSpPr>
          <p:nvPr>
            <p:ph type="pic" idx="5"/>
          </p:nvPr>
        </p:nvSpPr>
        <p:spPr>
          <a:xfrm>
            <a:off x="7110452" y="164305"/>
            <a:ext cx="1890600" cy="2300100"/>
          </a:xfrm>
          <a:prstGeom prst="rect">
            <a:avLst/>
          </a:prstGeom>
          <a:solidFill>
            <a:srgbClr val="EDEDED"/>
          </a:solidFill>
          <a:ln w="50800" cap="flat" cmpd="sng">
            <a:solidFill>
              <a:schemeClr val="lt1"/>
            </a:solidFill>
            <a:prstDash val="solid"/>
            <a:round/>
            <a:headEnd type="none" w="sm" len="sm"/>
            <a:tailEnd type="none" w="sm" len="sm"/>
          </a:ln>
        </p:spPr>
      </p:sp>
      <p:sp>
        <p:nvSpPr>
          <p:cNvPr id="352" name="Google Shape;352;g13dbddcb13b_0_590"/>
          <p:cNvSpPr txBox="1">
            <a:spLocks noGrp="1"/>
          </p:cNvSpPr>
          <p:nvPr>
            <p:ph type="body" idx="1"/>
          </p:nvPr>
        </p:nvSpPr>
        <p:spPr>
          <a:xfrm>
            <a:off x="628650" y="1594625"/>
            <a:ext cx="4256700" cy="303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53" name="Google Shape;353;g13dbddcb13b_0_590"/>
          <p:cNvSpPr txBox="1">
            <a:spLocks noGrp="1"/>
          </p:cNvSpPr>
          <p:nvPr>
            <p:ph type="title"/>
          </p:nvPr>
        </p:nvSpPr>
        <p:spPr>
          <a:xfrm>
            <a:off x="628650" y="510778"/>
            <a:ext cx="4256700" cy="994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005A9E"/>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54"/>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1"/>
        <p:cNvGrpSpPr/>
        <p:nvPr/>
      </p:nvGrpSpPr>
      <p:grpSpPr>
        <a:xfrm>
          <a:off x="0" y="0"/>
          <a:ext cx="0" cy="0"/>
          <a:chOff x="0" y="0"/>
          <a:chExt cx="0" cy="0"/>
        </a:xfrm>
      </p:grpSpPr>
      <p:sp>
        <p:nvSpPr>
          <p:cNvPr id="362" name="Google Shape;362;g13deac72e0f_0_130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 name="Google Shape;363;g13deac72e0f_0_1304"/>
          <p:cNvSpPr txBox="1">
            <a:spLocks noGrp="1"/>
          </p:cNvSpPr>
          <p:nvPr>
            <p:ph type="subTitle" idx="1"/>
          </p:nvPr>
        </p:nvSpPr>
        <p:spPr>
          <a:xfrm>
            <a:off x="1143000" y="2701529"/>
            <a:ext cx="6858000" cy="1241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64" name="Google Shape;364;g13deac72e0f_0_130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5" name="Google Shape;365;g13deac72e0f_0_130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6" name="Google Shape;366;g13deac72e0f_0_130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7"/>
        <p:cNvGrpSpPr/>
        <p:nvPr/>
      </p:nvGrpSpPr>
      <p:grpSpPr>
        <a:xfrm>
          <a:off x="0" y="0"/>
          <a:ext cx="0" cy="0"/>
          <a:chOff x="0" y="0"/>
          <a:chExt cx="0" cy="0"/>
        </a:xfrm>
      </p:grpSpPr>
      <p:sp>
        <p:nvSpPr>
          <p:cNvPr id="368" name="Google Shape;368;g13deac72e0f_0_131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9" name="Google Shape;369;g13deac72e0f_0_131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0" name="Google Shape;370;g13deac72e0f_0_131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1" name="Google Shape;371;g13deac72e0f_0_13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2" name="Google Shape;372;g13deac72e0f_0_131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373"/>
        <p:cNvGrpSpPr/>
        <p:nvPr/>
      </p:nvGrpSpPr>
      <p:grpSpPr>
        <a:xfrm>
          <a:off x="0" y="0"/>
          <a:ext cx="0" cy="0"/>
          <a:chOff x="0" y="0"/>
          <a:chExt cx="0" cy="0"/>
        </a:xfrm>
      </p:grpSpPr>
      <p:sp>
        <p:nvSpPr>
          <p:cNvPr id="374" name="Google Shape;374;g13deac72e0f_0_1316"/>
          <p:cNvSpPr txBox="1">
            <a:spLocks noGrp="1"/>
          </p:cNvSpPr>
          <p:nvPr>
            <p:ph type="body" idx="1"/>
          </p:nvPr>
        </p:nvSpPr>
        <p:spPr>
          <a:xfrm>
            <a:off x="454882" y="342901"/>
            <a:ext cx="5448000" cy="1893000"/>
          </a:xfrm>
          <a:prstGeom prst="rect">
            <a:avLst/>
          </a:prstGeom>
          <a:noFill/>
          <a:ln>
            <a:noFill/>
          </a:ln>
        </p:spPr>
        <p:txBody>
          <a:bodyPr spcFirstLastPara="1" wrap="square" lIns="0" tIns="0" rIns="0" bIns="0" anchor="t" anchorCtr="0">
            <a:spAutoFit/>
          </a:bodyPr>
          <a:lstStyle>
            <a:lvl1pPr marL="457200" lvl="0" indent="-228600" algn="l" rtl="0">
              <a:lnSpc>
                <a:spcPct val="82000"/>
              </a:lnSpc>
              <a:spcBef>
                <a:spcPts val="1000"/>
              </a:spcBef>
              <a:spcAft>
                <a:spcPts val="0"/>
              </a:spcAft>
              <a:buClr>
                <a:srgbClr val="637D9C"/>
              </a:buClr>
              <a:buSzPts val="4000"/>
              <a:buNone/>
              <a:defRPr sz="4000" b="0" i="0">
                <a:solidFill>
                  <a:srgbClr val="637D9C"/>
                </a:solidFill>
                <a:latin typeface="Arial"/>
                <a:ea typeface="Arial"/>
                <a:cs typeface="Arial"/>
                <a:sym typeface="Arial"/>
              </a:defRPr>
            </a:lvl1pPr>
            <a:lvl2pPr marL="914400" lvl="1" indent="-355600" algn="l" rtl="0">
              <a:lnSpc>
                <a:spcPct val="90000"/>
              </a:lnSpc>
              <a:spcBef>
                <a:spcPts val="500"/>
              </a:spcBef>
              <a:spcAft>
                <a:spcPts val="0"/>
              </a:spcAft>
              <a:buClr>
                <a:srgbClr val="0F7FC5"/>
              </a:buClr>
              <a:buSzPts val="2000"/>
              <a:buChar char="•"/>
              <a:defRPr sz="2000">
                <a:solidFill>
                  <a:srgbClr val="0F7FC5"/>
                </a:solidFill>
              </a:defRPr>
            </a:lvl2pPr>
            <a:lvl3pPr marL="1371600" lvl="2" indent="-342900" algn="l" rtl="0">
              <a:lnSpc>
                <a:spcPct val="90000"/>
              </a:lnSpc>
              <a:spcBef>
                <a:spcPts val="500"/>
              </a:spcBef>
              <a:spcAft>
                <a:spcPts val="0"/>
              </a:spcAft>
              <a:buClr>
                <a:srgbClr val="0F7FC5"/>
              </a:buClr>
              <a:buSzPts val="1800"/>
              <a:buChar char="•"/>
              <a:defRPr sz="1800">
                <a:solidFill>
                  <a:srgbClr val="0F7FC5"/>
                </a:solidFill>
              </a:defRPr>
            </a:lvl3pPr>
            <a:lvl4pPr marL="1828800" lvl="3" indent="-330200" algn="l" rtl="0">
              <a:lnSpc>
                <a:spcPct val="90000"/>
              </a:lnSpc>
              <a:spcBef>
                <a:spcPts val="500"/>
              </a:spcBef>
              <a:spcAft>
                <a:spcPts val="0"/>
              </a:spcAft>
              <a:buClr>
                <a:srgbClr val="0F7FC5"/>
              </a:buClr>
              <a:buSzPts val="1600"/>
              <a:buChar char="•"/>
              <a:defRPr sz="1600">
                <a:solidFill>
                  <a:srgbClr val="0F7FC5"/>
                </a:solidFill>
              </a:defRPr>
            </a:lvl4pPr>
            <a:lvl5pPr marL="2286000" lvl="4" indent="-330200" algn="l" rtl="0">
              <a:lnSpc>
                <a:spcPct val="90000"/>
              </a:lnSpc>
              <a:spcBef>
                <a:spcPts val="500"/>
              </a:spcBef>
              <a:spcAft>
                <a:spcPts val="0"/>
              </a:spcAft>
              <a:buClr>
                <a:srgbClr val="0F7FC5"/>
              </a:buClr>
              <a:buSzPts val="1600"/>
              <a:buChar char="•"/>
              <a:defRPr sz="1600">
                <a:solidFill>
                  <a:srgbClr val="0F7FC5"/>
                </a:solidFill>
              </a:defRPr>
            </a:lvl5pPr>
            <a:lvl6pPr marL="2743200" lvl="5" indent="-330200" algn="l" rtl="0">
              <a:lnSpc>
                <a:spcPct val="90000"/>
              </a:lnSpc>
              <a:spcBef>
                <a:spcPts val="5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375" name="Google Shape;375;g13deac72e0f_0_1316"/>
          <p:cNvSpPr txBox="1">
            <a:spLocks noGrp="1"/>
          </p:cNvSpPr>
          <p:nvPr>
            <p:ph type="sldNum" idx="12"/>
          </p:nvPr>
        </p:nvSpPr>
        <p:spPr>
          <a:xfrm>
            <a:off x="8600685" y="4798382"/>
            <a:ext cx="273300" cy="138600"/>
          </a:xfrm>
          <a:prstGeom prst="rect">
            <a:avLst/>
          </a:prstGeom>
          <a:noFill/>
          <a:ln>
            <a:noFill/>
          </a:ln>
        </p:spPr>
        <p:txBody>
          <a:bodyPr spcFirstLastPara="1" wrap="square" lIns="0" tIns="0" rIns="0" bIns="0" anchor="t" anchorCtr="0">
            <a:spAutoFit/>
          </a:bodyPr>
          <a:lstStyle>
            <a:lvl1pPr marL="0" lvl="0" indent="0" algn="r" rtl="0">
              <a:spcBef>
                <a:spcPts val="0"/>
              </a:spcBef>
              <a:buNone/>
              <a:defRPr sz="900" b="0" i="0" u="none" strike="noStrike" cap="none">
                <a:solidFill>
                  <a:srgbClr val="757070"/>
                </a:solidFill>
                <a:latin typeface="Arial"/>
                <a:ea typeface="Arial"/>
                <a:cs typeface="Arial"/>
                <a:sym typeface="Arial"/>
              </a:defRPr>
            </a:lvl1pPr>
            <a:lvl2pPr marL="0" lvl="1" indent="0" algn="r" rtl="0">
              <a:spcBef>
                <a:spcPts val="0"/>
              </a:spcBef>
              <a:buNone/>
              <a:defRPr sz="900" b="0" i="0" u="none" strike="noStrike" cap="none">
                <a:solidFill>
                  <a:srgbClr val="757070"/>
                </a:solidFill>
                <a:latin typeface="Arial"/>
                <a:ea typeface="Arial"/>
                <a:cs typeface="Arial"/>
                <a:sym typeface="Arial"/>
              </a:defRPr>
            </a:lvl2pPr>
            <a:lvl3pPr marL="0" lvl="2" indent="0" algn="r" rtl="0">
              <a:spcBef>
                <a:spcPts val="0"/>
              </a:spcBef>
              <a:buNone/>
              <a:defRPr sz="900" b="0" i="0" u="none" strike="noStrike" cap="none">
                <a:solidFill>
                  <a:srgbClr val="757070"/>
                </a:solidFill>
                <a:latin typeface="Arial"/>
                <a:ea typeface="Arial"/>
                <a:cs typeface="Arial"/>
                <a:sym typeface="Arial"/>
              </a:defRPr>
            </a:lvl3pPr>
            <a:lvl4pPr marL="0" lvl="3" indent="0" algn="r" rtl="0">
              <a:spcBef>
                <a:spcPts val="0"/>
              </a:spcBef>
              <a:buNone/>
              <a:defRPr sz="900" b="0" i="0" u="none" strike="noStrike" cap="none">
                <a:solidFill>
                  <a:srgbClr val="757070"/>
                </a:solidFill>
                <a:latin typeface="Arial"/>
                <a:ea typeface="Arial"/>
                <a:cs typeface="Arial"/>
                <a:sym typeface="Arial"/>
              </a:defRPr>
            </a:lvl4pPr>
            <a:lvl5pPr marL="0" lvl="4" indent="0" algn="r" rtl="0">
              <a:spcBef>
                <a:spcPts val="0"/>
              </a:spcBef>
              <a:buNone/>
              <a:defRPr sz="900" b="0" i="0" u="none" strike="noStrike" cap="none">
                <a:solidFill>
                  <a:srgbClr val="757070"/>
                </a:solidFill>
                <a:latin typeface="Arial"/>
                <a:ea typeface="Arial"/>
                <a:cs typeface="Arial"/>
                <a:sym typeface="Arial"/>
              </a:defRPr>
            </a:lvl5pPr>
            <a:lvl6pPr marL="0" lvl="5" indent="0" algn="r" rtl="0">
              <a:spcBef>
                <a:spcPts val="0"/>
              </a:spcBef>
              <a:buNone/>
              <a:defRPr sz="900" b="0" i="0" u="none" strike="noStrike" cap="none">
                <a:solidFill>
                  <a:srgbClr val="757070"/>
                </a:solidFill>
                <a:latin typeface="Arial"/>
                <a:ea typeface="Arial"/>
                <a:cs typeface="Arial"/>
                <a:sym typeface="Arial"/>
              </a:defRPr>
            </a:lvl6pPr>
            <a:lvl7pPr marL="0" lvl="6" indent="0" algn="r" rtl="0">
              <a:spcBef>
                <a:spcPts val="0"/>
              </a:spcBef>
              <a:buNone/>
              <a:defRPr sz="900" b="0" i="0" u="none" strike="noStrike" cap="none">
                <a:solidFill>
                  <a:srgbClr val="757070"/>
                </a:solidFill>
                <a:latin typeface="Arial"/>
                <a:ea typeface="Arial"/>
                <a:cs typeface="Arial"/>
                <a:sym typeface="Arial"/>
              </a:defRPr>
            </a:lvl7pPr>
            <a:lvl8pPr marL="0" lvl="7" indent="0" algn="r" rtl="0">
              <a:spcBef>
                <a:spcPts val="0"/>
              </a:spcBef>
              <a:buNone/>
              <a:defRPr sz="900" b="0" i="0" u="none" strike="noStrike" cap="none">
                <a:solidFill>
                  <a:srgbClr val="757070"/>
                </a:solidFill>
                <a:latin typeface="Arial"/>
                <a:ea typeface="Arial"/>
                <a:cs typeface="Arial"/>
                <a:sym typeface="Arial"/>
              </a:defRPr>
            </a:lvl8pPr>
            <a:lvl9pPr marL="0" lvl="8" indent="0" algn="r" rtl="0">
              <a:spcBef>
                <a:spcPts val="0"/>
              </a:spcBef>
              <a:buNone/>
              <a:defRPr sz="9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6"/>
        <p:cNvGrpSpPr/>
        <p:nvPr/>
      </p:nvGrpSpPr>
      <p:grpSpPr>
        <a:xfrm>
          <a:off x="0" y="0"/>
          <a:ext cx="0" cy="0"/>
          <a:chOff x="0" y="0"/>
          <a:chExt cx="0" cy="0"/>
        </a:xfrm>
      </p:grpSpPr>
      <p:sp>
        <p:nvSpPr>
          <p:cNvPr id="377" name="Google Shape;377;g13deac72e0f_0_131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8" name="Google Shape;378;g13deac72e0f_0_131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9" name="Google Shape;379;g13deac72e0f_0_131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0"/>
        <p:cNvGrpSpPr/>
        <p:nvPr/>
      </p:nvGrpSpPr>
      <p:grpSpPr>
        <a:xfrm>
          <a:off x="0" y="0"/>
          <a:ext cx="0" cy="0"/>
          <a:chOff x="0" y="0"/>
          <a:chExt cx="0" cy="0"/>
        </a:xfrm>
      </p:grpSpPr>
      <p:sp>
        <p:nvSpPr>
          <p:cNvPr id="381" name="Google Shape;381;g13deac72e0f_0_132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rmAutofit/>
          </a:bodyPr>
          <a:lstStyle>
            <a:lvl1pPr lvl="0" algn="l" rtl="0">
              <a:lnSpc>
                <a:spcPct val="90000"/>
              </a:lnSpc>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2" name="Google Shape;382;g13deac72e0f_0_1323"/>
          <p:cNvSpPr txBox="1">
            <a:spLocks noGrp="1"/>
          </p:cNvSpPr>
          <p:nvPr>
            <p:ph type="body" idx="1"/>
          </p:nvPr>
        </p:nvSpPr>
        <p:spPr>
          <a:xfrm>
            <a:off x="457200" y="1200154"/>
            <a:ext cx="8229600" cy="3725700"/>
          </a:xfrm>
          <a:prstGeom prst="rect">
            <a:avLst/>
          </a:prstGeom>
          <a:noFill/>
          <a:ln>
            <a:noFill/>
          </a:ln>
        </p:spPr>
        <p:txBody>
          <a:bodyPr spcFirstLastPara="1" wrap="square" lIns="91425" tIns="91425" rIns="91425" bIns="91425" anchor="t" anchorCtr="0">
            <a:normAutofit/>
          </a:bodyPr>
          <a:lstStyle>
            <a:lvl1pPr marL="457200" lvl="0" indent="-406400" algn="l" rtl="0">
              <a:lnSpc>
                <a:spcPct val="90000"/>
              </a:lnSpc>
              <a:spcBef>
                <a:spcPts val="1000"/>
              </a:spcBef>
              <a:spcAft>
                <a:spcPts val="0"/>
              </a:spcAft>
              <a:buClr>
                <a:schemeClr val="dk1"/>
              </a:buClr>
              <a:buSzPts val="28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3"/>
        <p:cNvGrpSpPr/>
        <p:nvPr/>
      </p:nvGrpSpPr>
      <p:grpSpPr>
        <a:xfrm>
          <a:off x="0" y="0"/>
          <a:ext cx="0" cy="0"/>
          <a:chOff x="0" y="0"/>
          <a:chExt cx="0" cy="0"/>
        </a:xfrm>
      </p:grpSpPr>
      <p:sp>
        <p:nvSpPr>
          <p:cNvPr id="384" name="Google Shape;384;g13deac72e0f_0_1326"/>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5" name="Google Shape;385;g13deac72e0f_0_1326"/>
          <p:cNvSpPr txBox="1">
            <a:spLocks noGrp="1"/>
          </p:cNvSpPr>
          <p:nvPr>
            <p:ph type="body" idx="1"/>
          </p:nvPr>
        </p:nvSpPr>
        <p:spPr>
          <a:xfrm>
            <a:off x="623888" y="3442098"/>
            <a:ext cx="7886700" cy="112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6" name="Google Shape;386;g13deac72e0f_0_132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7" name="Google Shape;387;g13deac72e0f_0_132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8" name="Google Shape;388;g13deac72e0f_0_132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9"/>
        <p:cNvGrpSpPr/>
        <p:nvPr/>
      </p:nvGrpSpPr>
      <p:grpSpPr>
        <a:xfrm>
          <a:off x="0" y="0"/>
          <a:ext cx="0" cy="0"/>
          <a:chOff x="0" y="0"/>
          <a:chExt cx="0" cy="0"/>
        </a:xfrm>
      </p:grpSpPr>
      <p:sp>
        <p:nvSpPr>
          <p:cNvPr id="390" name="Google Shape;390;g13deac72e0f_0_133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1" name="Google Shape;391;g13deac72e0f_0_1332"/>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2" name="Google Shape;392;g13deac72e0f_0_1332"/>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3" name="Google Shape;393;g13deac72e0f_0_133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4" name="Google Shape;394;g13deac72e0f_0_133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5" name="Google Shape;395;g13deac72e0f_0_133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6"/>
        <p:cNvGrpSpPr/>
        <p:nvPr/>
      </p:nvGrpSpPr>
      <p:grpSpPr>
        <a:xfrm>
          <a:off x="0" y="0"/>
          <a:ext cx="0" cy="0"/>
          <a:chOff x="0" y="0"/>
          <a:chExt cx="0" cy="0"/>
        </a:xfrm>
      </p:grpSpPr>
      <p:sp>
        <p:nvSpPr>
          <p:cNvPr id="397" name="Google Shape;397;g13deac72e0f_0_1339"/>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8" name="Google Shape;398;g13deac72e0f_0_1339"/>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99" name="Google Shape;399;g13deac72e0f_0_1339"/>
          <p:cNvSpPr txBox="1">
            <a:spLocks noGrp="1"/>
          </p:cNvSpPr>
          <p:nvPr>
            <p:ph type="body" idx="2"/>
          </p:nvPr>
        </p:nvSpPr>
        <p:spPr>
          <a:xfrm>
            <a:off x="629842" y="1878806"/>
            <a:ext cx="38682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0" name="Google Shape;400;g13deac72e0f_0_1339"/>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01" name="Google Shape;401;g13deac72e0f_0_1339"/>
          <p:cNvSpPr txBox="1">
            <a:spLocks noGrp="1"/>
          </p:cNvSpPr>
          <p:nvPr>
            <p:ph type="body" idx="4"/>
          </p:nvPr>
        </p:nvSpPr>
        <p:spPr>
          <a:xfrm>
            <a:off x="4629150" y="1878806"/>
            <a:ext cx="38874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2" name="Google Shape;402;g13deac72e0f_0_133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3" name="Google Shape;403;g13deac72e0f_0_133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4" name="Google Shape;404;g13deac72e0f_0_133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7" name="Google Shape;47;p2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 name="Google Shape;48;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g13deac72e0f_0_1348"/>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7" name="Google Shape;407;g13deac72e0f_0_134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8" name="Google Shape;408;g13deac72e0f_0_134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9" name="Google Shape;409;g13deac72e0f_0_134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0"/>
        <p:cNvGrpSpPr/>
        <p:nvPr/>
      </p:nvGrpSpPr>
      <p:grpSpPr>
        <a:xfrm>
          <a:off x="0" y="0"/>
          <a:ext cx="0" cy="0"/>
          <a:chOff x="0" y="0"/>
          <a:chExt cx="0" cy="0"/>
        </a:xfrm>
      </p:grpSpPr>
      <p:sp>
        <p:nvSpPr>
          <p:cNvPr id="411" name="Google Shape;411;g13deac72e0f_0_1353"/>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2" name="Google Shape;412;g13deac72e0f_0_1353"/>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413" name="Google Shape;413;g13deac72e0f_0_1353"/>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14" name="Google Shape;414;g13deac72e0f_0_135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5" name="Google Shape;415;g13deac72e0f_0_135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6" name="Google Shape;416;g13deac72e0f_0_135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7"/>
        <p:cNvGrpSpPr/>
        <p:nvPr/>
      </p:nvGrpSpPr>
      <p:grpSpPr>
        <a:xfrm>
          <a:off x="0" y="0"/>
          <a:ext cx="0" cy="0"/>
          <a:chOff x="0" y="0"/>
          <a:chExt cx="0" cy="0"/>
        </a:xfrm>
      </p:grpSpPr>
      <p:sp>
        <p:nvSpPr>
          <p:cNvPr id="418" name="Google Shape;418;g13deac72e0f_0_1360"/>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9" name="Google Shape;419;g13deac72e0f_0_1360"/>
          <p:cNvSpPr>
            <a:spLocks noGrp="1"/>
          </p:cNvSpPr>
          <p:nvPr>
            <p:ph type="pic" idx="2"/>
          </p:nvPr>
        </p:nvSpPr>
        <p:spPr>
          <a:xfrm>
            <a:off x="3887391" y="740570"/>
            <a:ext cx="4629300" cy="3655200"/>
          </a:xfrm>
          <a:prstGeom prst="rect">
            <a:avLst/>
          </a:prstGeom>
          <a:noFill/>
          <a:ln>
            <a:noFill/>
          </a:ln>
        </p:spPr>
      </p:sp>
      <p:sp>
        <p:nvSpPr>
          <p:cNvPr id="420" name="Google Shape;420;g13deac72e0f_0_1360"/>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21" name="Google Shape;421;g13deac72e0f_0_136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2" name="Google Shape;422;g13deac72e0f_0_136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3" name="Google Shape;423;g13deac72e0f_0_136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4"/>
        <p:cNvGrpSpPr/>
        <p:nvPr/>
      </p:nvGrpSpPr>
      <p:grpSpPr>
        <a:xfrm>
          <a:off x="0" y="0"/>
          <a:ext cx="0" cy="0"/>
          <a:chOff x="0" y="0"/>
          <a:chExt cx="0" cy="0"/>
        </a:xfrm>
      </p:grpSpPr>
      <p:sp>
        <p:nvSpPr>
          <p:cNvPr id="425" name="Google Shape;425;g13deac72e0f_0_136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6" name="Google Shape;426;g13deac72e0f_0_1367"/>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7" name="Google Shape;427;g13deac72e0f_0_136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8" name="Google Shape;428;g13deac72e0f_0_136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9" name="Google Shape;429;g13deac72e0f_0_136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0"/>
        <p:cNvGrpSpPr/>
        <p:nvPr/>
      </p:nvGrpSpPr>
      <p:grpSpPr>
        <a:xfrm>
          <a:off x="0" y="0"/>
          <a:ext cx="0" cy="0"/>
          <a:chOff x="0" y="0"/>
          <a:chExt cx="0" cy="0"/>
        </a:xfrm>
      </p:grpSpPr>
      <p:sp>
        <p:nvSpPr>
          <p:cNvPr id="431" name="Google Shape;431;g13deac72e0f_0_1373"/>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2" name="Google Shape;432;g13deac72e0f_0_1373"/>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3" name="Google Shape;433;g13deac72e0f_0_137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4" name="Google Shape;434;g13deac72e0f_0_137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5" name="Google Shape;435;g13deac72e0f_0_137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3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30"/>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0" i="0">
                <a:latin typeface="Arial"/>
                <a:ea typeface="Arial"/>
                <a:cs typeface="Arial"/>
                <a:sym typeface="Arial"/>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4" name="Google Shape;54;p30"/>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 name="Google Shape;55;p3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0" i="0">
                <a:latin typeface="Arial"/>
                <a:ea typeface="Arial"/>
                <a:cs typeface="Arial"/>
                <a:sym typeface="Arial"/>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6" name="Google Shape;56;p3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7" name="Google Shape;57;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32"/>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b="0" i="0">
                <a:latin typeface="Arial"/>
                <a:ea typeface="Arial"/>
                <a:cs typeface="Arial"/>
                <a:sym typeface="Arial"/>
              </a:defRPr>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8" name="Google Shape;68;p32"/>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b="0" i="0">
                <a:latin typeface="Arial"/>
                <a:ea typeface="Arial"/>
                <a:cs typeface="Arial"/>
                <a:sym typeface="Arial"/>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9" name="Google Shape;69;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11.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Google Shape;132;p2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g13dbddcb13b_0_4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5A9E"/>
              </a:buClr>
              <a:buSzPts val="2800"/>
              <a:buFont typeface="Arial"/>
              <a:buNone/>
              <a:defRPr sz="2800" b="1" i="0" u="none" strike="noStrike" cap="none">
                <a:solidFill>
                  <a:srgbClr val="005A9E"/>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7" name="Google Shape;177;g13dbddcb13b_0_42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8" name="Google Shape;178;g13dbddcb13b_0_4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9" name="Google Shape;179;g13dbddcb13b_0_4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0" name="Google Shape;180;g13dbddcb13b_0_4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1" name="Google Shape;181;g13dbddcb13b_0_420"/>
          <p:cNvPicPr preferRelativeResize="0"/>
          <p:nvPr/>
        </p:nvPicPr>
        <p:blipFill rotWithShape="1">
          <a:blip r:embed="rId26">
            <a:alphaModFix/>
          </a:blip>
          <a:srcRect/>
          <a:stretch/>
        </p:blipFill>
        <p:spPr>
          <a:xfrm>
            <a:off x="6540791" y="4733925"/>
            <a:ext cx="1974560" cy="2738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
        <p:cNvGrpSpPr/>
        <p:nvPr/>
      </p:nvGrpSpPr>
      <p:grpSpPr>
        <a:xfrm>
          <a:off x="0" y="0"/>
          <a:ext cx="0" cy="0"/>
          <a:chOff x="0" y="0"/>
          <a:chExt cx="0" cy="0"/>
        </a:xfrm>
      </p:grpSpPr>
      <p:sp>
        <p:nvSpPr>
          <p:cNvPr id="356" name="Google Shape;356;g13deac72e0f_0_1298"/>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57" name="Google Shape;357;g13deac72e0f_0_1298"/>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g13deac72e0f_0_129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9" name="Google Shape;359;g13deac72e0f_0_129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0" name="Google Shape;360;g13deac72e0f_0_129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hyperlink" Target="https://safetyservices.ucdavis.edu/units/occupational-health/ergonomics/office-computer/stretch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hyperlink" Target="http://www.conflictdynamics.org/blog/2013/11/conflict-competence/" TargetMode="External"/><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
          <p:cNvSpPr txBox="1">
            <a:spLocks noGrp="1"/>
          </p:cNvSpPr>
          <p:nvPr>
            <p:ph type="title"/>
          </p:nvPr>
        </p:nvSpPr>
        <p:spPr>
          <a:xfrm>
            <a:off x="4919325" y="3254450"/>
            <a:ext cx="3937800" cy="1053900"/>
          </a:xfrm>
          <a:prstGeom prst="rect">
            <a:avLst/>
          </a:prstGeom>
          <a:noFill/>
          <a:ln w="9525" cap="flat" cmpd="sng">
            <a:solidFill>
              <a:schemeClr val="lt2"/>
            </a:solidFill>
            <a:prstDash val="solid"/>
            <a:round/>
            <a:headEnd type="none" w="sm" len="sm"/>
            <a:tailEnd type="none" w="sm" len="sm"/>
          </a:ln>
        </p:spPr>
        <p:txBody>
          <a:bodyPr spcFirstLastPara="1" wrap="square" lIns="68575" tIns="34275" rIns="68575" bIns="34275" anchor="ctr" anchorCtr="0">
            <a:normAutofit/>
          </a:bodyPr>
          <a:lstStyle/>
          <a:p>
            <a:pPr marL="0" marR="0" lvl="0" indent="0" algn="ctr" rtl="0">
              <a:lnSpc>
                <a:spcPct val="100000"/>
              </a:lnSpc>
              <a:spcBef>
                <a:spcPts val="0"/>
              </a:spcBef>
              <a:spcAft>
                <a:spcPts val="0"/>
              </a:spcAft>
              <a:buClr>
                <a:schemeClr val="dk1"/>
              </a:buClr>
              <a:buSzPts val="1700"/>
              <a:buFont typeface="Arial"/>
              <a:buNone/>
            </a:pPr>
            <a:r>
              <a:rPr lang="en" sz="1200" b="1">
                <a:latin typeface="Arial"/>
                <a:ea typeface="Arial"/>
                <a:cs typeface="Arial"/>
                <a:sym typeface="Arial"/>
              </a:rPr>
              <a:t>Chat warm up</a:t>
            </a:r>
            <a:endParaRPr sz="1200" b="1">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r>
              <a:rPr lang="en" sz="1200" b="1">
                <a:latin typeface="Arial"/>
                <a:ea typeface="Arial"/>
                <a:cs typeface="Arial"/>
                <a:sym typeface="Arial"/>
              </a:rPr>
              <a:t>Learning about each other</a:t>
            </a:r>
            <a:endParaRPr sz="1200" b="1">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endParaRPr sz="1000" b="1">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r>
              <a:rPr lang="en" sz="1500" b="1">
                <a:latin typeface="Arial"/>
                <a:ea typeface="Arial"/>
                <a:cs typeface="Arial"/>
                <a:sym typeface="Arial"/>
              </a:rPr>
              <a:t>Wh</a:t>
            </a:r>
            <a:r>
              <a:rPr lang="en" sz="1500" b="1"/>
              <a:t>at</a:t>
            </a:r>
            <a:r>
              <a:rPr lang="en" sz="1500" b="1">
                <a:latin typeface="Arial"/>
                <a:ea typeface="Arial"/>
                <a:cs typeface="Arial"/>
                <a:sym typeface="Arial"/>
              </a:rPr>
              <a:t> </a:t>
            </a:r>
            <a:r>
              <a:rPr lang="en" sz="1500" b="1"/>
              <a:t>is your </a:t>
            </a:r>
            <a:r>
              <a:rPr lang="en" sz="1500" b="1">
                <a:latin typeface="Arial"/>
                <a:ea typeface="Arial"/>
                <a:cs typeface="Arial"/>
                <a:sym typeface="Arial"/>
              </a:rPr>
              <a:t>favorite </a:t>
            </a:r>
            <a:r>
              <a:rPr lang="en" sz="1500" b="1"/>
              <a:t>summer food</a:t>
            </a:r>
            <a:r>
              <a:rPr lang="en" sz="1500" b="1">
                <a:latin typeface="Arial"/>
                <a:ea typeface="Arial"/>
                <a:cs typeface="Arial"/>
                <a:sym typeface="Arial"/>
              </a:rPr>
              <a:t>?</a:t>
            </a:r>
            <a:r>
              <a:rPr lang="en" sz="1500" b="1">
                <a:solidFill>
                  <a:schemeClr val="dk2"/>
                </a:solidFill>
                <a:latin typeface="Arial"/>
                <a:ea typeface="Arial"/>
                <a:cs typeface="Arial"/>
                <a:sym typeface="Arial"/>
              </a:rPr>
              <a:t> </a:t>
            </a:r>
            <a:endParaRPr sz="1500" b="1">
              <a:solidFill>
                <a:schemeClr val="dk2"/>
              </a:solidFill>
              <a:latin typeface="Arial"/>
              <a:ea typeface="Arial"/>
              <a:cs typeface="Arial"/>
              <a:sym typeface="Arial"/>
            </a:endParaRPr>
          </a:p>
        </p:txBody>
      </p:sp>
      <p:sp>
        <p:nvSpPr>
          <p:cNvPr id="442" name="Google Shape;442;p1"/>
          <p:cNvSpPr txBox="1">
            <a:spLocks noGrp="1"/>
          </p:cNvSpPr>
          <p:nvPr>
            <p:ph type="title"/>
          </p:nvPr>
        </p:nvSpPr>
        <p:spPr>
          <a:xfrm>
            <a:off x="264900" y="335350"/>
            <a:ext cx="5185500" cy="984900"/>
          </a:xfrm>
          <a:prstGeom prst="rect">
            <a:avLst/>
          </a:prstGeom>
          <a:solidFill>
            <a:srgbClr val="FEE599"/>
          </a:solidFill>
          <a:ln>
            <a:noFill/>
          </a:ln>
        </p:spPr>
        <p:txBody>
          <a:bodyPr spcFirstLastPara="1" wrap="square" lIns="68575" tIns="34275" rIns="68575" bIns="34275" anchor="ctr" anchorCtr="0">
            <a:normAutofit/>
          </a:bodyPr>
          <a:lstStyle/>
          <a:p>
            <a:pPr marL="0" marR="0" lvl="0" indent="0" algn="ctr" rtl="0">
              <a:lnSpc>
                <a:spcPct val="100000"/>
              </a:lnSpc>
              <a:spcBef>
                <a:spcPts val="0"/>
              </a:spcBef>
              <a:spcAft>
                <a:spcPts val="0"/>
              </a:spcAft>
              <a:buClr>
                <a:schemeClr val="dk1"/>
              </a:buClr>
              <a:buSzPts val="1700"/>
              <a:buFont typeface="Arial"/>
              <a:buNone/>
            </a:pPr>
            <a:r>
              <a:rPr lang="en" sz="2800" b="1">
                <a:solidFill>
                  <a:srgbClr val="1F3864"/>
                </a:solidFill>
                <a:latin typeface="Arial"/>
                <a:ea typeface="Arial"/>
                <a:cs typeface="Arial"/>
                <a:sym typeface="Arial"/>
              </a:rPr>
              <a:t>Town Hall </a:t>
            </a:r>
            <a:endParaRPr sz="2800" b="1">
              <a:solidFill>
                <a:srgbClr val="1F3864"/>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r>
              <a:rPr lang="en" sz="1700" b="1">
                <a:solidFill>
                  <a:srgbClr val="1F3864"/>
                </a:solidFill>
                <a:latin typeface="Arial"/>
                <a:ea typeface="Arial"/>
                <a:cs typeface="Arial"/>
                <a:sym typeface="Arial"/>
              </a:rPr>
              <a:t>2-3 pm, July 21, 2022</a:t>
            </a:r>
            <a:endParaRPr sz="1700" b="1">
              <a:solidFill>
                <a:srgbClr val="1F3864"/>
              </a:solidFill>
              <a:latin typeface="Arial"/>
              <a:ea typeface="Arial"/>
              <a:cs typeface="Arial"/>
              <a:sym typeface="Arial"/>
            </a:endParaRPr>
          </a:p>
        </p:txBody>
      </p:sp>
      <p:sp>
        <p:nvSpPr>
          <p:cNvPr id="443" name="Google Shape;443;p1"/>
          <p:cNvSpPr txBox="1"/>
          <p:nvPr/>
        </p:nvSpPr>
        <p:spPr>
          <a:xfrm>
            <a:off x="489500" y="1531250"/>
            <a:ext cx="3846000" cy="2777100"/>
          </a:xfrm>
          <a:prstGeom prst="rect">
            <a:avLst/>
          </a:prstGeom>
          <a:solidFill>
            <a:srgbClr val="2E75B5"/>
          </a:solidFill>
          <a:ln>
            <a:noFill/>
          </a:ln>
        </p:spPr>
        <p:txBody>
          <a:bodyPr spcFirstLastPara="1" wrap="square" lIns="68575" tIns="34275" rIns="68575" bIns="34275" anchor="ctr" anchorCtr="0">
            <a:noAutofit/>
          </a:bodyPr>
          <a:lstStyle/>
          <a:p>
            <a:pPr marL="0" marR="0" lvl="0" indent="0" algn="l" rtl="0">
              <a:lnSpc>
                <a:spcPct val="120000"/>
              </a:lnSpc>
              <a:spcBef>
                <a:spcPts val="0"/>
              </a:spcBef>
              <a:spcAft>
                <a:spcPts val="0"/>
              </a:spcAft>
              <a:buClr>
                <a:schemeClr val="lt1"/>
              </a:buClr>
              <a:buSzPts val="1800"/>
              <a:buFont typeface="Helvetica Neue"/>
              <a:buNone/>
            </a:pPr>
            <a:r>
              <a:rPr lang="en" sz="1800" i="0" u="none" strike="noStrike" cap="none">
                <a:solidFill>
                  <a:schemeClr val="lt1"/>
                </a:solidFill>
              </a:rPr>
              <a:t>Agenda </a:t>
            </a:r>
            <a:endParaRPr sz="900" i="0" u="none" strike="noStrike" cap="none">
              <a:solidFill>
                <a:schemeClr val="lt1"/>
              </a:solidFill>
            </a:endParaRPr>
          </a:p>
          <a:p>
            <a:pPr marL="514350" marR="0" lvl="1" indent="-285750" algn="l" rtl="0">
              <a:lnSpc>
                <a:spcPct val="120000"/>
              </a:lnSpc>
              <a:spcBef>
                <a:spcPts val="0"/>
              </a:spcBef>
              <a:spcAft>
                <a:spcPts val="0"/>
              </a:spcAft>
              <a:buClr>
                <a:schemeClr val="lt1"/>
              </a:buClr>
              <a:buSzPts val="1800"/>
              <a:buChar char="•"/>
            </a:pPr>
            <a:r>
              <a:rPr lang="en" sz="1700" i="0" u="none" strike="noStrike" cap="none">
                <a:solidFill>
                  <a:schemeClr val="lt1"/>
                </a:solidFill>
              </a:rPr>
              <a:t>Welcome</a:t>
            </a:r>
            <a:endParaRPr sz="1700" i="0" u="none" strike="noStrike" cap="none">
              <a:solidFill>
                <a:schemeClr val="lt1"/>
              </a:solidFill>
            </a:endParaRPr>
          </a:p>
          <a:p>
            <a:pPr marL="514350" marR="0" lvl="1" indent="-285750" algn="l" rtl="0">
              <a:lnSpc>
                <a:spcPct val="120000"/>
              </a:lnSpc>
              <a:spcBef>
                <a:spcPts val="0"/>
              </a:spcBef>
              <a:spcAft>
                <a:spcPts val="0"/>
              </a:spcAft>
              <a:buClr>
                <a:schemeClr val="lt1"/>
              </a:buClr>
              <a:buSzPts val="1800"/>
              <a:buChar char="•"/>
            </a:pPr>
            <a:r>
              <a:rPr lang="en" sz="1700" i="0" u="none" strike="noStrike" cap="none">
                <a:solidFill>
                  <a:schemeClr val="lt1"/>
                </a:solidFill>
              </a:rPr>
              <a:t>Leadership Update</a:t>
            </a:r>
            <a:endParaRPr sz="1000" i="0" u="none" strike="noStrike" cap="none">
              <a:solidFill>
                <a:schemeClr val="dk1"/>
              </a:solidFill>
            </a:endParaRPr>
          </a:p>
          <a:p>
            <a:pPr marL="514350" marR="0" lvl="1" indent="-285750" algn="l" rtl="0">
              <a:lnSpc>
                <a:spcPct val="120000"/>
              </a:lnSpc>
              <a:spcBef>
                <a:spcPts val="0"/>
              </a:spcBef>
              <a:spcAft>
                <a:spcPts val="0"/>
              </a:spcAft>
              <a:buClr>
                <a:schemeClr val="lt1"/>
              </a:buClr>
              <a:buSzPts val="1800"/>
              <a:buChar char="•"/>
            </a:pPr>
            <a:r>
              <a:rPr lang="en" sz="1700" i="0" u="none" strike="noStrike" cap="none">
                <a:solidFill>
                  <a:schemeClr val="lt1"/>
                </a:solidFill>
              </a:rPr>
              <a:t>Stories from the Field</a:t>
            </a:r>
            <a:endParaRPr sz="1700" i="0" u="none" strike="noStrike" cap="none">
              <a:solidFill>
                <a:schemeClr val="lt1"/>
              </a:solidFill>
            </a:endParaRPr>
          </a:p>
          <a:p>
            <a:pPr marL="514350" marR="0" lvl="1" indent="-285750" algn="l" rtl="0">
              <a:lnSpc>
                <a:spcPct val="120000"/>
              </a:lnSpc>
              <a:spcBef>
                <a:spcPts val="0"/>
              </a:spcBef>
              <a:spcAft>
                <a:spcPts val="0"/>
              </a:spcAft>
              <a:buClr>
                <a:schemeClr val="lt1"/>
              </a:buClr>
              <a:buSzPts val="1800"/>
              <a:buChar char="•"/>
            </a:pPr>
            <a:r>
              <a:rPr lang="en" sz="1700" i="0" u="none" strike="noStrike" cap="none">
                <a:solidFill>
                  <a:schemeClr val="lt1"/>
                </a:solidFill>
              </a:rPr>
              <a:t>Strategic Element</a:t>
            </a:r>
            <a:endParaRPr/>
          </a:p>
          <a:p>
            <a:pPr marL="514350" marR="0" lvl="1" indent="-285750" algn="l" rtl="0">
              <a:lnSpc>
                <a:spcPct val="120000"/>
              </a:lnSpc>
              <a:spcBef>
                <a:spcPts val="0"/>
              </a:spcBef>
              <a:spcAft>
                <a:spcPts val="0"/>
              </a:spcAft>
              <a:buClr>
                <a:schemeClr val="lt1"/>
              </a:buClr>
              <a:buSzPts val="1800"/>
              <a:buChar char="•"/>
            </a:pPr>
            <a:r>
              <a:rPr lang="en" sz="1700" i="0" u="none" strike="noStrike" cap="none">
                <a:solidFill>
                  <a:schemeClr val="lt1"/>
                </a:solidFill>
              </a:rPr>
              <a:t>Wellness Break</a:t>
            </a:r>
            <a:endParaRPr sz="1700" i="0" u="none" strike="noStrike" cap="none">
              <a:solidFill>
                <a:schemeClr val="lt1"/>
              </a:solidFill>
            </a:endParaRPr>
          </a:p>
          <a:p>
            <a:pPr marL="514350" marR="0" lvl="1" indent="-285750" algn="l" rtl="0">
              <a:lnSpc>
                <a:spcPct val="120000"/>
              </a:lnSpc>
              <a:spcBef>
                <a:spcPts val="0"/>
              </a:spcBef>
              <a:spcAft>
                <a:spcPts val="0"/>
              </a:spcAft>
              <a:buClr>
                <a:schemeClr val="lt1"/>
              </a:buClr>
              <a:buSzPts val="1800"/>
              <a:buChar char="•"/>
            </a:pPr>
            <a:r>
              <a:rPr lang="en" sz="1700" i="0" u="none" strike="noStrike" cap="none">
                <a:solidFill>
                  <a:schemeClr val="lt1"/>
                </a:solidFill>
              </a:rPr>
              <a:t>Around UC ANR: Other updates</a:t>
            </a:r>
            <a:endParaRPr sz="1000" i="0" u="none" strike="noStrike" cap="none">
              <a:solidFill>
                <a:schemeClr val="dk1"/>
              </a:solidFill>
            </a:endParaRPr>
          </a:p>
          <a:p>
            <a:pPr marL="514350" marR="0" lvl="1" indent="-285750" algn="l" rtl="0">
              <a:lnSpc>
                <a:spcPct val="120000"/>
              </a:lnSpc>
              <a:spcBef>
                <a:spcPts val="0"/>
              </a:spcBef>
              <a:spcAft>
                <a:spcPts val="0"/>
              </a:spcAft>
              <a:buClr>
                <a:schemeClr val="lt1"/>
              </a:buClr>
              <a:buSzPts val="1800"/>
              <a:buChar char="•"/>
            </a:pPr>
            <a:r>
              <a:rPr lang="en" sz="1700" i="0" u="none" strike="noStrike" cap="none">
                <a:solidFill>
                  <a:schemeClr val="lt1"/>
                </a:solidFill>
              </a:rPr>
              <a:t>Close</a:t>
            </a:r>
            <a:endParaRPr sz="1700" i="0" u="none" strike="noStrike" cap="none">
              <a:solidFill>
                <a:schemeClr val="lt1"/>
              </a:solidFill>
            </a:endParaRPr>
          </a:p>
        </p:txBody>
      </p:sp>
      <p:pic>
        <p:nvPicPr>
          <p:cNvPr id="444" name="Google Shape;444;p1" descr="A boat on the beach&#10;&#10;Description automatically generated with low confidence"/>
          <p:cNvPicPr preferRelativeResize="0"/>
          <p:nvPr/>
        </p:nvPicPr>
        <p:blipFill rotWithShape="1">
          <a:blip r:embed="rId3">
            <a:alphaModFix/>
          </a:blip>
          <a:srcRect/>
          <a:stretch/>
        </p:blipFill>
        <p:spPr>
          <a:xfrm>
            <a:off x="5904989" y="335349"/>
            <a:ext cx="2082826" cy="27771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13d268aab8a_4_17"/>
          <p:cNvSpPr txBox="1">
            <a:spLocks noGrp="1"/>
          </p:cNvSpPr>
          <p:nvPr>
            <p:ph type="body" idx="1"/>
          </p:nvPr>
        </p:nvSpPr>
        <p:spPr>
          <a:xfrm>
            <a:off x="393000" y="1729471"/>
            <a:ext cx="8188200" cy="1684500"/>
          </a:xfrm>
          <a:prstGeom prst="rect">
            <a:avLst/>
          </a:prstGeom>
          <a:solidFill>
            <a:srgbClr val="FEE599"/>
          </a:solidFill>
          <a:ln w="9525" cap="flat"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lvl="0" indent="0" algn="l" rtl="0">
              <a:lnSpc>
                <a:spcPct val="115000"/>
              </a:lnSpc>
              <a:spcBef>
                <a:spcPts val="0"/>
              </a:spcBef>
              <a:spcAft>
                <a:spcPts val="0"/>
              </a:spcAft>
              <a:buSzPts val="1400"/>
              <a:buNone/>
            </a:pPr>
            <a:r>
              <a:rPr lang="en" sz="2400" dirty="0">
                <a:solidFill>
                  <a:srgbClr val="1F3864"/>
                </a:solidFill>
                <a:latin typeface="Arial"/>
                <a:ea typeface="Arial"/>
                <a:cs typeface="Arial"/>
                <a:sym typeface="Arial"/>
              </a:rPr>
              <a:t>Safeguarding abundant and healthy _____ for all Californians.</a:t>
            </a:r>
            <a:endParaRPr sz="2200" dirty="0">
              <a:solidFill>
                <a:srgbClr val="1F3864"/>
              </a:solidFill>
              <a:latin typeface="Arial"/>
              <a:ea typeface="Arial"/>
              <a:cs typeface="Arial"/>
              <a:sym typeface="Arial"/>
            </a:endParaRPr>
          </a:p>
        </p:txBody>
      </p:sp>
      <p:sp>
        <p:nvSpPr>
          <p:cNvPr id="521" name="Google Shape;521;g13d268aab8a_4_17"/>
          <p:cNvSpPr/>
          <p:nvPr/>
        </p:nvSpPr>
        <p:spPr>
          <a:xfrm>
            <a:off x="209625" y="314450"/>
            <a:ext cx="8450100" cy="763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g13d268aab8a_4_17"/>
          <p:cNvSpPr txBox="1">
            <a:spLocks noGrp="1"/>
          </p:cNvSpPr>
          <p:nvPr>
            <p:ph type="title"/>
          </p:nvPr>
        </p:nvSpPr>
        <p:spPr>
          <a:xfrm>
            <a:off x="392988" y="19926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120000"/>
              </a:lnSpc>
              <a:spcBef>
                <a:spcPts val="0"/>
              </a:spcBef>
              <a:spcAft>
                <a:spcPts val="0"/>
              </a:spcAft>
              <a:buClr>
                <a:schemeClr val="dk1"/>
              </a:buClr>
              <a:buSzPts val="1800"/>
              <a:buFont typeface="Arial"/>
              <a:buNone/>
            </a:pPr>
            <a:r>
              <a:rPr lang="en" sz="2800"/>
              <a:t>Our Public Value Statements</a:t>
            </a:r>
            <a:endParaRPr sz="2800"/>
          </a:p>
        </p:txBody>
      </p:sp>
      <p:sp>
        <p:nvSpPr>
          <p:cNvPr id="5" name="TextBox 4">
            <a:extLst>
              <a:ext uri="{FF2B5EF4-FFF2-40B4-BE49-F238E27FC236}">
                <a16:creationId xmlns:a16="http://schemas.microsoft.com/office/drawing/2014/main" id="{167A88A4-1F36-43A0-9564-31BB78F09067}"/>
              </a:ext>
            </a:extLst>
          </p:cNvPr>
          <p:cNvSpPr txBox="1"/>
          <p:nvPr/>
        </p:nvSpPr>
        <p:spPr>
          <a:xfrm>
            <a:off x="5398992" y="2110056"/>
            <a:ext cx="1156449" cy="461665"/>
          </a:xfrm>
          <a:prstGeom prst="rect">
            <a:avLst/>
          </a:prstGeom>
          <a:noFill/>
        </p:spPr>
        <p:txBody>
          <a:bodyPr wrap="square" rtlCol="0">
            <a:spAutoFit/>
          </a:bodyPr>
          <a:lstStyle/>
          <a:p>
            <a:r>
              <a:rPr lang="en-US" sz="2400" dirty="0">
                <a:solidFill>
                  <a:srgbClr val="7030A0"/>
                </a:solidFill>
              </a:rPr>
              <a:t>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0"/>
          <p:cNvSpPr txBox="1"/>
          <p:nvPr/>
        </p:nvSpPr>
        <p:spPr>
          <a:xfrm>
            <a:off x="733982" y="4789110"/>
            <a:ext cx="4114800" cy="1931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700" b="0" i="0" u="none" strike="noStrike" cap="none">
                <a:solidFill>
                  <a:schemeClr val="lt1"/>
                </a:solidFill>
                <a:latin typeface="Arial"/>
                <a:ea typeface="Arial"/>
                <a:cs typeface="Arial"/>
                <a:sym typeface="Arial"/>
              </a:rPr>
              <a:t>Photo by Mark Bell</a:t>
            </a:r>
            <a:endParaRPr sz="700" b="0" i="0" u="none" strike="noStrike" cap="none">
              <a:solidFill>
                <a:schemeClr val="lt1"/>
              </a:solidFill>
              <a:latin typeface="Arial"/>
              <a:ea typeface="Arial"/>
              <a:cs typeface="Arial"/>
              <a:sym typeface="Arial"/>
            </a:endParaRPr>
          </a:p>
        </p:txBody>
      </p:sp>
      <p:sp>
        <p:nvSpPr>
          <p:cNvPr id="529" name="Google Shape;529;p10"/>
          <p:cNvSpPr txBox="1">
            <a:spLocks noGrp="1"/>
          </p:cNvSpPr>
          <p:nvPr>
            <p:ph type="body" idx="1"/>
          </p:nvPr>
        </p:nvSpPr>
        <p:spPr>
          <a:xfrm>
            <a:off x="583675" y="296808"/>
            <a:ext cx="8100900" cy="500100"/>
          </a:xfrm>
          <a:prstGeom prst="rect">
            <a:avLst/>
          </a:prstGeom>
          <a:noFill/>
          <a:ln>
            <a:noFill/>
          </a:ln>
        </p:spPr>
        <p:txBody>
          <a:bodyPr spcFirstLastPara="1" wrap="square" lIns="68575" tIns="34275" rIns="68575" bIns="34275" anchor="ctr" anchorCtr="0">
            <a:spAutoFit/>
          </a:bodyPr>
          <a:lstStyle/>
          <a:p>
            <a:pPr marL="0" lvl="0" indent="0" algn="l" rtl="0">
              <a:lnSpc>
                <a:spcPct val="120000"/>
              </a:lnSpc>
              <a:spcBef>
                <a:spcPts val="0"/>
              </a:spcBef>
              <a:spcAft>
                <a:spcPts val="0"/>
              </a:spcAft>
              <a:buClr>
                <a:schemeClr val="dk1"/>
              </a:buClr>
              <a:buSzPts val="1800"/>
              <a:buNone/>
            </a:pPr>
            <a:r>
              <a:rPr lang="en" sz="2800">
                <a:solidFill>
                  <a:srgbClr val="FEE599"/>
                </a:solidFill>
                <a:latin typeface="Arial"/>
                <a:ea typeface="Arial"/>
                <a:cs typeface="Arial"/>
                <a:sym typeface="Arial"/>
              </a:rPr>
              <a:t>In the Media</a:t>
            </a:r>
            <a:endParaRPr sz="2800">
              <a:solidFill>
                <a:srgbClr val="FEE599"/>
              </a:solidFill>
              <a:latin typeface="Arial"/>
              <a:ea typeface="Arial"/>
              <a:cs typeface="Arial"/>
              <a:sym typeface="Arial"/>
            </a:endParaRPr>
          </a:p>
        </p:txBody>
      </p:sp>
      <p:sp>
        <p:nvSpPr>
          <p:cNvPr id="530" name="Google Shape;530;p10"/>
          <p:cNvSpPr txBox="1"/>
          <p:nvPr/>
        </p:nvSpPr>
        <p:spPr>
          <a:xfrm>
            <a:off x="528150" y="3171538"/>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10"/>
          <p:cNvSpPr txBox="1">
            <a:spLocks noGrp="1"/>
          </p:cNvSpPr>
          <p:nvPr>
            <p:ph type="body" idx="1"/>
          </p:nvPr>
        </p:nvSpPr>
        <p:spPr>
          <a:xfrm>
            <a:off x="189175" y="1264550"/>
            <a:ext cx="5104200" cy="3524700"/>
          </a:xfrm>
          <a:prstGeom prst="rect">
            <a:avLst/>
          </a:prstGeom>
          <a:noFill/>
          <a:ln>
            <a:noFill/>
          </a:ln>
        </p:spPr>
        <p:txBody>
          <a:bodyPr spcFirstLastPara="1" wrap="square" lIns="68575" tIns="34275" rIns="68575" bIns="34275" anchor="t" anchorCtr="0">
            <a:normAutofit fontScale="92500" lnSpcReduction="10000"/>
          </a:bodyPr>
          <a:lstStyle/>
          <a:p>
            <a:pPr marL="342900" lvl="0" indent="-361950" algn="l" rtl="0">
              <a:lnSpc>
                <a:spcPct val="100000"/>
              </a:lnSpc>
              <a:spcBef>
                <a:spcPts val="800"/>
              </a:spcBef>
              <a:spcAft>
                <a:spcPts val="0"/>
              </a:spcAft>
              <a:buSzPts val="1700"/>
              <a:buFont typeface="Calibri"/>
              <a:buChar char="•"/>
            </a:pPr>
            <a:r>
              <a:rPr lang="en" sz="2300" b="1">
                <a:solidFill>
                  <a:srgbClr val="0E55A2"/>
                </a:solidFill>
                <a:latin typeface="Calibri"/>
                <a:ea typeface="Calibri"/>
                <a:cs typeface="Calibri"/>
                <a:sym typeface="Calibri"/>
              </a:rPr>
              <a:t>Lenya Quinn-Davidson</a:t>
            </a:r>
            <a:r>
              <a:rPr lang="en" sz="2300">
                <a:solidFill>
                  <a:srgbClr val="0E55A2"/>
                </a:solidFill>
                <a:latin typeface="Calibri"/>
                <a:ea typeface="Calibri"/>
                <a:cs typeface="Calibri"/>
                <a:sym typeface="Calibri"/>
              </a:rPr>
              <a:t> was quoted in an NPR story on prescribed fire </a:t>
            </a:r>
            <a:endParaRPr sz="2400">
              <a:latin typeface="Calibri"/>
              <a:ea typeface="Calibri"/>
              <a:cs typeface="Calibri"/>
              <a:sym typeface="Calibri"/>
            </a:endParaRPr>
          </a:p>
          <a:p>
            <a:pPr marL="342900" lvl="0" indent="-361950" algn="l" rtl="0">
              <a:lnSpc>
                <a:spcPct val="100000"/>
              </a:lnSpc>
              <a:spcBef>
                <a:spcPts val="800"/>
              </a:spcBef>
              <a:spcAft>
                <a:spcPts val="0"/>
              </a:spcAft>
              <a:buSzPts val="1700"/>
              <a:buFont typeface="Calibri"/>
              <a:buChar char="•"/>
            </a:pPr>
            <a:r>
              <a:rPr lang="en" sz="2300" b="1">
                <a:solidFill>
                  <a:srgbClr val="0E55A2"/>
                </a:solidFill>
                <a:latin typeface="Calibri"/>
                <a:ea typeface="Calibri"/>
                <a:cs typeface="Calibri"/>
                <a:sym typeface="Calibri"/>
              </a:rPr>
              <a:t>Susie Kocher</a:t>
            </a:r>
            <a:r>
              <a:rPr lang="en" sz="2300">
                <a:solidFill>
                  <a:srgbClr val="0E55A2"/>
                </a:solidFill>
                <a:latin typeface="Calibri"/>
                <a:ea typeface="Calibri"/>
                <a:cs typeface="Calibri"/>
                <a:sym typeface="Calibri"/>
              </a:rPr>
              <a:t> was quoted in a story on drought and fire in Yahoo and The Los Angeles Times</a:t>
            </a:r>
            <a:endParaRPr sz="2400">
              <a:latin typeface="Calibri"/>
              <a:ea typeface="Calibri"/>
              <a:cs typeface="Calibri"/>
              <a:sym typeface="Calibri"/>
            </a:endParaRPr>
          </a:p>
          <a:p>
            <a:pPr marL="342900" lvl="0" indent="-361950" algn="l" rtl="0">
              <a:lnSpc>
                <a:spcPct val="100000"/>
              </a:lnSpc>
              <a:spcBef>
                <a:spcPts val="800"/>
              </a:spcBef>
              <a:spcAft>
                <a:spcPts val="0"/>
              </a:spcAft>
              <a:buSzPts val="1700"/>
              <a:buFont typeface="Calibri"/>
              <a:buChar char="•"/>
            </a:pPr>
            <a:r>
              <a:rPr lang="en" sz="2300">
                <a:solidFill>
                  <a:srgbClr val="0E55A2"/>
                </a:solidFill>
                <a:latin typeface="Calibri"/>
                <a:ea typeface="Calibri"/>
                <a:cs typeface="Calibri"/>
                <a:sym typeface="Calibri"/>
              </a:rPr>
              <a:t>A story on Latino gardeners that quoted </a:t>
            </a:r>
            <a:r>
              <a:rPr lang="en" sz="2300" b="1">
                <a:solidFill>
                  <a:srgbClr val="0E55A2"/>
                </a:solidFill>
                <a:latin typeface="Calibri"/>
                <a:ea typeface="Calibri"/>
                <a:cs typeface="Calibri"/>
                <a:sym typeface="Calibri"/>
              </a:rPr>
              <a:t>Rachel Surls</a:t>
            </a:r>
            <a:r>
              <a:rPr lang="en" sz="2300">
                <a:solidFill>
                  <a:srgbClr val="0E55A2"/>
                </a:solidFill>
                <a:latin typeface="Calibri"/>
                <a:ea typeface="Calibri"/>
                <a:cs typeface="Calibri"/>
                <a:sym typeface="Calibri"/>
              </a:rPr>
              <a:t> was picked up by multiple out-of-state outlets</a:t>
            </a:r>
            <a:endParaRPr sz="2400">
              <a:latin typeface="Calibri"/>
              <a:ea typeface="Calibri"/>
              <a:cs typeface="Calibri"/>
              <a:sym typeface="Calibri"/>
            </a:endParaRPr>
          </a:p>
          <a:p>
            <a:pPr marL="342900" lvl="0" indent="-361950" algn="l" rtl="0">
              <a:lnSpc>
                <a:spcPct val="100000"/>
              </a:lnSpc>
              <a:spcBef>
                <a:spcPts val="800"/>
              </a:spcBef>
              <a:spcAft>
                <a:spcPts val="0"/>
              </a:spcAft>
              <a:buSzPts val="1700"/>
              <a:buFont typeface="Calibri"/>
              <a:buChar char="•"/>
            </a:pPr>
            <a:r>
              <a:rPr lang="en" sz="2300">
                <a:solidFill>
                  <a:srgbClr val="0E55A2"/>
                </a:solidFill>
                <a:latin typeface="Calibri"/>
                <a:ea typeface="Calibri"/>
                <a:cs typeface="Calibri"/>
                <a:sym typeface="Calibri"/>
              </a:rPr>
              <a:t>Multiple national outlets ran UC ANR content on drought-tolerant gardening</a:t>
            </a:r>
            <a:endParaRPr sz="2400">
              <a:latin typeface="Calibri"/>
              <a:ea typeface="Calibri"/>
              <a:cs typeface="Calibri"/>
              <a:sym typeface="Calibri"/>
            </a:endParaRPr>
          </a:p>
          <a:p>
            <a:pPr marL="457200" lvl="0" indent="-228600" algn="l" rtl="0">
              <a:lnSpc>
                <a:spcPct val="90000"/>
              </a:lnSpc>
              <a:spcBef>
                <a:spcPts val="800"/>
              </a:spcBef>
              <a:spcAft>
                <a:spcPts val="0"/>
              </a:spcAft>
              <a:buClr>
                <a:schemeClr val="dk1"/>
              </a:buClr>
              <a:buSzPts val="1400"/>
              <a:buNone/>
            </a:pPr>
            <a:endParaRPr sz="2000">
              <a:latin typeface="Arial"/>
              <a:ea typeface="Arial"/>
              <a:cs typeface="Arial"/>
              <a:sym typeface="Arial"/>
            </a:endParaRPr>
          </a:p>
        </p:txBody>
      </p:sp>
      <p:pic>
        <p:nvPicPr>
          <p:cNvPr id="532" name="Google Shape;532;p10" descr="Should I burn? Consider a Prescribed Fire Go/No-Go Checklist Before You  Begin - Forest Research and Outreach - ANR Blogs"/>
          <p:cNvPicPr preferRelativeResize="0"/>
          <p:nvPr/>
        </p:nvPicPr>
        <p:blipFill rotWithShape="1">
          <a:blip r:embed="rId3">
            <a:alphaModFix/>
          </a:blip>
          <a:srcRect/>
          <a:stretch/>
        </p:blipFill>
        <p:spPr>
          <a:xfrm>
            <a:off x="5406031" y="1478952"/>
            <a:ext cx="3639879" cy="27299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p11"/>
          <p:cNvSpPr txBox="1">
            <a:spLocks noGrp="1"/>
          </p:cNvSpPr>
          <p:nvPr>
            <p:ph type="title"/>
          </p:nvPr>
        </p:nvSpPr>
        <p:spPr>
          <a:xfrm>
            <a:off x="4098825" y="696275"/>
            <a:ext cx="4396500" cy="3122100"/>
          </a:xfrm>
          <a:prstGeom prst="rect">
            <a:avLst/>
          </a:prstGeom>
          <a:solidFill>
            <a:srgbClr val="307DBD"/>
          </a:solid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400"/>
              <a:buFont typeface="Calibri"/>
              <a:buNone/>
            </a:pPr>
            <a:r>
              <a:rPr lang="en" sz="3000">
                <a:solidFill>
                  <a:srgbClr val="FEE599"/>
                </a:solidFill>
                <a:latin typeface="Calibri"/>
                <a:ea typeface="Calibri"/>
                <a:cs typeface="Calibri"/>
                <a:sym typeface="Calibri"/>
              </a:rPr>
              <a:t>Wellness break.</a:t>
            </a:r>
            <a:br>
              <a:rPr lang="en" sz="3000">
                <a:solidFill>
                  <a:srgbClr val="FEE599"/>
                </a:solidFill>
                <a:latin typeface="Calibri"/>
                <a:ea typeface="Calibri"/>
                <a:cs typeface="Calibri"/>
                <a:sym typeface="Calibri"/>
              </a:rPr>
            </a:br>
            <a:r>
              <a:rPr lang="en" sz="3000">
                <a:solidFill>
                  <a:srgbClr val="FEE599"/>
                </a:solidFill>
                <a:latin typeface="Calibri"/>
                <a:ea typeface="Calibri"/>
                <a:cs typeface="Calibri"/>
                <a:sym typeface="Calibri"/>
              </a:rPr>
              <a:t>Practicing what we preach.</a:t>
            </a:r>
            <a:endParaRPr sz="3000">
              <a:solidFill>
                <a:srgbClr val="FEE599"/>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3400"/>
              <a:buFont typeface="Calibri"/>
              <a:buNone/>
            </a:pPr>
            <a:br>
              <a:rPr lang="en" sz="3000">
                <a:solidFill>
                  <a:srgbClr val="FEE599"/>
                </a:solidFill>
                <a:latin typeface="Calibri"/>
                <a:ea typeface="Calibri"/>
                <a:cs typeface="Calibri"/>
                <a:sym typeface="Calibri"/>
              </a:rPr>
            </a:br>
            <a:endParaRPr sz="3000">
              <a:solidFill>
                <a:srgbClr val="FEE599"/>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3400"/>
              <a:buFont typeface="Calibri"/>
              <a:buNone/>
            </a:pPr>
            <a:r>
              <a:rPr lang="en" sz="3000">
                <a:solidFill>
                  <a:srgbClr val="FEE599"/>
                </a:solidFill>
                <a:latin typeface="Calibri"/>
                <a:ea typeface="Calibri"/>
                <a:cs typeface="Calibri"/>
                <a:sym typeface="Calibri"/>
              </a:rPr>
              <a:t>David Ritz</a:t>
            </a:r>
            <a:endParaRPr sz="3000">
              <a:solidFill>
                <a:srgbClr val="FEE599"/>
              </a:solidFill>
              <a:latin typeface="Calibri"/>
              <a:ea typeface="Calibri"/>
              <a:cs typeface="Calibri"/>
              <a:sym typeface="Calibri"/>
            </a:endParaRPr>
          </a:p>
        </p:txBody>
      </p:sp>
      <p:pic>
        <p:nvPicPr>
          <p:cNvPr id="539" name="Google Shape;539;p11" descr="A pink flower on a pond&#10;&#10;Description automatically generated with low confidence"/>
          <p:cNvPicPr preferRelativeResize="0"/>
          <p:nvPr/>
        </p:nvPicPr>
        <p:blipFill rotWithShape="1">
          <a:blip r:embed="rId3">
            <a:alphaModFix/>
          </a:blip>
          <a:srcRect/>
          <a:stretch/>
        </p:blipFill>
        <p:spPr>
          <a:xfrm>
            <a:off x="558725" y="215401"/>
            <a:ext cx="3267075" cy="4083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2"/>
          <p:cNvSpPr txBox="1">
            <a:spLocks noGrp="1"/>
          </p:cNvSpPr>
          <p:nvPr>
            <p:ph type="title"/>
          </p:nvPr>
        </p:nvSpPr>
        <p:spPr>
          <a:xfrm>
            <a:off x="501650" y="235340"/>
            <a:ext cx="8125280" cy="57564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600"/>
              <a:buFont typeface="Calibri"/>
              <a:buNone/>
            </a:pPr>
            <a:r>
              <a:rPr lang="en" sz="2800">
                <a:latin typeface="Arial"/>
                <a:ea typeface="Arial"/>
                <a:cs typeface="Arial"/>
                <a:sym typeface="Arial"/>
              </a:rPr>
              <a:t>Remember to stretch</a:t>
            </a:r>
            <a:endParaRPr sz="2800">
              <a:latin typeface="Arial"/>
              <a:ea typeface="Arial"/>
              <a:cs typeface="Arial"/>
              <a:sym typeface="Arial"/>
            </a:endParaRPr>
          </a:p>
        </p:txBody>
      </p:sp>
      <p:pic>
        <p:nvPicPr>
          <p:cNvPr id="546" name="Google Shape;546;p12"/>
          <p:cNvPicPr preferRelativeResize="0"/>
          <p:nvPr/>
        </p:nvPicPr>
        <p:blipFill rotWithShape="1">
          <a:blip r:embed="rId3">
            <a:alphaModFix/>
          </a:blip>
          <a:srcRect/>
          <a:stretch/>
        </p:blipFill>
        <p:spPr>
          <a:xfrm>
            <a:off x="5310176" y="1373539"/>
            <a:ext cx="3391296" cy="3690362"/>
          </a:xfrm>
          <a:prstGeom prst="rect">
            <a:avLst/>
          </a:prstGeom>
          <a:noFill/>
          <a:ln>
            <a:noFill/>
          </a:ln>
        </p:spPr>
      </p:pic>
      <p:sp>
        <p:nvSpPr>
          <p:cNvPr id="547" name="Google Shape;547;p12"/>
          <p:cNvSpPr/>
          <p:nvPr/>
        </p:nvSpPr>
        <p:spPr>
          <a:xfrm>
            <a:off x="442528" y="1295419"/>
            <a:ext cx="4572000" cy="3690362"/>
          </a:xfrm>
          <a:prstGeom prst="rect">
            <a:avLst/>
          </a:prstGeom>
          <a:solidFill>
            <a:srgbClr val="FEE599"/>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 sz="2800" b="0" i="0" u="none" strike="noStrike" cap="none">
                <a:solidFill>
                  <a:schemeClr val="accent1"/>
                </a:solidFill>
                <a:latin typeface="Arial"/>
                <a:ea typeface="Arial"/>
                <a:cs typeface="Arial"/>
                <a:sym typeface="Arial"/>
              </a:rPr>
              <a:t>10, 2 and 4 stretches</a:t>
            </a:r>
            <a:endParaRPr sz="2800" b="0" i="0" u="none" strike="noStrike" cap="none">
              <a:solidFill>
                <a:schemeClr val="accent1"/>
              </a:solidFill>
              <a:latin typeface="Arial"/>
              <a:ea typeface="Arial"/>
              <a:cs typeface="Arial"/>
              <a:sym typeface="Arial"/>
            </a:endParaRPr>
          </a:p>
          <a:p>
            <a:pPr marL="0" marR="0" lvl="0" indent="0" algn="ctr" rtl="0">
              <a:lnSpc>
                <a:spcPct val="90000"/>
              </a:lnSpc>
              <a:spcBef>
                <a:spcPts val="800"/>
              </a:spcBef>
              <a:spcAft>
                <a:spcPts val="0"/>
              </a:spcAft>
              <a:buClr>
                <a:schemeClr val="dk1"/>
              </a:buClr>
              <a:buSzPts val="2100"/>
              <a:buFont typeface="Arial"/>
              <a:buNone/>
            </a:pPr>
            <a:endParaRPr sz="2100" b="0" i="0" u="none" strike="noStrike" cap="none">
              <a:solidFill>
                <a:schemeClr val="accent1"/>
              </a:solidFill>
              <a:latin typeface="Arial"/>
              <a:ea typeface="Arial"/>
              <a:cs typeface="Arial"/>
              <a:sym typeface="Arial"/>
            </a:endParaRPr>
          </a:p>
          <a:p>
            <a:pPr marL="0" marR="0" lvl="0" indent="0" algn="ctr" rtl="0">
              <a:lnSpc>
                <a:spcPct val="90000"/>
              </a:lnSpc>
              <a:spcBef>
                <a:spcPts val="800"/>
              </a:spcBef>
              <a:spcAft>
                <a:spcPts val="0"/>
              </a:spcAft>
              <a:buClr>
                <a:schemeClr val="lt1"/>
              </a:buClr>
              <a:buSzPts val="2100"/>
              <a:buFont typeface="Arial"/>
              <a:buNone/>
            </a:pPr>
            <a:r>
              <a:rPr lang="en" sz="2100" b="0" i="0" u="none" strike="noStrike" cap="none">
                <a:solidFill>
                  <a:schemeClr val="accent1"/>
                </a:solidFill>
                <a:latin typeface="Arial"/>
                <a:ea typeface="Arial"/>
                <a:cs typeface="Arial"/>
                <a:sym typeface="Arial"/>
              </a:rPr>
              <a:t> </a:t>
            </a:r>
            <a:r>
              <a:rPr lang="en" sz="1600" b="0" i="0" u="sng" strike="noStrike" cap="none">
                <a:solidFill>
                  <a:schemeClr val="hlink"/>
                </a:solidFill>
                <a:latin typeface="Arial"/>
                <a:ea typeface="Arial"/>
                <a:cs typeface="Arial"/>
                <a:sym typeface="Arial"/>
                <a:hlinkClick r:id="rId4"/>
              </a:rPr>
              <a:t>https://safetyservices.ucdavis.edu/units/occupational-health/ergonomics/office-computer/stretches</a:t>
            </a:r>
            <a:endParaRPr sz="1600" b="0" i="0" u="none" strike="noStrike" cap="none">
              <a:solidFill>
                <a:schemeClr val="accent1"/>
              </a:solidFill>
              <a:latin typeface="Arial"/>
              <a:ea typeface="Arial"/>
              <a:cs typeface="Arial"/>
              <a:sym typeface="Arial"/>
            </a:endParaRPr>
          </a:p>
          <a:p>
            <a:pPr marL="0" marR="0" lvl="0" indent="0" algn="ctr" rtl="0">
              <a:lnSpc>
                <a:spcPct val="90000"/>
              </a:lnSpc>
              <a:spcBef>
                <a:spcPts val="800"/>
              </a:spcBef>
              <a:spcAft>
                <a:spcPts val="0"/>
              </a:spcAft>
              <a:buClr>
                <a:schemeClr val="lt1"/>
              </a:buClr>
              <a:buSzPts val="2100"/>
              <a:buFont typeface="Arial"/>
              <a:buNone/>
            </a:pPr>
            <a:endParaRPr sz="1600">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g13deac72e0f_0_1288"/>
          <p:cNvPicPr preferRelativeResize="0"/>
          <p:nvPr/>
        </p:nvPicPr>
        <p:blipFill rotWithShape="1">
          <a:blip r:embed="rId3">
            <a:alphaModFix/>
          </a:blip>
          <a:srcRect l="11811" t="41259" r="44"/>
          <a:stretch/>
        </p:blipFill>
        <p:spPr>
          <a:xfrm>
            <a:off x="505838" y="2986087"/>
            <a:ext cx="8644512" cy="2180529"/>
          </a:xfrm>
          <a:prstGeom prst="rect">
            <a:avLst/>
          </a:prstGeom>
          <a:noFill/>
          <a:ln>
            <a:noFill/>
          </a:ln>
        </p:spPr>
      </p:pic>
      <p:sp>
        <p:nvSpPr>
          <p:cNvPr id="554" name="Google Shape;554;g13deac72e0f_0_1288"/>
          <p:cNvSpPr txBox="1">
            <a:spLocks noGrp="1"/>
          </p:cNvSpPr>
          <p:nvPr>
            <p:ph type="ctrTitle"/>
          </p:nvPr>
        </p:nvSpPr>
        <p:spPr>
          <a:xfrm>
            <a:off x="891540" y="304800"/>
            <a:ext cx="8435400" cy="1790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1E4E79"/>
              </a:buClr>
              <a:buSzPts val="4800"/>
              <a:buFont typeface="Arial"/>
              <a:buNone/>
            </a:pPr>
            <a:r>
              <a:rPr lang="en" sz="4800" b="1">
                <a:solidFill>
                  <a:srgbClr val="1E4E79"/>
                </a:solidFill>
                <a:latin typeface="Arial"/>
                <a:ea typeface="Arial"/>
                <a:cs typeface="Arial"/>
                <a:sym typeface="Arial"/>
              </a:rPr>
              <a:t>Ombuds Office </a:t>
            </a:r>
            <a:br>
              <a:rPr lang="en" sz="4000" b="1">
                <a:solidFill>
                  <a:srgbClr val="1E4E79"/>
                </a:solidFill>
                <a:latin typeface="Arial"/>
                <a:ea typeface="Arial"/>
                <a:cs typeface="Arial"/>
                <a:sym typeface="Arial"/>
              </a:rPr>
            </a:br>
            <a:r>
              <a:rPr lang="en" sz="2800">
                <a:solidFill>
                  <a:srgbClr val="2F5496"/>
                </a:solidFill>
                <a:latin typeface="Arial"/>
                <a:ea typeface="Arial"/>
                <a:cs typeface="Arial"/>
                <a:sym typeface="Arial"/>
              </a:rPr>
              <a:t>Come with a problem. Leave with a plan.</a:t>
            </a:r>
            <a:br>
              <a:rPr lang="en" sz="3200">
                <a:solidFill>
                  <a:srgbClr val="2F5496"/>
                </a:solidFill>
                <a:latin typeface="Arial"/>
                <a:ea typeface="Arial"/>
                <a:cs typeface="Arial"/>
                <a:sym typeface="Arial"/>
              </a:rPr>
            </a:br>
            <a:endParaRPr sz="3200">
              <a:solidFill>
                <a:srgbClr val="2F5496"/>
              </a:solidFill>
              <a:latin typeface="Arial"/>
              <a:ea typeface="Arial"/>
              <a:cs typeface="Arial"/>
              <a:sym typeface="Arial"/>
            </a:endParaRPr>
          </a:p>
        </p:txBody>
      </p:sp>
      <p:sp>
        <p:nvSpPr>
          <p:cNvPr id="555" name="Google Shape;555;g13deac72e0f_0_1288"/>
          <p:cNvSpPr txBox="1">
            <a:spLocks noGrp="1"/>
          </p:cNvSpPr>
          <p:nvPr>
            <p:ph type="subTitle" idx="1"/>
          </p:nvPr>
        </p:nvSpPr>
        <p:spPr>
          <a:xfrm>
            <a:off x="891540" y="2427090"/>
            <a:ext cx="6858000" cy="1241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 sz="1800" b="1">
                <a:latin typeface="Arial"/>
                <a:ea typeface="Arial"/>
                <a:cs typeface="Arial"/>
                <a:sym typeface="Arial"/>
              </a:rPr>
              <a:t>Lindsey Dunning, </a:t>
            </a:r>
            <a:r>
              <a:rPr lang="en" sz="1800" i="1">
                <a:latin typeface="Arial"/>
                <a:ea typeface="Arial"/>
                <a:cs typeface="Arial"/>
                <a:sym typeface="Arial"/>
              </a:rPr>
              <a:t>Associate Ombuds</a:t>
            </a:r>
            <a:endParaRPr/>
          </a:p>
        </p:txBody>
      </p:sp>
      <p:cxnSp>
        <p:nvCxnSpPr>
          <p:cNvPr id="556" name="Google Shape;556;g13deac72e0f_0_1288"/>
          <p:cNvCxnSpPr/>
          <p:nvPr/>
        </p:nvCxnSpPr>
        <p:spPr>
          <a:xfrm>
            <a:off x="891540" y="2028803"/>
            <a:ext cx="7111200" cy="2400"/>
          </a:xfrm>
          <a:prstGeom prst="straightConnector1">
            <a:avLst/>
          </a:prstGeom>
          <a:noFill/>
          <a:ln w="19050" cap="flat" cmpd="sng">
            <a:solidFill>
              <a:schemeClr val="accent4"/>
            </a:solidFill>
            <a:prstDash val="solid"/>
            <a:miter lim="800000"/>
            <a:headEnd type="none" w="sm" len="sm"/>
            <a:tailEnd type="none" w="sm" len="sm"/>
          </a:ln>
        </p:spPr>
      </p:cxnSp>
      <p:pic>
        <p:nvPicPr>
          <p:cNvPr id="557" name="Google Shape;557;g13deac72e0f_0_1288" descr="Site Logo"/>
          <p:cNvPicPr preferRelativeResize="0"/>
          <p:nvPr/>
        </p:nvPicPr>
        <p:blipFill rotWithShape="1">
          <a:blip r:embed="rId4">
            <a:alphaModFix/>
          </a:blip>
          <a:srcRect/>
          <a:stretch/>
        </p:blipFill>
        <p:spPr>
          <a:xfrm>
            <a:off x="7988238" y="4696684"/>
            <a:ext cx="768270" cy="299839"/>
          </a:xfrm>
          <a:prstGeom prst="rect">
            <a:avLst/>
          </a:prstGeom>
          <a:noFill/>
          <a:ln>
            <a:noFill/>
          </a:ln>
        </p:spPr>
      </p:pic>
      <p:sp>
        <p:nvSpPr>
          <p:cNvPr id="558" name="Google Shape;558;g13deac72e0f_0_1288"/>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13deac72e0f_0_509"/>
          <p:cNvSpPr txBox="1">
            <a:spLocks noGrp="1"/>
          </p:cNvSpPr>
          <p:nvPr>
            <p:ph type="body" idx="1"/>
          </p:nvPr>
        </p:nvSpPr>
        <p:spPr>
          <a:xfrm>
            <a:off x="1071931" y="1304600"/>
            <a:ext cx="7428600" cy="32634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50000"/>
              </a:lnSpc>
              <a:spcBef>
                <a:spcPts val="0"/>
              </a:spcBef>
              <a:spcAft>
                <a:spcPts val="0"/>
              </a:spcAft>
              <a:buClr>
                <a:srgbClr val="000000"/>
              </a:buClr>
              <a:buSzPct val="100000"/>
              <a:buNone/>
            </a:pPr>
            <a:r>
              <a:rPr lang="en" sz="2000">
                <a:solidFill>
                  <a:srgbClr val="000000"/>
                </a:solidFill>
                <a:latin typeface="Arial"/>
                <a:ea typeface="Arial"/>
                <a:cs typeface="Arial"/>
                <a:sym typeface="Arial"/>
              </a:rPr>
              <a:t>The Ombuds Office serves UC Davis, UC Davis Health, and UC Agriculture and Natural Resources as an </a:t>
            </a:r>
            <a:r>
              <a:rPr lang="en" sz="2000" b="1">
                <a:solidFill>
                  <a:srgbClr val="000000"/>
                </a:solidFill>
                <a:latin typeface="Arial"/>
                <a:ea typeface="Arial"/>
                <a:cs typeface="Arial"/>
                <a:sym typeface="Arial"/>
              </a:rPr>
              <a:t>off-the-record resource </a:t>
            </a:r>
            <a:r>
              <a:rPr lang="en" sz="2000">
                <a:solidFill>
                  <a:srgbClr val="000000"/>
                </a:solidFill>
                <a:latin typeface="Arial"/>
                <a:ea typeface="Arial"/>
                <a:cs typeface="Arial"/>
                <a:sym typeface="Arial"/>
              </a:rPr>
              <a:t>to develop strategies for navigating complex and costly conflict. The Ombuds Office </a:t>
            </a:r>
            <a:r>
              <a:rPr lang="en" sz="2000" b="1">
                <a:solidFill>
                  <a:srgbClr val="000000"/>
                </a:solidFill>
                <a:latin typeface="Arial"/>
                <a:ea typeface="Arial"/>
                <a:cs typeface="Arial"/>
                <a:sym typeface="Arial"/>
              </a:rPr>
              <a:t>supports fair and collaborative professional and academic experiences </a:t>
            </a:r>
            <a:r>
              <a:rPr lang="en" sz="2000">
                <a:solidFill>
                  <a:srgbClr val="000000"/>
                </a:solidFill>
                <a:latin typeface="Arial"/>
                <a:ea typeface="Arial"/>
                <a:cs typeface="Arial"/>
                <a:sym typeface="Arial"/>
              </a:rPr>
              <a:t>in a diverse and changing world.  The mission of the Ombuds Office is to provide </a:t>
            </a:r>
            <a:r>
              <a:rPr lang="en" sz="2000" b="1">
                <a:solidFill>
                  <a:srgbClr val="000000"/>
                </a:solidFill>
                <a:latin typeface="Arial"/>
                <a:ea typeface="Arial"/>
                <a:cs typeface="Arial"/>
                <a:sym typeface="Arial"/>
              </a:rPr>
              <a:t>a safe place for all members of the UC Davis and UC ANR communities to discover pathways for conflict management and problem solving. </a:t>
            </a:r>
            <a:endParaRPr/>
          </a:p>
        </p:txBody>
      </p:sp>
      <p:pic>
        <p:nvPicPr>
          <p:cNvPr id="565" name="Google Shape;565;g13deac72e0f_0_509" descr="Site Logo"/>
          <p:cNvPicPr preferRelativeResize="0"/>
          <p:nvPr/>
        </p:nvPicPr>
        <p:blipFill rotWithShape="1">
          <a:blip r:embed="rId3">
            <a:alphaModFix/>
          </a:blip>
          <a:srcRect/>
          <a:stretch/>
        </p:blipFill>
        <p:spPr>
          <a:xfrm>
            <a:off x="7988238" y="4710971"/>
            <a:ext cx="768270" cy="299839"/>
          </a:xfrm>
          <a:prstGeom prst="rect">
            <a:avLst/>
          </a:prstGeom>
          <a:noFill/>
          <a:ln>
            <a:noFill/>
          </a:ln>
        </p:spPr>
      </p:pic>
      <p:cxnSp>
        <p:nvCxnSpPr>
          <p:cNvPr id="566" name="Google Shape;566;g13deac72e0f_0_509"/>
          <p:cNvCxnSpPr/>
          <p:nvPr/>
        </p:nvCxnSpPr>
        <p:spPr>
          <a:xfrm>
            <a:off x="968388" y="858863"/>
            <a:ext cx="7708500" cy="0"/>
          </a:xfrm>
          <a:prstGeom prst="straightConnector1">
            <a:avLst/>
          </a:prstGeom>
          <a:noFill/>
          <a:ln w="12700" cap="flat" cmpd="sng">
            <a:solidFill>
              <a:schemeClr val="accent4"/>
            </a:solidFill>
            <a:prstDash val="solid"/>
            <a:miter lim="800000"/>
            <a:headEnd type="none" w="sm" len="sm"/>
            <a:tailEnd type="none" w="sm" len="sm"/>
          </a:ln>
        </p:spPr>
      </p:cxnSp>
      <p:sp>
        <p:nvSpPr>
          <p:cNvPr id="567" name="Google Shape;567;g13deac72e0f_0_509"/>
          <p:cNvSpPr txBox="1"/>
          <p:nvPr/>
        </p:nvSpPr>
        <p:spPr>
          <a:xfrm>
            <a:off x="467093" y="-18598"/>
            <a:ext cx="8638200" cy="105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F5496"/>
              </a:buClr>
              <a:buSzPts val="4000"/>
              <a:buFont typeface="Arial"/>
              <a:buNone/>
            </a:pPr>
            <a:r>
              <a:rPr lang="en" sz="4000" b="0" i="0" u="none" strike="noStrike" cap="none">
                <a:solidFill>
                  <a:srgbClr val="2F5496"/>
                </a:solidFill>
                <a:latin typeface="Arial"/>
                <a:ea typeface="Arial"/>
                <a:cs typeface="Arial"/>
                <a:sym typeface="Arial"/>
              </a:rPr>
              <a:t>Overview and Mission Statement</a:t>
            </a:r>
            <a:endParaRPr/>
          </a:p>
        </p:txBody>
      </p:sp>
      <p:sp>
        <p:nvSpPr>
          <p:cNvPr id="568" name="Google Shape;568;g13deac72e0f_0_509"/>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13deac72e0f_0_324"/>
          <p:cNvSpPr txBox="1"/>
          <p:nvPr/>
        </p:nvSpPr>
        <p:spPr>
          <a:xfrm>
            <a:off x="505838" y="0"/>
            <a:ext cx="8638200" cy="105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22851"/>
              </a:buClr>
              <a:buSzPts val="4000"/>
              <a:buFont typeface="Arial"/>
              <a:buNone/>
            </a:pPr>
            <a:r>
              <a:rPr lang="en" sz="4000" b="0" i="0" u="none" strike="noStrike" cap="none">
                <a:solidFill>
                  <a:srgbClr val="022851"/>
                </a:solidFill>
                <a:latin typeface="Arial"/>
                <a:ea typeface="Arial"/>
                <a:cs typeface="Arial"/>
                <a:sym typeface="Arial"/>
              </a:rPr>
              <a:t>Stages of Conflict Escalation</a:t>
            </a:r>
            <a:endParaRPr/>
          </a:p>
        </p:txBody>
      </p:sp>
      <p:pic>
        <p:nvPicPr>
          <p:cNvPr id="574" name="Google Shape;574;g13deac72e0f_0_324" descr="https://static.thenounproject.com/png/1914988-200.png"/>
          <p:cNvPicPr preferRelativeResize="0"/>
          <p:nvPr/>
        </p:nvPicPr>
        <p:blipFill rotWithShape="1">
          <a:blip r:embed="rId3">
            <a:alphaModFix/>
          </a:blip>
          <a:srcRect/>
          <a:stretch/>
        </p:blipFill>
        <p:spPr>
          <a:xfrm>
            <a:off x="2507162" y="2637918"/>
            <a:ext cx="689128" cy="689128"/>
          </a:xfrm>
          <a:prstGeom prst="rect">
            <a:avLst/>
          </a:prstGeom>
          <a:noFill/>
          <a:ln>
            <a:noFill/>
          </a:ln>
        </p:spPr>
      </p:pic>
      <p:pic>
        <p:nvPicPr>
          <p:cNvPr id="575" name="Google Shape;575;g13deac72e0f_0_324" descr="https://static.thenounproject.com/png/2751321-200.png"/>
          <p:cNvPicPr preferRelativeResize="0"/>
          <p:nvPr/>
        </p:nvPicPr>
        <p:blipFill rotWithShape="1">
          <a:blip r:embed="rId4">
            <a:alphaModFix/>
          </a:blip>
          <a:srcRect/>
          <a:stretch/>
        </p:blipFill>
        <p:spPr>
          <a:xfrm>
            <a:off x="3791017" y="1212411"/>
            <a:ext cx="1026123" cy="1026123"/>
          </a:xfrm>
          <a:prstGeom prst="rect">
            <a:avLst/>
          </a:prstGeom>
          <a:noFill/>
          <a:ln>
            <a:noFill/>
          </a:ln>
        </p:spPr>
      </p:pic>
      <p:sp>
        <p:nvSpPr>
          <p:cNvPr id="576" name="Google Shape;576;g13deac72e0f_0_324"/>
          <p:cNvSpPr/>
          <p:nvPr/>
        </p:nvSpPr>
        <p:spPr>
          <a:xfrm>
            <a:off x="5344742" y="974184"/>
            <a:ext cx="3162900" cy="13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b="1" i="0" u="none" strike="noStrike" cap="none">
                <a:solidFill>
                  <a:srgbClr val="3F3F3F"/>
                </a:solidFill>
                <a:latin typeface="Arial"/>
                <a:ea typeface="Arial"/>
                <a:cs typeface="Arial"/>
                <a:sym typeface="Arial"/>
              </a:rPr>
              <a:t>Battle</a:t>
            </a:r>
            <a:endParaRPr sz="1600"/>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No communication</a:t>
            </a:r>
            <a:endParaRPr sz="1600"/>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Acting out, sabotage</a:t>
            </a:r>
            <a:endParaRPr sz="1600" b="0" i="0" u="none" strike="noStrike" cap="none">
              <a:solidFill>
                <a:schemeClr val="dk1"/>
              </a:solidFill>
              <a:latin typeface="Arial"/>
              <a:ea typeface="Arial"/>
              <a:cs typeface="Arial"/>
              <a:sym typeface="Arial"/>
            </a:endParaRPr>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Anger, fear, depression</a:t>
            </a:r>
            <a:endParaRPr sz="1600"/>
          </a:p>
        </p:txBody>
      </p:sp>
      <p:pic>
        <p:nvPicPr>
          <p:cNvPr id="577" name="Google Shape;577;g13deac72e0f_0_324" descr="https://static.thenounproject.com/png/1926307-200.png"/>
          <p:cNvPicPr preferRelativeResize="0"/>
          <p:nvPr/>
        </p:nvPicPr>
        <p:blipFill rotWithShape="1">
          <a:blip r:embed="rId5">
            <a:alphaModFix/>
          </a:blip>
          <a:srcRect/>
          <a:stretch/>
        </p:blipFill>
        <p:spPr>
          <a:xfrm>
            <a:off x="895730" y="3921158"/>
            <a:ext cx="754484" cy="754485"/>
          </a:xfrm>
          <a:prstGeom prst="rect">
            <a:avLst/>
          </a:prstGeom>
          <a:noFill/>
          <a:ln>
            <a:noFill/>
          </a:ln>
        </p:spPr>
      </p:pic>
      <p:sp>
        <p:nvSpPr>
          <p:cNvPr id="578" name="Google Shape;578;g13deac72e0f_0_324"/>
          <p:cNvSpPr/>
          <p:nvPr/>
        </p:nvSpPr>
        <p:spPr>
          <a:xfrm>
            <a:off x="3826437" y="2182443"/>
            <a:ext cx="3758400" cy="13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b="1" i="0" u="none" strike="noStrike" cap="none">
                <a:solidFill>
                  <a:srgbClr val="3F3F3F"/>
                </a:solidFill>
                <a:latin typeface="Arial"/>
                <a:ea typeface="Arial"/>
                <a:cs typeface="Arial"/>
                <a:sym typeface="Arial"/>
              </a:rPr>
              <a:t>Challenge</a:t>
            </a:r>
            <a:endParaRPr sz="1600"/>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More people, gossip</a:t>
            </a:r>
            <a:endParaRPr sz="1600"/>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Increased intensity, blaming</a:t>
            </a:r>
            <a:endParaRPr sz="1600" b="0" i="0" u="none" strike="noStrike" cap="none">
              <a:solidFill>
                <a:schemeClr val="dk1"/>
              </a:solidFill>
              <a:latin typeface="Arial"/>
              <a:ea typeface="Arial"/>
              <a:cs typeface="Arial"/>
              <a:sym typeface="Arial"/>
            </a:endParaRPr>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“Always,” “never”</a:t>
            </a:r>
            <a:endParaRPr sz="1600"/>
          </a:p>
        </p:txBody>
      </p:sp>
      <p:sp>
        <p:nvSpPr>
          <p:cNvPr id="579" name="Google Shape;579;g13deac72e0f_0_324"/>
          <p:cNvSpPr/>
          <p:nvPr/>
        </p:nvSpPr>
        <p:spPr>
          <a:xfrm>
            <a:off x="2225102" y="3465836"/>
            <a:ext cx="4693800" cy="13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b="1" i="0" u="none" strike="noStrike" cap="none">
                <a:solidFill>
                  <a:srgbClr val="3F3F3F"/>
                </a:solidFill>
                <a:latin typeface="Arial"/>
                <a:ea typeface="Arial"/>
                <a:cs typeface="Arial"/>
                <a:sym typeface="Arial"/>
              </a:rPr>
              <a:t>Irritant</a:t>
            </a:r>
            <a:endParaRPr sz="1600"/>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Unreliable, miss deadlines</a:t>
            </a:r>
            <a:endParaRPr sz="1600"/>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Lack of recognition for contributions</a:t>
            </a:r>
            <a:endParaRPr sz="1600" b="0" i="0" u="none" strike="noStrike" cap="none">
              <a:solidFill>
                <a:schemeClr val="dk1"/>
              </a:solidFill>
              <a:latin typeface="Arial"/>
              <a:ea typeface="Arial"/>
              <a:cs typeface="Arial"/>
              <a:sym typeface="Arial"/>
            </a:endParaRPr>
          </a:p>
          <a:p>
            <a:pPr marL="285750" marR="0" lvl="0" indent="-260350" algn="l" rtl="0">
              <a:spcBef>
                <a:spcPts val="1200"/>
              </a:spcBef>
              <a:spcAft>
                <a:spcPts val="0"/>
              </a:spcAft>
              <a:buClr>
                <a:srgbClr val="3F3F3F"/>
              </a:buClr>
              <a:buSzPts val="1600"/>
              <a:buFont typeface="Arial"/>
              <a:buChar char="•"/>
            </a:pPr>
            <a:r>
              <a:rPr lang="en" sz="1600" b="0" i="0" u="none" strike="noStrike" cap="none">
                <a:solidFill>
                  <a:srgbClr val="3F3F3F"/>
                </a:solidFill>
                <a:latin typeface="Arial"/>
                <a:ea typeface="Arial"/>
                <a:cs typeface="Arial"/>
                <a:sym typeface="Arial"/>
              </a:rPr>
              <a:t>Arrogant, sarcastic, abrasive</a:t>
            </a:r>
            <a:endParaRPr sz="1600"/>
          </a:p>
        </p:txBody>
      </p:sp>
      <p:cxnSp>
        <p:nvCxnSpPr>
          <p:cNvPr id="580" name="Google Shape;580;g13deac72e0f_0_324"/>
          <p:cNvCxnSpPr/>
          <p:nvPr/>
        </p:nvCxnSpPr>
        <p:spPr>
          <a:xfrm rot="10800000" flipH="1">
            <a:off x="895730" y="1114736"/>
            <a:ext cx="2930700" cy="2351100"/>
          </a:xfrm>
          <a:prstGeom prst="straightConnector1">
            <a:avLst/>
          </a:prstGeom>
          <a:noFill/>
          <a:ln w="57150" cap="flat" cmpd="sng">
            <a:solidFill>
              <a:schemeClr val="accent1"/>
            </a:solidFill>
            <a:prstDash val="solid"/>
            <a:miter lim="800000"/>
            <a:headEnd type="none" w="sm" len="sm"/>
            <a:tailEnd type="stealth" w="med" len="med"/>
          </a:ln>
        </p:spPr>
      </p:cxnSp>
      <p:pic>
        <p:nvPicPr>
          <p:cNvPr id="581" name="Google Shape;581;g13deac72e0f_0_324" descr="Site Logo"/>
          <p:cNvPicPr preferRelativeResize="0"/>
          <p:nvPr/>
        </p:nvPicPr>
        <p:blipFill rotWithShape="1">
          <a:blip r:embed="rId6">
            <a:alphaModFix/>
          </a:blip>
          <a:srcRect/>
          <a:stretch/>
        </p:blipFill>
        <p:spPr>
          <a:xfrm>
            <a:off x="7939656" y="4710971"/>
            <a:ext cx="768270" cy="299839"/>
          </a:xfrm>
          <a:prstGeom prst="rect">
            <a:avLst/>
          </a:prstGeom>
          <a:noFill/>
          <a:ln>
            <a:noFill/>
          </a:ln>
        </p:spPr>
      </p:pic>
      <p:cxnSp>
        <p:nvCxnSpPr>
          <p:cNvPr id="582" name="Google Shape;582;g13deac72e0f_0_324"/>
          <p:cNvCxnSpPr/>
          <p:nvPr/>
        </p:nvCxnSpPr>
        <p:spPr>
          <a:xfrm>
            <a:off x="929643" y="851720"/>
            <a:ext cx="7708500" cy="0"/>
          </a:xfrm>
          <a:prstGeom prst="straightConnector1">
            <a:avLst/>
          </a:prstGeom>
          <a:noFill/>
          <a:ln w="12700" cap="flat" cmpd="sng">
            <a:solidFill>
              <a:schemeClr val="accent4"/>
            </a:solidFill>
            <a:prstDash val="solid"/>
            <a:miter lim="800000"/>
            <a:headEnd type="none" w="sm" len="sm"/>
            <a:tailEnd type="none" w="sm" len="sm"/>
          </a:ln>
        </p:spPr>
      </p:cxnSp>
      <p:sp>
        <p:nvSpPr>
          <p:cNvPr id="583" name="Google Shape;583;g13deac72e0f_0_324"/>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13deac72e0f_0_38"/>
          <p:cNvSpPr txBox="1">
            <a:spLocks noGrp="1"/>
          </p:cNvSpPr>
          <p:nvPr>
            <p:ph type="body" idx="1"/>
          </p:nvPr>
        </p:nvSpPr>
        <p:spPr>
          <a:xfrm>
            <a:off x="630199" y="1659406"/>
            <a:ext cx="8349300" cy="2585100"/>
          </a:xfrm>
          <a:prstGeom prst="rect">
            <a:avLst/>
          </a:prstGeom>
          <a:noFill/>
          <a:ln>
            <a:noFill/>
          </a:ln>
        </p:spPr>
        <p:txBody>
          <a:bodyPr spcFirstLastPara="1" wrap="square" lIns="0" tIns="0" rIns="0" bIns="0" anchor="t" anchorCtr="0">
            <a:spAutoFit/>
          </a:bodyPr>
          <a:lstStyle/>
          <a:p>
            <a:pPr marL="571500" lvl="0" indent="-358775" algn="l" rtl="0">
              <a:lnSpc>
                <a:spcPct val="82000"/>
              </a:lnSpc>
              <a:spcBef>
                <a:spcPts val="0"/>
              </a:spcBef>
              <a:spcAft>
                <a:spcPts val="0"/>
              </a:spcAft>
              <a:buClr>
                <a:schemeClr val="dk1"/>
              </a:buClr>
              <a:buSzPts val="2200"/>
              <a:buFont typeface="Arial"/>
              <a:buChar char="•"/>
            </a:pPr>
            <a:r>
              <a:rPr lang="en" sz="2200">
                <a:solidFill>
                  <a:schemeClr val="dk1"/>
                </a:solidFill>
                <a:latin typeface="Arial"/>
                <a:ea typeface="Arial"/>
                <a:cs typeface="Arial"/>
                <a:sym typeface="Arial"/>
              </a:rPr>
              <a:t>Conflicts concerning behavior of colleagues or volunteers</a:t>
            </a:r>
            <a:endParaRPr sz="2200"/>
          </a:p>
          <a:p>
            <a:pPr marL="571500" lvl="0" indent="-358775" algn="l" rtl="0">
              <a:lnSpc>
                <a:spcPct val="82000"/>
              </a:lnSpc>
              <a:spcBef>
                <a:spcPts val="1000"/>
              </a:spcBef>
              <a:spcAft>
                <a:spcPts val="0"/>
              </a:spcAft>
              <a:buClr>
                <a:schemeClr val="dk1"/>
              </a:buClr>
              <a:buSzPts val="2200"/>
              <a:buFont typeface="Arial"/>
              <a:buChar char="•"/>
            </a:pPr>
            <a:r>
              <a:rPr lang="en" sz="2200">
                <a:solidFill>
                  <a:schemeClr val="dk1"/>
                </a:solidFill>
                <a:latin typeface="Arial"/>
                <a:ea typeface="Arial"/>
                <a:cs typeface="Arial"/>
                <a:sym typeface="Arial"/>
              </a:rPr>
              <a:t>Concerns around discrimination, harassment, or abrasive conduct*</a:t>
            </a:r>
            <a:endParaRPr sz="2200"/>
          </a:p>
          <a:p>
            <a:pPr marL="571500" lvl="0" indent="-358775" algn="l" rtl="0">
              <a:lnSpc>
                <a:spcPct val="82000"/>
              </a:lnSpc>
              <a:spcBef>
                <a:spcPts val="1000"/>
              </a:spcBef>
              <a:spcAft>
                <a:spcPts val="0"/>
              </a:spcAft>
              <a:buClr>
                <a:schemeClr val="dk1"/>
              </a:buClr>
              <a:buSzPts val="2200"/>
              <a:buFont typeface="Arial"/>
              <a:buChar char="•"/>
            </a:pPr>
            <a:r>
              <a:rPr lang="en" sz="2200">
                <a:solidFill>
                  <a:schemeClr val="dk1"/>
                </a:solidFill>
                <a:latin typeface="Arial"/>
                <a:ea typeface="Arial"/>
                <a:cs typeface="Arial"/>
                <a:sym typeface="Arial"/>
              </a:rPr>
              <a:t>Difficult group dynamics</a:t>
            </a:r>
            <a:endParaRPr sz="2200"/>
          </a:p>
          <a:p>
            <a:pPr marL="571500" lvl="0" indent="-358775" algn="l" rtl="0">
              <a:lnSpc>
                <a:spcPct val="82000"/>
              </a:lnSpc>
              <a:spcBef>
                <a:spcPts val="1000"/>
              </a:spcBef>
              <a:spcAft>
                <a:spcPts val="0"/>
              </a:spcAft>
              <a:buClr>
                <a:schemeClr val="dk1"/>
              </a:buClr>
              <a:buSzPts val="2200"/>
              <a:buFont typeface="Arial"/>
              <a:buChar char="•"/>
            </a:pPr>
            <a:r>
              <a:rPr lang="en" sz="2200">
                <a:solidFill>
                  <a:schemeClr val="dk1"/>
                </a:solidFill>
                <a:latin typeface="Arial"/>
                <a:ea typeface="Arial"/>
                <a:cs typeface="Arial"/>
                <a:sym typeface="Arial"/>
              </a:rPr>
              <a:t>Career/Advancement issues</a:t>
            </a:r>
            <a:endParaRPr sz="2200"/>
          </a:p>
          <a:p>
            <a:pPr marL="571500" lvl="0" indent="-358775" algn="l" rtl="0">
              <a:lnSpc>
                <a:spcPct val="82000"/>
              </a:lnSpc>
              <a:spcBef>
                <a:spcPts val="1000"/>
              </a:spcBef>
              <a:spcAft>
                <a:spcPts val="0"/>
              </a:spcAft>
              <a:buClr>
                <a:schemeClr val="dk1"/>
              </a:buClr>
              <a:buSzPts val="2200"/>
              <a:buFont typeface="Arial"/>
              <a:buChar char="•"/>
            </a:pPr>
            <a:r>
              <a:rPr lang="en" sz="2200">
                <a:solidFill>
                  <a:schemeClr val="dk1"/>
                </a:solidFill>
                <a:latin typeface="Arial"/>
                <a:ea typeface="Arial"/>
                <a:cs typeface="Arial"/>
                <a:sym typeface="Arial"/>
              </a:rPr>
              <a:t>Complaint processes</a:t>
            </a:r>
            <a:endParaRPr sz="2200"/>
          </a:p>
          <a:p>
            <a:pPr marL="571500" lvl="0" indent="-358775" algn="l" rtl="0">
              <a:lnSpc>
                <a:spcPct val="82000"/>
              </a:lnSpc>
              <a:spcBef>
                <a:spcPts val="1000"/>
              </a:spcBef>
              <a:spcAft>
                <a:spcPts val="0"/>
              </a:spcAft>
              <a:buClr>
                <a:schemeClr val="dk1"/>
              </a:buClr>
              <a:buSzPts val="2200"/>
              <a:buFont typeface="Arial"/>
              <a:buChar char="•"/>
            </a:pPr>
            <a:r>
              <a:rPr lang="en" sz="2200">
                <a:solidFill>
                  <a:schemeClr val="dk1"/>
                </a:solidFill>
                <a:latin typeface="Arial"/>
                <a:ea typeface="Arial"/>
                <a:cs typeface="Arial"/>
                <a:sym typeface="Arial"/>
              </a:rPr>
              <a:t>Handling difficult behavior</a:t>
            </a:r>
            <a:endParaRPr sz="2200"/>
          </a:p>
        </p:txBody>
      </p:sp>
      <p:sp>
        <p:nvSpPr>
          <p:cNvPr id="590" name="Google Shape;590;g13deac72e0f_0_38"/>
          <p:cNvSpPr txBox="1"/>
          <p:nvPr/>
        </p:nvSpPr>
        <p:spPr>
          <a:xfrm>
            <a:off x="431800" y="273844"/>
            <a:ext cx="8280300" cy="429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en" sz="4400" b="0" i="0" u="none" strike="noStrike" cap="none">
                <a:solidFill>
                  <a:schemeClr val="lt1"/>
                </a:solidFill>
                <a:latin typeface="Arial"/>
                <a:ea typeface="Arial"/>
                <a:cs typeface="Arial"/>
                <a:sym typeface="Arial"/>
              </a:rPr>
              <a:t>Common Concerns</a:t>
            </a:r>
            <a:endParaRPr/>
          </a:p>
        </p:txBody>
      </p:sp>
      <p:pic>
        <p:nvPicPr>
          <p:cNvPr id="591" name="Google Shape;591;g13deac72e0f_0_38" descr="Site Logo"/>
          <p:cNvPicPr preferRelativeResize="0"/>
          <p:nvPr/>
        </p:nvPicPr>
        <p:blipFill rotWithShape="1">
          <a:blip r:embed="rId3">
            <a:alphaModFix/>
          </a:blip>
          <a:srcRect/>
          <a:stretch/>
        </p:blipFill>
        <p:spPr>
          <a:xfrm>
            <a:off x="7988238" y="4710973"/>
            <a:ext cx="768270" cy="299839"/>
          </a:xfrm>
          <a:prstGeom prst="rect">
            <a:avLst/>
          </a:prstGeom>
          <a:noFill/>
          <a:ln>
            <a:noFill/>
          </a:ln>
        </p:spPr>
      </p:pic>
      <p:cxnSp>
        <p:nvCxnSpPr>
          <p:cNvPr id="592" name="Google Shape;592;g13deac72e0f_0_38"/>
          <p:cNvCxnSpPr/>
          <p:nvPr/>
        </p:nvCxnSpPr>
        <p:spPr>
          <a:xfrm>
            <a:off x="971588" y="1402384"/>
            <a:ext cx="7666500" cy="0"/>
          </a:xfrm>
          <a:prstGeom prst="straightConnector1">
            <a:avLst/>
          </a:prstGeom>
          <a:noFill/>
          <a:ln w="12700" cap="flat" cmpd="sng">
            <a:solidFill>
              <a:schemeClr val="accent4"/>
            </a:solidFill>
            <a:prstDash val="solid"/>
            <a:miter lim="800000"/>
            <a:headEnd type="none" w="sm" len="sm"/>
            <a:tailEnd type="none" w="sm" len="sm"/>
          </a:ln>
        </p:spPr>
      </p:cxnSp>
      <p:sp>
        <p:nvSpPr>
          <p:cNvPr id="593" name="Google Shape;593;g13deac72e0f_0_38"/>
          <p:cNvSpPr txBox="1"/>
          <p:nvPr/>
        </p:nvSpPr>
        <p:spPr>
          <a:xfrm>
            <a:off x="485738" y="136925"/>
            <a:ext cx="8638200" cy="105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03864"/>
              </a:buClr>
              <a:buSzPts val="4000"/>
              <a:buFont typeface="Arial"/>
              <a:buNone/>
            </a:pPr>
            <a:r>
              <a:rPr lang="en" sz="4000" b="0" i="0" u="none" strike="noStrike" cap="none">
                <a:solidFill>
                  <a:srgbClr val="203864"/>
                </a:solidFill>
                <a:latin typeface="Arial"/>
                <a:ea typeface="Arial"/>
                <a:cs typeface="Arial"/>
                <a:sym typeface="Arial"/>
              </a:rPr>
              <a:t>Reach out to us when you experience:</a:t>
            </a:r>
            <a:endParaRPr/>
          </a:p>
        </p:txBody>
      </p:sp>
      <p:sp>
        <p:nvSpPr>
          <p:cNvPr id="594" name="Google Shape;594;g13deac72e0f_0_38"/>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5" name="Google Shape;595;g13deac72e0f_0_38"/>
          <p:cNvSpPr txBox="1"/>
          <p:nvPr/>
        </p:nvSpPr>
        <p:spPr>
          <a:xfrm>
            <a:off x="838200" y="4786313"/>
            <a:ext cx="5686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dk1"/>
                </a:solidFill>
                <a:latin typeface="Calibri"/>
                <a:ea typeface="Calibri"/>
                <a:cs typeface="Calibri"/>
                <a:sym typeface="Calibri"/>
              </a:rPr>
              <a:t>*Off-the-record resource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grpSp>
        <p:nvGrpSpPr>
          <p:cNvPr id="601" name="Google Shape;601;g13deac72e0f_0_699"/>
          <p:cNvGrpSpPr/>
          <p:nvPr/>
        </p:nvGrpSpPr>
        <p:grpSpPr>
          <a:xfrm>
            <a:off x="2396330" y="1204486"/>
            <a:ext cx="4351200" cy="3263400"/>
            <a:chOff x="3082130" y="0"/>
            <a:chExt cx="4351200" cy="4351200"/>
          </a:xfrm>
        </p:grpSpPr>
        <p:sp>
          <p:nvSpPr>
            <p:cNvPr id="602" name="Google Shape;602;g13deac72e0f_0_699"/>
            <p:cNvSpPr/>
            <p:nvPr/>
          </p:nvSpPr>
          <p:spPr>
            <a:xfrm>
              <a:off x="3082130" y="0"/>
              <a:ext cx="4351200" cy="4351200"/>
            </a:xfrm>
            <a:prstGeom prst="diamond">
              <a:avLst/>
            </a:prstGeom>
            <a:solidFill>
              <a:srgbClr val="D5D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g13deac72e0f_0_699"/>
            <p:cNvSpPr/>
            <p:nvPr/>
          </p:nvSpPr>
          <p:spPr>
            <a:xfrm>
              <a:off x="3495507" y="413377"/>
              <a:ext cx="1697100" cy="1697100"/>
            </a:xfrm>
            <a:prstGeom prst="roundRect">
              <a:avLst>
                <a:gd name="adj" fmla="val 16667"/>
              </a:avLst>
            </a:prstGeom>
            <a:solidFill>
              <a:srgbClr val="203864"/>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13deac72e0f_0_699"/>
            <p:cNvSpPr txBox="1"/>
            <p:nvPr/>
          </p:nvSpPr>
          <p:spPr>
            <a:xfrm>
              <a:off x="3578349" y="496219"/>
              <a:ext cx="1531200" cy="15312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 sz="1900">
                  <a:solidFill>
                    <a:schemeClr val="lt1"/>
                  </a:solidFill>
                  <a:latin typeface="Arial"/>
                  <a:ea typeface="Arial"/>
                  <a:cs typeface="Arial"/>
                  <a:sym typeface="Arial"/>
                </a:rPr>
                <a:t>Confidential</a:t>
              </a:r>
              <a:endParaRPr/>
            </a:p>
          </p:txBody>
        </p:sp>
        <p:sp>
          <p:nvSpPr>
            <p:cNvPr id="605" name="Google Shape;605;g13deac72e0f_0_699"/>
            <p:cNvSpPr/>
            <p:nvPr/>
          </p:nvSpPr>
          <p:spPr>
            <a:xfrm>
              <a:off x="5323070" y="413377"/>
              <a:ext cx="1697100" cy="1697100"/>
            </a:xfrm>
            <a:prstGeom prst="roundRect">
              <a:avLst>
                <a:gd name="adj" fmla="val 16667"/>
              </a:avLst>
            </a:prstGeom>
            <a:solidFill>
              <a:srgbClr val="203864"/>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g13deac72e0f_0_699"/>
            <p:cNvSpPr txBox="1"/>
            <p:nvPr/>
          </p:nvSpPr>
          <p:spPr>
            <a:xfrm>
              <a:off x="5405912" y="496219"/>
              <a:ext cx="1531200" cy="15312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 sz="1900">
                  <a:solidFill>
                    <a:schemeClr val="lt1"/>
                  </a:solidFill>
                  <a:latin typeface="Arial"/>
                  <a:ea typeface="Arial"/>
                  <a:cs typeface="Arial"/>
                  <a:sym typeface="Arial"/>
                </a:rPr>
                <a:t>Impartial</a:t>
              </a:r>
              <a:endParaRPr/>
            </a:p>
          </p:txBody>
        </p:sp>
        <p:sp>
          <p:nvSpPr>
            <p:cNvPr id="607" name="Google Shape;607;g13deac72e0f_0_699"/>
            <p:cNvSpPr/>
            <p:nvPr/>
          </p:nvSpPr>
          <p:spPr>
            <a:xfrm>
              <a:off x="3495507" y="2240939"/>
              <a:ext cx="1697100" cy="1697100"/>
            </a:xfrm>
            <a:prstGeom prst="roundRect">
              <a:avLst>
                <a:gd name="adj" fmla="val 16667"/>
              </a:avLst>
            </a:prstGeom>
            <a:solidFill>
              <a:srgbClr val="203864"/>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g13deac72e0f_0_699"/>
            <p:cNvSpPr txBox="1"/>
            <p:nvPr/>
          </p:nvSpPr>
          <p:spPr>
            <a:xfrm>
              <a:off x="3578349" y="2323781"/>
              <a:ext cx="1531200" cy="15312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 sz="1900">
                  <a:solidFill>
                    <a:schemeClr val="lt1"/>
                  </a:solidFill>
                  <a:latin typeface="Arial"/>
                  <a:ea typeface="Arial"/>
                  <a:cs typeface="Arial"/>
                  <a:sym typeface="Arial"/>
                </a:rPr>
                <a:t>Informal</a:t>
              </a:r>
              <a:endParaRPr/>
            </a:p>
          </p:txBody>
        </p:sp>
        <p:sp>
          <p:nvSpPr>
            <p:cNvPr id="609" name="Google Shape;609;g13deac72e0f_0_699"/>
            <p:cNvSpPr/>
            <p:nvPr/>
          </p:nvSpPr>
          <p:spPr>
            <a:xfrm>
              <a:off x="5323070" y="2240939"/>
              <a:ext cx="1697100" cy="1697100"/>
            </a:xfrm>
            <a:prstGeom prst="roundRect">
              <a:avLst>
                <a:gd name="adj" fmla="val 16667"/>
              </a:avLst>
            </a:prstGeom>
            <a:solidFill>
              <a:srgbClr val="203864"/>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g13deac72e0f_0_699"/>
            <p:cNvSpPr txBox="1"/>
            <p:nvPr/>
          </p:nvSpPr>
          <p:spPr>
            <a:xfrm>
              <a:off x="5405912" y="2323781"/>
              <a:ext cx="1531200" cy="15312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 sz="1900">
                  <a:solidFill>
                    <a:schemeClr val="lt1"/>
                  </a:solidFill>
                  <a:latin typeface="Arial"/>
                  <a:ea typeface="Arial"/>
                  <a:cs typeface="Arial"/>
                  <a:sym typeface="Arial"/>
                </a:rPr>
                <a:t>Independent</a:t>
              </a:r>
              <a:endParaRPr/>
            </a:p>
          </p:txBody>
        </p:sp>
      </p:grpSp>
      <p:sp>
        <p:nvSpPr>
          <p:cNvPr id="611" name="Google Shape;611;g13deac72e0f_0_699"/>
          <p:cNvSpPr txBox="1"/>
          <p:nvPr/>
        </p:nvSpPr>
        <p:spPr>
          <a:xfrm>
            <a:off x="2451813" y="4710971"/>
            <a:ext cx="43425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200">
                <a:solidFill>
                  <a:schemeClr val="dk1"/>
                </a:solidFill>
                <a:latin typeface="Arial"/>
                <a:ea typeface="Arial"/>
                <a:cs typeface="Arial"/>
                <a:sym typeface="Arial"/>
              </a:rPr>
              <a:t>International Ombuds Association Ethical Principles</a:t>
            </a:r>
            <a:endParaRPr/>
          </a:p>
        </p:txBody>
      </p:sp>
      <p:pic>
        <p:nvPicPr>
          <p:cNvPr id="612" name="Google Shape;612;g13deac72e0f_0_699" descr="Site Logo"/>
          <p:cNvPicPr preferRelativeResize="0"/>
          <p:nvPr/>
        </p:nvPicPr>
        <p:blipFill rotWithShape="1">
          <a:blip r:embed="rId3">
            <a:alphaModFix/>
          </a:blip>
          <a:srcRect/>
          <a:stretch/>
        </p:blipFill>
        <p:spPr>
          <a:xfrm>
            <a:off x="7988238" y="4710971"/>
            <a:ext cx="768270" cy="299839"/>
          </a:xfrm>
          <a:prstGeom prst="rect">
            <a:avLst/>
          </a:prstGeom>
          <a:noFill/>
          <a:ln>
            <a:noFill/>
          </a:ln>
        </p:spPr>
      </p:pic>
      <p:sp>
        <p:nvSpPr>
          <p:cNvPr id="613" name="Google Shape;613;g13deac72e0f_0_699"/>
          <p:cNvSpPr txBox="1"/>
          <p:nvPr/>
        </p:nvSpPr>
        <p:spPr>
          <a:xfrm>
            <a:off x="0" y="0"/>
            <a:ext cx="9144000" cy="105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F5496"/>
              </a:buClr>
              <a:buSzPts val="4000"/>
              <a:buFont typeface="Arial"/>
              <a:buNone/>
            </a:pPr>
            <a:r>
              <a:rPr lang="en" sz="4000">
                <a:solidFill>
                  <a:srgbClr val="2F5496"/>
                </a:solidFill>
                <a:latin typeface="Arial"/>
                <a:ea typeface="Arial"/>
                <a:cs typeface="Arial"/>
                <a:sym typeface="Arial"/>
              </a:rPr>
              <a:t>Guiding Principles</a:t>
            </a:r>
            <a:endParaRPr/>
          </a:p>
        </p:txBody>
      </p:sp>
      <p:sp>
        <p:nvSpPr>
          <p:cNvPr id="614" name="Google Shape;614;g13deac72e0f_0_699"/>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15" name="Google Shape;615;g13deac72e0f_0_699"/>
          <p:cNvCxnSpPr/>
          <p:nvPr/>
        </p:nvCxnSpPr>
        <p:spPr>
          <a:xfrm>
            <a:off x="929643" y="851720"/>
            <a:ext cx="7708500" cy="0"/>
          </a:xfrm>
          <a:prstGeom prst="straightConnector1">
            <a:avLst/>
          </a:prstGeom>
          <a:noFill/>
          <a:ln w="12700" cap="flat" cmpd="sng">
            <a:solidFill>
              <a:schemeClr val="accent4"/>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g13deac72e0f_0_68"/>
          <p:cNvPicPr preferRelativeResize="0"/>
          <p:nvPr/>
        </p:nvPicPr>
        <p:blipFill rotWithShape="1">
          <a:blip r:embed="rId3">
            <a:alphaModFix/>
          </a:blip>
          <a:srcRect/>
          <a:stretch/>
        </p:blipFill>
        <p:spPr>
          <a:xfrm>
            <a:off x="-8930" y="-6697"/>
            <a:ext cx="0" cy="0"/>
          </a:xfrm>
          <a:prstGeom prst="rect">
            <a:avLst/>
          </a:prstGeom>
          <a:noFill/>
          <a:ln>
            <a:noFill/>
          </a:ln>
        </p:spPr>
      </p:pic>
      <p:sp>
        <p:nvSpPr>
          <p:cNvPr id="622" name="Google Shape;622;g13deac72e0f_0_68"/>
          <p:cNvSpPr txBox="1"/>
          <p:nvPr/>
        </p:nvSpPr>
        <p:spPr>
          <a:xfrm>
            <a:off x="0" y="5076529"/>
            <a:ext cx="9144000" cy="64500"/>
          </a:xfrm>
          <a:prstGeom prst="rect">
            <a:avLst/>
          </a:prstGeom>
          <a:noFill/>
          <a:ln>
            <a:noFill/>
          </a:ln>
        </p:spPr>
        <p:txBody>
          <a:bodyPr spcFirstLastPara="1" wrap="square" lIns="178575" tIns="0" rIns="178575" bIns="0" anchor="t" anchorCtr="0">
            <a:noAutofit/>
          </a:bodyPr>
          <a:lstStyle/>
          <a:p>
            <a:pPr marL="0" marR="0" lvl="0" indent="0" algn="l" rtl="0">
              <a:spcBef>
                <a:spcPts val="0"/>
              </a:spcBef>
              <a:spcAft>
                <a:spcPts val="0"/>
              </a:spcAft>
              <a:buNone/>
            </a:pPr>
            <a:r>
              <a:rPr lang="en" sz="562" b="1">
                <a:solidFill>
                  <a:srgbClr val="FFFFFF"/>
                </a:solidFill>
                <a:latin typeface="Avenir"/>
                <a:ea typeface="Avenir"/>
                <a:cs typeface="Avenir"/>
                <a:sym typeface="Avenir"/>
              </a:rPr>
              <a:t>cc: Ren Ran - https://unsplash.com/@renran?utm_source=haikudeck&amp;utm_medium=referral&amp;utm_campaign=api-credit</a:t>
            </a:r>
            <a:endParaRPr/>
          </a:p>
        </p:txBody>
      </p:sp>
      <p:sp>
        <p:nvSpPr>
          <p:cNvPr id="623" name="Google Shape;623;g13deac72e0f_0_68"/>
          <p:cNvSpPr txBox="1"/>
          <p:nvPr/>
        </p:nvSpPr>
        <p:spPr>
          <a:xfrm>
            <a:off x="971550" y="1291961"/>
            <a:ext cx="7806600" cy="3417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60000"/>
              </a:lnSpc>
              <a:spcBef>
                <a:spcPts val="0"/>
              </a:spcBef>
              <a:spcAft>
                <a:spcPts val="0"/>
              </a:spcAft>
              <a:buClr>
                <a:srgbClr val="3A3838"/>
              </a:buClr>
              <a:buSzPts val="2400"/>
              <a:buFont typeface="Arial"/>
              <a:buChar char="•"/>
            </a:pPr>
            <a:r>
              <a:rPr lang="en" sz="2400">
                <a:solidFill>
                  <a:srgbClr val="3A3838"/>
                </a:solidFill>
                <a:latin typeface="Arial"/>
                <a:ea typeface="Arial"/>
                <a:cs typeface="Arial"/>
                <a:sym typeface="Arial"/>
              </a:rPr>
              <a:t>Sort through and untangle problems</a:t>
            </a:r>
            <a:endParaRPr/>
          </a:p>
          <a:p>
            <a:pPr marL="342900" marR="0" lvl="0" indent="-342900" algn="l" rtl="0">
              <a:lnSpc>
                <a:spcPct val="160000"/>
              </a:lnSpc>
              <a:spcBef>
                <a:spcPts val="0"/>
              </a:spcBef>
              <a:spcAft>
                <a:spcPts val="0"/>
              </a:spcAft>
              <a:buClr>
                <a:srgbClr val="3A3838"/>
              </a:buClr>
              <a:buSzPts val="2400"/>
              <a:buFont typeface="Arial"/>
              <a:buChar char="•"/>
            </a:pPr>
            <a:r>
              <a:rPr lang="en" sz="2400">
                <a:solidFill>
                  <a:srgbClr val="3A3838"/>
                </a:solidFill>
                <a:latin typeface="Arial"/>
                <a:ea typeface="Arial"/>
                <a:cs typeface="Arial"/>
                <a:sym typeface="Arial"/>
              </a:rPr>
              <a:t>Identify underlying needs</a:t>
            </a:r>
            <a:endParaRPr/>
          </a:p>
          <a:p>
            <a:pPr marL="342900" marR="0" lvl="0" indent="-342900" algn="l" rtl="0">
              <a:lnSpc>
                <a:spcPct val="160000"/>
              </a:lnSpc>
              <a:spcBef>
                <a:spcPts val="0"/>
              </a:spcBef>
              <a:spcAft>
                <a:spcPts val="0"/>
              </a:spcAft>
              <a:buClr>
                <a:srgbClr val="3A3838"/>
              </a:buClr>
              <a:buSzPts val="2400"/>
              <a:buFont typeface="Arial"/>
              <a:buChar char="•"/>
            </a:pPr>
            <a:r>
              <a:rPr lang="en" sz="2400">
                <a:solidFill>
                  <a:srgbClr val="3A3838"/>
                </a:solidFill>
                <a:latin typeface="Arial"/>
                <a:ea typeface="Arial"/>
                <a:cs typeface="Arial"/>
                <a:sym typeface="Arial"/>
              </a:rPr>
              <a:t>Generate options to effectively address issues</a:t>
            </a:r>
            <a:endParaRPr/>
          </a:p>
          <a:p>
            <a:pPr marL="342900" marR="0" lvl="0" indent="-342900" algn="l" rtl="0">
              <a:lnSpc>
                <a:spcPct val="160000"/>
              </a:lnSpc>
              <a:spcBef>
                <a:spcPts val="0"/>
              </a:spcBef>
              <a:spcAft>
                <a:spcPts val="0"/>
              </a:spcAft>
              <a:buClr>
                <a:srgbClr val="3A3838"/>
              </a:buClr>
              <a:buSzPts val="2400"/>
              <a:buFont typeface="Arial"/>
              <a:buChar char="•"/>
            </a:pPr>
            <a:r>
              <a:rPr lang="en" sz="2400">
                <a:solidFill>
                  <a:srgbClr val="3A3838"/>
                </a:solidFill>
                <a:latin typeface="Arial"/>
                <a:ea typeface="Arial"/>
                <a:cs typeface="Arial"/>
                <a:sym typeface="Arial"/>
              </a:rPr>
              <a:t>Weigh risks, rewards, costs, and benefits</a:t>
            </a:r>
            <a:endParaRPr/>
          </a:p>
          <a:p>
            <a:pPr marL="342900" marR="0" lvl="0" indent="-342900" algn="l" rtl="0">
              <a:lnSpc>
                <a:spcPct val="160000"/>
              </a:lnSpc>
              <a:spcBef>
                <a:spcPts val="0"/>
              </a:spcBef>
              <a:spcAft>
                <a:spcPts val="0"/>
              </a:spcAft>
              <a:buClr>
                <a:srgbClr val="3A3838"/>
              </a:buClr>
              <a:buSzPts val="2400"/>
              <a:buFont typeface="Arial"/>
              <a:buChar char="•"/>
            </a:pPr>
            <a:r>
              <a:rPr lang="en" sz="2400">
                <a:solidFill>
                  <a:srgbClr val="3A3838"/>
                </a:solidFill>
                <a:latin typeface="Arial"/>
                <a:ea typeface="Arial"/>
                <a:cs typeface="Arial"/>
                <a:sym typeface="Arial"/>
              </a:rPr>
              <a:t>Gain a new, neutral perspective </a:t>
            </a:r>
            <a:endParaRPr/>
          </a:p>
          <a:p>
            <a:pPr marL="342900" marR="0" lvl="0" indent="-342900" algn="l" rtl="0">
              <a:lnSpc>
                <a:spcPct val="160000"/>
              </a:lnSpc>
              <a:spcBef>
                <a:spcPts val="0"/>
              </a:spcBef>
              <a:spcAft>
                <a:spcPts val="0"/>
              </a:spcAft>
              <a:buClr>
                <a:srgbClr val="3A3838"/>
              </a:buClr>
              <a:buSzPts val="2400"/>
              <a:buFont typeface="Arial"/>
              <a:buChar char="•"/>
            </a:pPr>
            <a:r>
              <a:rPr lang="en" sz="2400">
                <a:solidFill>
                  <a:srgbClr val="3A3838"/>
                </a:solidFill>
                <a:latin typeface="Arial"/>
                <a:ea typeface="Arial"/>
                <a:cs typeface="Arial"/>
                <a:sym typeface="Arial"/>
              </a:rPr>
              <a:t>Learn about possible campus resources and policies</a:t>
            </a:r>
            <a:endParaRPr/>
          </a:p>
        </p:txBody>
      </p:sp>
      <p:pic>
        <p:nvPicPr>
          <p:cNvPr id="624" name="Google Shape;624;g13deac72e0f_0_68" descr="Site Logo"/>
          <p:cNvPicPr preferRelativeResize="0"/>
          <p:nvPr/>
        </p:nvPicPr>
        <p:blipFill rotWithShape="1">
          <a:blip r:embed="rId4">
            <a:alphaModFix/>
          </a:blip>
          <a:srcRect/>
          <a:stretch/>
        </p:blipFill>
        <p:spPr>
          <a:xfrm>
            <a:off x="7988238" y="4710973"/>
            <a:ext cx="768270" cy="299839"/>
          </a:xfrm>
          <a:prstGeom prst="rect">
            <a:avLst/>
          </a:prstGeom>
          <a:noFill/>
          <a:ln>
            <a:noFill/>
          </a:ln>
        </p:spPr>
      </p:pic>
      <p:cxnSp>
        <p:nvCxnSpPr>
          <p:cNvPr id="625" name="Google Shape;625;g13deac72e0f_0_68"/>
          <p:cNvCxnSpPr/>
          <p:nvPr/>
        </p:nvCxnSpPr>
        <p:spPr>
          <a:xfrm>
            <a:off x="971550" y="981524"/>
            <a:ext cx="7666500" cy="0"/>
          </a:xfrm>
          <a:prstGeom prst="straightConnector1">
            <a:avLst/>
          </a:prstGeom>
          <a:noFill/>
          <a:ln w="12700" cap="flat" cmpd="sng">
            <a:solidFill>
              <a:schemeClr val="accent4"/>
            </a:solidFill>
            <a:prstDash val="solid"/>
            <a:miter lim="800000"/>
            <a:headEnd type="none" w="sm" len="sm"/>
            <a:tailEnd type="none" w="sm" len="sm"/>
          </a:ln>
        </p:spPr>
      </p:cxnSp>
      <p:sp>
        <p:nvSpPr>
          <p:cNvPr id="626" name="Google Shape;626;g13deac72e0f_0_68"/>
          <p:cNvSpPr txBox="1"/>
          <p:nvPr/>
        </p:nvSpPr>
        <p:spPr>
          <a:xfrm>
            <a:off x="0" y="0"/>
            <a:ext cx="9144000" cy="105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F5496"/>
              </a:buClr>
              <a:buSzPts val="4000"/>
              <a:buFont typeface="Arial"/>
              <a:buNone/>
            </a:pPr>
            <a:r>
              <a:rPr lang="en" sz="4000">
                <a:solidFill>
                  <a:srgbClr val="2F5496"/>
                </a:solidFill>
                <a:latin typeface="Arial"/>
                <a:ea typeface="Arial"/>
                <a:cs typeface="Arial"/>
                <a:sym typeface="Arial"/>
              </a:rPr>
              <a:t>The Ombuds Office Can Help:</a:t>
            </a:r>
            <a:endParaRPr/>
          </a:p>
        </p:txBody>
      </p:sp>
      <p:sp>
        <p:nvSpPr>
          <p:cNvPr id="627" name="Google Shape;627;g13deac72e0f_0_68"/>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
          <p:cNvSpPr txBox="1">
            <a:spLocks noGrp="1"/>
          </p:cNvSpPr>
          <p:nvPr>
            <p:ph type="title"/>
          </p:nvPr>
        </p:nvSpPr>
        <p:spPr>
          <a:xfrm>
            <a:off x="202925" y="1561557"/>
            <a:ext cx="4184100" cy="1879500"/>
          </a:xfrm>
          <a:prstGeom prst="rect">
            <a:avLst/>
          </a:prstGeom>
          <a:solidFill>
            <a:srgbClr val="FFD966">
              <a:alpha val="32549"/>
            </a:srgbClr>
          </a:solidFill>
          <a:ln>
            <a:noFill/>
          </a:ln>
        </p:spPr>
        <p:txBody>
          <a:bodyPr spcFirstLastPara="1" wrap="square" lIns="68575" tIns="34275" rIns="68575" bIns="34275" anchor="ctr" anchorCtr="0">
            <a:spAutoFit/>
          </a:bodyPr>
          <a:lstStyle/>
          <a:p>
            <a:pPr marL="0" lvl="0" indent="0" algn="ctr" rtl="0">
              <a:lnSpc>
                <a:spcPct val="120000"/>
              </a:lnSpc>
              <a:spcBef>
                <a:spcPts val="0"/>
              </a:spcBef>
              <a:spcAft>
                <a:spcPts val="0"/>
              </a:spcAft>
              <a:buClr>
                <a:schemeClr val="dk1"/>
              </a:buClr>
              <a:buSzPts val="2700"/>
              <a:buFont typeface="Calibri"/>
              <a:buNone/>
            </a:pPr>
            <a:br>
              <a:rPr lang="en">
                <a:solidFill>
                  <a:srgbClr val="1F3864"/>
                </a:solidFill>
                <a:latin typeface="Calibri"/>
                <a:ea typeface="Calibri"/>
                <a:cs typeface="Calibri"/>
                <a:sym typeface="Calibri"/>
              </a:rPr>
            </a:br>
            <a:r>
              <a:rPr lang="en">
                <a:solidFill>
                  <a:schemeClr val="accent1"/>
                </a:solidFill>
                <a:latin typeface="Calibri"/>
                <a:ea typeface="Calibri"/>
                <a:cs typeface="Calibri"/>
                <a:sym typeface="Calibri"/>
              </a:rPr>
              <a:t>Objectives: To inform and build unity </a:t>
            </a:r>
            <a:endParaRPr>
              <a:solidFill>
                <a:schemeClr val="accent1"/>
              </a:solidFill>
              <a:latin typeface="Calibri"/>
              <a:ea typeface="Calibri"/>
              <a:cs typeface="Calibri"/>
              <a:sym typeface="Calibri"/>
            </a:endParaRPr>
          </a:p>
          <a:p>
            <a:pPr marL="0" lvl="0" indent="0" algn="ctr" rtl="0">
              <a:lnSpc>
                <a:spcPct val="120000"/>
              </a:lnSpc>
              <a:spcBef>
                <a:spcPts val="0"/>
              </a:spcBef>
              <a:spcAft>
                <a:spcPts val="0"/>
              </a:spcAft>
              <a:buClr>
                <a:schemeClr val="dk1"/>
              </a:buClr>
              <a:buSzPts val="2700"/>
              <a:buFont typeface="Calibri"/>
              <a:buNone/>
            </a:pPr>
            <a:endParaRPr sz="2400">
              <a:solidFill>
                <a:srgbClr val="1F3864"/>
              </a:solidFill>
              <a:latin typeface="Arial"/>
              <a:ea typeface="Arial"/>
              <a:cs typeface="Arial"/>
              <a:sym typeface="Arial"/>
            </a:endParaRPr>
          </a:p>
        </p:txBody>
      </p:sp>
      <p:sp>
        <p:nvSpPr>
          <p:cNvPr id="451" name="Google Shape;451;p3"/>
          <p:cNvSpPr txBox="1">
            <a:spLocks noGrp="1"/>
          </p:cNvSpPr>
          <p:nvPr>
            <p:ph type="body" idx="1"/>
          </p:nvPr>
        </p:nvSpPr>
        <p:spPr>
          <a:xfrm>
            <a:off x="4489650" y="1639625"/>
            <a:ext cx="4538700" cy="780300"/>
          </a:xfrm>
          <a:prstGeom prst="rect">
            <a:avLst/>
          </a:prstGeom>
          <a:solidFill>
            <a:srgbClr val="FFD966">
              <a:alpha val="32549"/>
            </a:srgbClr>
          </a:solidFill>
          <a:ln>
            <a:noFill/>
          </a:ln>
        </p:spPr>
        <p:txBody>
          <a:bodyPr spcFirstLastPara="1" wrap="square" lIns="68575" tIns="34275" rIns="68575" bIns="34275" anchor="ctr" anchorCtr="0">
            <a:spAutoFit/>
          </a:bodyPr>
          <a:lstStyle/>
          <a:p>
            <a:pPr marL="0" lvl="0" indent="0" algn="ctr" rtl="0">
              <a:lnSpc>
                <a:spcPct val="120000"/>
              </a:lnSpc>
              <a:spcBef>
                <a:spcPts val="0"/>
              </a:spcBef>
              <a:spcAft>
                <a:spcPts val="0"/>
              </a:spcAft>
              <a:buSzPts val="1400"/>
              <a:buNone/>
            </a:pPr>
            <a:r>
              <a:rPr lang="en">
                <a:solidFill>
                  <a:schemeClr val="accent1"/>
                </a:solidFill>
                <a:latin typeface="Calibri"/>
                <a:ea typeface="Calibri"/>
                <a:cs typeface="Calibri"/>
                <a:sym typeface="Calibri"/>
              </a:rPr>
              <a:t>Comments…. 	Use “Chat” </a:t>
            </a:r>
            <a:endParaRPr>
              <a:solidFill>
                <a:schemeClr val="accent1"/>
              </a:solidFill>
              <a:latin typeface="Calibri"/>
              <a:ea typeface="Calibri"/>
              <a:cs typeface="Calibri"/>
              <a:sym typeface="Calibri"/>
            </a:endParaRPr>
          </a:p>
          <a:p>
            <a:pPr marL="0" lvl="0" indent="0" algn="ctr" rtl="0">
              <a:lnSpc>
                <a:spcPct val="120000"/>
              </a:lnSpc>
              <a:spcBef>
                <a:spcPts val="0"/>
              </a:spcBef>
              <a:spcAft>
                <a:spcPts val="0"/>
              </a:spcAft>
              <a:buClr>
                <a:schemeClr val="dk1"/>
              </a:buClr>
              <a:buSzPts val="1800"/>
              <a:buNone/>
            </a:pPr>
            <a:r>
              <a:rPr lang="en">
                <a:solidFill>
                  <a:schemeClr val="accent1"/>
                </a:solidFill>
                <a:latin typeface="Calibri"/>
                <a:ea typeface="Calibri"/>
                <a:cs typeface="Calibri"/>
                <a:sym typeface="Calibri"/>
              </a:rPr>
              <a:t>“Panelists” or “Everyone”</a:t>
            </a:r>
            <a:endParaRPr>
              <a:solidFill>
                <a:schemeClr val="accent1"/>
              </a:solidFill>
              <a:latin typeface="Calibri"/>
              <a:ea typeface="Calibri"/>
              <a:cs typeface="Calibri"/>
              <a:sym typeface="Calibri"/>
            </a:endParaRPr>
          </a:p>
        </p:txBody>
      </p:sp>
      <p:sp>
        <p:nvSpPr>
          <p:cNvPr id="452" name="Google Shape;452;p3"/>
          <p:cNvSpPr txBox="1">
            <a:spLocks noGrp="1"/>
          </p:cNvSpPr>
          <p:nvPr>
            <p:ph type="body" idx="1"/>
          </p:nvPr>
        </p:nvSpPr>
        <p:spPr>
          <a:xfrm>
            <a:off x="2619525" y="3885700"/>
            <a:ext cx="4369200" cy="712500"/>
          </a:xfrm>
          <a:prstGeom prst="rect">
            <a:avLst/>
          </a:prstGeom>
          <a:solidFill>
            <a:srgbClr val="FFD966">
              <a:alpha val="32549"/>
            </a:srgbClr>
          </a:solidFill>
          <a:ln>
            <a:noFill/>
          </a:ln>
        </p:spPr>
        <p:txBody>
          <a:bodyPr spcFirstLastPara="1" wrap="square" lIns="68575" tIns="34275" rIns="68575" bIns="34275" anchor="ctr" anchorCtr="0">
            <a:spAutoFit/>
          </a:bodyPr>
          <a:lstStyle/>
          <a:p>
            <a:pPr marL="0" marR="0" lvl="0" indent="0" algn="ctr" rtl="0">
              <a:lnSpc>
                <a:spcPct val="120000"/>
              </a:lnSpc>
              <a:spcBef>
                <a:spcPts val="0"/>
              </a:spcBef>
              <a:spcAft>
                <a:spcPts val="0"/>
              </a:spcAft>
              <a:buClr>
                <a:schemeClr val="dk1"/>
              </a:buClr>
              <a:buSzPts val="2100"/>
              <a:buNone/>
            </a:pPr>
            <a:r>
              <a:rPr lang="en" sz="1900">
                <a:solidFill>
                  <a:schemeClr val="accent1"/>
                </a:solidFill>
                <a:latin typeface="Calibri"/>
                <a:ea typeface="Calibri"/>
                <a:cs typeface="Calibri"/>
                <a:sym typeface="Calibri"/>
              </a:rPr>
              <a:t>Recordings are posted after the meeting on the Town Hall page</a:t>
            </a:r>
            <a:endParaRPr sz="1900">
              <a:solidFill>
                <a:schemeClr val="accent1"/>
              </a:solidFill>
              <a:latin typeface="Calibri"/>
              <a:ea typeface="Calibri"/>
              <a:cs typeface="Calibri"/>
              <a:sym typeface="Calibri"/>
            </a:endParaRPr>
          </a:p>
        </p:txBody>
      </p:sp>
      <p:sp>
        <p:nvSpPr>
          <p:cNvPr id="453" name="Google Shape;453;p3"/>
          <p:cNvSpPr txBox="1">
            <a:spLocks noGrp="1"/>
          </p:cNvSpPr>
          <p:nvPr>
            <p:ph type="body" idx="1"/>
          </p:nvPr>
        </p:nvSpPr>
        <p:spPr>
          <a:xfrm>
            <a:off x="4614525" y="2697250"/>
            <a:ext cx="4184100" cy="408000"/>
          </a:xfrm>
          <a:prstGeom prst="rect">
            <a:avLst/>
          </a:prstGeom>
          <a:solidFill>
            <a:srgbClr val="FFD966">
              <a:alpha val="32549"/>
            </a:srgbClr>
          </a:solidFill>
          <a:ln>
            <a:noFill/>
          </a:ln>
        </p:spPr>
        <p:txBody>
          <a:bodyPr spcFirstLastPara="1" wrap="square" lIns="68575" tIns="34275" rIns="68575" bIns="34275" anchor="ctr" anchorCtr="0">
            <a:spAutoFit/>
          </a:bodyPr>
          <a:lstStyle/>
          <a:p>
            <a:pPr marL="0" lvl="0" indent="0" algn="ctr" rtl="0">
              <a:lnSpc>
                <a:spcPct val="120000"/>
              </a:lnSpc>
              <a:spcBef>
                <a:spcPts val="0"/>
              </a:spcBef>
              <a:spcAft>
                <a:spcPts val="0"/>
              </a:spcAft>
              <a:buClr>
                <a:schemeClr val="dk1"/>
              </a:buClr>
              <a:buSzPts val="2100"/>
              <a:buNone/>
            </a:pPr>
            <a:r>
              <a:rPr lang="en" sz="2200">
                <a:solidFill>
                  <a:schemeClr val="accent1"/>
                </a:solidFill>
                <a:latin typeface="Calibri"/>
                <a:ea typeface="Calibri"/>
                <a:cs typeface="Calibri"/>
                <a:sym typeface="Calibri"/>
              </a:rPr>
              <a:t>Questions….	Use “Q&amp;A” </a:t>
            </a:r>
            <a:endParaRPr sz="2200">
              <a:solidFill>
                <a:schemeClr val="accent1"/>
              </a:solidFill>
              <a:latin typeface="Calibri"/>
              <a:ea typeface="Calibri"/>
              <a:cs typeface="Calibri"/>
              <a:sym typeface="Calibri"/>
            </a:endParaRPr>
          </a:p>
        </p:txBody>
      </p:sp>
      <p:sp>
        <p:nvSpPr>
          <p:cNvPr id="454" name="Google Shape;454;p3"/>
          <p:cNvSpPr txBox="1"/>
          <p:nvPr/>
        </p:nvSpPr>
        <p:spPr>
          <a:xfrm>
            <a:off x="467833" y="255670"/>
            <a:ext cx="623279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800" b="1" i="0" u="none" strike="noStrike" cap="none">
                <a:solidFill>
                  <a:schemeClr val="lt1"/>
                </a:solidFill>
                <a:latin typeface="Arial"/>
                <a:ea typeface="Arial"/>
                <a:cs typeface="Arial"/>
                <a:sym typeface="Arial"/>
              </a:rPr>
              <a:t>Why this meeting? It’s for all of us.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1"/>
                                        </p:tgtEl>
                                        <p:attrNameLst>
                                          <p:attrName>style.visibility</p:attrName>
                                        </p:attrNameLst>
                                      </p:cBhvr>
                                      <p:to>
                                        <p:strVal val="visible"/>
                                      </p:to>
                                    </p:set>
                                    <p:animEffect transition="in" filter="fade">
                                      <p:cBhvr>
                                        <p:cTn id="7" dur="1000"/>
                                        <p:tgtEl>
                                          <p:spTgt spid="451"/>
                                        </p:tgtEl>
                                      </p:cBhvr>
                                    </p:animEffect>
                                  </p:childTnLst>
                                </p:cTn>
                              </p:par>
                              <p:par>
                                <p:cTn id="8" presetID="10" presetClass="entr" presetSubtype="0" fill="hold" nodeType="withEffect">
                                  <p:stCondLst>
                                    <p:cond delay="0"/>
                                  </p:stCondLst>
                                  <p:childTnLst>
                                    <p:set>
                                      <p:cBhvr>
                                        <p:cTn id="9" dur="1" fill="hold">
                                          <p:stCondLst>
                                            <p:cond delay="0"/>
                                          </p:stCondLst>
                                        </p:cTn>
                                        <p:tgtEl>
                                          <p:spTgt spid="453"/>
                                        </p:tgtEl>
                                        <p:attrNameLst>
                                          <p:attrName>style.visibility</p:attrName>
                                        </p:attrNameLst>
                                      </p:cBhvr>
                                      <p:to>
                                        <p:strVal val="visible"/>
                                      </p:to>
                                    </p:set>
                                    <p:animEffect transition="in" filter="fade">
                                      <p:cBhvr>
                                        <p:cTn id="10"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grpSp>
        <p:nvGrpSpPr>
          <p:cNvPr id="633" name="Google Shape;633;g13deac72e0f_0_904"/>
          <p:cNvGrpSpPr/>
          <p:nvPr/>
        </p:nvGrpSpPr>
        <p:grpSpPr>
          <a:xfrm>
            <a:off x="1856352" y="1105000"/>
            <a:ext cx="5431285" cy="3809866"/>
            <a:chOff x="1107531" y="1219"/>
            <a:chExt cx="5431285" cy="4497009"/>
          </a:xfrm>
        </p:grpSpPr>
        <p:sp>
          <p:nvSpPr>
            <p:cNvPr id="634" name="Google Shape;634;g13deac72e0f_0_904"/>
            <p:cNvSpPr/>
            <p:nvPr/>
          </p:nvSpPr>
          <p:spPr>
            <a:xfrm rot="10800000">
              <a:off x="1454089" y="1219"/>
              <a:ext cx="5084700" cy="693000"/>
            </a:xfrm>
            <a:prstGeom prst="homePlate">
              <a:avLst>
                <a:gd name="adj" fmla="val 50000"/>
              </a:avLst>
            </a:prstGeom>
            <a:solidFill>
              <a:srgbClr val="004B8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g13deac72e0f_0_904"/>
            <p:cNvSpPr txBox="1"/>
            <p:nvPr/>
          </p:nvSpPr>
          <p:spPr>
            <a:xfrm>
              <a:off x="1627213" y="1309"/>
              <a:ext cx="4911600" cy="693000"/>
            </a:xfrm>
            <a:prstGeom prst="rect">
              <a:avLst/>
            </a:prstGeom>
            <a:noFill/>
            <a:ln>
              <a:noFill/>
            </a:ln>
          </p:spPr>
          <p:txBody>
            <a:bodyPr spcFirstLastPara="1" wrap="square" lIns="305550" tIns="76200" rIns="142225"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2000">
                  <a:solidFill>
                    <a:schemeClr val="lt1"/>
                  </a:solidFill>
                  <a:latin typeface="Arial"/>
                  <a:ea typeface="Arial"/>
                  <a:cs typeface="Arial"/>
                  <a:sym typeface="Arial"/>
                </a:rPr>
                <a:t>Individual Meetings</a:t>
              </a:r>
              <a:endParaRPr/>
            </a:p>
          </p:txBody>
        </p:sp>
        <p:sp>
          <p:nvSpPr>
            <p:cNvPr id="636" name="Google Shape;636;g13deac72e0f_0_904"/>
            <p:cNvSpPr/>
            <p:nvPr/>
          </p:nvSpPr>
          <p:spPr>
            <a:xfrm>
              <a:off x="1107531" y="1309"/>
              <a:ext cx="693000" cy="693000"/>
            </a:xfrm>
            <a:prstGeom prst="ellipse">
              <a:avLst/>
            </a:prstGeom>
            <a:blipFill rotWithShape="1">
              <a:blip r:embed="rId3">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g13deac72e0f_0_904"/>
            <p:cNvSpPr/>
            <p:nvPr/>
          </p:nvSpPr>
          <p:spPr>
            <a:xfrm rot="10800000">
              <a:off x="1454089" y="900969"/>
              <a:ext cx="5084700" cy="693000"/>
            </a:xfrm>
            <a:prstGeom prst="homePlate">
              <a:avLst>
                <a:gd name="adj" fmla="val 50000"/>
              </a:avLst>
            </a:prstGeom>
            <a:solidFill>
              <a:srgbClr val="004B8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g13deac72e0f_0_904"/>
            <p:cNvSpPr txBox="1"/>
            <p:nvPr/>
          </p:nvSpPr>
          <p:spPr>
            <a:xfrm>
              <a:off x="1627213" y="901059"/>
              <a:ext cx="4911600" cy="693000"/>
            </a:xfrm>
            <a:prstGeom prst="rect">
              <a:avLst/>
            </a:prstGeom>
            <a:noFill/>
            <a:ln>
              <a:noFill/>
            </a:ln>
          </p:spPr>
          <p:txBody>
            <a:bodyPr spcFirstLastPara="1" wrap="square" lIns="305550" tIns="76200" rIns="142225"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2000">
                  <a:solidFill>
                    <a:schemeClr val="lt1"/>
                  </a:solidFill>
                  <a:latin typeface="Arial"/>
                  <a:ea typeface="Arial"/>
                  <a:cs typeface="Arial"/>
                  <a:sym typeface="Arial"/>
                </a:rPr>
                <a:t>Mediation and Group Work</a:t>
              </a:r>
              <a:endParaRPr/>
            </a:p>
          </p:txBody>
        </p:sp>
        <p:sp>
          <p:nvSpPr>
            <p:cNvPr id="639" name="Google Shape;639;g13deac72e0f_0_904"/>
            <p:cNvSpPr/>
            <p:nvPr/>
          </p:nvSpPr>
          <p:spPr>
            <a:xfrm>
              <a:off x="1107531" y="901059"/>
              <a:ext cx="693000" cy="693000"/>
            </a:xfrm>
            <a:prstGeom prst="ellipse">
              <a:avLst/>
            </a:prstGeom>
            <a:blipFill rotWithShape="1">
              <a:blip r:embed="rId4">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g13deac72e0f_0_904"/>
            <p:cNvSpPr/>
            <p:nvPr/>
          </p:nvSpPr>
          <p:spPr>
            <a:xfrm rot="10800000">
              <a:off x="1454089" y="1800739"/>
              <a:ext cx="5084700" cy="897900"/>
            </a:xfrm>
            <a:prstGeom prst="homePlate">
              <a:avLst>
                <a:gd name="adj" fmla="val 50000"/>
              </a:avLst>
            </a:prstGeom>
            <a:solidFill>
              <a:srgbClr val="004B8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g13deac72e0f_0_904"/>
            <p:cNvSpPr txBox="1"/>
            <p:nvPr/>
          </p:nvSpPr>
          <p:spPr>
            <a:xfrm>
              <a:off x="1678444" y="1800808"/>
              <a:ext cx="4860300" cy="897900"/>
            </a:xfrm>
            <a:prstGeom prst="rect">
              <a:avLst/>
            </a:prstGeom>
            <a:noFill/>
            <a:ln>
              <a:noFill/>
            </a:ln>
          </p:spPr>
          <p:txBody>
            <a:bodyPr spcFirstLastPara="1" wrap="square" lIns="305550" tIns="76200" rIns="142225"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2000">
                  <a:solidFill>
                    <a:schemeClr val="lt1"/>
                  </a:solidFill>
                  <a:latin typeface="Arial"/>
                  <a:ea typeface="Arial"/>
                  <a:cs typeface="Arial"/>
                  <a:sym typeface="Arial"/>
                </a:rPr>
                <a:t>Community-Wide Workshops and Tailored Trainings</a:t>
              </a:r>
              <a:endParaRPr/>
            </a:p>
          </p:txBody>
        </p:sp>
        <p:sp>
          <p:nvSpPr>
            <p:cNvPr id="642" name="Google Shape;642;g13deac72e0f_0_904"/>
            <p:cNvSpPr/>
            <p:nvPr/>
          </p:nvSpPr>
          <p:spPr>
            <a:xfrm>
              <a:off x="1107531" y="1903269"/>
              <a:ext cx="693000" cy="693000"/>
            </a:xfrm>
            <a:prstGeom prst="ellipse">
              <a:avLst/>
            </a:prstGeom>
            <a:blipFill rotWithShape="1">
              <a:blip r:embed="rId5">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g13deac72e0f_0_904"/>
            <p:cNvSpPr/>
            <p:nvPr/>
          </p:nvSpPr>
          <p:spPr>
            <a:xfrm rot="10800000">
              <a:off x="1454089" y="2919794"/>
              <a:ext cx="5084700" cy="664200"/>
            </a:xfrm>
            <a:prstGeom prst="homePlate">
              <a:avLst>
                <a:gd name="adj" fmla="val 50000"/>
              </a:avLst>
            </a:prstGeom>
            <a:solidFill>
              <a:srgbClr val="004B8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g13deac72e0f_0_904"/>
            <p:cNvSpPr txBox="1"/>
            <p:nvPr/>
          </p:nvSpPr>
          <p:spPr>
            <a:xfrm>
              <a:off x="1620016" y="2919874"/>
              <a:ext cx="4918800" cy="664200"/>
            </a:xfrm>
            <a:prstGeom prst="rect">
              <a:avLst/>
            </a:prstGeom>
            <a:noFill/>
            <a:ln>
              <a:noFill/>
            </a:ln>
          </p:spPr>
          <p:txBody>
            <a:bodyPr spcFirstLastPara="1" wrap="square" lIns="305550" tIns="76200" rIns="142225"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2000">
                  <a:solidFill>
                    <a:schemeClr val="lt1"/>
                  </a:solidFill>
                  <a:latin typeface="Arial"/>
                  <a:ea typeface="Arial"/>
                  <a:cs typeface="Arial"/>
                  <a:sym typeface="Arial"/>
                </a:rPr>
                <a:t>Information Sessions   </a:t>
              </a:r>
              <a:endParaRPr/>
            </a:p>
          </p:txBody>
        </p:sp>
        <p:sp>
          <p:nvSpPr>
            <p:cNvPr id="645" name="Google Shape;645;g13deac72e0f_0_904"/>
            <p:cNvSpPr/>
            <p:nvPr/>
          </p:nvSpPr>
          <p:spPr>
            <a:xfrm>
              <a:off x="1107531" y="2905479"/>
              <a:ext cx="693000" cy="693000"/>
            </a:xfrm>
            <a:prstGeom prst="ellipse">
              <a:avLst/>
            </a:prstGeom>
            <a:blipFill rotWithShape="1">
              <a:blip r:embed="rId6">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g13deac72e0f_0_904"/>
            <p:cNvSpPr/>
            <p:nvPr/>
          </p:nvSpPr>
          <p:spPr>
            <a:xfrm rot="10800000">
              <a:off x="1454089" y="3805138"/>
              <a:ext cx="5084700" cy="693000"/>
            </a:xfrm>
            <a:prstGeom prst="homePlate">
              <a:avLst>
                <a:gd name="adj" fmla="val 50000"/>
              </a:avLst>
            </a:prstGeom>
            <a:solidFill>
              <a:srgbClr val="004B8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g13deac72e0f_0_904"/>
            <p:cNvSpPr txBox="1"/>
            <p:nvPr/>
          </p:nvSpPr>
          <p:spPr>
            <a:xfrm>
              <a:off x="1627213" y="3805228"/>
              <a:ext cx="4911600" cy="693000"/>
            </a:xfrm>
            <a:prstGeom prst="rect">
              <a:avLst/>
            </a:prstGeom>
            <a:noFill/>
            <a:ln>
              <a:noFill/>
            </a:ln>
          </p:spPr>
          <p:txBody>
            <a:bodyPr spcFirstLastPara="1" wrap="square" lIns="305550" tIns="76200" rIns="142225"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2000">
                  <a:solidFill>
                    <a:schemeClr val="lt1"/>
                  </a:solidFill>
                  <a:latin typeface="Arial"/>
                  <a:ea typeface="Arial"/>
                  <a:cs typeface="Arial"/>
                  <a:sym typeface="Arial"/>
                </a:rPr>
                <a:t>Systemic and Trend Feedback</a:t>
              </a:r>
              <a:endParaRPr/>
            </a:p>
          </p:txBody>
        </p:sp>
        <p:sp>
          <p:nvSpPr>
            <p:cNvPr id="648" name="Google Shape;648;g13deac72e0f_0_904"/>
            <p:cNvSpPr/>
            <p:nvPr/>
          </p:nvSpPr>
          <p:spPr>
            <a:xfrm>
              <a:off x="1107531" y="3805228"/>
              <a:ext cx="693000" cy="693000"/>
            </a:xfrm>
            <a:prstGeom prst="ellipse">
              <a:avLst/>
            </a:prstGeom>
            <a:blipFill rotWithShape="1">
              <a:blip r:embed="rId7">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9" name="Google Shape;649;g13deac72e0f_0_904" descr="Site Logo"/>
          <p:cNvPicPr preferRelativeResize="0"/>
          <p:nvPr/>
        </p:nvPicPr>
        <p:blipFill rotWithShape="1">
          <a:blip r:embed="rId8">
            <a:alphaModFix/>
          </a:blip>
          <a:srcRect/>
          <a:stretch/>
        </p:blipFill>
        <p:spPr>
          <a:xfrm>
            <a:off x="7988238" y="4710971"/>
            <a:ext cx="768270" cy="299839"/>
          </a:xfrm>
          <a:prstGeom prst="rect">
            <a:avLst/>
          </a:prstGeom>
          <a:noFill/>
          <a:ln>
            <a:noFill/>
          </a:ln>
        </p:spPr>
      </p:pic>
      <p:cxnSp>
        <p:nvCxnSpPr>
          <p:cNvPr id="650" name="Google Shape;650;g13deac72e0f_0_904"/>
          <p:cNvCxnSpPr/>
          <p:nvPr/>
        </p:nvCxnSpPr>
        <p:spPr>
          <a:xfrm>
            <a:off x="1009650" y="981524"/>
            <a:ext cx="7628400" cy="0"/>
          </a:xfrm>
          <a:prstGeom prst="straightConnector1">
            <a:avLst/>
          </a:prstGeom>
          <a:noFill/>
          <a:ln w="12700" cap="flat" cmpd="sng">
            <a:solidFill>
              <a:schemeClr val="accent4"/>
            </a:solidFill>
            <a:prstDash val="solid"/>
            <a:miter lim="800000"/>
            <a:headEnd type="none" w="sm" len="sm"/>
            <a:tailEnd type="none" w="sm" len="sm"/>
          </a:ln>
        </p:spPr>
      </p:cxnSp>
      <p:sp>
        <p:nvSpPr>
          <p:cNvPr id="651" name="Google Shape;651;g13deac72e0f_0_904"/>
          <p:cNvSpPr txBox="1"/>
          <p:nvPr/>
        </p:nvSpPr>
        <p:spPr>
          <a:xfrm>
            <a:off x="0" y="0"/>
            <a:ext cx="9144000" cy="105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F5496"/>
              </a:buClr>
              <a:buSzPts val="4000"/>
              <a:buFont typeface="Arial"/>
              <a:buNone/>
            </a:pPr>
            <a:r>
              <a:rPr lang="en" sz="4000">
                <a:solidFill>
                  <a:srgbClr val="2F5496"/>
                </a:solidFill>
                <a:latin typeface="Arial"/>
                <a:ea typeface="Arial"/>
                <a:cs typeface="Arial"/>
                <a:sym typeface="Arial"/>
              </a:rPr>
              <a:t>Ombuds Services</a:t>
            </a:r>
            <a:endParaRPr/>
          </a:p>
        </p:txBody>
      </p:sp>
      <p:sp>
        <p:nvSpPr>
          <p:cNvPr id="652" name="Google Shape;652;g13deac72e0f_0_904"/>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g13deac72e0f_0_1103" descr="Site Logo"/>
          <p:cNvPicPr preferRelativeResize="0"/>
          <p:nvPr/>
        </p:nvPicPr>
        <p:blipFill rotWithShape="1">
          <a:blip r:embed="rId3">
            <a:alphaModFix/>
          </a:blip>
          <a:srcRect/>
          <a:stretch/>
        </p:blipFill>
        <p:spPr>
          <a:xfrm>
            <a:off x="7988238" y="4710973"/>
            <a:ext cx="768270" cy="299839"/>
          </a:xfrm>
          <a:prstGeom prst="rect">
            <a:avLst/>
          </a:prstGeom>
          <a:noFill/>
          <a:ln>
            <a:noFill/>
          </a:ln>
        </p:spPr>
      </p:pic>
      <p:sp>
        <p:nvSpPr>
          <p:cNvPr id="659" name="Google Shape;659;g13deac72e0f_0_1103"/>
          <p:cNvSpPr txBox="1"/>
          <p:nvPr/>
        </p:nvSpPr>
        <p:spPr>
          <a:xfrm>
            <a:off x="505838" y="32676"/>
            <a:ext cx="8638200" cy="105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F5496"/>
              </a:buClr>
              <a:buSzPts val="4000"/>
              <a:buFont typeface="Arial"/>
              <a:buNone/>
            </a:pPr>
            <a:r>
              <a:rPr lang="en" sz="4000">
                <a:solidFill>
                  <a:srgbClr val="2F5496"/>
                </a:solidFill>
                <a:latin typeface="Arial"/>
                <a:ea typeface="Arial"/>
                <a:cs typeface="Arial"/>
                <a:sym typeface="Arial"/>
              </a:rPr>
              <a:t>Conflict Competence Workshops</a:t>
            </a:r>
            <a:endParaRPr/>
          </a:p>
        </p:txBody>
      </p:sp>
      <p:sp>
        <p:nvSpPr>
          <p:cNvPr id="660" name="Google Shape;660;g13deac72e0f_0_1103"/>
          <p:cNvSpPr txBox="1"/>
          <p:nvPr/>
        </p:nvSpPr>
        <p:spPr>
          <a:xfrm>
            <a:off x="723549" y="4562957"/>
            <a:ext cx="7234800" cy="377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50" b="1">
                <a:solidFill>
                  <a:srgbClr val="002060"/>
                </a:solidFill>
                <a:latin typeface="Arial"/>
                <a:ea typeface="Arial"/>
                <a:cs typeface="Arial"/>
                <a:sym typeface="Arial"/>
              </a:rPr>
              <a:t>To register or find additional dates, visit lms.ucdavis.edu.</a:t>
            </a:r>
            <a:endParaRPr/>
          </a:p>
        </p:txBody>
      </p:sp>
      <p:sp>
        <p:nvSpPr>
          <p:cNvPr id="661" name="Google Shape;661;g13deac72e0f_0_1103"/>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62" name="Google Shape;662;g13deac72e0f_0_1103"/>
          <p:cNvCxnSpPr/>
          <p:nvPr/>
        </p:nvCxnSpPr>
        <p:spPr>
          <a:xfrm>
            <a:off x="991613" y="955397"/>
            <a:ext cx="7666500" cy="0"/>
          </a:xfrm>
          <a:prstGeom prst="straightConnector1">
            <a:avLst/>
          </a:prstGeom>
          <a:noFill/>
          <a:ln w="12700" cap="flat" cmpd="sng">
            <a:solidFill>
              <a:schemeClr val="accent4"/>
            </a:solidFill>
            <a:prstDash val="solid"/>
            <a:miter lim="800000"/>
            <a:headEnd type="none" w="sm" len="sm"/>
            <a:tailEnd type="none" w="sm" len="sm"/>
          </a:ln>
        </p:spPr>
      </p:cxnSp>
      <p:sp>
        <p:nvSpPr>
          <p:cNvPr id="663" name="Google Shape;663;g13deac72e0f_0_1103"/>
          <p:cNvSpPr/>
          <p:nvPr/>
        </p:nvSpPr>
        <p:spPr>
          <a:xfrm>
            <a:off x="571150" y="1131825"/>
            <a:ext cx="4066200" cy="3026100"/>
          </a:xfrm>
          <a:prstGeom prst="rect">
            <a:avLst/>
          </a:prstGeom>
          <a:noFill/>
          <a:ln>
            <a:noFill/>
          </a:ln>
        </p:spPr>
        <p:txBody>
          <a:bodyPr spcFirstLastPara="1" wrap="square" lIns="91425" tIns="45700" rIns="91425" bIns="45700" anchor="t" anchorCtr="0">
            <a:noAutofit/>
          </a:bodyPr>
          <a:lstStyle/>
          <a:p>
            <a:pPr marL="0" marR="0" lvl="0" indent="0" algn="l" rtl="0">
              <a:spcBef>
                <a:spcPts val="400"/>
              </a:spcBef>
              <a:spcAft>
                <a:spcPts val="0"/>
              </a:spcAft>
              <a:buNone/>
            </a:pPr>
            <a:endParaRPr sz="200" b="1">
              <a:solidFill>
                <a:schemeClr val="dk1"/>
              </a:solidFill>
              <a:latin typeface="Arial"/>
              <a:ea typeface="Arial"/>
              <a:cs typeface="Arial"/>
              <a:sym typeface="Arial"/>
            </a:endParaRPr>
          </a:p>
        </p:txBody>
      </p:sp>
      <p:sp>
        <p:nvSpPr>
          <p:cNvPr id="664" name="Google Shape;664;g13deac72e0f_0_1103"/>
          <p:cNvSpPr/>
          <p:nvPr/>
        </p:nvSpPr>
        <p:spPr>
          <a:xfrm>
            <a:off x="723550" y="1246125"/>
            <a:ext cx="4066200" cy="3026100"/>
          </a:xfrm>
          <a:prstGeom prst="rect">
            <a:avLst/>
          </a:prstGeom>
          <a:noFill/>
          <a:ln>
            <a:noFill/>
          </a:ln>
        </p:spPr>
        <p:txBody>
          <a:bodyPr spcFirstLastPara="1" wrap="square" lIns="91425" tIns="45700" rIns="91425" bIns="45700" anchor="t" anchorCtr="0">
            <a:noAutofit/>
          </a:bodyPr>
          <a:lstStyle/>
          <a:p>
            <a:pPr marL="0" marR="0" lvl="0" indent="0" algn="l" rtl="0">
              <a:spcBef>
                <a:spcPts val="400"/>
              </a:spcBef>
              <a:spcAft>
                <a:spcPts val="0"/>
              </a:spcAft>
              <a:buNone/>
            </a:pPr>
            <a:endParaRPr sz="200" b="1">
              <a:solidFill>
                <a:schemeClr val="dk1"/>
              </a:solidFill>
              <a:latin typeface="Arial"/>
              <a:ea typeface="Arial"/>
              <a:cs typeface="Arial"/>
              <a:sym typeface="Arial"/>
            </a:endParaRPr>
          </a:p>
        </p:txBody>
      </p:sp>
      <p:sp>
        <p:nvSpPr>
          <p:cNvPr id="665" name="Google Shape;665;g13deac72e0f_0_1103"/>
          <p:cNvSpPr/>
          <p:nvPr/>
        </p:nvSpPr>
        <p:spPr>
          <a:xfrm>
            <a:off x="663588" y="1131816"/>
            <a:ext cx="4066200" cy="3026100"/>
          </a:xfrm>
          <a:prstGeom prst="rect">
            <a:avLst/>
          </a:prstGeom>
          <a:noFill/>
          <a:ln>
            <a:noFill/>
          </a:ln>
        </p:spPr>
        <p:txBody>
          <a:bodyPr spcFirstLastPara="1" wrap="square" lIns="91425" tIns="45700" rIns="91425" bIns="45700" anchor="t" anchorCtr="0">
            <a:noAutofit/>
          </a:bodyPr>
          <a:lstStyle/>
          <a:p>
            <a:pPr marL="342900" lvl="0" indent="0" algn="l" rtl="0">
              <a:spcBef>
                <a:spcPts val="0"/>
              </a:spcBef>
              <a:spcAft>
                <a:spcPts val="0"/>
              </a:spcAft>
              <a:buSzPts val="1100"/>
              <a:buNone/>
            </a:pPr>
            <a:r>
              <a:rPr lang="en" sz="1300" b="1">
                <a:solidFill>
                  <a:schemeClr val="dk1"/>
                </a:solidFill>
              </a:rPr>
              <a:t>Conflict Competence for Managers and Supervisors </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August 18 &amp; 25, 2022, 8:30am – 12pm</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January 26 &amp; February 2, 2023, 8:30am – 12pm</a:t>
            </a:r>
            <a:endParaRPr sz="1300">
              <a:solidFill>
                <a:schemeClr val="dk1"/>
              </a:solidFill>
            </a:endParaRPr>
          </a:p>
          <a:p>
            <a:pPr marL="342900" lvl="0" indent="0" algn="l" rtl="0">
              <a:spcBef>
                <a:spcPts val="1200"/>
              </a:spcBef>
              <a:spcAft>
                <a:spcPts val="0"/>
              </a:spcAft>
              <a:buSzPts val="1100"/>
              <a:buNone/>
            </a:pPr>
            <a:r>
              <a:rPr lang="en" sz="1300" b="1">
                <a:solidFill>
                  <a:schemeClr val="dk1"/>
                </a:solidFill>
              </a:rPr>
              <a:t>Listening to Be Heard</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September 13, 2022, 9am – 11am</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May 3, 2023, 9am – 11am</a:t>
            </a:r>
            <a:endParaRPr sz="1300">
              <a:solidFill>
                <a:schemeClr val="dk1"/>
              </a:solidFill>
            </a:endParaRPr>
          </a:p>
          <a:p>
            <a:pPr marL="342900" lvl="0" indent="0" algn="l" rtl="0">
              <a:spcBef>
                <a:spcPts val="1200"/>
              </a:spcBef>
              <a:spcAft>
                <a:spcPts val="0"/>
              </a:spcAft>
              <a:buSzPts val="1100"/>
              <a:buNone/>
            </a:pPr>
            <a:r>
              <a:rPr lang="en" sz="1300" b="1">
                <a:solidFill>
                  <a:schemeClr val="dk1"/>
                </a:solidFill>
              </a:rPr>
              <a:t>Creative Problem Solving in the Workplace</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September 27, 2022, 12pm – 1pm</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February 15, 2023, 12pm – 1pm</a:t>
            </a:r>
            <a:endParaRPr sz="1300" b="1">
              <a:solidFill>
                <a:schemeClr val="dk1"/>
              </a:solidFill>
            </a:endParaRPr>
          </a:p>
        </p:txBody>
      </p:sp>
      <p:sp>
        <p:nvSpPr>
          <p:cNvPr id="666" name="Google Shape;666;g13deac72e0f_0_1103"/>
          <p:cNvSpPr txBox="1"/>
          <p:nvPr/>
        </p:nvSpPr>
        <p:spPr>
          <a:xfrm>
            <a:off x="4887600" y="864769"/>
            <a:ext cx="3770700" cy="3658200"/>
          </a:xfrm>
          <a:prstGeom prst="rect">
            <a:avLst/>
          </a:prstGeom>
          <a:noFill/>
          <a:ln>
            <a:noFill/>
          </a:ln>
        </p:spPr>
        <p:txBody>
          <a:bodyPr spcFirstLastPara="1" wrap="square" lIns="91425" tIns="91425" rIns="91425" bIns="91425" anchor="t" anchorCtr="0">
            <a:spAutoFit/>
          </a:bodyPr>
          <a:lstStyle/>
          <a:p>
            <a:pPr marL="628650" lvl="0" indent="-184150" algn="l" rtl="0">
              <a:spcBef>
                <a:spcPts val="400"/>
              </a:spcBef>
              <a:spcAft>
                <a:spcPts val="0"/>
              </a:spcAft>
              <a:buNone/>
            </a:pPr>
            <a:endParaRPr sz="1300" b="1">
              <a:solidFill>
                <a:schemeClr val="dk1"/>
              </a:solidFill>
            </a:endParaRPr>
          </a:p>
          <a:p>
            <a:pPr marL="342900" lvl="0" indent="0" algn="l" rtl="0">
              <a:spcBef>
                <a:spcPts val="400"/>
              </a:spcBef>
              <a:spcAft>
                <a:spcPts val="0"/>
              </a:spcAft>
              <a:buNone/>
            </a:pPr>
            <a:r>
              <a:rPr lang="en" sz="1300" b="1">
                <a:solidFill>
                  <a:schemeClr val="dk1"/>
                </a:solidFill>
              </a:rPr>
              <a:t>Getting to the Root of Group Conflict</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October 20, 2022, 9am – 11am</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June 6, 2023, 10am – 12pm</a:t>
            </a:r>
            <a:endParaRPr sz="1300" b="1">
              <a:solidFill>
                <a:srgbClr val="002060"/>
              </a:solidFill>
            </a:endParaRPr>
          </a:p>
          <a:p>
            <a:pPr marL="342900" lvl="0" indent="0" algn="l" rtl="0">
              <a:spcBef>
                <a:spcPts val="1200"/>
              </a:spcBef>
              <a:spcAft>
                <a:spcPts val="0"/>
              </a:spcAft>
              <a:buNone/>
            </a:pPr>
            <a:r>
              <a:rPr lang="en" sz="1300" b="1">
                <a:solidFill>
                  <a:schemeClr val="dk1"/>
                </a:solidFill>
              </a:rPr>
              <a:t>Conflict Competence for Staff </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November 3, 2022, 9am – 12pm</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March 16, 2023, 9am – 12pm</a:t>
            </a:r>
            <a:endParaRPr sz="1300">
              <a:solidFill>
                <a:schemeClr val="dk1"/>
              </a:solidFill>
            </a:endParaRPr>
          </a:p>
          <a:p>
            <a:pPr marL="342900" lvl="0" indent="0" algn="l" rtl="0">
              <a:spcBef>
                <a:spcPts val="1200"/>
              </a:spcBef>
              <a:spcAft>
                <a:spcPts val="0"/>
              </a:spcAft>
              <a:buNone/>
            </a:pPr>
            <a:r>
              <a:rPr lang="en" sz="1300" b="1">
                <a:solidFill>
                  <a:schemeClr val="dk1"/>
                </a:solidFill>
              </a:rPr>
              <a:t>From Bystander to Upstander</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February 28, 2023, 9am – 11am</a:t>
            </a:r>
            <a:endParaRPr sz="1300">
              <a:solidFill>
                <a:schemeClr val="dk1"/>
              </a:solidFill>
            </a:endParaRPr>
          </a:p>
          <a:p>
            <a:pPr marL="342900" lvl="0" indent="0" algn="l" rtl="0">
              <a:spcBef>
                <a:spcPts val="1200"/>
              </a:spcBef>
              <a:spcAft>
                <a:spcPts val="0"/>
              </a:spcAft>
              <a:buNone/>
            </a:pPr>
            <a:r>
              <a:rPr lang="en" sz="1300" b="1">
                <a:solidFill>
                  <a:schemeClr val="dk1"/>
                </a:solidFill>
              </a:rPr>
              <a:t>Constructive Feedback for Positive Change</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December 7, 2022, 9am – 11am</a:t>
            </a:r>
            <a:endParaRPr sz="1300">
              <a:solidFill>
                <a:schemeClr val="dk1"/>
              </a:solidFill>
            </a:endParaRPr>
          </a:p>
          <a:p>
            <a:pPr marL="628650" lvl="0" indent="-266700" algn="l" rtl="0">
              <a:spcBef>
                <a:spcPts val="400"/>
              </a:spcBef>
              <a:spcAft>
                <a:spcPts val="0"/>
              </a:spcAft>
              <a:buClr>
                <a:srgbClr val="002060"/>
              </a:buClr>
              <a:buSzPts val="1300"/>
              <a:buChar char="•"/>
            </a:pPr>
            <a:r>
              <a:rPr lang="en" sz="1300">
                <a:solidFill>
                  <a:srgbClr val="002060"/>
                </a:solidFill>
              </a:rPr>
              <a:t>April 12, 2023, 9am – 11am</a:t>
            </a:r>
            <a:endParaRPr sz="13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13deac72e0f_0_116"/>
          <p:cNvSpPr/>
          <p:nvPr/>
        </p:nvSpPr>
        <p:spPr>
          <a:xfrm>
            <a:off x="723899" y="4471107"/>
            <a:ext cx="7875300" cy="3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a:solidFill>
                  <a:schemeClr val="dk1"/>
                </a:solidFill>
                <a:latin typeface="Arial"/>
                <a:ea typeface="Arial"/>
                <a:cs typeface="Arial"/>
                <a:sym typeface="Arial"/>
              </a:rPr>
              <a:t>Mediation Training Institute, Conflict Dynamics Profile, Eckerd College Leadership Development Institute, </a:t>
            </a:r>
            <a:r>
              <a:rPr lang="en" sz="1000" u="sng">
                <a:solidFill>
                  <a:schemeClr val="hlink"/>
                </a:solidFill>
                <a:latin typeface="Arial"/>
                <a:ea typeface="Arial"/>
                <a:cs typeface="Arial"/>
                <a:sym typeface="Arial"/>
                <a:hlinkClick r:id="rId3"/>
              </a:rPr>
              <a:t>http://www.conflictdynamics.org/blog/2013/11/conflict-competence/</a:t>
            </a:r>
            <a:r>
              <a:rPr lang="en" sz="1000">
                <a:solidFill>
                  <a:schemeClr val="dk1"/>
                </a:solidFill>
                <a:latin typeface="Arial"/>
                <a:ea typeface="Arial"/>
                <a:cs typeface="Arial"/>
                <a:sym typeface="Arial"/>
              </a:rPr>
              <a:t>, 2021.</a:t>
            </a:r>
            <a:endParaRPr sz="1000">
              <a:solidFill>
                <a:schemeClr val="dk1"/>
              </a:solidFill>
              <a:latin typeface="Calibri"/>
              <a:ea typeface="Calibri"/>
              <a:cs typeface="Calibri"/>
              <a:sym typeface="Calibri"/>
            </a:endParaRPr>
          </a:p>
        </p:txBody>
      </p:sp>
      <p:sp>
        <p:nvSpPr>
          <p:cNvPr id="672" name="Google Shape;672;g13deac72e0f_0_116"/>
          <p:cNvSpPr/>
          <p:nvPr/>
        </p:nvSpPr>
        <p:spPr>
          <a:xfrm>
            <a:off x="723899" y="973098"/>
            <a:ext cx="8176500" cy="2493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 sz="2000">
                <a:solidFill>
                  <a:schemeClr val="dk1"/>
                </a:solidFill>
                <a:latin typeface="Arial"/>
                <a:ea typeface="Arial"/>
                <a:cs typeface="Arial"/>
                <a:sym typeface="Arial"/>
              </a:rPr>
              <a:t>“Conflict competence is the ability to develop and use cognitive, emotional, and behavioral skills that </a:t>
            </a:r>
            <a:r>
              <a:rPr lang="en" sz="2000" b="1">
                <a:solidFill>
                  <a:schemeClr val="dk1"/>
                </a:solidFill>
                <a:latin typeface="Arial"/>
                <a:ea typeface="Arial"/>
                <a:cs typeface="Arial"/>
                <a:sym typeface="Arial"/>
              </a:rPr>
              <a:t>enhance productive outcomes of conflict while reducing the likelihood of escalation or harm</a:t>
            </a:r>
            <a:r>
              <a:rPr lang="en" sz="2000">
                <a:solidFill>
                  <a:schemeClr val="dk1"/>
                </a:solidFill>
                <a:latin typeface="Arial"/>
                <a:ea typeface="Arial"/>
                <a:cs typeface="Arial"/>
                <a:sym typeface="Arial"/>
              </a:rPr>
              <a:t>.  The results of conflict competence include improved quality of relationships, creative solutions, and lasting agreements for addressing challenges and opportunities in the future. As with all competencies, people</a:t>
            </a:r>
            <a:r>
              <a:rPr lang="en" sz="2000" b="1">
                <a:solidFill>
                  <a:schemeClr val="dk1"/>
                </a:solidFill>
                <a:latin typeface="Arial"/>
                <a:ea typeface="Arial"/>
                <a:cs typeface="Arial"/>
                <a:sym typeface="Arial"/>
              </a:rPr>
              <a:t> </a:t>
            </a:r>
            <a:r>
              <a:rPr lang="en" sz="2000">
                <a:solidFill>
                  <a:schemeClr val="dk1"/>
                </a:solidFill>
                <a:latin typeface="Arial"/>
                <a:ea typeface="Arial"/>
                <a:cs typeface="Arial"/>
                <a:sym typeface="Arial"/>
              </a:rPr>
              <a:t>can learn ways to improve, change, and develop.”</a:t>
            </a:r>
            <a:endParaRPr sz="2000">
              <a:solidFill>
                <a:schemeClr val="dk1"/>
              </a:solidFill>
              <a:latin typeface="Calibri"/>
              <a:ea typeface="Calibri"/>
              <a:cs typeface="Calibri"/>
              <a:sym typeface="Calibri"/>
            </a:endParaRPr>
          </a:p>
        </p:txBody>
      </p:sp>
      <p:pic>
        <p:nvPicPr>
          <p:cNvPr id="673" name="Google Shape;673;g13deac72e0f_0_116" descr="Site Logo"/>
          <p:cNvPicPr preferRelativeResize="0"/>
          <p:nvPr/>
        </p:nvPicPr>
        <p:blipFill rotWithShape="1">
          <a:blip r:embed="rId4">
            <a:alphaModFix/>
          </a:blip>
          <a:srcRect/>
          <a:stretch/>
        </p:blipFill>
        <p:spPr>
          <a:xfrm>
            <a:off x="7988238" y="4710971"/>
            <a:ext cx="768270" cy="299839"/>
          </a:xfrm>
          <a:prstGeom prst="rect">
            <a:avLst/>
          </a:prstGeom>
          <a:noFill/>
          <a:ln>
            <a:noFill/>
          </a:ln>
        </p:spPr>
      </p:pic>
      <p:cxnSp>
        <p:nvCxnSpPr>
          <p:cNvPr id="674" name="Google Shape;674;g13deac72e0f_0_116"/>
          <p:cNvCxnSpPr/>
          <p:nvPr/>
        </p:nvCxnSpPr>
        <p:spPr>
          <a:xfrm>
            <a:off x="723899" y="799073"/>
            <a:ext cx="8037900" cy="0"/>
          </a:xfrm>
          <a:prstGeom prst="straightConnector1">
            <a:avLst/>
          </a:prstGeom>
          <a:noFill/>
          <a:ln w="12700" cap="flat" cmpd="sng">
            <a:solidFill>
              <a:schemeClr val="accent4"/>
            </a:solidFill>
            <a:prstDash val="solid"/>
            <a:miter lim="800000"/>
            <a:headEnd type="none" w="sm" len="sm"/>
            <a:tailEnd type="none" w="sm" len="sm"/>
          </a:ln>
        </p:spPr>
      </p:cxnSp>
      <p:cxnSp>
        <p:nvCxnSpPr>
          <p:cNvPr id="675" name="Google Shape;675;g13deac72e0f_0_116"/>
          <p:cNvCxnSpPr/>
          <p:nvPr/>
        </p:nvCxnSpPr>
        <p:spPr>
          <a:xfrm>
            <a:off x="723899" y="4245757"/>
            <a:ext cx="8037900" cy="0"/>
          </a:xfrm>
          <a:prstGeom prst="straightConnector1">
            <a:avLst/>
          </a:prstGeom>
          <a:noFill/>
          <a:ln w="12700" cap="flat" cmpd="sng">
            <a:solidFill>
              <a:schemeClr val="accent4"/>
            </a:solidFill>
            <a:prstDash val="solid"/>
            <a:miter lim="800000"/>
            <a:headEnd type="none" w="sm" len="sm"/>
            <a:tailEnd type="none" w="sm" len="sm"/>
          </a:ln>
        </p:spPr>
      </p:cxnSp>
      <p:sp>
        <p:nvSpPr>
          <p:cNvPr id="676" name="Google Shape;676;g13deac72e0f_0_116"/>
          <p:cNvSpPr/>
          <p:nvPr/>
        </p:nvSpPr>
        <p:spPr>
          <a:xfrm>
            <a:off x="0"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13deac72e0f_0_125"/>
          <p:cNvSpPr/>
          <p:nvPr/>
        </p:nvSpPr>
        <p:spPr>
          <a:xfrm>
            <a:off x="1" y="3138364"/>
            <a:ext cx="9144000" cy="422400"/>
          </a:xfrm>
          <a:prstGeom prst="rect">
            <a:avLst/>
          </a:prstGeom>
          <a:solidFill>
            <a:srgbClr val="D8E2F3"/>
          </a:solidFill>
          <a:ln>
            <a:noFill/>
          </a:ln>
        </p:spPr>
        <p:txBody>
          <a:bodyPr spcFirstLastPara="1" wrap="square" lIns="66550" tIns="33275" rIns="66550" bIns="33275" anchor="ctr" anchorCtr="0">
            <a:noAutofit/>
          </a:bodyPr>
          <a:lstStyle/>
          <a:p>
            <a:pPr marL="0" marR="0" lvl="0" indent="0" algn="ctr" rtl="0">
              <a:spcBef>
                <a:spcPts val="0"/>
              </a:spcBef>
              <a:spcAft>
                <a:spcPts val="0"/>
              </a:spcAft>
              <a:buNone/>
            </a:pPr>
            <a:endParaRPr sz="1310">
              <a:solidFill>
                <a:schemeClr val="lt1"/>
              </a:solidFill>
              <a:latin typeface="Calibri"/>
              <a:ea typeface="Calibri"/>
              <a:cs typeface="Calibri"/>
              <a:sym typeface="Calibri"/>
            </a:endParaRPr>
          </a:p>
        </p:txBody>
      </p:sp>
      <p:sp>
        <p:nvSpPr>
          <p:cNvPr id="683" name="Google Shape;683;g13deac72e0f_0_125"/>
          <p:cNvSpPr/>
          <p:nvPr/>
        </p:nvSpPr>
        <p:spPr>
          <a:xfrm>
            <a:off x="219131" y="352426"/>
            <a:ext cx="8875200" cy="2563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10">
              <a:solidFill>
                <a:srgbClr val="152E55"/>
              </a:solidFill>
              <a:latin typeface="Calibri"/>
              <a:ea typeface="Calibri"/>
              <a:cs typeface="Calibri"/>
              <a:sym typeface="Calibri"/>
            </a:endParaRPr>
          </a:p>
        </p:txBody>
      </p:sp>
      <p:sp>
        <p:nvSpPr>
          <p:cNvPr id="684" name="Google Shape;684;g13deac72e0f_0_125"/>
          <p:cNvSpPr txBox="1"/>
          <p:nvPr/>
        </p:nvSpPr>
        <p:spPr>
          <a:xfrm>
            <a:off x="990600" y="272997"/>
            <a:ext cx="75930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4400" b="1">
                <a:solidFill>
                  <a:srgbClr val="203864"/>
                </a:solidFill>
                <a:latin typeface="Arial"/>
                <a:ea typeface="Arial"/>
                <a:cs typeface="Arial"/>
                <a:sym typeface="Arial"/>
              </a:rPr>
              <a:t>Ombuds Office</a:t>
            </a:r>
            <a:endParaRPr/>
          </a:p>
          <a:p>
            <a:pPr marL="0" marR="0" lvl="0" indent="0" algn="l" rtl="0">
              <a:spcBef>
                <a:spcPts val="0"/>
              </a:spcBef>
              <a:spcAft>
                <a:spcPts val="0"/>
              </a:spcAft>
              <a:buNone/>
            </a:pPr>
            <a:r>
              <a:rPr lang="en" sz="2800">
                <a:solidFill>
                  <a:srgbClr val="0070C0"/>
                </a:solidFill>
                <a:latin typeface="Arial"/>
                <a:ea typeface="Arial"/>
                <a:cs typeface="Arial"/>
                <a:sym typeface="Arial"/>
              </a:rPr>
              <a:t>Come with a problem. Leave with a plan. </a:t>
            </a:r>
            <a:endParaRPr/>
          </a:p>
          <a:p>
            <a:pPr marL="0" marR="0" lvl="0" indent="0" algn="l" rtl="0">
              <a:spcBef>
                <a:spcPts val="0"/>
              </a:spcBef>
              <a:spcAft>
                <a:spcPts val="0"/>
              </a:spcAft>
              <a:buNone/>
            </a:pPr>
            <a:endParaRPr sz="3600">
              <a:solidFill>
                <a:srgbClr val="004B85"/>
              </a:solidFill>
              <a:latin typeface="Arial"/>
              <a:ea typeface="Arial"/>
              <a:cs typeface="Arial"/>
              <a:sym typeface="Arial"/>
            </a:endParaRPr>
          </a:p>
          <a:p>
            <a:pPr marL="0" marR="0" lvl="0" indent="0" algn="l" rtl="0">
              <a:spcBef>
                <a:spcPts val="0"/>
              </a:spcBef>
              <a:spcAft>
                <a:spcPts val="0"/>
              </a:spcAft>
              <a:buNone/>
            </a:pPr>
            <a:endParaRPr sz="3600">
              <a:solidFill>
                <a:srgbClr val="004B85"/>
              </a:solidFill>
              <a:latin typeface="Arial"/>
              <a:ea typeface="Arial"/>
              <a:cs typeface="Arial"/>
              <a:sym typeface="Arial"/>
            </a:endParaRPr>
          </a:p>
        </p:txBody>
      </p:sp>
      <p:sp>
        <p:nvSpPr>
          <p:cNvPr id="685" name="Google Shape;685;g13deac72e0f_0_125"/>
          <p:cNvSpPr txBox="1"/>
          <p:nvPr/>
        </p:nvSpPr>
        <p:spPr>
          <a:xfrm>
            <a:off x="1435711" y="1925633"/>
            <a:ext cx="6779400" cy="1020300"/>
          </a:xfrm>
          <a:prstGeom prst="rect">
            <a:avLst/>
          </a:prstGeom>
          <a:solidFill>
            <a:srgbClr val="FFF2CC"/>
          </a:solidFill>
          <a:ln>
            <a:noFill/>
          </a:ln>
        </p:spPr>
        <p:txBody>
          <a:bodyPr spcFirstLastPara="1" wrap="square" lIns="80675" tIns="40325" rIns="80675" bIns="40325" anchor="t" anchorCtr="0">
            <a:spAutoFit/>
          </a:bodyPr>
          <a:lstStyle/>
          <a:p>
            <a:pPr marL="0" marR="0" lvl="0" indent="0" algn="ctr" rtl="0">
              <a:spcBef>
                <a:spcPts val="0"/>
              </a:spcBef>
              <a:spcAft>
                <a:spcPts val="0"/>
              </a:spcAft>
              <a:buNone/>
            </a:pPr>
            <a:r>
              <a:rPr lang="en" sz="2800">
                <a:solidFill>
                  <a:schemeClr val="dk1"/>
                </a:solidFill>
                <a:latin typeface="Arial"/>
                <a:ea typeface="Arial"/>
                <a:cs typeface="Arial"/>
                <a:sym typeface="Arial"/>
              </a:rPr>
              <a:t>For a phone or Zoom appointment, call: </a:t>
            </a:r>
            <a:endParaRPr/>
          </a:p>
          <a:p>
            <a:pPr marL="0" marR="0" lvl="0" indent="0" algn="ctr" rtl="0">
              <a:spcBef>
                <a:spcPts val="600"/>
              </a:spcBef>
              <a:spcAft>
                <a:spcPts val="0"/>
              </a:spcAft>
              <a:buNone/>
            </a:pPr>
            <a:r>
              <a:rPr lang="en" sz="2800" b="1">
                <a:solidFill>
                  <a:schemeClr val="dk1"/>
                </a:solidFill>
                <a:latin typeface="Arial"/>
                <a:ea typeface="Arial"/>
                <a:cs typeface="Arial"/>
                <a:sym typeface="Arial"/>
              </a:rPr>
              <a:t>530.754.7233</a:t>
            </a:r>
            <a:endParaRPr/>
          </a:p>
        </p:txBody>
      </p:sp>
      <p:sp>
        <p:nvSpPr>
          <p:cNvPr id="686" name="Google Shape;686;g13deac72e0f_0_125"/>
          <p:cNvSpPr/>
          <p:nvPr/>
        </p:nvSpPr>
        <p:spPr>
          <a:xfrm>
            <a:off x="441659" y="3180092"/>
            <a:ext cx="8648700" cy="29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941">
                <a:solidFill>
                  <a:srgbClr val="203864"/>
                </a:solidFill>
                <a:latin typeface="Arial"/>
                <a:ea typeface="Arial"/>
                <a:cs typeface="Arial"/>
                <a:sym typeface="Arial"/>
              </a:rPr>
              <a:t>For additional information, please visit our website: ombuds.ucdavis.edu</a:t>
            </a:r>
            <a:endParaRPr/>
          </a:p>
        </p:txBody>
      </p:sp>
      <p:sp>
        <p:nvSpPr>
          <p:cNvPr id="687" name="Google Shape;687;g13deac72e0f_0_125"/>
          <p:cNvSpPr txBox="1"/>
          <p:nvPr/>
        </p:nvSpPr>
        <p:spPr>
          <a:xfrm>
            <a:off x="990600" y="3891479"/>
            <a:ext cx="76695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b="1">
                <a:solidFill>
                  <a:schemeClr val="dk1"/>
                </a:solidFill>
                <a:latin typeface="Arial"/>
                <a:ea typeface="Arial"/>
                <a:cs typeface="Arial"/>
                <a:sym typeface="Arial"/>
              </a:rPr>
              <a:t>A note about email:  </a:t>
            </a:r>
            <a:r>
              <a:rPr lang="en" sz="1600">
                <a:solidFill>
                  <a:schemeClr val="dk1"/>
                </a:solidFill>
                <a:latin typeface="Arial"/>
                <a:ea typeface="Arial"/>
                <a:cs typeface="Arial"/>
                <a:sym typeface="Arial"/>
              </a:rPr>
              <a:t>To protect confidentiality, the Ombuds does not keep records. The best way to schedule is by phone, but if you choose to email we do not retain the email or respond to content. </a:t>
            </a:r>
            <a:endParaRPr/>
          </a:p>
        </p:txBody>
      </p:sp>
      <p:pic>
        <p:nvPicPr>
          <p:cNvPr id="688" name="Google Shape;688;g13deac72e0f_0_125" descr="Site Logo"/>
          <p:cNvPicPr preferRelativeResize="0"/>
          <p:nvPr/>
        </p:nvPicPr>
        <p:blipFill rotWithShape="1">
          <a:blip r:embed="rId3">
            <a:alphaModFix/>
          </a:blip>
          <a:srcRect/>
          <a:stretch/>
        </p:blipFill>
        <p:spPr>
          <a:xfrm>
            <a:off x="7988238" y="4710971"/>
            <a:ext cx="768270" cy="299839"/>
          </a:xfrm>
          <a:prstGeom prst="rect">
            <a:avLst/>
          </a:prstGeom>
          <a:noFill/>
          <a:ln>
            <a:noFill/>
          </a:ln>
        </p:spPr>
      </p:pic>
      <p:cxnSp>
        <p:nvCxnSpPr>
          <p:cNvPr id="689" name="Google Shape;689;g13deac72e0f_0_125"/>
          <p:cNvCxnSpPr/>
          <p:nvPr/>
        </p:nvCxnSpPr>
        <p:spPr>
          <a:xfrm>
            <a:off x="1028900" y="1534785"/>
            <a:ext cx="7593000" cy="0"/>
          </a:xfrm>
          <a:prstGeom prst="straightConnector1">
            <a:avLst/>
          </a:prstGeom>
          <a:noFill/>
          <a:ln w="9525" cap="flat" cmpd="sng">
            <a:solidFill>
              <a:schemeClr val="dk1"/>
            </a:solidFill>
            <a:prstDash val="solid"/>
            <a:miter lim="800000"/>
            <a:headEnd type="none" w="sm" len="sm"/>
            <a:tailEnd type="none" w="sm" len="sm"/>
          </a:ln>
        </p:spPr>
      </p:cxnSp>
      <p:sp>
        <p:nvSpPr>
          <p:cNvPr id="690" name="Google Shape;690;g13deac72e0f_0_125"/>
          <p:cNvSpPr/>
          <p:nvPr/>
        </p:nvSpPr>
        <p:spPr>
          <a:xfrm>
            <a:off x="-15852" y="0"/>
            <a:ext cx="505800" cy="5143500"/>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4"/>
          <p:cNvSpPr txBox="1"/>
          <p:nvPr/>
        </p:nvSpPr>
        <p:spPr>
          <a:xfrm>
            <a:off x="584525" y="1714125"/>
            <a:ext cx="34782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To be released week of July 25!</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b="1">
                <a:solidFill>
                  <a:schemeClr val="dk1"/>
                </a:solidFill>
                <a:latin typeface="Calibri"/>
                <a:ea typeface="Calibri"/>
                <a:cs typeface="Calibri"/>
                <a:sym typeface="Calibri"/>
              </a:rPr>
              <a:t>Survey closes at 11:59 PM, Aug. 19</a:t>
            </a:r>
            <a:endParaRPr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All academics and staff are invited to provide feedback about their experience working at UC ANR. </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Chance to win one of forty $75 gift cards!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Look for your unique invitation email - don’t delete it!</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Responses are anonymous. </a:t>
            </a:r>
            <a:endParaRPr b="1">
              <a:latin typeface="Calibri"/>
              <a:ea typeface="Calibri"/>
              <a:cs typeface="Calibri"/>
              <a:sym typeface="Calibri"/>
            </a:endParaRPr>
          </a:p>
        </p:txBody>
      </p:sp>
      <p:sp>
        <p:nvSpPr>
          <p:cNvPr id="696" name="Google Shape;696;p14"/>
          <p:cNvSpPr txBox="1"/>
          <p:nvPr/>
        </p:nvSpPr>
        <p:spPr>
          <a:xfrm>
            <a:off x="487978" y="308344"/>
            <a:ext cx="56172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800" b="1" i="0" u="none" strike="noStrike" cap="none">
                <a:solidFill>
                  <a:schemeClr val="lt1"/>
                </a:solidFill>
                <a:latin typeface="Arial"/>
                <a:ea typeface="Arial"/>
                <a:cs typeface="Arial"/>
                <a:sym typeface="Arial"/>
              </a:rPr>
              <a:t>Around UC ANR: Other updates</a:t>
            </a:r>
            <a:endParaRPr/>
          </a:p>
        </p:txBody>
      </p:sp>
      <p:pic>
        <p:nvPicPr>
          <p:cNvPr id="697" name="Google Shape;697;p14"/>
          <p:cNvPicPr preferRelativeResize="0"/>
          <p:nvPr/>
        </p:nvPicPr>
        <p:blipFill>
          <a:blip r:embed="rId3">
            <a:alphaModFix/>
          </a:blip>
          <a:stretch>
            <a:fillRect/>
          </a:stretch>
        </p:blipFill>
        <p:spPr>
          <a:xfrm>
            <a:off x="3928325" y="1191220"/>
            <a:ext cx="1383825" cy="1476800"/>
          </a:xfrm>
          <a:prstGeom prst="rect">
            <a:avLst/>
          </a:prstGeom>
          <a:noFill/>
          <a:ln>
            <a:noFill/>
          </a:ln>
        </p:spPr>
      </p:pic>
      <p:sp>
        <p:nvSpPr>
          <p:cNvPr id="698" name="Google Shape;698;p14"/>
          <p:cNvSpPr txBox="1"/>
          <p:nvPr/>
        </p:nvSpPr>
        <p:spPr>
          <a:xfrm>
            <a:off x="584525" y="929013"/>
            <a:ext cx="38310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dk1"/>
                </a:solidFill>
                <a:latin typeface="Calibri"/>
                <a:ea typeface="Calibri"/>
                <a:cs typeface="Calibri"/>
                <a:sym typeface="Calibri"/>
              </a:rPr>
              <a:t>2022 ANR@work survey</a:t>
            </a:r>
            <a:endParaRPr sz="25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Tina Jordan</a:t>
            </a:r>
            <a:endParaRPr>
              <a:latin typeface="Calibri"/>
              <a:ea typeface="Calibri"/>
              <a:cs typeface="Calibri"/>
              <a:sym typeface="Calibri"/>
            </a:endParaRPr>
          </a:p>
        </p:txBody>
      </p:sp>
      <p:pic>
        <p:nvPicPr>
          <p:cNvPr id="699" name="Google Shape;699;p14"/>
          <p:cNvPicPr preferRelativeResize="0"/>
          <p:nvPr/>
        </p:nvPicPr>
        <p:blipFill>
          <a:blip r:embed="rId4">
            <a:alphaModFix/>
          </a:blip>
          <a:stretch>
            <a:fillRect/>
          </a:stretch>
        </p:blipFill>
        <p:spPr>
          <a:xfrm>
            <a:off x="5390450" y="1503088"/>
            <a:ext cx="3311023" cy="2277750"/>
          </a:xfrm>
          <a:prstGeom prst="rect">
            <a:avLst/>
          </a:prstGeom>
          <a:noFill/>
          <a:ln>
            <a:noFill/>
          </a:ln>
        </p:spPr>
      </p:pic>
      <p:sp>
        <p:nvSpPr>
          <p:cNvPr id="700" name="Google Shape;700;p14"/>
          <p:cNvSpPr txBox="1"/>
          <p:nvPr/>
        </p:nvSpPr>
        <p:spPr>
          <a:xfrm>
            <a:off x="1072950" y="4172500"/>
            <a:ext cx="69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If you have questions about the survey, please contact </a:t>
            </a:r>
            <a:r>
              <a:rPr lang="en" u="sng">
                <a:solidFill>
                  <a:schemeClr val="dk1"/>
                </a:solidFill>
                <a:latin typeface="Calibri"/>
                <a:ea typeface="Calibri"/>
                <a:cs typeface="Calibri"/>
                <a:sym typeface="Calibri"/>
              </a:rPr>
              <a:t>satsurvey@ucanr.edu</a:t>
            </a:r>
            <a:r>
              <a:rPr lang="en">
                <a:solidFill>
                  <a:schemeClr val="dk1"/>
                </a:solidFill>
                <a:latin typeface="Calibri"/>
                <a:ea typeface="Calibri"/>
                <a:cs typeface="Calibri"/>
                <a:sym typeface="Calibri"/>
              </a:rPr>
              <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3d268aab8a_4_1"/>
          <p:cNvSpPr txBox="1"/>
          <p:nvPr/>
        </p:nvSpPr>
        <p:spPr>
          <a:xfrm>
            <a:off x="850074" y="293375"/>
            <a:ext cx="6609600" cy="6957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4500"/>
              <a:buFont typeface="Calibri"/>
              <a:buNone/>
            </a:pPr>
            <a:r>
              <a:rPr lang="en" sz="2800">
                <a:solidFill>
                  <a:srgbClr val="FFD966"/>
                </a:solidFill>
              </a:rPr>
              <a:t>Recent Hires: Welcome to UC ANR </a:t>
            </a:r>
            <a:endParaRPr sz="2800">
              <a:solidFill>
                <a:srgbClr val="FFD966"/>
              </a:solidFill>
            </a:endParaRPr>
          </a:p>
          <a:p>
            <a:pPr marL="0" marR="0" lvl="0" indent="0" algn="l" rtl="0">
              <a:lnSpc>
                <a:spcPct val="100000"/>
              </a:lnSpc>
              <a:spcBef>
                <a:spcPts val="0"/>
              </a:spcBef>
              <a:spcAft>
                <a:spcPts val="0"/>
              </a:spcAft>
              <a:buNone/>
            </a:pPr>
            <a:endParaRPr>
              <a:solidFill>
                <a:schemeClr val="lt1"/>
              </a:solidFill>
            </a:endParaRPr>
          </a:p>
        </p:txBody>
      </p:sp>
      <p:sp>
        <p:nvSpPr>
          <p:cNvPr id="706" name="Google Shape;706;g13d268aab8a_4_1"/>
          <p:cNvSpPr txBox="1"/>
          <p:nvPr/>
        </p:nvSpPr>
        <p:spPr>
          <a:xfrm>
            <a:off x="547875" y="2373850"/>
            <a:ext cx="5324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latin typeface="Times New Roman"/>
              <a:ea typeface="Times New Roman"/>
              <a:cs typeface="Times New Roman"/>
              <a:sym typeface="Times New Roman"/>
            </a:endParaRPr>
          </a:p>
        </p:txBody>
      </p:sp>
      <p:pic>
        <p:nvPicPr>
          <p:cNvPr id="707" name="Google Shape;707;g13d268aab8a_4_1"/>
          <p:cNvPicPr preferRelativeResize="0"/>
          <p:nvPr/>
        </p:nvPicPr>
        <p:blipFill>
          <a:blip r:embed="rId3">
            <a:alphaModFix/>
          </a:blip>
          <a:stretch>
            <a:fillRect/>
          </a:stretch>
        </p:blipFill>
        <p:spPr>
          <a:xfrm>
            <a:off x="7006625" y="2055775"/>
            <a:ext cx="2032351" cy="1396767"/>
          </a:xfrm>
          <a:prstGeom prst="rect">
            <a:avLst/>
          </a:prstGeom>
          <a:noFill/>
          <a:ln>
            <a:noFill/>
          </a:ln>
        </p:spPr>
      </p:pic>
      <p:sp>
        <p:nvSpPr>
          <p:cNvPr id="708" name="Google Shape;708;g13d268aab8a_4_1"/>
          <p:cNvSpPr txBox="1"/>
          <p:nvPr/>
        </p:nvSpPr>
        <p:spPr>
          <a:xfrm>
            <a:off x="224600" y="1522150"/>
            <a:ext cx="3309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latin typeface="Calibri"/>
              <a:ea typeface="Calibri"/>
              <a:cs typeface="Calibri"/>
              <a:sym typeface="Calibri"/>
            </a:endParaRPr>
          </a:p>
        </p:txBody>
      </p:sp>
      <p:sp>
        <p:nvSpPr>
          <p:cNvPr id="709" name="Google Shape;709;g13d268aab8a_4_1"/>
          <p:cNvSpPr txBox="1"/>
          <p:nvPr/>
        </p:nvSpPr>
        <p:spPr>
          <a:xfrm>
            <a:off x="224600" y="1133625"/>
            <a:ext cx="2006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latin typeface="Calibri"/>
                <a:ea typeface="Calibri"/>
                <a:cs typeface="Calibri"/>
                <a:sym typeface="Calibri"/>
              </a:rPr>
              <a:t>Clarissa Jayde Abarca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Kenneth Abeloe</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Omar Abulghanam</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Jude Al Abosy</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Ingrid Alarcon</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Leslie Alfonso</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Brian Allen</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Victoria Arana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Juan Armendariz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Jackie Atim</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Matthew Avila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Kareena Barboza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Serena Brady</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Alexander Bush-Chavey</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Amber Butland</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Gabriela Caceres-Fernandez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Luca Carmignani</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Natalie Conrad</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Maisie Cousins</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Kenna Elliott</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Kristen Farrar</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Xuewen Feng</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Ron Filson</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Mariana Garcia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Clebson Goncalves</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Benjamin Halleck</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Maddy Hamman</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Jerry Harris</a:t>
            </a:r>
            <a:endParaRPr sz="800" b="1">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Joy Hollingsworth</a:t>
            </a:r>
            <a:endParaRPr sz="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Heather Johnson</a:t>
            </a:r>
            <a:endParaRPr sz="800" b="1">
              <a:latin typeface="Calibri"/>
              <a:ea typeface="Calibri"/>
              <a:cs typeface="Calibri"/>
              <a:sym typeface="Calibri"/>
            </a:endParaRPr>
          </a:p>
        </p:txBody>
      </p:sp>
      <p:sp>
        <p:nvSpPr>
          <p:cNvPr id="710" name="Google Shape;710;g13d268aab8a_4_1"/>
          <p:cNvSpPr txBox="1"/>
          <p:nvPr/>
        </p:nvSpPr>
        <p:spPr>
          <a:xfrm>
            <a:off x="1444925" y="1133625"/>
            <a:ext cx="1886700" cy="400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Calibri"/>
                <a:ea typeface="Calibri"/>
                <a:cs typeface="Calibri"/>
                <a:sym typeface="Calibri"/>
              </a:rPr>
              <a:t>Desert REC</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Stanislaus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Fresno Madera</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Nutrition Policy Institute</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Los Angeles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Stanislaus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Central Sierra </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Marin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Riverside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Specialist UC Merced</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Stanislaus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Statewide Program Operations</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Imm Office Of HR</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San Joaquin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Fresno Madera </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Program Support Unit</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South Coast REC</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IT Services</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Butte</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Riverside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Sustainable Ag Research &amp; Education</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Statewide IPM Program</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Marin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Central Sierra </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Lake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Fresno Madera </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Modoc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San Luis Obispo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Tulare County</a:t>
            </a:r>
            <a:endParaRPr sz="800">
              <a:latin typeface="Calibri"/>
              <a:ea typeface="Calibri"/>
              <a:cs typeface="Calibri"/>
              <a:sym typeface="Calibri"/>
            </a:endParaRPr>
          </a:p>
          <a:p>
            <a:pPr marL="0" lvl="0" indent="0" algn="l" rtl="0">
              <a:spcBef>
                <a:spcPts val="0"/>
              </a:spcBef>
              <a:spcAft>
                <a:spcPts val="0"/>
              </a:spcAft>
              <a:buNone/>
            </a:pPr>
            <a:r>
              <a:rPr lang="en" sz="800">
                <a:latin typeface="Calibri"/>
                <a:ea typeface="Calibri"/>
                <a:cs typeface="Calibri"/>
                <a:sym typeface="Calibri"/>
              </a:rPr>
              <a:t>UCCE Ventura County</a:t>
            </a:r>
            <a:endParaRPr sz="800">
              <a:latin typeface="Calibri"/>
              <a:ea typeface="Calibri"/>
              <a:cs typeface="Calibri"/>
              <a:sym typeface="Calibri"/>
            </a:endParaRPr>
          </a:p>
          <a:p>
            <a:pPr marL="0" lvl="0" indent="0" algn="l" rtl="0">
              <a:spcBef>
                <a:spcPts val="0"/>
              </a:spcBef>
              <a:spcAft>
                <a:spcPts val="0"/>
              </a:spcAft>
              <a:buNone/>
            </a:pPr>
            <a:endParaRPr sz="800">
              <a:latin typeface="Calibri"/>
              <a:ea typeface="Calibri"/>
              <a:cs typeface="Calibri"/>
              <a:sym typeface="Calibri"/>
            </a:endParaRPr>
          </a:p>
        </p:txBody>
      </p:sp>
      <p:sp>
        <p:nvSpPr>
          <p:cNvPr id="711" name="Google Shape;711;g13d268aab8a_4_1"/>
          <p:cNvSpPr txBox="1"/>
          <p:nvPr/>
        </p:nvSpPr>
        <p:spPr>
          <a:xfrm>
            <a:off x="3810800" y="1073900"/>
            <a:ext cx="15573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Alexandra Kopatsis</a:t>
            </a:r>
            <a:endParaRPr sz="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Brian Krall</a:t>
            </a:r>
            <a:endParaRPr sz="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Anna Lee</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Isabel Lizarraga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Andrew Nicholas Lopez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Jose Lopez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Sonia Luna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Breanna Martinico</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Jonelle Mason</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Jennifer Mendes</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Eric Middleton</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Heather Moore</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Brooke Morris</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Sarah Neukrug</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Rose Olivas</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Irene Padasas</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Richard Pulvera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Makelle Pustejovsky</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Sara Qaderi</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Filiberto Ramirez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Jose Ramirez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Jennifer Ramirez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Cecilia Ramos</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Rosemary Renteria</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Ana Resendiz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Leslie Rivas Alvarado</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Jeannine Roberts</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Theresa Rodriguez</a:t>
            </a:r>
            <a:endParaRPr sz="800" b="1">
              <a:latin typeface="Calibri"/>
              <a:ea typeface="Calibri"/>
              <a:cs typeface="Calibri"/>
              <a:sym typeface="Calibri"/>
            </a:endParaRPr>
          </a:p>
          <a:p>
            <a:pPr marL="0" lvl="0" indent="0" algn="l" rtl="0">
              <a:spcBef>
                <a:spcPts val="0"/>
              </a:spcBef>
              <a:spcAft>
                <a:spcPts val="0"/>
              </a:spcAft>
              <a:buNone/>
            </a:pPr>
            <a:r>
              <a:rPr lang="en" sz="800" b="1">
                <a:latin typeface="Calibri"/>
                <a:ea typeface="Calibri"/>
                <a:cs typeface="Calibri"/>
                <a:sym typeface="Calibri"/>
              </a:rPr>
              <a:t>Stephany Roldan</a:t>
            </a:r>
            <a:endParaRPr sz="800" b="1">
              <a:latin typeface="Calibri"/>
              <a:ea typeface="Calibri"/>
              <a:cs typeface="Calibri"/>
              <a:sym typeface="Calibri"/>
            </a:endParaRPr>
          </a:p>
          <a:p>
            <a:pPr marL="0" lvl="0" indent="0" algn="l" rtl="0">
              <a:spcBef>
                <a:spcPts val="0"/>
              </a:spcBef>
              <a:spcAft>
                <a:spcPts val="0"/>
              </a:spcAft>
              <a:buNone/>
            </a:pPr>
            <a:endParaRPr sz="800" b="1">
              <a:latin typeface="Calibri"/>
              <a:ea typeface="Calibri"/>
              <a:cs typeface="Calibri"/>
              <a:sym typeface="Calibri"/>
            </a:endParaRPr>
          </a:p>
        </p:txBody>
      </p:sp>
      <p:sp>
        <p:nvSpPr>
          <p:cNvPr id="712" name="Google Shape;712;g13d268aab8a_4_1"/>
          <p:cNvSpPr txBox="1"/>
          <p:nvPr/>
        </p:nvSpPr>
        <p:spPr>
          <a:xfrm>
            <a:off x="5345650" y="1170250"/>
            <a:ext cx="2006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latin typeface="Calibri"/>
              <a:ea typeface="Calibri"/>
              <a:cs typeface="Calibri"/>
              <a:sym typeface="Calibri"/>
            </a:endParaRPr>
          </a:p>
        </p:txBody>
      </p:sp>
      <p:sp>
        <p:nvSpPr>
          <p:cNvPr id="713" name="Google Shape;713;g13d268aab8a_4_1"/>
          <p:cNvSpPr txBox="1"/>
          <p:nvPr/>
        </p:nvSpPr>
        <p:spPr>
          <a:xfrm>
            <a:off x="5413025" y="1073900"/>
            <a:ext cx="1804200" cy="412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Nutrition Policy Institute</a:t>
            </a:r>
            <a:endParaRPr sz="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Facilities, Planning &amp; Mgmt</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Imm Office Of HR</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Monterey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Santa Clara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Stanislaus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Kern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Napa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Tehama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California State 4-H Office</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San Diego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IT Services</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Stanislaus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Nutrition Policy Institute</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Riverside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Tulare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Nutrition Policy Institute</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Modoc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Fresno Madera </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Kearney REC</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Kearney REC</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Stanislaus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Kern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Business Operations Center</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Imperial County</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Nutrition Policy Institute</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Central Sierra </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Sierra Foothill REC</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 sz="800">
                <a:solidFill>
                  <a:schemeClr val="dk1"/>
                </a:solidFill>
                <a:latin typeface="Calibri"/>
                <a:ea typeface="Calibri"/>
                <a:cs typeface="Calibri"/>
                <a:sym typeface="Calibri"/>
              </a:rPr>
              <a:t>UCCE Fresno Madera </a:t>
            </a:r>
            <a:endParaRPr sz="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spcBef>
                <a:spcPts val="0"/>
              </a:spcBef>
              <a:spcAft>
                <a:spcPts val="0"/>
              </a:spcAft>
              <a:buNone/>
            </a:pPr>
            <a:endParaRPr sz="8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13dbddcb13b_0_0"/>
          <p:cNvSpPr txBox="1"/>
          <p:nvPr/>
        </p:nvSpPr>
        <p:spPr>
          <a:xfrm>
            <a:off x="850074" y="151125"/>
            <a:ext cx="6609600" cy="10836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4500"/>
              <a:buFont typeface="Calibri"/>
              <a:buNone/>
            </a:pPr>
            <a:r>
              <a:rPr lang="en" sz="2800">
                <a:solidFill>
                  <a:srgbClr val="FFD966"/>
                </a:solidFill>
              </a:rPr>
              <a:t>Recent Hires: Welcome to UC ANR continued</a:t>
            </a:r>
            <a:endParaRPr sz="2800">
              <a:solidFill>
                <a:srgbClr val="FFD966"/>
              </a:solidFill>
            </a:endParaRPr>
          </a:p>
          <a:p>
            <a:pPr marL="0" marR="0" lvl="0" indent="0" algn="l" rtl="0">
              <a:lnSpc>
                <a:spcPct val="100000"/>
              </a:lnSpc>
              <a:spcBef>
                <a:spcPts val="0"/>
              </a:spcBef>
              <a:spcAft>
                <a:spcPts val="0"/>
              </a:spcAft>
              <a:buNone/>
            </a:pPr>
            <a:endParaRPr>
              <a:solidFill>
                <a:schemeClr val="lt1"/>
              </a:solidFill>
            </a:endParaRPr>
          </a:p>
        </p:txBody>
      </p:sp>
      <p:sp>
        <p:nvSpPr>
          <p:cNvPr id="719" name="Google Shape;719;g13dbddcb13b_0_0"/>
          <p:cNvSpPr txBox="1"/>
          <p:nvPr/>
        </p:nvSpPr>
        <p:spPr>
          <a:xfrm>
            <a:off x="435575" y="2355175"/>
            <a:ext cx="5324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latin typeface="Calibri"/>
              <a:ea typeface="Calibri"/>
              <a:cs typeface="Calibri"/>
              <a:sym typeface="Calibri"/>
            </a:endParaRPr>
          </a:p>
        </p:txBody>
      </p:sp>
      <p:sp>
        <p:nvSpPr>
          <p:cNvPr id="720" name="Google Shape;720;g13dbddcb13b_0_0"/>
          <p:cNvSpPr txBox="1"/>
          <p:nvPr/>
        </p:nvSpPr>
        <p:spPr>
          <a:xfrm>
            <a:off x="366875" y="1234725"/>
            <a:ext cx="14451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latin typeface="Calibri"/>
                <a:ea typeface="Calibri"/>
                <a:cs typeface="Calibri"/>
                <a:sym typeface="Calibri"/>
              </a:rPr>
              <a:t>Nanding Ross</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Jonathan Ruiz</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Richard Saldate</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Lisandro Santiago Cruz</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Barb Satink Wolfson</a:t>
            </a:r>
            <a:endParaRPr sz="900" b="1">
              <a:latin typeface="Calibri"/>
              <a:ea typeface="Calibri"/>
              <a:cs typeface="Calibri"/>
              <a:sym typeface="Calibri"/>
            </a:endParaRPr>
          </a:p>
          <a:p>
            <a:pPr marL="0" lvl="0" indent="0" algn="l" rtl="0">
              <a:spcBef>
                <a:spcPts val="0"/>
              </a:spcBef>
              <a:spcAft>
                <a:spcPts val="0"/>
              </a:spcAft>
              <a:buNone/>
            </a:pPr>
            <a:r>
              <a:rPr lang="en" sz="900" b="1">
                <a:solidFill>
                  <a:schemeClr val="dk1"/>
                </a:solidFill>
                <a:latin typeface="Calibri"/>
                <a:ea typeface="Calibri"/>
                <a:cs typeface="Calibri"/>
                <a:sym typeface="Calibri"/>
              </a:rPr>
              <a:t>Rachel Shellabarger</a:t>
            </a:r>
            <a:endParaRPr sz="900" b="1">
              <a:solidFill>
                <a:schemeClr val="dk1"/>
              </a:solidFill>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Christopher Shogren</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Hardeep Singh Khushwinder Singh</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Tyler Smith</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Saoimanu Sope</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Kevin Stapleton</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Mat Talton</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Jaedyn Tapia</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Brenda Thomas Gould</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Itzel Uribe Torres</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Josefina Vallejo</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Kaomine Vang</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Elise Vasquez</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Carolyn Warne</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Diedra Werner Liske</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Hope Zabronsky</a:t>
            </a:r>
            <a:endParaRPr sz="900" b="1">
              <a:latin typeface="Calibri"/>
              <a:ea typeface="Calibri"/>
              <a:cs typeface="Calibri"/>
              <a:sym typeface="Calibri"/>
            </a:endParaRPr>
          </a:p>
          <a:p>
            <a:pPr marL="0" lvl="0" indent="0" algn="l" rtl="0">
              <a:spcBef>
                <a:spcPts val="0"/>
              </a:spcBef>
              <a:spcAft>
                <a:spcPts val="0"/>
              </a:spcAft>
              <a:buNone/>
            </a:pPr>
            <a:r>
              <a:rPr lang="en" sz="900" b="1">
                <a:latin typeface="Calibri"/>
                <a:ea typeface="Calibri"/>
                <a:cs typeface="Calibri"/>
                <a:sym typeface="Calibri"/>
              </a:rPr>
              <a:t>Cameron Zuber</a:t>
            </a:r>
            <a:endParaRPr sz="900" b="1">
              <a:latin typeface="Calibri"/>
              <a:ea typeface="Calibri"/>
              <a:cs typeface="Calibri"/>
              <a:sym typeface="Calibri"/>
            </a:endParaRPr>
          </a:p>
          <a:p>
            <a:pPr marL="0" lvl="0" indent="0" algn="l" rtl="0">
              <a:spcBef>
                <a:spcPts val="0"/>
              </a:spcBef>
              <a:spcAft>
                <a:spcPts val="0"/>
              </a:spcAft>
              <a:buNone/>
            </a:pPr>
            <a:endParaRPr sz="900">
              <a:latin typeface="Calibri"/>
              <a:ea typeface="Calibri"/>
              <a:cs typeface="Calibri"/>
              <a:sym typeface="Calibri"/>
            </a:endParaRPr>
          </a:p>
        </p:txBody>
      </p:sp>
      <p:sp>
        <p:nvSpPr>
          <p:cNvPr id="721" name="Google Shape;721;g13dbddcb13b_0_0"/>
          <p:cNvSpPr txBox="1"/>
          <p:nvPr/>
        </p:nvSpPr>
        <p:spPr>
          <a:xfrm>
            <a:off x="1939125" y="1234725"/>
            <a:ext cx="20814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Calibri"/>
                <a:ea typeface="Calibri"/>
                <a:cs typeface="Calibri"/>
                <a:sym typeface="Calibri"/>
              </a:rPr>
              <a:t>UCCE Capitol Corridor</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Kings County</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Fresno Madera </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Sonoma County</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San Benito County</a:t>
            </a:r>
            <a:endParaRPr sz="9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California Institute For Water Resources</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Los Angeles County</a:t>
            </a:r>
            <a:endParaRPr sz="900">
              <a:latin typeface="Calibri"/>
              <a:ea typeface="Calibri"/>
              <a:cs typeface="Calibri"/>
              <a:sym typeface="Calibri"/>
            </a:endParaRPr>
          </a:p>
          <a:p>
            <a:pPr marL="0" lvl="0" indent="0" algn="l" rtl="0">
              <a:spcBef>
                <a:spcPts val="0"/>
              </a:spcBef>
              <a:spcAft>
                <a:spcPts val="0"/>
              </a:spcAft>
              <a:buNone/>
            </a:pPr>
            <a:r>
              <a:rPr lang="en" sz="900">
                <a:solidFill>
                  <a:schemeClr val="dk1"/>
                </a:solidFill>
                <a:latin typeface="Calibri"/>
                <a:ea typeface="Calibri"/>
                <a:cs typeface="Calibri"/>
                <a:sym typeface="Calibri"/>
              </a:rPr>
              <a:t>UCCE Central Sierra </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Fresno Madera </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San Diego County</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Strategic Communications</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Statewide IPM Program</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Capitol Corridor </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South Coast REC</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Los Angeles County</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Santa Clara County</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Intermountain REC</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Kearney Agricultural Center</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Monterey County</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Development Office</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Central Sierra </a:t>
            </a:r>
            <a:endParaRPr sz="900">
              <a:latin typeface="Calibri"/>
              <a:ea typeface="Calibri"/>
              <a:cs typeface="Calibri"/>
              <a:sym typeface="Calibri"/>
            </a:endParaRPr>
          </a:p>
          <a:p>
            <a:pPr marL="0" lvl="0" indent="0" algn="l" rtl="0">
              <a:spcBef>
                <a:spcPts val="0"/>
              </a:spcBef>
              <a:spcAft>
                <a:spcPts val="0"/>
              </a:spcAft>
              <a:buNone/>
            </a:pPr>
            <a:r>
              <a:rPr lang="en" sz="900">
                <a:solidFill>
                  <a:schemeClr val="dk1"/>
                </a:solidFill>
                <a:latin typeface="Calibri"/>
                <a:ea typeface="Calibri"/>
                <a:cs typeface="Calibri"/>
                <a:sym typeface="Calibri"/>
              </a:rPr>
              <a:t>California </a:t>
            </a:r>
            <a:r>
              <a:rPr lang="en" sz="900">
                <a:latin typeface="Calibri"/>
                <a:ea typeface="Calibri"/>
                <a:cs typeface="Calibri"/>
                <a:sym typeface="Calibri"/>
              </a:rPr>
              <a:t>Institute For Water Resources</a:t>
            </a:r>
            <a:endParaRPr sz="900">
              <a:latin typeface="Calibri"/>
              <a:ea typeface="Calibri"/>
              <a:cs typeface="Calibri"/>
              <a:sym typeface="Calibri"/>
            </a:endParaRPr>
          </a:p>
          <a:p>
            <a:pPr marL="0" lvl="0" indent="0" algn="l" rtl="0">
              <a:spcBef>
                <a:spcPts val="0"/>
              </a:spcBef>
              <a:spcAft>
                <a:spcPts val="0"/>
              </a:spcAft>
              <a:buNone/>
            </a:pPr>
            <a:r>
              <a:rPr lang="en" sz="900">
                <a:latin typeface="Calibri"/>
                <a:ea typeface="Calibri"/>
                <a:cs typeface="Calibri"/>
                <a:sym typeface="Calibri"/>
              </a:rPr>
              <a:t>UCCE Merced County</a:t>
            </a:r>
            <a:endParaRPr sz="900">
              <a:latin typeface="Calibri"/>
              <a:ea typeface="Calibri"/>
              <a:cs typeface="Calibri"/>
              <a:sym typeface="Calibri"/>
            </a:endParaRPr>
          </a:p>
          <a:p>
            <a:pPr marL="0" lvl="0" indent="0" algn="l" rtl="0">
              <a:spcBef>
                <a:spcPts val="0"/>
              </a:spcBef>
              <a:spcAft>
                <a:spcPts val="0"/>
              </a:spcAft>
              <a:buNone/>
            </a:pPr>
            <a:endParaRPr sz="900">
              <a:latin typeface="Calibri"/>
              <a:ea typeface="Calibri"/>
              <a:cs typeface="Calibri"/>
              <a:sym typeface="Calibri"/>
            </a:endParaRPr>
          </a:p>
        </p:txBody>
      </p:sp>
      <p:pic>
        <p:nvPicPr>
          <p:cNvPr id="722" name="Google Shape;722;g13dbddcb13b_0_0"/>
          <p:cNvPicPr preferRelativeResize="0"/>
          <p:nvPr/>
        </p:nvPicPr>
        <p:blipFill>
          <a:blip r:embed="rId3">
            <a:alphaModFix/>
          </a:blip>
          <a:stretch>
            <a:fillRect/>
          </a:stretch>
        </p:blipFill>
        <p:spPr>
          <a:xfrm>
            <a:off x="4658100" y="1492950"/>
            <a:ext cx="3737475" cy="2575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7"/>
          <p:cNvSpPr txBox="1">
            <a:spLocks noGrp="1"/>
          </p:cNvSpPr>
          <p:nvPr>
            <p:ph type="body" idx="1"/>
          </p:nvPr>
        </p:nvSpPr>
        <p:spPr>
          <a:xfrm>
            <a:off x="4672600" y="2693300"/>
            <a:ext cx="3617100" cy="1641600"/>
          </a:xfrm>
          <a:prstGeom prst="rect">
            <a:avLst/>
          </a:prstGeom>
          <a:solidFill>
            <a:srgbClr val="FEE599">
              <a:alpha val="68235"/>
            </a:srgbClr>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2100"/>
              <a:buNone/>
            </a:pPr>
            <a:r>
              <a:rPr lang="en" sz="2600">
                <a:solidFill>
                  <a:schemeClr val="accent5"/>
                </a:solidFill>
                <a:latin typeface="Calibri"/>
                <a:ea typeface="Calibri"/>
                <a:cs typeface="Calibri"/>
                <a:sym typeface="Calibri"/>
              </a:rPr>
              <a:t>Next Town Hall </a:t>
            </a:r>
            <a:endParaRPr sz="2600">
              <a:solidFill>
                <a:schemeClr val="accent5"/>
              </a:solidFill>
              <a:latin typeface="Calibri"/>
              <a:ea typeface="Calibri"/>
              <a:cs typeface="Calibri"/>
              <a:sym typeface="Calibri"/>
            </a:endParaRPr>
          </a:p>
          <a:p>
            <a:pPr marL="0" lvl="0" indent="0" algn="ctr" rtl="0">
              <a:lnSpc>
                <a:spcPct val="90000"/>
              </a:lnSpc>
              <a:spcBef>
                <a:spcPts val="0"/>
              </a:spcBef>
              <a:spcAft>
                <a:spcPts val="0"/>
              </a:spcAft>
              <a:buClr>
                <a:schemeClr val="lt1"/>
              </a:buClr>
              <a:buSzPts val="2100"/>
              <a:buNone/>
            </a:pPr>
            <a:r>
              <a:rPr lang="en" sz="2600">
                <a:solidFill>
                  <a:schemeClr val="accent5"/>
                </a:solidFill>
                <a:latin typeface="Calibri"/>
                <a:ea typeface="Calibri"/>
                <a:cs typeface="Calibri"/>
                <a:sym typeface="Calibri"/>
              </a:rPr>
              <a:t>September 15</a:t>
            </a:r>
            <a:endParaRPr sz="2600">
              <a:solidFill>
                <a:schemeClr val="accent5"/>
              </a:solidFill>
              <a:latin typeface="Calibri"/>
              <a:ea typeface="Calibri"/>
              <a:cs typeface="Calibri"/>
              <a:sym typeface="Calibri"/>
            </a:endParaRPr>
          </a:p>
          <a:p>
            <a:pPr marL="0" lvl="0" indent="0" algn="ctr" rtl="0">
              <a:lnSpc>
                <a:spcPct val="90000"/>
              </a:lnSpc>
              <a:spcBef>
                <a:spcPts val="800"/>
              </a:spcBef>
              <a:spcAft>
                <a:spcPts val="0"/>
              </a:spcAft>
              <a:buClr>
                <a:schemeClr val="lt1"/>
              </a:buClr>
              <a:buSzPts val="2100"/>
              <a:buNone/>
            </a:pPr>
            <a:r>
              <a:rPr lang="en" sz="2600">
                <a:solidFill>
                  <a:schemeClr val="accent5"/>
                </a:solidFill>
                <a:latin typeface="Calibri"/>
                <a:ea typeface="Calibri"/>
                <a:cs typeface="Calibri"/>
                <a:sym typeface="Calibri"/>
              </a:rPr>
              <a:t>(3</a:t>
            </a:r>
            <a:r>
              <a:rPr lang="en" sz="2600" baseline="30000">
                <a:solidFill>
                  <a:schemeClr val="accent5"/>
                </a:solidFill>
                <a:latin typeface="Calibri"/>
                <a:ea typeface="Calibri"/>
                <a:cs typeface="Calibri"/>
                <a:sym typeface="Calibri"/>
              </a:rPr>
              <a:t>rd</a:t>
            </a:r>
            <a:r>
              <a:rPr lang="en" sz="2600">
                <a:solidFill>
                  <a:schemeClr val="accent5"/>
                </a:solidFill>
                <a:latin typeface="Calibri"/>
                <a:ea typeface="Calibri"/>
                <a:cs typeface="Calibri"/>
                <a:sym typeface="Calibri"/>
              </a:rPr>
              <a:t> Thursday @2 pm )</a:t>
            </a:r>
            <a:endParaRPr sz="2600">
              <a:solidFill>
                <a:schemeClr val="accent5"/>
              </a:solidFill>
              <a:latin typeface="Calibri"/>
              <a:ea typeface="Calibri"/>
              <a:cs typeface="Calibri"/>
              <a:sym typeface="Calibri"/>
            </a:endParaRPr>
          </a:p>
        </p:txBody>
      </p:sp>
      <p:sp>
        <p:nvSpPr>
          <p:cNvPr id="729" name="Google Shape;729;p17"/>
          <p:cNvSpPr/>
          <p:nvPr/>
        </p:nvSpPr>
        <p:spPr>
          <a:xfrm>
            <a:off x="4672600" y="1377874"/>
            <a:ext cx="3617100" cy="1040400"/>
          </a:xfrm>
          <a:prstGeom prst="rect">
            <a:avLst/>
          </a:prstGeom>
          <a:solidFill>
            <a:srgbClr val="FEE599">
              <a:alpha val="6823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600" i="0" u="none" strike="noStrike" cap="none">
                <a:solidFill>
                  <a:schemeClr val="accent5"/>
                </a:solidFill>
                <a:latin typeface="Calibri"/>
                <a:ea typeface="Calibri"/>
                <a:cs typeface="Calibri"/>
                <a:sym typeface="Calibri"/>
              </a:rPr>
              <a:t>Stay safe &amp; well</a:t>
            </a:r>
            <a:endParaRPr sz="2600" i="0" u="none" strike="noStrike" cap="none">
              <a:solidFill>
                <a:schemeClr val="accent5"/>
              </a:solidFill>
              <a:latin typeface="Calibri"/>
              <a:ea typeface="Calibri"/>
              <a:cs typeface="Calibri"/>
              <a:sym typeface="Calibri"/>
            </a:endParaRPr>
          </a:p>
        </p:txBody>
      </p:sp>
      <p:sp>
        <p:nvSpPr>
          <p:cNvPr id="730" name="Google Shape;730;p17"/>
          <p:cNvSpPr/>
          <p:nvPr/>
        </p:nvSpPr>
        <p:spPr>
          <a:xfrm>
            <a:off x="2435701" y="4845986"/>
            <a:ext cx="862200" cy="166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Photo Mark Bell</a:t>
            </a:r>
            <a:endParaRPr sz="1100" b="0" i="0" u="none" strike="noStrike" cap="none">
              <a:solidFill>
                <a:srgbClr val="000000"/>
              </a:solidFill>
              <a:latin typeface="Arial"/>
              <a:ea typeface="Arial"/>
              <a:cs typeface="Arial"/>
              <a:sym typeface="Arial"/>
            </a:endParaRPr>
          </a:p>
        </p:txBody>
      </p:sp>
      <p:sp>
        <p:nvSpPr>
          <p:cNvPr id="731" name="Google Shape;731;p17"/>
          <p:cNvSpPr/>
          <p:nvPr/>
        </p:nvSpPr>
        <p:spPr>
          <a:xfrm>
            <a:off x="524700" y="1829750"/>
            <a:ext cx="3617100" cy="2220600"/>
          </a:xfrm>
          <a:prstGeom prst="rect">
            <a:avLst/>
          </a:prstGeom>
          <a:solidFill>
            <a:srgbClr val="FEE599">
              <a:alpha val="68627"/>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600" i="0" u="none" strike="noStrike" cap="none">
                <a:solidFill>
                  <a:schemeClr val="accent5"/>
                </a:solidFill>
                <a:latin typeface="Calibri"/>
                <a:ea typeface="Calibri"/>
                <a:cs typeface="Calibri"/>
                <a:sym typeface="Calibri"/>
              </a:rPr>
              <a:t>Thanks to our speakers and to you all.</a:t>
            </a:r>
            <a:endParaRPr sz="2600" i="0" u="none" strike="noStrike" cap="none">
              <a:solidFill>
                <a:schemeClr val="accent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Arial"/>
              <a:ea typeface="Arial"/>
              <a:cs typeface="Arial"/>
              <a:sym typeface="Arial"/>
            </a:endParaRPr>
          </a:p>
        </p:txBody>
      </p:sp>
      <p:sp>
        <p:nvSpPr>
          <p:cNvPr id="732" name="Google Shape;732;p17"/>
          <p:cNvSpPr txBox="1"/>
          <p:nvPr/>
        </p:nvSpPr>
        <p:spPr>
          <a:xfrm>
            <a:off x="524695" y="265814"/>
            <a:ext cx="150233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800" b="1" i="0" u="none" strike="noStrike" cap="none">
                <a:solidFill>
                  <a:schemeClr val="lt1"/>
                </a:solidFill>
                <a:latin typeface="Arial"/>
                <a:ea typeface="Arial"/>
                <a:cs typeface="Arial"/>
                <a:sym typeface="Arial"/>
              </a:rPr>
              <a:t>Closing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736"/>
        <p:cNvGrpSpPr/>
        <p:nvPr/>
      </p:nvGrpSpPr>
      <p:grpSpPr>
        <a:xfrm>
          <a:off x="0" y="0"/>
          <a:ext cx="0" cy="0"/>
          <a:chOff x="0" y="0"/>
          <a:chExt cx="0" cy="0"/>
        </a:xfrm>
      </p:grpSpPr>
      <p:sp>
        <p:nvSpPr>
          <p:cNvPr id="737" name="Google Shape;737;p15"/>
          <p:cNvSpPr txBox="1">
            <a:spLocks noGrp="1"/>
          </p:cNvSpPr>
          <p:nvPr>
            <p:ph type="title"/>
          </p:nvPr>
        </p:nvSpPr>
        <p:spPr>
          <a:xfrm>
            <a:off x="385163" y="250936"/>
            <a:ext cx="6085200" cy="431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2600"/>
              <a:buFont typeface="Arial"/>
              <a:buNone/>
            </a:pPr>
            <a:r>
              <a:rPr lang="en" sz="2800">
                <a:latin typeface="Arial"/>
                <a:ea typeface="Arial"/>
                <a:cs typeface="Arial"/>
                <a:sym typeface="Arial"/>
              </a:rPr>
              <a:t>Making connections</a:t>
            </a:r>
            <a:endParaRPr sz="2800">
              <a:latin typeface="Arial"/>
              <a:ea typeface="Arial"/>
              <a:cs typeface="Arial"/>
              <a:sym typeface="Arial"/>
            </a:endParaRPr>
          </a:p>
        </p:txBody>
      </p:sp>
      <p:sp>
        <p:nvSpPr>
          <p:cNvPr id="738" name="Google Shape;738;p15"/>
          <p:cNvSpPr txBox="1">
            <a:spLocks noGrp="1"/>
          </p:cNvSpPr>
          <p:nvPr>
            <p:ph type="body" idx="1"/>
          </p:nvPr>
        </p:nvSpPr>
        <p:spPr>
          <a:xfrm>
            <a:off x="83201" y="1276415"/>
            <a:ext cx="4244245" cy="3420600"/>
          </a:xfrm>
          <a:prstGeom prst="rect">
            <a:avLst/>
          </a:prstGeom>
          <a:noFill/>
          <a:ln>
            <a:noFill/>
          </a:ln>
        </p:spPr>
        <p:txBody>
          <a:bodyPr spcFirstLastPara="1" wrap="square" lIns="68575" tIns="34275" rIns="68575" bIns="34275" anchor="t" anchorCtr="0">
            <a:normAutofit/>
          </a:bodyPr>
          <a:lstStyle/>
          <a:p>
            <a:pPr marL="304800" lvl="1" indent="38100" algn="l" rtl="0">
              <a:lnSpc>
                <a:spcPct val="90000"/>
              </a:lnSpc>
              <a:spcBef>
                <a:spcPts val="0"/>
              </a:spcBef>
              <a:spcAft>
                <a:spcPts val="0"/>
              </a:spcAft>
              <a:buClr>
                <a:schemeClr val="dk1"/>
              </a:buClr>
              <a:buSzPts val="1800"/>
              <a:buNone/>
            </a:pPr>
            <a:r>
              <a:rPr lang="en" sz="2500">
                <a:solidFill>
                  <a:srgbClr val="2F5496"/>
                </a:solidFill>
              </a:rPr>
              <a:t>10-minute breakout groups</a:t>
            </a:r>
            <a:endParaRPr sz="2500">
              <a:solidFill>
                <a:srgbClr val="2F5496"/>
              </a:solidFill>
            </a:endParaRPr>
          </a:p>
          <a:p>
            <a:pPr marL="520700" lvl="1" indent="-63500" algn="l" rtl="0">
              <a:lnSpc>
                <a:spcPct val="90000"/>
              </a:lnSpc>
              <a:spcBef>
                <a:spcPts val="400"/>
              </a:spcBef>
              <a:spcAft>
                <a:spcPts val="0"/>
              </a:spcAft>
              <a:buClr>
                <a:schemeClr val="dk1"/>
              </a:buClr>
              <a:buSzPts val="1800"/>
              <a:buNone/>
            </a:pPr>
            <a:endParaRPr sz="2500">
              <a:solidFill>
                <a:srgbClr val="2F5496"/>
              </a:solidFill>
            </a:endParaRPr>
          </a:p>
          <a:p>
            <a:pPr marL="520700" lvl="1" indent="-184150" algn="l" rtl="0">
              <a:lnSpc>
                <a:spcPct val="90000"/>
              </a:lnSpc>
              <a:spcBef>
                <a:spcPts val="400"/>
              </a:spcBef>
              <a:spcAft>
                <a:spcPts val="0"/>
              </a:spcAft>
              <a:buClr>
                <a:schemeClr val="dk1"/>
              </a:buClr>
              <a:buSzPts val="1900"/>
              <a:buFont typeface="Calibri"/>
              <a:buChar char="•"/>
            </a:pPr>
            <a:r>
              <a:rPr lang="en" sz="2500">
                <a:solidFill>
                  <a:srgbClr val="2F5496"/>
                </a:solidFill>
              </a:rPr>
              <a:t>Introduce yourself and your role</a:t>
            </a:r>
            <a:endParaRPr sz="1900"/>
          </a:p>
          <a:p>
            <a:pPr marL="520700" lvl="1" indent="-184150" algn="l" rtl="0">
              <a:lnSpc>
                <a:spcPct val="90000"/>
              </a:lnSpc>
              <a:spcBef>
                <a:spcPts val="400"/>
              </a:spcBef>
              <a:spcAft>
                <a:spcPts val="0"/>
              </a:spcAft>
              <a:buClr>
                <a:schemeClr val="dk1"/>
              </a:buClr>
              <a:buSzPts val="1900"/>
              <a:buFont typeface="Calibri"/>
              <a:buChar char="•"/>
            </a:pPr>
            <a:r>
              <a:rPr lang="en" sz="2500">
                <a:solidFill>
                  <a:srgbClr val="2F5496"/>
                </a:solidFill>
              </a:rPr>
              <a:t>What’s one thing you love about your work? </a:t>
            </a:r>
            <a:endParaRPr sz="2500">
              <a:solidFill>
                <a:srgbClr val="2F5496"/>
              </a:solidFill>
            </a:endParaRPr>
          </a:p>
        </p:txBody>
      </p:sp>
      <p:pic>
        <p:nvPicPr>
          <p:cNvPr id="739" name="Google Shape;739;p15"/>
          <p:cNvPicPr preferRelativeResize="0"/>
          <p:nvPr/>
        </p:nvPicPr>
        <p:blipFill rotWithShape="1">
          <a:blip r:embed="rId3">
            <a:alphaModFix/>
          </a:blip>
          <a:srcRect/>
          <a:stretch/>
        </p:blipFill>
        <p:spPr>
          <a:xfrm>
            <a:off x="6212961" y="4697015"/>
            <a:ext cx="2271713" cy="414338"/>
          </a:xfrm>
          <a:prstGeom prst="rect">
            <a:avLst/>
          </a:prstGeom>
          <a:noFill/>
          <a:ln>
            <a:noFill/>
          </a:ln>
        </p:spPr>
      </p:pic>
      <p:pic>
        <p:nvPicPr>
          <p:cNvPr id="740" name="Google Shape;740;p15" descr="A person kneeling down next to a sheep&#10;&#10;Description automatically generated with low confidence"/>
          <p:cNvPicPr preferRelativeResize="0"/>
          <p:nvPr/>
        </p:nvPicPr>
        <p:blipFill rotWithShape="1">
          <a:blip r:embed="rId4">
            <a:alphaModFix/>
          </a:blip>
          <a:srcRect/>
          <a:stretch/>
        </p:blipFill>
        <p:spPr>
          <a:xfrm>
            <a:off x="4684099" y="1276415"/>
            <a:ext cx="4247250" cy="28241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744"/>
        <p:cNvGrpSpPr/>
        <p:nvPr/>
      </p:nvGrpSpPr>
      <p:grpSpPr>
        <a:xfrm>
          <a:off x="0" y="0"/>
          <a:ext cx="0" cy="0"/>
          <a:chOff x="0" y="0"/>
          <a:chExt cx="0" cy="0"/>
        </a:xfrm>
      </p:grpSpPr>
      <p:sp>
        <p:nvSpPr>
          <p:cNvPr id="745" name="Google Shape;745;p2"/>
          <p:cNvSpPr txBox="1">
            <a:spLocks noGrp="1"/>
          </p:cNvSpPr>
          <p:nvPr>
            <p:ph type="body" idx="1"/>
          </p:nvPr>
        </p:nvSpPr>
        <p:spPr>
          <a:xfrm>
            <a:off x="626950" y="1344844"/>
            <a:ext cx="7886700" cy="3263400"/>
          </a:xfrm>
          <a:prstGeom prst="rect">
            <a:avLst/>
          </a:prstGeom>
          <a:noFill/>
          <a:ln>
            <a:noFill/>
          </a:ln>
        </p:spPr>
        <p:txBody>
          <a:bodyPr spcFirstLastPara="1" wrap="square" lIns="68575" tIns="34275" rIns="68575" bIns="34275" anchor="t" anchorCtr="0">
            <a:noAutofit/>
          </a:bodyPr>
          <a:lstStyle/>
          <a:p>
            <a:pPr marL="57150" lvl="0" indent="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Welcome - </a:t>
            </a:r>
            <a:r>
              <a:rPr lang="en" sz="900" b="1"/>
              <a:t>Pam </a:t>
            </a:r>
            <a:r>
              <a:rPr lang="en" sz="900" b="1">
                <a:latin typeface="Arial"/>
                <a:ea typeface="Arial"/>
                <a:cs typeface="Arial"/>
                <a:sym typeface="Arial"/>
              </a:rPr>
              <a:t>2-3 minutes </a:t>
            </a:r>
            <a:endParaRPr sz="800" b="1">
              <a:latin typeface="Arial"/>
              <a:ea typeface="Arial"/>
              <a:cs typeface="Arial"/>
              <a:sym typeface="Arial"/>
            </a:endParaRPr>
          </a:p>
          <a:p>
            <a:pPr marL="514350" lvl="0" indent="0" algn="l" rtl="0">
              <a:lnSpc>
                <a:spcPct val="115000"/>
              </a:lnSpc>
              <a:spcBef>
                <a:spcPts val="0"/>
              </a:spcBef>
              <a:spcAft>
                <a:spcPts val="0"/>
              </a:spcAft>
              <a:buClr>
                <a:schemeClr val="dk1"/>
              </a:buClr>
              <a:buSzPts val="1100"/>
              <a:buFont typeface="Arial"/>
              <a:buNone/>
            </a:pPr>
            <a:endParaRPr sz="400" b="1">
              <a:latin typeface="Arial"/>
              <a:ea typeface="Arial"/>
              <a:cs typeface="Arial"/>
              <a:sym typeface="Arial"/>
            </a:endParaRPr>
          </a:p>
          <a:p>
            <a:pPr marL="514350" lvl="0" indent="0" algn="l" rtl="0">
              <a:lnSpc>
                <a:spcPct val="115000"/>
              </a:lnSpc>
              <a:spcBef>
                <a:spcPts val="0"/>
              </a:spcBef>
              <a:spcAft>
                <a:spcPts val="0"/>
              </a:spcAft>
              <a:buClr>
                <a:schemeClr val="dk1"/>
              </a:buClr>
              <a:buSzPts val="1100"/>
              <a:buFont typeface="Arial"/>
              <a:buNone/>
            </a:pPr>
            <a:r>
              <a:rPr lang="en" sz="700" b="1">
                <a:latin typeface="Arial"/>
                <a:ea typeface="Arial"/>
                <a:cs typeface="Arial"/>
                <a:sym typeface="Arial"/>
              </a:rPr>
              <a:t>Principles of Community question</a:t>
            </a:r>
            <a:endParaRPr sz="700" b="1">
              <a:latin typeface="Arial"/>
              <a:ea typeface="Arial"/>
              <a:cs typeface="Arial"/>
              <a:sym typeface="Arial"/>
            </a:endParaRPr>
          </a:p>
          <a:p>
            <a:pPr marL="514350" marR="0" lvl="0" indent="0" algn="l" rtl="0">
              <a:lnSpc>
                <a:spcPct val="115000"/>
              </a:lnSpc>
              <a:spcBef>
                <a:spcPts val="0"/>
              </a:spcBef>
              <a:spcAft>
                <a:spcPts val="0"/>
              </a:spcAft>
              <a:buClr>
                <a:schemeClr val="dk1"/>
              </a:buClr>
              <a:buSzPts val="1100"/>
              <a:buFont typeface="Arial"/>
              <a:buNone/>
            </a:pPr>
            <a:endParaRPr sz="400" b="1">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Leadership Update (10-15 minutes) (Tu, </a:t>
            </a:r>
            <a:r>
              <a:rPr lang="en" sz="900" b="1"/>
              <a:t>Deanne, Kathy</a:t>
            </a:r>
            <a:r>
              <a:rPr lang="en" sz="900" b="1">
                <a:latin typeface="Arial"/>
                <a:ea typeface="Arial"/>
                <a:cs typeface="Arial"/>
                <a:sym typeface="Arial"/>
              </a:rPr>
              <a:t>) Transition </a:t>
            </a:r>
            <a:endParaRPr sz="900" b="1">
              <a:latin typeface="Arial"/>
              <a:ea typeface="Arial"/>
              <a:cs typeface="Arial"/>
              <a:sym typeface="Arial"/>
            </a:endParaRPr>
          </a:p>
          <a:p>
            <a:pPr marL="514350" marR="0" lvl="0" indent="0" algn="l" rtl="0">
              <a:lnSpc>
                <a:spcPct val="115000"/>
              </a:lnSpc>
              <a:spcBef>
                <a:spcPts val="0"/>
              </a:spcBef>
              <a:spcAft>
                <a:spcPts val="0"/>
              </a:spcAft>
              <a:buClr>
                <a:schemeClr val="dk1"/>
              </a:buClr>
              <a:buSzPts val="1100"/>
              <a:buFont typeface="Arial"/>
              <a:buNone/>
            </a:pPr>
            <a:endParaRPr sz="600" b="1">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Story from the Field </a:t>
            </a:r>
            <a:endParaRPr sz="900" u="sng">
              <a:solidFill>
                <a:schemeClr val="hlink"/>
              </a:solidFill>
              <a:latin typeface="Arial"/>
              <a:ea typeface="Arial"/>
              <a:cs typeface="Arial"/>
              <a:sym typeface="Arial"/>
            </a:endParaRPr>
          </a:p>
          <a:p>
            <a:pPr marL="514350" marR="0" lvl="0" indent="0" algn="l" rtl="0">
              <a:lnSpc>
                <a:spcPct val="115000"/>
              </a:lnSpc>
              <a:spcBef>
                <a:spcPts val="0"/>
              </a:spcBef>
              <a:spcAft>
                <a:spcPts val="0"/>
              </a:spcAft>
              <a:buClr>
                <a:schemeClr val="dk1"/>
              </a:buClr>
              <a:buSzPts val="1100"/>
              <a:buFont typeface="Arial"/>
              <a:buNone/>
            </a:pPr>
            <a:r>
              <a:rPr lang="en" sz="900" b="1"/>
              <a:t>Water Wizards - Frank McPherson (to be confirmed or 3 min. video)</a:t>
            </a:r>
            <a:endParaRPr sz="900" b="1">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endParaRPr sz="500" b="1">
              <a:latin typeface="Arial"/>
              <a:ea typeface="Arial"/>
              <a:cs typeface="Arial"/>
              <a:sym typeface="Arial"/>
            </a:endParaRPr>
          </a:p>
          <a:p>
            <a:pPr marL="514350" marR="0" lvl="0" indent="0" algn="l" rtl="0">
              <a:lnSpc>
                <a:spcPct val="115000"/>
              </a:lnSpc>
              <a:spcBef>
                <a:spcPts val="0"/>
              </a:spcBef>
              <a:spcAft>
                <a:spcPts val="0"/>
              </a:spcAft>
              <a:buClr>
                <a:schemeClr val="dk1"/>
              </a:buClr>
              <a:buSzPts val="1100"/>
              <a:buFont typeface="Arial"/>
              <a:buNone/>
            </a:pPr>
            <a:r>
              <a:rPr lang="en" sz="700" b="1">
                <a:latin typeface="Arial"/>
                <a:ea typeface="Arial"/>
                <a:cs typeface="Arial"/>
                <a:sym typeface="Arial"/>
              </a:rPr>
              <a:t>PVS question (1 minute) (</a:t>
            </a:r>
            <a:r>
              <a:rPr lang="en" sz="700" b="1"/>
              <a:t>Pam</a:t>
            </a:r>
            <a:r>
              <a:rPr lang="en" sz="700" b="1">
                <a:latin typeface="Arial"/>
                <a:ea typeface="Arial"/>
                <a:cs typeface="Arial"/>
                <a:sym typeface="Arial"/>
              </a:rPr>
              <a:t>)</a:t>
            </a:r>
            <a:endParaRPr sz="700" b="1">
              <a:latin typeface="Arial"/>
              <a:ea typeface="Arial"/>
              <a:cs typeface="Arial"/>
              <a:sym typeface="Arial"/>
            </a:endParaRPr>
          </a:p>
          <a:p>
            <a:pPr marL="514350" marR="0" lvl="0" indent="0" algn="l" rtl="0">
              <a:lnSpc>
                <a:spcPct val="115000"/>
              </a:lnSpc>
              <a:spcBef>
                <a:spcPts val="0"/>
              </a:spcBef>
              <a:spcAft>
                <a:spcPts val="0"/>
              </a:spcAft>
              <a:buClr>
                <a:schemeClr val="dk1"/>
              </a:buClr>
              <a:buSzPts val="1100"/>
              <a:buFont typeface="Arial"/>
              <a:buNone/>
            </a:pPr>
            <a:r>
              <a:rPr lang="en" sz="700" b="1">
                <a:latin typeface="Arial"/>
                <a:ea typeface="Arial"/>
                <a:cs typeface="Arial"/>
                <a:sym typeface="Arial"/>
              </a:rPr>
              <a:t>In the media (1 minute) (</a:t>
            </a:r>
            <a:r>
              <a:rPr lang="en" sz="700" b="1"/>
              <a:t>Pm</a:t>
            </a:r>
            <a:r>
              <a:rPr lang="en" sz="700" b="1">
                <a:latin typeface="Arial"/>
                <a:ea typeface="Arial"/>
                <a:cs typeface="Arial"/>
                <a:sym typeface="Arial"/>
              </a:rPr>
              <a:t>)</a:t>
            </a:r>
            <a:endParaRPr sz="700" b="1">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endParaRPr sz="500" b="1">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Donor note </a:t>
            </a:r>
            <a:r>
              <a:rPr lang="en" sz="900">
                <a:latin typeface="Arial"/>
                <a:ea typeface="Arial"/>
                <a:cs typeface="Arial"/>
                <a:sym typeface="Arial"/>
              </a:rPr>
              <a:t>(1 minute) </a:t>
            </a:r>
            <a:endParaRPr sz="900">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500">
              <a:latin typeface="Arial"/>
              <a:ea typeface="Arial"/>
              <a:cs typeface="Arial"/>
              <a:sym typeface="Arial"/>
            </a:endParaRPr>
          </a:p>
          <a:p>
            <a:pPr marL="57150" lvl="0" indent="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Wellness break (1 minute) (C/- David Ritz) </a:t>
            </a:r>
            <a:endParaRPr sz="900" b="1">
              <a:latin typeface="Arial"/>
              <a:ea typeface="Arial"/>
              <a:cs typeface="Arial"/>
              <a:sym typeface="Arial"/>
            </a:endParaRPr>
          </a:p>
          <a:p>
            <a:pPr marL="57150" lvl="0" indent="0" algn="l" rtl="0">
              <a:lnSpc>
                <a:spcPct val="115000"/>
              </a:lnSpc>
              <a:spcBef>
                <a:spcPts val="0"/>
              </a:spcBef>
              <a:spcAft>
                <a:spcPts val="0"/>
              </a:spcAft>
              <a:buClr>
                <a:schemeClr val="dk1"/>
              </a:buClr>
              <a:buSzPts val="1100"/>
              <a:buFont typeface="Arial"/>
              <a:buNone/>
            </a:pPr>
            <a:endParaRPr sz="50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Strategic focus (10-15 Minutes) </a:t>
            </a:r>
            <a:r>
              <a:rPr lang="en" sz="900" b="1"/>
              <a:t>Ombuds - Lindsey Dunning</a:t>
            </a:r>
            <a:endParaRPr sz="10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endParaRPr sz="50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Other updates</a:t>
            </a:r>
            <a:endParaRPr sz="900" b="1">
              <a:latin typeface="Arial"/>
              <a:ea typeface="Arial"/>
              <a:cs typeface="Arial"/>
              <a:sym typeface="Arial"/>
            </a:endParaRPr>
          </a:p>
          <a:p>
            <a:pPr marL="57150" lvl="0" indent="400050" algn="l" rtl="0">
              <a:lnSpc>
                <a:spcPct val="115000"/>
              </a:lnSpc>
              <a:spcBef>
                <a:spcPts val="0"/>
              </a:spcBef>
              <a:spcAft>
                <a:spcPts val="0"/>
              </a:spcAft>
              <a:buClr>
                <a:schemeClr val="dk1"/>
              </a:buClr>
              <a:buSzPts val="1100"/>
              <a:buFont typeface="Arial"/>
              <a:buNone/>
            </a:pPr>
            <a:r>
              <a:rPr lang="en" sz="900" b="1"/>
              <a:t>ANR@Work survey Tina Jordan</a:t>
            </a:r>
            <a:endParaRPr sz="900" b="1">
              <a:latin typeface="Arial"/>
              <a:ea typeface="Arial"/>
              <a:cs typeface="Arial"/>
              <a:sym typeface="Arial"/>
            </a:endParaRPr>
          </a:p>
          <a:p>
            <a:pPr marL="57150" lvl="0" indent="40005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New hire list (1 minute)</a:t>
            </a:r>
            <a:endParaRPr sz="900" b="1">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endParaRPr sz="500">
              <a:latin typeface="Arial"/>
              <a:ea typeface="Arial"/>
              <a:cs typeface="Arial"/>
              <a:sym typeface="Arial"/>
            </a:endParaRPr>
          </a:p>
          <a:p>
            <a:pPr marL="57150" lvl="0" indent="0" algn="l" rtl="0">
              <a:lnSpc>
                <a:spcPct val="115000"/>
              </a:lnSpc>
              <a:spcBef>
                <a:spcPts val="0"/>
              </a:spcBef>
              <a:spcAft>
                <a:spcPts val="0"/>
              </a:spcAft>
              <a:buClr>
                <a:schemeClr val="dk1"/>
              </a:buClr>
              <a:buSzPts val="1100"/>
              <a:buFont typeface="Arial"/>
              <a:buNone/>
            </a:pPr>
            <a:r>
              <a:rPr lang="en" sz="900" b="1">
                <a:latin typeface="Arial"/>
                <a:ea typeface="Arial"/>
                <a:cs typeface="Arial"/>
                <a:sym typeface="Arial"/>
              </a:rPr>
              <a:t>Close  </a:t>
            </a:r>
            <a:r>
              <a:rPr lang="en" sz="900" b="1"/>
              <a:t>Pam </a:t>
            </a:r>
            <a:r>
              <a:rPr lang="en" sz="900" b="1">
                <a:latin typeface="Arial"/>
                <a:ea typeface="Arial"/>
                <a:cs typeface="Arial"/>
                <a:sym typeface="Arial"/>
              </a:rPr>
              <a:t>(1 minute)</a:t>
            </a:r>
            <a:endParaRPr sz="900">
              <a:latin typeface="Arial"/>
              <a:ea typeface="Arial"/>
              <a:cs typeface="Arial"/>
              <a:sym typeface="Arial"/>
            </a:endParaRPr>
          </a:p>
        </p:txBody>
      </p:sp>
      <p:sp>
        <p:nvSpPr>
          <p:cNvPr id="746" name="Google Shape;746;p2"/>
          <p:cNvSpPr txBox="1">
            <a:spLocks noGrp="1"/>
          </p:cNvSpPr>
          <p:nvPr>
            <p:ph type="title"/>
          </p:nvPr>
        </p:nvSpPr>
        <p:spPr>
          <a:xfrm>
            <a:off x="513550" y="235340"/>
            <a:ext cx="8113500" cy="575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2600"/>
              <a:buNone/>
            </a:pPr>
            <a:r>
              <a:rPr lang="en"/>
              <a:t>Summary - this slide not shown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
          <p:cNvSpPr txBox="1"/>
          <p:nvPr/>
        </p:nvSpPr>
        <p:spPr>
          <a:xfrm>
            <a:off x="583682" y="4789110"/>
            <a:ext cx="4114800" cy="1931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700" b="0" i="0" u="none" strike="noStrike" cap="none">
                <a:solidFill>
                  <a:schemeClr val="lt1"/>
                </a:solidFill>
                <a:latin typeface="Arial"/>
                <a:ea typeface="Arial"/>
                <a:cs typeface="Arial"/>
                <a:sym typeface="Arial"/>
              </a:rPr>
              <a:t>Photo by Mark Bell</a:t>
            </a:r>
            <a:endParaRPr sz="700" b="0" i="0" u="none" strike="noStrike" cap="none">
              <a:solidFill>
                <a:schemeClr val="lt1"/>
              </a:solidFill>
              <a:latin typeface="Arial"/>
              <a:ea typeface="Arial"/>
              <a:cs typeface="Arial"/>
              <a:sym typeface="Arial"/>
            </a:endParaRPr>
          </a:p>
        </p:txBody>
      </p:sp>
      <p:sp>
        <p:nvSpPr>
          <p:cNvPr id="461" name="Google Shape;461;p4"/>
          <p:cNvSpPr txBox="1">
            <a:spLocks noGrp="1"/>
          </p:cNvSpPr>
          <p:nvPr>
            <p:ph type="body" idx="1"/>
          </p:nvPr>
        </p:nvSpPr>
        <p:spPr>
          <a:xfrm>
            <a:off x="627249" y="2314844"/>
            <a:ext cx="4679441" cy="777900"/>
          </a:xfrm>
          <a:prstGeom prst="rect">
            <a:avLst/>
          </a:prstGeom>
          <a:solidFill>
            <a:srgbClr val="FEE599"/>
          </a:solidFill>
          <a:ln w="9525" cap="flat"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lvl="0" indent="0" algn="l" rtl="0">
              <a:lnSpc>
                <a:spcPct val="120000"/>
              </a:lnSpc>
              <a:spcBef>
                <a:spcPts val="0"/>
              </a:spcBef>
              <a:spcAft>
                <a:spcPts val="0"/>
              </a:spcAft>
              <a:buSzPts val="1400"/>
              <a:buNone/>
            </a:pPr>
            <a:r>
              <a:rPr lang="en" sz="2400" dirty="0">
                <a:solidFill>
                  <a:schemeClr val="accent1"/>
                </a:solidFill>
              </a:rPr>
              <a:t>Invest in </a:t>
            </a:r>
            <a:r>
              <a:rPr lang="en" sz="2400" dirty="0">
                <a:solidFill>
                  <a:schemeClr val="accent1"/>
                </a:solidFill>
                <a:latin typeface="Arial"/>
                <a:ea typeface="Arial"/>
                <a:cs typeface="Arial"/>
                <a:sym typeface="Arial"/>
              </a:rPr>
              <a:t>_________ </a:t>
            </a:r>
            <a:endParaRPr sz="2400" b="1" dirty="0">
              <a:solidFill>
                <a:schemeClr val="accent1"/>
              </a:solidFill>
            </a:endParaRPr>
          </a:p>
        </p:txBody>
      </p:sp>
      <p:sp>
        <p:nvSpPr>
          <p:cNvPr id="462" name="Google Shape;462;p4"/>
          <p:cNvSpPr txBox="1"/>
          <p:nvPr/>
        </p:nvSpPr>
        <p:spPr>
          <a:xfrm>
            <a:off x="534720" y="266604"/>
            <a:ext cx="51539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800" b="1" i="0" u="none" strike="noStrike" cap="none">
                <a:solidFill>
                  <a:schemeClr val="lt1"/>
                </a:solidFill>
                <a:latin typeface="Arial"/>
                <a:ea typeface="Arial"/>
                <a:cs typeface="Arial"/>
                <a:sym typeface="Arial"/>
              </a:rPr>
              <a:t>Our Principles of Community</a:t>
            </a:r>
            <a:endParaRPr/>
          </a:p>
        </p:txBody>
      </p:sp>
      <p:pic>
        <p:nvPicPr>
          <p:cNvPr id="463" name="Google Shape;463;p4" descr="A picture containing person, tree, outdoor, plant&#10;&#10;Description automatically generated"/>
          <p:cNvPicPr preferRelativeResize="0"/>
          <p:nvPr/>
        </p:nvPicPr>
        <p:blipFill rotWithShape="1">
          <a:blip r:embed="rId3">
            <a:alphaModFix/>
          </a:blip>
          <a:srcRect/>
          <a:stretch/>
        </p:blipFill>
        <p:spPr>
          <a:xfrm>
            <a:off x="6177031" y="1116418"/>
            <a:ext cx="2618735" cy="3952653"/>
          </a:xfrm>
          <a:prstGeom prst="rect">
            <a:avLst/>
          </a:prstGeom>
          <a:noFill/>
          <a:ln>
            <a:noFill/>
          </a:ln>
        </p:spPr>
      </p:pic>
      <p:sp>
        <p:nvSpPr>
          <p:cNvPr id="2" name="TextBox 1">
            <a:extLst>
              <a:ext uri="{FF2B5EF4-FFF2-40B4-BE49-F238E27FC236}">
                <a16:creationId xmlns:a16="http://schemas.microsoft.com/office/drawing/2014/main" id="{510DED87-2CBB-4C18-BC32-436AAB493361}"/>
              </a:ext>
            </a:extLst>
          </p:cNvPr>
          <p:cNvSpPr txBox="1"/>
          <p:nvPr/>
        </p:nvSpPr>
        <p:spPr>
          <a:xfrm>
            <a:off x="1781734" y="2472961"/>
            <a:ext cx="1902760" cy="461665"/>
          </a:xfrm>
          <a:prstGeom prst="rect">
            <a:avLst/>
          </a:prstGeom>
          <a:noFill/>
        </p:spPr>
        <p:txBody>
          <a:bodyPr wrap="square" rtlCol="0">
            <a:spAutoFit/>
          </a:bodyPr>
          <a:lstStyle/>
          <a:p>
            <a:r>
              <a:rPr lang="en-US" sz="2400" dirty="0">
                <a:solidFill>
                  <a:srgbClr val="7030A0"/>
                </a:solidFill>
              </a:rPr>
              <a:t>all members</a:t>
            </a:r>
          </a:p>
        </p:txBody>
      </p:sp>
    </p:spTree>
  </p:cSld>
  <p:clrMapOvr>
    <a:masterClrMapping/>
  </p:clrMapOvr>
  <mc:AlternateContent xmlns:mc="http://schemas.openxmlformats.org/markup-compatibility/2006" xmlns:p14="http://schemas.microsoft.com/office/powerpoint/2010/main">
    <mc:Choice Requires="p14">
      <p:transition spd="slow" p14:dur="50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751"/>
        <p:cNvGrpSpPr/>
        <p:nvPr/>
      </p:nvGrpSpPr>
      <p:grpSpPr>
        <a:xfrm>
          <a:off x="0" y="0"/>
          <a:ext cx="0" cy="0"/>
          <a:chOff x="0" y="0"/>
          <a:chExt cx="0" cy="0"/>
        </a:xfrm>
      </p:grpSpPr>
      <p:sp>
        <p:nvSpPr>
          <p:cNvPr id="752" name="Google Shape;752;p9"/>
          <p:cNvSpPr txBox="1"/>
          <p:nvPr/>
        </p:nvSpPr>
        <p:spPr>
          <a:xfrm>
            <a:off x="453000" y="4837875"/>
            <a:ext cx="17145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2E75B5"/>
                </a:solidFill>
                <a:latin typeface="Arial"/>
                <a:ea typeface="Arial"/>
                <a:cs typeface="Arial"/>
                <a:sym typeface="Arial"/>
              </a:rPr>
              <a:t>Photo by Emily Delk</a:t>
            </a:r>
            <a:endParaRPr sz="1200" b="0" i="0" u="none" strike="noStrike" cap="none">
              <a:solidFill>
                <a:schemeClr val="lt1"/>
              </a:solidFill>
              <a:latin typeface="Arial"/>
              <a:ea typeface="Arial"/>
              <a:cs typeface="Arial"/>
              <a:sym typeface="Arial"/>
            </a:endParaRPr>
          </a:p>
        </p:txBody>
      </p:sp>
      <p:sp>
        <p:nvSpPr>
          <p:cNvPr id="753" name="Google Shape;753;p9"/>
          <p:cNvSpPr txBox="1">
            <a:spLocks noGrp="1"/>
          </p:cNvSpPr>
          <p:nvPr>
            <p:ph type="body" idx="1"/>
          </p:nvPr>
        </p:nvSpPr>
        <p:spPr>
          <a:xfrm>
            <a:off x="583675" y="296808"/>
            <a:ext cx="8100900" cy="586284"/>
          </a:xfrm>
          <a:prstGeom prst="rect">
            <a:avLst/>
          </a:prstGeom>
          <a:noFill/>
          <a:ln>
            <a:noFill/>
          </a:ln>
        </p:spPr>
        <p:txBody>
          <a:bodyPr spcFirstLastPara="1" wrap="square" lIns="68575" tIns="34275" rIns="68575" bIns="34275" anchor="ctr" anchorCtr="0">
            <a:spAutoFit/>
          </a:bodyPr>
          <a:lstStyle/>
          <a:p>
            <a:pPr marL="0" lvl="0" indent="0" algn="l" rtl="0">
              <a:lnSpc>
                <a:spcPct val="120000"/>
              </a:lnSpc>
              <a:spcBef>
                <a:spcPts val="0"/>
              </a:spcBef>
              <a:spcAft>
                <a:spcPts val="0"/>
              </a:spcAft>
              <a:buClr>
                <a:schemeClr val="dk1"/>
              </a:buClr>
              <a:buSzPts val="1800"/>
              <a:buNone/>
            </a:pPr>
            <a:r>
              <a:rPr lang="en" sz="2800">
                <a:solidFill>
                  <a:srgbClr val="FFFFFF"/>
                </a:solidFill>
                <a:latin typeface="Arial"/>
                <a:ea typeface="Arial"/>
                <a:cs typeface="Arial"/>
                <a:sym typeface="Arial"/>
              </a:rPr>
              <a:t>Feedback from supporters </a:t>
            </a:r>
            <a:endParaRPr sz="2800">
              <a:solidFill>
                <a:srgbClr val="FFFFFF"/>
              </a:solidFill>
              <a:latin typeface="Arial"/>
              <a:ea typeface="Arial"/>
              <a:cs typeface="Arial"/>
              <a:sym typeface="Arial"/>
            </a:endParaRPr>
          </a:p>
        </p:txBody>
      </p:sp>
      <p:sp>
        <p:nvSpPr>
          <p:cNvPr id="754" name="Google Shape;754;p9"/>
          <p:cNvSpPr txBox="1"/>
          <p:nvPr/>
        </p:nvSpPr>
        <p:spPr>
          <a:xfrm>
            <a:off x="4019107" y="1798616"/>
            <a:ext cx="4803691" cy="1792855"/>
          </a:xfrm>
          <a:prstGeom prst="rect">
            <a:avLst/>
          </a:prstGeom>
          <a:solidFill>
            <a:srgbClr val="FEE599"/>
          </a:solidFill>
          <a:ln>
            <a:noFill/>
          </a:ln>
        </p:spPr>
        <p:txBody>
          <a:bodyPr spcFirstLastPara="1" wrap="square" lIns="68575" tIns="34275" rIns="68575" bIns="34275" anchor="ctr" anchorCtr="0">
            <a:normAutofit/>
          </a:bodyPr>
          <a:lstStyle/>
          <a:p>
            <a:pPr marL="0" marR="0" lvl="0" indent="0" algn="l" rtl="0">
              <a:lnSpc>
                <a:spcPct val="115000"/>
              </a:lnSpc>
              <a:spcBef>
                <a:spcPts val="0"/>
              </a:spcBef>
              <a:spcAft>
                <a:spcPts val="0"/>
              </a:spcAft>
              <a:buClr>
                <a:schemeClr val="dk1"/>
              </a:buClr>
              <a:buSzPts val="1018"/>
              <a:buFont typeface="Arial"/>
              <a:buNone/>
            </a:pPr>
            <a:r>
              <a:rPr lang="en" sz="2400" b="0" i="0" u="none" strike="noStrike" cap="none">
                <a:solidFill>
                  <a:schemeClr val="accent1"/>
                </a:solidFill>
                <a:latin typeface="Arial"/>
                <a:ea typeface="Arial"/>
                <a:cs typeface="Arial"/>
                <a:sym typeface="Arial"/>
              </a:rPr>
              <a:t>“With my thanks and gratitude to all the fantastic LA County MG's...you have changed my life!”</a:t>
            </a:r>
            <a:endParaRPr sz="2400" b="0" i="0" u="none" strike="noStrike" cap="none">
              <a:solidFill>
                <a:schemeClr val="accen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018"/>
              <a:buFont typeface="Arial"/>
              <a:buNone/>
            </a:pPr>
            <a:r>
              <a:rPr lang="en" sz="2000" b="0" i="1" u="none" strike="noStrike" cap="none">
                <a:solidFill>
                  <a:schemeClr val="accent1"/>
                </a:solidFill>
                <a:latin typeface="Arial"/>
                <a:ea typeface="Arial"/>
                <a:cs typeface="Arial"/>
                <a:sym typeface="Arial"/>
              </a:rPr>
              <a:t>- Susan M., West Hills, CA</a:t>
            </a:r>
            <a:endParaRPr sz="2000" b="0" i="0" u="none" strike="noStrike" cap="none">
              <a:solidFill>
                <a:schemeClr val="accent1"/>
              </a:solidFill>
              <a:latin typeface="Arial"/>
              <a:ea typeface="Arial"/>
              <a:cs typeface="Arial"/>
              <a:sym typeface="Arial"/>
            </a:endParaRPr>
          </a:p>
        </p:txBody>
      </p:sp>
      <p:pic>
        <p:nvPicPr>
          <p:cNvPr id="755" name="Google Shape;755;p9" descr="A bee on a flower&#10;&#10;Description automatically generated"/>
          <p:cNvPicPr preferRelativeResize="0"/>
          <p:nvPr/>
        </p:nvPicPr>
        <p:blipFill rotWithShape="1">
          <a:blip r:embed="rId3">
            <a:alphaModFix/>
          </a:blip>
          <a:srcRect/>
          <a:stretch/>
        </p:blipFill>
        <p:spPr>
          <a:xfrm>
            <a:off x="453000" y="1205400"/>
            <a:ext cx="3011300" cy="36324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760"/>
        <p:cNvGrpSpPr/>
        <p:nvPr/>
      </p:nvGrpSpPr>
      <p:grpSpPr>
        <a:xfrm>
          <a:off x="0" y="0"/>
          <a:ext cx="0" cy="0"/>
          <a:chOff x="0" y="0"/>
          <a:chExt cx="0" cy="0"/>
        </a:xfrm>
      </p:grpSpPr>
      <p:sp>
        <p:nvSpPr>
          <p:cNvPr id="761" name="Google Shape;761;p8"/>
          <p:cNvSpPr txBox="1"/>
          <p:nvPr/>
        </p:nvSpPr>
        <p:spPr>
          <a:xfrm>
            <a:off x="733982" y="4789110"/>
            <a:ext cx="4114800" cy="1931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700" b="0" i="0" u="none" strike="noStrike" cap="none">
                <a:solidFill>
                  <a:schemeClr val="lt1"/>
                </a:solidFill>
                <a:latin typeface="Arial"/>
                <a:ea typeface="Arial"/>
                <a:cs typeface="Arial"/>
                <a:sym typeface="Arial"/>
              </a:rPr>
              <a:t>Photo by Mark Bell</a:t>
            </a:r>
            <a:endParaRPr sz="700" b="0" i="0" u="none" strike="noStrike" cap="none">
              <a:solidFill>
                <a:schemeClr val="lt1"/>
              </a:solidFill>
              <a:latin typeface="Arial"/>
              <a:ea typeface="Arial"/>
              <a:cs typeface="Arial"/>
              <a:sym typeface="Arial"/>
            </a:endParaRPr>
          </a:p>
        </p:txBody>
      </p:sp>
      <p:sp>
        <p:nvSpPr>
          <p:cNvPr id="762" name="Google Shape;762;p8"/>
          <p:cNvSpPr txBox="1">
            <a:spLocks noGrp="1"/>
          </p:cNvSpPr>
          <p:nvPr>
            <p:ph type="body" idx="1"/>
          </p:nvPr>
        </p:nvSpPr>
        <p:spPr>
          <a:xfrm>
            <a:off x="583675" y="243643"/>
            <a:ext cx="8100900" cy="586284"/>
          </a:xfrm>
          <a:prstGeom prst="rect">
            <a:avLst/>
          </a:prstGeom>
          <a:noFill/>
          <a:ln>
            <a:noFill/>
          </a:ln>
        </p:spPr>
        <p:txBody>
          <a:bodyPr spcFirstLastPara="1" wrap="square" lIns="68575" tIns="34275" rIns="68575" bIns="34275" anchor="ctr" anchorCtr="0">
            <a:spAutoFit/>
          </a:bodyPr>
          <a:lstStyle/>
          <a:p>
            <a:pPr marL="0" lvl="0" indent="0" algn="l" rtl="0">
              <a:lnSpc>
                <a:spcPct val="120000"/>
              </a:lnSpc>
              <a:spcBef>
                <a:spcPts val="0"/>
              </a:spcBef>
              <a:spcAft>
                <a:spcPts val="0"/>
              </a:spcAft>
              <a:buClr>
                <a:schemeClr val="dk1"/>
              </a:buClr>
              <a:buSzPts val="1800"/>
              <a:buNone/>
            </a:pPr>
            <a:r>
              <a:rPr lang="en" sz="2800">
                <a:solidFill>
                  <a:srgbClr val="FFFFFF"/>
                </a:solidFill>
                <a:latin typeface="Arial"/>
                <a:ea typeface="Arial"/>
                <a:cs typeface="Arial"/>
                <a:sym typeface="Arial"/>
              </a:rPr>
              <a:t>Our Public Value Statements</a:t>
            </a:r>
            <a:endParaRPr sz="2800">
              <a:solidFill>
                <a:srgbClr val="FFFFFF"/>
              </a:solidFill>
              <a:latin typeface="Arial"/>
              <a:ea typeface="Arial"/>
              <a:cs typeface="Arial"/>
              <a:sym typeface="Arial"/>
            </a:endParaRPr>
          </a:p>
        </p:txBody>
      </p:sp>
      <p:sp>
        <p:nvSpPr>
          <p:cNvPr id="763" name="Google Shape;763;p8"/>
          <p:cNvSpPr txBox="1"/>
          <p:nvPr/>
        </p:nvSpPr>
        <p:spPr>
          <a:xfrm>
            <a:off x="528150" y="3171538"/>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8"/>
          <p:cNvSpPr txBox="1">
            <a:spLocks noGrp="1"/>
          </p:cNvSpPr>
          <p:nvPr>
            <p:ph type="body" idx="1"/>
          </p:nvPr>
        </p:nvSpPr>
        <p:spPr>
          <a:xfrm>
            <a:off x="583674" y="1785743"/>
            <a:ext cx="8188185" cy="968089"/>
          </a:xfrm>
          <a:prstGeom prst="rect">
            <a:avLst/>
          </a:prstGeom>
          <a:solidFill>
            <a:srgbClr val="FEE599"/>
          </a:solidFill>
          <a:ln w="9525" cap="flat"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lvl="0" indent="0" algn="l" rtl="0">
              <a:lnSpc>
                <a:spcPct val="115000"/>
              </a:lnSpc>
              <a:spcBef>
                <a:spcPts val="0"/>
              </a:spcBef>
              <a:spcAft>
                <a:spcPts val="0"/>
              </a:spcAft>
              <a:buSzPts val="1400"/>
              <a:buNone/>
            </a:pPr>
            <a:r>
              <a:rPr lang="en" sz="2400">
                <a:solidFill>
                  <a:schemeClr val="accent1"/>
                </a:solidFill>
                <a:latin typeface="Arial"/>
                <a:ea typeface="Arial"/>
                <a:cs typeface="Arial"/>
                <a:sym typeface="Arial"/>
              </a:rPr>
              <a:t>Safeguarding abundant and healthy _____ for all Californians.</a:t>
            </a:r>
            <a:endParaRPr sz="2200">
              <a:solidFill>
                <a:schemeClr val="accen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5"/>
          <p:cNvPicPr preferRelativeResize="0"/>
          <p:nvPr/>
        </p:nvPicPr>
        <p:blipFill rotWithShape="1">
          <a:blip r:embed="rId3">
            <a:alphaModFix/>
          </a:blip>
          <a:srcRect/>
          <a:stretch/>
        </p:blipFill>
        <p:spPr>
          <a:xfrm>
            <a:off x="6501910" y="2530497"/>
            <a:ext cx="1329784" cy="1779986"/>
          </a:xfrm>
          <a:prstGeom prst="rect">
            <a:avLst/>
          </a:prstGeom>
          <a:noFill/>
          <a:ln>
            <a:noFill/>
          </a:ln>
          <a:effectLst>
            <a:outerShdw blurRad="50800" dist="38100" dir="2700000" algn="tl" rotWithShape="0">
              <a:srgbClr val="000000">
                <a:alpha val="40000"/>
              </a:srgbClr>
            </a:outerShdw>
          </a:effectLst>
        </p:spPr>
      </p:pic>
      <p:pic>
        <p:nvPicPr>
          <p:cNvPr id="469" name="Google Shape;469;p5"/>
          <p:cNvPicPr preferRelativeResize="0"/>
          <p:nvPr/>
        </p:nvPicPr>
        <p:blipFill rotWithShape="1">
          <a:blip r:embed="rId4">
            <a:alphaModFix/>
          </a:blip>
          <a:srcRect/>
          <a:stretch/>
        </p:blipFill>
        <p:spPr>
          <a:xfrm>
            <a:off x="1393842" y="2530497"/>
            <a:ext cx="1346852" cy="1779986"/>
          </a:xfrm>
          <a:prstGeom prst="rect">
            <a:avLst/>
          </a:prstGeom>
          <a:noFill/>
          <a:ln>
            <a:noFill/>
          </a:ln>
          <a:effectLst>
            <a:outerShdw blurRad="50800" dist="38100" dir="2700000" algn="tl" rotWithShape="0">
              <a:srgbClr val="000000">
                <a:alpha val="40000"/>
              </a:srgbClr>
            </a:outerShdw>
          </a:effectLst>
        </p:spPr>
      </p:pic>
      <p:sp>
        <p:nvSpPr>
          <p:cNvPr id="470" name="Google Shape;470;p5"/>
          <p:cNvSpPr txBox="1"/>
          <p:nvPr/>
        </p:nvSpPr>
        <p:spPr>
          <a:xfrm>
            <a:off x="324150" y="1142225"/>
            <a:ext cx="8742900" cy="1074300"/>
          </a:xfrm>
          <a:prstGeom prst="rect">
            <a:avLst/>
          </a:prstGeom>
          <a:noFill/>
          <a:ln>
            <a:noFill/>
          </a:ln>
        </p:spPr>
        <p:txBody>
          <a:bodyPr spcFirstLastPara="1" wrap="square" lIns="91425" tIns="91425" rIns="91425" bIns="91425" anchor="t" anchorCtr="0">
            <a:spAutoFit/>
          </a:bodyPr>
          <a:lstStyle/>
          <a:p>
            <a:pPr marL="457200" lvl="0" indent="-336550" algn="l" rtl="0">
              <a:lnSpc>
                <a:spcPct val="120000"/>
              </a:lnSpc>
              <a:spcBef>
                <a:spcPts val="0"/>
              </a:spcBef>
              <a:spcAft>
                <a:spcPts val="0"/>
              </a:spcAft>
              <a:buClr>
                <a:schemeClr val="lt1"/>
              </a:buClr>
              <a:buSzPts val="1700"/>
              <a:buFont typeface="Calibri"/>
              <a:buChar char="•"/>
            </a:pPr>
            <a:r>
              <a:rPr lang="en" sz="1700">
                <a:solidFill>
                  <a:schemeClr val="lt1"/>
                </a:solidFill>
                <a:latin typeface="Calibri"/>
                <a:ea typeface="Calibri"/>
                <a:cs typeface="Calibri"/>
                <a:sym typeface="Calibri"/>
              </a:rPr>
              <a:t>Leadership Transitions - Kathy Eftekhari</a:t>
            </a:r>
            <a:endParaRPr sz="1700">
              <a:solidFill>
                <a:schemeClr val="lt1"/>
              </a:solidFill>
              <a:latin typeface="Calibri"/>
              <a:ea typeface="Calibri"/>
              <a:cs typeface="Calibri"/>
              <a:sym typeface="Calibri"/>
            </a:endParaRPr>
          </a:p>
          <a:p>
            <a:pPr marL="457200" lvl="0" indent="-336550" algn="l" rtl="0">
              <a:lnSpc>
                <a:spcPct val="120000"/>
              </a:lnSpc>
              <a:spcBef>
                <a:spcPts val="0"/>
              </a:spcBef>
              <a:spcAft>
                <a:spcPts val="0"/>
              </a:spcAft>
              <a:buClr>
                <a:schemeClr val="lt1"/>
              </a:buClr>
              <a:buSzPts val="1700"/>
              <a:buFont typeface="Calibri"/>
              <a:buChar char="•"/>
            </a:pPr>
            <a:r>
              <a:rPr lang="en" sz="1700">
                <a:solidFill>
                  <a:schemeClr val="lt1"/>
                </a:solidFill>
                <a:latin typeface="Calibri"/>
                <a:ea typeface="Calibri"/>
                <a:cs typeface="Calibri"/>
                <a:sym typeface="Calibri"/>
              </a:rPr>
              <a:t>Real Estate Transaction Update - Tu Tran</a:t>
            </a:r>
            <a:endParaRPr sz="1700">
              <a:solidFill>
                <a:schemeClr val="lt1"/>
              </a:solidFill>
              <a:latin typeface="Calibri"/>
              <a:ea typeface="Calibri"/>
              <a:cs typeface="Calibri"/>
              <a:sym typeface="Calibri"/>
            </a:endParaRPr>
          </a:p>
          <a:p>
            <a:pPr marL="457200" lvl="0" indent="-336550" algn="l" rtl="0">
              <a:lnSpc>
                <a:spcPct val="120000"/>
              </a:lnSpc>
              <a:spcBef>
                <a:spcPts val="0"/>
              </a:spcBef>
              <a:spcAft>
                <a:spcPts val="0"/>
              </a:spcAft>
              <a:buClr>
                <a:schemeClr val="lt1"/>
              </a:buClr>
              <a:buSzPts val="1700"/>
              <a:buFont typeface="Calibri"/>
              <a:buChar char="•"/>
            </a:pPr>
            <a:r>
              <a:rPr lang="en" sz="1700">
                <a:solidFill>
                  <a:schemeClr val="lt1"/>
                </a:solidFill>
                <a:latin typeface="Calibri"/>
                <a:ea typeface="Calibri"/>
                <a:cs typeface="Calibri"/>
                <a:sym typeface="Calibri"/>
              </a:rPr>
              <a:t>Legislative UC Budget Update - Anne Megaro</a:t>
            </a:r>
            <a:endParaRPr sz="900">
              <a:latin typeface="Calibri"/>
              <a:ea typeface="Calibri"/>
              <a:cs typeface="Calibri"/>
              <a:sym typeface="Calibri"/>
            </a:endParaRPr>
          </a:p>
        </p:txBody>
      </p:sp>
      <p:pic>
        <p:nvPicPr>
          <p:cNvPr id="471" name="Google Shape;471;p5"/>
          <p:cNvPicPr preferRelativeResize="0"/>
          <p:nvPr/>
        </p:nvPicPr>
        <p:blipFill>
          <a:blip r:embed="rId5">
            <a:alphaModFix/>
          </a:blip>
          <a:stretch>
            <a:fillRect/>
          </a:stretch>
        </p:blipFill>
        <p:spPr>
          <a:xfrm>
            <a:off x="4022175" y="2530497"/>
            <a:ext cx="1346850" cy="1798142"/>
          </a:xfrm>
          <a:prstGeom prst="rect">
            <a:avLst/>
          </a:prstGeom>
          <a:noFill/>
          <a:ln>
            <a:noFill/>
          </a:ln>
          <a:effectLst>
            <a:outerShdw blurRad="57150" dist="19050" dir="5400000" algn="bl" rotWithShape="0">
              <a:srgbClr val="000000">
                <a:alpha val="50000"/>
              </a:srgbClr>
            </a:outerShdw>
          </a:effectLst>
        </p:spPr>
      </p:pic>
      <p:sp>
        <p:nvSpPr>
          <p:cNvPr id="472" name="Google Shape;472;p5"/>
          <p:cNvSpPr/>
          <p:nvPr/>
        </p:nvSpPr>
        <p:spPr>
          <a:xfrm>
            <a:off x="264100" y="247075"/>
            <a:ext cx="8443200" cy="812100"/>
          </a:xfrm>
          <a:prstGeom prst="rect">
            <a:avLst/>
          </a:prstGeom>
          <a:solidFill>
            <a:srgbClr val="FE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E599"/>
              </a:solidFill>
            </a:endParaRPr>
          </a:p>
        </p:txBody>
      </p:sp>
      <p:sp>
        <p:nvSpPr>
          <p:cNvPr id="473" name="Google Shape;473;p5"/>
          <p:cNvSpPr txBox="1">
            <a:spLocks noGrp="1"/>
          </p:cNvSpPr>
          <p:nvPr>
            <p:ph type="title"/>
          </p:nvPr>
        </p:nvSpPr>
        <p:spPr>
          <a:xfrm>
            <a:off x="436288" y="189187"/>
            <a:ext cx="7886700" cy="9942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lt1"/>
              </a:buClr>
              <a:buSzPts val="4500"/>
              <a:buFont typeface="Calibri"/>
              <a:buNone/>
            </a:pPr>
            <a:r>
              <a:rPr lang="en" sz="3000">
                <a:solidFill>
                  <a:srgbClr val="307DBD"/>
                </a:solidFill>
                <a:latin typeface="Arial"/>
                <a:ea typeface="Arial"/>
                <a:cs typeface="Arial"/>
                <a:sym typeface="Arial"/>
              </a:rPr>
              <a:t>Leadership Update</a:t>
            </a:r>
            <a:r>
              <a:rPr lang="en" sz="2800">
                <a:solidFill>
                  <a:srgbClr val="307DBD"/>
                </a:solidFill>
                <a:latin typeface="Arial"/>
                <a:ea typeface="Arial"/>
                <a:cs typeface="Arial"/>
                <a:sym typeface="Arial"/>
              </a:rPr>
              <a:t> </a:t>
            </a:r>
            <a:endParaRPr sz="2800">
              <a:solidFill>
                <a:srgbClr val="307DBD"/>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pic>
        <p:nvPicPr>
          <p:cNvPr id="478" name="Google Shape;478;g13e97ad96fc_0_0"/>
          <p:cNvPicPr preferRelativeResize="0"/>
          <p:nvPr/>
        </p:nvPicPr>
        <p:blipFill>
          <a:blip r:embed="rId3">
            <a:alphaModFix/>
          </a:blip>
          <a:stretch>
            <a:fillRect/>
          </a:stretch>
        </p:blipFill>
        <p:spPr>
          <a:xfrm>
            <a:off x="612600" y="43613"/>
            <a:ext cx="7918799" cy="50562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13dbddcb13b_0_412"/>
          <p:cNvSpPr txBox="1">
            <a:spLocks noGrp="1"/>
          </p:cNvSpPr>
          <p:nvPr>
            <p:ph type="ctrTitle"/>
          </p:nvPr>
        </p:nvSpPr>
        <p:spPr>
          <a:xfrm>
            <a:off x="1143000" y="1187245"/>
            <a:ext cx="6858000" cy="12276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rgbClr val="0C5196"/>
              </a:buClr>
              <a:buSzPts val="4100"/>
              <a:buFont typeface="Arial"/>
              <a:buNone/>
            </a:pPr>
            <a:r>
              <a:rPr lang="en">
                <a:solidFill>
                  <a:srgbClr val="0C5196"/>
                </a:solidFill>
              </a:rPr>
              <a:t>ANR TOWN HALL</a:t>
            </a:r>
            <a:br>
              <a:rPr lang="en">
                <a:solidFill>
                  <a:srgbClr val="0C5196"/>
                </a:solidFill>
              </a:rPr>
            </a:br>
            <a:r>
              <a:rPr lang="en">
                <a:solidFill>
                  <a:srgbClr val="0C5196"/>
                </a:solidFill>
              </a:rPr>
              <a:t>PRESENTATION</a:t>
            </a:r>
            <a:endParaRPr sz="2700">
              <a:solidFill>
                <a:srgbClr val="0C5196"/>
              </a:solidFill>
            </a:endParaRPr>
          </a:p>
        </p:txBody>
      </p:sp>
      <p:sp>
        <p:nvSpPr>
          <p:cNvPr id="485" name="Google Shape;485;g13dbddcb13b_0_412"/>
          <p:cNvSpPr txBox="1"/>
          <p:nvPr/>
        </p:nvSpPr>
        <p:spPr>
          <a:xfrm>
            <a:off x="3611782" y="3452637"/>
            <a:ext cx="1920300" cy="241500"/>
          </a:xfrm>
          <a:prstGeom prst="rect">
            <a:avLst/>
          </a:prstGeom>
          <a:noFill/>
          <a:ln>
            <a:noFill/>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1100" b="0" i="0" u="none" strike="noStrike" cap="none">
                <a:solidFill>
                  <a:srgbClr val="0C5399"/>
                </a:solidFill>
                <a:latin typeface="Calibri"/>
                <a:ea typeface="Calibri"/>
                <a:cs typeface="Calibri"/>
                <a:sym typeface="Calibri"/>
              </a:rPr>
              <a:t>July 19, 2022</a:t>
            </a:r>
            <a:endParaRPr sz="1100"/>
          </a:p>
        </p:txBody>
      </p:sp>
      <p:sp>
        <p:nvSpPr>
          <p:cNvPr id="486" name="Google Shape;486;g13dbddcb13b_0_412"/>
          <p:cNvSpPr txBox="1"/>
          <p:nvPr/>
        </p:nvSpPr>
        <p:spPr>
          <a:xfrm>
            <a:off x="3778225" y="3180988"/>
            <a:ext cx="15876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1" i="0" u="none" strike="noStrike" cap="none">
                <a:solidFill>
                  <a:srgbClr val="0C5196"/>
                </a:solidFill>
                <a:latin typeface="Calibri"/>
                <a:ea typeface="Calibri"/>
                <a:cs typeface="Calibri"/>
                <a:sym typeface="Calibri"/>
              </a:rPr>
              <a:t>AVP Tu M. Tran</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13dbddcb13b_0_600"/>
          <p:cNvSpPr txBox="1">
            <a:spLocks noGrp="1"/>
          </p:cNvSpPr>
          <p:nvPr>
            <p:ph type="title"/>
          </p:nvPr>
        </p:nvSpPr>
        <p:spPr>
          <a:xfrm>
            <a:off x="632114" y="66794"/>
            <a:ext cx="7886700" cy="8754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rgbClr val="005A9E"/>
              </a:buClr>
              <a:buSzPts val="1800"/>
              <a:buFont typeface="Arial"/>
              <a:buNone/>
            </a:pPr>
            <a:r>
              <a:rPr lang="en" sz="1800"/>
              <a:t>UC ANR LAND TRANSACTIONS &amp; FACILITY DEVELOPMENTS</a:t>
            </a:r>
            <a:br>
              <a:rPr lang="en" sz="1800"/>
            </a:br>
            <a:endParaRPr sz="1400"/>
          </a:p>
        </p:txBody>
      </p:sp>
      <p:graphicFrame>
        <p:nvGraphicFramePr>
          <p:cNvPr id="493" name="Google Shape;493;g13dbddcb13b_0_600"/>
          <p:cNvGraphicFramePr/>
          <p:nvPr/>
        </p:nvGraphicFramePr>
        <p:xfrm>
          <a:off x="228600" y="618383"/>
          <a:ext cx="3000000" cy="3000000"/>
        </p:xfrm>
        <a:graphic>
          <a:graphicData uri="http://schemas.openxmlformats.org/drawingml/2006/table">
            <a:tbl>
              <a:tblPr firstRow="1" bandRow="1">
                <a:noFill/>
                <a:tableStyleId>{A2D9000D-5BB9-41A6-821C-59058E78D28B}</a:tableStyleId>
              </a:tblPr>
              <a:tblGrid>
                <a:gridCol w="3364050">
                  <a:extLst>
                    <a:ext uri="{9D8B030D-6E8A-4147-A177-3AD203B41FA5}">
                      <a16:colId xmlns:a16="http://schemas.microsoft.com/office/drawing/2014/main" val="20000"/>
                    </a:ext>
                  </a:extLst>
                </a:gridCol>
                <a:gridCol w="5239625">
                  <a:extLst>
                    <a:ext uri="{9D8B030D-6E8A-4147-A177-3AD203B41FA5}">
                      <a16:colId xmlns:a16="http://schemas.microsoft.com/office/drawing/2014/main" val="20001"/>
                    </a:ext>
                  </a:extLst>
                </a:gridCol>
              </a:tblGrid>
              <a:tr h="235400">
                <a:tc>
                  <a:txBody>
                    <a:bodyPr/>
                    <a:lstStyle/>
                    <a:p>
                      <a:pPr marL="0" marR="0" lvl="0" indent="0" algn="l" rtl="0">
                        <a:spcBef>
                          <a:spcPts val="0"/>
                        </a:spcBef>
                        <a:spcAft>
                          <a:spcPts val="0"/>
                        </a:spcAft>
                        <a:buNone/>
                      </a:pPr>
                      <a:r>
                        <a:rPr lang="en" sz="1100" u="none" strike="noStrike" cap="none"/>
                        <a:t>Land Transactions &amp; Facility Developments</a:t>
                      </a:r>
                      <a:endParaRPr sz="1100"/>
                    </a:p>
                  </a:txBody>
                  <a:tcPr marL="68600" marR="68600" marT="34300" marB="34300">
                    <a:solidFill>
                      <a:srgbClr val="002060"/>
                    </a:solidFill>
                  </a:tcPr>
                </a:tc>
                <a:tc>
                  <a:txBody>
                    <a:bodyPr/>
                    <a:lstStyle/>
                    <a:p>
                      <a:pPr marL="0" marR="0" lvl="0" indent="0" algn="l" rtl="0">
                        <a:spcBef>
                          <a:spcPts val="0"/>
                        </a:spcBef>
                        <a:spcAft>
                          <a:spcPts val="0"/>
                        </a:spcAft>
                        <a:buNone/>
                      </a:pPr>
                      <a:r>
                        <a:rPr lang="en" sz="1100" b="1"/>
                        <a:t>Updates</a:t>
                      </a:r>
                      <a:endParaRPr sz="1100"/>
                    </a:p>
                  </a:txBody>
                  <a:tcPr marL="68600" marR="68600" marT="34300" marB="34300">
                    <a:solidFill>
                      <a:srgbClr val="002060"/>
                    </a:solidFill>
                  </a:tcPr>
                </a:tc>
                <a:extLst>
                  <a:ext uri="{0D108BD9-81ED-4DB2-BD59-A6C34878D82A}">
                    <a16:rowId xmlns:a16="http://schemas.microsoft.com/office/drawing/2014/main" val="10000"/>
                  </a:ext>
                </a:extLst>
              </a:tr>
              <a:tr h="235400">
                <a:tc>
                  <a:txBody>
                    <a:bodyPr/>
                    <a:lstStyle/>
                    <a:p>
                      <a:pPr marL="0" marR="0" lvl="0" indent="0" algn="l" rtl="0">
                        <a:lnSpc>
                          <a:spcPct val="100000"/>
                        </a:lnSpc>
                        <a:spcBef>
                          <a:spcPts val="0"/>
                        </a:spcBef>
                        <a:spcAft>
                          <a:spcPts val="0"/>
                        </a:spcAft>
                        <a:buClr>
                          <a:schemeClr val="dk1"/>
                        </a:buClr>
                        <a:buSzPts val="1100"/>
                        <a:buFont typeface="Calibri"/>
                        <a:buNone/>
                      </a:pPr>
                      <a:r>
                        <a:rPr lang="en" sz="1100" b="1"/>
                        <a:t>Land Transactions:</a:t>
                      </a:r>
                      <a:endParaRPr sz="1100"/>
                    </a:p>
                  </a:txBody>
                  <a:tcPr marL="68600" marR="68600" marT="34300" marB="34300"/>
                </a:tc>
                <a:tc>
                  <a:txBody>
                    <a:bodyPr/>
                    <a:lstStyle/>
                    <a:p>
                      <a:pPr marL="0" marR="0" lvl="0" indent="0" algn="l" rtl="0">
                        <a:spcBef>
                          <a:spcPts val="0"/>
                        </a:spcBef>
                        <a:spcAft>
                          <a:spcPts val="0"/>
                        </a:spcAft>
                        <a:buNone/>
                      </a:pPr>
                      <a:endParaRPr sz="1100"/>
                    </a:p>
                  </a:txBody>
                  <a:tcPr marL="68600" marR="68600" marT="34300" marB="34300"/>
                </a:tc>
                <a:extLst>
                  <a:ext uri="{0D108BD9-81ED-4DB2-BD59-A6C34878D82A}">
                    <a16:rowId xmlns:a16="http://schemas.microsoft.com/office/drawing/2014/main" val="10001"/>
                  </a:ext>
                </a:extLst>
              </a:tr>
              <a:tr h="403550">
                <a:tc>
                  <a:txBody>
                    <a:bodyPr/>
                    <a:lstStyle/>
                    <a:p>
                      <a:pPr marL="0" marR="0" lvl="0" indent="0" algn="l" rtl="0">
                        <a:lnSpc>
                          <a:spcPct val="100000"/>
                        </a:lnSpc>
                        <a:spcBef>
                          <a:spcPts val="0"/>
                        </a:spcBef>
                        <a:spcAft>
                          <a:spcPts val="0"/>
                        </a:spcAft>
                        <a:buClr>
                          <a:schemeClr val="dk1"/>
                        </a:buClr>
                        <a:buSzPts val="1100"/>
                        <a:buFont typeface="Calibri"/>
                        <a:buNone/>
                      </a:pPr>
                      <a:r>
                        <a:rPr lang="en" sz="1100"/>
                        <a:t>3031 2</a:t>
                      </a:r>
                      <a:r>
                        <a:rPr lang="en" sz="1100" baseline="30000"/>
                        <a:t>nd</a:t>
                      </a:r>
                      <a:r>
                        <a:rPr lang="en" sz="1100"/>
                        <a:t> St Lot sale </a:t>
                      </a:r>
                      <a:endParaRPr sz="1100"/>
                    </a:p>
                  </a:txBody>
                  <a:tcPr marL="68600" marR="68600" marT="34300" marB="34300"/>
                </a:tc>
                <a:tc>
                  <a:txBody>
                    <a:bodyPr/>
                    <a:lstStyle/>
                    <a:p>
                      <a:pPr marL="0" marR="0" lvl="0" indent="0" algn="l" rtl="0">
                        <a:lnSpc>
                          <a:spcPct val="100000"/>
                        </a:lnSpc>
                        <a:spcBef>
                          <a:spcPts val="0"/>
                        </a:spcBef>
                        <a:spcAft>
                          <a:spcPts val="0"/>
                        </a:spcAft>
                        <a:buClr>
                          <a:schemeClr val="dk1"/>
                        </a:buClr>
                        <a:buSzPts val="1100"/>
                        <a:buFont typeface="Calibri"/>
                        <a:buNone/>
                      </a:pPr>
                      <a:r>
                        <a:rPr lang="en" sz="1100"/>
                        <a:t>Sold 6.6 acres to USDA ARS for $4.3M, potential opportunity for research partnerships</a:t>
                      </a:r>
                      <a:endParaRPr sz="1100"/>
                    </a:p>
                    <a:p>
                      <a:pPr marL="0" marR="0" lvl="0" indent="0" algn="l" rtl="0">
                        <a:lnSpc>
                          <a:spcPct val="100000"/>
                        </a:lnSpc>
                        <a:spcBef>
                          <a:spcPts val="0"/>
                        </a:spcBef>
                        <a:spcAft>
                          <a:spcPts val="0"/>
                        </a:spcAft>
                        <a:buClr>
                          <a:schemeClr val="dk1"/>
                        </a:buClr>
                        <a:buSzPts val="1100"/>
                        <a:buFont typeface="Calibri"/>
                        <a:buNone/>
                      </a:pPr>
                      <a:r>
                        <a:rPr lang="en" sz="1100"/>
                        <a:t>Remaining 4 acres retained for future development for UC ANR purposes</a:t>
                      </a:r>
                      <a:endParaRPr sz="1100"/>
                    </a:p>
                  </a:txBody>
                  <a:tcPr marL="68600" marR="68600" marT="34300" marB="34300"/>
                </a:tc>
                <a:extLst>
                  <a:ext uri="{0D108BD9-81ED-4DB2-BD59-A6C34878D82A}">
                    <a16:rowId xmlns:a16="http://schemas.microsoft.com/office/drawing/2014/main" val="10002"/>
                  </a:ext>
                </a:extLst>
              </a:tr>
              <a:tr h="571700">
                <a:tc>
                  <a:txBody>
                    <a:bodyPr/>
                    <a:lstStyle/>
                    <a:p>
                      <a:pPr marL="0" marR="0" lvl="0" indent="0" algn="l" rtl="0">
                        <a:lnSpc>
                          <a:spcPct val="100000"/>
                        </a:lnSpc>
                        <a:spcBef>
                          <a:spcPts val="0"/>
                        </a:spcBef>
                        <a:spcAft>
                          <a:spcPts val="0"/>
                        </a:spcAft>
                        <a:buClr>
                          <a:schemeClr val="dk1"/>
                        </a:buClr>
                        <a:buSzPts val="1100"/>
                        <a:buFont typeface="Calibri"/>
                        <a:buNone/>
                      </a:pPr>
                      <a:r>
                        <a:rPr lang="en" sz="1100"/>
                        <a:t>UC ANR South Coast REC and UC Irvine North Irvine Staff Housing (NISH)</a:t>
                      </a:r>
                      <a:endParaRPr sz="1100"/>
                    </a:p>
                  </a:txBody>
                  <a:tcPr marL="68600" marR="68600" marT="34300" marB="34300"/>
                </a:tc>
                <a:tc>
                  <a:txBody>
                    <a:bodyPr/>
                    <a:lstStyle/>
                    <a:p>
                      <a:pPr marL="0" marR="0" lvl="0" indent="0" algn="l" rtl="0">
                        <a:spcBef>
                          <a:spcPts val="0"/>
                        </a:spcBef>
                        <a:spcAft>
                          <a:spcPts val="0"/>
                        </a:spcAft>
                        <a:buNone/>
                      </a:pPr>
                      <a:r>
                        <a:rPr lang="en" sz="1100"/>
                        <a:t>UC ANR to transfer 40 acres to UC Irvine from the current 200 acres at SCREC</a:t>
                      </a:r>
                      <a:endParaRPr sz="1100"/>
                    </a:p>
                    <a:p>
                      <a:pPr marL="0" marR="0" lvl="0" indent="0" algn="l" rtl="0">
                        <a:spcBef>
                          <a:spcPts val="0"/>
                        </a:spcBef>
                        <a:spcAft>
                          <a:spcPts val="0"/>
                        </a:spcAft>
                        <a:buNone/>
                      </a:pPr>
                      <a:r>
                        <a:rPr lang="en" sz="1100"/>
                        <a:t>UC Irvine plans to provide 1,800 housing units to address staff housing needs</a:t>
                      </a:r>
                      <a:endParaRPr sz="1100"/>
                    </a:p>
                    <a:p>
                      <a:pPr marL="0" marR="0" lvl="0" indent="0" algn="l" rtl="0">
                        <a:spcBef>
                          <a:spcPts val="0"/>
                        </a:spcBef>
                        <a:spcAft>
                          <a:spcPts val="0"/>
                        </a:spcAft>
                        <a:buNone/>
                      </a:pPr>
                      <a:r>
                        <a:rPr lang="en" sz="1100"/>
                        <a:t>Feasibility of increasing density is under consideration</a:t>
                      </a:r>
                      <a:endParaRPr sz="1100"/>
                    </a:p>
                  </a:txBody>
                  <a:tcPr marL="68600" marR="68600" marT="34300" marB="34300"/>
                </a:tc>
                <a:extLst>
                  <a:ext uri="{0D108BD9-81ED-4DB2-BD59-A6C34878D82A}">
                    <a16:rowId xmlns:a16="http://schemas.microsoft.com/office/drawing/2014/main" val="10003"/>
                  </a:ext>
                </a:extLst>
              </a:tr>
              <a:tr h="571700">
                <a:tc>
                  <a:txBody>
                    <a:bodyPr/>
                    <a:lstStyle/>
                    <a:p>
                      <a:pPr marL="0" marR="0" lvl="0" indent="0" algn="l" rtl="0">
                        <a:lnSpc>
                          <a:spcPct val="100000"/>
                        </a:lnSpc>
                        <a:spcBef>
                          <a:spcPts val="0"/>
                        </a:spcBef>
                        <a:spcAft>
                          <a:spcPts val="0"/>
                        </a:spcAft>
                        <a:buClr>
                          <a:schemeClr val="dk1"/>
                        </a:buClr>
                        <a:buSzPts val="1100"/>
                        <a:buFont typeface="Calibri"/>
                        <a:buNone/>
                      </a:pPr>
                      <a:r>
                        <a:rPr lang="en" sz="1100"/>
                        <a:t>Hansen REC Sale and New Acquisition</a:t>
                      </a:r>
                      <a:endParaRPr sz="1100"/>
                    </a:p>
                  </a:txBody>
                  <a:tcPr marL="68600" marR="68600" marT="34300" marB="34300"/>
                </a:tc>
                <a:tc>
                  <a:txBody>
                    <a:bodyPr/>
                    <a:lstStyle/>
                    <a:p>
                      <a:pPr marL="0" marR="0" lvl="0" indent="0" algn="l" rtl="0">
                        <a:spcBef>
                          <a:spcPts val="0"/>
                        </a:spcBef>
                        <a:spcAft>
                          <a:spcPts val="0"/>
                        </a:spcAft>
                        <a:buNone/>
                      </a:pPr>
                      <a:r>
                        <a:rPr lang="en" sz="1100"/>
                        <a:t>Sold Faulkner farm for $3.7M and Saticoy property for $10.5M</a:t>
                      </a:r>
                      <a:endParaRPr sz="1100"/>
                    </a:p>
                    <a:p>
                      <a:pPr marL="0" marR="0" lvl="0" indent="0" algn="l" rtl="0">
                        <a:spcBef>
                          <a:spcPts val="0"/>
                        </a:spcBef>
                        <a:spcAft>
                          <a:spcPts val="0"/>
                        </a:spcAft>
                        <a:buNone/>
                      </a:pPr>
                      <a:r>
                        <a:rPr lang="en" sz="1100"/>
                        <a:t>Acquiring 114 acre Beardsley property for $9.6M, in due diligence period</a:t>
                      </a:r>
                      <a:endParaRPr sz="1100"/>
                    </a:p>
                    <a:p>
                      <a:pPr marL="0" marR="0" lvl="0" indent="0" algn="l" rtl="0">
                        <a:spcBef>
                          <a:spcPts val="0"/>
                        </a:spcBef>
                        <a:spcAft>
                          <a:spcPts val="0"/>
                        </a:spcAft>
                        <a:buNone/>
                      </a:pPr>
                      <a:r>
                        <a:rPr lang="en" sz="1100"/>
                        <a:t>Executed purchase sales agreement, currently working on due diligence</a:t>
                      </a:r>
                      <a:endParaRPr sz="1100"/>
                    </a:p>
                  </a:txBody>
                  <a:tcPr marL="68600" marR="68600" marT="34300" marB="34300"/>
                </a:tc>
                <a:extLst>
                  <a:ext uri="{0D108BD9-81ED-4DB2-BD59-A6C34878D82A}">
                    <a16:rowId xmlns:a16="http://schemas.microsoft.com/office/drawing/2014/main" val="10004"/>
                  </a:ext>
                </a:extLst>
              </a:tr>
              <a:tr h="235400">
                <a:tc>
                  <a:txBody>
                    <a:bodyPr/>
                    <a:lstStyle/>
                    <a:p>
                      <a:pPr marL="0" marR="0" lvl="0" indent="0" algn="l" rtl="0">
                        <a:lnSpc>
                          <a:spcPct val="100000"/>
                        </a:lnSpc>
                        <a:spcBef>
                          <a:spcPts val="0"/>
                        </a:spcBef>
                        <a:spcAft>
                          <a:spcPts val="0"/>
                        </a:spcAft>
                        <a:buClr>
                          <a:schemeClr val="dk1"/>
                        </a:buClr>
                        <a:buSzPts val="1100"/>
                        <a:buFont typeface="Calibri"/>
                        <a:buNone/>
                      </a:pPr>
                      <a:r>
                        <a:rPr lang="en" sz="1100" b="1"/>
                        <a:t>Facility Developments:</a:t>
                      </a:r>
                      <a:endParaRPr sz="1100"/>
                    </a:p>
                  </a:txBody>
                  <a:tcPr marL="68600" marR="68600" marT="34300" marB="34300"/>
                </a:tc>
                <a:tc>
                  <a:txBody>
                    <a:bodyPr/>
                    <a:lstStyle/>
                    <a:p>
                      <a:pPr marL="0" marR="0" lvl="0" indent="0" algn="l" rtl="0">
                        <a:spcBef>
                          <a:spcPts val="0"/>
                        </a:spcBef>
                        <a:spcAft>
                          <a:spcPts val="0"/>
                        </a:spcAft>
                        <a:buNone/>
                      </a:pPr>
                      <a:endParaRPr sz="1100"/>
                    </a:p>
                  </a:txBody>
                  <a:tcPr marL="68600" marR="68600" marT="34300" marB="34300"/>
                </a:tc>
                <a:extLst>
                  <a:ext uri="{0D108BD9-81ED-4DB2-BD59-A6C34878D82A}">
                    <a16:rowId xmlns:a16="http://schemas.microsoft.com/office/drawing/2014/main" val="10005"/>
                  </a:ext>
                </a:extLst>
              </a:tr>
              <a:tr h="571700">
                <a:tc>
                  <a:txBody>
                    <a:bodyPr/>
                    <a:lstStyle/>
                    <a:p>
                      <a:pPr marL="0" marR="0" lvl="0" indent="0" algn="l" rtl="0">
                        <a:lnSpc>
                          <a:spcPct val="100000"/>
                        </a:lnSpc>
                        <a:spcBef>
                          <a:spcPts val="0"/>
                        </a:spcBef>
                        <a:spcAft>
                          <a:spcPts val="0"/>
                        </a:spcAft>
                        <a:buClr>
                          <a:schemeClr val="dk1"/>
                        </a:buClr>
                        <a:buSzPts val="1100"/>
                        <a:buFont typeface="Calibri"/>
                        <a:buNone/>
                      </a:pPr>
                      <a:r>
                        <a:rPr lang="en" sz="1100"/>
                        <a:t>South Coast REC – New Educational Building</a:t>
                      </a:r>
                      <a:endParaRPr sz="1100"/>
                    </a:p>
                  </a:txBody>
                  <a:tcPr marL="68600" marR="68600" marT="34300" marB="34300"/>
                </a:tc>
                <a:tc>
                  <a:txBody>
                    <a:bodyPr/>
                    <a:lstStyle/>
                    <a:p>
                      <a:pPr marL="0" marR="0" lvl="0" indent="0" algn="l" rtl="0">
                        <a:lnSpc>
                          <a:spcPct val="100000"/>
                        </a:lnSpc>
                        <a:spcBef>
                          <a:spcPts val="0"/>
                        </a:spcBef>
                        <a:spcAft>
                          <a:spcPts val="0"/>
                        </a:spcAft>
                        <a:buClr>
                          <a:schemeClr val="dk1"/>
                        </a:buClr>
                        <a:buSzPts val="1100"/>
                        <a:buFont typeface="Calibri"/>
                        <a:buNone/>
                      </a:pPr>
                      <a:r>
                        <a:rPr lang="en" sz="1100"/>
                        <a:t>$7.2M budget, 10,000 gross square feet</a:t>
                      </a:r>
                      <a:endParaRPr sz="1100"/>
                    </a:p>
                    <a:p>
                      <a:pPr marL="0" marR="0" lvl="0" indent="0" algn="l" rtl="0">
                        <a:spcBef>
                          <a:spcPts val="0"/>
                        </a:spcBef>
                        <a:spcAft>
                          <a:spcPts val="0"/>
                        </a:spcAft>
                        <a:buNone/>
                      </a:pPr>
                      <a:r>
                        <a:rPr lang="en" sz="1100"/>
                        <a:t>Planning committee identified, and consultants are conducting site analysis and facility programming review</a:t>
                      </a:r>
                      <a:endParaRPr sz="1100"/>
                    </a:p>
                  </a:txBody>
                  <a:tcPr marL="68600" marR="68600" marT="34300" marB="34300"/>
                </a:tc>
                <a:extLst>
                  <a:ext uri="{0D108BD9-81ED-4DB2-BD59-A6C34878D82A}">
                    <a16:rowId xmlns:a16="http://schemas.microsoft.com/office/drawing/2014/main" val="10006"/>
                  </a:ext>
                </a:extLst>
              </a:tr>
              <a:tr h="571700">
                <a:tc>
                  <a:txBody>
                    <a:bodyPr/>
                    <a:lstStyle/>
                    <a:p>
                      <a:pPr marL="0" marR="0" lvl="0" indent="0" algn="l" rtl="0">
                        <a:lnSpc>
                          <a:spcPct val="100000"/>
                        </a:lnSpc>
                        <a:spcBef>
                          <a:spcPts val="0"/>
                        </a:spcBef>
                        <a:spcAft>
                          <a:spcPts val="0"/>
                        </a:spcAft>
                        <a:buClr>
                          <a:schemeClr val="dk1"/>
                        </a:buClr>
                        <a:buSzPts val="1100"/>
                        <a:buFont typeface="Calibri"/>
                        <a:buNone/>
                      </a:pPr>
                      <a:r>
                        <a:rPr lang="en" sz="1100"/>
                        <a:t>Desert REC – New Regional Research and Learning Center</a:t>
                      </a:r>
                      <a:endParaRPr sz="1100"/>
                    </a:p>
                  </a:txBody>
                  <a:tcPr marL="68600" marR="68600" marT="34300" marB="34300"/>
                </a:tc>
                <a:tc>
                  <a:txBody>
                    <a:bodyPr/>
                    <a:lstStyle/>
                    <a:p>
                      <a:pPr marL="0" marR="0" lvl="0" indent="0" algn="l" rtl="0">
                        <a:lnSpc>
                          <a:spcPct val="100000"/>
                        </a:lnSpc>
                        <a:spcBef>
                          <a:spcPts val="0"/>
                        </a:spcBef>
                        <a:spcAft>
                          <a:spcPts val="0"/>
                        </a:spcAft>
                        <a:buClr>
                          <a:schemeClr val="dk1"/>
                        </a:buClr>
                        <a:buSzPts val="1100"/>
                        <a:buFont typeface="Calibri"/>
                        <a:buNone/>
                      </a:pPr>
                      <a:r>
                        <a:rPr lang="en" sz="1100"/>
                        <a:t>$5.4M budget, 7,500 gross square feet</a:t>
                      </a:r>
                      <a:endParaRPr sz="1100"/>
                    </a:p>
                    <a:p>
                      <a:pPr marL="0" marR="0" lvl="0" indent="0" algn="l" rtl="0">
                        <a:lnSpc>
                          <a:spcPct val="100000"/>
                        </a:lnSpc>
                        <a:spcBef>
                          <a:spcPts val="0"/>
                        </a:spcBef>
                        <a:spcAft>
                          <a:spcPts val="0"/>
                        </a:spcAft>
                        <a:buClr>
                          <a:schemeClr val="dk1"/>
                        </a:buClr>
                        <a:buSzPts val="1100"/>
                        <a:buFont typeface="Calibri"/>
                        <a:buNone/>
                      </a:pPr>
                      <a:r>
                        <a:rPr lang="en" sz="1100"/>
                        <a:t>Planning committee identified, and consultants are conducting site analysis and facility programming review</a:t>
                      </a:r>
                      <a:endParaRPr sz="1100"/>
                    </a:p>
                  </a:txBody>
                  <a:tcPr marL="68600" marR="68600" marT="34300" marB="34300"/>
                </a:tc>
                <a:extLst>
                  <a:ext uri="{0D108BD9-81ED-4DB2-BD59-A6C34878D82A}">
                    <a16:rowId xmlns:a16="http://schemas.microsoft.com/office/drawing/2014/main" val="10007"/>
                  </a:ext>
                </a:extLst>
              </a:tr>
              <a:tr h="403550">
                <a:tc>
                  <a:txBody>
                    <a:bodyPr/>
                    <a:lstStyle/>
                    <a:p>
                      <a:pPr marL="0" marR="0" lvl="0" indent="0" algn="l" rtl="0">
                        <a:lnSpc>
                          <a:spcPct val="100000"/>
                        </a:lnSpc>
                        <a:spcBef>
                          <a:spcPts val="0"/>
                        </a:spcBef>
                        <a:spcAft>
                          <a:spcPts val="0"/>
                        </a:spcAft>
                        <a:buClr>
                          <a:schemeClr val="dk1"/>
                        </a:buClr>
                        <a:buSzPts val="1100"/>
                        <a:buFont typeface="Calibri"/>
                        <a:buNone/>
                      </a:pPr>
                      <a:r>
                        <a:rPr lang="en" sz="1100"/>
                        <a:t>Elkus Ranch – Emergency Response Infrastructure</a:t>
                      </a:r>
                      <a:endParaRPr sz="1100"/>
                    </a:p>
                  </a:txBody>
                  <a:tcPr marL="68600" marR="68600" marT="34300" marB="34300"/>
                </a:tc>
                <a:tc>
                  <a:txBody>
                    <a:bodyPr/>
                    <a:lstStyle/>
                    <a:p>
                      <a:pPr marL="0" marR="0" lvl="0" indent="0" algn="l" rtl="0">
                        <a:spcBef>
                          <a:spcPts val="0"/>
                        </a:spcBef>
                        <a:spcAft>
                          <a:spcPts val="0"/>
                        </a:spcAft>
                        <a:buNone/>
                      </a:pPr>
                      <a:r>
                        <a:rPr lang="en" sz="1100"/>
                        <a:t>$3M budget to repair and pave roads, upgrade water distribution system, and CEQA effort initiated</a:t>
                      </a:r>
                      <a:endParaRPr sz="1100"/>
                    </a:p>
                  </a:txBody>
                  <a:tcPr marL="68600" marR="68600" marT="34300" marB="34300"/>
                </a:tc>
                <a:extLst>
                  <a:ext uri="{0D108BD9-81ED-4DB2-BD59-A6C34878D82A}">
                    <a16:rowId xmlns:a16="http://schemas.microsoft.com/office/drawing/2014/main" val="10008"/>
                  </a:ext>
                </a:extLst>
              </a:tr>
              <a:tr h="562400">
                <a:tc>
                  <a:txBody>
                    <a:bodyPr/>
                    <a:lstStyle/>
                    <a:p>
                      <a:pPr marL="0" marR="0" lvl="0" indent="0" algn="l" rtl="0">
                        <a:lnSpc>
                          <a:spcPct val="100000"/>
                        </a:lnSpc>
                        <a:spcBef>
                          <a:spcPts val="0"/>
                        </a:spcBef>
                        <a:spcAft>
                          <a:spcPts val="0"/>
                        </a:spcAft>
                        <a:buClr>
                          <a:schemeClr val="dk1"/>
                        </a:buClr>
                        <a:buSzPts val="1100"/>
                        <a:buFont typeface="Calibri"/>
                        <a:buNone/>
                      </a:pPr>
                      <a:r>
                        <a:rPr lang="en" sz="1100"/>
                        <a:t>Lindcove REC – Citrus Center</a:t>
                      </a:r>
                      <a:endParaRPr sz="1100"/>
                    </a:p>
                    <a:p>
                      <a:pPr marL="0" marR="0" lvl="0" indent="0" algn="l" rtl="0">
                        <a:spcBef>
                          <a:spcPts val="0"/>
                        </a:spcBef>
                        <a:spcAft>
                          <a:spcPts val="0"/>
                        </a:spcAft>
                        <a:buNone/>
                      </a:pPr>
                      <a:endParaRPr sz="1100"/>
                    </a:p>
                  </a:txBody>
                  <a:tcPr marL="68600" marR="68600" marT="34300" marB="34300"/>
                </a:tc>
                <a:tc>
                  <a:txBody>
                    <a:bodyPr/>
                    <a:lstStyle/>
                    <a:p>
                      <a:pPr marL="0" marR="0" lvl="0" indent="0" algn="l" rtl="0">
                        <a:spcBef>
                          <a:spcPts val="0"/>
                        </a:spcBef>
                        <a:spcAft>
                          <a:spcPts val="0"/>
                        </a:spcAft>
                        <a:buNone/>
                      </a:pPr>
                      <a:r>
                        <a:rPr lang="en" sz="1100"/>
                        <a:t>Consultants developing building concepts for existing Youth Experiential Lab and new Ray Copeland Citrus Center to accommodate 300 guests</a:t>
                      </a:r>
                      <a:endParaRPr sz="1100"/>
                    </a:p>
                  </a:txBody>
                  <a:tcPr marL="68600" marR="68600" marT="34300" marB="34300"/>
                </a:tc>
                <a:extLst>
                  <a:ext uri="{0D108BD9-81ED-4DB2-BD59-A6C34878D82A}">
                    <a16:rowId xmlns:a16="http://schemas.microsoft.com/office/drawing/2014/main" val="10009"/>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cxnSp>
        <p:nvCxnSpPr>
          <p:cNvPr id="499" name="Google Shape;499;g13dbddcb13b_0_606"/>
          <p:cNvCxnSpPr/>
          <p:nvPr/>
        </p:nvCxnSpPr>
        <p:spPr>
          <a:xfrm>
            <a:off x="2015412" y="1678236"/>
            <a:ext cx="0" cy="0"/>
          </a:xfrm>
          <a:prstGeom prst="straightConnector1">
            <a:avLst/>
          </a:prstGeom>
          <a:noFill/>
          <a:ln w="19050" cap="flat" cmpd="sng">
            <a:solidFill>
              <a:schemeClr val="accent2"/>
            </a:solidFill>
            <a:prstDash val="solid"/>
            <a:miter lim="800000"/>
            <a:headEnd type="none" w="sm" len="sm"/>
            <a:tailEnd type="none" w="sm" len="sm"/>
          </a:ln>
        </p:spPr>
      </p:cxnSp>
      <p:pic>
        <p:nvPicPr>
          <p:cNvPr id="500" name="Google Shape;500;g13dbddcb13b_0_606" descr="Diagram&#10;&#10;Description automatically generated"/>
          <p:cNvPicPr preferRelativeResize="0"/>
          <p:nvPr/>
        </p:nvPicPr>
        <p:blipFill rotWithShape="1">
          <a:blip r:embed="rId3">
            <a:alphaModFix/>
          </a:blip>
          <a:srcRect/>
          <a:stretch/>
        </p:blipFill>
        <p:spPr>
          <a:xfrm>
            <a:off x="4823107" y="660200"/>
            <a:ext cx="3891402" cy="2046139"/>
          </a:xfrm>
          <a:prstGeom prst="rect">
            <a:avLst/>
          </a:prstGeom>
          <a:noFill/>
          <a:ln>
            <a:noFill/>
          </a:ln>
        </p:spPr>
      </p:pic>
      <p:sp>
        <p:nvSpPr>
          <p:cNvPr id="501" name="Google Shape;501;g13dbddcb13b_0_606"/>
          <p:cNvSpPr txBox="1"/>
          <p:nvPr/>
        </p:nvSpPr>
        <p:spPr>
          <a:xfrm>
            <a:off x="5805917" y="2635423"/>
            <a:ext cx="19257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a:solidFill>
                  <a:srgbClr val="1F3864"/>
                </a:solidFill>
                <a:latin typeface="Calibri"/>
                <a:ea typeface="Calibri"/>
                <a:cs typeface="Calibri"/>
                <a:sym typeface="Calibri"/>
              </a:rPr>
              <a:t>Beardsley Property </a:t>
            </a:r>
            <a:endParaRPr sz="1100"/>
          </a:p>
        </p:txBody>
      </p:sp>
      <p:sp>
        <p:nvSpPr>
          <p:cNvPr id="502" name="Google Shape;502;g13dbddcb13b_0_606"/>
          <p:cNvSpPr txBox="1"/>
          <p:nvPr/>
        </p:nvSpPr>
        <p:spPr>
          <a:xfrm>
            <a:off x="1422992" y="390298"/>
            <a:ext cx="19257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a:solidFill>
                  <a:srgbClr val="1F3864"/>
                </a:solidFill>
                <a:latin typeface="Calibri"/>
                <a:ea typeface="Calibri"/>
                <a:cs typeface="Calibri"/>
                <a:sym typeface="Calibri"/>
              </a:rPr>
              <a:t>3031 Second St</a:t>
            </a:r>
            <a:endParaRPr sz="1100"/>
          </a:p>
        </p:txBody>
      </p:sp>
      <p:sp>
        <p:nvSpPr>
          <p:cNvPr id="503" name="Google Shape;503;g13dbddcb13b_0_606"/>
          <p:cNvSpPr txBox="1"/>
          <p:nvPr/>
        </p:nvSpPr>
        <p:spPr>
          <a:xfrm>
            <a:off x="5805917" y="401695"/>
            <a:ext cx="19257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a:solidFill>
                  <a:srgbClr val="1F3864"/>
                </a:solidFill>
                <a:latin typeface="Calibri"/>
                <a:ea typeface="Calibri"/>
                <a:cs typeface="Calibri"/>
                <a:sym typeface="Calibri"/>
              </a:rPr>
              <a:t>Lindcove REC</a:t>
            </a:r>
            <a:endParaRPr sz="1100"/>
          </a:p>
        </p:txBody>
      </p:sp>
      <p:sp>
        <p:nvSpPr>
          <p:cNvPr id="504" name="Google Shape;504;g13dbddcb13b_0_606"/>
          <p:cNvSpPr txBox="1"/>
          <p:nvPr/>
        </p:nvSpPr>
        <p:spPr>
          <a:xfrm>
            <a:off x="1184358" y="2637682"/>
            <a:ext cx="22266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0" i="0" u="none" strike="noStrike" cap="none">
                <a:solidFill>
                  <a:srgbClr val="1F3864"/>
                </a:solidFill>
                <a:latin typeface="Calibri"/>
                <a:ea typeface="Calibri"/>
                <a:cs typeface="Calibri"/>
                <a:sym typeface="Calibri"/>
              </a:rPr>
              <a:t>Southcoast REC and UC Irvine</a:t>
            </a:r>
            <a:endParaRPr sz="1100"/>
          </a:p>
        </p:txBody>
      </p:sp>
      <p:pic>
        <p:nvPicPr>
          <p:cNvPr id="505" name="Google Shape;505;g13dbddcb13b_0_606" descr="A picture containing chart&#10;&#10;Description automatically generated"/>
          <p:cNvPicPr preferRelativeResize="0"/>
          <p:nvPr/>
        </p:nvPicPr>
        <p:blipFill rotWithShape="1">
          <a:blip r:embed="rId4">
            <a:alphaModFix/>
          </a:blip>
          <a:srcRect/>
          <a:stretch/>
        </p:blipFill>
        <p:spPr>
          <a:xfrm>
            <a:off x="4862919" y="2912422"/>
            <a:ext cx="3753826" cy="2115079"/>
          </a:xfrm>
          <a:prstGeom prst="rect">
            <a:avLst/>
          </a:prstGeom>
          <a:noFill/>
          <a:ln>
            <a:noFill/>
          </a:ln>
        </p:spPr>
      </p:pic>
      <p:pic>
        <p:nvPicPr>
          <p:cNvPr id="506" name="Google Shape;506;g13dbddcb13b_0_606"/>
          <p:cNvPicPr preferRelativeResize="0"/>
          <p:nvPr/>
        </p:nvPicPr>
        <p:blipFill rotWithShape="1">
          <a:blip r:embed="rId5">
            <a:alphaModFix/>
          </a:blip>
          <a:srcRect/>
          <a:stretch/>
        </p:blipFill>
        <p:spPr>
          <a:xfrm>
            <a:off x="546602" y="605271"/>
            <a:ext cx="3678561" cy="2132311"/>
          </a:xfrm>
          <a:prstGeom prst="rect">
            <a:avLst/>
          </a:prstGeom>
          <a:noFill/>
          <a:ln>
            <a:noFill/>
          </a:ln>
        </p:spPr>
      </p:pic>
      <p:pic>
        <p:nvPicPr>
          <p:cNvPr id="507" name="Google Shape;507;g13dbddcb13b_0_606"/>
          <p:cNvPicPr preferRelativeResize="0"/>
          <p:nvPr/>
        </p:nvPicPr>
        <p:blipFill rotWithShape="1">
          <a:blip r:embed="rId6">
            <a:alphaModFix/>
          </a:blip>
          <a:srcRect/>
          <a:stretch/>
        </p:blipFill>
        <p:spPr>
          <a:xfrm>
            <a:off x="546602" y="2894524"/>
            <a:ext cx="3678561" cy="2221469"/>
          </a:xfrm>
          <a:prstGeom prst="rect">
            <a:avLst/>
          </a:prstGeom>
          <a:noFill/>
          <a:ln>
            <a:noFill/>
          </a:ln>
        </p:spPr>
      </p:pic>
      <p:sp>
        <p:nvSpPr>
          <p:cNvPr id="508" name="Google Shape;508;g13dbddcb13b_0_606"/>
          <p:cNvSpPr txBox="1">
            <a:spLocks noGrp="1"/>
          </p:cNvSpPr>
          <p:nvPr>
            <p:ph type="title"/>
          </p:nvPr>
        </p:nvSpPr>
        <p:spPr>
          <a:xfrm>
            <a:off x="632114" y="33612"/>
            <a:ext cx="7886700" cy="4587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5A9E"/>
              </a:buClr>
              <a:buSzPts val="1400"/>
              <a:buFont typeface="Arial"/>
              <a:buNone/>
            </a:pPr>
            <a:r>
              <a:rPr lang="en" sz="1400"/>
              <a:t>UC ANR LAND TRANSACTIONS &amp; FACILITY DEVELOPMENTS</a:t>
            </a:r>
            <a:br>
              <a:rPr lang="en" sz="1800"/>
            </a:b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
          <p:cNvSpPr txBox="1"/>
          <p:nvPr/>
        </p:nvSpPr>
        <p:spPr>
          <a:xfrm>
            <a:off x="302975" y="1486150"/>
            <a:ext cx="3161400" cy="2839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endParaRPr b="1">
              <a:latin typeface="Calibri"/>
              <a:ea typeface="Calibri"/>
              <a:cs typeface="Calibri"/>
              <a:sym typeface="Calibri"/>
            </a:endParaRPr>
          </a:p>
          <a:p>
            <a:pPr marL="0" marR="0" lvl="0" indent="0" algn="l" rtl="0">
              <a:lnSpc>
                <a:spcPct val="100000"/>
              </a:lnSpc>
              <a:spcBef>
                <a:spcPts val="0"/>
              </a:spcBef>
              <a:spcAft>
                <a:spcPts val="0"/>
              </a:spcAft>
              <a:buNone/>
            </a:pPr>
            <a:r>
              <a:rPr lang="en" b="1">
                <a:latin typeface="Calibri"/>
                <a:ea typeface="Calibri"/>
                <a:cs typeface="Calibri"/>
                <a:sym typeface="Calibri"/>
              </a:rPr>
              <a:t>UC ANR 4-H Water Wizards</a:t>
            </a:r>
            <a:endParaRPr b="1">
              <a:latin typeface="Calibri"/>
              <a:ea typeface="Calibri"/>
              <a:cs typeface="Calibri"/>
              <a:sym typeface="Calibri"/>
            </a:endParaRPr>
          </a:p>
          <a:p>
            <a:pPr marL="0" marR="0" lvl="0" indent="0" algn="l" rtl="0">
              <a:lnSpc>
                <a:spcPct val="100000"/>
              </a:lnSpc>
              <a:spcBef>
                <a:spcPts val="0"/>
              </a:spcBef>
              <a:spcAft>
                <a:spcPts val="0"/>
              </a:spcAft>
              <a:buNone/>
            </a:pPr>
            <a:endParaRPr sz="1050">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None/>
            </a:pPr>
            <a:r>
              <a:rPr lang="en" sz="1050">
                <a:solidFill>
                  <a:srgbClr val="030303"/>
                </a:solidFill>
                <a:highlight>
                  <a:srgbClr val="F9F9F9"/>
                </a:highlight>
                <a:latin typeface="Roboto"/>
                <a:ea typeface="Roboto"/>
                <a:cs typeface="Roboto"/>
                <a:sym typeface="Roboto"/>
              </a:rPr>
              <a:t>4-H Water Wizards is part of a larger UC Davis-led research project to find ways to sustain irrigated agriculture while improving groundwater quantity and quality in the Southwest under a changing climate. </a:t>
            </a:r>
            <a:endParaRPr sz="1050">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None/>
            </a:pPr>
            <a:endParaRPr sz="1050">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None/>
            </a:pPr>
            <a:endParaRPr sz="1050">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None/>
            </a:pPr>
            <a:endParaRPr sz="1050">
              <a:solidFill>
                <a:srgbClr val="030303"/>
              </a:solidFill>
              <a:highlight>
                <a:srgbClr val="F9F9F9"/>
              </a:highlight>
              <a:latin typeface="Roboto"/>
              <a:ea typeface="Roboto"/>
              <a:cs typeface="Roboto"/>
              <a:sym typeface="Roboto"/>
            </a:endParaRPr>
          </a:p>
          <a:p>
            <a:pPr marL="0" lvl="0" indent="0" algn="l" rtl="0">
              <a:spcBef>
                <a:spcPts val="0"/>
              </a:spcBef>
              <a:spcAft>
                <a:spcPts val="0"/>
              </a:spcAft>
              <a:buClr>
                <a:schemeClr val="dk1"/>
              </a:buClr>
              <a:buFont typeface="Arial"/>
              <a:buNone/>
            </a:pPr>
            <a:r>
              <a:rPr lang="en" b="1">
                <a:solidFill>
                  <a:schemeClr val="dk1"/>
                </a:solidFill>
                <a:latin typeface="Calibri"/>
                <a:ea typeface="Calibri"/>
                <a:cs typeface="Calibri"/>
                <a:sym typeface="Calibri"/>
              </a:rPr>
              <a:t>Frank McPherson, Director, Bay Area UCCE</a:t>
            </a:r>
            <a:endParaRPr sz="1050">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
        <p:nvSpPr>
          <p:cNvPr id="514" name="Google Shape;514;p7"/>
          <p:cNvSpPr txBox="1"/>
          <p:nvPr/>
        </p:nvSpPr>
        <p:spPr>
          <a:xfrm>
            <a:off x="515275" y="266518"/>
            <a:ext cx="377859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800" b="1" i="0" u="none" strike="noStrike" cap="none">
                <a:solidFill>
                  <a:schemeClr val="lt1"/>
                </a:solidFill>
                <a:latin typeface="Arial"/>
                <a:ea typeface="Arial"/>
                <a:cs typeface="Arial"/>
                <a:sym typeface="Arial"/>
              </a:rPr>
              <a:t>Stor</a:t>
            </a:r>
            <a:r>
              <a:rPr lang="en" sz="2800" b="1">
                <a:solidFill>
                  <a:schemeClr val="lt1"/>
                </a:solidFill>
              </a:rPr>
              <a:t>ies</a:t>
            </a:r>
            <a:r>
              <a:rPr lang="en" sz="2800" b="1" i="0" u="none" strike="noStrike" cap="none">
                <a:solidFill>
                  <a:schemeClr val="lt1"/>
                </a:solidFill>
                <a:latin typeface="Arial"/>
                <a:ea typeface="Arial"/>
                <a:cs typeface="Arial"/>
                <a:sym typeface="Arial"/>
              </a:rPr>
              <a:t> from the field</a:t>
            </a:r>
            <a:endParaRPr/>
          </a:p>
        </p:txBody>
      </p:sp>
      <p:pic>
        <p:nvPicPr>
          <p:cNvPr id="515" name="Google Shape;515;p7"/>
          <p:cNvPicPr preferRelativeResize="0"/>
          <p:nvPr/>
        </p:nvPicPr>
        <p:blipFill rotWithShape="1">
          <a:blip r:embed="rId3">
            <a:alphaModFix/>
          </a:blip>
          <a:srcRect l="11866" r="11866"/>
          <a:stretch/>
        </p:blipFill>
        <p:spPr>
          <a:xfrm>
            <a:off x="3811775" y="1083475"/>
            <a:ext cx="5267024" cy="394622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2087</Words>
  <Application>Microsoft Office PowerPoint</Application>
  <PresentationFormat>On-screen Show (16:9)</PresentationFormat>
  <Paragraphs>417</Paragraphs>
  <Slides>31</Slides>
  <Notes>31</Notes>
  <HiddenSlides>4</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Gill Sans</vt:lpstr>
      <vt:lpstr>Roboto</vt:lpstr>
      <vt:lpstr>Arial</vt:lpstr>
      <vt:lpstr>Calibri</vt:lpstr>
      <vt:lpstr>Helvetica Neue</vt:lpstr>
      <vt:lpstr>Avenir</vt:lpstr>
      <vt:lpstr>Times New Roman</vt:lpstr>
      <vt:lpstr>Office Theme</vt:lpstr>
      <vt:lpstr>5_Office Theme</vt:lpstr>
      <vt:lpstr>1_Office Theme</vt:lpstr>
      <vt:lpstr>Office Theme</vt:lpstr>
      <vt:lpstr>Chat warm up Learning about each other  What is your favorite summer food? </vt:lpstr>
      <vt:lpstr> Objectives: To inform and build unity  </vt:lpstr>
      <vt:lpstr>PowerPoint Presentation</vt:lpstr>
      <vt:lpstr>Leadership Update </vt:lpstr>
      <vt:lpstr>PowerPoint Presentation</vt:lpstr>
      <vt:lpstr>ANR TOWN HALL PRESENTATION</vt:lpstr>
      <vt:lpstr>UC ANR LAND TRANSACTIONS &amp; FACILITY DEVELOPMENTS </vt:lpstr>
      <vt:lpstr>UC ANR LAND TRANSACTIONS &amp; FACILITY DEVELOPMENTS </vt:lpstr>
      <vt:lpstr>PowerPoint Presentation</vt:lpstr>
      <vt:lpstr>Our Public Value Statements</vt:lpstr>
      <vt:lpstr>PowerPoint Presentation</vt:lpstr>
      <vt:lpstr>Wellness break. Practicing what we preach.   David Ritz</vt:lpstr>
      <vt:lpstr>Remember to stretch</vt:lpstr>
      <vt:lpstr>Ombuds Office  Come with a problem. Leave with a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connections</vt:lpstr>
      <vt:lpstr>Summary - this slide not shown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 warm up Learning about each other  What is your favorite summer food?</dc:title>
  <dc:creator>ANRstaff</dc:creator>
  <cp:lastModifiedBy>ANRstaff</cp:lastModifiedBy>
  <cp:revision>2</cp:revision>
  <dcterms:modified xsi:type="dcterms:W3CDTF">2022-07-21T18:53:00Z</dcterms:modified>
</cp:coreProperties>
</file>