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57" r:id="rId5"/>
    <p:sldId id="272" r:id="rId6"/>
    <p:sldId id="368" r:id="rId7"/>
    <p:sldId id="267" r:id="rId8"/>
    <p:sldId id="306" r:id="rId9"/>
    <p:sldId id="369" r:id="rId10"/>
    <p:sldId id="428" r:id="rId11"/>
    <p:sldId id="432" r:id="rId12"/>
    <p:sldId id="427" r:id="rId13"/>
    <p:sldId id="370" r:id="rId14"/>
    <p:sldId id="371" r:id="rId15"/>
    <p:sldId id="433" r:id="rId16"/>
    <p:sldId id="419" r:id="rId17"/>
    <p:sldId id="424" r:id="rId18"/>
    <p:sldId id="434" r:id="rId19"/>
    <p:sldId id="287" r:id="rId20"/>
    <p:sldId id="372" r:id="rId21"/>
    <p:sldId id="290" r:id="rId22"/>
    <p:sldId id="435" r:id="rId23"/>
    <p:sldId id="436" r:id="rId24"/>
    <p:sldId id="437" r:id="rId25"/>
    <p:sldId id="438" r:id="rId26"/>
    <p:sldId id="294" r:id="rId27"/>
    <p:sldId id="295" r:id="rId28"/>
    <p:sldId id="431" r:id="rId29"/>
    <p:sldId id="307" r:id="rId30"/>
    <p:sldId id="298" r:id="rId31"/>
    <p:sldId id="302" r:id="rId32"/>
    <p:sldId id="299" r:id="rId33"/>
    <p:sldId id="300" r:id="rId34"/>
    <p:sldId id="301" r:id="rId35"/>
    <p:sldId id="425" r:id="rId36"/>
    <p:sldId id="27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9E"/>
    <a:srgbClr val="FBB131"/>
    <a:srgbClr val="91C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89E206-38B1-A04C-A869-BD6D0D615CC0}" v="8" dt="2023-11-01T23:01:05.1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4" autoAdjust="0"/>
    <p:restoredTop sz="78825"/>
  </p:normalViewPr>
  <p:slideViewPr>
    <p:cSldViewPr snapToGrid="0">
      <p:cViewPr varScale="1">
        <p:scale>
          <a:sx n="99" d="100"/>
          <a:sy n="99" d="100"/>
        </p:scale>
        <p:origin x="864" y="128"/>
      </p:cViewPr>
      <p:guideLst/>
    </p:cSldViewPr>
  </p:slideViewPr>
  <p:notesTextViewPr>
    <p:cViewPr>
      <p:scale>
        <a:sx n="1" d="1"/>
        <a:sy n="1" d="1"/>
      </p:scale>
      <p:origin x="0" y="0"/>
    </p:cViewPr>
  </p:notesTextViewPr>
  <p:sorterViewPr>
    <p:cViewPr>
      <p:scale>
        <a:sx n="1" d="1"/>
        <a:sy n="1" d="1"/>
      </p:scale>
      <p:origin x="0" y="-22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y Windbiel" userId="S::kwindbiel@ucdavis.edu::1dc2ff13-ee84-46d3-8216-f7b93381096c" providerId="AD" clId="Web-{6972DFCF-DC3A-4FF6-9CC9-679F0B8A559F}"/>
    <pc:docChg chg="delSld modSld">
      <pc:chgData name="Karey Windbiel" userId="S::kwindbiel@ucdavis.edu::1dc2ff13-ee84-46d3-8216-f7b93381096c" providerId="AD" clId="Web-{6972DFCF-DC3A-4FF6-9CC9-679F0B8A559F}" dt="2023-10-25T05:23:00.512" v="12"/>
      <pc:docMkLst>
        <pc:docMk/>
      </pc:docMkLst>
      <pc:sldChg chg="modSp">
        <pc:chgData name="Karey Windbiel" userId="S::kwindbiel@ucdavis.edu::1dc2ff13-ee84-46d3-8216-f7b93381096c" providerId="AD" clId="Web-{6972DFCF-DC3A-4FF6-9CC9-679F0B8A559F}" dt="2023-10-25T05:04:25.311" v="9" actId="20577"/>
        <pc:sldMkLst>
          <pc:docMk/>
          <pc:sldMk cId="388376442" sldId="257"/>
        </pc:sldMkLst>
        <pc:spChg chg="mod">
          <ac:chgData name="Karey Windbiel" userId="S::kwindbiel@ucdavis.edu::1dc2ff13-ee84-46d3-8216-f7b93381096c" providerId="AD" clId="Web-{6972DFCF-DC3A-4FF6-9CC9-679F0B8A559F}" dt="2023-10-25T05:04:25.311" v="9" actId="20577"/>
          <ac:spMkLst>
            <pc:docMk/>
            <pc:sldMk cId="388376442" sldId="257"/>
            <ac:spMk id="2" creationId="{4E199B40-7D27-694C-847A-EAC37A22D61F}"/>
          </ac:spMkLst>
        </pc:spChg>
      </pc:sldChg>
      <pc:sldChg chg="del">
        <pc:chgData name="Karey Windbiel" userId="S::kwindbiel@ucdavis.edu::1dc2ff13-ee84-46d3-8216-f7b93381096c" providerId="AD" clId="Web-{6972DFCF-DC3A-4FF6-9CC9-679F0B8A559F}" dt="2023-10-25T05:21:39.052" v="10"/>
        <pc:sldMkLst>
          <pc:docMk/>
          <pc:sldMk cId="3401288829" sldId="305"/>
        </pc:sldMkLst>
      </pc:sldChg>
      <pc:sldChg chg="del">
        <pc:chgData name="Karey Windbiel" userId="S::kwindbiel@ucdavis.edu::1dc2ff13-ee84-46d3-8216-f7b93381096c" providerId="AD" clId="Web-{6972DFCF-DC3A-4FF6-9CC9-679F0B8A559F}" dt="2023-10-25T05:23:00.512" v="12"/>
        <pc:sldMkLst>
          <pc:docMk/>
          <pc:sldMk cId="0" sldId="422"/>
        </pc:sldMkLst>
      </pc:sldChg>
      <pc:sldChg chg="del">
        <pc:chgData name="Karey Windbiel" userId="S::kwindbiel@ucdavis.edu::1dc2ff13-ee84-46d3-8216-f7b93381096c" providerId="AD" clId="Web-{6972DFCF-DC3A-4FF6-9CC9-679F0B8A559F}" dt="2023-10-25T05:22:00.148" v="11"/>
        <pc:sldMkLst>
          <pc:docMk/>
          <pc:sldMk cId="588584475" sldId="428"/>
        </pc:sldMkLst>
      </pc:sldChg>
    </pc:docChg>
  </pc:docChgLst>
  <pc:docChgLst>
    <pc:chgData name="Lauren Fordyce" userId="67a44ca6-3024-48a2-ad1d-ef29024be5d6" providerId="ADAL" clId="{F40F1D20-4046-CE42-9115-809454C66F94}"/>
    <pc:docChg chg="undo custSel addSld delSld modSld sldOrd">
      <pc:chgData name="Lauren Fordyce" userId="67a44ca6-3024-48a2-ad1d-ef29024be5d6" providerId="ADAL" clId="{F40F1D20-4046-CE42-9115-809454C66F94}" dt="2022-12-13T19:15:27.593" v="10879" actId="1076"/>
      <pc:docMkLst>
        <pc:docMk/>
      </pc:docMkLst>
      <pc:sldChg chg="del">
        <pc:chgData name="Lauren Fordyce" userId="67a44ca6-3024-48a2-ad1d-ef29024be5d6" providerId="ADAL" clId="{F40F1D20-4046-CE42-9115-809454C66F94}" dt="2022-12-12T21:35:15.904" v="2703" actId="2696"/>
        <pc:sldMkLst>
          <pc:docMk/>
          <pc:sldMk cId="4081847793" sldId="263"/>
        </pc:sldMkLst>
      </pc:sldChg>
      <pc:sldChg chg="del">
        <pc:chgData name="Lauren Fordyce" userId="67a44ca6-3024-48a2-ad1d-ef29024be5d6" providerId="ADAL" clId="{F40F1D20-4046-CE42-9115-809454C66F94}" dt="2022-12-12T16:53:31.295" v="1371" actId="2696"/>
        <pc:sldMkLst>
          <pc:docMk/>
          <pc:sldMk cId="458987466" sldId="264"/>
        </pc:sldMkLst>
      </pc:sldChg>
      <pc:sldChg chg="ord">
        <pc:chgData name="Lauren Fordyce" userId="67a44ca6-3024-48a2-ad1d-ef29024be5d6" providerId="ADAL" clId="{F40F1D20-4046-CE42-9115-809454C66F94}" dt="2022-12-12T17:50:09.462" v="2618" actId="20578"/>
        <pc:sldMkLst>
          <pc:docMk/>
          <pc:sldMk cId="3729221606" sldId="268"/>
        </pc:sldMkLst>
      </pc:sldChg>
      <pc:sldChg chg="del">
        <pc:chgData name="Lauren Fordyce" userId="67a44ca6-3024-48a2-ad1d-ef29024be5d6" providerId="ADAL" clId="{F40F1D20-4046-CE42-9115-809454C66F94}" dt="2022-12-12T21:30:15.427" v="2702" actId="2696"/>
        <pc:sldMkLst>
          <pc:docMk/>
          <pc:sldMk cId="2335060263" sldId="270"/>
        </pc:sldMkLst>
      </pc:sldChg>
      <pc:sldChg chg="del ord">
        <pc:chgData name="Lauren Fordyce" userId="67a44ca6-3024-48a2-ad1d-ef29024be5d6" providerId="ADAL" clId="{F40F1D20-4046-CE42-9115-809454C66F94}" dt="2022-12-12T17:50:37.168" v="2619" actId="2696"/>
        <pc:sldMkLst>
          <pc:docMk/>
          <pc:sldMk cId="875229474" sldId="271"/>
        </pc:sldMkLst>
      </pc:sldChg>
      <pc:sldChg chg="modSp mod">
        <pc:chgData name="Lauren Fordyce" userId="67a44ca6-3024-48a2-ad1d-ef29024be5d6" providerId="ADAL" clId="{F40F1D20-4046-CE42-9115-809454C66F94}" dt="2022-12-13T19:05:05.498" v="10497" actId="20577"/>
        <pc:sldMkLst>
          <pc:docMk/>
          <pc:sldMk cId="4120805818" sldId="272"/>
        </pc:sldMkLst>
        <pc:spChg chg="mod">
          <ac:chgData name="Lauren Fordyce" userId="67a44ca6-3024-48a2-ad1d-ef29024be5d6" providerId="ADAL" clId="{F40F1D20-4046-CE42-9115-809454C66F94}" dt="2022-12-13T19:05:05.498" v="10497" actId="20577"/>
          <ac:spMkLst>
            <pc:docMk/>
            <pc:sldMk cId="4120805818" sldId="272"/>
            <ac:spMk id="8" creationId="{7E7D68B9-03AD-00F2-64E4-4E94CD2A4F6B}"/>
          </ac:spMkLst>
        </pc:spChg>
      </pc:sldChg>
      <pc:sldChg chg="modSp mod ord">
        <pc:chgData name="Lauren Fordyce" userId="67a44ca6-3024-48a2-ad1d-ef29024be5d6" providerId="ADAL" clId="{F40F1D20-4046-CE42-9115-809454C66F94}" dt="2022-12-12T17:49:08.470" v="2615" actId="27636"/>
        <pc:sldMkLst>
          <pc:docMk/>
          <pc:sldMk cId="3037240001" sldId="273"/>
        </pc:sldMkLst>
        <pc:spChg chg="mod">
          <ac:chgData name="Lauren Fordyce" userId="67a44ca6-3024-48a2-ad1d-ef29024be5d6" providerId="ADAL" clId="{F40F1D20-4046-CE42-9115-809454C66F94}" dt="2022-12-12T17:49:08.470" v="2615" actId="27636"/>
          <ac:spMkLst>
            <pc:docMk/>
            <pc:sldMk cId="3037240001" sldId="273"/>
            <ac:spMk id="6" creationId="{10E51524-E807-E8D4-90B1-D4FCADC4DE97}"/>
          </ac:spMkLst>
        </pc:spChg>
      </pc:sldChg>
      <pc:sldChg chg="addSp delSp modSp del mod ord modClrScheme chgLayout">
        <pc:chgData name="Lauren Fordyce" userId="67a44ca6-3024-48a2-ad1d-ef29024be5d6" providerId="ADAL" clId="{F40F1D20-4046-CE42-9115-809454C66F94}" dt="2022-12-13T16:25:52.973" v="8000" actId="2696"/>
        <pc:sldMkLst>
          <pc:docMk/>
          <pc:sldMk cId="2434041924" sldId="274"/>
        </pc:sldMkLst>
        <pc:spChg chg="mod ord">
          <ac:chgData name="Lauren Fordyce" userId="67a44ca6-3024-48a2-ad1d-ef29024be5d6" providerId="ADAL" clId="{F40F1D20-4046-CE42-9115-809454C66F94}" dt="2022-12-10T01:03:38.886" v="539" actId="20577"/>
          <ac:spMkLst>
            <pc:docMk/>
            <pc:sldMk cId="2434041924" sldId="274"/>
            <ac:spMk id="2" creationId="{7B746037-74BA-F248-BCD7-B9C281874C5B}"/>
          </ac:spMkLst>
        </pc:spChg>
        <pc:spChg chg="add del mod">
          <ac:chgData name="Lauren Fordyce" userId="67a44ca6-3024-48a2-ad1d-ef29024be5d6" providerId="ADAL" clId="{F40F1D20-4046-CE42-9115-809454C66F94}" dt="2022-12-12T16:51:27.621" v="1332" actId="478"/>
          <ac:spMkLst>
            <pc:docMk/>
            <pc:sldMk cId="2434041924" sldId="274"/>
            <ac:spMk id="5" creationId="{B089368E-7A8E-DCC1-136B-84BE24F4DFC0}"/>
          </ac:spMkLst>
        </pc:spChg>
        <pc:spChg chg="mod ord">
          <ac:chgData name="Lauren Fordyce" userId="67a44ca6-3024-48a2-ad1d-ef29024be5d6" providerId="ADAL" clId="{F40F1D20-4046-CE42-9115-809454C66F94}" dt="2022-12-12T17:47:34.697" v="2609" actId="20577"/>
          <ac:spMkLst>
            <pc:docMk/>
            <pc:sldMk cId="2434041924" sldId="274"/>
            <ac:spMk id="9" creationId="{3DDDB7C6-EF55-AD49-8D09-81584B9D6F7C}"/>
          </ac:spMkLst>
        </pc:spChg>
        <pc:picChg chg="add mod">
          <ac:chgData name="Lauren Fordyce" userId="67a44ca6-3024-48a2-ad1d-ef29024be5d6" providerId="ADAL" clId="{F40F1D20-4046-CE42-9115-809454C66F94}" dt="2022-12-12T16:51:34.337" v="1334" actId="1076"/>
          <ac:picMkLst>
            <pc:docMk/>
            <pc:sldMk cId="2434041924" sldId="274"/>
            <ac:picMk id="4" creationId="{7E2EBFF3-39AB-9CDE-1533-12790A9D5C03}"/>
          </ac:picMkLst>
        </pc:picChg>
      </pc:sldChg>
      <pc:sldChg chg="modSp add mod ord">
        <pc:chgData name="Lauren Fordyce" userId="67a44ca6-3024-48a2-ad1d-ef29024be5d6" providerId="ADAL" clId="{F40F1D20-4046-CE42-9115-809454C66F94}" dt="2022-12-13T16:28:04.527" v="8110" actId="20578"/>
        <pc:sldMkLst>
          <pc:docMk/>
          <pc:sldMk cId="3611974243" sldId="274"/>
        </pc:sldMkLst>
        <pc:spChg chg="mod">
          <ac:chgData name="Lauren Fordyce" userId="67a44ca6-3024-48a2-ad1d-ef29024be5d6" providerId="ADAL" clId="{F40F1D20-4046-CE42-9115-809454C66F94}" dt="2022-12-13T16:26:37.342" v="8041" actId="20577"/>
          <ac:spMkLst>
            <pc:docMk/>
            <pc:sldMk cId="3611974243" sldId="274"/>
            <ac:spMk id="2" creationId="{7B746037-74BA-F248-BCD7-B9C281874C5B}"/>
          </ac:spMkLst>
        </pc:spChg>
        <pc:spChg chg="mod">
          <ac:chgData name="Lauren Fordyce" userId="67a44ca6-3024-48a2-ad1d-ef29024be5d6" providerId="ADAL" clId="{F40F1D20-4046-CE42-9115-809454C66F94}" dt="2022-12-13T16:27:16.622" v="8109" actId="20577"/>
          <ac:spMkLst>
            <pc:docMk/>
            <pc:sldMk cId="3611974243" sldId="274"/>
            <ac:spMk id="9" creationId="{3DDDB7C6-EF55-AD49-8D09-81584B9D6F7C}"/>
          </ac:spMkLst>
        </pc:spChg>
      </pc:sldChg>
      <pc:sldChg chg="modSp del mod ord">
        <pc:chgData name="Lauren Fordyce" userId="67a44ca6-3024-48a2-ad1d-ef29024be5d6" providerId="ADAL" clId="{F40F1D20-4046-CE42-9115-809454C66F94}" dt="2022-12-12T22:07:54.284" v="3901" actId="2696"/>
        <pc:sldMkLst>
          <pc:docMk/>
          <pc:sldMk cId="977385600" sldId="275"/>
        </pc:sldMkLst>
        <pc:spChg chg="mod">
          <ac:chgData name="Lauren Fordyce" userId="67a44ca6-3024-48a2-ad1d-ef29024be5d6" providerId="ADAL" clId="{F40F1D20-4046-CE42-9115-809454C66F94}" dt="2022-12-12T22:07:46.817" v="3899" actId="27636"/>
          <ac:spMkLst>
            <pc:docMk/>
            <pc:sldMk cId="977385600" sldId="275"/>
            <ac:spMk id="13" creationId="{8A4A571D-CC9C-08E5-2A2B-78035ABB25EE}"/>
          </ac:spMkLst>
        </pc:spChg>
      </pc:sldChg>
      <pc:sldChg chg="modSp mod">
        <pc:chgData name="Lauren Fordyce" userId="67a44ca6-3024-48a2-ad1d-ef29024be5d6" providerId="ADAL" clId="{F40F1D20-4046-CE42-9115-809454C66F94}" dt="2022-12-12T22:07:37.760" v="3894" actId="5793"/>
        <pc:sldMkLst>
          <pc:docMk/>
          <pc:sldMk cId="2694310619" sldId="276"/>
        </pc:sldMkLst>
        <pc:spChg chg="mod">
          <ac:chgData name="Lauren Fordyce" userId="67a44ca6-3024-48a2-ad1d-ef29024be5d6" providerId="ADAL" clId="{F40F1D20-4046-CE42-9115-809454C66F94}" dt="2022-12-12T22:07:37.760" v="3894" actId="5793"/>
          <ac:spMkLst>
            <pc:docMk/>
            <pc:sldMk cId="2694310619" sldId="276"/>
            <ac:spMk id="4" creationId="{637F0CF6-9CFB-A0C7-5A3C-0D428696FF36}"/>
          </ac:spMkLst>
        </pc:spChg>
      </pc:sldChg>
      <pc:sldChg chg="modSp mod">
        <pc:chgData name="Lauren Fordyce" userId="67a44ca6-3024-48a2-ad1d-ef29024be5d6" providerId="ADAL" clId="{F40F1D20-4046-CE42-9115-809454C66F94}" dt="2022-12-12T22:36:10.476" v="4588" actId="27636"/>
        <pc:sldMkLst>
          <pc:docMk/>
          <pc:sldMk cId="3821214638" sldId="279"/>
        </pc:sldMkLst>
        <pc:spChg chg="mod">
          <ac:chgData name="Lauren Fordyce" userId="67a44ca6-3024-48a2-ad1d-ef29024be5d6" providerId="ADAL" clId="{F40F1D20-4046-CE42-9115-809454C66F94}" dt="2022-12-12T22:36:10.476" v="4588" actId="27636"/>
          <ac:spMkLst>
            <pc:docMk/>
            <pc:sldMk cId="3821214638" sldId="279"/>
            <ac:spMk id="6" creationId="{6DC72E98-0C3E-94FE-1DC7-519D05DF0A81}"/>
          </ac:spMkLst>
        </pc:spChg>
      </pc:sldChg>
      <pc:sldChg chg="modSp del mod">
        <pc:chgData name="Lauren Fordyce" userId="67a44ca6-3024-48a2-ad1d-ef29024be5d6" providerId="ADAL" clId="{F40F1D20-4046-CE42-9115-809454C66F94}" dt="2022-12-12T22:07:53.409" v="3900" actId="2696"/>
        <pc:sldMkLst>
          <pc:docMk/>
          <pc:sldMk cId="352105222" sldId="280"/>
        </pc:sldMkLst>
        <pc:spChg chg="mod">
          <ac:chgData name="Lauren Fordyce" userId="67a44ca6-3024-48a2-ad1d-ef29024be5d6" providerId="ADAL" clId="{F40F1D20-4046-CE42-9115-809454C66F94}" dt="2022-12-10T00:32:06.343" v="7" actId="20577"/>
          <ac:spMkLst>
            <pc:docMk/>
            <pc:sldMk cId="352105222" sldId="280"/>
            <ac:spMk id="6" creationId="{F2DBCB00-D026-32D6-1776-843B558D68FA}"/>
          </ac:spMkLst>
        </pc:spChg>
      </pc:sldChg>
      <pc:sldChg chg="addSp delSp modSp mod">
        <pc:chgData name="Lauren Fordyce" userId="67a44ca6-3024-48a2-ad1d-ef29024be5d6" providerId="ADAL" clId="{F40F1D20-4046-CE42-9115-809454C66F94}" dt="2022-12-12T21:24:31.252" v="2644" actId="1076"/>
        <pc:sldMkLst>
          <pc:docMk/>
          <pc:sldMk cId="3714634660" sldId="281"/>
        </pc:sldMkLst>
        <pc:spChg chg="mod">
          <ac:chgData name="Lauren Fordyce" userId="67a44ca6-3024-48a2-ad1d-ef29024be5d6" providerId="ADAL" clId="{F40F1D20-4046-CE42-9115-809454C66F94}" dt="2022-12-10T00:32:52.846" v="45" actId="20577"/>
          <ac:spMkLst>
            <pc:docMk/>
            <pc:sldMk cId="3714634660" sldId="281"/>
            <ac:spMk id="5" creationId="{38E695F6-E9EF-D9E9-A647-E1A6E8F0C7FE}"/>
          </ac:spMkLst>
        </pc:spChg>
        <pc:spChg chg="mod">
          <ac:chgData name="Lauren Fordyce" userId="67a44ca6-3024-48a2-ad1d-ef29024be5d6" providerId="ADAL" clId="{F40F1D20-4046-CE42-9115-809454C66F94}" dt="2022-12-12T21:23:08.134" v="2621"/>
          <ac:spMkLst>
            <pc:docMk/>
            <pc:sldMk cId="3714634660" sldId="281"/>
            <ac:spMk id="6" creationId="{E8F90587-0205-FB49-2C9F-24655B1C7584}"/>
          </ac:spMkLst>
        </pc:spChg>
        <pc:spChg chg="add mod">
          <ac:chgData name="Lauren Fordyce" userId="67a44ca6-3024-48a2-ad1d-ef29024be5d6" providerId="ADAL" clId="{F40F1D20-4046-CE42-9115-809454C66F94}" dt="2022-12-12T21:24:31.252" v="2644" actId="1076"/>
          <ac:spMkLst>
            <pc:docMk/>
            <pc:sldMk cId="3714634660" sldId="281"/>
            <ac:spMk id="9" creationId="{84C800C4-6AC8-9640-ADFB-BBED68741FB0}"/>
          </ac:spMkLst>
        </pc:spChg>
        <pc:grpChg chg="add del mod">
          <ac:chgData name="Lauren Fordyce" userId="67a44ca6-3024-48a2-ad1d-ef29024be5d6" providerId="ADAL" clId="{F40F1D20-4046-CE42-9115-809454C66F94}" dt="2022-12-12T21:23:10.246" v="2622" actId="478"/>
          <ac:grpSpMkLst>
            <pc:docMk/>
            <pc:sldMk cId="3714634660" sldId="281"/>
            <ac:grpSpMk id="2" creationId="{DE1DB521-672B-EF10-3642-B472931D448D}"/>
          </ac:grpSpMkLst>
        </pc:grpChg>
        <pc:grpChg chg="del">
          <ac:chgData name="Lauren Fordyce" userId="67a44ca6-3024-48a2-ad1d-ef29024be5d6" providerId="ADAL" clId="{F40F1D20-4046-CE42-9115-809454C66F94}" dt="2022-12-12T21:23:12.310" v="2623" actId="478"/>
          <ac:grpSpMkLst>
            <pc:docMk/>
            <pc:sldMk cId="3714634660" sldId="281"/>
            <ac:grpSpMk id="64" creationId="{5E54773A-C202-3703-6B2F-3157C48B9BF4}"/>
          </ac:grpSpMkLst>
        </pc:grpChg>
        <pc:grpChg chg="del">
          <ac:chgData name="Lauren Fordyce" userId="67a44ca6-3024-48a2-ad1d-ef29024be5d6" providerId="ADAL" clId="{F40F1D20-4046-CE42-9115-809454C66F94}" dt="2022-12-12T21:23:19.428" v="2625" actId="478"/>
          <ac:grpSpMkLst>
            <pc:docMk/>
            <pc:sldMk cId="3714634660" sldId="281"/>
            <ac:grpSpMk id="65" creationId="{32C75DAE-0210-7450-67CC-90AC83E74A86}"/>
          </ac:grpSpMkLst>
        </pc:grpChg>
        <pc:grpChg chg="del">
          <ac:chgData name="Lauren Fordyce" userId="67a44ca6-3024-48a2-ad1d-ef29024be5d6" providerId="ADAL" clId="{F40F1D20-4046-CE42-9115-809454C66F94}" dt="2022-12-12T21:23:24.379" v="2626" actId="478"/>
          <ac:grpSpMkLst>
            <pc:docMk/>
            <pc:sldMk cId="3714634660" sldId="281"/>
            <ac:grpSpMk id="66" creationId="{D54AF572-83FC-9600-0B84-CDCFCCDEA359}"/>
          </ac:grpSpMkLst>
        </pc:grpChg>
        <pc:picChg chg="mod">
          <ac:chgData name="Lauren Fordyce" userId="67a44ca6-3024-48a2-ad1d-ef29024be5d6" providerId="ADAL" clId="{F40F1D20-4046-CE42-9115-809454C66F94}" dt="2022-12-12T21:23:08.134" v="2621"/>
          <ac:picMkLst>
            <pc:docMk/>
            <pc:sldMk cId="3714634660" sldId="281"/>
            <ac:picMk id="3" creationId="{8522BD48-4456-2A20-FE81-4057FA3A913F}"/>
          </ac:picMkLst>
        </pc:picChg>
        <pc:picChg chg="add mod">
          <ac:chgData name="Lauren Fordyce" userId="67a44ca6-3024-48a2-ad1d-ef29024be5d6" providerId="ADAL" clId="{F40F1D20-4046-CE42-9115-809454C66F94}" dt="2022-12-12T21:24:31.252" v="2644" actId="1076"/>
          <ac:picMkLst>
            <pc:docMk/>
            <pc:sldMk cId="3714634660" sldId="281"/>
            <ac:picMk id="8" creationId="{3648E998-2B26-6C71-6DAE-5335F36DCC6F}"/>
          </ac:picMkLst>
        </pc:picChg>
      </pc:sldChg>
      <pc:sldChg chg="addSp delSp modSp mod">
        <pc:chgData name="Lauren Fordyce" userId="67a44ca6-3024-48a2-ad1d-ef29024be5d6" providerId="ADAL" clId="{F40F1D20-4046-CE42-9115-809454C66F94}" dt="2022-12-10T00:54:11.891" v="263" actId="255"/>
        <pc:sldMkLst>
          <pc:docMk/>
          <pc:sldMk cId="3847461917" sldId="282"/>
        </pc:sldMkLst>
        <pc:spChg chg="mod">
          <ac:chgData name="Lauren Fordyce" userId="67a44ca6-3024-48a2-ad1d-ef29024be5d6" providerId="ADAL" clId="{F40F1D20-4046-CE42-9115-809454C66F94}" dt="2022-12-10T00:54:11.891" v="263" actId="255"/>
          <ac:spMkLst>
            <pc:docMk/>
            <pc:sldMk cId="3847461917" sldId="282"/>
            <ac:spMk id="4" creationId="{961CE42E-4224-1516-79DB-9FC8AA424633}"/>
          </ac:spMkLst>
        </pc:spChg>
        <pc:spChg chg="mod">
          <ac:chgData name="Lauren Fordyce" userId="67a44ca6-3024-48a2-ad1d-ef29024be5d6" providerId="ADAL" clId="{F40F1D20-4046-CE42-9115-809454C66F94}" dt="2022-12-10T00:33:27.740" v="81" actId="20577"/>
          <ac:spMkLst>
            <pc:docMk/>
            <pc:sldMk cId="3847461917" sldId="282"/>
            <ac:spMk id="5" creationId="{38E695F6-E9EF-D9E9-A647-E1A6E8F0C7FE}"/>
          </ac:spMkLst>
        </pc:spChg>
        <pc:spChg chg="add del mod">
          <ac:chgData name="Lauren Fordyce" userId="67a44ca6-3024-48a2-ad1d-ef29024be5d6" providerId="ADAL" clId="{F40F1D20-4046-CE42-9115-809454C66F94}" dt="2022-12-10T00:35:18.947" v="93" actId="478"/>
          <ac:spMkLst>
            <pc:docMk/>
            <pc:sldMk cId="3847461917" sldId="282"/>
            <ac:spMk id="6" creationId="{0A39437C-57E1-A520-13AB-1DA1C4C6F9E7}"/>
          </ac:spMkLst>
        </pc:spChg>
        <pc:spChg chg="add del mod">
          <ac:chgData name="Lauren Fordyce" userId="67a44ca6-3024-48a2-ad1d-ef29024be5d6" providerId="ADAL" clId="{F40F1D20-4046-CE42-9115-809454C66F94}" dt="2022-12-10T00:36:28.873" v="96" actId="478"/>
          <ac:spMkLst>
            <pc:docMk/>
            <pc:sldMk cId="3847461917" sldId="282"/>
            <ac:spMk id="9" creationId="{2544152C-85D3-041D-6688-AFE3E57A5A64}"/>
          </ac:spMkLst>
        </pc:spChg>
        <pc:spChg chg="add del mod">
          <ac:chgData name="Lauren Fordyce" userId="67a44ca6-3024-48a2-ad1d-ef29024be5d6" providerId="ADAL" clId="{F40F1D20-4046-CE42-9115-809454C66F94}" dt="2022-12-10T00:36:34.576" v="98" actId="478"/>
          <ac:spMkLst>
            <pc:docMk/>
            <pc:sldMk cId="3847461917" sldId="282"/>
            <ac:spMk id="13" creationId="{26C743A9-AC24-89A0-2493-59FB4A7C588C}"/>
          </ac:spMkLst>
        </pc:spChg>
        <pc:spChg chg="add del mod">
          <ac:chgData name="Lauren Fordyce" userId="67a44ca6-3024-48a2-ad1d-ef29024be5d6" providerId="ADAL" clId="{F40F1D20-4046-CE42-9115-809454C66F94}" dt="2022-12-10T00:37:33.230" v="114" actId="478"/>
          <ac:spMkLst>
            <pc:docMk/>
            <pc:sldMk cId="3847461917" sldId="282"/>
            <ac:spMk id="16" creationId="{63AEA4CC-29A3-6130-A797-AD801E10C3E1}"/>
          </ac:spMkLst>
        </pc:spChg>
        <pc:spChg chg="add del mod">
          <ac:chgData name="Lauren Fordyce" userId="67a44ca6-3024-48a2-ad1d-ef29024be5d6" providerId="ADAL" clId="{F40F1D20-4046-CE42-9115-809454C66F94}" dt="2022-12-10T00:36:57.704" v="104" actId="478"/>
          <ac:spMkLst>
            <pc:docMk/>
            <pc:sldMk cId="3847461917" sldId="282"/>
            <ac:spMk id="19" creationId="{7EDAC2F5-0E6F-ACC8-FDC7-11632DBDE0D6}"/>
          </ac:spMkLst>
        </pc:spChg>
        <pc:spChg chg="add del mod">
          <ac:chgData name="Lauren Fordyce" userId="67a44ca6-3024-48a2-ad1d-ef29024be5d6" providerId="ADAL" clId="{F40F1D20-4046-CE42-9115-809454C66F94}" dt="2022-12-10T00:37:04.684" v="106" actId="478"/>
          <ac:spMkLst>
            <pc:docMk/>
            <pc:sldMk cId="3847461917" sldId="282"/>
            <ac:spMk id="22" creationId="{9A6028DB-4002-2831-6B9B-AC9BDF51769F}"/>
          </ac:spMkLst>
        </pc:spChg>
        <pc:spChg chg="add del mod">
          <ac:chgData name="Lauren Fordyce" userId="67a44ca6-3024-48a2-ad1d-ef29024be5d6" providerId="ADAL" clId="{F40F1D20-4046-CE42-9115-809454C66F94}" dt="2022-12-10T00:37:09.520" v="110" actId="478"/>
          <ac:spMkLst>
            <pc:docMk/>
            <pc:sldMk cId="3847461917" sldId="282"/>
            <ac:spMk id="25" creationId="{7E5D9F1D-0461-4333-F70D-4DF0023BB1DB}"/>
          </ac:spMkLst>
        </pc:spChg>
        <pc:spChg chg="add del mod">
          <ac:chgData name="Lauren Fordyce" userId="67a44ca6-3024-48a2-ad1d-ef29024be5d6" providerId="ADAL" clId="{F40F1D20-4046-CE42-9115-809454C66F94}" dt="2022-12-10T00:37:16.680" v="112" actId="478"/>
          <ac:spMkLst>
            <pc:docMk/>
            <pc:sldMk cId="3847461917" sldId="282"/>
            <ac:spMk id="28" creationId="{79E8F16D-ECDF-F645-FA24-92513ED341C0}"/>
          </ac:spMkLst>
        </pc:spChg>
        <pc:spChg chg="add del mod">
          <ac:chgData name="Lauren Fordyce" userId="67a44ca6-3024-48a2-ad1d-ef29024be5d6" providerId="ADAL" clId="{F40F1D20-4046-CE42-9115-809454C66F94}" dt="2022-12-10T00:39:35.771" v="132" actId="478"/>
          <ac:spMkLst>
            <pc:docMk/>
            <pc:sldMk cId="3847461917" sldId="282"/>
            <ac:spMk id="31" creationId="{5D81B531-65BD-3148-E83D-4BD6F5804B29}"/>
          </ac:spMkLst>
        </pc:spChg>
        <pc:spChg chg="add del mod">
          <ac:chgData name="Lauren Fordyce" userId="67a44ca6-3024-48a2-ad1d-ef29024be5d6" providerId="ADAL" clId="{F40F1D20-4046-CE42-9115-809454C66F94}" dt="2022-12-10T00:39:34.174" v="131" actId="478"/>
          <ac:spMkLst>
            <pc:docMk/>
            <pc:sldMk cId="3847461917" sldId="282"/>
            <ac:spMk id="35" creationId="{E5BD5A71-B293-B860-6158-D524506B33BA}"/>
          </ac:spMkLst>
        </pc:spChg>
        <pc:spChg chg="add del mod">
          <ac:chgData name="Lauren Fordyce" userId="67a44ca6-3024-48a2-ad1d-ef29024be5d6" providerId="ADAL" clId="{F40F1D20-4046-CE42-9115-809454C66F94}" dt="2022-12-10T00:38:57.009" v="126" actId="478"/>
          <ac:spMkLst>
            <pc:docMk/>
            <pc:sldMk cId="3847461917" sldId="282"/>
            <ac:spMk id="38" creationId="{A595AA8F-0A91-06A4-E1EC-2F801881B88A}"/>
          </ac:spMkLst>
        </pc:spChg>
        <pc:spChg chg="add del mod">
          <ac:chgData name="Lauren Fordyce" userId="67a44ca6-3024-48a2-ad1d-ef29024be5d6" providerId="ADAL" clId="{F40F1D20-4046-CE42-9115-809454C66F94}" dt="2022-12-10T00:39:03.450" v="128" actId="478"/>
          <ac:spMkLst>
            <pc:docMk/>
            <pc:sldMk cId="3847461917" sldId="282"/>
            <ac:spMk id="42" creationId="{4A929171-C436-F650-EE75-729BBCDA34C0}"/>
          </ac:spMkLst>
        </pc:spChg>
        <pc:spChg chg="mod">
          <ac:chgData name="Lauren Fordyce" userId="67a44ca6-3024-48a2-ad1d-ef29024be5d6" providerId="ADAL" clId="{F40F1D20-4046-CE42-9115-809454C66F94}" dt="2022-12-10T00:53:03.253" v="254" actId="1076"/>
          <ac:spMkLst>
            <pc:docMk/>
            <pc:sldMk cId="3847461917" sldId="282"/>
            <ac:spMk id="44" creationId="{8CBE0182-235F-9D3B-0450-3EBAF75F3D52}"/>
          </ac:spMkLst>
        </pc:spChg>
        <pc:spChg chg="mod">
          <ac:chgData name="Lauren Fordyce" userId="67a44ca6-3024-48a2-ad1d-ef29024be5d6" providerId="ADAL" clId="{F40F1D20-4046-CE42-9115-809454C66F94}" dt="2022-12-10T00:44:44.926" v="196" actId="1036"/>
          <ac:spMkLst>
            <pc:docMk/>
            <pc:sldMk cId="3847461917" sldId="282"/>
            <ac:spMk id="45" creationId="{7A64E2E9-B6E0-99AB-F47D-9B809DF7B95C}"/>
          </ac:spMkLst>
        </pc:spChg>
        <pc:spChg chg="mod">
          <ac:chgData name="Lauren Fordyce" userId="67a44ca6-3024-48a2-ad1d-ef29024be5d6" providerId="ADAL" clId="{F40F1D20-4046-CE42-9115-809454C66F94}" dt="2022-12-10T00:53:33.299" v="259" actId="1076"/>
          <ac:spMkLst>
            <pc:docMk/>
            <pc:sldMk cId="3847461917" sldId="282"/>
            <ac:spMk id="46" creationId="{D007F0F3-0105-C0DD-88B6-A0A856A223EB}"/>
          </ac:spMkLst>
        </pc:spChg>
        <pc:spChg chg="mod">
          <ac:chgData name="Lauren Fordyce" userId="67a44ca6-3024-48a2-ad1d-ef29024be5d6" providerId="ADAL" clId="{F40F1D20-4046-CE42-9115-809454C66F94}" dt="2022-12-10T00:42:18.513" v="168" actId="1076"/>
          <ac:spMkLst>
            <pc:docMk/>
            <pc:sldMk cId="3847461917" sldId="282"/>
            <ac:spMk id="47" creationId="{48C26E41-00AB-6BA5-FAB0-E01A333BB7C0}"/>
          </ac:spMkLst>
        </pc:spChg>
        <pc:spChg chg="add del mod">
          <ac:chgData name="Lauren Fordyce" userId="67a44ca6-3024-48a2-ad1d-ef29024be5d6" providerId="ADAL" clId="{F40F1D20-4046-CE42-9115-809454C66F94}" dt="2022-12-10T00:39:42.994" v="136" actId="478"/>
          <ac:spMkLst>
            <pc:docMk/>
            <pc:sldMk cId="3847461917" sldId="282"/>
            <ac:spMk id="50" creationId="{0FA7F1BA-0ADE-22C0-0764-514FA03F92FD}"/>
          </ac:spMkLst>
        </pc:spChg>
        <pc:spChg chg="add del mod">
          <ac:chgData name="Lauren Fordyce" userId="67a44ca6-3024-48a2-ad1d-ef29024be5d6" providerId="ADAL" clId="{F40F1D20-4046-CE42-9115-809454C66F94}" dt="2022-12-10T00:44:51.036" v="197"/>
          <ac:spMkLst>
            <pc:docMk/>
            <pc:sldMk cId="3847461917" sldId="282"/>
            <ac:spMk id="53" creationId="{D6528695-12C5-4358-48AD-7D386670E9D9}"/>
          </ac:spMkLst>
        </pc:spChg>
        <pc:spChg chg="add del mod">
          <ac:chgData name="Lauren Fordyce" userId="67a44ca6-3024-48a2-ad1d-ef29024be5d6" providerId="ADAL" clId="{F40F1D20-4046-CE42-9115-809454C66F94}" dt="2022-12-10T00:46:41.280" v="221" actId="478"/>
          <ac:spMkLst>
            <pc:docMk/>
            <pc:sldMk cId="3847461917" sldId="282"/>
            <ac:spMk id="57" creationId="{6A6DC8AC-DC65-5B56-82F3-CB0D6F06AF61}"/>
          </ac:spMkLst>
        </pc:spChg>
        <pc:spChg chg="add del mod">
          <ac:chgData name="Lauren Fordyce" userId="67a44ca6-3024-48a2-ad1d-ef29024be5d6" providerId="ADAL" clId="{F40F1D20-4046-CE42-9115-809454C66F94}" dt="2022-12-10T00:48:17.792" v="227" actId="478"/>
          <ac:spMkLst>
            <pc:docMk/>
            <pc:sldMk cId="3847461917" sldId="282"/>
            <ac:spMk id="60" creationId="{CF03DBCD-327A-C1A7-CAC1-3E365008F025}"/>
          </ac:spMkLst>
        </pc:spChg>
        <pc:spChg chg="add del mod">
          <ac:chgData name="Lauren Fordyce" userId="67a44ca6-3024-48a2-ad1d-ef29024be5d6" providerId="ADAL" clId="{F40F1D20-4046-CE42-9115-809454C66F94}" dt="2022-12-10T00:48:03.097" v="226" actId="478"/>
          <ac:spMkLst>
            <pc:docMk/>
            <pc:sldMk cId="3847461917" sldId="282"/>
            <ac:spMk id="63" creationId="{ECFE0D8D-79ED-9000-F189-07D46306C517}"/>
          </ac:spMkLst>
        </pc:spChg>
        <pc:spChg chg="add del mod">
          <ac:chgData name="Lauren Fordyce" userId="67a44ca6-3024-48a2-ad1d-ef29024be5d6" providerId="ADAL" clId="{F40F1D20-4046-CE42-9115-809454C66F94}" dt="2022-12-10T00:48:29.594" v="230" actId="478"/>
          <ac:spMkLst>
            <pc:docMk/>
            <pc:sldMk cId="3847461917" sldId="282"/>
            <ac:spMk id="66" creationId="{FCFEB86A-0C3B-DB3F-1CE4-D383F114D976}"/>
          </ac:spMkLst>
        </pc:spChg>
        <pc:picChg chg="add del mod">
          <ac:chgData name="Lauren Fordyce" userId="67a44ca6-3024-48a2-ad1d-ef29024be5d6" providerId="ADAL" clId="{F40F1D20-4046-CE42-9115-809454C66F94}" dt="2022-12-10T00:35:18.947" v="93" actId="478"/>
          <ac:picMkLst>
            <pc:docMk/>
            <pc:sldMk cId="3847461917" sldId="282"/>
            <ac:picMk id="3" creationId="{BCFEFC9A-CB9C-766E-70FB-7DCB54BC413C}"/>
          </ac:picMkLst>
        </pc:picChg>
        <pc:picChg chg="add del mod">
          <ac:chgData name="Lauren Fordyce" userId="67a44ca6-3024-48a2-ad1d-ef29024be5d6" providerId="ADAL" clId="{F40F1D20-4046-CE42-9115-809454C66F94}" dt="2022-12-10T00:36:28.873" v="96" actId="478"/>
          <ac:picMkLst>
            <pc:docMk/>
            <pc:sldMk cId="3847461917" sldId="282"/>
            <ac:picMk id="8" creationId="{F0410251-654D-78A6-2B8C-7B2AFECF9E1D}"/>
          </ac:picMkLst>
        </pc:picChg>
        <pc:picChg chg="mod modCrop">
          <ac:chgData name="Lauren Fordyce" userId="67a44ca6-3024-48a2-ad1d-ef29024be5d6" providerId="ADAL" clId="{F40F1D20-4046-CE42-9115-809454C66F94}" dt="2022-12-10T00:53:45.256" v="262" actId="1036"/>
          <ac:picMkLst>
            <pc:docMk/>
            <pc:sldMk cId="3847461917" sldId="282"/>
            <ac:picMk id="11" creationId="{4824C2A0-C679-F4B8-386D-720CF40735E4}"/>
          </ac:picMkLst>
        </pc:picChg>
        <pc:picChg chg="add del mod">
          <ac:chgData name="Lauren Fordyce" userId="67a44ca6-3024-48a2-ad1d-ef29024be5d6" providerId="ADAL" clId="{F40F1D20-4046-CE42-9115-809454C66F94}" dt="2022-12-10T00:36:34.576" v="98" actId="478"/>
          <ac:picMkLst>
            <pc:docMk/>
            <pc:sldMk cId="3847461917" sldId="282"/>
            <ac:picMk id="12" creationId="{EECE0446-F8B7-AECC-2D26-674A36ED3097}"/>
          </ac:picMkLst>
        </pc:picChg>
        <pc:picChg chg="add del mod">
          <ac:chgData name="Lauren Fordyce" userId="67a44ca6-3024-48a2-ad1d-ef29024be5d6" providerId="ADAL" clId="{F40F1D20-4046-CE42-9115-809454C66F94}" dt="2022-12-10T00:37:33.230" v="114" actId="478"/>
          <ac:picMkLst>
            <pc:docMk/>
            <pc:sldMk cId="3847461917" sldId="282"/>
            <ac:picMk id="15" creationId="{D0ACD442-7158-F0DD-4401-9BEF1A677F48}"/>
          </ac:picMkLst>
        </pc:picChg>
        <pc:picChg chg="add del mod">
          <ac:chgData name="Lauren Fordyce" userId="67a44ca6-3024-48a2-ad1d-ef29024be5d6" providerId="ADAL" clId="{F40F1D20-4046-CE42-9115-809454C66F94}" dt="2022-12-10T00:36:57.704" v="104" actId="478"/>
          <ac:picMkLst>
            <pc:docMk/>
            <pc:sldMk cId="3847461917" sldId="282"/>
            <ac:picMk id="18" creationId="{29C8506B-3405-4FE2-62C4-C4864F6FA019}"/>
          </ac:picMkLst>
        </pc:picChg>
        <pc:picChg chg="add del mod">
          <ac:chgData name="Lauren Fordyce" userId="67a44ca6-3024-48a2-ad1d-ef29024be5d6" providerId="ADAL" clId="{F40F1D20-4046-CE42-9115-809454C66F94}" dt="2022-12-10T00:37:04.684" v="106" actId="478"/>
          <ac:picMkLst>
            <pc:docMk/>
            <pc:sldMk cId="3847461917" sldId="282"/>
            <ac:picMk id="21" creationId="{9597B8DE-890E-4E54-9BEA-CB1905D43541}"/>
          </ac:picMkLst>
        </pc:picChg>
        <pc:picChg chg="add del mod">
          <ac:chgData name="Lauren Fordyce" userId="67a44ca6-3024-48a2-ad1d-ef29024be5d6" providerId="ADAL" clId="{F40F1D20-4046-CE42-9115-809454C66F94}" dt="2022-12-10T00:37:09.520" v="110" actId="478"/>
          <ac:picMkLst>
            <pc:docMk/>
            <pc:sldMk cId="3847461917" sldId="282"/>
            <ac:picMk id="24" creationId="{18AD7F92-5F9F-57AF-C5D1-1BDDAD438787}"/>
          </ac:picMkLst>
        </pc:picChg>
        <pc:picChg chg="add del mod">
          <ac:chgData name="Lauren Fordyce" userId="67a44ca6-3024-48a2-ad1d-ef29024be5d6" providerId="ADAL" clId="{F40F1D20-4046-CE42-9115-809454C66F94}" dt="2022-12-10T00:37:16.680" v="112" actId="478"/>
          <ac:picMkLst>
            <pc:docMk/>
            <pc:sldMk cId="3847461917" sldId="282"/>
            <ac:picMk id="27" creationId="{594240C7-1DA0-9153-F30B-BDDF3169EEA7}"/>
          </ac:picMkLst>
        </pc:picChg>
        <pc:picChg chg="add del mod">
          <ac:chgData name="Lauren Fordyce" userId="67a44ca6-3024-48a2-ad1d-ef29024be5d6" providerId="ADAL" clId="{F40F1D20-4046-CE42-9115-809454C66F94}" dt="2022-12-10T00:39:35.771" v="132" actId="478"/>
          <ac:picMkLst>
            <pc:docMk/>
            <pc:sldMk cId="3847461917" sldId="282"/>
            <ac:picMk id="30" creationId="{AACA7E33-1D74-C94C-8F5D-017AABF16A02}"/>
          </ac:picMkLst>
        </pc:picChg>
        <pc:picChg chg="add del mod">
          <ac:chgData name="Lauren Fordyce" userId="67a44ca6-3024-48a2-ad1d-ef29024be5d6" providerId="ADAL" clId="{F40F1D20-4046-CE42-9115-809454C66F94}" dt="2022-12-10T00:39:34.174" v="131" actId="478"/>
          <ac:picMkLst>
            <pc:docMk/>
            <pc:sldMk cId="3847461917" sldId="282"/>
            <ac:picMk id="33" creationId="{D44D2897-A511-6759-B3C7-81553722FBF4}"/>
          </ac:picMkLst>
        </pc:picChg>
        <pc:picChg chg="del mod modCrop">
          <ac:chgData name="Lauren Fordyce" userId="67a44ca6-3024-48a2-ad1d-ef29024be5d6" providerId="ADAL" clId="{F40F1D20-4046-CE42-9115-809454C66F94}" dt="2022-12-10T00:44:23.988" v="191" actId="478"/>
          <ac:picMkLst>
            <pc:docMk/>
            <pc:sldMk cId="3847461917" sldId="282"/>
            <ac:picMk id="34" creationId="{BBE6EE68-A4CD-44B9-310C-027D156536A0}"/>
          </ac:picMkLst>
        </pc:picChg>
        <pc:picChg chg="add del mod">
          <ac:chgData name="Lauren Fordyce" userId="67a44ca6-3024-48a2-ad1d-ef29024be5d6" providerId="ADAL" clId="{F40F1D20-4046-CE42-9115-809454C66F94}" dt="2022-12-10T00:38:57.009" v="126" actId="478"/>
          <ac:picMkLst>
            <pc:docMk/>
            <pc:sldMk cId="3847461917" sldId="282"/>
            <ac:picMk id="37" creationId="{3EEF3713-5808-2084-3009-10C123EBFFAE}"/>
          </ac:picMkLst>
        </pc:picChg>
        <pc:picChg chg="mod modCrop">
          <ac:chgData name="Lauren Fordyce" userId="67a44ca6-3024-48a2-ad1d-ef29024be5d6" providerId="ADAL" clId="{F40F1D20-4046-CE42-9115-809454C66F94}" dt="2022-12-10T00:53:21.517" v="257" actId="18131"/>
          <ac:picMkLst>
            <pc:docMk/>
            <pc:sldMk cId="3847461917" sldId="282"/>
            <ac:picMk id="39" creationId="{8B2D1AF7-DB86-727A-93E3-D4217B045662}"/>
          </ac:picMkLst>
        </pc:picChg>
        <pc:picChg chg="add del mod">
          <ac:chgData name="Lauren Fordyce" userId="67a44ca6-3024-48a2-ad1d-ef29024be5d6" providerId="ADAL" clId="{F40F1D20-4046-CE42-9115-809454C66F94}" dt="2022-12-10T00:39:03.450" v="128" actId="478"/>
          <ac:picMkLst>
            <pc:docMk/>
            <pc:sldMk cId="3847461917" sldId="282"/>
            <ac:picMk id="41" creationId="{77009438-CD77-1940-C1BD-6F8A7DDC6974}"/>
          </ac:picMkLst>
        </pc:picChg>
        <pc:picChg chg="add del mod modCrop">
          <ac:chgData name="Lauren Fordyce" userId="67a44ca6-3024-48a2-ad1d-ef29024be5d6" providerId="ADAL" clId="{F40F1D20-4046-CE42-9115-809454C66F94}" dt="2022-12-10T00:48:41.841" v="232" actId="18131"/>
          <ac:picMkLst>
            <pc:docMk/>
            <pc:sldMk cId="3847461917" sldId="282"/>
            <ac:picMk id="43" creationId="{AEFF4DBF-923D-B53C-7DC2-F1A47080E10E}"/>
          </ac:picMkLst>
        </pc:picChg>
        <pc:picChg chg="add del mod">
          <ac:chgData name="Lauren Fordyce" userId="67a44ca6-3024-48a2-ad1d-ef29024be5d6" providerId="ADAL" clId="{F40F1D20-4046-CE42-9115-809454C66F94}" dt="2022-12-10T00:39:42.994" v="136" actId="478"/>
          <ac:picMkLst>
            <pc:docMk/>
            <pc:sldMk cId="3847461917" sldId="282"/>
            <ac:picMk id="49" creationId="{4916FEC7-1E7F-EA99-3EBF-1D68D4A4FB72}"/>
          </ac:picMkLst>
        </pc:picChg>
        <pc:picChg chg="add del mod">
          <ac:chgData name="Lauren Fordyce" userId="67a44ca6-3024-48a2-ad1d-ef29024be5d6" providerId="ADAL" clId="{F40F1D20-4046-CE42-9115-809454C66F94}" dt="2022-12-10T00:44:51.858" v="198" actId="478"/>
          <ac:picMkLst>
            <pc:docMk/>
            <pc:sldMk cId="3847461917" sldId="282"/>
            <ac:picMk id="51" creationId="{90ABE8E8-E2C5-8248-2AD5-7E1D5A011C63}"/>
          </ac:picMkLst>
        </pc:picChg>
        <pc:picChg chg="add mod modCrop">
          <ac:chgData name="Lauren Fordyce" userId="67a44ca6-3024-48a2-ad1d-ef29024be5d6" providerId="ADAL" clId="{F40F1D20-4046-CE42-9115-809454C66F94}" dt="2022-12-10T00:52:52.877" v="252" actId="1076"/>
          <ac:picMkLst>
            <pc:docMk/>
            <pc:sldMk cId="3847461917" sldId="282"/>
            <ac:picMk id="54" creationId="{0B744B32-E047-7DF9-B5B6-456D41E0D355}"/>
          </ac:picMkLst>
        </pc:picChg>
        <pc:picChg chg="add del mod">
          <ac:chgData name="Lauren Fordyce" userId="67a44ca6-3024-48a2-ad1d-ef29024be5d6" providerId="ADAL" clId="{F40F1D20-4046-CE42-9115-809454C66F94}" dt="2022-12-10T00:45:08.812" v="202" actId="478"/>
          <ac:picMkLst>
            <pc:docMk/>
            <pc:sldMk cId="3847461917" sldId="282"/>
            <ac:picMk id="55" creationId="{E69ABE6B-8E78-48DC-F8C3-4529B9B60F84}"/>
          </ac:picMkLst>
        </pc:picChg>
        <pc:picChg chg="add del mod">
          <ac:chgData name="Lauren Fordyce" userId="67a44ca6-3024-48a2-ad1d-ef29024be5d6" providerId="ADAL" clId="{F40F1D20-4046-CE42-9115-809454C66F94}" dt="2022-12-10T00:48:17.792" v="227" actId="478"/>
          <ac:picMkLst>
            <pc:docMk/>
            <pc:sldMk cId="3847461917" sldId="282"/>
            <ac:picMk id="59" creationId="{8576329C-F38D-B5F1-5356-B11E295E8F5F}"/>
          </ac:picMkLst>
        </pc:picChg>
        <pc:picChg chg="add del mod">
          <ac:chgData name="Lauren Fordyce" userId="67a44ca6-3024-48a2-ad1d-ef29024be5d6" providerId="ADAL" clId="{F40F1D20-4046-CE42-9115-809454C66F94}" dt="2022-12-10T00:48:03.097" v="226" actId="478"/>
          <ac:picMkLst>
            <pc:docMk/>
            <pc:sldMk cId="3847461917" sldId="282"/>
            <ac:picMk id="62" creationId="{3041D730-0F86-1197-8C81-B95E6C9003E3}"/>
          </ac:picMkLst>
        </pc:picChg>
        <pc:picChg chg="add del mod">
          <ac:chgData name="Lauren Fordyce" userId="67a44ca6-3024-48a2-ad1d-ef29024be5d6" providerId="ADAL" clId="{F40F1D20-4046-CE42-9115-809454C66F94}" dt="2022-12-10T00:48:50.086" v="233" actId="478"/>
          <ac:picMkLst>
            <pc:docMk/>
            <pc:sldMk cId="3847461917" sldId="282"/>
            <ac:picMk id="64" creationId="{D3BB520B-EC53-AD19-EFBD-1AB588BCDDBB}"/>
          </ac:picMkLst>
        </pc:picChg>
      </pc:sldChg>
      <pc:sldChg chg="addSp delSp modSp new mod ord">
        <pc:chgData name="Lauren Fordyce" userId="67a44ca6-3024-48a2-ad1d-ef29024be5d6" providerId="ADAL" clId="{F40F1D20-4046-CE42-9115-809454C66F94}" dt="2022-12-12T21:23:46.501" v="2633" actId="1076"/>
        <pc:sldMkLst>
          <pc:docMk/>
          <pc:sldMk cId="3204790131" sldId="283"/>
        </pc:sldMkLst>
        <pc:spChg chg="del">
          <ac:chgData name="Lauren Fordyce" userId="67a44ca6-3024-48a2-ad1d-ef29024be5d6" providerId="ADAL" clId="{F40F1D20-4046-CE42-9115-809454C66F94}" dt="2022-12-12T17:22:55.508" v="2111" actId="931"/>
          <ac:spMkLst>
            <pc:docMk/>
            <pc:sldMk cId="3204790131" sldId="283"/>
            <ac:spMk id="2" creationId="{0660D1EB-370F-60E0-82F0-43C1D663EAA7}"/>
          </ac:spMkLst>
        </pc:spChg>
        <pc:spChg chg="del">
          <ac:chgData name="Lauren Fordyce" userId="67a44ca6-3024-48a2-ad1d-ef29024be5d6" providerId="ADAL" clId="{F40F1D20-4046-CE42-9115-809454C66F94}" dt="2022-12-12T17:23:41.058" v="2117" actId="931"/>
          <ac:spMkLst>
            <pc:docMk/>
            <pc:sldMk cId="3204790131" sldId="283"/>
            <ac:spMk id="3" creationId="{E7740961-89C3-5DB3-C282-AB1FD23CF52D}"/>
          </ac:spMkLst>
        </pc:spChg>
        <pc:spChg chg="mod">
          <ac:chgData name="Lauren Fordyce" userId="67a44ca6-3024-48a2-ad1d-ef29024be5d6" providerId="ADAL" clId="{F40F1D20-4046-CE42-9115-809454C66F94}" dt="2022-12-12T21:23:46.501" v="2633" actId="1076"/>
          <ac:spMkLst>
            <pc:docMk/>
            <pc:sldMk cId="3204790131" sldId="283"/>
            <ac:spMk id="4" creationId="{7027C4F5-F3E2-FF5A-5FB2-68078722C7C6}"/>
          </ac:spMkLst>
        </pc:spChg>
        <pc:spChg chg="mod">
          <ac:chgData name="Lauren Fordyce" userId="67a44ca6-3024-48a2-ad1d-ef29024be5d6" providerId="ADAL" clId="{F40F1D20-4046-CE42-9115-809454C66F94}" dt="2022-12-10T00:56:49.985" v="290" actId="404"/>
          <ac:spMkLst>
            <pc:docMk/>
            <pc:sldMk cId="3204790131" sldId="283"/>
            <ac:spMk id="5" creationId="{A5FF40C9-B8BF-33F2-64D5-E79A6A54D4E7}"/>
          </ac:spMkLst>
        </pc:spChg>
        <pc:spChg chg="add del mod">
          <ac:chgData name="Lauren Fordyce" userId="67a44ca6-3024-48a2-ad1d-ef29024be5d6" providerId="ADAL" clId="{F40F1D20-4046-CE42-9115-809454C66F94}" dt="2022-12-12T17:23:08.855" v="2115" actId="478"/>
          <ac:spMkLst>
            <pc:docMk/>
            <pc:sldMk cId="3204790131" sldId="283"/>
            <ac:spMk id="8" creationId="{BD5C1AFA-BCBE-BABD-ED88-C8861B75AD4B}"/>
          </ac:spMkLst>
        </pc:spChg>
        <pc:spChg chg="add del mod">
          <ac:chgData name="Lauren Fordyce" userId="67a44ca6-3024-48a2-ad1d-ef29024be5d6" providerId="ADAL" clId="{F40F1D20-4046-CE42-9115-809454C66F94}" dt="2022-12-12T17:23:44.271" v="2118" actId="478"/>
          <ac:spMkLst>
            <pc:docMk/>
            <pc:sldMk cId="3204790131" sldId="283"/>
            <ac:spMk id="11" creationId="{97DD2A33-6EBD-67E0-B54D-BD48B435D09E}"/>
          </ac:spMkLst>
        </pc:spChg>
        <pc:spChg chg="add mod">
          <ac:chgData name="Lauren Fordyce" userId="67a44ca6-3024-48a2-ad1d-ef29024be5d6" providerId="ADAL" clId="{F40F1D20-4046-CE42-9115-809454C66F94}" dt="2022-12-12T17:24:17.613" v="2150" actId="1076"/>
          <ac:spMkLst>
            <pc:docMk/>
            <pc:sldMk cId="3204790131" sldId="283"/>
            <ac:spMk id="12" creationId="{67DC5BB6-BE3B-64AB-99EA-C50C5754F9B0}"/>
          </ac:spMkLst>
        </pc:spChg>
        <pc:spChg chg="add mod">
          <ac:chgData name="Lauren Fordyce" userId="67a44ca6-3024-48a2-ad1d-ef29024be5d6" providerId="ADAL" clId="{F40F1D20-4046-CE42-9115-809454C66F94}" dt="2022-12-12T17:25:15.614" v="2193" actId="1076"/>
          <ac:spMkLst>
            <pc:docMk/>
            <pc:sldMk cId="3204790131" sldId="283"/>
            <ac:spMk id="13" creationId="{D617D4D8-6964-D9F5-94F3-E03666D401A0}"/>
          </ac:spMkLst>
        </pc:spChg>
        <pc:spChg chg="mod">
          <ac:chgData name="Lauren Fordyce" userId="67a44ca6-3024-48a2-ad1d-ef29024be5d6" providerId="ADAL" clId="{F40F1D20-4046-CE42-9115-809454C66F94}" dt="2022-12-12T21:23:04.745" v="2620"/>
          <ac:spMkLst>
            <pc:docMk/>
            <pc:sldMk cId="3204790131" sldId="283"/>
            <ac:spMk id="16" creationId="{0103A27D-881C-FE3C-087D-11A083FF0AEF}"/>
          </ac:spMkLst>
        </pc:spChg>
        <pc:spChg chg="mod">
          <ac:chgData name="Lauren Fordyce" userId="67a44ca6-3024-48a2-ad1d-ef29024be5d6" providerId="ADAL" clId="{F40F1D20-4046-CE42-9115-809454C66F94}" dt="2022-12-12T21:23:16.482" v="2624"/>
          <ac:spMkLst>
            <pc:docMk/>
            <pc:sldMk cId="3204790131" sldId="283"/>
            <ac:spMk id="19" creationId="{37715D46-6CE6-EF27-5ED7-8E34B7C132C6}"/>
          </ac:spMkLst>
        </pc:spChg>
        <pc:spChg chg="mod">
          <ac:chgData name="Lauren Fordyce" userId="67a44ca6-3024-48a2-ad1d-ef29024be5d6" providerId="ADAL" clId="{F40F1D20-4046-CE42-9115-809454C66F94}" dt="2022-12-12T21:23:26.640" v="2627"/>
          <ac:spMkLst>
            <pc:docMk/>
            <pc:sldMk cId="3204790131" sldId="283"/>
            <ac:spMk id="22" creationId="{55EFC571-F802-A946-1BE2-A949E1A36C8D}"/>
          </ac:spMkLst>
        </pc:spChg>
        <pc:grpChg chg="add mod">
          <ac:chgData name="Lauren Fordyce" userId="67a44ca6-3024-48a2-ad1d-ef29024be5d6" providerId="ADAL" clId="{F40F1D20-4046-CE42-9115-809454C66F94}" dt="2022-12-12T21:23:30.838" v="2628" actId="1076"/>
          <ac:grpSpMkLst>
            <pc:docMk/>
            <pc:sldMk cId="3204790131" sldId="283"/>
            <ac:grpSpMk id="14" creationId="{2265A537-A0B4-1159-36ED-1EA919F46EF2}"/>
          </ac:grpSpMkLst>
        </pc:grpChg>
        <pc:grpChg chg="add mod">
          <ac:chgData name="Lauren Fordyce" userId="67a44ca6-3024-48a2-ad1d-ef29024be5d6" providerId="ADAL" clId="{F40F1D20-4046-CE42-9115-809454C66F94}" dt="2022-12-12T21:23:32.355" v="2629" actId="1076"/>
          <ac:grpSpMkLst>
            <pc:docMk/>
            <pc:sldMk cId="3204790131" sldId="283"/>
            <ac:grpSpMk id="17" creationId="{9005B22C-D653-2A1E-BE25-13B22032F052}"/>
          </ac:grpSpMkLst>
        </pc:grpChg>
        <pc:grpChg chg="add mod">
          <ac:chgData name="Lauren Fordyce" userId="67a44ca6-3024-48a2-ad1d-ef29024be5d6" providerId="ADAL" clId="{F40F1D20-4046-CE42-9115-809454C66F94}" dt="2022-12-12T21:23:37.799" v="2632" actId="14100"/>
          <ac:grpSpMkLst>
            <pc:docMk/>
            <pc:sldMk cId="3204790131" sldId="283"/>
            <ac:grpSpMk id="20" creationId="{7783EC45-10FC-F2D7-9D43-30FC7D878202}"/>
          </ac:grpSpMkLst>
        </pc:grpChg>
        <pc:picChg chg="add mod modCrop">
          <ac:chgData name="Lauren Fordyce" userId="67a44ca6-3024-48a2-ad1d-ef29024be5d6" providerId="ADAL" clId="{F40F1D20-4046-CE42-9115-809454C66F94}" dt="2022-12-12T17:23:13.751" v="2116" actId="18131"/>
          <ac:picMkLst>
            <pc:docMk/>
            <pc:sldMk cId="3204790131" sldId="283"/>
            <ac:picMk id="7" creationId="{05FF2516-1941-24E5-ABD5-6315744E32A3}"/>
          </ac:picMkLst>
        </pc:picChg>
        <pc:picChg chg="add mod">
          <ac:chgData name="Lauren Fordyce" userId="67a44ca6-3024-48a2-ad1d-ef29024be5d6" providerId="ADAL" clId="{F40F1D20-4046-CE42-9115-809454C66F94}" dt="2022-12-12T17:23:44.911" v="2120" actId="962"/>
          <ac:picMkLst>
            <pc:docMk/>
            <pc:sldMk cId="3204790131" sldId="283"/>
            <ac:picMk id="10" creationId="{BC95E969-8FB4-6F2B-715C-B5FAC012F8EA}"/>
          </ac:picMkLst>
        </pc:picChg>
        <pc:picChg chg="mod">
          <ac:chgData name="Lauren Fordyce" userId="67a44ca6-3024-48a2-ad1d-ef29024be5d6" providerId="ADAL" clId="{F40F1D20-4046-CE42-9115-809454C66F94}" dt="2022-12-12T21:23:04.745" v="2620"/>
          <ac:picMkLst>
            <pc:docMk/>
            <pc:sldMk cId="3204790131" sldId="283"/>
            <ac:picMk id="15" creationId="{8B0F821A-63F4-F1EE-9678-CD3306EEC6F1}"/>
          </ac:picMkLst>
        </pc:picChg>
        <pc:picChg chg="mod">
          <ac:chgData name="Lauren Fordyce" userId="67a44ca6-3024-48a2-ad1d-ef29024be5d6" providerId="ADAL" clId="{F40F1D20-4046-CE42-9115-809454C66F94}" dt="2022-12-12T21:23:16.482" v="2624"/>
          <ac:picMkLst>
            <pc:docMk/>
            <pc:sldMk cId="3204790131" sldId="283"/>
            <ac:picMk id="18" creationId="{58F942CF-039A-CF5D-75CD-C95DDF2F3B89}"/>
          </ac:picMkLst>
        </pc:picChg>
        <pc:picChg chg="mod">
          <ac:chgData name="Lauren Fordyce" userId="67a44ca6-3024-48a2-ad1d-ef29024be5d6" providerId="ADAL" clId="{F40F1D20-4046-CE42-9115-809454C66F94}" dt="2022-12-12T21:23:26.640" v="2627"/>
          <ac:picMkLst>
            <pc:docMk/>
            <pc:sldMk cId="3204790131" sldId="283"/>
            <ac:picMk id="21" creationId="{189060FB-672F-9FE2-E189-6D6D609D9372}"/>
          </ac:picMkLst>
        </pc:picChg>
      </pc:sldChg>
      <pc:sldChg chg="addSp delSp modSp new mod modClrScheme chgLayout">
        <pc:chgData name="Lauren Fordyce" userId="67a44ca6-3024-48a2-ad1d-ef29024be5d6" providerId="ADAL" clId="{F40F1D20-4046-CE42-9115-809454C66F94}" dt="2022-12-12T17:20:37.693" v="2109" actId="20577"/>
        <pc:sldMkLst>
          <pc:docMk/>
          <pc:sldMk cId="2361927871" sldId="284"/>
        </pc:sldMkLst>
        <pc:spChg chg="del">
          <ac:chgData name="Lauren Fordyce" userId="67a44ca6-3024-48a2-ad1d-ef29024be5d6" providerId="ADAL" clId="{F40F1D20-4046-CE42-9115-809454C66F94}" dt="2022-12-12T17:00:51.089" v="1738" actId="931"/>
          <ac:spMkLst>
            <pc:docMk/>
            <pc:sldMk cId="2361927871" sldId="284"/>
            <ac:spMk id="2" creationId="{A29FB24D-2C5B-B508-9B09-5B49D16FD1CD}"/>
          </ac:spMkLst>
        </pc:spChg>
        <pc:spChg chg="del">
          <ac:chgData name="Lauren Fordyce" userId="67a44ca6-3024-48a2-ad1d-ef29024be5d6" providerId="ADAL" clId="{F40F1D20-4046-CE42-9115-809454C66F94}" dt="2022-12-12T17:01:48.447" v="1743" actId="931"/>
          <ac:spMkLst>
            <pc:docMk/>
            <pc:sldMk cId="2361927871" sldId="284"/>
            <ac:spMk id="3" creationId="{63C921CC-D6F8-85BE-9E0B-FD17F645BBE2}"/>
          </ac:spMkLst>
        </pc:spChg>
        <pc:spChg chg="mod ord">
          <ac:chgData name="Lauren Fordyce" userId="67a44ca6-3024-48a2-ad1d-ef29024be5d6" providerId="ADAL" clId="{F40F1D20-4046-CE42-9115-809454C66F94}" dt="2022-12-12T17:20:37.693" v="2109" actId="20577"/>
          <ac:spMkLst>
            <pc:docMk/>
            <pc:sldMk cId="2361927871" sldId="284"/>
            <ac:spMk id="4" creationId="{87810F66-C57C-2D18-56F0-9E8B0E249E11}"/>
          </ac:spMkLst>
        </pc:spChg>
        <pc:spChg chg="mod ord">
          <ac:chgData name="Lauren Fordyce" userId="67a44ca6-3024-48a2-ad1d-ef29024be5d6" providerId="ADAL" clId="{F40F1D20-4046-CE42-9115-809454C66F94}" dt="2022-12-12T17:12:00.725" v="1902" actId="700"/>
          <ac:spMkLst>
            <pc:docMk/>
            <pc:sldMk cId="2361927871" sldId="284"/>
            <ac:spMk id="5" creationId="{8DF08DA1-1A53-5D61-D57F-6CF872A287DE}"/>
          </ac:spMkLst>
        </pc:spChg>
        <pc:spChg chg="add del mod">
          <ac:chgData name="Lauren Fordyce" userId="67a44ca6-3024-48a2-ad1d-ef29024be5d6" providerId="ADAL" clId="{F40F1D20-4046-CE42-9115-809454C66F94}" dt="2022-12-12T17:00:53.223" v="1741" actId="478"/>
          <ac:spMkLst>
            <pc:docMk/>
            <pc:sldMk cId="2361927871" sldId="284"/>
            <ac:spMk id="8" creationId="{F573B490-E752-6426-43CD-F5BEB40D2185}"/>
          </ac:spMkLst>
        </pc:spChg>
        <pc:spChg chg="add del mod">
          <ac:chgData name="Lauren Fordyce" userId="67a44ca6-3024-48a2-ad1d-ef29024be5d6" providerId="ADAL" clId="{F40F1D20-4046-CE42-9115-809454C66F94}" dt="2022-12-12T17:01:35.324" v="1742"/>
          <ac:spMkLst>
            <pc:docMk/>
            <pc:sldMk cId="2361927871" sldId="284"/>
            <ac:spMk id="10" creationId="{B94C90DB-2AC0-8494-9F99-629CF366A5CB}"/>
          </ac:spMkLst>
        </pc:spChg>
        <pc:spChg chg="add del mod">
          <ac:chgData name="Lauren Fordyce" userId="67a44ca6-3024-48a2-ad1d-ef29024be5d6" providerId="ADAL" clId="{F40F1D20-4046-CE42-9115-809454C66F94}" dt="2022-12-12T17:02:10.631" v="1750" actId="478"/>
          <ac:spMkLst>
            <pc:docMk/>
            <pc:sldMk cId="2361927871" sldId="284"/>
            <ac:spMk id="13" creationId="{32386ABE-9D10-534E-685C-1D9370D22354}"/>
          </ac:spMkLst>
        </pc:spChg>
        <pc:spChg chg="add del mod">
          <ac:chgData name="Lauren Fordyce" userId="67a44ca6-3024-48a2-ad1d-ef29024be5d6" providerId="ADAL" clId="{F40F1D20-4046-CE42-9115-809454C66F94}" dt="2022-12-12T17:02:09.578" v="1749" actId="478"/>
          <ac:spMkLst>
            <pc:docMk/>
            <pc:sldMk cId="2361927871" sldId="284"/>
            <ac:spMk id="16" creationId="{483690CA-7E20-3F6C-6E8F-9C32C653CD4A}"/>
          </ac:spMkLst>
        </pc:spChg>
        <pc:spChg chg="add del mod">
          <ac:chgData name="Lauren Fordyce" userId="67a44ca6-3024-48a2-ad1d-ef29024be5d6" providerId="ADAL" clId="{F40F1D20-4046-CE42-9115-809454C66F94}" dt="2022-12-12T17:03:06.281" v="1751"/>
          <ac:spMkLst>
            <pc:docMk/>
            <pc:sldMk cId="2361927871" sldId="284"/>
            <ac:spMk id="18" creationId="{AFF8F23A-10FE-FD0F-FD40-3BE1D045D12C}"/>
          </ac:spMkLst>
        </pc:spChg>
        <pc:spChg chg="add del mod">
          <ac:chgData name="Lauren Fordyce" userId="67a44ca6-3024-48a2-ad1d-ef29024be5d6" providerId="ADAL" clId="{F40F1D20-4046-CE42-9115-809454C66F94}" dt="2022-12-12T17:06:02.611" v="1875" actId="931"/>
          <ac:spMkLst>
            <pc:docMk/>
            <pc:sldMk cId="2361927871" sldId="284"/>
            <ac:spMk id="19" creationId="{55608EE7-34D1-5458-C000-9DFF9D48ECEA}"/>
          </ac:spMkLst>
        </pc:spChg>
        <pc:spChg chg="add del mod">
          <ac:chgData name="Lauren Fordyce" userId="67a44ca6-3024-48a2-ad1d-ef29024be5d6" providerId="ADAL" clId="{F40F1D20-4046-CE42-9115-809454C66F94}" dt="2022-12-12T17:09:05.292" v="1890" actId="478"/>
          <ac:spMkLst>
            <pc:docMk/>
            <pc:sldMk cId="2361927871" sldId="284"/>
            <ac:spMk id="22" creationId="{96759973-4DE5-02F5-AEE8-CD69337B9CD2}"/>
          </ac:spMkLst>
        </pc:spChg>
        <pc:spChg chg="add mod">
          <ac:chgData name="Lauren Fordyce" userId="67a44ca6-3024-48a2-ad1d-ef29024be5d6" providerId="ADAL" clId="{F40F1D20-4046-CE42-9115-809454C66F94}" dt="2022-12-12T17:12:52.101" v="1909" actId="1076"/>
          <ac:spMkLst>
            <pc:docMk/>
            <pc:sldMk cId="2361927871" sldId="284"/>
            <ac:spMk id="23" creationId="{39E28E11-DE92-2FF1-41B4-17C0B2F2024C}"/>
          </ac:spMkLst>
        </pc:spChg>
        <pc:spChg chg="add del mod">
          <ac:chgData name="Lauren Fordyce" userId="67a44ca6-3024-48a2-ad1d-ef29024be5d6" providerId="ADAL" clId="{F40F1D20-4046-CE42-9115-809454C66F94}" dt="2022-12-12T17:09:20.256" v="1891"/>
          <ac:spMkLst>
            <pc:docMk/>
            <pc:sldMk cId="2361927871" sldId="284"/>
            <ac:spMk id="25" creationId="{D83C3BFD-BBB6-2ADB-3BF0-5E91E23EAED4}"/>
          </ac:spMkLst>
        </pc:spChg>
        <pc:spChg chg="add mod">
          <ac:chgData name="Lauren Fordyce" userId="67a44ca6-3024-48a2-ad1d-ef29024be5d6" providerId="ADAL" clId="{F40F1D20-4046-CE42-9115-809454C66F94}" dt="2022-12-12T17:12:58.335" v="1910" actId="1076"/>
          <ac:spMkLst>
            <pc:docMk/>
            <pc:sldMk cId="2361927871" sldId="284"/>
            <ac:spMk id="26" creationId="{0FD52961-6249-846C-72CB-BC26CD0A5387}"/>
          </ac:spMkLst>
        </pc:spChg>
        <pc:spChg chg="add del mod ord">
          <ac:chgData name="Lauren Fordyce" userId="67a44ca6-3024-48a2-ad1d-ef29024be5d6" providerId="ADAL" clId="{F40F1D20-4046-CE42-9115-809454C66F94}" dt="2022-12-12T17:13:24.102" v="1913"/>
          <ac:spMkLst>
            <pc:docMk/>
            <pc:sldMk cId="2361927871" sldId="284"/>
            <ac:spMk id="27" creationId="{F6278311-47E9-4CF7-A8B3-9913DFA4D2B8}"/>
          </ac:spMkLst>
        </pc:spChg>
        <pc:spChg chg="add del">
          <ac:chgData name="Lauren Fordyce" userId="67a44ca6-3024-48a2-ad1d-ef29024be5d6" providerId="ADAL" clId="{F40F1D20-4046-CE42-9115-809454C66F94}" dt="2022-12-12T17:13:15.355" v="1912" actId="478"/>
          <ac:spMkLst>
            <pc:docMk/>
            <pc:sldMk cId="2361927871" sldId="284"/>
            <ac:spMk id="29" creationId="{9A0F2839-070F-0351-E6BE-9BFAAD940A89}"/>
          </ac:spMkLst>
        </pc:spChg>
        <pc:spChg chg="add mod">
          <ac:chgData name="Lauren Fordyce" userId="67a44ca6-3024-48a2-ad1d-ef29024be5d6" providerId="ADAL" clId="{F40F1D20-4046-CE42-9115-809454C66F94}" dt="2022-12-12T17:14:21.525" v="1941" actId="1076"/>
          <ac:spMkLst>
            <pc:docMk/>
            <pc:sldMk cId="2361927871" sldId="284"/>
            <ac:spMk id="30" creationId="{2A58F15C-9C19-818D-F4A2-8DD705D8D949}"/>
          </ac:spMkLst>
        </pc:spChg>
        <pc:spChg chg="add del mod">
          <ac:chgData name="Lauren Fordyce" userId="67a44ca6-3024-48a2-ad1d-ef29024be5d6" providerId="ADAL" clId="{F40F1D20-4046-CE42-9115-809454C66F94}" dt="2022-12-12T17:15:13.697" v="1952" actId="478"/>
          <ac:spMkLst>
            <pc:docMk/>
            <pc:sldMk cId="2361927871" sldId="284"/>
            <ac:spMk id="31" creationId="{ED958921-1596-795D-EAB1-3E9913D3F82C}"/>
          </ac:spMkLst>
        </pc:spChg>
        <pc:spChg chg="add del mod">
          <ac:chgData name="Lauren Fordyce" userId="67a44ca6-3024-48a2-ad1d-ef29024be5d6" providerId="ADAL" clId="{F40F1D20-4046-CE42-9115-809454C66F94}" dt="2022-12-12T17:15:12.630" v="1951" actId="478"/>
          <ac:spMkLst>
            <pc:docMk/>
            <pc:sldMk cId="2361927871" sldId="284"/>
            <ac:spMk id="32" creationId="{5F639EC6-5582-128A-4D4B-A9FC4D8427B1}"/>
          </ac:spMkLst>
        </pc:spChg>
        <pc:spChg chg="add mod">
          <ac:chgData name="Lauren Fordyce" userId="67a44ca6-3024-48a2-ad1d-ef29024be5d6" providerId="ADAL" clId="{F40F1D20-4046-CE42-9115-809454C66F94}" dt="2022-12-12T17:18:30.999" v="2001" actId="14100"/>
          <ac:spMkLst>
            <pc:docMk/>
            <pc:sldMk cId="2361927871" sldId="284"/>
            <ac:spMk id="38" creationId="{853B453B-3B25-D061-20F4-D987A6E9009B}"/>
          </ac:spMkLst>
        </pc:spChg>
        <pc:spChg chg="add mod">
          <ac:chgData name="Lauren Fordyce" userId="67a44ca6-3024-48a2-ad1d-ef29024be5d6" providerId="ADAL" clId="{F40F1D20-4046-CE42-9115-809454C66F94}" dt="2022-12-12T17:18:38.933" v="2002" actId="14100"/>
          <ac:spMkLst>
            <pc:docMk/>
            <pc:sldMk cId="2361927871" sldId="284"/>
            <ac:spMk id="39" creationId="{1E94A172-FE69-3100-9282-95FDB4051590}"/>
          </ac:spMkLst>
        </pc:spChg>
        <pc:spChg chg="add mod">
          <ac:chgData name="Lauren Fordyce" userId="67a44ca6-3024-48a2-ad1d-ef29024be5d6" providerId="ADAL" clId="{F40F1D20-4046-CE42-9115-809454C66F94}" dt="2022-12-12T17:17:36.702" v="1990" actId="1076"/>
          <ac:spMkLst>
            <pc:docMk/>
            <pc:sldMk cId="2361927871" sldId="284"/>
            <ac:spMk id="40" creationId="{9A184CA4-45A3-0889-29C7-31C025AB310C}"/>
          </ac:spMkLst>
        </pc:spChg>
        <pc:spChg chg="add mod">
          <ac:chgData name="Lauren Fordyce" userId="67a44ca6-3024-48a2-ad1d-ef29024be5d6" providerId="ADAL" clId="{F40F1D20-4046-CE42-9115-809454C66F94}" dt="2022-12-12T17:18:12.740" v="1999" actId="1076"/>
          <ac:spMkLst>
            <pc:docMk/>
            <pc:sldMk cId="2361927871" sldId="284"/>
            <ac:spMk id="41" creationId="{AA946888-259E-3724-8B0A-0179149E274B}"/>
          </ac:spMkLst>
        </pc:spChg>
        <pc:picChg chg="add del mod">
          <ac:chgData name="Lauren Fordyce" userId="67a44ca6-3024-48a2-ad1d-ef29024be5d6" providerId="ADAL" clId="{F40F1D20-4046-CE42-9115-809454C66F94}" dt="2022-12-12T17:00:53.223" v="1741" actId="478"/>
          <ac:picMkLst>
            <pc:docMk/>
            <pc:sldMk cId="2361927871" sldId="284"/>
            <ac:picMk id="7" creationId="{9F650C1D-BDA1-E95E-950B-D29251E055D0}"/>
          </ac:picMkLst>
        </pc:picChg>
        <pc:picChg chg="add del mod">
          <ac:chgData name="Lauren Fordyce" userId="67a44ca6-3024-48a2-ad1d-ef29024be5d6" providerId="ADAL" clId="{F40F1D20-4046-CE42-9115-809454C66F94}" dt="2022-12-12T17:02:10.631" v="1750" actId="478"/>
          <ac:picMkLst>
            <pc:docMk/>
            <pc:sldMk cId="2361927871" sldId="284"/>
            <ac:picMk id="12" creationId="{324DA860-44B4-5141-1146-50A8E509C8C6}"/>
          </ac:picMkLst>
        </pc:picChg>
        <pc:picChg chg="add del mod">
          <ac:chgData name="Lauren Fordyce" userId="67a44ca6-3024-48a2-ad1d-ef29024be5d6" providerId="ADAL" clId="{F40F1D20-4046-CE42-9115-809454C66F94}" dt="2022-12-12T17:02:09.578" v="1749" actId="478"/>
          <ac:picMkLst>
            <pc:docMk/>
            <pc:sldMk cId="2361927871" sldId="284"/>
            <ac:picMk id="15" creationId="{DF293D12-6FF1-9162-88FC-BC85909D5A0D}"/>
          </ac:picMkLst>
        </pc:picChg>
        <pc:picChg chg="add del mod">
          <ac:chgData name="Lauren Fordyce" userId="67a44ca6-3024-48a2-ad1d-ef29024be5d6" providerId="ADAL" clId="{F40F1D20-4046-CE42-9115-809454C66F94}" dt="2022-12-12T17:09:05.292" v="1890" actId="478"/>
          <ac:picMkLst>
            <pc:docMk/>
            <pc:sldMk cId="2361927871" sldId="284"/>
            <ac:picMk id="21" creationId="{900636D6-36CC-AFD5-4D35-ADF2EDCB05DF}"/>
          </ac:picMkLst>
        </pc:picChg>
        <pc:picChg chg="add mod ord modCrop">
          <ac:chgData name="Lauren Fordyce" userId="67a44ca6-3024-48a2-ad1d-ef29024be5d6" providerId="ADAL" clId="{F40F1D20-4046-CE42-9115-809454C66F94}" dt="2022-12-12T17:18:05.959" v="1997" actId="1076"/>
          <ac:picMkLst>
            <pc:docMk/>
            <pc:sldMk cId="2361927871" sldId="284"/>
            <ac:picMk id="1026" creationId="{DC303B37-0B0C-9793-6068-5D349A98FDA3}"/>
          </ac:picMkLst>
        </pc:picChg>
        <pc:picChg chg="add del mod">
          <ac:chgData name="Lauren Fordyce" userId="67a44ca6-3024-48a2-ad1d-ef29024be5d6" providerId="ADAL" clId="{F40F1D20-4046-CE42-9115-809454C66F94}" dt="2022-12-12T17:06:00.149" v="1874" actId="478"/>
          <ac:picMkLst>
            <pc:docMk/>
            <pc:sldMk cId="2361927871" sldId="284"/>
            <ac:picMk id="1028" creationId="{C5A6DECB-2CE0-5A21-3162-1952C31C05A6}"/>
          </ac:picMkLst>
        </pc:picChg>
        <pc:picChg chg="add mod ord modCrop">
          <ac:chgData name="Lauren Fordyce" userId="67a44ca6-3024-48a2-ad1d-ef29024be5d6" providerId="ADAL" clId="{F40F1D20-4046-CE42-9115-809454C66F94}" dt="2022-12-12T17:17:33.069" v="1989" actId="1076"/>
          <ac:picMkLst>
            <pc:docMk/>
            <pc:sldMk cId="2361927871" sldId="284"/>
            <ac:picMk id="1030" creationId="{DB18120D-4855-1953-8EF0-C73D78A4DCAF}"/>
          </ac:picMkLst>
        </pc:picChg>
        <pc:picChg chg="add mod">
          <ac:chgData name="Lauren Fordyce" userId="67a44ca6-3024-48a2-ad1d-ef29024be5d6" providerId="ADAL" clId="{F40F1D20-4046-CE42-9115-809454C66F94}" dt="2022-12-12T17:16:41.556" v="1975" actId="1076"/>
          <ac:picMkLst>
            <pc:docMk/>
            <pc:sldMk cId="2361927871" sldId="284"/>
            <ac:picMk id="1032" creationId="{2EF50BE3-8B14-0C25-3C9C-6A3FAC9E3733}"/>
          </ac:picMkLst>
        </pc:picChg>
        <pc:cxnChg chg="add del mod">
          <ac:chgData name="Lauren Fordyce" userId="67a44ca6-3024-48a2-ad1d-ef29024be5d6" providerId="ADAL" clId="{F40F1D20-4046-CE42-9115-809454C66F94}" dt="2022-12-12T17:15:41.910" v="1959" actId="478"/>
          <ac:cxnSpMkLst>
            <pc:docMk/>
            <pc:sldMk cId="2361927871" sldId="284"/>
            <ac:cxnSpMk id="34" creationId="{E40368F8-6255-9D39-FBF0-6513E605A8B3}"/>
          </ac:cxnSpMkLst>
        </pc:cxnChg>
      </pc:sldChg>
      <pc:sldChg chg="addSp delSp modSp new del mod modClrScheme chgLayout">
        <pc:chgData name="Lauren Fordyce" userId="67a44ca6-3024-48a2-ad1d-ef29024be5d6" providerId="ADAL" clId="{F40F1D20-4046-CE42-9115-809454C66F94}" dt="2022-12-10T01:03:27.376" v="516" actId="2696"/>
        <pc:sldMkLst>
          <pc:docMk/>
          <pc:sldMk cId="3416192189" sldId="284"/>
        </pc:sldMkLst>
        <pc:spChg chg="del">
          <ac:chgData name="Lauren Fordyce" userId="67a44ca6-3024-48a2-ad1d-ef29024be5d6" providerId="ADAL" clId="{F40F1D20-4046-CE42-9115-809454C66F94}" dt="2022-12-10T00:59:47.445" v="297" actId="700"/>
          <ac:spMkLst>
            <pc:docMk/>
            <pc:sldMk cId="3416192189" sldId="284"/>
            <ac:spMk id="2" creationId="{8FA87DD7-71D4-B0BC-D760-801CB285927D}"/>
          </ac:spMkLst>
        </pc:spChg>
        <pc:spChg chg="del">
          <ac:chgData name="Lauren Fordyce" userId="67a44ca6-3024-48a2-ad1d-ef29024be5d6" providerId="ADAL" clId="{F40F1D20-4046-CE42-9115-809454C66F94}" dt="2022-12-10T00:59:47.445" v="297" actId="700"/>
          <ac:spMkLst>
            <pc:docMk/>
            <pc:sldMk cId="3416192189" sldId="284"/>
            <ac:spMk id="3" creationId="{C21EEF7B-0CEA-3A3F-C9AA-F28A92093BBD}"/>
          </ac:spMkLst>
        </pc:spChg>
        <pc:spChg chg="del">
          <ac:chgData name="Lauren Fordyce" userId="67a44ca6-3024-48a2-ad1d-ef29024be5d6" providerId="ADAL" clId="{F40F1D20-4046-CE42-9115-809454C66F94}" dt="2022-12-10T00:59:47.445" v="297" actId="700"/>
          <ac:spMkLst>
            <pc:docMk/>
            <pc:sldMk cId="3416192189" sldId="284"/>
            <ac:spMk id="4" creationId="{22561D6C-0366-C3CC-8C99-0645901317C3}"/>
          </ac:spMkLst>
        </pc:spChg>
        <pc:spChg chg="del mod ord">
          <ac:chgData name="Lauren Fordyce" userId="67a44ca6-3024-48a2-ad1d-ef29024be5d6" providerId="ADAL" clId="{F40F1D20-4046-CE42-9115-809454C66F94}" dt="2022-12-10T00:59:47.445" v="297" actId="700"/>
          <ac:spMkLst>
            <pc:docMk/>
            <pc:sldMk cId="3416192189" sldId="284"/>
            <ac:spMk id="5" creationId="{E05A7B24-1E30-10DC-CE75-3F560D10EE44}"/>
          </ac:spMkLst>
        </pc:spChg>
        <pc:spChg chg="del mod ord">
          <ac:chgData name="Lauren Fordyce" userId="67a44ca6-3024-48a2-ad1d-ef29024be5d6" providerId="ADAL" clId="{F40F1D20-4046-CE42-9115-809454C66F94}" dt="2022-12-10T00:59:47.445" v="297" actId="700"/>
          <ac:spMkLst>
            <pc:docMk/>
            <pc:sldMk cId="3416192189" sldId="284"/>
            <ac:spMk id="6" creationId="{B4457ED6-A30C-B34A-BB9D-22341EC81201}"/>
          </ac:spMkLst>
        </pc:spChg>
        <pc:spChg chg="add mod ord">
          <ac:chgData name="Lauren Fordyce" userId="67a44ca6-3024-48a2-ad1d-ef29024be5d6" providerId="ADAL" clId="{F40F1D20-4046-CE42-9115-809454C66F94}" dt="2022-12-10T00:59:54.734" v="319" actId="20577"/>
          <ac:spMkLst>
            <pc:docMk/>
            <pc:sldMk cId="3416192189" sldId="284"/>
            <ac:spMk id="7" creationId="{A395330E-29C9-0040-8C82-5DAFAF6702D4}"/>
          </ac:spMkLst>
        </pc:spChg>
        <pc:spChg chg="add mod ord">
          <ac:chgData name="Lauren Fordyce" userId="67a44ca6-3024-48a2-ad1d-ef29024be5d6" providerId="ADAL" clId="{F40F1D20-4046-CE42-9115-809454C66F94}" dt="2022-12-10T01:01:46.395" v="514" actId="20577"/>
          <ac:spMkLst>
            <pc:docMk/>
            <pc:sldMk cId="3416192189" sldId="284"/>
            <ac:spMk id="8" creationId="{BAF2E6DB-C2F7-D61B-A850-B1B25DF1866F}"/>
          </ac:spMkLst>
        </pc:spChg>
      </pc:sldChg>
      <pc:sldChg chg="addSp delSp modSp new del mod modClrScheme chgLayout">
        <pc:chgData name="Lauren Fordyce" userId="67a44ca6-3024-48a2-ad1d-ef29024be5d6" providerId="ADAL" clId="{F40F1D20-4046-CE42-9115-809454C66F94}" dt="2022-12-13T16:29:03.609" v="8111" actId="2696"/>
        <pc:sldMkLst>
          <pc:docMk/>
          <pc:sldMk cId="198095052" sldId="285"/>
        </pc:sldMkLst>
        <pc:spChg chg="mod ord">
          <ac:chgData name="Lauren Fordyce" userId="67a44ca6-3024-48a2-ad1d-ef29024be5d6" providerId="ADAL" clId="{F40F1D20-4046-CE42-9115-809454C66F94}" dt="2022-12-12T21:28:47.120" v="2681" actId="700"/>
          <ac:spMkLst>
            <pc:docMk/>
            <pc:sldMk cId="198095052" sldId="285"/>
            <ac:spMk id="2" creationId="{CF6A0267-3020-A384-147E-516A20CCA04E}"/>
          </ac:spMkLst>
        </pc:spChg>
        <pc:spChg chg="mod ord">
          <ac:chgData name="Lauren Fordyce" userId="67a44ca6-3024-48a2-ad1d-ef29024be5d6" providerId="ADAL" clId="{F40F1D20-4046-CE42-9115-809454C66F94}" dt="2022-12-12T21:30:03.528" v="2701" actId="1076"/>
          <ac:spMkLst>
            <pc:docMk/>
            <pc:sldMk cId="198095052" sldId="285"/>
            <ac:spMk id="3" creationId="{377579B8-8CAF-8A3F-C16C-E714562648EE}"/>
          </ac:spMkLst>
        </pc:spChg>
        <pc:spChg chg="add del mod">
          <ac:chgData name="Lauren Fordyce" userId="67a44ca6-3024-48a2-ad1d-ef29024be5d6" providerId="ADAL" clId="{F40F1D20-4046-CE42-9115-809454C66F94}" dt="2022-12-12T21:28:08.291" v="2676" actId="478"/>
          <ac:spMkLst>
            <pc:docMk/>
            <pc:sldMk cId="198095052" sldId="285"/>
            <ac:spMk id="8" creationId="{AED25BFE-2885-7FF6-8079-84B75A57489A}"/>
          </ac:spMkLst>
        </pc:spChg>
        <pc:spChg chg="add del mod ord">
          <ac:chgData name="Lauren Fordyce" userId="67a44ca6-3024-48a2-ad1d-ef29024be5d6" providerId="ADAL" clId="{F40F1D20-4046-CE42-9115-809454C66F94}" dt="2022-12-12T21:28:52.448" v="2683"/>
          <ac:spMkLst>
            <pc:docMk/>
            <pc:sldMk cId="198095052" sldId="285"/>
            <ac:spMk id="9" creationId="{C044FA09-CCF6-98EB-23FB-3FB0E486731C}"/>
          </ac:spMkLst>
        </pc:spChg>
        <pc:spChg chg="add del mod ord">
          <ac:chgData name="Lauren Fordyce" userId="67a44ca6-3024-48a2-ad1d-ef29024be5d6" providerId="ADAL" clId="{F40F1D20-4046-CE42-9115-809454C66F94}" dt="2022-12-12T21:28:57.799" v="2686"/>
          <ac:spMkLst>
            <pc:docMk/>
            <pc:sldMk cId="198095052" sldId="285"/>
            <ac:spMk id="10" creationId="{D55646B6-819F-47F0-0F28-F8BD2866DDD4}"/>
          </ac:spMkLst>
        </pc:spChg>
        <pc:picChg chg="add del mod modCrop">
          <ac:chgData name="Lauren Fordyce" userId="67a44ca6-3024-48a2-ad1d-ef29024be5d6" providerId="ADAL" clId="{F40F1D20-4046-CE42-9115-809454C66F94}" dt="2022-12-12T21:28:54.299" v="2684" actId="478"/>
          <ac:picMkLst>
            <pc:docMk/>
            <pc:sldMk cId="198095052" sldId="285"/>
            <ac:picMk id="5" creationId="{912C06AE-BB9A-F1FF-79B2-B58D75F4EDF4}"/>
          </ac:picMkLst>
        </pc:picChg>
        <pc:picChg chg="add del mod modCrop">
          <ac:chgData name="Lauren Fordyce" userId="67a44ca6-3024-48a2-ad1d-ef29024be5d6" providerId="ADAL" clId="{F40F1D20-4046-CE42-9115-809454C66F94}" dt="2022-12-12T21:28:56.538" v="2685" actId="478"/>
          <ac:picMkLst>
            <pc:docMk/>
            <pc:sldMk cId="198095052" sldId="285"/>
            <ac:picMk id="7" creationId="{CEA292D3-FDC0-FC0C-786B-D0BBD7E00302}"/>
          </ac:picMkLst>
        </pc:picChg>
        <pc:picChg chg="add mod">
          <ac:chgData name="Lauren Fordyce" userId="67a44ca6-3024-48a2-ad1d-ef29024be5d6" providerId="ADAL" clId="{F40F1D20-4046-CE42-9115-809454C66F94}" dt="2022-12-12T21:28:52.448" v="2683"/>
          <ac:picMkLst>
            <pc:docMk/>
            <pc:sldMk cId="198095052" sldId="285"/>
            <ac:picMk id="11" creationId="{CB48C972-9EA3-493B-DFA5-F107494E50D0}"/>
          </ac:picMkLst>
        </pc:picChg>
        <pc:picChg chg="add mod">
          <ac:chgData name="Lauren Fordyce" userId="67a44ca6-3024-48a2-ad1d-ef29024be5d6" providerId="ADAL" clId="{F40F1D20-4046-CE42-9115-809454C66F94}" dt="2022-12-12T21:28:57.799" v="2686"/>
          <ac:picMkLst>
            <pc:docMk/>
            <pc:sldMk cId="198095052" sldId="285"/>
            <ac:picMk id="12" creationId="{958D1F06-AA7F-21B5-295F-49A151519F6A}"/>
          </ac:picMkLst>
        </pc:picChg>
      </pc:sldChg>
      <pc:sldChg chg="add">
        <pc:chgData name="Lauren Fordyce" userId="67a44ca6-3024-48a2-ad1d-ef29024be5d6" providerId="ADAL" clId="{F40F1D20-4046-CE42-9115-809454C66F94}" dt="2022-12-13T16:29:11.772" v="8112"/>
        <pc:sldMkLst>
          <pc:docMk/>
          <pc:sldMk cId="1294694704" sldId="285"/>
        </pc:sldMkLst>
      </pc:sldChg>
      <pc:sldChg chg="addSp delSp modSp new mod modClrScheme chgLayout">
        <pc:chgData name="Lauren Fordyce" userId="67a44ca6-3024-48a2-ad1d-ef29024be5d6" providerId="ADAL" clId="{F40F1D20-4046-CE42-9115-809454C66F94}" dt="2022-12-12T22:06:35.360" v="3879" actId="20577"/>
        <pc:sldMkLst>
          <pc:docMk/>
          <pc:sldMk cId="2203478015" sldId="286"/>
        </pc:sldMkLst>
        <pc:spChg chg="del mod ord">
          <ac:chgData name="Lauren Fordyce" userId="67a44ca6-3024-48a2-ad1d-ef29024be5d6" providerId="ADAL" clId="{F40F1D20-4046-CE42-9115-809454C66F94}" dt="2022-12-12T17:31:53.429" v="2534" actId="700"/>
          <ac:spMkLst>
            <pc:docMk/>
            <pc:sldMk cId="2203478015" sldId="286"/>
            <ac:spMk id="2" creationId="{DB67D34C-F2C3-9B3A-93BF-A1F4A77A93D4}"/>
          </ac:spMkLst>
        </pc:spChg>
        <pc:spChg chg="del mod ord">
          <ac:chgData name="Lauren Fordyce" userId="67a44ca6-3024-48a2-ad1d-ef29024be5d6" providerId="ADAL" clId="{F40F1D20-4046-CE42-9115-809454C66F94}" dt="2022-12-12T17:31:53.429" v="2534" actId="700"/>
          <ac:spMkLst>
            <pc:docMk/>
            <pc:sldMk cId="2203478015" sldId="286"/>
            <ac:spMk id="3" creationId="{DAD216FC-DC36-1802-F768-9B58E7AE6536}"/>
          </ac:spMkLst>
        </pc:spChg>
        <pc:spChg chg="del">
          <ac:chgData name="Lauren Fordyce" userId="67a44ca6-3024-48a2-ad1d-ef29024be5d6" providerId="ADAL" clId="{F40F1D20-4046-CE42-9115-809454C66F94}" dt="2022-12-12T17:31:53.429" v="2534" actId="700"/>
          <ac:spMkLst>
            <pc:docMk/>
            <pc:sldMk cId="2203478015" sldId="286"/>
            <ac:spMk id="4" creationId="{343F3DEC-B485-7EA9-BFC1-CD0D3EF75DC4}"/>
          </ac:spMkLst>
        </pc:spChg>
        <pc:spChg chg="del">
          <ac:chgData name="Lauren Fordyce" userId="67a44ca6-3024-48a2-ad1d-ef29024be5d6" providerId="ADAL" clId="{F40F1D20-4046-CE42-9115-809454C66F94}" dt="2022-12-12T17:31:53.429" v="2534" actId="700"/>
          <ac:spMkLst>
            <pc:docMk/>
            <pc:sldMk cId="2203478015" sldId="286"/>
            <ac:spMk id="5" creationId="{8C38B7B8-4328-B9B5-CCCB-3B2A0FBB8CA7}"/>
          </ac:spMkLst>
        </pc:spChg>
        <pc:spChg chg="mod ord">
          <ac:chgData name="Lauren Fordyce" userId="67a44ca6-3024-48a2-ad1d-ef29024be5d6" providerId="ADAL" clId="{F40F1D20-4046-CE42-9115-809454C66F94}" dt="2022-12-12T22:06:35.360" v="3879" actId="20577"/>
          <ac:spMkLst>
            <pc:docMk/>
            <pc:sldMk cId="2203478015" sldId="286"/>
            <ac:spMk id="6" creationId="{C7126C6D-6BE2-11FA-19A1-ED9CB270C918}"/>
          </ac:spMkLst>
        </pc:spChg>
        <pc:spChg chg="mod ord">
          <ac:chgData name="Lauren Fordyce" userId="67a44ca6-3024-48a2-ad1d-ef29024be5d6" providerId="ADAL" clId="{F40F1D20-4046-CE42-9115-809454C66F94}" dt="2022-12-12T17:36:07.428" v="2584" actId="700"/>
          <ac:spMkLst>
            <pc:docMk/>
            <pc:sldMk cId="2203478015" sldId="286"/>
            <ac:spMk id="7" creationId="{05F01979-AE35-027C-8386-B946DD5DFE01}"/>
          </ac:spMkLst>
        </pc:spChg>
        <pc:spChg chg="add del mod ord">
          <ac:chgData name="Lauren Fordyce" userId="67a44ca6-3024-48a2-ad1d-ef29024be5d6" providerId="ADAL" clId="{F40F1D20-4046-CE42-9115-809454C66F94}" dt="2022-12-12T17:32:16.730" v="2535" actId="931"/>
          <ac:spMkLst>
            <pc:docMk/>
            <pc:sldMk cId="2203478015" sldId="286"/>
            <ac:spMk id="8" creationId="{35CFD211-7F70-7DBF-F155-2D66544B3404}"/>
          </ac:spMkLst>
        </pc:spChg>
        <pc:spChg chg="add del mod ord">
          <ac:chgData name="Lauren Fordyce" userId="67a44ca6-3024-48a2-ad1d-ef29024be5d6" providerId="ADAL" clId="{F40F1D20-4046-CE42-9115-809454C66F94}" dt="2022-12-12T17:32:31.195" v="2538" actId="931"/>
          <ac:spMkLst>
            <pc:docMk/>
            <pc:sldMk cId="2203478015" sldId="286"/>
            <ac:spMk id="9" creationId="{A8942762-5E75-D4F9-D2D7-704FA9054B68}"/>
          </ac:spMkLst>
        </pc:spChg>
        <pc:spChg chg="add del mod">
          <ac:chgData name="Lauren Fordyce" userId="67a44ca6-3024-48a2-ad1d-ef29024be5d6" providerId="ADAL" clId="{F40F1D20-4046-CE42-9115-809454C66F94}" dt="2022-12-12T17:35:08.317" v="2577" actId="478"/>
          <ac:spMkLst>
            <pc:docMk/>
            <pc:sldMk cId="2203478015" sldId="286"/>
            <ac:spMk id="12" creationId="{EF9F1A3B-1D63-C4E4-4278-C679B076C7E9}"/>
          </ac:spMkLst>
        </pc:spChg>
        <pc:spChg chg="add del mod">
          <ac:chgData name="Lauren Fordyce" userId="67a44ca6-3024-48a2-ad1d-ef29024be5d6" providerId="ADAL" clId="{F40F1D20-4046-CE42-9115-809454C66F94}" dt="2022-12-12T17:35:00.137" v="2572" actId="478"/>
          <ac:spMkLst>
            <pc:docMk/>
            <pc:sldMk cId="2203478015" sldId="286"/>
            <ac:spMk id="15" creationId="{E4F52F80-FCB8-903B-CF7D-1C60AE6FBE73}"/>
          </ac:spMkLst>
        </pc:spChg>
        <pc:spChg chg="add del mod">
          <ac:chgData name="Lauren Fordyce" userId="67a44ca6-3024-48a2-ad1d-ef29024be5d6" providerId="ADAL" clId="{F40F1D20-4046-CE42-9115-809454C66F94}" dt="2022-12-12T17:32:59.918" v="2547"/>
          <ac:spMkLst>
            <pc:docMk/>
            <pc:sldMk cId="2203478015" sldId="286"/>
            <ac:spMk id="16" creationId="{DE9E70E2-9473-75F8-DD9F-03E866D836B3}"/>
          </ac:spMkLst>
        </pc:spChg>
        <pc:spChg chg="add del mod">
          <ac:chgData name="Lauren Fordyce" userId="67a44ca6-3024-48a2-ad1d-ef29024be5d6" providerId="ADAL" clId="{F40F1D20-4046-CE42-9115-809454C66F94}" dt="2022-12-12T17:32:58.554" v="2545" actId="478"/>
          <ac:spMkLst>
            <pc:docMk/>
            <pc:sldMk cId="2203478015" sldId="286"/>
            <ac:spMk id="19" creationId="{94C6DC90-0ADF-9055-ADB3-0CE2497EC9FB}"/>
          </ac:spMkLst>
        </pc:spChg>
        <pc:spChg chg="add del mod">
          <ac:chgData name="Lauren Fordyce" userId="67a44ca6-3024-48a2-ad1d-ef29024be5d6" providerId="ADAL" clId="{F40F1D20-4046-CE42-9115-809454C66F94}" dt="2022-12-12T17:33:14.837" v="2551"/>
          <ac:spMkLst>
            <pc:docMk/>
            <pc:sldMk cId="2203478015" sldId="286"/>
            <ac:spMk id="20" creationId="{1CAE289E-99E6-A2B2-53A5-88128835CCDE}"/>
          </ac:spMkLst>
        </pc:spChg>
        <pc:spChg chg="add del mod">
          <ac:chgData name="Lauren Fordyce" userId="67a44ca6-3024-48a2-ad1d-ef29024be5d6" providerId="ADAL" clId="{F40F1D20-4046-CE42-9115-809454C66F94}" dt="2022-12-12T17:33:49.432" v="2556" actId="478"/>
          <ac:spMkLst>
            <pc:docMk/>
            <pc:sldMk cId="2203478015" sldId="286"/>
            <ac:spMk id="23" creationId="{DCEA0436-3772-C001-DA24-5EBBEAAB85D2}"/>
          </ac:spMkLst>
        </pc:spChg>
        <pc:spChg chg="add del mod">
          <ac:chgData name="Lauren Fordyce" userId="67a44ca6-3024-48a2-ad1d-ef29024be5d6" providerId="ADAL" clId="{F40F1D20-4046-CE42-9115-809454C66F94}" dt="2022-12-12T17:33:51.628" v="2558"/>
          <ac:spMkLst>
            <pc:docMk/>
            <pc:sldMk cId="2203478015" sldId="286"/>
            <ac:spMk id="24" creationId="{9D681C76-0D82-4552-3967-D1AAEA73A0FE}"/>
          </ac:spMkLst>
        </pc:spChg>
        <pc:spChg chg="add del mod">
          <ac:chgData name="Lauren Fordyce" userId="67a44ca6-3024-48a2-ad1d-ef29024be5d6" providerId="ADAL" clId="{F40F1D20-4046-CE42-9115-809454C66F94}" dt="2022-12-12T17:34:56.711" v="2571" actId="478"/>
          <ac:spMkLst>
            <pc:docMk/>
            <pc:sldMk cId="2203478015" sldId="286"/>
            <ac:spMk id="27" creationId="{1BBDA01F-660C-70B5-2075-CABCE9BEC804}"/>
          </ac:spMkLst>
        </pc:spChg>
        <pc:spChg chg="add del mod">
          <ac:chgData name="Lauren Fordyce" userId="67a44ca6-3024-48a2-ad1d-ef29024be5d6" providerId="ADAL" clId="{F40F1D20-4046-CE42-9115-809454C66F94}" dt="2022-12-12T17:34:55.832" v="2570" actId="478"/>
          <ac:spMkLst>
            <pc:docMk/>
            <pc:sldMk cId="2203478015" sldId="286"/>
            <ac:spMk id="30" creationId="{B8F3C9F1-FB2D-B441-ABF7-4DAE1B91A13C}"/>
          </ac:spMkLst>
        </pc:spChg>
        <pc:spChg chg="add del mod ord">
          <ac:chgData name="Lauren Fordyce" userId="67a44ca6-3024-48a2-ad1d-ef29024be5d6" providerId="ADAL" clId="{F40F1D20-4046-CE42-9115-809454C66F94}" dt="2022-12-12T17:36:07.428" v="2584" actId="700"/>
          <ac:spMkLst>
            <pc:docMk/>
            <pc:sldMk cId="2203478015" sldId="286"/>
            <ac:spMk id="32" creationId="{62002D40-705F-E3C9-5D7C-C1B77C456CA2}"/>
          </ac:spMkLst>
        </pc:spChg>
        <pc:spChg chg="add del mod">
          <ac:chgData name="Lauren Fordyce" userId="67a44ca6-3024-48a2-ad1d-ef29024be5d6" providerId="ADAL" clId="{F40F1D20-4046-CE42-9115-809454C66F94}" dt="2022-12-12T17:35:04.317" v="2576"/>
          <ac:spMkLst>
            <pc:docMk/>
            <pc:sldMk cId="2203478015" sldId="286"/>
            <ac:spMk id="34" creationId="{5B9E2F33-1DD2-CD5E-BE99-DCFA8D21EAA4}"/>
          </ac:spMkLst>
        </pc:spChg>
        <pc:spChg chg="add del mod ord">
          <ac:chgData name="Lauren Fordyce" userId="67a44ca6-3024-48a2-ad1d-ef29024be5d6" providerId="ADAL" clId="{F40F1D20-4046-CE42-9115-809454C66F94}" dt="2022-12-12T17:36:16.360" v="2585" actId="931"/>
          <ac:spMkLst>
            <pc:docMk/>
            <pc:sldMk cId="2203478015" sldId="286"/>
            <ac:spMk id="37" creationId="{CED57743-3858-78A6-E13B-5DB8045DA742}"/>
          </ac:spMkLst>
        </pc:spChg>
        <pc:spChg chg="add del mod ord">
          <ac:chgData name="Lauren Fordyce" userId="67a44ca6-3024-48a2-ad1d-ef29024be5d6" providerId="ADAL" clId="{F40F1D20-4046-CE42-9115-809454C66F94}" dt="2022-12-12T17:36:33.573" v="2588" actId="931"/>
          <ac:spMkLst>
            <pc:docMk/>
            <pc:sldMk cId="2203478015" sldId="286"/>
            <ac:spMk id="38" creationId="{721280F1-6722-4AAA-7237-889C9502BE3C}"/>
          </ac:spMkLst>
        </pc:spChg>
        <pc:spChg chg="add del mod">
          <ac:chgData name="Lauren Fordyce" userId="67a44ca6-3024-48a2-ad1d-ef29024be5d6" providerId="ADAL" clId="{F40F1D20-4046-CE42-9115-809454C66F94}" dt="2022-12-12T17:37:53.281" v="2595" actId="478"/>
          <ac:spMkLst>
            <pc:docMk/>
            <pc:sldMk cId="2203478015" sldId="286"/>
            <ac:spMk id="41" creationId="{730BA94C-0039-6C90-F5A0-123161271FEE}"/>
          </ac:spMkLst>
        </pc:spChg>
        <pc:spChg chg="add del mod">
          <ac:chgData name="Lauren Fordyce" userId="67a44ca6-3024-48a2-ad1d-ef29024be5d6" providerId="ADAL" clId="{F40F1D20-4046-CE42-9115-809454C66F94}" dt="2022-12-12T17:37:55.887" v="2596" actId="478"/>
          <ac:spMkLst>
            <pc:docMk/>
            <pc:sldMk cId="2203478015" sldId="286"/>
            <ac:spMk id="44" creationId="{27F09E8D-C22A-AD1F-0C90-21DA1D5DFCE2}"/>
          </ac:spMkLst>
        </pc:spChg>
        <pc:spChg chg="add del mod">
          <ac:chgData name="Lauren Fordyce" userId="67a44ca6-3024-48a2-ad1d-ef29024be5d6" providerId="ADAL" clId="{F40F1D20-4046-CE42-9115-809454C66F94}" dt="2022-12-12T17:37:42.467" v="2594" actId="478"/>
          <ac:spMkLst>
            <pc:docMk/>
            <pc:sldMk cId="2203478015" sldId="286"/>
            <ac:spMk id="47" creationId="{D0A09A8B-536C-F5E5-1882-3F243DC1F3E4}"/>
          </ac:spMkLst>
        </pc:spChg>
        <pc:spChg chg="add del mod">
          <ac:chgData name="Lauren Fordyce" userId="67a44ca6-3024-48a2-ad1d-ef29024be5d6" providerId="ADAL" clId="{F40F1D20-4046-CE42-9115-809454C66F94}" dt="2022-12-12T17:38:32.375" v="2597" actId="931"/>
          <ac:spMkLst>
            <pc:docMk/>
            <pc:sldMk cId="2203478015" sldId="286"/>
            <ac:spMk id="49" creationId="{CFB6B19F-009A-2630-4312-19A874008075}"/>
          </ac:spMkLst>
        </pc:spChg>
        <pc:spChg chg="add del mod">
          <ac:chgData name="Lauren Fordyce" userId="67a44ca6-3024-48a2-ad1d-ef29024be5d6" providerId="ADAL" clId="{F40F1D20-4046-CE42-9115-809454C66F94}" dt="2022-12-12T17:38:56.266" v="2598" actId="931"/>
          <ac:spMkLst>
            <pc:docMk/>
            <pc:sldMk cId="2203478015" sldId="286"/>
            <ac:spMk id="51" creationId="{2E801059-81A8-3BCE-CA6B-3250EF83490E}"/>
          </ac:spMkLst>
        </pc:spChg>
        <pc:spChg chg="add del mod">
          <ac:chgData name="Lauren Fordyce" userId="67a44ca6-3024-48a2-ad1d-ef29024be5d6" providerId="ADAL" clId="{F40F1D20-4046-CE42-9115-809454C66F94}" dt="2022-12-12T17:39:53.835" v="2600" actId="478"/>
          <ac:spMkLst>
            <pc:docMk/>
            <pc:sldMk cId="2203478015" sldId="286"/>
            <ac:spMk id="54" creationId="{DA0C350B-7F24-72FD-2A32-E3E97C5F6D11}"/>
          </ac:spMkLst>
        </pc:spChg>
        <pc:spChg chg="add del mod">
          <ac:chgData name="Lauren Fordyce" userId="67a44ca6-3024-48a2-ad1d-ef29024be5d6" providerId="ADAL" clId="{F40F1D20-4046-CE42-9115-809454C66F94}" dt="2022-12-12T17:39:55.294" v="2601" actId="478"/>
          <ac:spMkLst>
            <pc:docMk/>
            <pc:sldMk cId="2203478015" sldId="286"/>
            <ac:spMk id="57" creationId="{51A2FDA2-51CE-EBCB-4647-40AD747C972B}"/>
          </ac:spMkLst>
        </pc:spChg>
        <pc:spChg chg="add del mod">
          <ac:chgData name="Lauren Fordyce" userId="67a44ca6-3024-48a2-ad1d-ef29024be5d6" providerId="ADAL" clId="{F40F1D20-4046-CE42-9115-809454C66F94}" dt="2022-12-12T17:40:35.559" v="2602" actId="931"/>
          <ac:spMkLst>
            <pc:docMk/>
            <pc:sldMk cId="2203478015" sldId="286"/>
            <ac:spMk id="59" creationId="{EC7A6BD1-866E-D533-231C-421DE058928F}"/>
          </ac:spMkLst>
        </pc:spChg>
        <pc:spChg chg="add del mod">
          <ac:chgData name="Lauren Fordyce" userId="67a44ca6-3024-48a2-ad1d-ef29024be5d6" providerId="ADAL" clId="{F40F1D20-4046-CE42-9115-809454C66F94}" dt="2022-12-12T17:46:35.781" v="2604" actId="478"/>
          <ac:spMkLst>
            <pc:docMk/>
            <pc:sldMk cId="2203478015" sldId="286"/>
            <ac:spMk id="62" creationId="{08A8574D-6DD0-7B1A-09DB-1EC7E2E2AABE}"/>
          </ac:spMkLst>
        </pc:spChg>
        <pc:picChg chg="add del mod">
          <ac:chgData name="Lauren Fordyce" userId="67a44ca6-3024-48a2-ad1d-ef29024be5d6" providerId="ADAL" clId="{F40F1D20-4046-CE42-9115-809454C66F94}" dt="2022-12-12T17:33:11.272" v="2550" actId="478"/>
          <ac:picMkLst>
            <pc:docMk/>
            <pc:sldMk cId="2203478015" sldId="286"/>
            <ac:picMk id="11" creationId="{3A151CA7-4768-9FA6-3DA0-2CC79966FAB7}"/>
          </ac:picMkLst>
        </pc:picChg>
        <pc:picChg chg="add del mod ord modCrop">
          <ac:chgData name="Lauren Fordyce" userId="67a44ca6-3024-48a2-ad1d-ef29024be5d6" providerId="ADAL" clId="{F40F1D20-4046-CE42-9115-809454C66F94}" dt="2022-12-12T17:35:00.137" v="2572" actId="478"/>
          <ac:picMkLst>
            <pc:docMk/>
            <pc:sldMk cId="2203478015" sldId="286"/>
            <ac:picMk id="14" creationId="{B23B3277-3E1C-7237-8729-BFF0F8CF0C64}"/>
          </ac:picMkLst>
        </pc:picChg>
        <pc:picChg chg="add del mod">
          <ac:chgData name="Lauren Fordyce" userId="67a44ca6-3024-48a2-ad1d-ef29024be5d6" providerId="ADAL" clId="{F40F1D20-4046-CE42-9115-809454C66F94}" dt="2022-12-12T17:32:58.554" v="2545" actId="478"/>
          <ac:picMkLst>
            <pc:docMk/>
            <pc:sldMk cId="2203478015" sldId="286"/>
            <ac:picMk id="18" creationId="{AD223948-986A-7C53-9E5F-F59D86A1BFE0}"/>
          </ac:picMkLst>
        </pc:picChg>
        <pc:picChg chg="add del mod">
          <ac:chgData name="Lauren Fordyce" userId="67a44ca6-3024-48a2-ad1d-ef29024be5d6" providerId="ADAL" clId="{F40F1D20-4046-CE42-9115-809454C66F94}" dt="2022-12-12T17:33:49.432" v="2556" actId="478"/>
          <ac:picMkLst>
            <pc:docMk/>
            <pc:sldMk cId="2203478015" sldId="286"/>
            <ac:picMk id="22" creationId="{07C64B3E-A12A-CCAC-89EE-BC61F07DCFC1}"/>
          </ac:picMkLst>
        </pc:picChg>
        <pc:picChg chg="add del mod">
          <ac:chgData name="Lauren Fordyce" userId="67a44ca6-3024-48a2-ad1d-ef29024be5d6" providerId="ADAL" clId="{F40F1D20-4046-CE42-9115-809454C66F94}" dt="2022-12-12T17:34:56.711" v="2571" actId="478"/>
          <ac:picMkLst>
            <pc:docMk/>
            <pc:sldMk cId="2203478015" sldId="286"/>
            <ac:picMk id="26" creationId="{DF471D2A-D67C-6BF0-F989-EF057DB86138}"/>
          </ac:picMkLst>
        </pc:picChg>
        <pc:picChg chg="add del mod">
          <ac:chgData name="Lauren Fordyce" userId="67a44ca6-3024-48a2-ad1d-ef29024be5d6" providerId="ADAL" clId="{F40F1D20-4046-CE42-9115-809454C66F94}" dt="2022-12-12T17:34:55.060" v="2569" actId="478"/>
          <ac:picMkLst>
            <pc:docMk/>
            <pc:sldMk cId="2203478015" sldId="286"/>
            <ac:picMk id="29" creationId="{286F9A6C-DBD8-3F49-9A89-A09CFA5DC5B2}"/>
          </ac:picMkLst>
        </pc:picChg>
        <pc:picChg chg="add del mod">
          <ac:chgData name="Lauren Fordyce" userId="67a44ca6-3024-48a2-ad1d-ef29024be5d6" providerId="ADAL" clId="{F40F1D20-4046-CE42-9115-809454C66F94}" dt="2022-12-12T17:34:55.832" v="2570" actId="478"/>
          <ac:picMkLst>
            <pc:docMk/>
            <pc:sldMk cId="2203478015" sldId="286"/>
            <ac:picMk id="31" creationId="{34A107B4-A24A-1DDA-3A06-B8F5D901DBD0}"/>
          </ac:picMkLst>
        </pc:picChg>
        <pc:picChg chg="add del mod">
          <ac:chgData name="Lauren Fordyce" userId="67a44ca6-3024-48a2-ad1d-ef29024be5d6" providerId="ADAL" clId="{F40F1D20-4046-CE42-9115-809454C66F94}" dt="2022-12-12T17:35:03.003" v="2575" actId="478"/>
          <ac:picMkLst>
            <pc:docMk/>
            <pc:sldMk cId="2203478015" sldId="286"/>
            <ac:picMk id="35" creationId="{4FAC7CEF-6CFB-B066-E025-454BC8DF69A2}"/>
          </ac:picMkLst>
        </pc:picChg>
        <pc:picChg chg="add mod ord modCrop">
          <ac:chgData name="Lauren Fordyce" userId="67a44ca6-3024-48a2-ad1d-ef29024be5d6" providerId="ADAL" clId="{F40F1D20-4046-CE42-9115-809454C66F94}" dt="2022-12-12T17:36:07.428" v="2584" actId="700"/>
          <ac:picMkLst>
            <pc:docMk/>
            <pc:sldMk cId="2203478015" sldId="286"/>
            <ac:picMk id="36" creationId="{18B296CF-4D16-FA92-42F7-803B91660A18}"/>
          </ac:picMkLst>
        </pc:picChg>
        <pc:picChg chg="add del mod">
          <ac:chgData name="Lauren Fordyce" userId="67a44ca6-3024-48a2-ad1d-ef29024be5d6" providerId="ADAL" clId="{F40F1D20-4046-CE42-9115-809454C66F94}" dt="2022-12-12T17:37:53.281" v="2595" actId="478"/>
          <ac:picMkLst>
            <pc:docMk/>
            <pc:sldMk cId="2203478015" sldId="286"/>
            <ac:picMk id="40" creationId="{C8DC619E-80F5-2791-B30E-EBF688E960C7}"/>
          </ac:picMkLst>
        </pc:picChg>
        <pc:picChg chg="add del mod">
          <ac:chgData name="Lauren Fordyce" userId="67a44ca6-3024-48a2-ad1d-ef29024be5d6" providerId="ADAL" clId="{F40F1D20-4046-CE42-9115-809454C66F94}" dt="2022-12-12T17:37:55.887" v="2596" actId="478"/>
          <ac:picMkLst>
            <pc:docMk/>
            <pc:sldMk cId="2203478015" sldId="286"/>
            <ac:picMk id="43" creationId="{BDEB1987-0416-4DFB-0B07-CF6FB7CD5D65}"/>
          </ac:picMkLst>
        </pc:picChg>
        <pc:picChg chg="add del mod">
          <ac:chgData name="Lauren Fordyce" userId="67a44ca6-3024-48a2-ad1d-ef29024be5d6" providerId="ADAL" clId="{F40F1D20-4046-CE42-9115-809454C66F94}" dt="2022-12-12T17:37:42.467" v="2594" actId="478"/>
          <ac:picMkLst>
            <pc:docMk/>
            <pc:sldMk cId="2203478015" sldId="286"/>
            <ac:picMk id="46" creationId="{96500A28-ECB2-5DE5-F701-CEA0FCD47430}"/>
          </ac:picMkLst>
        </pc:picChg>
        <pc:picChg chg="add del mod">
          <ac:chgData name="Lauren Fordyce" userId="67a44ca6-3024-48a2-ad1d-ef29024be5d6" providerId="ADAL" clId="{F40F1D20-4046-CE42-9115-809454C66F94}" dt="2022-12-12T17:39:53.835" v="2600" actId="478"/>
          <ac:picMkLst>
            <pc:docMk/>
            <pc:sldMk cId="2203478015" sldId="286"/>
            <ac:picMk id="53" creationId="{ADD0F578-F5F2-F3CB-2924-A00C0895668C}"/>
          </ac:picMkLst>
        </pc:picChg>
        <pc:picChg chg="add mod">
          <ac:chgData name="Lauren Fordyce" userId="67a44ca6-3024-48a2-ad1d-ef29024be5d6" providerId="ADAL" clId="{F40F1D20-4046-CE42-9115-809454C66F94}" dt="2022-12-12T17:38:58.235" v="2599" actId="27614"/>
          <ac:picMkLst>
            <pc:docMk/>
            <pc:sldMk cId="2203478015" sldId="286"/>
            <ac:picMk id="56" creationId="{591EEF87-595A-F43A-6F65-0A05B3614653}"/>
          </ac:picMkLst>
        </pc:picChg>
        <pc:picChg chg="add mod">
          <ac:chgData name="Lauren Fordyce" userId="67a44ca6-3024-48a2-ad1d-ef29024be5d6" providerId="ADAL" clId="{F40F1D20-4046-CE42-9115-809454C66F94}" dt="2022-12-12T17:40:37.741" v="2603" actId="27614"/>
          <ac:picMkLst>
            <pc:docMk/>
            <pc:sldMk cId="2203478015" sldId="286"/>
            <ac:picMk id="61" creationId="{644507AE-2520-766A-0206-38F839DB4DF5}"/>
          </ac:picMkLst>
        </pc:picChg>
        <pc:picChg chg="add del mod">
          <ac:chgData name="Lauren Fordyce" userId="67a44ca6-3024-48a2-ad1d-ef29024be5d6" providerId="ADAL" clId="{F40F1D20-4046-CE42-9115-809454C66F94}" dt="2022-12-12T17:33:11.272" v="2550" actId="478"/>
          <ac:picMkLst>
            <pc:docMk/>
            <pc:sldMk cId="2203478015" sldId="286"/>
            <ac:picMk id="2050" creationId="{48F0CFC7-9BC4-0EF5-66EC-6DDD210B9D4F}"/>
          </ac:picMkLst>
        </pc:picChg>
        <pc:picChg chg="add mod ord modCrop">
          <ac:chgData name="Lauren Fordyce" userId="67a44ca6-3024-48a2-ad1d-ef29024be5d6" providerId="ADAL" clId="{F40F1D20-4046-CE42-9115-809454C66F94}" dt="2022-12-12T17:36:07.428" v="2584" actId="700"/>
          <ac:picMkLst>
            <pc:docMk/>
            <pc:sldMk cId="2203478015" sldId="286"/>
            <ac:picMk id="2052" creationId="{F1A5F674-F598-F5B3-2741-97C5686D71D0}"/>
          </ac:picMkLst>
        </pc:picChg>
      </pc:sldChg>
      <pc:sldChg chg="addSp delSp modSp new mod modClrScheme chgLayout">
        <pc:chgData name="Lauren Fordyce" userId="67a44ca6-3024-48a2-ad1d-ef29024be5d6" providerId="ADAL" clId="{F40F1D20-4046-CE42-9115-809454C66F94}" dt="2022-12-12T21:48:58.787" v="3218" actId="20577"/>
        <pc:sldMkLst>
          <pc:docMk/>
          <pc:sldMk cId="421047913" sldId="287"/>
        </pc:sldMkLst>
        <pc:spChg chg="del">
          <ac:chgData name="Lauren Fordyce" userId="67a44ca6-3024-48a2-ad1d-ef29024be5d6" providerId="ADAL" clId="{F40F1D20-4046-CE42-9115-809454C66F94}" dt="2022-12-12T21:35:20.284" v="2705" actId="700"/>
          <ac:spMkLst>
            <pc:docMk/>
            <pc:sldMk cId="421047913" sldId="287"/>
            <ac:spMk id="2" creationId="{D1D1C4B6-C64A-889D-065F-8EF3FB4A4441}"/>
          </ac:spMkLst>
        </pc:spChg>
        <pc:spChg chg="del">
          <ac:chgData name="Lauren Fordyce" userId="67a44ca6-3024-48a2-ad1d-ef29024be5d6" providerId="ADAL" clId="{F40F1D20-4046-CE42-9115-809454C66F94}" dt="2022-12-12T21:35:20.284" v="2705" actId="700"/>
          <ac:spMkLst>
            <pc:docMk/>
            <pc:sldMk cId="421047913" sldId="287"/>
            <ac:spMk id="3" creationId="{45F172EE-7FAD-3072-D622-150037BA4C0E}"/>
          </ac:spMkLst>
        </pc:spChg>
        <pc:spChg chg="del mod ord">
          <ac:chgData name="Lauren Fordyce" userId="67a44ca6-3024-48a2-ad1d-ef29024be5d6" providerId="ADAL" clId="{F40F1D20-4046-CE42-9115-809454C66F94}" dt="2022-12-12T21:35:20.284" v="2705" actId="700"/>
          <ac:spMkLst>
            <pc:docMk/>
            <pc:sldMk cId="421047913" sldId="287"/>
            <ac:spMk id="4" creationId="{50AE4333-B07F-4F78-1EA4-785F91912385}"/>
          </ac:spMkLst>
        </pc:spChg>
        <pc:spChg chg="del mod ord">
          <ac:chgData name="Lauren Fordyce" userId="67a44ca6-3024-48a2-ad1d-ef29024be5d6" providerId="ADAL" clId="{F40F1D20-4046-CE42-9115-809454C66F94}" dt="2022-12-12T21:35:20.284" v="2705" actId="700"/>
          <ac:spMkLst>
            <pc:docMk/>
            <pc:sldMk cId="421047913" sldId="287"/>
            <ac:spMk id="5" creationId="{D4927E17-3D43-712E-9E4C-89991FBB23E4}"/>
          </ac:spMkLst>
        </pc:spChg>
        <pc:spChg chg="add del mod ord">
          <ac:chgData name="Lauren Fordyce" userId="67a44ca6-3024-48a2-ad1d-ef29024be5d6" providerId="ADAL" clId="{F40F1D20-4046-CE42-9115-809454C66F94}" dt="2022-12-12T21:35:22.524" v="2706" actId="700"/>
          <ac:spMkLst>
            <pc:docMk/>
            <pc:sldMk cId="421047913" sldId="287"/>
            <ac:spMk id="6" creationId="{17E8FE7B-C652-2513-CC06-97E1DC63D72C}"/>
          </ac:spMkLst>
        </pc:spChg>
        <pc:spChg chg="add del mod ord">
          <ac:chgData name="Lauren Fordyce" userId="67a44ca6-3024-48a2-ad1d-ef29024be5d6" providerId="ADAL" clId="{F40F1D20-4046-CE42-9115-809454C66F94}" dt="2022-12-12T21:35:22.524" v="2706" actId="700"/>
          <ac:spMkLst>
            <pc:docMk/>
            <pc:sldMk cId="421047913" sldId="287"/>
            <ac:spMk id="7" creationId="{8A88F5EB-4F56-A6DD-A9FD-38881134757F}"/>
          </ac:spMkLst>
        </pc:spChg>
        <pc:spChg chg="add mod ord">
          <ac:chgData name="Lauren Fordyce" userId="67a44ca6-3024-48a2-ad1d-ef29024be5d6" providerId="ADAL" clId="{F40F1D20-4046-CE42-9115-809454C66F94}" dt="2022-12-12T21:36:22.121" v="2734" actId="313"/>
          <ac:spMkLst>
            <pc:docMk/>
            <pc:sldMk cId="421047913" sldId="287"/>
            <ac:spMk id="8" creationId="{C127DA07-E2EA-6DF7-4846-15535979DC37}"/>
          </ac:spMkLst>
        </pc:spChg>
        <pc:spChg chg="add mod ord">
          <ac:chgData name="Lauren Fordyce" userId="67a44ca6-3024-48a2-ad1d-ef29024be5d6" providerId="ADAL" clId="{F40F1D20-4046-CE42-9115-809454C66F94}" dt="2022-12-12T21:45:44.738" v="3077" actId="27636"/>
          <ac:spMkLst>
            <pc:docMk/>
            <pc:sldMk cId="421047913" sldId="287"/>
            <ac:spMk id="9" creationId="{2610B0DD-348B-64FD-B69A-5F85808A58DE}"/>
          </ac:spMkLst>
        </pc:spChg>
        <pc:spChg chg="add mod">
          <ac:chgData name="Lauren Fordyce" userId="67a44ca6-3024-48a2-ad1d-ef29024be5d6" providerId="ADAL" clId="{F40F1D20-4046-CE42-9115-809454C66F94}" dt="2022-12-12T21:48:58.787" v="3218" actId="20577"/>
          <ac:spMkLst>
            <pc:docMk/>
            <pc:sldMk cId="421047913" sldId="287"/>
            <ac:spMk id="11" creationId="{DE3B1D54-BB7D-3578-3C0C-C25ED5F8AA23}"/>
          </ac:spMkLst>
        </pc:spChg>
        <pc:picChg chg="add mod modCrop">
          <ac:chgData name="Lauren Fordyce" userId="67a44ca6-3024-48a2-ad1d-ef29024be5d6" providerId="ADAL" clId="{F40F1D20-4046-CE42-9115-809454C66F94}" dt="2022-12-12T21:48:42.917" v="3217" actId="1076"/>
          <ac:picMkLst>
            <pc:docMk/>
            <pc:sldMk cId="421047913" sldId="287"/>
            <ac:picMk id="10" creationId="{473D1199-02A1-4693-F0EB-B1046405DE11}"/>
          </ac:picMkLst>
        </pc:picChg>
      </pc:sldChg>
      <pc:sldChg chg="addSp delSp modSp new mod modClrScheme chgLayout">
        <pc:chgData name="Lauren Fordyce" userId="67a44ca6-3024-48a2-ad1d-ef29024be5d6" providerId="ADAL" clId="{F40F1D20-4046-CE42-9115-809454C66F94}" dt="2022-12-12T22:06:21.489" v="3878" actId="27636"/>
        <pc:sldMkLst>
          <pc:docMk/>
          <pc:sldMk cId="670155104" sldId="288"/>
        </pc:sldMkLst>
        <pc:spChg chg="del mod ord">
          <ac:chgData name="Lauren Fordyce" userId="67a44ca6-3024-48a2-ad1d-ef29024be5d6" providerId="ADAL" clId="{F40F1D20-4046-CE42-9115-809454C66F94}" dt="2022-12-12T21:49:49.338" v="3220" actId="700"/>
          <ac:spMkLst>
            <pc:docMk/>
            <pc:sldMk cId="670155104" sldId="288"/>
            <ac:spMk id="2" creationId="{80B5EEF3-F777-CFC1-95D4-CA23ED67E5BD}"/>
          </ac:spMkLst>
        </pc:spChg>
        <pc:spChg chg="del mod ord">
          <ac:chgData name="Lauren Fordyce" userId="67a44ca6-3024-48a2-ad1d-ef29024be5d6" providerId="ADAL" clId="{F40F1D20-4046-CE42-9115-809454C66F94}" dt="2022-12-12T21:49:49.338" v="3220" actId="700"/>
          <ac:spMkLst>
            <pc:docMk/>
            <pc:sldMk cId="670155104" sldId="288"/>
            <ac:spMk id="3" creationId="{2677D50D-58BE-3BC0-59CB-7C26948695EA}"/>
          </ac:spMkLst>
        </pc:spChg>
        <pc:spChg chg="add mod ord">
          <ac:chgData name="Lauren Fordyce" userId="67a44ca6-3024-48a2-ad1d-ef29024be5d6" providerId="ADAL" clId="{F40F1D20-4046-CE42-9115-809454C66F94}" dt="2022-12-12T21:49:57.856" v="3250" actId="20577"/>
          <ac:spMkLst>
            <pc:docMk/>
            <pc:sldMk cId="670155104" sldId="288"/>
            <ac:spMk id="4" creationId="{A0BC817F-5C8D-BA91-1E96-26C0EDC6E2BA}"/>
          </ac:spMkLst>
        </pc:spChg>
        <pc:spChg chg="add del mod ord">
          <ac:chgData name="Lauren Fordyce" userId="67a44ca6-3024-48a2-ad1d-ef29024be5d6" providerId="ADAL" clId="{F40F1D20-4046-CE42-9115-809454C66F94}" dt="2022-12-12T21:52:52.270" v="3256" actId="931"/>
          <ac:spMkLst>
            <pc:docMk/>
            <pc:sldMk cId="670155104" sldId="288"/>
            <ac:spMk id="5" creationId="{D41E5A98-0A2C-47A2-E51E-152F70328665}"/>
          </ac:spMkLst>
        </pc:spChg>
        <pc:spChg chg="add del mod ord">
          <ac:chgData name="Lauren Fordyce" userId="67a44ca6-3024-48a2-ad1d-ef29024be5d6" providerId="ADAL" clId="{F40F1D20-4046-CE42-9115-809454C66F94}" dt="2022-12-12T21:54:17.982" v="3265" actId="931"/>
          <ac:spMkLst>
            <pc:docMk/>
            <pc:sldMk cId="670155104" sldId="288"/>
            <ac:spMk id="6" creationId="{D3DC0DD8-F3EF-DF59-9D5D-862B6DB39DA7}"/>
          </ac:spMkLst>
        </pc:spChg>
        <pc:spChg chg="add del mod ord">
          <ac:chgData name="Lauren Fordyce" userId="67a44ca6-3024-48a2-ad1d-ef29024be5d6" providerId="ADAL" clId="{F40F1D20-4046-CE42-9115-809454C66F94}" dt="2022-12-12T21:51:00.380" v="3251"/>
          <ac:spMkLst>
            <pc:docMk/>
            <pc:sldMk cId="670155104" sldId="288"/>
            <ac:spMk id="7" creationId="{99D74AA3-2B68-E571-206C-BFB045C3CE54}"/>
          </ac:spMkLst>
        </pc:spChg>
        <pc:spChg chg="add del mod ord">
          <ac:chgData name="Lauren Fordyce" userId="67a44ca6-3024-48a2-ad1d-ef29024be5d6" providerId="ADAL" clId="{F40F1D20-4046-CE42-9115-809454C66F94}" dt="2022-12-12T21:57:52.768" v="3289"/>
          <ac:spMkLst>
            <pc:docMk/>
            <pc:sldMk cId="670155104" sldId="288"/>
            <ac:spMk id="8" creationId="{897BB634-B9A4-3E8B-8F14-1CFA72263B97}"/>
          </ac:spMkLst>
        </pc:spChg>
        <pc:spChg chg="add del mod ord">
          <ac:chgData name="Lauren Fordyce" userId="67a44ca6-3024-48a2-ad1d-ef29024be5d6" providerId="ADAL" clId="{F40F1D20-4046-CE42-9115-809454C66F94}" dt="2022-12-12T21:57:26.873" v="3286"/>
          <ac:spMkLst>
            <pc:docMk/>
            <pc:sldMk cId="670155104" sldId="288"/>
            <ac:spMk id="9" creationId="{4A1E4CAB-C504-71E2-9C24-F9C7E1D288E0}"/>
          </ac:spMkLst>
        </pc:spChg>
        <pc:spChg chg="add del mod">
          <ac:chgData name="Lauren Fordyce" userId="67a44ca6-3024-48a2-ad1d-ef29024be5d6" providerId="ADAL" clId="{F40F1D20-4046-CE42-9115-809454C66F94}" dt="2022-12-12T21:57:59.808" v="3291"/>
          <ac:spMkLst>
            <pc:docMk/>
            <pc:sldMk cId="670155104" sldId="288"/>
            <ac:spMk id="12" creationId="{E485DAAB-9C3C-B1B6-7249-C8E2E948D3DD}"/>
          </ac:spMkLst>
        </pc:spChg>
        <pc:spChg chg="add del mod">
          <ac:chgData name="Lauren Fordyce" userId="67a44ca6-3024-48a2-ad1d-ef29024be5d6" providerId="ADAL" clId="{F40F1D20-4046-CE42-9115-809454C66F94}" dt="2022-12-12T21:53:42.926" v="3264" actId="478"/>
          <ac:spMkLst>
            <pc:docMk/>
            <pc:sldMk cId="670155104" sldId="288"/>
            <ac:spMk id="15" creationId="{50816699-1A43-304D-1182-BB1ACAFB1F1C}"/>
          </ac:spMkLst>
        </pc:spChg>
        <pc:spChg chg="add del mod">
          <ac:chgData name="Lauren Fordyce" userId="67a44ca6-3024-48a2-ad1d-ef29024be5d6" providerId="ADAL" clId="{F40F1D20-4046-CE42-9115-809454C66F94}" dt="2022-12-12T21:54:22.116" v="3268" actId="478"/>
          <ac:spMkLst>
            <pc:docMk/>
            <pc:sldMk cId="670155104" sldId="288"/>
            <ac:spMk id="18" creationId="{97EDC073-AFE0-3970-C02E-62B065E81B2A}"/>
          </ac:spMkLst>
        </pc:spChg>
        <pc:spChg chg="add del mod">
          <ac:chgData name="Lauren Fordyce" userId="67a44ca6-3024-48a2-ad1d-ef29024be5d6" providerId="ADAL" clId="{F40F1D20-4046-CE42-9115-809454C66F94}" dt="2022-12-12T21:55:13.604" v="3273" actId="931"/>
          <ac:spMkLst>
            <pc:docMk/>
            <pc:sldMk cId="670155104" sldId="288"/>
            <ac:spMk id="20" creationId="{5E65E2CB-CD3C-0C82-7D2A-8E8D6786408B}"/>
          </ac:spMkLst>
        </pc:spChg>
        <pc:spChg chg="add del mod">
          <ac:chgData name="Lauren Fordyce" userId="67a44ca6-3024-48a2-ad1d-ef29024be5d6" providerId="ADAL" clId="{F40F1D20-4046-CE42-9115-809454C66F94}" dt="2022-12-12T21:55:16.958" v="3275" actId="478"/>
          <ac:spMkLst>
            <pc:docMk/>
            <pc:sldMk cId="670155104" sldId="288"/>
            <ac:spMk id="23" creationId="{75989816-D5DD-E6AD-B9C7-155683425057}"/>
          </ac:spMkLst>
        </pc:spChg>
        <pc:spChg chg="add del mod">
          <ac:chgData name="Lauren Fordyce" userId="67a44ca6-3024-48a2-ad1d-ef29024be5d6" providerId="ADAL" clId="{F40F1D20-4046-CE42-9115-809454C66F94}" dt="2022-12-12T21:56:05.417" v="3280" actId="931"/>
          <ac:spMkLst>
            <pc:docMk/>
            <pc:sldMk cId="670155104" sldId="288"/>
            <ac:spMk id="25" creationId="{2108F1E8-B108-43CD-9BC2-FA49F36EAC67}"/>
          </ac:spMkLst>
        </pc:spChg>
        <pc:spChg chg="add del mod">
          <ac:chgData name="Lauren Fordyce" userId="67a44ca6-3024-48a2-ad1d-ef29024be5d6" providerId="ADAL" clId="{F40F1D20-4046-CE42-9115-809454C66F94}" dt="2022-12-12T21:56:08.354" v="3282" actId="478"/>
          <ac:spMkLst>
            <pc:docMk/>
            <pc:sldMk cId="670155104" sldId="288"/>
            <ac:spMk id="28" creationId="{51587235-C85A-B71F-AE72-47BC3F2108F3}"/>
          </ac:spMkLst>
        </pc:spChg>
        <pc:spChg chg="add mod">
          <ac:chgData name="Lauren Fordyce" userId="67a44ca6-3024-48a2-ad1d-ef29024be5d6" providerId="ADAL" clId="{F40F1D20-4046-CE42-9115-809454C66F94}" dt="2022-12-12T22:06:21.489" v="3878" actId="27636"/>
          <ac:spMkLst>
            <pc:docMk/>
            <pc:sldMk cId="670155104" sldId="288"/>
            <ac:spMk id="33" creationId="{0A097E8F-AB84-5311-473D-B56E2D5B3BFF}"/>
          </ac:spMkLst>
        </pc:spChg>
        <pc:spChg chg="add mod">
          <ac:chgData name="Lauren Fordyce" userId="67a44ca6-3024-48a2-ad1d-ef29024be5d6" providerId="ADAL" clId="{F40F1D20-4046-CE42-9115-809454C66F94}" dt="2022-12-12T22:03:17.278" v="3741" actId="1076"/>
          <ac:spMkLst>
            <pc:docMk/>
            <pc:sldMk cId="670155104" sldId="288"/>
            <ac:spMk id="34" creationId="{6179D356-2750-7B4B-7C71-57D2D174E581}"/>
          </ac:spMkLst>
        </pc:spChg>
        <pc:spChg chg="add mod">
          <ac:chgData name="Lauren Fordyce" userId="67a44ca6-3024-48a2-ad1d-ef29024be5d6" providerId="ADAL" clId="{F40F1D20-4046-CE42-9115-809454C66F94}" dt="2022-12-12T22:04:18.277" v="3775" actId="1076"/>
          <ac:spMkLst>
            <pc:docMk/>
            <pc:sldMk cId="670155104" sldId="288"/>
            <ac:spMk id="35" creationId="{EDBA3BB1-5B1E-8EC9-71F1-7112D103B0DF}"/>
          </ac:spMkLst>
        </pc:spChg>
        <pc:spChg chg="add mod">
          <ac:chgData name="Lauren Fordyce" userId="67a44ca6-3024-48a2-ad1d-ef29024be5d6" providerId="ADAL" clId="{F40F1D20-4046-CE42-9115-809454C66F94}" dt="2022-12-12T22:04:40.771" v="3808" actId="1076"/>
          <ac:spMkLst>
            <pc:docMk/>
            <pc:sldMk cId="670155104" sldId="288"/>
            <ac:spMk id="36" creationId="{F4A5C6E4-0633-1FB7-4990-7F059E5863CD}"/>
          </ac:spMkLst>
        </pc:spChg>
        <pc:spChg chg="add mod">
          <ac:chgData name="Lauren Fordyce" userId="67a44ca6-3024-48a2-ad1d-ef29024be5d6" providerId="ADAL" clId="{F40F1D20-4046-CE42-9115-809454C66F94}" dt="2022-12-12T22:05:57.028" v="3872" actId="14100"/>
          <ac:spMkLst>
            <pc:docMk/>
            <pc:sldMk cId="670155104" sldId="288"/>
            <ac:spMk id="37" creationId="{17BEE7CA-B3C7-B07C-0D56-A4DE7277281C}"/>
          </ac:spMkLst>
        </pc:spChg>
        <pc:picChg chg="add del mod modCrop">
          <ac:chgData name="Lauren Fordyce" userId="67a44ca6-3024-48a2-ad1d-ef29024be5d6" providerId="ADAL" clId="{F40F1D20-4046-CE42-9115-809454C66F94}" dt="2022-12-12T21:51:20.097" v="3255" actId="478"/>
          <ac:picMkLst>
            <pc:docMk/>
            <pc:sldMk cId="670155104" sldId="288"/>
            <ac:picMk id="10" creationId="{98C20B84-4628-CDA1-DD42-513439B01FEA}"/>
          </ac:picMkLst>
        </pc:picChg>
        <pc:picChg chg="add del mod modCrop">
          <ac:chgData name="Lauren Fordyce" userId="67a44ca6-3024-48a2-ad1d-ef29024be5d6" providerId="ADAL" clId="{F40F1D20-4046-CE42-9115-809454C66F94}" dt="2022-12-12T21:54:37.285" v="3272" actId="478"/>
          <ac:picMkLst>
            <pc:docMk/>
            <pc:sldMk cId="670155104" sldId="288"/>
            <ac:picMk id="14" creationId="{328711C1-352A-66C1-BB8F-E140B85F684B}"/>
          </ac:picMkLst>
        </pc:picChg>
        <pc:picChg chg="add mod modCrop">
          <ac:chgData name="Lauren Fordyce" userId="67a44ca6-3024-48a2-ad1d-ef29024be5d6" providerId="ADAL" clId="{F40F1D20-4046-CE42-9115-809454C66F94}" dt="2022-12-12T21:54:32.599" v="3271" actId="18131"/>
          <ac:picMkLst>
            <pc:docMk/>
            <pc:sldMk cId="670155104" sldId="288"/>
            <ac:picMk id="17" creationId="{CA36DA14-E560-2BD2-EE2C-7210B8C0CFC7}"/>
          </ac:picMkLst>
        </pc:picChg>
        <pc:picChg chg="add del mod modCrop">
          <ac:chgData name="Lauren Fordyce" userId="67a44ca6-3024-48a2-ad1d-ef29024be5d6" providerId="ADAL" clId="{F40F1D20-4046-CE42-9115-809454C66F94}" dt="2022-12-12T21:55:29.250" v="3279" actId="478"/>
          <ac:picMkLst>
            <pc:docMk/>
            <pc:sldMk cId="670155104" sldId="288"/>
            <ac:picMk id="22" creationId="{F2EA2670-6E04-0B88-D2B4-A9513C6532EB}"/>
          </ac:picMkLst>
        </pc:picChg>
        <pc:picChg chg="add mod modCrop">
          <ac:chgData name="Lauren Fordyce" userId="67a44ca6-3024-48a2-ad1d-ef29024be5d6" providerId="ADAL" clId="{F40F1D20-4046-CE42-9115-809454C66F94}" dt="2022-12-12T22:06:07.525" v="3873" actId="18131"/>
          <ac:picMkLst>
            <pc:docMk/>
            <pc:sldMk cId="670155104" sldId="288"/>
            <ac:picMk id="27" creationId="{84206F74-078F-1DC2-D5A9-281CD7917B69}"/>
          </ac:picMkLst>
        </pc:picChg>
        <pc:picChg chg="add mod modCrop">
          <ac:chgData name="Lauren Fordyce" userId="67a44ca6-3024-48a2-ad1d-ef29024be5d6" providerId="ADAL" clId="{F40F1D20-4046-CE42-9115-809454C66F94}" dt="2022-12-12T21:57:34.030" v="3287" actId="18131"/>
          <ac:picMkLst>
            <pc:docMk/>
            <pc:sldMk cId="670155104" sldId="288"/>
            <ac:picMk id="29" creationId="{D9085C2E-83B1-C135-90DD-888A03BA0F0D}"/>
          </ac:picMkLst>
        </pc:picChg>
        <pc:picChg chg="add del mod">
          <ac:chgData name="Lauren Fordyce" userId="67a44ca6-3024-48a2-ad1d-ef29024be5d6" providerId="ADAL" clId="{F40F1D20-4046-CE42-9115-809454C66F94}" dt="2022-12-12T21:58:02.584" v="3292" actId="478"/>
          <ac:picMkLst>
            <pc:docMk/>
            <pc:sldMk cId="670155104" sldId="288"/>
            <ac:picMk id="30" creationId="{E3500A53-C624-A1B2-ED53-43B06425A76E}"/>
          </ac:picMkLst>
        </pc:picChg>
        <pc:picChg chg="add mod modCrop">
          <ac:chgData name="Lauren Fordyce" userId="67a44ca6-3024-48a2-ad1d-ef29024be5d6" providerId="ADAL" clId="{F40F1D20-4046-CE42-9115-809454C66F94}" dt="2022-12-12T21:58:21.466" v="3295" actId="18131"/>
          <ac:picMkLst>
            <pc:docMk/>
            <pc:sldMk cId="670155104" sldId="288"/>
            <ac:picMk id="31" creationId="{B1B23F0D-5857-1088-E280-F95C9C41727D}"/>
          </ac:picMkLst>
        </pc:picChg>
      </pc:sldChg>
      <pc:sldChg chg="addSp delSp modSp new mod modClrScheme chgLayout">
        <pc:chgData name="Lauren Fordyce" userId="67a44ca6-3024-48a2-ad1d-ef29024be5d6" providerId="ADAL" clId="{F40F1D20-4046-CE42-9115-809454C66F94}" dt="2022-12-12T22:21:53.283" v="4257" actId="1076"/>
        <pc:sldMkLst>
          <pc:docMk/>
          <pc:sldMk cId="2307270408" sldId="289"/>
        </pc:sldMkLst>
        <pc:spChg chg="del mod ord">
          <ac:chgData name="Lauren Fordyce" userId="67a44ca6-3024-48a2-ad1d-ef29024be5d6" providerId="ADAL" clId="{F40F1D20-4046-CE42-9115-809454C66F94}" dt="2022-12-12T22:14:50.990" v="4163" actId="700"/>
          <ac:spMkLst>
            <pc:docMk/>
            <pc:sldMk cId="2307270408" sldId="289"/>
            <ac:spMk id="2" creationId="{E4C6A713-A168-629B-AFF4-009800F4C928}"/>
          </ac:spMkLst>
        </pc:spChg>
        <pc:spChg chg="del mod ord">
          <ac:chgData name="Lauren Fordyce" userId="67a44ca6-3024-48a2-ad1d-ef29024be5d6" providerId="ADAL" clId="{F40F1D20-4046-CE42-9115-809454C66F94}" dt="2022-12-12T22:14:50.990" v="4163" actId="700"/>
          <ac:spMkLst>
            <pc:docMk/>
            <pc:sldMk cId="2307270408" sldId="289"/>
            <ac:spMk id="3" creationId="{4CB334F6-4AD3-D094-ECDC-FD004015AD48}"/>
          </ac:spMkLst>
        </pc:spChg>
        <pc:spChg chg="del">
          <ac:chgData name="Lauren Fordyce" userId="67a44ca6-3024-48a2-ad1d-ef29024be5d6" providerId="ADAL" clId="{F40F1D20-4046-CE42-9115-809454C66F94}" dt="2022-12-12T22:14:50.990" v="4163" actId="700"/>
          <ac:spMkLst>
            <pc:docMk/>
            <pc:sldMk cId="2307270408" sldId="289"/>
            <ac:spMk id="4" creationId="{2263062A-1425-3C44-DD3A-97682C29AB97}"/>
          </ac:spMkLst>
        </pc:spChg>
        <pc:spChg chg="del">
          <ac:chgData name="Lauren Fordyce" userId="67a44ca6-3024-48a2-ad1d-ef29024be5d6" providerId="ADAL" clId="{F40F1D20-4046-CE42-9115-809454C66F94}" dt="2022-12-12T22:14:50.990" v="4163" actId="700"/>
          <ac:spMkLst>
            <pc:docMk/>
            <pc:sldMk cId="2307270408" sldId="289"/>
            <ac:spMk id="5" creationId="{9C77A74A-3861-6DC3-8933-FC71E819E472}"/>
          </ac:spMkLst>
        </pc:spChg>
        <pc:spChg chg="mod ord">
          <ac:chgData name="Lauren Fordyce" userId="67a44ca6-3024-48a2-ad1d-ef29024be5d6" providerId="ADAL" clId="{F40F1D20-4046-CE42-9115-809454C66F94}" dt="2022-12-12T22:18:08.544" v="4175" actId="700"/>
          <ac:spMkLst>
            <pc:docMk/>
            <pc:sldMk cId="2307270408" sldId="289"/>
            <ac:spMk id="6" creationId="{227C6DDE-B053-FD4A-3866-771AD868010E}"/>
          </ac:spMkLst>
        </pc:spChg>
        <pc:spChg chg="mod ord">
          <ac:chgData name="Lauren Fordyce" userId="67a44ca6-3024-48a2-ad1d-ef29024be5d6" providerId="ADAL" clId="{F40F1D20-4046-CE42-9115-809454C66F94}" dt="2022-12-12T22:18:08.544" v="4175" actId="700"/>
          <ac:spMkLst>
            <pc:docMk/>
            <pc:sldMk cId="2307270408" sldId="289"/>
            <ac:spMk id="7" creationId="{ABCD7E74-6884-AA79-9E2B-C1DFBCE58916}"/>
          </ac:spMkLst>
        </pc:spChg>
        <pc:spChg chg="add del mod ord">
          <ac:chgData name="Lauren Fordyce" userId="67a44ca6-3024-48a2-ad1d-ef29024be5d6" providerId="ADAL" clId="{F40F1D20-4046-CE42-9115-809454C66F94}" dt="2022-12-12T22:14:54.942" v="4164" actId="700"/>
          <ac:spMkLst>
            <pc:docMk/>
            <pc:sldMk cId="2307270408" sldId="289"/>
            <ac:spMk id="8" creationId="{CC99E1BE-7B6F-EAA4-326A-4E5861BC82A4}"/>
          </ac:spMkLst>
        </pc:spChg>
        <pc:spChg chg="add del mod ord">
          <ac:chgData name="Lauren Fordyce" userId="67a44ca6-3024-48a2-ad1d-ef29024be5d6" providerId="ADAL" clId="{F40F1D20-4046-CE42-9115-809454C66F94}" dt="2022-12-12T22:14:54.942" v="4164" actId="700"/>
          <ac:spMkLst>
            <pc:docMk/>
            <pc:sldMk cId="2307270408" sldId="289"/>
            <ac:spMk id="9" creationId="{C96828C9-EE1E-A913-DC6E-5E83CA7F14F7}"/>
          </ac:spMkLst>
        </pc:spChg>
        <pc:spChg chg="add del mod ord">
          <ac:chgData name="Lauren Fordyce" userId="67a44ca6-3024-48a2-ad1d-ef29024be5d6" providerId="ADAL" clId="{F40F1D20-4046-CE42-9115-809454C66F94}" dt="2022-12-12T22:15:08.555" v="4165" actId="931"/>
          <ac:spMkLst>
            <pc:docMk/>
            <pc:sldMk cId="2307270408" sldId="289"/>
            <ac:spMk id="10" creationId="{746FDA27-0280-B1CF-DFA0-1BDA10B073AF}"/>
          </ac:spMkLst>
        </pc:spChg>
        <pc:spChg chg="add del mod ord">
          <ac:chgData name="Lauren Fordyce" userId="67a44ca6-3024-48a2-ad1d-ef29024be5d6" providerId="ADAL" clId="{F40F1D20-4046-CE42-9115-809454C66F94}" dt="2022-12-12T22:16:34.133" v="4169" actId="931"/>
          <ac:spMkLst>
            <pc:docMk/>
            <pc:sldMk cId="2307270408" sldId="289"/>
            <ac:spMk id="11" creationId="{244660A2-5199-6BD9-F644-CA8A5DA159DA}"/>
          </ac:spMkLst>
        </pc:spChg>
        <pc:spChg chg="add del mod">
          <ac:chgData name="Lauren Fordyce" userId="67a44ca6-3024-48a2-ad1d-ef29024be5d6" providerId="ADAL" clId="{F40F1D20-4046-CE42-9115-809454C66F94}" dt="2022-12-12T22:15:11.341" v="4167" actId="478"/>
          <ac:spMkLst>
            <pc:docMk/>
            <pc:sldMk cId="2307270408" sldId="289"/>
            <ac:spMk id="14" creationId="{37242365-A7EB-2B4C-5678-FFED53CC4311}"/>
          </ac:spMkLst>
        </pc:spChg>
        <pc:spChg chg="add del mod">
          <ac:chgData name="Lauren Fordyce" userId="67a44ca6-3024-48a2-ad1d-ef29024be5d6" providerId="ADAL" clId="{F40F1D20-4046-CE42-9115-809454C66F94}" dt="2022-12-12T22:18:33.747" v="4185" actId="478"/>
          <ac:spMkLst>
            <pc:docMk/>
            <pc:sldMk cId="2307270408" sldId="289"/>
            <ac:spMk id="17" creationId="{C74BF74D-0E47-FAC9-1DB0-DB93E701D586}"/>
          </ac:spMkLst>
        </pc:spChg>
        <pc:spChg chg="add del mod">
          <ac:chgData name="Lauren Fordyce" userId="67a44ca6-3024-48a2-ad1d-ef29024be5d6" providerId="ADAL" clId="{F40F1D20-4046-CE42-9115-809454C66F94}" dt="2022-12-12T22:18:12.540" v="4176" actId="478"/>
          <ac:spMkLst>
            <pc:docMk/>
            <pc:sldMk cId="2307270408" sldId="289"/>
            <ac:spMk id="20" creationId="{8C107393-D6F3-51D0-7444-CAEBCB0D0304}"/>
          </ac:spMkLst>
        </pc:spChg>
        <pc:spChg chg="add del mod ord">
          <ac:chgData name="Lauren Fordyce" userId="67a44ca6-3024-48a2-ad1d-ef29024be5d6" providerId="ADAL" clId="{F40F1D20-4046-CE42-9115-809454C66F94}" dt="2022-12-12T22:18:52.137" v="4186" actId="931"/>
          <ac:spMkLst>
            <pc:docMk/>
            <pc:sldMk cId="2307270408" sldId="289"/>
            <ac:spMk id="21" creationId="{4FCB5B6F-CEF2-56A1-BE47-314EDB0FCE28}"/>
          </ac:spMkLst>
        </pc:spChg>
        <pc:spChg chg="add del mod">
          <ac:chgData name="Lauren Fordyce" userId="67a44ca6-3024-48a2-ad1d-ef29024be5d6" providerId="ADAL" clId="{F40F1D20-4046-CE42-9115-809454C66F94}" dt="2022-12-12T22:18:16.413" v="4178" actId="478"/>
          <ac:spMkLst>
            <pc:docMk/>
            <pc:sldMk cId="2307270408" sldId="289"/>
            <ac:spMk id="23" creationId="{0A755249-3262-BC46-BEBE-62F8EA2A4ABE}"/>
          </ac:spMkLst>
        </pc:spChg>
        <pc:spChg chg="add del mod">
          <ac:chgData name="Lauren Fordyce" userId="67a44ca6-3024-48a2-ad1d-ef29024be5d6" providerId="ADAL" clId="{F40F1D20-4046-CE42-9115-809454C66F94}" dt="2022-12-12T22:18:20.229" v="4180" actId="478"/>
          <ac:spMkLst>
            <pc:docMk/>
            <pc:sldMk cId="2307270408" sldId="289"/>
            <ac:spMk id="25" creationId="{03C671DA-D9E0-155C-7CA3-E2DA5101B224}"/>
          </ac:spMkLst>
        </pc:spChg>
        <pc:spChg chg="add del mod">
          <ac:chgData name="Lauren Fordyce" userId="67a44ca6-3024-48a2-ad1d-ef29024be5d6" providerId="ADAL" clId="{F40F1D20-4046-CE42-9115-809454C66F94}" dt="2022-12-12T22:18:29.998" v="4183" actId="478"/>
          <ac:spMkLst>
            <pc:docMk/>
            <pc:sldMk cId="2307270408" sldId="289"/>
            <ac:spMk id="27" creationId="{D4263606-9DD9-79A2-D85F-0371C2E981B5}"/>
          </ac:spMkLst>
        </pc:spChg>
        <pc:spChg chg="add del mod">
          <ac:chgData name="Lauren Fordyce" userId="67a44ca6-3024-48a2-ad1d-ef29024be5d6" providerId="ADAL" clId="{F40F1D20-4046-CE42-9115-809454C66F94}" dt="2022-12-12T22:18:54.442" v="4187" actId="478"/>
          <ac:spMkLst>
            <pc:docMk/>
            <pc:sldMk cId="2307270408" sldId="289"/>
            <ac:spMk id="30" creationId="{05671C1D-C6EE-DFC3-600E-EBCDED09105F}"/>
          </ac:spMkLst>
        </pc:spChg>
        <pc:spChg chg="add mod">
          <ac:chgData name="Lauren Fordyce" userId="67a44ca6-3024-48a2-ad1d-ef29024be5d6" providerId="ADAL" clId="{F40F1D20-4046-CE42-9115-809454C66F94}" dt="2022-12-12T22:21:25.959" v="4250" actId="1076"/>
          <ac:spMkLst>
            <pc:docMk/>
            <pc:sldMk cId="2307270408" sldId="289"/>
            <ac:spMk id="31" creationId="{58E19342-0D51-691F-3107-9DE59E9FA938}"/>
          </ac:spMkLst>
        </pc:spChg>
        <pc:spChg chg="add mod">
          <ac:chgData name="Lauren Fordyce" userId="67a44ca6-3024-48a2-ad1d-ef29024be5d6" providerId="ADAL" clId="{F40F1D20-4046-CE42-9115-809454C66F94}" dt="2022-12-12T22:21:53.283" v="4257" actId="1076"/>
          <ac:spMkLst>
            <pc:docMk/>
            <pc:sldMk cId="2307270408" sldId="289"/>
            <ac:spMk id="32" creationId="{94BEBF7E-8567-9CEC-84D8-A7D9904F8D31}"/>
          </ac:spMkLst>
        </pc:spChg>
        <pc:picChg chg="add mod ord modCrop">
          <ac:chgData name="Lauren Fordyce" userId="67a44ca6-3024-48a2-ad1d-ef29024be5d6" providerId="ADAL" clId="{F40F1D20-4046-CE42-9115-809454C66F94}" dt="2022-12-12T22:18:08.544" v="4175" actId="700"/>
          <ac:picMkLst>
            <pc:docMk/>
            <pc:sldMk cId="2307270408" sldId="289"/>
            <ac:picMk id="13" creationId="{F060FF0F-410D-21A6-7D61-A98E399FB7F5}"/>
          </ac:picMkLst>
        </pc:picChg>
        <pc:picChg chg="add mod ord modCrop">
          <ac:chgData name="Lauren Fordyce" userId="67a44ca6-3024-48a2-ad1d-ef29024be5d6" providerId="ADAL" clId="{F40F1D20-4046-CE42-9115-809454C66F94}" dt="2022-12-12T22:21:39.536" v="4253" actId="1076"/>
          <ac:picMkLst>
            <pc:docMk/>
            <pc:sldMk cId="2307270408" sldId="289"/>
            <ac:picMk id="16" creationId="{890E9348-B579-2485-795A-199F9D8F3300}"/>
          </ac:picMkLst>
        </pc:picChg>
        <pc:picChg chg="add del mod">
          <ac:chgData name="Lauren Fordyce" userId="67a44ca6-3024-48a2-ad1d-ef29024be5d6" providerId="ADAL" clId="{F40F1D20-4046-CE42-9115-809454C66F94}" dt="2022-12-12T22:18:12.540" v="4176" actId="478"/>
          <ac:picMkLst>
            <pc:docMk/>
            <pc:sldMk cId="2307270408" sldId="289"/>
            <ac:picMk id="19" creationId="{AC02968D-1F90-7814-84EB-577D4C21E863}"/>
          </ac:picMkLst>
        </pc:picChg>
        <pc:picChg chg="add del mod">
          <ac:chgData name="Lauren Fordyce" userId="67a44ca6-3024-48a2-ad1d-ef29024be5d6" providerId="ADAL" clId="{F40F1D20-4046-CE42-9115-809454C66F94}" dt="2022-12-12T22:18:16.413" v="4178" actId="478"/>
          <ac:picMkLst>
            <pc:docMk/>
            <pc:sldMk cId="2307270408" sldId="289"/>
            <ac:picMk id="22" creationId="{E652D7F1-608D-D58C-D87C-DAAB267DFD0C}"/>
          </ac:picMkLst>
        </pc:picChg>
        <pc:picChg chg="add del mod">
          <ac:chgData name="Lauren Fordyce" userId="67a44ca6-3024-48a2-ad1d-ef29024be5d6" providerId="ADAL" clId="{F40F1D20-4046-CE42-9115-809454C66F94}" dt="2022-12-12T22:18:20.229" v="4180" actId="478"/>
          <ac:picMkLst>
            <pc:docMk/>
            <pc:sldMk cId="2307270408" sldId="289"/>
            <ac:picMk id="24" creationId="{C126B5C2-53C3-E878-FE29-1F71A89E9A3C}"/>
          </ac:picMkLst>
        </pc:picChg>
        <pc:picChg chg="add del mod">
          <ac:chgData name="Lauren Fordyce" userId="67a44ca6-3024-48a2-ad1d-ef29024be5d6" providerId="ADAL" clId="{F40F1D20-4046-CE42-9115-809454C66F94}" dt="2022-12-12T22:18:29.998" v="4183" actId="478"/>
          <ac:picMkLst>
            <pc:docMk/>
            <pc:sldMk cId="2307270408" sldId="289"/>
            <ac:picMk id="26" creationId="{2FD7CFF7-009C-DD36-DC9C-CB190925D4F7}"/>
          </ac:picMkLst>
        </pc:picChg>
        <pc:picChg chg="add mod modCrop">
          <ac:chgData name="Lauren Fordyce" userId="67a44ca6-3024-48a2-ad1d-ef29024be5d6" providerId="ADAL" clId="{F40F1D20-4046-CE42-9115-809454C66F94}" dt="2022-12-12T22:19:01.619" v="4190" actId="18131"/>
          <ac:picMkLst>
            <pc:docMk/>
            <pc:sldMk cId="2307270408" sldId="289"/>
            <ac:picMk id="29" creationId="{75203EEB-F796-5444-3497-AB4464377B14}"/>
          </ac:picMkLst>
        </pc:picChg>
      </pc:sldChg>
      <pc:sldChg chg="addSp delSp modSp new mod modClrScheme chgLayout">
        <pc:chgData name="Lauren Fordyce" userId="67a44ca6-3024-48a2-ad1d-ef29024be5d6" providerId="ADAL" clId="{F40F1D20-4046-CE42-9115-809454C66F94}" dt="2022-12-12T23:11:39.729" v="5458" actId="114"/>
        <pc:sldMkLst>
          <pc:docMk/>
          <pc:sldMk cId="808500111" sldId="290"/>
        </pc:sldMkLst>
        <pc:spChg chg="del mod ord">
          <ac:chgData name="Lauren Fordyce" userId="67a44ca6-3024-48a2-ad1d-ef29024be5d6" providerId="ADAL" clId="{F40F1D20-4046-CE42-9115-809454C66F94}" dt="2022-12-12T22:24:17.390" v="4259" actId="700"/>
          <ac:spMkLst>
            <pc:docMk/>
            <pc:sldMk cId="808500111" sldId="290"/>
            <ac:spMk id="2" creationId="{E9BA5611-B20B-9880-F2FA-0C956657E2F1}"/>
          </ac:spMkLst>
        </pc:spChg>
        <pc:spChg chg="del mod ord">
          <ac:chgData name="Lauren Fordyce" userId="67a44ca6-3024-48a2-ad1d-ef29024be5d6" providerId="ADAL" clId="{F40F1D20-4046-CE42-9115-809454C66F94}" dt="2022-12-12T22:24:17.390" v="4259" actId="700"/>
          <ac:spMkLst>
            <pc:docMk/>
            <pc:sldMk cId="808500111" sldId="290"/>
            <ac:spMk id="3" creationId="{1C7DD4BE-E7DC-AD46-AAFC-9EED5A11B563}"/>
          </ac:spMkLst>
        </pc:spChg>
        <pc:spChg chg="del">
          <ac:chgData name="Lauren Fordyce" userId="67a44ca6-3024-48a2-ad1d-ef29024be5d6" providerId="ADAL" clId="{F40F1D20-4046-CE42-9115-809454C66F94}" dt="2022-12-12T22:24:17.390" v="4259" actId="700"/>
          <ac:spMkLst>
            <pc:docMk/>
            <pc:sldMk cId="808500111" sldId="290"/>
            <ac:spMk id="4" creationId="{A4C95055-38AD-29ED-FA80-556CDD94990B}"/>
          </ac:spMkLst>
        </pc:spChg>
        <pc:spChg chg="del mod ord">
          <ac:chgData name="Lauren Fordyce" userId="67a44ca6-3024-48a2-ad1d-ef29024be5d6" providerId="ADAL" clId="{F40F1D20-4046-CE42-9115-809454C66F94}" dt="2022-12-12T22:24:17.390" v="4259" actId="700"/>
          <ac:spMkLst>
            <pc:docMk/>
            <pc:sldMk cId="808500111" sldId="290"/>
            <ac:spMk id="5" creationId="{8CCAF58F-12DB-FCB5-D8B6-72A72AFC6ED5}"/>
          </ac:spMkLst>
        </pc:spChg>
        <pc:spChg chg="del mod ord">
          <ac:chgData name="Lauren Fordyce" userId="67a44ca6-3024-48a2-ad1d-ef29024be5d6" providerId="ADAL" clId="{F40F1D20-4046-CE42-9115-809454C66F94}" dt="2022-12-12T22:24:17.390" v="4259" actId="700"/>
          <ac:spMkLst>
            <pc:docMk/>
            <pc:sldMk cId="808500111" sldId="290"/>
            <ac:spMk id="6" creationId="{AFD84373-1DD2-B38F-ABAA-E573F1898443}"/>
          </ac:spMkLst>
        </pc:spChg>
        <pc:spChg chg="add mod ord">
          <ac:chgData name="Lauren Fordyce" userId="67a44ca6-3024-48a2-ad1d-ef29024be5d6" providerId="ADAL" clId="{F40F1D20-4046-CE42-9115-809454C66F94}" dt="2022-12-12T23:11:39.729" v="5458" actId="114"/>
          <ac:spMkLst>
            <pc:docMk/>
            <pc:sldMk cId="808500111" sldId="290"/>
            <ac:spMk id="7" creationId="{8CFFFE4B-B12F-1F43-7411-E73E19BDE6B7}"/>
          </ac:spMkLst>
        </pc:spChg>
        <pc:spChg chg="add del mod ord">
          <ac:chgData name="Lauren Fordyce" userId="67a44ca6-3024-48a2-ad1d-ef29024be5d6" providerId="ADAL" clId="{F40F1D20-4046-CE42-9115-809454C66F94}" dt="2022-12-12T22:28:47.751" v="4492" actId="931"/>
          <ac:spMkLst>
            <pc:docMk/>
            <pc:sldMk cId="808500111" sldId="290"/>
            <ac:spMk id="8" creationId="{9902DB64-5B4A-0121-7DFD-9BC593905BFB}"/>
          </ac:spMkLst>
        </pc:spChg>
        <pc:spChg chg="add del mod ord">
          <ac:chgData name="Lauren Fordyce" userId="67a44ca6-3024-48a2-ad1d-ef29024be5d6" providerId="ADAL" clId="{F40F1D20-4046-CE42-9115-809454C66F94}" dt="2022-12-12T22:30:24.803" v="4514" actId="931"/>
          <ac:spMkLst>
            <pc:docMk/>
            <pc:sldMk cId="808500111" sldId="290"/>
            <ac:spMk id="9" creationId="{78D38606-7185-CF8C-E47B-473D8CD3BA82}"/>
          </ac:spMkLst>
        </pc:spChg>
        <pc:spChg chg="add mod ord">
          <ac:chgData name="Lauren Fordyce" userId="67a44ca6-3024-48a2-ad1d-ef29024be5d6" providerId="ADAL" clId="{F40F1D20-4046-CE42-9115-809454C66F94}" dt="2022-12-12T22:34:15.456" v="4585" actId="20577"/>
          <ac:spMkLst>
            <pc:docMk/>
            <pc:sldMk cId="808500111" sldId="290"/>
            <ac:spMk id="10" creationId="{B5282C49-DB27-13AC-FE10-EB1E706C7DAC}"/>
          </ac:spMkLst>
        </pc:spChg>
        <pc:spChg chg="add del mod">
          <ac:chgData name="Lauren Fordyce" userId="67a44ca6-3024-48a2-ad1d-ef29024be5d6" providerId="ADAL" clId="{F40F1D20-4046-CE42-9115-809454C66F94}" dt="2022-12-12T22:30:09.871" v="4512" actId="478"/>
          <ac:spMkLst>
            <pc:docMk/>
            <pc:sldMk cId="808500111" sldId="290"/>
            <ac:spMk id="13" creationId="{C52D4B04-A822-0399-0C64-8F8D016CFD34}"/>
          </ac:spMkLst>
        </pc:spChg>
        <pc:spChg chg="add del mod">
          <ac:chgData name="Lauren Fordyce" userId="67a44ca6-3024-48a2-ad1d-ef29024be5d6" providerId="ADAL" clId="{F40F1D20-4046-CE42-9115-809454C66F94}" dt="2022-12-12T22:30:27.939" v="4516" actId="478"/>
          <ac:spMkLst>
            <pc:docMk/>
            <pc:sldMk cId="808500111" sldId="290"/>
            <ac:spMk id="16" creationId="{01F80E8B-706D-5F88-EA08-B00ADC4B076F}"/>
          </ac:spMkLst>
        </pc:spChg>
        <pc:spChg chg="add del mod">
          <ac:chgData name="Lauren Fordyce" userId="67a44ca6-3024-48a2-ad1d-ef29024be5d6" providerId="ADAL" clId="{F40F1D20-4046-CE42-9115-809454C66F94}" dt="2022-12-12T22:31:56.305" v="4519"/>
          <ac:spMkLst>
            <pc:docMk/>
            <pc:sldMk cId="808500111" sldId="290"/>
            <ac:spMk id="18" creationId="{8BACE585-8381-FB5E-141B-12E30A648271}"/>
          </ac:spMkLst>
        </pc:spChg>
        <pc:spChg chg="add del mod ord">
          <ac:chgData name="Lauren Fordyce" userId="67a44ca6-3024-48a2-ad1d-ef29024be5d6" providerId="ADAL" clId="{F40F1D20-4046-CE42-9115-809454C66F94}" dt="2022-12-12T22:33:23.090" v="4531" actId="931"/>
          <ac:spMkLst>
            <pc:docMk/>
            <pc:sldMk cId="808500111" sldId="290"/>
            <ac:spMk id="19" creationId="{80844A09-C51D-8FA9-118B-0B8E8D8C2BD3}"/>
          </ac:spMkLst>
        </pc:spChg>
        <pc:spChg chg="add del mod">
          <ac:chgData name="Lauren Fordyce" userId="67a44ca6-3024-48a2-ad1d-ef29024be5d6" providerId="ADAL" clId="{F40F1D20-4046-CE42-9115-809454C66F94}" dt="2022-12-12T22:32:47.952" v="4526" actId="931"/>
          <ac:spMkLst>
            <pc:docMk/>
            <pc:sldMk cId="808500111" sldId="290"/>
            <ac:spMk id="21" creationId="{218C5DAC-D46B-F8C0-7EE5-FC842F266039}"/>
          </ac:spMkLst>
        </pc:spChg>
        <pc:spChg chg="add del mod">
          <ac:chgData name="Lauren Fordyce" userId="67a44ca6-3024-48a2-ad1d-ef29024be5d6" providerId="ADAL" clId="{F40F1D20-4046-CE42-9115-809454C66F94}" dt="2022-12-12T22:32:51.788" v="4529" actId="478"/>
          <ac:spMkLst>
            <pc:docMk/>
            <pc:sldMk cId="808500111" sldId="290"/>
            <ac:spMk id="24" creationId="{9B7E4F8B-26F0-76B5-7A9D-E8869656947A}"/>
          </ac:spMkLst>
        </pc:spChg>
        <pc:spChg chg="add del mod">
          <ac:chgData name="Lauren Fordyce" userId="67a44ca6-3024-48a2-ad1d-ef29024be5d6" providerId="ADAL" clId="{F40F1D20-4046-CE42-9115-809454C66F94}" dt="2022-12-12T22:33:25.685" v="4532" actId="478"/>
          <ac:spMkLst>
            <pc:docMk/>
            <pc:sldMk cId="808500111" sldId="290"/>
            <ac:spMk id="27" creationId="{C2FCF4CC-7AB9-A4AD-AB43-C7B032E5CE6E}"/>
          </ac:spMkLst>
        </pc:spChg>
        <pc:picChg chg="add del mod modCrop">
          <ac:chgData name="Lauren Fordyce" userId="67a44ca6-3024-48a2-ad1d-ef29024be5d6" providerId="ADAL" clId="{F40F1D20-4046-CE42-9115-809454C66F94}" dt="2022-12-12T22:30:39.520" v="4517" actId="478"/>
          <ac:picMkLst>
            <pc:docMk/>
            <pc:sldMk cId="808500111" sldId="290"/>
            <ac:picMk id="12" creationId="{D79767E3-7A7D-B02A-F7AF-36C770EF009B}"/>
          </ac:picMkLst>
        </pc:picChg>
        <pc:picChg chg="add del mod ord modCrop">
          <ac:chgData name="Lauren Fordyce" userId="67a44ca6-3024-48a2-ad1d-ef29024be5d6" providerId="ADAL" clId="{F40F1D20-4046-CE42-9115-809454C66F94}" dt="2022-12-12T22:32:36.232" v="4523" actId="478"/>
          <ac:picMkLst>
            <pc:docMk/>
            <pc:sldMk cId="808500111" sldId="290"/>
            <ac:picMk id="15" creationId="{90B53544-E215-2599-2D88-0D41BDAA2BB9}"/>
          </ac:picMkLst>
        </pc:picChg>
        <pc:picChg chg="add mod modCrop">
          <ac:chgData name="Lauren Fordyce" userId="67a44ca6-3024-48a2-ad1d-ef29024be5d6" providerId="ADAL" clId="{F40F1D20-4046-CE42-9115-809454C66F94}" dt="2022-12-12T22:33:52.459" v="4539" actId="18131"/>
          <ac:picMkLst>
            <pc:docMk/>
            <pc:sldMk cId="808500111" sldId="290"/>
            <ac:picMk id="23" creationId="{C828903E-EA3C-DA3A-E23B-99D1EEC1D59A}"/>
          </ac:picMkLst>
        </pc:picChg>
        <pc:picChg chg="add mod">
          <ac:chgData name="Lauren Fordyce" userId="67a44ca6-3024-48a2-ad1d-ef29024be5d6" providerId="ADAL" clId="{F40F1D20-4046-CE42-9115-809454C66F94}" dt="2022-12-12T22:33:29.479" v="4533" actId="27614"/>
          <ac:picMkLst>
            <pc:docMk/>
            <pc:sldMk cId="808500111" sldId="290"/>
            <ac:picMk id="26" creationId="{6DC93D0F-DA59-9D05-4B6B-37D21DC34B47}"/>
          </ac:picMkLst>
        </pc:picChg>
        <pc:picChg chg="add mod ord modCrop">
          <ac:chgData name="Lauren Fordyce" userId="67a44ca6-3024-48a2-ad1d-ef29024be5d6" providerId="ADAL" clId="{F40F1D20-4046-CE42-9115-809454C66F94}" dt="2022-12-12T22:32:44.327" v="4525" actId="26606"/>
          <ac:picMkLst>
            <pc:docMk/>
            <pc:sldMk cId="808500111" sldId="290"/>
            <ac:picMk id="4098" creationId="{1B3D4B12-587D-BB56-6B00-7D41816E20EF}"/>
          </ac:picMkLst>
        </pc:picChg>
      </pc:sldChg>
      <pc:sldChg chg="addSp delSp modSp new mod">
        <pc:chgData name="Lauren Fordyce" userId="67a44ca6-3024-48a2-ad1d-ef29024be5d6" providerId="ADAL" clId="{F40F1D20-4046-CE42-9115-809454C66F94}" dt="2022-12-12T23:11:16.321" v="5456" actId="114"/>
        <pc:sldMkLst>
          <pc:docMk/>
          <pc:sldMk cId="286856722" sldId="291"/>
        </pc:sldMkLst>
        <pc:spChg chg="del">
          <ac:chgData name="Lauren Fordyce" userId="67a44ca6-3024-48a2-ad1d-ef29024be5d6" providerId="ADAL" clId="{F40F1D20-4046-CE42-9115-809454C66F94}" dt="2022-12-12T22:41:20.785" v="4754" actId="931"/>
          <ac:spMkLst>
            <pc:docMk/>
            <pc:sldMk cId="286856722" sldId="291"/>
            <ac:spMk id="2" creationId="{80C7732E-ECAD-1D1B-245A-9F43D5410C36}"/>
          </ac:spMkLst>
        </pc:spChg>
        <pc:spChg chg="del">
          <ac:chgData name="Lauren Fordyce" userId="67a44ca6-3024-48a2-ad1d-ef29024be5d6" providerId="ADAL" clId="{F40F1D20-4046-CE42-9115-809454C66F94}" dt="2022-12-12T22:41:38.964" v="4757" actId="931"/>
          <ac:spMkLst>
            <pc:docMk/>
            <pc:sldMk cId="286856722" sldId="291"/>
            <ac:spMk id="3" creationId="{5E8C0E15-6D4E-B466-9693-2DD18D92F09A}"/>
          </ac:spMkLst>
        </pc:spChg>
        <pc:spChg chg="del">
          <ac:chgData name="Lauren Fordyce" userId="67a44ca6-3024-48a2-ad1d-ef29024be5d6" providerId="ADAL" clId="{F40F1D20-4046-CE42-9115-809454C66F94}" dt="2022-12-12T22:42:04.114" v="4760" actId="931"/>
          <ac:spMkLst>
            <pc:docMk/>
            <pc:sldMk cId="286856722" sldId="291"/>
            <ac:spMk id="4" creationId="{3E33C46E-1C95-D42B-31A0-460DB557DBD9}"/>
          </ac:spMkLst>
        </pc:spChg>
        <pc:spChg chg="mod">
          <ac:chgData name="Lauren Fordyce" userId="67a44ca6-3024-48a2-ad1d-ef29024be5d6" providerId="ADAL" clId="{F40F1D20-4046-CE42-9115-809454C66F94}" dt="2022-12-12T22:40:45.176" v="4753" actId="20577"/>
          <ac:spMkLst>
            <pc:docMk/>
            <pc:sldMk cId="286856722" sldId="291"/>
            <ac:spMk id="5" creationId="{FE700BC3-4629-FD17-7C7C-317FFD55767C}"/>
          </ac:spMkLst>
        </pc:spChg>
        <pc:spChg chg="mod">
          <ac:chgData name="Lauren Fordyce" userId="67a44ca6-3024-48a2-ad1d-ef29024be5d6" providerId="ADAL" clId="{F40F1D20-4046-CE42-9115-809454C66F94}" dt="2022-12-12T23:11:16.321" v="5456" actId="114"/>
          <ac:spMkLst>
            <pc:docMk/>
            <pc:sldMk cId="286856722" sldId="291"/>
            <ac:spMk id="6" creationId="{F3460E5A-115A-D0D3-917D-1F34514097CD}"/>
          </ac:spMkLst>
        </pc:spChg>
        <pc:spChg chg="add del mod">
          <ac:chgData name="Lauren Fordyce" userId="67a44ca6-3024-48a2-ad1d-ef29024be5d6" providerId="ADAL" clId="{F40F1D20-4046-CE42-9115-809454C66F94}" dt="2022-12-12T22:42:09.171" v="4762" actId="478"/>
          <ac:spMkLst>
            <pc:docMk/>
            <pc:sldMk cId="286856722" sldId="291"/>
            <ac:spMk id="9" creationId="{357B1AE1-8B01-2554-37A1-9E21C929C307}"/>
          </ac:spMkLst>
        </pc:spChg>
        <pc:spChg chg="add del mod">
          <ac:chgData name="Lauren Fordyce" userId="67a44ca6-3024-48a2-ad1d-ef29024be5d6" providerId="ADAL" clId="{F40F1D20-4046-CE42-9115-809454C66F94}" dt="2022-12-12T22:42:11.363" v="4764" actId="478"/>
          <ac:spMkLst>
            <pc:docMk/>
            <pc:sldMk cId="286856722" sldId="291"/>
            <ac:spMk id="12" creationId="{7C9E66DA-4CA2-BCC3-5DCC-27606FFA487F}"/>
          </ac:spMkLst>
        </pc:spChg>
        <pc:spChg chg="add del mod">
          <ac:chgData name="Lauren Fordyce" userId="67a44ca6-3024-48a2-ad1d-ef29024be5d6" providerId="ADAL" clId="{F40F1D20-4046-CE42-9115-809454C66F94}" dt="2022-12-12T22:42:10.270" v="4763" actId="478"/>
          <ac:spMkLst>
            <pc:docMk/>
            <pc:sldMk cId="286856722" sldId="291"/>
            <ac:spMk id="15" creationId="{20009CB7-6136-930F-FC71-19A28F4EB008}"/>
          </ac:spMkLst>
        </pc:spChg>
        <pc:spChg chg="add del mod">
          <ac:chgData name="Lauren Fordyce" userId="67a44ca6-3024-48a2-ad1d-ef29024be5d6" providerId="ADAL" clId="{F40F1D20-4046-CE42-9115-809454C66F94}" dt="2022-12-12T22:42:25.255" v="4766" actId="931"/>
          <ac:spMkLst>
            <pc:docMk/>
            <pc:sldMk cId="286856722" sldId="291"/>
            <ac:spMk id="17" creationId="{AE636AC9-0849-CD25-6695-F573305C5247}"/>
          </ac:spMkLst>
        </pc:spChg>
        <pc:spChg chg="add del mod">
          <ac:chgData name="Lauren Fordyce" userId="67a44ca6-3024-48a2-ad1d-ef29024be5d6" providerId="ADAL" clId="{F40F1D20-4046-CE42-9115-809454C66F94}" dt="2022-12-12T22:42:38.843" v="4771" actId="478"/>
          <ac:spMkLst>
            <pc:docMk/>
            <pc:sldMk cId="286856722" sldId="291"/>
            <ac:spMk id="20" creationId="{D3C2C0C7-9463-08A5-5E9C-4479C599B54C}"/>
          </ac:spMkLst>
        </pc:spChg>
        <pc:spChg chg="add del mod">
          <ac:chgData name="Lauren Fordyce" userId="67a44ca6-3024-48a2-ad1d-ef29024be5d6" providerId="ADAL" clId="{F40F1D20-4046-CE42-9115-809454C66F94}" dt="2022-12-12T22:42:36.316" v="4770" actId="478"/>
          <ac:spMkLst>
            <pc:docMk/>
            <pc:sldMk cId="286856722" sldId="291"/>
            <ac:spMk id="22" creationId="{24E7B4EE-15F9-1B67-9B65-B341E8D9815C}"/>
          </ac:spMkLst>
        </pc:spChg>
        <pc:spChg chg="add mod">
          <ac:chgData name="Lauren Fordyce" userId="67a44ca6-3024-48a2-ad1d-ef29024be5d6" providerId="ADAL" clId="{F40F1D20-4046-CE42-9115-809454C66F94}" dt="2022-12-12T22:44:12.337" v="4832" actId="1076"/>
          <ac:spMkLst>
            <pc:docMk/>
            <pc:sldMk cId="286856722" sldId="291"/>
            <ac:spMk id="23" creationId="{B1503C55-A7FB-9E62-8CF8-14E4B1DAC5AA}"/>
          </ac:spMkLst>
        </pc:spChg>
        <pc:picChg chg="add mod">
          <ac:chgData name="Lauren Fordyce" userId="67a44ca6-3024-48a2-ad1d-ef29024be5d6" providerId="ADAL" clId="{F40F1D20-4046-CE42-9115-809454C66F94}" dt="2022-12-12T22:43:16.038" v="4778" actId="14100"/>
          <ac:picMkLst>
            <pc:docMk/>
            <pc:sldMk cId="286856722" sldId="291"/>
            <ac:picMk id="8" creationId="{9A1D5F92-30D3-BEE0-E8F3-A555815F1937}"/>
          </ac:picMkLst>
        </pc:picChg>
        <pc:picChg chg="add del mod">
          <ac:chgData name="Lauren Fordyce" userId="67a44ca6-3024-48a2-ad1d-ef29024be5d6" providerId="ADAL" clId="{F40F1D20-4046-CE42-9115-809454C66F94}" dt="2022-12-12T22:42:06.632" v="4761" actId="478"/>
          <ac:picMkLst>
            <pc:docMk/>
            <pc:sldMk cId="286856722" sldId="291"/>
            <ac:picMk id="11" creationId="{51E1BE04-6C62-F08B-0879-3923DC5CE37F}"/>
          </ac:picMkLst>
        </pc:picChg>
        <pc:picChg chg="add del mod">
          <ac:chgData name="Lauren Fordyce" userId="67a44ca6-3024-48a2-ad1d-ef29024be5d6" providerId="ADAL" clId="{F40F1D20-4046-CE42-9115-809454C66F94}" dt="2022-12-12T22:42:36.316" v="4770" actId="478"/>
          <ac:picMkLst>
            <pc:docMk/>
            <pc:sldMk cId="286856722" sldId="291"/>
            <ac:picMk id="14" creationId="{F5D609A4-5777-8661-2526-BF67692C5025}"/>
          </ac:picMkLst>
        </pc:picChg>
        <pc:picChg chg="add mod modCrop">
          <ac:chgData name="Lauren Fordyce" userId="67a44ca6-3024-48a2-ad1d-ef29024be5d6" providerId="ADAL" clId="{F40F1D20-4046-CE42-9115-809454C66F94}" dt="2022-12-12T22:43:37.731" v="4780" actId="18131"/>
          <ac:picMkLst>
            <pc:docMk/>
            <pc:sldMk cId="286856722" sldId="291"/>
            <ac:picMk id="19" creationId="{35AB0FE3-4945-BE5F-7B99-1542E2B0DA67}"/>
          </ac:picMkLst>
        </pc:picChg>
      </pc:sldChg>
      <pc:sldChg chg="addSp delSp modSp new mod modClrScheme chgLayout">
        <pc:chgData name="Lauren Fordyce" userId="67a44ca6-3024-48a2-ad1d-ef29024be5d6" providerId="ADAL" clId="{F40F1D20-4046-CE42-9115-809454C66F94}" dt="2022-12-12T23:11:51.907" v="5459" actId="114"/>
        <pc:sldMkLst>
          <pc:docMk/>
          <pc:sldMk cId="2278717480" sldId="292"/>
        </pc:sldMkLst>
        <pc:spChg chg="del">
          <ac:chgData name="Lauren Fordyce" userId="67a44ca6-3024-48a2-ad1d-ef29024be5d6" providerId="ADAL" clId="{F40F1D20-4046-CE42-9115-809454C66F94}" dt="2022-12-12T22:50:00.736" v="5009" actId="931"/>
          <ac:spMkLst>
            <pc:docMk/>
            <pc:sldMk cId="2278717480" sldId="292"/>
            <ac:spMk id="2" creationId="{C9642A82-2986-063D-6B69-B5BB0394B07B}"/>
          </ac:spMkLst>
        </pc:spChg>
        <pc:spChg chg="del mod ord">
          <ac:chgData name="Lauren Fordyce" userId="67a44ca6-3024-48a2-ad1d-ef29024be5d6" providerId="ADAL" clId="{F40F1D20-4046-CE42-9115-809454C66F94}" dt="2022-12-12T22:57:28.039" v="5203" actId="700"/>
          <ac:spMkLst>
            <pc:docMk/>
            <pc:sldMk cId="2278717480" sldId="292"/>
            <ac:spMk id="3" creationId="{F728E20D-EF10-92A1-7651-8F475C505127}"/>
          </ac:spMkLst>
        </pc:spChg>
        <pc:spChg chg="del">
          <ac:chgData name="Lauren Fordyce" userId="67a44ca6-3024-48a2-ad1d-ef29024be5d6" providerId="ADAL" clId="{F40F1D20-4046-CE42-9115-809454C66F94}" dt="2022-12-12T22:57:28.039" v="5203" actId="700"/>
          <ac:spMkLst>
            <pc:docMk/>
            <pc:sldMk cId="2278717480" sldId="292"/>
            <ac:spMk id="4" creationId="{3C7BD603-9B99-376C-ED6C-36FA3D38C584}"/>
          </ac:spMkLst>
        </pc:spChg>
        <pc:spChg chg="mod ord">
          <ac:chgData name="Lauren Fordyce" userId="67a44ca6-3024-48a2-ad1d-ef29024be5d6" providerId="ADAL" clId="{F40F1D20-4046-CE42-9115-809454C66F94}" dt="2022-12-12T22:59:51.916" v="5216" actId="20577"/>
          <ac:spMkLst>
            <pc:docMk/>
            <pc:sldMk cId="2278717480" sldId="292"/>
            <ac:spMk id="5" creationId="{CC326DFA-98FA-1E28-3337-274C534EDA7D}"/>
          </ac:spMkLst>
        </pc:spChg>
        <pc:spChg chg="mod ord">
          <ac:chgData name="Lauren Fordyce" userId="67a44ca6-3024-48a2-ad1d-ef29024be5d6" providerId="ADAL" clId="{F40F1D20-4046-CE42-9115-809454C66F94}" dt="2022-12-12T23:11:51.907" v="5459" actId="114"/>
          <ac:spMkLst>
            <pc:docMk/>
            <pc:sldMk cId="2278717480" sldId="292"/>
            <ac:spMk id="6" creationId="{3B48D7AC-C67E-87BB-22F7-33689A3B04E2}"/>
          </ac:spMkLst>
        </pc:spChg>
        <pc:spChg chg="add del mod">
          <ac:chgData name="Lauren Fordyce" userId="67a44ca6-3024-48a2-ad1d-ef29024be5d6" providerId="ADAL" clId="{F40F1D20-4046-CE42-9115-809454C66F94}" dt="2022-12-12T22:55:38.025" v="5194" actId="478"/>
          <ac:spMkLst>
            <pc:docMk/>
            <pc:sldMk cId="2278717480" sldId="292"/>
            <ac:spMk id="9" creationId="{36B4F80A-31B2-4FC6-2C68-5B579541D79D}"/>
          </ac:spMkLst>
        </pc:spChg>
        <pc:spChg chg="add del mod">
          <ac:chgData name="Lauren Fordyce" userId="67a44ca6-3024-48a2-ad1d-ef29024be5d6" providerId="ADAL" clId="{F40F1D20-4046-CE42-9115-809454C66F94}" dt="2022-12-12T22:56:00.508" v="5195" actId="931"/>
          <ac:spMkLst>
            <pc:docMk/>
            <pc:sldMk cId="2278717480" sldId="292"/>
            <ac:spMk id="11" creationId="{077EC9D0-7329-FECA-262C-A4E084E9C53A}"/>
          </ac:spMkLst>
        </pc:spChg>
        <pc:spChg chg="add del mod">
          <ac:chgData name="Lauren Fordyce" userId="67a44ca6-3024-48a2-ad1d-ef29024be5d6" providerId="ADAL" clId="{F40F1D20-4046-CE42-9115-809454C66F94}" dt="2022-12-12T22:56:03.027" v="5198" actId="478"/>
          <ac:spMkLst>
            <pc:docMk/>
            <pc:sldMk cId="2278717480" sldId="292"/>
            <ac:spMk id="14" creationId="{30ED94EF-3F18-59FF-2760-775EE2DBCD92}"/>
          </ac:spMkLst>
        </pc:spChg>
        <pc:spChg chg="add del mod">
          <ac:chgData name="Lauren Fordyce" userId="67a44ca6-3024-48a2-ad1d-ef29024be5d6" providerId="ADAL" clId="{F40F1D20-4046-CE42-9115-809454C66F94}" dt="2022-12-12T22:56:21.421" v="5199" actId="931"/>
          <ac:spMkLst>
            <pc:docMk/>
            <pc:sldMk cId="2278717480" sldId="292"/>
            <ac:spMk id="16" creationId="{627EC0CC-C883-AAA5-C250-55426C57BFC4}"/>
          </ac:spMkLst>
        </pc:spChg>
        <pc:spChg chg="add del mod">
          <ac:chgData name="Lauren Fordyce" userId="67a44ca6-3024-48a2-ad1d-ef29024be5d6" providerId="ADAL" clId="{F40F1D20-4046-CE42-9115-809454C66F94}" dt="2022-12-12T22:57:22.729" v="5202" actId="478"/>
          <ac:spMkLst>
            <pc:docMk/>
            <pc:sldMk cId="2278717480" sldId="292"/>
            <ac:spMk id="19" creationId="{B93D16A2-071D-42D4-8B6E-E68289E0EEE2}"/>
          </ac:spMkLst>
        </pc:spChg>
        <pc:spChg chg="add del mod ord">
          <ac:chgData name="Lauren Fordyce" userId="67a44ca6-3024-48a2-ad1d-ef29024be5d6" providerId="ADAL" clId="{F40F1D20-4046-CE42-9115-809454C66F94}" dt="2022-12-12T22:58:42.359" v="5204" actId="931"/>
          <ac:spMkLst>
            <pc:docMk/>
            <pc:sldMk cId="2278717480" sldId="292"/>
            <ac:spMk id="20" creationId="{7DF18F16-84D4-13D3-0FB6-3B4BCB8A6E9C}"/>
          </ac:spMkLst>
        </pc:spChg>
        <pc:spChg chg="add del mod">
          <ac:chgData name="Lauren Fordyce" userId="67a44ca6-3024-48a2-ad1d-ef29024be5d6" providerId="ADAL" clId="{F40F1D20-4046-CE42-9115-809454C66F94}" dt="2022-12-12T22:58:45.715" v="5205" actId="478"/>
          <ac:spMkLst>
            <pc:docMk/>
            <pc:sldMk cId="2278717480" sldId="292"/>
            <ac:spMk id="23" creationId="{07C7554A-1C8E-7651-C50A-506DEAE7FFDA}"/>
          </ac:spMkLst>
        </pc:spChg>
        <pc:spChg chg="add del mod ord">
          <ac:chgData name="Lauren Fordyce" userId="67a44ca6-3024-48a2-ad1d-ef29024be5d6" providerId="ADAL" clId="{F40F1D20-4046-CE42-9115-809454C66F94}" dt="2022-12-12T22:58:50.884" v="5206" actId="700"/>
          <ac:spMkLst>
            <pc:docMk/>
            <pc:sldMk cId="2278717480" sldId="292"/>
            <ac:spMk id="25" creationId="{AFC591C4-AF0D-0A27-0292-A1AFC62B3145}"/>
          </ac:spMkLst>
        </pc:spChg>
        <pc:spChg chg="add del mod ord">
          <ac:chgData name="Lauren Fordyce" userId="67a44ca6-3024-48a2-ad1d-ef29024be5d6" providerId="ADAL" clId="{F40F1D20-4046-CE42-9115-809454C66F94}" dt="2022-12-12T22:59:00.793" v="5208" actId="478"/>
          <ac:spMkLst>
            <pc:docMk/>
            <pc:sldMk cId="2278717480" sldId="292"/>
            <ac:spMk id="26" creationId="{F5AA2D2F-B509-D019-F295-3D65B411A7FF}"/>
          </ac:spMkLst>
        </pc:spChg>
        <pc:picChg chg="add del mod">
          <ac:chgData name="Lauren Fordyce" userId="67a44ca6-3024-48a2-ad1d-ef29024be5d6" providerId="ADAL" clId="{F40F1D20-4046-CE42-9115-809454C66F94}" dt="2022-12-12T22:55:38.025" v="5194" actId="478"/>
          <ac:picMkLst>
            <pc:docMk/>
            <pc:sldMk cId="2278717480" sldId="292"/>
            <ac:picMk id="8" creationId="{416C4A16-7531-4DED-5454-DEC619473DE3}"/>
          </ac:picMkLst>
        </pc:picChg>
        <pc:picChg chg="add del mod">
          <ac:chgData name="Lauren Fordyce" userId="67a44ca6-3024-48a2-ad1d-ef29024be5d6" providerId="ADAL" clId="{F40F1D20-4046-CE42-9115-809454C66F94}" dt="2022-12-12T22:56:03.027" v="5198" actId="478"/>
          <ac:picMkLst>
            <pc:docMk/>
            <pc:sldMk cId="2278717480" sldId="292"/>
            <ac:picMk id="13" creationId="{B47F2971-2F82-8B5E-1722-3546EC37AD97}"/>
          </ac:picMkLst>
        </pc:picChg>
        <pc:picChg chg="add mod ord modCrop">
          <ac:chgData name="Lauren Fordyce" userId="67a44ca6-3024-48a2-ad1d-ef29024be5d6" providerId="ADAL" clId="{F40F1D20-4046-CE42-9115-809454C66F94}" dt="2022-12-12T22:59:18.816" v="5215" actId="1076"/>
          <ac:picMkLst>
            <pc:docMk/>
            <pc:sldMk cId="2278717480" sldId="292"/>
            <ac:picMk id="18" creationId="{BA0188A4-D863-192C-D547-5613A97E2061}"/>
          </ac:picMkLst>
        </pc:picChg>
        <pc:picChg chg="add del mod">
          <ac:chgData name="Lauren Fordyce" userId="67a44ca6-3024-48a2-ad1d-ef29024be5d6" providerId="ADAL" clId="{F40F1D20-4046-CE42-9115-809454C66F94}" dt="2022-12-12T22:58:45.715" v="5205" actId="478"/>
          <ac:picMkLst>
            <pc:docMk/>
            <pc:sldMk cId="2278717480" sldId="292"/>
            <ac:picMk id="22" creationId="{7E349D44-9D36-79DC-B0E6-ACDBBFB4C589}"/>
          </ac:picMkLst>
        </pc:picChg>
      </pc:sldChg>
      <pc:sldChg chg="addSp delSp modSp new mod modClrScheme chgLayout">
        <pc:chgData name="Lauren Fordyce" userId="67a44ca6-3024-48a2-ad1d-ef29024be5d6" providerId="ADAL" clId="{F40F1D20-4046-CE42-9115-809454C66F94}" dt="2022-12-12T23:12:15.415" v="5462" actId="1076"/>
        <pc:sldMkLst>
          <pc:docMk/>
          <pc:sldMk cId="581855425" sldId="293"/>
        </pc:sldMkLst>
        <pc:spChg chg="del">
          <ac:chgData name="Lauren Fordyce" userId="67a44ca6-3024-48a2-ad1d-ef29024be5d6" providerId="ADAL" clId="{F40F1D20-4046-CE42-9115-809454C66F94}" dt="2022-12-12T23:00:20.181" v="5218" actId="700"/>
          <ac:spMkLst>
            <pc:docMk/>
            <pc:sldMk cId="581855425" sldId="293"/>
            <ac:spMk id="2" creationId="{B1511587-D2CB-145B-DDD1-75555D62AFDE}"/>
          </ac:spMkLst>
        </pc:spChg>
        <pc:spChg chg="del mod ord">
          <ac:chgData name="Lauren Fordyce" userId="67a44ca6-3024-48a2-ad1d-ef29024be5d6" providerId="ADAL" clId="{F40F1D20-4046-CE42-9115-809454C66F94}" dt="2022-12-12T23:00:20.181" v="5218" actId="700"/>
          <ac:spMkLst>
            <pc:docMk/>
            <pc:sldMk cId="581855425" sldId="293"/>
            <ac:spMk id="3" creationId="{F3AB4C21-5BBC-63DC-D656-85FB35FD8904}"/>
          </ac:spMkLst>
        </pc:spChg>
        <pc:spChg chg="del mod ord">
          <ac:chgData name="Lauren Fordyce" userId="67a44ca6-3024-48a2-ad1d-ef29024be5d6" providerId="ADAL" clId="{F40F1D20-4046-CE42-9115-809454C66F94}" dt="2022-12-12T23:00:20.181" v="5218" actId="700"/>
          <ac:spMkLst>
            <pc:docMk/>
            <pc:sldMk cId="581855425" sldId="293"/>
            <ac:spMk id="4" creationId="{CA32097D-82A7-B644-A74B-A780C933DDCF}"/>
          </ac:spMkLst>
        </pc:spChg>
        <pc:spChg chg="del">
          <ac:chgData name="Lauren Fordyce" userId="67a44ca6-3024-48a2-ad1d-ef29024be5d6" providerId="ADAL" clId="{F40F1D20-4046-CE42-9115-809454C66F94}" dt="2022-12-12T23:00:20.181" v="5218" actId="700"/>
          <ac:spMkLst>
            <pc:docMk/>
            <pc:sldMk cId="581855425" sldId="293"/>
            <ac:spMk id="5" creationId="{B34A19A6-D6BB-0768-3269-1EB02FEE157D}"/>
          </ac:spMkLst>
        </pc:spChg>
        <pc:spChg chg="add mod ord">
          <ac:chgData name="Lauren Fordyce" userId="67a44ca6-3024-48a2-ad1d-ef29024be5d6" providerId="ADAL" clId="{F40F1D20-4046-CE42-9115-809454C66F94}" dt="2022-12-12T23:00:24.099" v="5227" actId="20577"/>
          <ac:spMkLst>
            <pc:docMk/>
            <pc:sldMk cId="581855425" sldId="293"/>
            <ac:spMk id="6" creationId="{5200DA4A-5369-80D6-AE77-91C377319710}"/>
          </ac:spMkLst>
        </pc:spChg>
        <pc:spChg chg="add mod ord">
          <ac:chgData name="Lauren Fordyce" userId="67a44ca6-3024-48a2-ad1d-ef29024be5d6" providerId="ADAL" clId="{F40F1D20-4046-CE42-9115-809454C66F94}" dt="2022-12-12T23:07:52.539" v="5414" actId="2710"/>
          <ac:spMkLst>
            <pc:docMk/>
            <pc:sldMk cId="581855425" sldId="293"/>
            <ac:spMk id="7" creationId="{46BAAADA-031C-9A9C-DF05-C6AB4369BB00}"/>
          </ac:spMkLst>
        </pc:spChg>
        <pc:spChg chg="add del mod">
          <ac:chgData name="Lauren Fordyce" userId="67a44ca6-3024-48a2-ad1d-ef29024be5d6" providerId="ADAL" clId="{F40F1D20-4046-CE42-9115-809454C66F94}" dt="2022-12-12T23:10:05.616" v="5422" actId="478"/>
          <ac:spMkLst>
            <pc:docMk/>
            <pc:sldMk cId="581855425" sldId="293"/>
            <ac:spMk id="10" creationId="{964AE4C4-3476-C90B-AD96-CF381177A0C9}"/>
          </ac:spMkLst>
        </pc:spChg>
        <pc:spChg chg="add mod">
          <ac:chgData name="Lauren Fordyce" userId="67a44ca6-3024-48a2-ad1d-ef29024be5d6" providerId="ADAL" clId="{F40F1D20-4046-CE42-9115-809454C66F94}" dt="2022-12-12T23:12:15.415" v="5462" actId="1076"/>
          <ac:spMkLst>
            <pc:docMk/>
            <pc:sldMk cId="581855425" sldId="293"/>
            <ac:spMk id="11" creationId="{3E8EAF25-CCA3-C325-6A82-FE1197671290}"/>
          </ac:spMkLst>
        </pc:spChg>
        <pc:picChg chg="add mod">
          <ac:chgData name="Lauren Fordyce" userId="67a44ca6-3024-48a2-ad1d-ef29024be5d6" providerId="ADAL" clId="{F40F1D20-4046-CE42-9115-809454C66F94}" dt="2022-12-12T23:09:59.407" v="5421" actId="1076"/>
          <ac:picMkLst>
            <pc:docMk/>
            <pc:sldMk cId="581855425" sldId="293"/>
            <ac:picMk id="9" creationId="{C48066E3-F823-2E57-C388-B39A1D604CB8}"/>
          </ac:picMkLst>
        </pc:picChg>
      </pc:sldChg>
      <pc:sldChg chg="addSp delSp modSp new mod modClrScheme chgLayout">
        <pc:chgData name="Lauren Fordyce" userId="67a44ca6-3024-48a2-ad1d-ef29024be5d6" providerId="ADAL" clId="{F40F1D20-4046-CE42-9115-809454C66F94}" dt="2022-12-12T23:35:07.875" v="6128" actId="478"/>
        <pc:sldMkLst>
          <pc:docMk/>
          <pc:sldMk cId="1759974703" sldId="294"/>
        </pc:sldMkLst>
        <pc:spChg chg="mod ord">
          <ac:chgData name="Lauren Fordyce" userId="67a44ca6-3024-48a2-ad1d-ef29024be5d6" providerId="ADAL" clId="{F40F1D20-4046-CE42-9115-809454C66F94}" dt="2022-12-12T23:32:55.819" v="6100" actId="700"/>
          <ac:spMkLst>
            <pc:docMk/>
            <pc:sldMk cId="1759974703" sldId="294"/>
            <ac:spMk id="2" creationId="{66A283B7-B613-5C8F-51C3-801908FF9EC0}"/>
          </ac:spMkLst>
        </pc:spChg>
        <pc:spChg chg="mod ord">
          <ac:chgData name="Lauren Fordyce" userId="67a44ca6-3024-48a2-ad1d-ef29024be5d6" providerId="ADAL" clId="{F40F1D20-4046-CE42-9115-809454C66F94}" dt="2022-12-12T23:33:30.414" v="6109" actId="27636"/>
          <ac:spMkLst>
            <pc:docMk/>
            <pc:sldMk cId="1759974703" sldId="294"/>
            <ac:spMk id="3" creationId="{32AF7F3C-B174-DB73-95F5-996718EAD954}"/>
          </ac:spMkLst>
        </pc:spChg>
        <pc:spChg chg="add del mod">
          <ac:chgData name="Lauren Fordyce" userId="67a44ca6-3024-48a2-ad1d-ef29024be5d6" providerId="ADAL" clId="{F40F1D20-4046-CE42-9115-809454C66F94}" dt="2022-12-12T23:32:43.367" v="6098" actId="478"/>
          <ac:spMkLst>
            <pc:docMk/>
            <pc:sldMk cId="1759974703" sldId="294"/>
            <ac:spMk id="6" creationId="{75E0C58E-4530-EFB4-698F-DC88E4D01CF1}"/>
          </ac:spMkLst>
        </pc:spChg>
        <pc:spChg chg="add del mod ord">
          <ac:chgData name="Lauren Fordyce" userId="67a44ca6-3024-48a2-ad1d-ef29024be5d6" providerId="ADAL" clId="{F40F1D20-4046-CE42-9115-809454C66F94}" dt="2022-12-12T23:33:12.434" v="6103" actId="478"/>
          <ac:spMkLst>
            <pc:docMk/>
            <pc:sldMk cId="1759974703" sldId="294"/>
            <ac:spMk id="7" creationId="{99A47784-3403-F7A5-76DF-A30AB35338B1}"/>
          </ac:spMkLst>
        </pc:spChg>
        <pc:spChg chg="add del mod ord">
          <ac:chgData name="Lauren Fordyce" userId="67a44ca6-3024-48a2-ad1d-ef29024be5d6" providerId="ADAL" clId="{F40F1D20-4046-CE42-9115-809454C66F94}" dt="2022-12-12T23:33:10.072" v="6102" actId="478"/>
          <ac:spMkLst>
            <pc:docMk/>
            <pc:sldMk cId="1759974703" sldId="294"/>
            <ac:spMk id="8" creationId="{1950C26A-DAF8-A2C8-04D4-9F4DE723D970}"/>
          </ac:spMkLst>
        </pc:spChg>
        <pc:spChg chg="add del">
          <ac:chgData name="Lauren Fordyce" userId="67a44ca6-3024-48a2-ad1d-ef29024be5d6" providerId="ADAL" clId="{F40F1D20-4046-CE42-9115-809454C66F94}" dt="2022-12-12T23:33:49.206" v="6112" actId="478"/>
          <ac:spMkLst>
            <pc:docMk/>
            <pc:sldMk cId="1759974703" sldId="294"/>
            <ac:spMk id="9" creationId="{E6B854A0-3378-738D-E179-A7455EB7CB97}"/>
          </ac:spMkLst>
        </pc:spChg>
        <pc:spChg chg="add del mod">
          <ac:chgData name="Lauren Fordyce" userId="67a44ca6-3024-48a2-ad1d-ef29024be5d6" providerId="ADAL" clId="{F40F1D20-4046-CE42-9115-809454C66F94}" dt="2022-12-12T23:35:07.875" v="6128" actId="478"/>
          <ac:spMkLst>
            <pc:docMk/>
            <pc:sldMk cId="1759974703" sldId="294"/>
            <ac:spMk id="12" creationId="{E6FA767C-C0F6-AA52-69B6-A0308E929162}"/>
          </ac:spMkLst>
        </pc:spChg>
        <pc:picChg chg="add del mod modCrop">
          <ac:chgData name="Lauren Fordyce" userId="67a44ca6-3024-48a2-ad1d-ef29024be5d6" providerId="ADAL" clId="{F40F1D20-4046-CE42-9115-809454C66F94}" dt="2022-12-12T23:34:30.237" v="6114" actId="478"/>
          <ac:picMkLst>
            <pc:docMk/>
            <pc:sldMk cId="1759974703" sldId="294"/>
            <ac:picMk id="5" creationId="{59B08AFB-F89B-6404-8300-C839225EB313}"/>
          </ac:picMkLst>
        </pc:picChg>
        <pc:picChg chg="add mod">
          <ac:chgData name="Lauren Fordyce" userId="67a44ca6-3024-48a2-ad1d-ef29024be5d6" providerId="ADAL" clId="{F40F1D20-4046-CE42-9115-809454C66F94}" dt="2022-12-12T23:34:57.592" v="6124" actId="1076"/>
          <ac:picMkLst>
            <pc:docMk/>
            <pc:sldMk cId="1759974703" sldId="294"/>
            <ac:picMk id="11" creationId="{491E3666-DBD0-91C3-3DF2-427F7D7EFCBC}"/>
          </ac:picMkLst>
        </pc:picChg>
      </pc:sldChg>
      <pc:sldChg chg="addSp delSp modSp new mod">
        <pc:chgData name="Lauren Fordyce" userId="67a44ca6-3024-48a2-ad1d-ef29024be5d6" providerId="ADAL" clId="{F40F1D20-4046-CE42-9115-809454C66F94}" dt="2022-12-12T23:49:46.724" v="6797" actId="2710"/>
        <pc:sldMkLst>
          <pc:docMk/>
          <pc:sldMk cId="420162222" sldId="295"/>
        </pc:sldMkLst>
        <pc:spChg chg="del">
          <ac:chgData name="Lauren Fordyce" userId="67a44ca6-3024-48a2-ad1d-ef29024be5d6" providerId="ADAL" clId="{F40F1D20-4046-CE42-9115-809454C66F94}" dt="2022-12-12T23:44:45.543" v="6639" actId="478"/>
          <ac:spMkLst>
            <pc:docMk/>
            <pc:sldMk cId="420162222" sldId="295"/>
            <ac:spMk id="2" creationId="{81AF9F78-6EAA-4E3C-41DC-EA632A70678D}"/>
          </ac:spMkLst>
        </pc:spChg>
        <pc:spChg chg="mod">
          <ac:chgData name="Lauren Fordyce" userId="67a44ca6-3024-48a2-ad1d-ef29024be5d6" providerId="ADAL" clId="{F40F1D20-4046-CE42-9115-809454C66F94}" dt="2022-12-12T23:49:46.724" v="6797" actId="2710"/>
          <ac:spMkLst>
            <pc:docMk/>
            <pc:sldMk cId="420162222" sldId="295"/>
            <ac:spMk id="3" creationId="{1C967412-B00C-7C23-C812-5F42A79B68A6}"/>
          </ac:spMkLst>
        </pc:spChg>
        <pc:spChg chg="mod">
          <ac:chgData name="Lauren Fordyce" userId="67a44ca6-3024-48a2-ad1d-ef29024be5d6" providerId="ADAL" clId="{F40F1D20-4046-CE42-9115-809454C66F94}" dt="2022-12-12T23:37:47.275" v="6154" actId="20577"/>
          <ac:spMkLst>
            <pc:docMk/>
            <pc:sldMk cId="420162222" sldId="295"/>
            <ac:spMk id="4" creationId="{993403C2-9AEE-B676-61A4-66104C1CB40F}"/>
          </ac:spMkLst>
        </pc:spChg>
        <pc:spChg chg="del mod">
          <ac:chgData name="Lauren Fordyce" userId="67a44ca6-3024-48a2-ad1d-ef29024be5d6" providerId="ADAL" clId="{F40F1D20-4046-CE42-9115-809454C66F94}" dt="2022-12-12T23:45:00.325" v="6640" actId="931"/>
          <ac:spMkLst>
            <pc:docMk/>
            <pc:sldMk cId="420162222" sldId="295"/>
            <ac:spMk id="5" creationId="{EBA0CD42-CBED-EEA2-7700-65326E7DCFD9}"/>
          </ac:spMkLst>
        </pc:spChg>
        <pc:spChg chg="add del mod">
          <ac:chgData name="Lauren Fordyce" userId="67a44ca6-3024-48a2-ad1d-ef29024be5d6" providerId="ADAL" clId="{F40F1D20-4046-CE42-9115-809454C66F94}" dt="2022-12-12T23:45:13.362" v="6643" actId="478"/>
          <ac:spMkLst>
            <pc:docMk/>
            <pc:sldMk cId="420162222" sldId="295"/>
            <ac:spMk id="8" creationId="{8A831CF6-0D22-05D3-81AA-4F1FA1376066}"/>
          </ac:spMkLst>
        </pc:spChg>
        <pc:spChg chg="add del mod">
          <ac:chgData name="Lauren Fordyce" userId="67a44ca6-3024-48a2-ad1d-ef29024be5d6" providerId="ADAL" clId="{F40F1D20-4046-CE42-9115-809454C66F94}" dt="2022-12-12T23:45:31.975" v="6644" actId="931"/>
          <ac:spMkLst>
            <pc:docMk/>
            <pc:sldMk cId="420162222" sldId="295"/>
            <ac:spMk id="10" creationId="{3BD071EF-56F3-A268-D918-02846AACE3AF}"/>
          </ac:spMkLst>
        </pc:spChg>
        <pc:spChg chg="add del mod">
          <ac:chgData name="Lauren Fordyce" userId="67a44ca6-3024-48a2-ad1d-ef29024be5d6" providerId="ADAL" clId="{F40F1D20-4046-CE42-9115-809454C66F94}" dt="2022-12-12T23:45:33.883" v="6645" actId="478"/>
          <ac:spMkLst>
            <pc:docMk/>
            <pc:sldMk cId="420162222" sldId="295"/>
            <ac:spMk id="13" creationId="{9507BCB5-F999-A21B-5DA6-C397549C5C1A}"/>
          </ac:spMkLst>
        </pc:spChg>
        <pc:spChg chg="add del mod">
          <ac:chgData name="Lauren Fordyce" userId="67a44ca6-3024-48a2-ad1d-ef29024be5d6" providerId="ADAL" clId="{F40F1D20-4046-CE42-9115-809454C66F94}" dt="2022-12-12T23:45:40.046" v="6646" actId="931"/>
          <ac:spMkLst>
            <pc:docMk/>
            <pc:sldMk cId="420162222" sldId="295"/>
            <ac:spMk id="15" creationId="{CE8179C4-FCB7-82CC-A281-AB690ACCC299}"/>
          </ac:spMkLst>
        </pc:spChg>
        <pc:spChg chg="add del mod">
          <ac:chgData name="Lauren Fordyce" userId="67a44ca6-3024-48a2-ad1d-ef29024be5d6" providerId="ADAL" clId="{F40F1D20-4046-CE42-9115-809454C66F94}" dt="2022-12-12T23:46:08.945" v="6652" actId="478"/>
          <ac:spMkLst>
            <pc:docMk/>
            <pc:sldMk cId="420162222" sldId="295"/>
            <ac:spMk id="18" creationId="{C196D093-8682-6E7B-704C-746888C1E36B}"/>
          </ac:spMkLst>
        </pc:spChg>
        <pc:spChg chg="add del mod">
          <ac:chgData name="Lauren Fordyce" userId="67a44ca6-3024-48a2-ad1d-ef29024be5d6" providerId="ADAL" clId="{F40F1D20-4046-CE42-9115-809454C66F94}" dt="2022-12-12T23:46:51.450" v="6654" actId="478"/>
          <ac:spMkLst>
            <pc:docMk/>
            <pc:sldMk cId="420162222" sldId="295"/>
            <ac:spMk id="21" creationId="{4FB01856-2744-848C-2900-A65D05DCD1FD}"/>
          </ac:spMkLst>
        </pc:spChg>
        <pc:spChg chg="add del mod">
          <ac:chgData name="Lauren Fordyce" userId="67a44ca6-3024-48a2-ad1d-ef29024be5d6" providerId="ADAL" clId="{F40F1D20-4046-CE42-9115-809454C66F94}" dt="2022-12-12T23:46:50.246" v="6653"/>
          <ac:spMkLst>
            <pc:docMk/>
            <pc:sldMk cId="420162222" sldId="295"/>
            <ac:spMk id="23" creationId="{0F06E47D-EC23-C53B-113D-141406A0CCA9}"/>
          </ac:spMkLst>
        </pc:spChg>
        <pc:spChg chg="add mod">
          <ac:chgData name="Lauren Fordyce" userId="67a44ca6-3024-48a2-ad1d-ef29024be5d6" providerId="ADAL" clId="{F40F1D20-4046-CE42-9115-809454C66F94}" dt="2022-12-12T23:48:42.099" v="6774" actId="20577"/>
          <ac:spMkLst>
            <pc:docMk/>
            <pc:sldMk cId="420162222" sldId="295"/>
            <ac:spMk id="25" creationId="{0B3354C1-1BD9-8690-8C3D-0F7018A1B0A1}"/>
          </ac:spMkLst>
        </pc:spChg>
        <pc:picChg chg="add del mod">
          <ac:chgData name="Lauren Fordyce" userId="67a44ca6-3024-48a2-ad1d-ef29024be5d6" providerId="ADAL" clId="{F40F1D20-4046-CE42-9115-809454C66F94}" dt="2022-12-12T23:45:13.362" v="6643" actId="478"/>
          <ac:picMkLst>
            <pc:docMk/>
            <pc:sldMk cId="420162222" sldId="295"/>
            <ac:picMk id="7" creationId="{11134937-065D-849E-A8C3-2D248110EBA7}"/>
          </ac:picMkLst>
        </pc:picChg>
        <pc:picChg chg="add del mod">
          <ac:chgData name="Lauren Fordyce" userId="67a44ca6-3024-48a2-ad1d-ef29024be5d6" providerId="ADAL" clId="{F40F1D20-4046-CE42-9115-809454C66F94}" dt="2022-12-12T23:45:33.883" v="6645" actId="478"/>
          <ac:picMkLst>
            <pc:docMk/>
            <pc:sldMk cId="420162222" sldId="295"/>
            <ac:picMk id="12" creationId="{C566CA00-D9CB-E8CC-949A-6EB1CBAC5E53}"/>
          </ac:picMkLst>
        </pc:picChg>
        <pc:picChg chg="add del mod">
          <ac:chgData name="Lauren Fordyce" userId="67a44ca6-3024-48a2-ad1d-ef29024be5d6" providerId="ADAL" clId="{F40F1D20-4046-CE42-9115-809454C66F94}" dt="2022-12-12T23:46:08.945" v="6652" actId="478"/>
          <ac:picMkLst>
            <pc:docMk/>
            <pc:sldMk cId="420162222" sldId="295"/>
            <ac:picMk id="17" creationId="{6D49969C-74CF-2D7D-EE26-B6D544C0FAEB}"/>
          </ac:picMkLst>
        </pc:picChg>
        <pc:picChg chg="add del mod">
          <ac:chgData name="Lauren Fordyce" userId="67a44ca6-3024-48a2-ad1d-ef29024be5d6" providerId="ADAL" clId="{F40F1D20-4046-CE42-9115-809454C66F94}" dt="2022-12-12T23:46:51.450" v="6654" actId="478"/>
          <ac:picMkLst>
            <pc:docMk/>
            <pc:sldMk cId="420162222" sldId="295"/>
            <ac:picMk id="20" creationId="{947F3CC5-9307-5DCF-A73A-59F6FFC825D5}"/>
          </ac:picMkLst>
        </pc:picChg>
        <pc:picChg chg="add mod modCrop">
          <ac:chgData name="Lauren Fordyce" userId="67a44ca6-3024-48a2-ad1d-ef29024be5d6" providerId="ADAL" clId="{F40F1D20-4046-CE42-9115-809454C66F94}" dt="2022-12-12T23:47:28.985" v="6664" actId="14100"/>
          <ac:picMkLst>
            <pc:docMk/>
            <pc:sldMk cId="420162222" sldId="295"/>
            <ac:picMk id="24" creationId="{BBBB8544-7FA9-53CE-CAE0-9600B66D53B9}"/>
          </ac:picMkLst>
        </pc:picChg>
      </pc:sldChg>
      <pc:sldChg chg="addSp delSp modSp new mod modClrScheme chgLayout">
        <pc:chgData name="Lauren Fordyce" userId="67a44ca6-3024-48a2-ad1d-ef29024be5d6" providerId="ADAL" clId="{F40F1D20-4046-CE42-9115-809454C66F94}" dt="2022-12-13T00:01:21.890" v="7167" actId="18131"/>
        <pc:sldMkLst>
          <pc:docMk/>
          <pc:sldMk cId="103325828" sldId="296"/>
        </pc:sldMkLst>
        <pc:spChg chg="del">
          <ac:chgData name="Lauren Fordyce" userId="67a44ca6-3024-48a2-ad1d-ef29024be5d6" providerId="ADAL" clId="{F40F1D20-4046-CE42-9115-809454C66F94}" dt="2022-12-12T23:59:28.767" v="7149" actId="931"/>
          <ac:spMkLst>
            <pc:docMk/>
            <pc:sldMk cId="103325828" sldId="296"/>
            <ac:spMk id="2" creationId="{999ECF1C-D908-5D90-B6E3-2679B9208465}"/>
          </ac:spMkLst>
        </pc:spChg>
        <pc:spChg chg="mod ord">
          <ac:chgData name="Lauren Fordyce" userId="67a44ca6-3024-48a2-ad1d-ef29024be5d6" providerId="ADAL" clId="{F40F1D20-4046-CE42-9115-809454C66F94}" dt="2022-12-13T00:01:08.136" v="7164" actId="26606"/>
          <ac:spMkLst>
            <pc:docMk/>
            <pc:sldMk cId="103325828" sldId="296"/>
            <ac:spMk id="3" creationId="{0DDF9E06-E3D9-BF5B-5A2E-FCA547ADEA37}"/>
          </ac:spMkLst>
        </pc:spChg>
        <pc:spChg chg="mod ord">
          <ac:chgData name="Lauren Fordyce" userId="67a44ca6-3024-48a2-ad1d-ef29024be5d6" providerId="ADAL" clId="{F40F1D20-4046-CE42-9115-809454C66F94}" dt="2022-12-13T00:01:08.136" v="7164" actId="26606"/>
          <ac:spMkLst>
            <pc:docMk/>
            <pc:sldMk cId="103325828" sldId="296"/>
            <ac:spMk id="4" creationId="{4EA0ABC6-9BEF-F547-948F-F12CC7CDE8ED}"/>
          </ac:spMkLst>
        </pc:spChg>
        <pc:spChg chg="del mod ord">
          <ac:chgData name="Lauren Fordyce" userId="67a44ca6-3024-48a2-ad1d-ef29024be5d6" providerId="ADAL" clId="{F40F1D20-4046-CE42-9115-809454C66F94}" dt="2022-12-12T23:59:37.448" v="7152" actId="700"/>
          <ac:spMkLst>
            <pc:docMk/>
            <pc:sldMk cId="103325828" sldId="296"/>
            <ac:spMk id="5" creationId="{897CB120-4593-532B-F6DC-4C20CCBFBF2C}"/>
          </ac:spMkLst>
        </pc:spChg>
        <pc:spChg chg="add del mod">
          <ac:chgData name="Lauren Fordyce" userId="67a44ca6-3024-48a2-ad1d-ef29024be5d6" providerId="ADAL" clId="{F40F1D20-4046-CE42-9115-809454C66F94}" dt="2022-12-13T00:00:47.082" v="7162" actId="478"/>
          <ac:spMkLst>
            <pc:docMk/>
            <pc:sldMk cId="103325828" sldId="296"/>
            <ac:spMk id="8" creationId="{716938E1-E2CB-B0A5-4998-7FF56056F596}"/>
          </ac:spMkLst>
        </pc:spChg>
        <pc:spChg chg="add del mod ord">
          <ac:chgData name="Lauren Fordyce" userId="67a44ca6-3024-48a2-ad1d-ef29024be5d6" providerId="ADAL" clId="{F40F1D20-4046-CE42-9115-809454C66F94}" dt="2022-12-13T00:00:30.347" v="7156" actId="931"/>
          <ac:spMkLst>
            <pc:docMk/>
            <pc:sldMk cId="103325828" sldId="296"/>
            <ac:spMk id="9" creationId="{5205BA75-7485-BFA5-147F-3BC7999ECD56}"/>
          </ac:spMkLst>
        </pc:spChg>
        <pc:spChg chg="add del mod">
          <ac:chgData name="Lauren Fordyce" userId="67a44ca6-3024-48a2-ad1d-ef29024be5d6" providerId="ADAL" clId="{F40F1D20-4046-CE42-9115-809454C66F94}" dt="2022-12-13T00:00:32.650" v="7157" actId="478"/>
          <ac:spMkLst>
            <pc:docMk/>
            <pc:sldMk cId="103325828" sldId="296"/>
            <ac:spMk id="12" creationId="{4681EB5D-D3AA-4E73-3F2D-E2AE58237AB0}"/>
          </ac:spMkLst>
        </pc:spChg>
        <pc:spChg chg="add del mod">
          <ac:chgData name="Lauren Fordyce" userId="67a44ca6-3024-48a2-ad1d-ef29024be5d6" providerId="ADAL" clId="{F40F1D20-4046-CE42-9115-809454C66F94}" dt="2022-12-13T00:00:41.965" v="7158" actId="931"/>
          <ac:spMkLst>
            <pc:docMk/>
            <pc:sldMk cId="103325828" sldId="296"/>
            <ac:spMk id="14" creationId="{7785A06A-E9E1-5887-C408-552C82E3ECA6}"/>
          </ac:spMkLst>
        </pc:spChg>
        <pc:spChg chg="add del mod">
          <ac:chgData name="Lauren Fordyce" userId="67a44ca6-3024-48a2-ad1d-ef29024be5d6" providerId="ADAL" clId="{F40F1D20-4046-CE42-9115-809454C66F94}" dt="2022-12-13T00:00:44.344" v="7159" actId="478"/>
          <ac:spMkLst>
            <pc:docMk/>
            <pc:sldMk cId="103325828" sldId="296"/>
            <ac:spMk id="17" creationId="{EA18F8BE-7A63-A76F-A9D6-BC71576A7C77}"/>
          </ac:spMkLst>
        </pc:spChg>
        <pc:picChg chg="add mod ord modCrop">
          <ac:chgData name="Lauren Fordyce" userId="67a44ca6-3024-48a2-ad1d-ef29024be5d6" providerId="ADAL" clId="{F40F1D20-4046-CE42-9115-809454C66F94}" dt="2022-12-13T00:01:21.890" v="7167" actId="18131"/>
          <ac:picMkLst>
            <pc:docMk/>
            <pc:sldMk cId="103325828" sldId="296"/>
            <ac:picMk id="7" creationId="{E547303D-8A74-8585-39A7-2CDCDE8FE9D6}"/>
          </ac:picMkLst>
        </pc:picChg>
        <pc:picChg chg="add del mod">
          <ac:chgData name="Lauren Fordyce" userId="67a44ca6-3024-48a2-ad1d-ef29024be5d6" providerId="ADAL" clId="{F40F1D20-4046-CE42-9115-809454C66F94}" dt="2022-12-13T00:00:32.650" v="7157" actId="478"/>
          <ac:picMkLst>
            <pc:docMk/>
            <pc:sldMk cId="103325828" sldId="296"/>
            <ac:picMk id="11" creationId="{4EED5290-C868-17E1-13C8-B0E4C1AB5165}"/>
          </ac:picMkLst>
        </pc:picChg>
        <pc:picChg chg="add mod ord modCrop">
          <ac:chgData name="Lauren Fordyce" userId="67a44ca6-3024-48a2-ad1d-ef29024be5d6" providerId="ADAL" clId="{F40F1D20-4046-CE42-9115-809454C66F94}" dt="2022-12-13T00:01:17.055" v="7166" actId="18131"/>
          <ac:picMkLst>
            <pc:docMk/>
            <pc:sldMk cId="103325828" sldId="296"/>
            <ac:picMk id="16" creationId="{67FEB7D7-B756-3FFA-6A98-C3E5CDBA6248}"/>
          </ac:picMkLst>
        </pc:picChg>
      </pc:sldChg>
      <pc:sldChg chg="addSp delSp modSp new mod modClrScheme chgLayout">
        <pc:chgData name="Lauren Fordyce" userId="67a44ca6-3024-48a2-ad1d-ef29024be5d6" providerId="ADAL" clId="{F40F1D20-4046-CE42-9115-809454C66F94}" dt="2022-12-13T16:24:25.652" v="7999" actId="18131"/>
        <pc:sldMkLst>
          <pc:docMk/>
          <pc:sldMk cId="532806816" sldId="297"/>
        </pc:sldMkLst>
        <pc:spChg chg="del">
          <ac:chgData name="Lauren Fordyce" userId="67a44ca6-3024-48a2-ad1d-ef29024be5d6" providerId="ADAL" clId="{F40F1D20-4046-CE42-9115-809454C66F94}" dt="2022-12-13T16:20:01.365" v="7961" actId="931"/>
          <ac:spMkLst>
            <pc:docMk/>
            <pc:sldMk cId="532806816" sldId="297"/>
            <ac:spMk id="2" creationId="{7564D947-AF3D-0BDE-1FBD-E6DC4F33B69C}"/>
          </ac:spMkLst>
        </pc:spChg>
        <pc:spChg chg="mod ord">
          <ac:chgData name="Lauren Fordyce" userId="67a44ca6-3024-48a2-ad1d-ef29024be5d6" providerId="ADAL" clId="{F40F1D20-4046-CE42-9115-809454C66F94}" dt="2022-12-13T16:22:02.204" v="7977" actId="700"/>
          <ac:spMkLst>
            <pc:docMk/>
            <pc:sldMk cId="532806816" sldId="297"/>
            <ac:spMk id="3" creationId="{A96C67CE-0374-CAC4-645C-A38BC7A36D7D}"/>
          </ac:spMkLst>
        </pc:spChg>
        <pc:spChg chg="mod ord">
          <ac:chgData name="Lauren Fordyce" userId="67a44ca6-3024-48a2-ad1d-ef29024be5d6" providerId="ADAL" clId="{F40F1D20-4046-CE42-9115-809454C66F94}" dt="2022-12-13T16:22:02.204" v="7977" actId="700"/>
          <ac:spMkLst>
            <pc:docMk/>
            <pc:sldMk cId="532806816" sldId="297"/>
            <ac:spMk id="4" creationId="{20155350-6351-4410-05D4-C5AC731404A3}"/>
          </ac:spMkLst>
        </pc:spChg>
        <pc:spChg chg="del mod">
          <ac:chgData name="Lauren Fordyce" userId="67a44ca6-3024-48a2-ad1d-ef29024be5d6" providerId="ADAL" clId="{F40F1D20-4046-CE42-9115-809454C66F94}" dt="2022-12-13T16:20:08.893" v="7965" actId="478"/>
          <ac:spMkLst>
            <pc:docMk/>
            <pc:sldMk cId="532806816" sldId="297"/>
            <ac:spMk id="5" creationId="{718B7BD0-AB1C-36F5-7111-8C6A1D317C03}"/>
          </ac:spMkLst>
        </pc:spChg>
        <pc:spChg chg="add del mod">
          <ac:chgData name="Lauren Fordyce" userId="67a44ca6-3024-48a2-ad1d-ef29024be5d6" providerId="ADAL" clId="{F40F1D20-4046-CE42-9115-809454C66F94}" dt="2022-12-13T16:20:10.848" v="7966" actId="478"/>
          <ac:spMkLst>
            <pc:docMk/>
            <pc:sldMk cId="532806816" sldId="297"/>
            <ac:spMk id="8" creationId="{6B21B39E-654B-ED4C-8F9C-224639BD8F81}"/>
          </ac:spMkLst>
        </pc:spChg>
        <pc:spChg chg="add del mod">
          <ac:chgData name="Lauren Fordyce" userId="67a44ca6-3024-48a2-ad1d-ef29024be5d6" providerId="ADAL" clId="{F40F1D20-4046-CE42-9115-809454C66F94}" dt="2022-12-13T16:20:59.398" v="7968" actId="931"/>
          <ac:spMkLst>
            <pc:docMk/>
            <pc:sldMk cId="532806816" sldId="297"/>
            <ac:spMk id="10" creationId="{0B0F56D9-896C-1AAE-30AD-0191EE3710B4}"/>
          </ac:spMkLst>
        </pc:spChg>
        <pc:spChg chg="add del mod">
          <ac:chgData name="Lauren Fordyce" userId="67a44ca6-3024-48a2-ad1d-ef29024be5d6" providerId="ADAL" clId="{F40F1D20-4046-CE42-9115-809454C66F94}" dt="2022-12-13T16:21:10.841" v="7971" actId="478"/>
          <ac:spMkLst>
            <pc:docMk/>
            <pc:sldMk cId="532806816" sldId="297"/>
            <ac:spMk id="13" creationId="{B7291740-34E1-324E-7939-A69D859B340E}"/>
          </ac:spMkLst>
        </pc:spChg>
        <pc:spChg chg="add del mod">
          <ac:chgData name="Lauren Fordyce" userId="67a44ca6-3024-48a2-ad1d-ef29024be5d6" providerId="ADAL" clId="{F40F1D20-4046-CE42-9115-809454C66F94}" dt="2022-12-13T16:21:32.530" v="7972" actId="931"/>
          <ac:spMkLst>
            <pc:docMk/>
            <pc:sldMk cId="532806816" sldId="297"/>
            <ac:spMk id="15" creationId="{106A61E6-D1D3-62EE-D7B4-D0A4F78200FC}"/>
          </ac:spMkLst>
        </pc:spChg>
        <pc:spChg chg="add del mod">
          <ac:chgData name="Lauren Fordyce" userId="67a44ca6-3024-48a2-ad1d-ef29024be5d6" providerId="ADAL" clId="{F40F1D20-4046-CE42-9115-809454C66F94}" dt="2022-12-13T16:21:38.170" v="7976" actId="478"/>
          <ac:spMkLst>
            <pc:docMk/>
            <pc:sldMk cId="532806816" sldId="297"/>
            <ac:spMk id="18" creationId="{F02EA4A6-8A70-C58F-E143-9BAE9AFFED87}"/>
          </ac:spMkLst>
        </pc:spChg>
        <pc:spChg chg="add del mod ord">
          <ac:chgData name="Lauren Fordyce" userId="67a44ca6-3024-48a2-ad1d-ef29024be5d6" providerId="ADAL" clId="{F40F1D20-4046-CE42-9115-809454C66F94}" dt="2022-12-13T16:22:02.204" v="7977" actId="700"/>
          <ac:spMkLst>
            <pc:docMk/>
            <pc:sldMk cId="532806816" sldId="297"/>
            <ac:spMk id="20" creationId="{E2E660E0-6DBA-9A48-DDCF-BDD0E52F5D61}"/>
          </ac:spMkLst>
        </pc:spChg>
        <pc:spChg chg="add del mod ord">
          <ac:chgData name="Lauren Fordyce" userId="67a44ca6-3024-48a2-ad1d-ef29024be5d6" providerId="ADAL" clId="{F40F1D20-4046-CE42-9115-809454C66F94}" dt="2022-12-13T16:22:42.264" v="7978" actId="931"/>
          <ac:spMkLst>
            <pc:docMk/>
            <pc:sldMk cId="532806816" sldId="297"/>
            <ac:spMk id="21" creationId="{6782ACF3-55E4-3630-C65C-7A4581E2D2CB}"/>
          </ac:spMkLst>
        </pc:spChg>
        <pc:spChg chg="add del mod ord">
          <ac:chgData name="Lauren Fordyce" userId="67a44ca6-3024-48a2-ad1d-ef29024be5d6" providerId="ADAL" clId="{F40F1D20-4046-CE42-9115-809454C66F94}" dt="2022-12-13T16:23:09.384" v="7985" actId="931"/>
          <ac:spMkLst>
            <pc:docMk/>
            <pc:sldMk cId="532806816" sldId="297"/>
            <ac:spMk id="22" creationId="{D3059E49-50E2-71F7-0320-96D8F430F51F}"/>
          </ac:spMkLst>
        </pc:spChg>
        <pc:spChg chg="add del mod">
          <ac:chgData name="Lauren Fordyce" userId="67a44ca6-3024-48a2-ad1d-ef29024be5d6" providerId="ADAL" clId="{F40F1D20-4046-CE42-9115-809454C66F94}" dt="2022-12-13T16:22:52.465" v="7980" actId="478"/>
          <ac:spMkLst>
            <pc:docMk/>
            <pc:sldMk cId="532806816" sldId="297"/>
            <ac:spMk id="25" creationId="{C8FCC5A5-5A28-1869-38E7-914C2C408A42}"/>
          </ac:spMkLst>
        </pc:spChg>
        <pc:spChg chg="add del mod">
          <ac:chgData name="Lauren Fordyce" userId="67a44ca6-3024-48a2-ad1d-ef29024be5d6" providerId="ADAL" clId="{F40F1D20-4046-CE42-9115-809454C66F94}" dt="2022-12-13T16:22:58.816" v="7981" actId="931"/>
          <ac:spMkLst>
            <pc:docMk/>
            <pc:sldMk cId="532806816" sldId="297"/>
            <ac:spMk id="27" creationId="{0FC12784-21B7-AF87-FF8D-6CCAFD3E9B56}"/>
          </ac:spMkLst>
        </pc:spChg>
        <pc:spChg chg="add del mod">
          <ac:chgData name="Lauren Fordyce" userId="67a44ca6-3024-48a2-ad1d-ef29024be5d6" providerId="ADAL" clId="{F40F1D20-4046-CE42-9115-809454C66F94}" dt="2022-12-13T16:23:02.156" v="7984" actId="478"/>
          <ac:spMkLst>
            <pc:docMk/>
            <pc:sldMk cId="532806816" sldId="297"/>
            <ac:spMk id="30" creationId="{A7D92635-26A2-35FC-6CE3-ADFCB8125B55}"/>
          </ac:spMkLst>
        </pc:spChg>
        <pc:spChg chg="add del mod">
          <ac:chgData name="Lauren Fordyce" userId="67a44ca6-3024-48a2-ad1d-ef29024be5d6" providerId="ADAL" clId="{F40F1D20-4046-CE42-9115-809454C66F94}" dt="2022-12-13T16:23:12.534" v="7986" actId="478"/>
          <ac:spMkLst>
            <pc:docMk/>
            <pc:sldMk cId="532806816" sldId="297"/>
            <ac:spMk id="33" creationId="{66DA08CC-F453-0EAE-3843-BDCA4911D25C}"/>
          </ac:spMkLst>
        </pc:spChg>
        <pc:spChg chg="add del mod">
          <ac:chgData name="Lauren Fordyce" userId="67a44ca6-3024-48a2-ad1d-ef29024be5d6" providerId="ADAL" clId="{F40F1D20-4046-CE42-9115-809454C66F94}" dt="2022-12-13T16:23:37.885" v="7988" actId="931"/>
          <ac:spMkLst>
            <pc:docMk/>
            <pc:sldMk cId="532806816" sldId="297"/>
            <ac:spMk id="35" creationId="{0E5E1366-6C7A-1DFE-0ADC-11A64B8C1630}"/>
          </ac:spMkLst>
        </pc:spChg>
        <pc:spChg chg="add del mod">
          <ac:chgData name="Lauren Fordyce" userId="67a44ca6-3024-48a2-ad1d-ef29024be5d6" providerId="ADAL" clId="{F40F1D20-4046-CE42-9115-809454C66F94}" dt="2022-12-13T16:23:47.680" v="7991" actId="478"/>
          <ac:spMkLst>
            <pc:docMk/>
            <pc:sldMk cId="532806816" sldId="297"/>
            <ac:spMk id="38" creationId="{DCE7769A-BC47-2EA9-5B09-82073F05C541}"/>
          </ac:spMkLst>
        </pc:spChg>
        <pc:spChg chg="add del mod">
          <ac:chgData name="Lauren Fordyce" userId="67a44ca6-3024-48a2-ad1d-ef29024be5d6" providerId="ADAL" clId="{F40F1D20-4046-CE42-9115-809454C66F94}" dt="2022-12-13T16:23:53.852" v="7992" actId="931"/>
          <ac:spMkLst>
            <pc:docMk/>
            <pc:sldMk cId="532806816" sldId="297"/>
            <ac:spMk id="40" creationId="{18A5AEE7-862A-A489-C0BD-7362F44B347A}"/>
          </ac:spMkLst>
        </pc:spChg>
        <pc:spChg chg="add del mod">
          <ac:chgData name="Lauren Fordyce" userId="67a44ca6-3024-48a2-ad1d-ef29024be5d6" providerId="ADAL" clId="{F40F1D20-4046-CE42-9115-809454C66F94}" dt="2022-12-13T16:24:05.156" v="7995" actId="478"/>
          <ac:spMkLst>
            <pc:docMk/>
            <pc:sldMk cId="532806816" sldId="297"/>
            <ac:spMk id="43" creationId="{87899183-9236-CB58-27FC-0E0E8089CDD7}"/>
          </ac:spMkLst>
        </pc:spChg>
        <pc:picChg chg="add del mod">
          <ac:chgData name="Lauren Fordyce" userId="67a44ca6-3024-48a2-ad1d-ef29024be5d6" providerId="ADAL" clId="{F40F1D20-4046-CE42-9115-809454C66F94}" dt="2022-12-13T16:20:51.550" v="7967" actId="478"/>
          <ac:picMkLst>
            <pc:docMk/>
            <pc:sldMk cId="532806816" sldId="297"/>
            <ac:picMk id="7" creationId="{6B602ED2-8D6C-5BCD-A3A3-D4727CBDC503}"/>
          </ac:picMkLst>
        </pc:picChg>
        <pc:picChg chg="add del mod">
          <ac:chgData name="Lauren Fordyce" userId="67a44ca6-3024-48a2-ad1d-ef29024be5d6" providerId="ADAL" clId="{F40F1D20-4046-CE42-9115-809454C66F94}" dt="2022-12-13T16:21:10.841" v="7971" actId="478"/>
          <ac:picMkLst>
            <pc:docMk/>
            <pc:sldMk cId="532806816" sldId="297"/>
            <ac:picMk id="12" creationId="{A2EC10B9-C158-C284-1DDA-EBB7245BEA07}"/>
          </ac:picMkLst>
        </pc:picChg>
        <pc:picChg chg="add del mod">
          <ac:chgData name="Lauren Fordyce" userId="67a44ca6-3024-48a2-ad1d-ef29024be5d6" providerId="ADAL" clId="{F40F1D20-4046-CE42-9115-809454C66F94}" dt="2022-12-13T16:21:38.170" v="7976" actId="478"/>
          <ac:picMkLst>
            <pc:docMk/>
            <pc:sldMk cId="532806816" sldId="297"/>
            <ac:picMk id="17" creationId="{F6E2EC10-0E70-B64F-933D-799AB8035A44}"/>
          </ac:picMkLst>
        </pc:picChg>
        <pc:picChg chg="add del mod">
          <ac:chgData name="Lauren Fordyce" userId="67a44ca6-3024-48a2-ad1d-ef29024be5d6" providerId="ADAL" clId="{F40F1D20-4046-CE42-9115-809454C66F94}" dt="2022-12-13T16:22:52.465" v="7980" actId="478"/>
          <ac:picMkLst>
            <pc:docMk/>
            <pc:sldMk cId="532806816" sldId="297"/>
            <ac:picMk id="24" creationId="{156D3037-C56D-A8ED-C68E-1F36EA9CE5F5}"/>
          </ac:picMkLst>
        </pc:picChg>
        <pc:picChg chg="add del mod">
          <ac:chgData name="Lauren Fordyce" userId="67a44ca6-3024-48a2-ad1d-ef29024be5d6" providerId="ADAL" clId="{F40F1D20-4046-CE42-9115-809454C66F94}" dt="2022-12-13T16:23:31.092" v="7987" actId="478"/>
          <ac:picMkLst>
            <pc:docMk/>
            <pc:sldMk cId="532806816" sldId="297"/>
            <ac:picMk id="29" creationId="{EEE3D862-2A6B-FABD-17D6-31FB1D4FD728}"/>
          </ac:picMkLst>
        </pc:picChg>
        <pc:picChg chg="add mod">
          <ac:chgData name="Lauren Fordyce" userId="67a44ca6-3024-48a2-ad1d-ef29024be5d6" providerId="ADAL" clId="{F40F1D20-4046-CE42-9115-809454C66F94}" dt="2022-12-13T16:23:09.384" v="7985" actId="931"/>
          <ac:picMkLst>
            <pc:docMk/>
            <pc:sldMk cId="532806816" sldId="297"/>
            <ac:picMk id="32" creationId="{77D975C1-8677-2678-E79E-4671EC8F8519}"/>
          </ac:picMkLst>
        </pc:picChg>
        <pc:picChg chg="add del mod">
          <ac:chgData name="Lauren Fordyce" userId="67a44ca6-3024-48a2-ad1d-ef29024be5d6" providerId="ADAL" clId="{F40F1D20-4046-CE42-9115-809454C66F94}" dt="2022-12-13T16:23:47.680" v="7991" actId="478"/>
          <ac:picMkLst>
            <pc:docMk/>
            <pc:sldMk cId="532806816" sldId="297"/>
            <ac:picMk id="37" creationId="{54C65831-5480-F4B5-FD8E-929BC5BA3FCB}"/>
          </ac:picMkLst>
        </pc:picChg>
        <pc:picChg chg="add mod modCrop">
          <ac:chgData name="Lauren Fordyce" userId="67a44ca6-3024-48a2-ad1d-ef29024be5d6" providerId="ADAL" clId="{F40F1D20-4046-CE42-9115-809454C66F94}" dt="2022-12-13T16:24:25.652" v="7999" actId="18131"/>
          <ac:picMkLst>
            <pc:docMk/>
            <pc:sldMk cId="532806816" sldId="297"/>
            <ac:picMk id="42" creationId="{31FB64B9-7783-411C-6156-B97334C4D6BE}"/>
          </ac:picMkLst>
        </pc:picChg>
      </pc:sldChg>
      <pc:sldChg chg="addSp delSp modSp new mod modClrScheme chgLayout">
        <pc:chgData name="Lauren Fordyce" userId="67a44ca6-3024-48a2-ad1d-ef29024be5d6" providerId="ADAL" clId="{F40F1D20-4046-CE42-9115-809454C66F94}" dt="2022-12-13T16:41:14.855" v="8494" actId="14100"/>
        <pc:sldMkLst>
          <pc:docMk/>
          <pc:sldMk cId="3418285012" sldId="298"/>
        </pc:sldMkLst>
        <pc:spChg chg="del">
          <ac:chgData name="Lauren Fordyce" userId="67a44ca6-3024-48a2-ad1d-ef29024be5d6" providerId="ADAL" clId="{F40F1D20-4046-CE42-9115-809454C66F94}" dt="2022-12-13T00:07:59.813" v="7180" actId="700"/>
          <ac:spMkLst>
            <pc:docMk/>
            <pc:sldMk cId="3418285012" sldId="298"/>
            <ac:spMk id="2" creationId="{5E24890C-C9E0-7E4C-2EF8-9C8EE2B47EBD}"/>
          </ac:spMkLst>
        </pc:spChg>
        <pc:spChg chg="del mod ord">
          <ac:chgData name="Lauren Fordyce" userId="67a44ca6-3024-48a2-ad1d-ef29024be5d6" providerId="ADAL" clId="{F40F1D20-4046-CE42-9115-809454C66F94}" dt="2022-12-13T00:07:59.813" v="7180" actId="700"/>
          <ac:spMkLst>
            <pc:docMk/>
            <pc:sldMk cId="3418285012" sldId="298"/>
            <ac:spMk id="3" creationId="{524FD730-E77B-A2B5-651B-6B7C8E517A5F}"/>
          </ac:spMkLst>
        </pc:spChg>
        <pc:spChg chg="del mod ord">
          <ac:chgData name="Lauren Fordyce" userId="67a44ca6-3024-48a2-ad1d-ef29024be5d6" providerId="ADAL" clId="{F40F1D20-4046-CE42-9115-809454C66F94}" dt="2022-12-13T00:07:59.813" v="7180" actId="700"/>
          <ac:spMkLst>
            <pc:docMk/>
            <pc:sldMk cId="3418285012" sldId="298"/>
            <ac:spMk id="4" creationId="{2644B98A-94FA-72C3-95B3-ECEC4EE4B96E}"/>
          </ac:spMkLst>
        </pc:spChg>
        <pc:spChg chg="del">
          <ac:chgData name="Lauren Fordyce" userId="67a44ca6-3024-48a2-ad1d-ef29024be5d6" providerId="ADAL" clId="{F40F1D20-4046-CE42-9115-809454C66F94}" dt="2022-12-13T00:07:59.813" v="7180" actId="700"/>
          <ac:spMkLst>
            <pc:docMk/>
            <pc:sldMk cId="3418285012" sldId="298"/>
            <ac:spMk id="5" creationId="{D5883CDC-B469-6242-0225-1893CAF0AD87}"/>
          </ac:spMkLst>
        </pc:spChg>
        <pc:spChg chg="add mod ord">
          <ac:chgData name="Lauren Fordyce" userId="67a44ca6-3024-48a2-ad1d-ef29024be5d6" providerId="ADAL" clId="{F40F1D20-4046-CE42-9115-809454C66F94}" dt="2022-12-13T00:09:14.111" v="7212" actId="20577"/>
          <ac:spMkLst>
            <pc:docMk/>
            <pc:sldMk cId="3418285012" sldId="298"/>
            <ac:spMk id="6" creationId="{377AB91A-067C-5A18-14EC-849E632C1F31}"/>
          </ac:spMkLst>
        </pc:spChg>
        <pc:spChg chg="add mod ord">
          <ac:chgData name="Lauren Fordyce" userId="67a44ca6-3024-48a2-ad1d-ef29024be5d6" providerId="ADAL" clId="{F40F1D20-4046-CE42-9115-809454C66F94}" dt="2022-12-13T16:40:09.014" v="8479" actId="14100"/>
          <ac:spMkLst>
            <pc:docMk/>
            <pc:sldMk cId="3418285012" sldId="298"/>
            <ac:spMk id="7" creationId="{9E9D9C5D-0B3C-0888-D5C9-992B35C5FA7A}"/>
          </ac:spMkLst>
        </pc:spChg>
        <pc:spChg chg="add del mod">
          <ac:chgData name="Lauren Fordyce" userId="67a44ca6-3024-48a2-ad1d-ef29024be5d6" providerId="ADAL" clId="{F40F1D20-4046-CE42-9115-809454C66F94}" dt="2022-12-13T16:40:42.077" v="8483" actId="478"/>
          <ac:spMkLst>
            <pc:docMk/>
            <pc:sldMk cId="3418285012" sldId="298"/>
            <ac:spMk id="10" creationId="{BDC7CBDF-42DE-46C5-C947-1ADC20951913}"/>
          </ac:spMkLst>
        </pc:spChg>
        <pc:spChg chg="add del mod">
          <ac:chgData name="Lauren Fordyce" userId="67a44ca6-3024-48a2-ad1d-ef29024be5d6" providerId="ADAL" clId="{F40F1D20-4046-CE42-9115-809454C66F94}" dt="2022-12-13T16:40:59.101" v="8491" actId="478"/>
          <ac:spMkLst>
            <pc:docMk/>
            <pc:sldMk cId="3418285012" sldId="298"/>
            <ac:spMk id="13" creationId="{2F5866EE-6A5C-30FD-DCD0-0D9601E9FD78}"/>
          </ac:spMkLst>
        </pc:spChg>
        <pc:picChg chg="add del mod">
          <ac:chgData name="Lauren Fordyce" userId="67a44ca6-3024-48a2-ad1d-ef29024be5d6" providerId="ADAL" clId="{F40F1D20-4046-CE42-9115-809454C66F94}" dt="2022-12-13T16:40:42.077" v="8483" actId="478"/>
          <ac:picMkLst>
            <pc:docMk/>
            <pc:sldMk cId="3418285012" sldId="298"/>
            <ac:picMk id="9" creationId="{06E7545A-17A8-2CA4-8012-5AF40DD68716}"/>
          </ac:picMkLst>
        </pc:picChg>
        <pc:picChg chg="add mod modCrop">
          <ac:chgData name="Lauren Fordyce" userId="67a44ca6-3024-48a2-ad1d-ef29024be5d6" providerId="ADAL" clId="{F40F1D20-4046-CE42-9115-809454C66F94}" dt="2022-12-13T16:41:14.855" v="8494" actId="14100"/>
          <ac:picMkLst>
            <pc:docMk/>
            <pc:sldMk cId="3418285012" sldId="298"/>
            <ac:picMk id="12" creationId="{9C6401DE-7C0B-E28F-8CB0-C9BE7F0B68F2}"/>
          </ac:picMkLst>
        </pc:picChg>
      </pc:sldChg>
      <pc:sldChg chg="addSp delSp modSp new mod modClrScheme chgLayout">
        <pc:chgData name="Lauren Fordyce" userId="67a44ca6-3024-48a2-ad1d-ef29024be5d6" providerId="ADAL" clId="{F40F1D20-4046-CE42-9115-809454C66F94}" dt="2022-12-13T16:39:06.314" v="8478" actId="1076"/>
        <pc:sldMkLst>
          <pc:docMk/>
          <pc:sldMk cId="2350202277" sldId="299"/>
        </pc:sldMkLst>
        <pc:spChg chg="del mod ord">
          <ac:chgData name="Lauren Fordyce" userId="67a44ca6-3024-48a2-ad1d-ef29024be5d6" providerId="ADAL" clId="{F40F1D20-4046-CE42-9115-809454C66F94}" dt="2022-12-13T16:30:00.993" v="8114" actId="700"/>
          <ac:spMkLst>
            <pc:docMk/>
            <pc:sldMk cId="2350202277" sldId="299"/>
            <ac:spMk id="2" creationId="{CFCE2922-B171-5FC2-CF88-FECA50014E4F}"/>
          </ac:spMkLst>
        </pc:spChg>
        <pc:spChg chg="del mod ord">
          <ac:chgData name="Lauren Fordyce" userId="67a44ca6-3024-48a2-ad1d-ef29024be5d6" providerId="ADAL" clId="{F40F1D20-4046-CE42-9115-809454C66F94}" dt="2022-12-13T16:30:00.993" v="8114" actId="700"/>
          <ac:spMkLst>
            <pc:docMk/>
            <pc:sldMk cId="2350202277" sldId="299"/>
            <ac:spMk id="3" creationId="{3F524148-FC9A-B375-1622-35D16562D8F7}"/>
          </ac:spMkLst>
        </pc:spChg>
        <pc:spChg chg="add mod ord">
          <ac:chgData name="Lauren Fordyce" userId="67a44ca6-3024-48a2-ad1d-ef29024be5d6" providerId="ADAL" clId="{F40F1D20-4046-CE42-9115-809454C66F94}" dt="2022-12-13T16:35:14.508" v="8309" actId="700"/>
          <ac:spMkLst>
            <pc:docMk/>
            <pc:sldMk cId="2350202277" sldId="299"/>
            <ac:spMk id="4" creationId="{9B3B2515-6DBB-A74D-CE01-A624F20C3546}"/>
          </ac:spMkLst>
        </pc:spChg>
        <pc:spChg chg="add del mod ord">
          <ac:chgData name="Lauren Fordyce" userId="67a44ca6-3024-48a2-ad1d-ef29024be5d6" providerId="ADAL" clId="{F40F1D20-4046-CE42-9115-809454C66F94}" dt="2022-12-13T16:35:14.508" v="8309" actId="700"/>
          <ac:spMkLst>
            <pc:docMk/>
            <pc:sldMk cId="2350202277" sldId="299"/>
            <ac:spMk id="5" creationId="{601F3C81-978B-231B-B414-8382C0E9AE28}"/>
          </ac:spMkLst>
        </pc:spChg>
        <pc:spChg chg="add mod ord">
          <ac:chgData name="Lauren Fordyce" userId="67a44ca6-3024-48a2-ad1d-ef29024be5d6" providerId="ADAL" clId="{F40F1D20-4046-CE42-9115-809454C66F94}" dt="2022-12-13T16:35:21.537" v="8313" actId="1076"/>
          <ac:spMkLst>
            <pc:docMk/>
            <pc:sldMk cId="2350202277" sldId="299"/>
            <ac:spMk id="6" creationId="{252C0FD9-96B8-8862-B9A8-5BD328DD62A3}"/>
          </ac:spMkLst>
        </pc:spChg>
        <pc:spChg chg="add del mod ord">
          <ac:chgData name="Lauren Fordyce" userId="67a44ca6-3024-48a2-ad1d-ef29024be5d6" providerId="ADAL" clId="{F40F1D20-4046-CE42-9115-809454C66F94}" dt="2022-12-13T16:35:14.508" v="8309" actId="700"/>
          <ac:spMkLst>
            <pc:docMk/>
            <pc:sldMk cId="2350202277" sldId="299"/>
            <ac:spMk id="7" creationId="{E70EE601-EF24-0886-1933-ED6D70DA2B72}"/>
          </ac:spMkLst>
        </pc:spChg>
        <pc:spChg chg="add del mod ord">
          <ac:chgData name="Lauren Fordyce" userId="67a44ca6-3024-48a2-ad1d-ef29024be5d6" providerId="ADAL" clId="{F40F1D20-4046-CE42-9115-809454C66F94}" dt="2022-12-13T16:35:59.391" v="8314" actId="931"/>
          <ac:spMkLst>
            <pc:docMk/>
            <pc:sldMk cId="2350202277" sldId="299"/>
            <ac:spMk id="8" creationId="{53188B63-C3F7-4FA4-7ACE-CAA1AEC909F9}"/>
          </ac:spMkLst>
        </pc:spChg>
        <pc:spChg chg="add del mod ord">
          <ac:chgData name="Lauren Fordyce" userId="67a44ca6-3024-48a2-ad1d-ef29024be5d6" providerId="ADAL" clId="{F40F1D20-4046-CE42-9115-809454C66F94}" dt="2022-12-13T16:36:31.629" v="8316" actId="931"/>
          <ac:spMkLst>
            <pc:docMk/>
            <pc:sldMk cId="2350202277" sldId="299"/>
            <ac:spMk id="9" creationId="{C1581C4A-3889-4184-DBAB-5400C14D75DD}"/>
          </ac:spMkLst>
        </pc:spChg>
        <pc:spChg chg="add del mod">
          <ac:chgData name="Lauren Fordyce" userId="67a44ca6-3024-48a2-ad1d-ef29024be5d6" providerId="ADAL" clId="{F40F1D20-4046-CE42-9115-809454C66F94}" dt="2022-12-13T16:36:34.426" v="8317" actId="478"/>
          <ac:spMkLst>
            <pc:docMk/>
            <pc:sldMk cId="2350202277" sldId="299"/>
            <ac:spMk id="14" creationId="{A8FA6B84-8CA9-F9C6-4F2D-381816EFF115}"/>
          </ac:spMkLst>
        </pc:spChg>
        <pc:spChg chg="add del mod">
          <ac:chgData name="Lauren Fordyce" userId="67a44ca6-3024-48a2-ad1d-ef29024be5d6" providerId="ADAL" clId="{F40F1D20-4046-CE42-9115-809454C66F94}" dt="2022-12-13T16:36:55.353" v="8348"/>
          <ac:spMkLst>
            <pc:docMk/>
            <pc:sldMk cId="2350202277" sldId="299"/>
            <ac:spMk id="15" creationId="{3CE8DAC0-A77D-B5F6-2A16-0FE8578268A1}"/>
          </ac:spMkLst>
        </pc:spChg>
        <pc:spChg chg="add del mod">
          <ac:chgData name="Lauren Fordyce" userId="67a44ca6-3024-48a2-ad1d-ef29024be5d6" providerId="ADAL" clId="{F40F1D20-4046-CE42-9115-809454C66F94}" dt="2022-12-13T16:37:46.335" v="8349" actId="931"/>
          <ac:spMkLst>
            <pc:docMk/>
            <pc:sldMk cId="2350202277" sldId="299"/>
            <ac:spMk id="17" creationId="{A7E6A87B-8B88-E6D0-FA45-FE598662634E}"/>
          </ac:spMkLst>
        </pc:spChg>
        <pc:spChg chg="add del mod">
          <ac:chgData name="Lauren Fordyce" userId="67a44ca6-3024-48a2-ad1d-ef29024be5d6" providerId="ADAL" clId="{F40F1D20-4046-CE42-9115-809454C66F94}" dt="2022-12-13T16:37:49.541" v="8350" actId="478"/>
          <ac:spMkLst>
            <pc:docMk/>
            <pc:sldMk cId="2350202277" sldId="299"/>
            <ac:spMk id="20" creationId="{9FB4AA29-7112-734A-B91C-67B2C6382592}"/>
          </ac:spMkLst>
        </pc:spChg>
        <pc:spChg chg="add mod">
          <ac:chgData name="Lauren Fordyce" userId="67a44ca6-3024-48a2-ad1d-ef29024be5d6" providerId="ADAL" clId="{F40F1D20-4046-CE42-9115-809454C66F94}" dt="2022-12-13T16:38:26.613" v="8403" actId="1076"/>
          <ac:spMkLst>
            <pc:docMk/>
            <pc:sldMk cId="2350202277" sldId="299"/>
            <ac:spMk id="21" creationId="{BC20E5DC-9938-C7B9-C3D5-72B4F3C7FFF9}"/>
          </ac:spMkLst>
        </pc:spChg>
        <pc:spChg chg="add mod">
          <ac:chgData name="Lauren Fordyce" userId="67a44ca6-3024-48a2-ad1d-ef29024be5d6" providerId="ADAL" clId="{F40F1D20-4046-CE42-9115-809454C66F94}" dt="2022-12-13T16:39:06.314" v="8478" actId="1076"/>
          <ac:spMkLst>
            <pc:docMk/>
            <pc:sldMk cId="2350202277" sldId="299"/>
            <ac:spMk id="22" creationId="{7B3B3304-3027-6202-FC10-9BD3558E8F19}"/>
          </ac:spMkLst>
        </pc:spChg>
        <pc:picChg chg="add mod">
          <ac:chgData name="Lauren Fordyce" userId="67a44ca6-3024-48a2-ad1d-ef29024be5d6" providerId="ADAL" clId="{F40F1D20-4046-CE42-9115-809454C66F94}" dt="2022-12-13T16:36:01.456" v="8315" actId="27614"/>
          <ac:picMkLst>
            <pc:docMk/>
            <pc:sldMk cId="2350202277" sldId="299"/>
            <ac:picMk id="11" creationId="{A9A02F16-17E4-28AD-837D-58F00502F24E}"/>
          </ac:picMkLst>
        </pc:picChg>
        <pc:picChg chg="add del mod">
          <ac:chgData name="Lauren Fordyce" userId="67a44ca6-3024-48a2-ad1d-ef29024be5d6" providerId="ADAL" clId="{F40F1D20-4046-CE42-9115-809454C66F94}" dt="2022-12-13T16:36:54.316" v="8346" actId="478"/>
          <ac:picMkLst>
            <pc:docMk/>
            <pc:sldMk cId="2350202277" sldId="299"/>
            <ac:picMk id="13" creationId="{D360036F-5F96-A41F-BE53-C23224E4F0B1}"/>
          </ac:picMkLst>
        </pc:picChg>
        <pc:picChg chg="add mod">
          <ac:chgData name="Lauren Fordyce" userId="67a44ca6-3024-48a2-ad1d-ef29024be5d6" providerId="ADAL" clId="{F40F1D20-4046-CE42-9115-809454C66F94}" dt="2022-12-13T16:37:46.335" v="8349" actId="931"/>
          <ac:picMkLst>
            <pc:docMk/>
            <pc:sldMk cId="2350202277" sldId="299"/>
            <ac:picMk id="19" creationId="{025D7CA9-D41D-D58B-53B1-D9565A499DC0}"/>
          </ac:picMkLst>
        </pc:picChg>
      </pc:sldChg>
      <pc:sldChg chg="addSp delSp modSp new mod modClrScheme chgLayout">
        <pc:chgData name="Lauren Fordyce" userId="67a44ca6-3024-48a2-ad1d-ef29024be5d6" providerId="ADAL" clId="{F40F1D20-4046-CE42-9115-809454C66F94}" dt="2022-12-13T16:52:20.577" v="8962" actId="27636"/>
        <pc:sldMkLst>
          <pc:docMk/>
          <pc:sldMk cId="4190602707" sldId="300"/>
        </pc:sldMkLst>
        <pc:spChg chg="del">
          <ac:chgData name="Lauren Fordyce" userId="67a44ca6-3024-48a2-ad1d-ef29024be5d6" providerId="ADAL" clId="{F40F1D20-4046-CE42-9115-809454C66F94}" dt="2022-12-13T16:45:34.821" v="8726"/>
          <ac:spMkLst>
            <pc:docMk/>
            <pc:sldMk cId="4190602707" sldId="300"/>
            <ac:spMk id="2" creationId="{3C4B2C55-06B8-5299-CEC9-E3D1AE135812}"/>
          </ac:spMkLst>
        </pc:spChg>
        <pc:spChg chg="del">
          <ac:chgData name="Lauren Fordyce" userId="67a44ca6-3024-48a2-ad1d-ef29024be5d6" providerId="ADAL" clId="{F40F1D20-4046-CE42-9115-809454C66F94}" dt="2022-12-13T16:45:38.769" v="8729" actId="478"/>
          <ac:spMkLst>
            <pc:docMk/>
            <pc:sldMk cId="4190602707" sldId="300"/>
            <ac:spMk id="3" creationId="{97962D9D-9338-DE18-4527-654545A732E7}"/>
          </ac:spMkLst>
        </pc:spChg>
        <pc:spChg chg="mod ord">
          <ac:chgData name="Lauren Fordyce" userId="67a44ca6-3024-48a2-ad1d-ef29024be5d6" providerId="ADAL" clId="{F40F1D20-4046-CE42-9115-809454C66F94}" dt="2022-12-13T16:52:20.577" v="8962" actId="27636"/>
          <ac:spMkLst>
            <pc:docMk/>
            <pc:sldMk cId="4190602707" sldId="300"/>
            <ac:spMk id="4" creationId="{C2FAF4F6-6D80-7359-1358-F14DFDCF9EA5}"/>
          </ac:spMkLst>
        </pc:spChg>
        <pc:spChg chg="mod ord">
          <ac:chgData name="Lauren Fordyce" userId="67a44ca6-3024-48a2-ad1d-ef29024be5d6" providerId="ADAL" clId="{F40F1D20-4046-CE42-9115-809454C66F94}" dt="2022-12-13T16:46:18.713" v="8739" actId="1076"/>
          <ac:spMkLst>
            <pc:docMk/>
            <pc:sldMk cId="4190602707" sldId="300"/>
            <ac:spMk id="5" creationId="{968AEA5B-BC96-14D8-563E-C88A6D123060}"/>
          </ac:spMkLst>
        </pc:spChg>
        <pc:picChg chg="add mod ord">
          <ac:chgData name="Lauren Fordyce" userId="67a44ca6-3024-48a2-ad1d-ef29024be5d6" providerId="ADAL" clId="{F40F1D20-4046-CE42-9115-809454C66F94}" dt="2022-12-13T16:46:07.633" v="8737" actId="1076"/>
          <ac:picMkLst>
            <pc:docMk/>
            <pc:sldMk cId="4190602707" sldId="300"/>
            <ac:picMk id="7" creationId="{67243499-AE4C-B6C8-1F68-FF5447B89804}"/>
          </ac:picMkLst>
        </pc:picChg>
      </pc:sldChg>
      <pc:sldChg chg="new del">
        <pc:chgData name="Lauren Fordyce" userId="67a44ca6-3024-48a2-ad1d-ef29024be5d6" providerId="ADAL" clId="{F40F1D20-4046-CE42-9115-809454C66F94}" dt="2022-12-13T18:20:15.462" v="8964" actId="2696"/>
        <pc:sldMkLst>
          <pc:docMk/>
          <pc:sldMk cId="1116837120" sldId="301"/>
        </pc:sldMkLst>
      </pc:sldChg>
      <pc:sldChg chg="addSp delSp modSp new mod modClrScheme chgLayout">
        <pc:chgData name="Lauren Fordyce" userId="67a44ca6-3024-48a2-ad1d-ef29024be5d6" providerId="ADAL" clId="{F40F1D20-4046-CE42-9115-809454C66F94}" dt="2022-12-13T18:46:04.341" v="9646" actId="478"/>
        <pc:sldMkLst>
          <pc:docMk/>
          <pc:sldMk cId="3625542540" sldId="301"/>
        </pc:sldMkLst>
        <pc:spChg chg="del">
          <ac:chgData name="Lauren Fordyce" userId="67a44ca6-3024-48a2-ad1d-ef29024be5d6" providerId="ADAL" clId="{F40F1D20-4046-CE42-9115-809454C66F94}" dt="2022-12-13T18:20:51.126" v="8966" actId="700"/>
          <ac:spMkLst>
            <pc:docMk/>
            <pc:sldMk cId="3625542540" sldId="301"/>
            <ac:spMk id="2" creationId="{629128A8-AB4D-B408-2F8F-52DE17A24678}"/>
          </ac:spMkLst>
        </pc:spChg>
        <pc:spChg chg="add mod">
          <ac:chgData name="Lauren Fordyce" userId="67a44ca6-3024-48a2-ad1d-ef29024be5d6" providerId="ADAL" clId="{F40F1D20-4046-CE42-9115-809454C66F94}" dt="2022-12-13T18:20:57.872" v="8996" actId="20577"/>
          <ac:spMkLst>
            <pc:docMk/>
            <pc:sldMk cId="3625542540" sldId="301"/>
            <ac:spMk id="3" creationId="{502E95CA-D95B-82B3-18B4-98BAC6861524}"/>
          </ac:spMkLst>
        </pc:spChg>
        <pc:spChg chg="add del mod">
          <ac:chgData name="Lauren Fordyce" userId="67a44ca6-3024-48a2-ad1d-ef29024be5d6" providerId="ADAL" clId="{F40F1D20-4046-CE42-9115-809454C66F94}" dt="2022-12-13T18:44:19.029" v="9611" actId="931"/>
          <ac:spMkLst>
            <pc:docMk/>
            <pc:sldMk cId="3625542540" sldId="301"/>
            <ac:spMk id="4" creationId="{00471920-87FA-9071-BE37-0C73394803A2}"/>
          </ac:spMkLst>
        </pc:spChg>
        <pc:spChg chg="add mod">
          <ac:chgData name="Lauren Fordyce" userId="67a44ca6-3024-48a2-ad1d-ef29024be5d6" providerId="ADAL" clId="{F40F1D20-4046-CE42-9115-809454C66F94}" dt="2022-12-13T18:45:53.169" v="9645" actId="962"/>
          <ac:spMkLst>
            <pc:docMk/>
            <pc:sldMk cId="3625542540" sldId="301"/>
            <ac:spMk id="5" creationId="{4EB5D8A2-7B39-55DA-7DFF-888D6897456C}"/>
          </ac:spMkLst>
        </pc:spChg>
        <pc:spChg chg="add del mod">
          <ac:chgData name="Lauren Fordyce" userId="67a44ca6-3024-48a2-ad1d-ef29024be5d6" providerId="ADAL" clId="{F40F1D20-4046-CE42-9115-809454C66F94}" dt="2022-12-13T18:44:24.727" v="9615" actId="478"/>
          <ac:spMkLst>
            <pc:docMk/>
            <pc:sldMk cId="3625542540" sldId="301"/>
            <ac:spMk id="6" creationId="{E49985D3-4486-F7FF-5308-DFACF685AFB3}"/>
          </ac:spMkLst>
        </pc:spChg>
        <pc:spChg chg="add del mod">
          <ac:chgData name="Lauren Fordyce" userId="67a44ca6-3024-48a2-ad1d-ef29024be5d6" providerId="ADAL" clId="{F40F1D20-4046-CE42-9115-809454C66F94}" dt="2022-12-13T18:44:27.226" v="9616" actId="478"/>
          <ac:spMkLst>
            <pc:docMk/>
            <pc:sldMk cId="3625542540" sldId="301"/>
            <ac:spMk id="9" creationId="{13B59A71-209E-6A74-FD1B-6989939068CB}"/>
          </ac:spMkLst>
        </pc:spChg>
        <pc:spChg chg="add mod">
          <ac:chgData name="Lauren Fordyce" userId="67a44ca6-3024-48a2-ad1d-ef29024be5d6" providerId="ADAL" clId="{F40F1D20-4046-CE42-9115-809454C66F94}" dt="2022-12-13T18:44:58.168" v="9641" actId="1076"/>
          <ac:spMkLst>
            <pc:docMk/>
            <pc:sldMk cId="3625542540" sldId="301"/>
            <ac:spMk id="10" creationId="{1E541DD2-3146-1207-F487-EC14BE30176E}"/>
          </ac:spMkLst>
        </pc:spChg>
        <pc:spChg chg="add del mod">
          <ac:chgData name="Lauren Fordyce" userId="67a44ca6-3024-48a2-ad1d-ef29024be5d6" providerId="ADAL" clId="{F40F1D20-4046-CE42-9115-809454C66F94}" dt="2022-12-13T18:45:51.322" v="9643" actId="931"/>
          <ac:spMkLst>
            <pc:docMk/>
            <pc:sldMk cId="3625542540" sldId="301"/>
            <ac:spMk id="12" creationId="{CC2FF94C-311A-FB2B-B0C6-8FB31DCE0D0D}"/>
          </ac:spMkLst>
        </pc:spChg>
        <pc:spChg chg="add del mod">
          <ac:chgData name="Lauren Fordyce" userId="67a44ca6-3024-48a2-ad1d-ef29024be5d6" providerId="ADAL" clId="{F40F1D20-4046-CE42-9115-809454C66F94}" dt="2022-12-13T18:46:04.341" v="9646" actId="478"/>
          <ac:spMkLst>
            <pc:docMk/>
            <pc:sldMk cId="3625542540" sldId="301"/>
            <ac:spMk id="15" creationId="{13510B68-52FD-1574-95B7-AE9F1F6841AD}"/>
          </ac:spMkLst>
        </pc:spChg>
        <pc:picChg chg="add del mod">
          <ac:chgData name="Lauren Fordyce" userId="67a44ca6-3024-48a2-ad1d-ef29024be5d6" providerId="ADAL" clId="{F40F1D20-4046-CE42-9115-809454C66F94}" dt="2022-12-13T18:45:21.779" v="9642" actId="478"/>
          <ac:picMkLst>
            <pc:docMk/>
            <pc:sldMk cId="3625542540" sldId="301"/>
            <ac:picMk id="8" creationId="{BFE72AFB-7A3D-7519-C08C-5CB4CEEA3D11}"/>
          </ac:picMkLst>
        </pc:picChg>
        <pc:picChg chg="add mod">
          <ac:chgData name="Lauren Fordyce" userId="67a44ca6-3024-48a2-ad1d-ef29024be5d6" providerId="ADAL" clId="{F40F1D20-4046-CE42-9115-809454C66F94}" dt="2022-12-13T18:45:53.166" v="9644" actId="27614"/>
          <ac:picMkLst>
            <pc:docMk/>
            <pc:sldMk cId="3625542540" sldId="301"/>
            <ac:picMk id="14" creationId="{2CF0D5CB-721C-D510-D1CF-826790735F60}"/>
          </ac:picMkLst>
        </pc:picChg>
      </pc:sldChg>
      <pc:sldChg chg="addSp delSp modSp new mod">
        <pc:chgData name="Lauren Fordyce" userId="67a44ca6-3024-48a2-ad1d-ef29024be5d6" providerId="ADAL" clId="{F40F1D20-4046-CE42-9115-809454C66F94}" dt="2022-12-13T18:58:41.190" v="9981" actId="20577"/>
        <pc:sldMkLst>
          <pc:docMk/>
          <pc:sldMk cId="2415376677" sldId="302"/>
        </pc:sldMkLst>
        <pc:spChg chg="del">
          <ac:chgData name="Lauren Fordyce" userId="67a44ca6-3024-48a2-ad1d-ef29024be5d6" providerId="ADAL" clId="{F40F1D20-4046-CE42-9115-809454C66F94}" dt="2022-12-13T18:48:45.308" v="9660" actId="931"/>
          <ac:spMkLst>
            <pc:docMk/>
            <pc:sldMk cId="2415376677" sldId="302"/>
            <ac:spMk id="2" creationId="{EA8DB26D-BF2D-4A42-1F0A-5C39564A7079}"/>
          </ac:spMkLst>
        </pc:spChg>
        <pc:spChg chg="mod">
          <ac:chgData name="Lauren Fordyce" userId="67a44ca6-3024-48a2-ad1d-ef29024be5d6" providerId="ADAL" clId="{F40F1D20-4046-CE42-9115-809454C66F94}" dt="2022-12-13T18:58:41.190" v="9981" actId="20577"/>
          <ac:spMkLst>
            <pc:docMk/>
            <pc:sldMk cId="2415376677" sldId="302"/>
            <ac:spMk id="3" creationId="{55A45204-0226-B096-B3CA-8DA26C1EAACC}"/>
          </ac:spMkLst>
        </pc:spChg>
        <pc:spChg chg="mod">
          <ac:chgData name="Lauren Fordyce" userId="67a44ca6-3024-48a2-ad1d-ef29024be5d6" providerId="ADAL" clId="{F40F1D20-4046-CE42-9115-809454C66F94}" dt="2022-12-13T18:46:54.471" v="9659" actId="20577"/>
          <ac:spMkLst>
            <pc:docMk/>
            <pc:sldMk cId="2415376677" sldId="302"/>
            <ac:spMk id="4" creationId="{35B38ABB-70E7-0CE0-B358-B136D2BF1769}"/>
          </ac:spMkLst>
        </pc:spChg>
        <pc:spChg chg="del mod">
          <ac:chgData name="Lauren Fordyce" userId="67a44ca6-3024-48a2-ad1d-ef29024be5d6" providerId="ADAL" clId="{F40F1D20-4046-CE42-9115-809454C66F94}" dt="2022-12-13T18:48:48.069" v="9664" actId="478"/>
          <ac:spMkLst>
            <pc:docMk/>
            <pc:sldMk cId="2415376677" sldId="302"/>
            <ac:spMk id="5" creationId="{9E0A669D-2274-1AE9-1485-ABADAD0A4A53}"/>
          </ac:spMkLst>
        </pc:spChg>
        <pc:spChg chg="add del mod">
          <ac:chgData name="Lauren Fordyce" userId="67a44ca6-3024-48a2-ad1d-ef29024be5d6" providerId="ADAL" clId="{F40F1D20-4046-CE42-9115-809454C66F94}" dt="2022-12-13T18:48:55.766" v="9668" actId="478"/>
          <ac:spMkLst>
            <pc:docMk/>
            <pc:sldMk cId="2415376677" sldId="302"/>
            <ac:spMk id="8" creationId="{846B10AC-A5C2-8094-8A6C-481D9915CA98}"/>
          </ac:spMkLst>
        </pc:spChg>
        <pc:spChg chg="add del mod">
          <ac:chgData name="Lauren Fordyce" userId="67a44ca6-3024-48a2-ad1d-ef29024be5d6" providerId="ADAL" clId="{F40F1D20-4046-CE42-9115-809454C66F94}" dt="2022-12-13T18:56:20.238" v="9945" actId="478"/>
          <ac:spMkLst>
            <pc:docMk/>
            <pc:sldMk cId="2415376677" sldId="302"/>
            <ac:spMk id="11" creationId="{70DA1FC3-2DF8-29BB-39CA-49A454EB305D}"/>
          </ac:spMkLst>
        </pc:spChg>
        <pc:picChg chg="add mod">
          <ac:chgData name="Lauren Fordyce" userId="67a44ca6-3024-48a2-ad1d-ef29024be5d6" providerId="ADAL" clId="{F40F1D20-4046-CE42-9115-809454C66F94}" dt="2022-12-13T18:48:47.035" v="9661" actId="27614"/>
          <ac:picMkLst>
            <pc:docMk/>
            <pc:sldMk cId="2415376677" sldId="302"/>
            <ac:picMk id="7" creationId="{DD6827D6-FB69-C3B7-33BC-6DF98D9974DB}"/>
          </ac:picMkLst>
        </pc:picChg>
        <pc:picChg chg="add del mod">
          <ac:chgData name="Lauren Fordyce" userId="67a44ca6-3024-48a2-ad1d-ef29024be5d6" providerId="ADAL" clId="{F40F1D20-4046-CE42-9115-809454C66F94}" dt="2022-12-13T18:56:20.238" v="9945" actId="478"/>
          <ac:picMkLst>
            <pc:docMk/>
            <pc:sldMk cId="2415376677" sldId="302"/>
            <ac:picMk id="10" creationId="{970307AC-8565-1325-E244-75E47F3A1416}"/>
          </ac:picMkLst>
        </pc:picChg>
      </pc:sldChg>
      <pc:sldChg chg="addSp delSp modSp new mod modClrScheme chgLayout">
        <pc:chgData name="Lauren Fordyce" userId="67a44ca6-3024-48a2-ad1d-ef29024be5d6" providerId="ADAL" clId="{F40F1D20-4046-CE42-9115-809454C66F94}" dt="2022-12-13T19:03:20.640" v="10417" actId="20577"/>
        <pc:sldMkLst>
          <pc:docMk/>
          <pc:sldMk cId="1638973117" sldId="303"/>
        </pc:sldMkLst>
        <pc:spChg chg="del">
          <ac:chgData name="Lauren Fordyce" userId="67a44ca6-3024-48a2-ad1d-ef29024be5d6" providerId="ADAL" clId="{F40F1D20-4046-CE42-9115-809454C66F94}" dt="2022-12-13T18:59:06.533" v="9983" actId="700"/>
          <ac:spMkLst>
            <pc:docMk/>
            <pc:sldMk cId="1638973117" sldId="303"/>
            <ac:spMk id="2" creationId="{47F7072F-CDA3-9686-4F81-802732F4B92C}"/>
          </ac:spMkLst>
        </pc:spChg>
        <pc:spChg chg="del mod ord">
          <ac:chgData name="Lauren Fordyce" userId="67a44ca6-3024-48a2-ad1d-ef29024be5d6" providerId="ADAL" clId="{F40F1D20-4046-CE42-9115-809454C66F94}" dt="2022-12-13T18:59:06.533" v="9983" actId="700"/>
          <ac:spMkLst>
            <pc:docMk/>
            <pc:sldMk cId="1638973117" sldId="303"/>
            <ac:spMk id="3" creationId="{9827F101-4278-C5D1-86A4-E10EACBBD489}"/>
          </ac:spMkLst>
        </pc:spChg>
        <pc:spChg chg="del mod ord">
          <ac:chgData name="Lauren Fordyce" userId="67a44ca6-3024-48a2-ad1d-ef29024be5d6" providerId="ADAL" clId="{F40F1D20-4046-CE42-9115-809454C66F94}" dt="2022-12-13T18:59:06.533" v="9983" actId="700"/>
          <ac:spMkLst>
            <pc:docMk/>
            <pc:sldMk cId="1638973117" sldId="303"/>
            <ac:spMk id="4" creationId="{88E2AD24-7F64-FDDC-AD8B-25CB393D43C7}"/>
          </ac:spMkLst>
        </pc:spChg>
        <pc:spChg chg="del">
          <ac:chgData name="Lauren Fordyce" userId="67a44ca6-3024-48a2-ad1d-ef29024be5d6" providerId="ADAL" clId="{F40F1D20-4046-CE42-9115-809454C66F94}" dt="2022-12-13T18:59:06.533" v="9983" actId="700"/>
          <ac:spMkLst>
            <pc:docMk/>
            <pc:sldMk cId="1638973117" sldId="303"/>
            <ac:spMk id="5" creationId="{827DADB0-4D94-1692-8770-D7D65616344C}"/>
          </ac:spMkLst>
        </pc:spChg>
        <pc:spChg chg="add mod ord">
          <ac:chgData name="Lauren Fordyce" userId="67a44ca6-3024-48a2-ad1d-ef29024be5d6" providerId="ADAL" clId="{F40F1D20-4046-CE42-9115-809454C66F94}" dt="2022-12-13T18:59:12.091" v="10001" actId="20577"/>
          <ac:spMkLst>
            <pc:docMk/>
            <pc:sldMk cId="1638973117" sldId="303"/>
            <ac:spMk id="6" creationId="{C64BA682-E487-2B83-5E21-C7BE2A7402DD}"/>
          </ac:spMkLst>
        </pc:spChg>
        <pc:spChg chg="add mod ord">
          <ac:chgData name="Lauren Fordyce" userId="67a44ca6-3024-48a2-ad1d-ef29024be5d6" providerId="ADAL" clId="{F40F1D20-4046-CE42-9115-809454C66F94}" dt="2022-12-13T19:03:20.640" v="10417" actId="20577"/>
          <ac:spMkLst>
            <pc:docMk/>
            <pc:sldMk cId="1638973117" sldId="303"/>
            <ac:spMk id="7" creationId="{8273731F-E378-8421-C609-F4B56B3B63AC}"/>
          </ac:spMkLst>
        </pc:spChg>
      </pc:sldChg>
      <pc:sldChg chg="addSp delSp modSp new mod chgLayout">
        <pc:chgData name="Lauren Fordyce" userId="67a44ca6-3024-48a2-ad1d-ef29024be5d6" providerId="ADAL" clId="{F40F1D20-4046-CE42-9115-809454C66F94}" dt="2022-12-13T19:15:27.593" v="10879" actId="1076"/>
        <pc:sldMkLst>
          <pc:docMk/>
          <pc:sldMk cId="915823600" sldId="304"/>
        </pc:sldMkLst>
        <pc:spChg chg="mod ord">
          <ac:chgData name="Lauren Fordyce" userId="67a44ca6-3024-48a2-ad1d-ef29024be5d6" providerId="ADAL" clId="{F40F1D20-4046-CE42-9115-809454C66F94}" dt="2022-12-13T19:08:47.496" v="10545" actId="700"/>
          <ac:spMkLst>
            <pc:docMk/>
            <pc:sldMk cId="915823600" sldId="304"/>
            <ac:spMk id="2" creationId="{B1A4DE52-C38E-C044-4D16-9F00FDA6AAAC}"/>
          </ac:spMkLst>
        </pc:spChg>
        <pc:spChg chg="del">
          <ac:chgData name="Lauren Fordyce" userId="67a44ca6-3024-48a2-ad1d-ef29024be5d6" providerId="ADAL" clId="{F40F1D20-4046-CE42-9115-809454C66F94}" dt="2022-12-13T19:07:42.987" v="10508"/>
          <ac:spMkLst>
            <pc:docMk/>
            <pc:sldMk cId="915823600" sldId="304"/>
            <ac:spMk id="3" creationId="{2E8C5B88-30F3-25EE-C077-EE8CC79BE319}"/>
          </ac:spMkLst>
        </pc:spChg>
        <pc:spChg chg="add del mod">
          <ac:chgData name="Lauren Fordyce" userId="67a44ca6-3024-48a2-ad1d-ef29024be5d6" providerId="ADAL" clId="{F40F1D20-4046-CE42-9115-809454C66F94}" dt="2022-12-13T19:08:18.001" v="10520"/>
          <ac:spMkLst>
            <pc:docMk/>
            <pc:sldMk cId="915823600" sldId="304"/>
            <ac:spMk id="6" creationId="{7115E8A8-4DBE-8DC7-435C-857B1D8458FE}"/>
          </ac:spMkLst>
        </pc:spChg>
        <pc:spChg chg="add del mod">
          <ac:chgData name="Lauren Fordyce" userId="67a44ca6-3024-48a2-ad1d-ef29024be5d6" providerId="ADAL" clId="{F40F1D20-4046-CE42-9115-809454C66F94}" dt="2022-12-13T19:08:53.246" v="10547" actId="478"/>
          <ac:spMkLst>
            <pc:docMk/>
            <pc:sldMk cId="915823600" sldId="304"/>
            <ac:spMk id="7" creationId="{DEE79179-DCE0-9E90-7A47-15435771C914}"/>
          </ac:spMkLst>
        </pc:spChg>
        <pc:spChg chg="add mod">
          <ac:chgData name="Lauren Fordyce" userId="67a44ca6-3024-48a2-ad1d-ef29024be5d6" providerId="ADAL" clId="{F40F1D20-4046-CE42-9115-809454C66F94}" dt="2022-12-13T19:15:20.839" v="10878" actId="20577"/>
          <ac:spMkLst>
            <pc:docMk/>
            <pc:sldMk cId="915823600" sldId="304"/>
            <ac:spMk id="9" creationId="{94C750F6-854E-7FEE-DEA5-D8A98E40146B}"/>
          </ac:spMkLst>
        </pc:spChg>
        <pc:picChg chg="add del mod ord modCrop">
          <ac:chgData name="Lauren Fordyce" userId="67a44ca6-3024-48a2-ad1d-ef29024be5d6" providerId="ADAL" clId="{F40F1D20-4046-CE42-9115-809454C66F94}" dt="2022-12-13T19:08:50.239" v="10546" actId="21"/>
          <ac:picMkLst>
            <pc:docMk/>
            <pc:sldMk cId="915823600" sldId="304"/>
            <ac:picMk id="5" creationId="{A68922A3-4A5C-BD72-DB41-8F88A1A33CB6}"/>
          </ac:picMkLst>
        </pc:picChg>
        <pc:picChg chg="add mod modCrop">
          <ac:chgData name="Lauren Fordyce" userId="67a44ca6-3024-48a2-ad1d-ef29024be5d6" providerId="ADAL" clId="{F40F1D20-4046-CE42-9115-809454C66F94}" dt="2022-12-13T19:15:27.593" v="10879" actId="1076"/>
          <ac:picMkLst>
            <pc:docMk/>
            <pc:sldMk cId="915823600" sldId="304"/>
            <ac:picMk id="10" creationId="{AE858C1C-0681-8DBA-4CB7-E4B97BA7C498}"/>
          </ac:picMkLst>
        </pc:picChg>
      </pc:sldChg>
    </pc:docChg>
  </pc:docChgLst>
  <pc:docChgLst>
    <pc:chgData name="Karey Windbiel" userId="1dc2ff13-ee84-46d3-8216-f7b93381096c" providerId="ADAL" clId="{0F89E206-38B1-A04C-A869-BD6D0D615CC0}"/>
    <pc:docChg chg="undo custSel addSld delSld modSld sldOrd">
      <pc:chgData name="Karey Windbiel" userId="1dc2ff13-ee84-46d3-8216-f7b93381096c" providerId="ADAL" clId="{0F89E206-38B1-A04C-A869-BD6D0D615CC0}" dt="2023-11-01T23:01:06.986" v="1083" actId="2696"/>
      <pc:docMkLst>
        <pc:docMk/>
      </pc:docMkLst>
      <pc:sldChg chg="modSp mod">
        <pc:chgData name="Karey Windbiel" userId="1dc2ff13-ee84-46d3-8216-f7b93381096c" providerId="ADAL" clId="{0F89E206-38B1-A04C-A869-BD6D0D615CC0}" dt="2023-10-25T06:11:19.635" v="952" actId="20577"/>
        <pc:sldMkLst>
          <pc:docMk/>
          <pc:sldMk cId="3611974243" sldId="274"/>
        </pc:sldMkLst>
        <pc:spChg chg="mod">
          <ac:chgData name="Karey Windbiel" userId="1dc2ff13-ee84-46d3-8216-f7b93381096c" providerId="ADAL" clId="{0F89E206-38B1-A04C-A869-BD6D0D615CC0}" dt="2023-10-25T06:06:46.707" v="625" actId="20577"/>
          <ac:spMkLst>
            <pc:docMk/>
            <pc:sldMk cId="3611974243" sldId="274"/>
            <ac:spMk id="2" creationId="{7B746037-74BA-F248-BCD7-B9C281874C5B}"/>
          </ac:spMkLst>
        </pc:spChg>
        <pc:spChg chg="mod">
          <ac:chgData name="Karey Windbiel" userId="1dc2ff13-ee84-46d3-8216-f7b93381096c" providerId="ADAL" clId="{0F89E206-38B1-A04C-A869-BD6D0D615CC0}" dt="2023-10-25T06:11:19.635" v="952" actId="20577"/>
          <ac:spMkLst>
            <pc:docMk/>
            <pc:sldMk cId="3611974243" sldId="274"/>
            <ac:spMk id="9" creationId="{3DDDB7C6-EF55-AD49-8D09-81584B9D6F7C}"/>
          </ac:spMkLst>
        </pc:spChg>
      </pc:sldChg>
      <pc:sldChg chg="del">
        <pc:chgData name="Karey Windbiel" userId="1dc2ff13-ee84-46d3-8216-f7b93381096c" providerId="ADAL" clId="{0F89E206-38B1-A04C-A869-BD6D0D615CC0}" dt="2023-11-01T22:59:59.132" v="1077" actId="2696"/>
        <pc:sldMkLst>
          <pc:docMk/>
          <pc:sldMk cId="3847461917" sldId="282"/>
        </pc:sldMkLst>
      </pc:sldChg>
      <pc:sldChg chg="modSp mod">
        <pc:chgData name="Karey Windbiel" userId="1dc2ff13-ee84-46d3-8216-f7b93381096c" providerId="ADAL" clId="{0F89E206-38B1-A04C-A869-BD6D0D615CC0}" dt="2023-10-25T06:12:29.391" v="963" actId="20577"/>
        <pc:sldMkLst>
          <pc:docMk/>
          <pc:sldMk cId="3204790131" sldId="283"/>
        </pc:sldMkLst>
        <pc:spChg chg="mod">
          <ac:chgData name="Karey Windbiel" userId="1dc2ff13-ee84-46d3-8216-f7b93381096c" providerId="ADAL" clId="{0F89E206-38B1-A04C-A869-BD6D0D615CC0}" dt="2023-10-25T06:12:29.391" v="963" actId="20577"/>
          <ac:spMkLst>
            <pc:docMk/>
            <pc:sldMk cId="3204790131" sldId="283"/>
            <ac:spMk id="5" creationId="{A5FF40C9-B8BF-33F2-64D5-E79A6A54D4E7}"/>
          </ac:spMkLst>
        </pc:spChg>
      </pc:sldChg>
      <pc:sldChg chg="del">
        <pc:chgData name="Karey Windbiel" userId="1dc2ff13-ee84-46d3-8216-f7b93381096c" providerId="ADAL" clId="{0F89E206-38B1-A04C-A869-BD6D0D615CC0}" dt="2023-10-25T05:25:06.181" v="1" actId="2696"/>
        <pc:sldMkLst>
          <pc:docMk/>
          <pc:sldMk cId="2361927871" sldId="284"/>
        </pc:sldMkLst>
      </pc:sldChg>
      <pc:sldChg chg="modSp del mod">
        <pc:chgData name="Karey Windbiel" userId="1dc2ff13-ee84-46d3-8216-f7b93381096c" providerId="ADAL" clId="{0F89E206-38B1-A04C-A869-BD6D0D615CC0}" dt="2023-11-01T23:00:13.646" v="1079" actId="2696"/>
        <pc:sldMkLst>
          <pc:docMk/>
          <pc:sldMk cId="2203478015" sldId="286"/>
        </pc:sldMkLst>
        <pc:spChg chg="mod">
          <ac:chgData name="Karey Windbiel" userId="1dc2ff13-ee84-46d3-8216-f7b93381096c" providerId="ADAL" clId="{0F89E206-38B1-A04C-A869-BD6D0D615CC0}" dt="2023-10-25T06:14:03.446" v="1006" actId="20577"/>
          <ac:spMkLst>
            <pc:docMk/>
            <pc:sldMk cId="2203478015" sldId="286"/>
            <ac:spMk id="7" creationId="{05F01979-AE35-027C-8386-B946DD5DFE01}"/>
          </ac:spMkLst>
        </pc:spChg>
      </pc:sldChg>
      <pc:sldChg chg="del">
        <pc:chgData name="Karey Windbiel" userId="1dc2ff13-ee84-46d3-8216-f7b93381096c" providerId="ADAL" clId="{0F89E206-38B1-A04C-A869-BD6D0D615CC0}" dt="2023-11-01T23:00:45.127" v="1081" actId="2696"/>
        <pc:sldMkLst>
          <pc:docMk/>
          <pc:sldMk cId="808500111" sldId="290"/>
        </pc:sldMkLst>
      </pc:sldChg>
      <pc:sldChg chg="modSp mod">
        <pc:chgData name="Karey Windbiel" userId="1dc2ff13-ee84-46d3-8216-f7b93381096c" providerId="ADAL" clId="{0F89E206-38B1-A04C-A869-BD6D0D615CC0}" dt="2023-10-25T06:46:46.729" v="1035" actId="108"/>
        <pc:sldMkLst>
          <pc:docMk/>
          <pc:sldMk cId="420162222" sldId="295"/>
        </pc:sldMkLst>
        <pc:spChg chg="mod">
          <ac:chgData name="Karey Windbiel" userId="1dc2ff13-ee84-46d3-8216-f7b93381096c" providerId="ADAL" clId="{0F89E206-38B1-A04C-A869-BD6D0D615CC0}" dt="2023-10-25T06:46:46.729" v="1035" actId="108"/>
          <ac:spMkLst>
            <pc:docMk/>
            <pc:sldMk cId="420162222" sldId="295"/>
            <ac:spMk id="3" creationId="{1C967412-B00C-7C23-C812-5F42A79B68A6}"/>
          </ac:spMkLst>
        </pc:spChg>
      </pc:sldChg>
      <pc:sldChg chg="modSp del mod">
        <pc:chgData name="Karey Windbiel" userId="1dc2ff13-ee84-46d3-8216-f7b93381096c" providerId="ADAL" clId="{0F89E206-38B1-A04C-A869-BD6D0D615CC0}" dt="2023-11-01T23:01:06.986" v="1083" actId="2696"/>
        <pc:sldMkLst>
          <pc:docMk/>
          <pc:sldMk cId="103325828" sldId="296"/>
        </pc:sldMkLst>
        <pc:spChg chg="mod">
          <ac:chgData name="Karey Windbiel" userId="1dc2ff13-ee84-46d3-8216-f7b93381096c" providerId="ADAL" clId="{0F89E206-38B1-A04C-A869-BD6D0D615CC0}" dt="2023-10-25T06:47:14.448" v="1040" actId="1076"/>
          <ac:spMkLst>
            <pc:docMk/>
            <pc:sldMk cId="103325828" sldId="296"/>
            <ac:spMk id="3" creationId="{0DDF9E06-E3D9-BF5B-5A2E-FCA547ADEA37}"/>
          </ac:spMkLst>
        </pc:spChg>
        <pc:spChg chg="mod">
          <ac:chgData name="Karey Windbiel" userId="1dc2ff13-ee84-46d3-8216-f7b93381096c" providerId="ADAL" clId="{0F89E206-38B1-A04C-A869-BD6D0D615CC0}" dt="2023-10-25T06:47:11.161" v="1039" actId="14100"/>
          <ac:spMkLst>
            <pc:docMk/>
            <pc:sldMk cId="103325828" sldId="296"/>
            <ac:spMk id="4" creationId="{4EA0ABC6-9BEF-F547-948F-F12CC7CDE8ED}"/>
          </ac:spMkLst>
        </pc:spChg>
      </pc:sldChg>
      <pc:sldChg chg="del">
        <pc:chgData name="Karey Windbiel" userId="1dc2ff13-ee84-46d3-8216-f7b93381096c" providerId="ADAL" clId="{0F89E206-38B1-A04C-A869-BD6D0D615CC0}" dt="2023-10-25T05:25:30.256" v="3" actId="2696"/>
        <pc:sldMkLst>
          <pc:docMk/>
          <pc:sldMk cId="532806816" sldId="297"/>
        </pc:sldMkLst>
      </pc:sldChg>
      <pc:sldChg chg="modSp mod">
        <pc:chgData name="Karey Windbiel" userId="1dc2ff13-ee84-46d3-8216-f7b93381096c" providerId="ADAL" clId="{0F89E206-38B1-A04C-A869-BD6D0D615CC0}" dt="2023-10-25T06:48:39.005" v="1075" actId="20577"/>
        <pc:sldMkLst>
          <pc:docMk/>
          <pc:sldMk cId="3418285012" sldId="298"/>
        </pc:sldMkLst>
        <pc:spChg chg="mod">
          <ac:chgData name="Karey Windbiel" userId="1dc2ff13-ee84-46d3-8216-f7b93381096c" providerId="ADAL" clId="{0F89E206-38B1-A04C-A869-BD6D0D615CC0}" dt="2023-10-25T06:48:39.005" v="1075" actId="20577"/>
          <ac:spMkLst>
            <pc:docMk/>
            <pc:sldMk cId="3418285012" sldId="298"/>
            <ac:spMk id="6" creationId="{377AB91A-067C-5A18-14EC-849E632C1F31}"/>
          </ac:spMkLst>
        </pc:spChg>
        <pc:spChg chg="mod">
          <ac:chgData name="Karey Windbiel" userId="1dc2ff13-ee84-46d3-8216-f7b93381096c" providerId="ADAL" clId="{0F89E206-38B1-A04C-A869-BD6D0D615CC0}" dt="2023-10-25T05:52:14.022" v="240" actId="20577"/>
          <ac:spMkLst>
            <pc:docMk/>
            <pc:sldMk cId="3418285012" sldId="298"/>
            <ac:spMk id="7" creationId="{9E9D9C5D-0B3C-0888-D5C9-992B35C5FA7A}"/>
          </ac:spMkLst>
        </pc:spChg>
      </pc:sldChg>
      <pc:sldChg chg="modSp mod">
        <pc:chgData name="Karey Windbiel" userId="1dc2ff13-ee84-46d3-8216-f7b93381096c" providerId="ADAL" clId="{0F89E206-38B1-A04C-A869-BD6D0D615CC0}" dt="2023-10-25T05:59:04.501" v="301" actId="20577"/>
        <pc:sldMkLst>
          <pc:docMk/>
          <pc:sldMk cId="2350202277" sldId="299"/>
        </pc:sldMkLst>
        <pc:spChg chg="mod">
          <ac:chgData name="Karey Windbiel" userId="1dc2ff13-ee84-46d3-8216-f7b93381096c" providerId="ADAL" clId="{0F89E206-38B1-A04C-A869-BD6D0D615CC0}" dt="2023-10-25T05:59:04.501" v="301" actId="20577"/>
          <ac:spMkLst>
            <pc:docMk/>
            <pc:sldMk cId="2350202277" sldId="299"/>
            <ac:spMk id="6" creationId="{252C0FD9-96B8-8862-B9A8-5BD328DD62A3}"/>
          </ac:spMkLst>
        </pc:spChg>
      </pc:sldChg>
      <pc:sldChg chg="modSp mod">
        <pc:chgData name="Karey Windbiel" userId="1dc2ff13-ee84-46d3-8216-f7b93381096c" providerId="ADAL" clId="{0F89E206-38B1-A04C-A869-BD6D0D615CC0}" dt="2023-10-25T05:26:58.742" v="7" actId="20577"/>
        <pc:sldMkLst>
          <pc:docMk/>
          <pc:sldMk cId="3625542540" sldId="301"/>
        </pc:sldMkLst>
        <pc:spChg chg="mod">
          <ac:chgData name="Karey Windbiel" userId="1dc2ff13-ee84-46d3-8216-f7b93381096c" providerId="ADAL" clId="{0F89E206-38B1-A04C-A869-BD6D0D615CC0}" dt="2023-10-25T05:26:58.742" v="7" actId="20577"/>
          <ac:spMkLst>
            <pc:docMk/>
            <pc:sldMk cId="3625542540" sldId="301"/>
            <ac:spMk id="5" creationId="{4EB5D8A2-7B39-55DA-7DFF-888D6897456C}"/>
          </ac:spMkLst>
        </pc:spChg>
      </pc:sldChg>
      <pc:sldChg chg="modSp mod ord">
        <pc:chgData name="Karey Windbiel" userId="1dc2ff13-ee84-46d3-8216-f7b93381096c" providerId="ADAL" clId="{0F89E206-38B1-A04C-A869-BD6D0D615CC0}" dt="2023-10-25T05:53:02.385" v="254" actId="20577"/>
        <pc:sldMkLst>
          <pc:docMk/>
          <pc:sldMk cId="2415376677" sldId="302"/>
        </pc:sldMkLst>
        <pc:spChg chg="mod">
          <ac:chgData name="Karey Windbiel" userId="1dc2ff13-ee84-46d3-8216-f7b93381096c" providerId="ADAL" clId="{0F89E206-38B1-A04C-A869-BD6D0D615CC0}" dt="2023-10-25T05:53:02.385" v="254" actId="20577"/>
          <ac:spMkLst>
            <pc:docMk/>
            <pc:sldMk cId="2415376677" sldId="302"/>
            <ac:spMk id="3" creationId="{55A45204-0226-B096-B3CA-8DA26C1EAACC}"/>
          </ac:spMkLst>
        </pc:spChg>
      </pc:sldChg>
      <pc:sldChg chg="del">
        <pc:chgData name="Karey Windbiel" userId="1dc2ff13-ee84-46d3-8216-f7b93381096c" providerId="ADAL" clId="{0F89E206-38B1-A04C-A869-BD6D0D615CC0}" dt="2023-10-25T05:26:00.826" v="4" actId="2696"/>
        <pc:sldMkLst>
          <pc:docMk/>
          <pc:sldMk cId="915823600" sldId="304"/>
        </pc:sldMkLst>
      </pc:sldChg>
      <pc:sldChg chg="del">
        <pc:chgData name="Karey Windbiel" userId="1dc2ff13-ee84-46d3-8216-f7b93381096c" providerId="ADAL" clId="{0F89E206-38B1-A04C-A869-BD6D0D615CC0}" dt="2023-10-25T05:26:06.343" v="6" actId="2696"/>
        <pc:sldMkLst>
          <pc:docMk/>
          <pc:sldMk cId="606786014" sldId="343"/>
        </pc:sldMkLst>
      </pc:sldChg>
      <pc:sldChg chg="del">
        <pc:chgData name="Karey Windbiel" userId="1dc2ff13-ee84-46d3-8216-f7b93381096c" providerId="ADAL" clId="{0F89E206-38B1-A04C-A869-BD6D0D615CC0}" dt="2023-10-25T05:25:00.921" v="0" actId="2696"/>
        <pc:sldMkLst>
          <pc:docMk/>
          <pc:sldMk cId="0" sldId="420"/>
        </pc:sldMkLst>
      </pc:sldChg>
      <pc:sldChg chg="del">
        <pc:chgData name="Karey Windbiel" userId="1dc2ff13-ee84-46d3-8216-f7b93381096c" providerId="ADAL" clId="{0F89E206-38B1-A04C-A869-BD6D0D615CC0}" dt="2023-10-25T05:25:18.869" v="2" actId="2696"/>
        <pc:sldMkLst>
          <pc:docMk/>
          <pc:sldMk cId="0" sldId="423"/>
        </pc:sldMkLst>
      </pc:sldChg>
      <pc:sldChg chg="addSp modSp mod">
        <pc:chgData name="Karey Windbiel" userId="1dc2ff13-ee84-46d3-8216-f7b93381096c" providerId="ADAL" clId="{0F89E206-38B1-A04C-A869-BD6D0D615CC0}" dt="2023-10-25T06:18:15.842" v="1030" actId="207"/>
        <pc:sldMkLst>
          <pc:docMk/>
          <pc:sldMk cId="1065887940" sldId="424"/>
        </pc:sldMkLst>
        <pc:spChg chg="add mod">
          <ac:chgData name="Karey Windbiel" userId="1dc2ff13-ee84-46d3-8216-f7b93381096c" providerId="ADAL" clId="{0F89E206-38B1-A04C-A869-BD6D0D615CC0}" dt="2023-10-25T06:18:05.715" v="1029" actId="207"/>
          <ac:spMkLst>
            <pc:docMk/>
            <pc:sldMk cId="1065887940" sldId="424"/>
            <ac:spMk id="8" creationId="{38E4571E-AC33-FFEB-CC50-0E7A6F37D60E}"/>
          </ac:spMkLst>
        </pc:spChg>
        <pc:spChg chg="add mod">
          <ac:chgData name="Karey Windbiel" userId="1dc2ff13-ee84-46d3-8216-f7b93381096c" providerId="ADAL" clId="{0F89E206-38B1-A04C-A869-BD6D0D615CC0}" dt="2023-10-25T06:18:15.842" v="1030" actId="207"/>
          <ac:spMkLst>
            <pc:docMk/>
            <pc:sldMk cId="1065887940" sldId="424"/>
            <ac:spMk id="9" creationId="{A9ACF607-226C-8347-CB89-9644F1F23EDE}"/>
          </ac:spMkLst>
        </pc:spChg>
      </pc:sldChg>
      <pc:sldChg chg="addSp modSp mod ord modAnim">
        <pc:chgData name="Karey Windbiel" userId="1dc2ff13-ee84-46d3-8216-f7b93381096c" providerId="ADAL" clId="{0F89E206-38B1-A04C-A869-BD6D0D615CC0}" dt="2023-10-25T06:06:12.646" v="591"/>
        <pc:sldMkLst>
          <pc:docMk/>
          <pc:sldMk cId="2066250085" sldId="425"/>
        </pc:sldMkLst>
        <pc:spChg chg="mod">
          <ac:chgData name="Karey Windbiel" userId="1dc2ff13-ee84-46d3-8216-f7b93381096c" providerId="ADAL" clId="{0F89E206-38B1-A04C-A869-BD6D0D615CC0}" dt="2023-10-25T05:28:03.134" v="38" actId="20577"/>
          <ac:spMkLst>
            <pc:docMk/>
            <pc:sldMk cId="2066250085" sldId="425"/>
            <ac:spMk id="2" creationId="{9C756E50-2BB9-41B5-9F9A-66CADCCB7E46}"/>
          </ac:spMkLst>
        </pc:spChg>
        <pc:spChg chg="mod">
          <ac:chgData name="Karey Windbiel" userId="1dc2ff13-ee84-46d3-8216-f7b93381096c" providerId="ADAL" clId="{0F89E206-38B1-A04C-A869-BD6D0D615CC0}" dt="2023-10-25T06:04:25.115" v="582" actId="14100"/>
          <ac:spMkLst>
            <pc:docMk/>
            <pc:sldMk cId="2066250085" sldId="425"/>
            <ac:spMk id="3" creationId="{CCF5D096-460F-FF7F-026C-88BDD96872BD}"/>
          </ac:spMkLst>
        </pc:spChg>
        <pc:spChg chg="add mod">
          <ac:chgData name="Karey Windbiel" userId="1dc2ff13-ee84-46d3-8216-f7b93381096c" providerId="ADAL" clId="{0F89E206-38B1-A04C-A869-BD6D0D615CC0}" dt="2023-10-25T06:04:59.361" v="590" actId="115"/>
          <ac:spMkLst>
            <pc:docMk/>
            <pc:sldMk cId="2066250085" sldId="425"/>
            <ac:spMk id="4" creationId="{D342CC26-C9F4-880E-884D-96DA92489531}"/>
          </ac:spMkLst>
        </pc:spChg>
        <pc:picChg chg="mod">
          <ac:chgData name="Karey Windbiel" userId="1dc2ff13-ee84-46d3-8216-f7b93381096c" providerId="ADAL" clId="{0F89E206-38B1-A04C-A869-BD6D0D615CC0}" dt="2023-10-25T06:04:40.089" v="586" actId="1076"/>
          <ac:picMkLst>
            <pc:docMk/>
            <pc:sldMk cId="2066250085" sldId="425"/>
            <ac:picMk id="1026" creationId="{A1E7C71E-4364-67D5-E5E6-EB2353B8F8A7}"/>
          </ac:picMkLst>
        </pc:picChg>
      </pc:sldChg>
      <pc:sldChg chg="del">
        <pc:chgData name="Karey Windbiel" userId="1dc2ff13-ee84-46d3-8216-f7b93381096c" providerId="ADAL" clId="{0F89E206-38B1-A04C-A869-BD6D0D615CC0}" dt="2023-10-25T05:26:04.902" v="5" actId="2696"/>
        <pc:sldMkLst>
          <pc:docMk/>
          <pc:sldMk cId="1142745221" sldId="426"/>
        </pc:sldMkLst>
      </pc:sldChg>
      <pc:sldChg chg="add">
        <pc:chgData name="Karey Windbiel" userId="1dc2ff13-ee84-46d3-8216-f7b93381096c" providerId="ADAL" clId="{0F89E206-38B1-A04C-A869-BD6D0D615CC0}" dt="2023-11-01T22:59:56.307" v="1076"/>
        <pc:sldMkLst>
          <pc:docMk/>
          <pc:sldMk cId="1067801952" sldId="428"/>
        </pc:sldMkLst>
      </pc:sldChg>
      <pc:sldChg chg="add">
        <pc:chgData name="Karey Windbiel" userId="1dc2ff13-ee84-46d3-8216-f7b93381096c" providerId="ADAL" clId="{0F89E206-38B1-A04C-A869-BD6D0D615CC0}" dt="2023-11-01T23:00:11.642" v="1078"/>
        <pc:sldMkLst>
          <pc:docMk/>
          <pc:sldMk cId="2346512427" sldId="429"/>
        </pc:sldMkLst>
      </pc:sldChg>
      <pc:sldChg chg="add">
        <pc:chgData name="Karey Windbiel" userId="1dc2ff13-ee84-46d3-8216-f7b93381096c" providerId="ADAL" clId="{0F89E206-38B1-A04C-A869-BD6D0D615CC0}" dt="2023-11-01T23:00:42.934" v="1080"/>
        <pc:sldMkLst>
          <pc:docMk/>
          <pc:sldMk cId="3239618109" sldId="430"/>
        </pc:sldMkLst>
      </pc:sldChg>
      <pc:sldChg chg="add">
        <pc:chgData name="Karey Windbiel" userId="1dc2ff13-ee84-46d3-8216-f7b93381096c" providerId="ADAL" clId="{0F89E206-38B1-A04C-A869-BD6D0D615CC0}" dt="2023-11-01T23:01:05.125" v="1082"/>
        <pc:sldMkLst>
          <pc:docMk/>
          <pc:sldMk cId="3861097331" sldId="431"/>
        </pc:sldMkLst>
      </pc:sldChg>
    </pc:docChg>
  </pc:docChgLst>
  <pc:docChgLst>
    <pc:chgData name="Lauren Fordyce" userId="67a44ca6-3024-48a2-ad1d-ef29024be5d6" providerId="ADAL" clId="{619D3F2E-CCD2-B644-BB36-01F9C956EDB2}"/>
    <pc:docChg chg="undo custSel addSld delSld modSld sldOrd">
      <pc:chgData name="Lauren Fordyce" userId="67a44ca6-3024-48a2-ad1d-ef29024be5d6" providerId="ADAL" clId="{619D3F2E-CCD2-B644-BB36-01F9C956EDB2}" dt="2023-08-01T23:50:41.681" v="25258" actId="1076"/>
      <pc:docMkLst>
        <pc:docMk/>
      </pc:docMkLst>
      <pc:sldChg chg="modNotesTx">
        <pc:chgData name="Lauren Fordyce" userId="67a44ca6-3024-48a2-ad1d-ef29024be5d6" providerId="ADAL" clId="{619D3F2E-CCD2-B644-BB36-01F9C956EDB2}" dt="2023-07-25T21:04:06.678" v="1839" actId="12"/>
        <pc:sldMkLst>
          <pc:docMk/>
          <pc:sldMk cId="388376442" sldId="257"/>
        </pc:sldMkLst>
      </pc:sldChg>
      <pc:sldChg chg="addSp delSp modSp mod modNotesTx">
        <pc:chgData name="Lauren Fordyce" userId="67a44ca6-3024-48a2-ad1d-ef29024be5d6" providerId="ADAL" clId="{619D3F2E-CCD2-B644-BB36-01F9C956EDB2}" dt="2023-07-25T21:35:11.560" v="4748" actId="20577"/>
        <pc:sldMkLst>
          <pc:docMk/>
          <pc:sldMk cId="2729343657" sldId="267"/>
        </pc:sldMkLst>
        <pc:spChg chg="add del mod">
          <ac:chgData name="Lauren Fordyce" userId="67a44ca6-3024-48a2-ad1d-ef29024be5d6" providerId="ADAL" clId="{619D3F2E-CCD2-B644-BB36-01F9C956EDB2}" dt="2023-07-25T20:26:59.938" v="508"/>
          <ac:spMkLst>
            <pc:docMk/>
            <pc:sldMk cId="2729343657" sldId="267"/>
            <ac:spMk id="2" creationId="{62AB7408-043C-0358-1948-9846BA16C453}"/>
          </ac:spMkLst>
        </pc:spChg>
        <pc:spChg chg="mod">
          <ac:chgData name="Lauren Fordyce" userId="67a44ca6-3024-48a2-ad1d-ef29024be5d6" providerId="ADAL" clId="{619D3F2E-CCD2-B644-BB36-01F9C956EDB2}" dt="2023-07-25T21:33:24.819" v="4400" actId="20577"/>
          <ac:spMkLst>
            <pc:docMk/>
            <pc:sldMk cId="2729343657" sldId="267"/>
            <ac:spMk id="4" creationId="{A07CFC0C-C95F-5D41-8331-0A9E764E9C83}"/>
          </ac:spMkLst>
        </pc:spChg>
      </pc:sldChg>
      <pc:sldChg chg="addSp delSp modSp mod modClrScheme chgLayout modNotesTx">
        <pc:chgData name="Lauren Fordyce" userId="67a44ca6-3024-48a2-ad1d-ef29024be5d6" providerId="ADAL" clId="{619D3F2E-CCD2-B644-BB36-01F9C956EDB2}" dt="2023-07-25T21:31:44.973" v="4367" actId="20577"/>
        <pc:sldMkLst>
          <pc:docMk/>
          <pc:sldMk cId="3729221606" sldId="268"/>
        </pc:sldMkLst>
        <pc:spChg chg="add del mod">
          <ac:chgData name="Lauren Fordyce" userId="67a44ca6-3024-48a2-ad1d-ef29024be5d6" providerId="ADAL" clId="{619D3F2E-CCD2-B644-BB36-01F9C956EDB2}" dt="2023-07-25T20:13:24.499" v="381" actId="478"/>
          <ac:spMkLst>
            <pc:docMk/>
            <pc:sldMk cId="3729221606" sldId="268"/>
            <ac:spMk id="4" creationId="{4C52C4DD-DF0A-E8C9-1FA9-5AEB6BBBA25A}"/>
          </ac:spMkLst>
        </pc:spChg>
        <pc:spChg chg="mod ord">
          <ac:chgData name="Lauren Fordyce" userId="67a44ca6-3024-48a2-ad1d-ef29024be5d6" providerId="ADAL" clId="{619D3F2E-CCD2-B644-BB36-01F9C956EDB2}" dt="2023-07-25T21:18:42.917" v="3855" actId="700"/>
          <ac:spMkLst>
            <pc:docMk/>
            <pc:sldMk cId="3729221606" sldId="268"/>
            <ac:spMk id="5" creationId="{FA619F7E-A6F3-3F4D-8F21-DB567189BF9A}"/>
          </ac:spMkLst>
        </pc:spChg>
        <pc:spChg chg="mod ord">
          <ac:chgData name="Lauren Fordyce" userId="67a44ca6-3024-48a2-ad1d-ef29024be5d6" providerId="ADAL" clId="{619D3F2E-CCD2-B644-BB36-01F9C956EDB2}" dt="2023-07-25T21:18:42.917" v="3855" actId="700"/>
          <ac:spMkLst>
            <pc:docMk/>
            <pc:sldMk cId="3729221606" sldId="268"/>
            <ac:spMk id="6" creationId="{2C3AF2A3-B9A2-2F43-BAFC-2A845C742289}"/>
          </ac:spMkLst>
        </pc:spChg>
        <pc:spChg chg="add del mod">
          <ac:chgData name="Lauren Fordyce" userId="67a44ca6-3024-48a2-ad1d-ef29024be5d6" providerId="ADAL" clId="{619D3F2E-CCD2-B644-BB36-01F9C956EDB2}" dt="2023-07-25T20:13:26.305" v="383"/>
          <ac:spMkLst>
            <pc:docMk/>
            <pc:sldMk cId="3729221606" sldId="268"/>
            <ac:spMk id="7" creationId="{E59CB5E8-EC88-ECDA-2E2E-5A520A5446CE}"/>
          </ac:spMkLst>
        </pc:spChg>
        <pc:spChg chg="add mod">
          <ac:chgData name="Lauren Fordyce" userId="67a44ca6-3024-48a2-ad1d-ef29024be5d6" providerId="ADAL" clId="{619D3F2E-CCD2-B644-BB36-01F9C956EDB2}" dt="2023-07-25T21:20:52.361" v="3880" actId="1076"/>
          <ac:spMkLst>
            <pc:docMk/>
            <pc:sldMk cId="3729221606" sldId="268"/>
            <ac:spMk id="8" creationId="{6E390867-F353-2B41-7E15-D81717DA8EF1}"/>
          </ac:spMkLst>
        </pc:spChg>
        <pc:spChg chg="add mod">
          <ac:chgData name="Lauren Fordyce" userId="67a44ca6-3024-48a2-ad1d-ef29024be5d6" providerId="ADAL" clId="{619D3F2E-CCD2-B644-BB36-01F9C956EDB2}" dt="2023-07-25T21:21:28.838" v="3889" actId="1076"/>
          <ac:spMkLst>
            <pc:docMk/>
            <pc:sldMk cId="3729221606" sldId="268"/>
            <ac:spMk id="9" creationId="{08A5BFFB-F6BE-B278-3E0B-53108656F095}"/>
          </ac:spMkLst>
        </pc:spChg>
        <pc:spChg chg="add mod">
          <ac:chgData name="Lauren Fordyce" userId="67a44ca6-3024-48a2-ad1d-ef29024be5d6" providerId="ADAL" clId="{619D3F2E-CCD2-B644-BB36-01F9C956EDB2}" dt="2023-07-25T21:21:01.341" v="3882" actId="1076"/>
          <ac:spMkLst>
            <pc:docMk/>
            <pc:sldMk cId="3729221606" sldId="268"/>
            <ac:spMk id="10" creationId="{C1B43F97-716F-D82E-B425-492D945A2B57}"/>
          </ac:spMkLst>
        </pc:spChg>
        <pc:spChg chg="add del mod">
          <ac:chgData name="Lauren Fordyce" userId="67a44ca6-3024-48a2-ad1d-ef29024be5d6" providerId="ADAL" clId="{619D3F2E-CCD2-B644-BB36-01F9C956EDB2}" dt="2023-07-25T21:18:05.513" v="3846" actId="478"/>
          <ac:spMkLst>
            <pc:docMk/>
            <pc:sldMk cId="3729221606" sldId="268"/>
            <ac:spMk id="11" creationId="{F25DE40F-91FE-9CB1-6D7D-61441A6585F0}"/>
          </ac:spMkLst>
        </pc:spChg>
        <pc:spChg chg="add del mod">
          <ac:chgData name="Lauren Fordyce" userId="67a44ca6-3024-48a2-ad1d-ef29024be5d6" providerId="ADAL" clId="{619D3F2E-CCD2-B644-BB36-01F9C956EDB2}" dt="2023-07-25T21:18:30.757" v="3852" actId="478"/>
          <ac:spMkLst>
            <pc:docMk/>
            <pc:sldMk cId="3729221606" sldId="268"/>
            <ac:spMk id="14" creationId="{76DC426F-5B6F-B2CE-783D-04BBBDE9C567}"/>
          </ac:spMkLst>
        </pc:spChg>
        <pc:spChg chg="add del mod ord">
          <ac:chgData name="Lauren Fordyce" userId="67a44ca6-3024-48a2-ad1d-ef29024be5d6" providerId="ADAL" clId="{619D3F2E-CCD2-B644-BB36-01F9C956EDB2}" dt="2023-07-25T21:19:22.668" v="3856" actId="931"/>
          <ac:spMkLst>
            <pc:docMk/>
            <pc:sldMk cId="3729221606" sldId="268"/>
            <ac:spMk id="15" creationId="{8D31AA7E-1BCF-FE4B-667E-CC1B5A11F245}"/>
          </ac:spMkLst>
        </pc:spChg>
        <pc:spChg chg="add del mod">
          <ac:chgData name="Lauren Fordyce" userId="67a44ca6-3024-48a2-ad1d-ef29024be5d6" providerId="ADAL" clId="{619D3F2E-CCD2-B644-BB36-01F9C956EDB2}" dt="2023-07-25T21:20:16.068" v="3871" actId="478"/>
          <ac:spMkLst>
            <pc:docMk/>
            <pc:sldMk cId="3729221606" sldId="268"/>
            <ac:spMk id="19" creationId="{0B65BAC5-CF5C-80B2-705A-867D80A334A3}"/>
          </ac:spMkLst>
        </pc:spChg>
        <pc:spChg chg="add del mod">
          <ac:chgData name="Lauren Fordyce" userId="67a44ca6-3024-48a2-ad1d-ef29024be5d6" providerId="ADAL" clId="{619D3F2E-CCD2-B644-BB36-01F9C956EDB2}" dt="2023-07-25T21:19:35.323" v="3860" actId="478"/>
          <ac:spMkLst>
            <pc:docMk/>
            <pc:sldMk cId="3729221606" sldId="268"/>
            <ac:spMk id="21" creationId="{7A450381-1796-1822-15E2-9883BCC25AB8}"/>
          </ac:spMkLst>
        </pc:spChg>
        <pc:spChg chg="add del mod">
          <ac:chgData name="Lauren Fordyce" userId="67a44ca6-3024-48a2-ad1d-ef29024be5d6" providerId="ADAL" clId="{619D3F2E-CCD2-B644-BB36-01F9C956EDB2}" dt="2023-07-25T21:19:55.154" v="3867" actId="478"/>
          <ac:spMkLst>
            <pc:docMk/>
            <pc:sldMk cId="3729221606" sldId="268"/>
            <ac:spMk id="23" creationId="{D82E6729-D77D-CA26-5ACD-CFB951CE1D65}"/>
          </ac:spMkLst>
        </pc:spChg>
        <pc:spChg chg="add del mod">
          <ac:chgData name="Lauren Fordyce" userId="67a44ca6-3024-48a2-ad1d-ef29024be5d6" providerId="ADAL" clId="{619D3F2E-CCD2-B644-BB36-01F9C956EDB2}" dt="2023-07-25T21:23:54.240" v="4072" actId="478"/>
          <ac:spMkLst>
            <pc:docMk/>
            <pc:sldMk cId="3729221606" sldId="268"/>
            <ac:spMk id="27" creationId="{91CC3EE9-8B72-9AF2-1586-6BA9AAF83E15}"/>
          </ac:spMkLst>
        </pc:spChg>
        <pc:spChg chg="add del mod">
          <ac:chgData name="Lauren Fordyce" userId="67a44ca6-3024-48a2-ad1d-ef29024be5d6" providerId="ADAL" clId="{619D3F2E-CCD2-B644-BB36-01F9C956EDB2}" dt="2023-07-25T21:24:18.545" v="4076" actId="478"/>
          <ac:spMkLst>
            <pc:docMk/>
            <pc:sldMk cId="3729221606" sldId="268"/>
            <ac:spMk id="30" creationId="{305A223A-961C-2326-5EB7-AD0C3AD2924A}"/>
          </ac:spMkLst>
        </pc:spChg>
        <pc:spChg chg="add del mod">
          <ac:chgData name="Lauren Fordyce" userId="67a44ca6-3024-48a2-ad1d-ef29024be5d6" providerId="ADAL" clId="{619D3F2E-CCD2-B644-BB36-01F9C956EDB2}" dt="2023-07-25T21:24:38.832" v="4079" actId="478"/>
          <ac:spMkLst>
            <pc:docMk/>
            <pc:sldMk cId="3729221606" sldId="268"/>
            <ac:spMk id="33" creationId="{A6C348A2-20B5-D7C9-CA4A-5FFA1A57FC83}"/>
          </ac:spMkLst>
        </pc:spChg>
        <pc:spChg chg="add del mod">
          <ac:chgData name="Lauren Fordyce" userId="67a44ca6-3024-48a2-ad1d-ef29024be5d6" providerId="ADAL" clId="{619D3F2E-CCD2-B644-BB36-01F9C956EDB2}" dt="2023-07-25T21:24:47.252" v="4082" actId="478"/>
          <ac:spMkLst>
            <pc:docMk/>
            <pc:sldMk cId="3729221606" sldId="268"/>
            <ac:spMk id="35" creationId="{9A810054-3EF7-8A6A-664B-418B4B8D92BA}"/>
          </ac:spMkLst>
        </pc:spChg>
        <pc:spChg chg="add del mod">
          <ac:chgData name="Lauren Fordyce" userId="67a44ca6-3024-48a2-ad1d-ef29024be5d6" providerId="ADAL" clId="{619D3F2E-CCD2-B644-BB36-01F9C956EDB2}" dt="2023-07-25T21:28:18.056" v="4227" actId="478"/>
          <ac:spMkLst>
            <pc:docMk/>
            <pc:sldMk cId="3729221606" sldId="268"/>
            <ac:spMk id="38" creationId="{D0C5D08B-FF35-C974-DB51-44F463C41185}"/>
          </ac:spMkLst>
        </pc:spChg>
        <pc:picChg chg="add del mod">
          <ac:chgData name="Lauren Fordyce" userId="67a44ca6-3024-48a2-ad1d-ef29024be5d6" providerId="ADAL" clId="{619D3F2E-CCD2-B644-BB36-01F9C956EDB2}" dt="2023-07-25T20:13:24.499" v="381" actId="478"/>
          <ac:picMkLst>
            <pc:docMk/>
            <pc:sldMk cId="3729221606" sldId="268"/>
            <ac:picMk id="3" creationId="{0687C242-E8C2-52D9-499C-325E4E6CCEBE}"/>
          </ac:picMkLst>
        </pc:picChg>
        <pc:picChg chg="add mod">
          <ac:chgData name="Lauren Fordyce" userId="67a44ca6-3024-48a2-ad1d-ef29024be5d6" providerId="ADAL" clId="{619D3F2E-CCD2-B644-BB36-01F9C956EDB2}" dt="2023-07-25T21:21:15.360" v="3885" actId="1076"/>
          <ac:picMkLst>
            <pc:docMk/>
            <pc:sldMk cId="3729221606" sldId="268"/>
            <ac:picMk id="13" creationId="{489B682E-870A-B3C3-D0D0-81DA2815F7C0}"/>
          </ac:picMkLst>
        </pc:picChg>
        <pc:picChg chg="del mod ord modCrop">
          <ac:chgData name="Lauren Fordyce" userId="67a44ca6-3024-48a2-ad1d-ef29024be5d6" providerId="ADAL" clId="{619D3F2E-CCD2-B644-BB36-01F9C956EDB2}" dt="2023-07-25T21:19:25.298" v="3859" actId="478"/>
          <ac:picMkLst>
            <pc:docMk/>
            <pc:sldMk cId="3729221606" sldId="268"/>
            <ac:picMk id="16" creationId="{28D4CD2B-F9D5-FF1A-3B6B-0F9AF65FFFDB}"/>
          </ac:picMkLst>
        </pc:picChg>
        <pc:picChg chg="add del mod modCrop">
          <ac:chgData name="Lauren Fordyce" userId="67a44ca6-3024-48a2-ad1d-ef29024be5d6" providerId="ADAL" clId="{619D3F2E-CCD2-B644-BB36-01F9C956EDB2}" dt="2023-07-25T21:20:35.858" v="3876" actId="1076"/>
          <ac:picMkLst>
            <pc:docMk/>
            <pc:sldMk cId="3729221606" sldId="268"/>
            <ac:picMk id="18" creationId="{B2E33F14-A280-82B6-579B-2C4D0E0411DA}"/>
          </ac:picMkLst>
        </pc:picChg>
        <pc:picChg chg="add del mod">
          <ac:chgData name="Lauren Fordyce" userId="67a44ca6-3024-48a2-ad1d-ef29024be5d6" providerId="ADAL" clId="{619D3F2E-CCD2-B644-BB36-01F9C956EDB2}" dt="2023-07-25T21:23:52.125" v="4071" actId="478"/>
          <ac:picMkLst>
            <pc:docMk/>
            <pc:sldMk cId="3729221606" sldId="268"/>
            <ac:picMk id="25" creationId="{11954E11-89C7-2A47-C6F4-A7372A877EE5}"/>
          </ac:picMkLst>
        </pc:picChg>
        <pc:picChg chg="del mod">
          <ac:chgData name="Lauren Fordyce" userId="67a44ca6-3024-48a2-ad1d-ef29024be5d6" providerId="ADAL" clId="{619D3F2E-CCD2-B644-BB36-01F9C956EDB2}" dt="2023-07-25T21:18:00.865" v="3844" actId="478"/>
          <ac:picMkLst>
            <pc:docMk/>
            <pc:sldMk cId="3729221606" sldId="268"/>
            <ac:picMk id="26" creationId="{77BF3FAD-9BA4-36E8-B678-4EB01D8ADE74}"/>
          </ac:picMkLst>
        </pc:picChg>
        <pc:picChg chg="add del mod">
          <ac:chgData name="Lauren Fordyce" userId="67a44ca6-3024-48a2-ad1d-ef29024be5d6" providerId="ADAL" clId="{619D3F2E-CCD2-B644-BB36-01F9C956EDB2}" dt="2023-07-25T21:24:18.545" v="4076" actId="478"/>
          <ac:picMkLst>
            <pc:docMk/>
            <pc:sldMk cId="3729221606" sldId="268"/>
            <ac:picMk id="29" creationId="{333F1DDB-3611-0ACB-F9AA-79B25F0DC1B1}"/>
          </ac:picMkLst>
        </pc:picChg>
        <pc:picChg chg="add del mod modCrop">
          <ac:chgData name="Lauren Fordyce" userId="67a44ca6-3024-48a2-ad1d-ef29024be5d6" providerId="ADAL" clId="{619D3F2E-CCD2-B644-BB36-01F9C956EDB2}" dt="2023-07-25T21:28:12.997" v="4224" actId="478"/>
          <ac:picMkLst>
            <pc:docMk/>
            <pc:sldMk cId="3729221606" sldId="268"/>
            <ac:picMk id="32" creationId="{7057C9D8-6013-3804-1ED3-185B8638093C}"/>
          </ac:picMkLst>
        </pc:picChg>
        <pc:picChg chg="add mod modCrop">
          <ac:chgData name="Lauren Fordyce" userId="67a44ca6-3024-48a2-ad1d-ef29024be5d6" providerId="ADAL" clId="{619D3F2E-CCD2-B644-BB36-01F9C956EDB2}" dt="2023-07-25T21:29:10.708" v="4239" actId="732"/>
          <ac:picMkLst>
            <pc:docMk/>
            <pc:sldMk cId="3729221606" sldId="268"/>
            <ac:picMk id="37" creationId="{17B3FF58-43AA-FEA3-7030-41D9DCF127B5}"/>
          </ac:picMkLst>
        </pc:picChg>
        <pc:picChg chg="del mod ord modCrop">
          <ac:chgData name="Lauren Fordyce" userId="67a44ca6-3024-48a2-ad1d-ef29024be5d6" providerId="ADAL" clId="{619D3F2E-CCD2-B644-BB36-01F9C956EDB2}" dt="2023-07-25T21:24:42.546" v="4081" actId="478"/>
          <ac:picMkLst>
            <pc:docMk/>
            <pc:sldMk cId="3729221606" sldId="268"/>
            <ac:picMk id="60" creationId="{1D3195D3-629E-1CA0-A74C-7606DACC6866}"/>
          </ac:picMkLst>
        </pc:picChg>
      </pc:sldChg>
      <pc:sldChg chg="modSp mod modNotesTx">
        <pc:chgData name="Lauren Fordyce" userId="67a44ca6-3024-48a2-ad1d-ef29024be5d6" providerId="ADAL" clId="{619D3F2E-CCD2-B644-BB36-01F9C956EDB2}" dt="2023-07-25T21:11:38.064" v="3246" actId="20577"/>
        <pc:sldMkLst>
          <pc:docMk/>
          <pc:sldMk cId="4120805818" sldId="272"/>
        </pc:sldMkLst>
        <pc:spChg chg="mod">
          <ac:chgData name="Lauren Fordyce" userId="67a44ca6-3024-48a2-ad1d-ef29024be5d6" providerId="ADAL" clId="{619D3F2E-CCD2-B644-BB36-01F9C956EDB2}" dt="2023-07-25T20:05:32.182" v="376" actId="20577"/>
          <ac:spMkLst>
            <pc:docMk/>
            <pc:sldMk cId="4120805818" sldId="272"/>
            <ac:spMk id="8" creationId="{7E7D68B9-03AD-00F2-64E4-4E94CD2A4F6B}"/>
          </ac:spMkLst>
        </pc:spChg>
      </pc:sldChg>
      <pc:sldChg chg="modSp mod modNotesTx">
        <pc:chgData name="Lauren Fordyce" userId="67a44ca6-3024-48a2-ad1d-ef29024be5d6" providerId="ADAL" clId="{619D3F2E-CCD2-B644-BB36-01F9C956EDB2}" dt="2023-07-25T21:09:09.611" v="2870" actId="20577"/>
        <pc:sldMkLst>
          <pc:docMk/>
          <pc:sldMk cId="3037240001" sldId="273"/>
        </pc:sldMkLst>
        <pc:spChg chg="mod">
          <ac:chgData name="Lauren Fordyce" userId="67a44ca6-3024-48a2-ad1d-ef29024be5d6" providerId="ADAL" clId="{619D3F2E-CCD2-B644-BB36-01F9C956EDB2}" dt="2023-07-25T20:03:41.344" v="336" actId="20577"/>
          <ac:spMkLst>
            <pc:docMk/>
            <pc:sldMk cId="3037240001" sldId="273"/>
            <ac:spMk id="6" creationId="{10E51524-E807-E8D4-90B1-D4FCADC4DE97}"/>
          </ac:spMkLst>
        </pc:spChg>
      </pc:sldChg>
      <pc:sldChg chg="modSp mod modNotesTx">
        <pc:chgData name="Lauren Fordyce" userId="67a44ca6-3024-48a2-ad1d-ef29024be5d6" providerId="ADAL" clId="{619D3F2E-CCD2-B644-BB36-01F9C956EDB2}" dt="2023-07-28T21:32:56.735" v="14893" actId="20577"/>
        <pc:sldMkLst>
          <pc:docMk/>
          <pc:sldMk cId="3611974243" sldId="274"/>
        </pc:sldMkLst>
        <pc:spChg chg="mod">
          <ac:chgData name="Lauren Fordyce" userId="67a44ca6-3024-48a2-ad1d-ef29024be5d6" providerId="ADAL" clId="{619D3F2E-CCD2-B644-BB36-01F9C956EDB2}" dt="2023-07-28T21:26:59.357" v="13977"/>
          <ac:spMkLst>
            <pc:docMk/>
            <pc:sldMk cId="3611974243" sldId="274"/>
            <ac:spMk id="2" creationId="{7B746037-74BA-F248-BCD7-B9C281874C5B}"/>
          </ac:spMkLst>
        </pc:spChg>
      </pc:sldChg>
      <pc:sldChg chg="addSp delSp modSp mod modNotesTx">
        <pc:chgData name="Lauren Fordyce" userId="67a44ca6-3024-48a2-ad1d-ef29024be5d6" providerId="ADAL" clId="{619D3F2E-CCD2-B644-BB36-01F9C956EDB2}" dt="2023-07-28T18:26:36.472" v="6966" actId="948"/>
        <pc:sldMkLst>
          <pc:docMk/>
          <pc:sldMk cId="2694310619" sldId="276"/>
        </pc:sldMkLst>
        <pc:spChg chg="add del mod">
          <ac:chgData name="Lauren Fordyce" userId="67a44ca6-3024-48a2-ad1d-ef29024be5d6" providerId="ADAL" clId="{619D3F2E-CCD2-B644-BB36-01F9C956EDB2}" dt="2023-07-25T20:31:55.687" v="551" actId="478"/>
          <ac:spMkLst>
            <pc:docMk/>
            <pc:sldMk cId="2694310619" sldId="276"/>
            <ac:spMk id="2" creationId="{B630825C-F79C-8F02-BD62-66EA02452213}"/>
          </ac:spMkLst>
        </pc:spChg>
        <pc:spChg chg="add mod">
          <ac:chgData name="Lauren Fordyce" userId="67a44ca6-3024-48a2-ad1d-ef29024be5d6" providerId="ADAL" clId="{619D3F2E-CCD2-B644-BB36-01F9C956EDB2}" dt="2023-07-25T20:32:56.847" v="578" actId="1036"/>
          <ac:spMkLst>
            <pc:docMk/>
            <pc:sldMk cId="2694310619" sldId="276"/>
            <ac:spMk id="3" creationId="{0C3FCE48-DD70-1A9F-D621-563FD1A1F8F1}"/>
          </ac:spMkLst>
        </pc:spChg>
        <pc:spChg chg="mod">
          <ac:chgData name="Lauren Fordyce" userId="67a44ca6-3024-48a2-ad1d-ef29024be5d6" providerId="ADAL" clId="{619D3F2E-CCD2-B644-BB36-01F9C956EDB2}" dt="2023-07-28T18:26:36.472" v="6966" actId="948"/>
          <ac:spMkLst>
            <pc:docMk/>
            <pc:sldMk cId="2694310619" sldId="276"/>
            <ac:spMk id="4" creationId="{637F0CF6-9CFB-A0C7-5A3C-0D428696FF36}"/>
          </ac:spMkLst>
        </pc:spChg>
        <pc:spChg chg="add del mod">
          <ac:chgData name="Lauren Fordyce" userId="67a44ca6-3024-48a2-ad1d-ef29024be5d6" providerId="ADAL" clId="{619D3F2E-CCD2-B644-BB36-01F9C956EDB2}" dt="2023-07-25T20:34:53.736" v="580" actId="478"/>
          <ac:spMkLst>
            <pc:docMk/>
            <pc:sldMk cId="2694310619" sldId="276"/>
            <ac:spMk id="6" creationId="{F99F6D35-55AA-EE0F-3AEA-6D6E3780BE46}"/>
          </ac:spMkLst>
        </pc:spChg>
        <pc:spChg chg="add mod">
          <ac:chgData name="Lauren Fordyce" userId="67a44ca6-3024-48a2-ad1d-ef29024be5d6" providerId="ADAL" clId="{619D3F2E-CCD2-B644-BB36-01F9C956EDB2}" dt="2023-07-25T20:37:03.714" v="594" actId="1076"/>
          <ac:spMkLst>
            <pc:docMk/>
            <pc:sldMk cId="2694310619" sldId="276"/>
            <ac:spMk id="7" creationId="{C20C6EA5-326F-0498-FDC5-193B9B62D805}"/>
          </ac:spMkLst>
        </pc:spChg>
        <pc:picChg chg="mod">
          <ac:chgData name="Lauren Fordyce" userId="67a44ca6-3024-48a2-ad1d-ef29024be5d6" providerId="ADAL" clId="{619D3F2E-CCD2-B644-BB36-01F9C956EDB2}" dt="2023-07-25T20:34:51.084" v="579" actId="14826"/>
          <ac:picMkLst>
            <pc:docMk/>
            <pc:sldMk cId="2694310619" sldId="276"/>
            <ac:picMk id="10" creationId="{76156C71-1212-E8AE-8630-5BC0F663C8BE}"/>
          </ac:picMkLst>
        </pc:picChg>
        <pc:picChg chg="mod">
          <ac:chgData name="Lauren Fordyce" userId="67a44ca6-3024-48a2-ad1d-ef29024be5d6" providerId="ADAL" clId="{619D3F2E-CCD2-B644-BB36-01F9C956EDB2}" dt="2023-07-25T20:31:48.862" v="550" actId="14826"/>
          <ac:picMkLst>
            <pc:docMk/>
            <pc:sldMk cId="2694310619" sldId="276"/>
            <ac:picMk id="42" creationId="{5218033D-DFB2-5F74-CAB5-E21D748EE48A}"/>
          </ac:picMkLst>
        </pc:picChg>
      </pc:sldChg>
      <pc:sldChg chg="addSp delSp modSp mod modNotesTx">
        <pc:chgData name="Lauren Fordyce" userId="67a44ca6-3024-48a2-ad1d-ef29024be5d6" providerId="ADAL" clId="{619D3F2E-CCD2-B644-BB36-01F9C956EDB2}" dt="2023-07-28T18:25:53.649" v="6964" actId="20577"/>
        <pc:sldMkLst>
          <pc:docMk/>
          <pc:sldMk cId="3233908180" sldId="277"/>
        </pc:sldMkLst>
        <pc:spChg chg="mod">
          <ac:chgData name="Lauren Fordyce" userId="67a44ca6-3024-48a2-ad1d-ef29024be5d6" providerId="ADAL" clId="{619D3F2E-CCD2-B644-BB36-01F9C956EDB2}" dt="2023-07-25T20:47:01.071" v="706" actId="20577"/>
          <ac:spMkLst>
            <pc:docMk/>
            <pc:sldMk cId="3233908180" sldId="277"/>
            <ac:spMk id="4" creationId="{CE5ED181-E95C-2C68-F09F-1CE870F8454E}"/>
          </ac:spMkLst>
        </pc:spChg>
        <pc:spChg chg="mod">
          <ac:chgData name="Lauren Fordyce" userId="67a44ca6-3024-48a2-ad1d-ef29024be5d6" providerId="ADAL" clId="{619D3F2E-CCD2-B644-BB36-01F9C956EDB2}" dt="2023-07-25T20:43:23.847" v="663" actId="14100"/>
          <ac:spMkLst>
            <pc:docMk/>
            <pc:sldMk cId="3233908180" sldId="277"/>
            <ac:spMk id="5" creationId="{0874CAF2-B988-5098-8CD3-FBBF0280901F}"/>
          </ac:spMkLst>
        </pc:spChg>
        <pc:spChg chg="add del mod">
          <ac:chgData name="Lauren Fordyce" userId="67a44ca6-3024-48a2-ad1d-ef29024be5d6" providerId="ADAL" clId="{619D3F2E-CCD2-B644-BB36-01F9C956EDB2}" dt="2023-07-25T20:42:14.875" v="648" actId="478"/>
          <ac:spMkLst>
            <pc:docMk/>
            <pc:sldMk cId="3233908180" sldId="277"/>
            <ac:spMk id="6" creationId="{40DD75AE-59D0-EE21-3802-36C88C3EF06C}"/>
          </ac:spMkLst>
        </pc:spChg>
        <pc:spChg chg="add del mod">
          <ac:chgData name="Lauren Fordyce" userId="67a44ca6-3024-48a2-ad1d-ef29024be5d6" providerId="ADAL" clId="{619D3F2E-CCD2-B644-BB36-01F9C956EDB2}" dt="2023-07-25T20:44:33.375" v="680" actId="478"/>
          <ac:spMkLst>
            <pc:docMk/>
            <pc:sldMk cId="3233908180" sldId="277"/>
            <ac:spMk id="9" creationId="{63DA4BD4-031D-4A98-8999-660CFFDDDCD0}"/>
          </ac:spMkLst>
        </pc:spChg>
        <pc:spChg chg="add mod">
          <ac:chgData name="Lauren Fordyce" userId="67a44ca6-3024-48a2-ad1d-ef29024be5d6" providerId="ADAL" clId="{619D3F2E-CCD2-B644-BB36-01F9C956EDB2}" dt="2023-07-25T20:45:47.325" v="698" actId="1076"/>
          <ac:spMkLst>
            <pc:docMk/>
            <pc:sldMk cId="3233908180" sldId="277"/>
            <ac:spMk id="10" creationId="{2FC11C34-8BA8-360A-D2D1-755F462E8B2E}"/>
          </ac:spMkLst>
        </pc:spChg>
        <pc:spChg chg="mod">
          <ac:chgData name="Lauren Fordyce" userId="67a44ca6-3024-48a2-ad1d-ef29024be5d6" providerId="ADAL" clId="{619D3F2E-CCD2-B644-BB36-01F9C956EDB2}" dt="2023-07-25T20:45:58.244" v="700" actId="1076"/>
          <ac:spMkLst>
            <pc:docMk/>
            <pc:sldMk cId="3233908180" sldId="277"/>
            <ac:spMk id="65" creationId="{45A2FEC8-A5E8-8DFC-2AC7-B63FFB4F2549}"/>
          </ac:spMkLst>
        </pc:spChg>
        <pc:grpChg chg="mod">
          <ac:chgData name="Lauren Fordyce" userId="67a44ca6-3024-48a2-ad1d-ef29024be5d6" providerId="ADAL" clId="{619D3F2E-CCD2-B644-BB36-01F9C956EDB2}" dt="2023-07-25T20:43:46.862" v="664" actId="14100"/>
          <ac:grpSpMkLst>
            <pc:docMk/>
            <pc:sldMk cId="3233908180" sldId="277"/>
            <ac:grpSpMk id="66" creationId="{6C8E824D-448B-72D6-AF8A-F25BA9EE70B9}"/>
          </ac:grpSpMkLst>
        </pc:grpChg>
        <pc:grpChg chg="mod">
          <ac:chgData name="Lauren Fordyce" userId="67a44ca6-3024-48a2-ad1d-ef29024be5d6" providerId="ADAL" clId="{619D3F2E-CCD2-B644-BB36-01F9C956EDB2}" dt="2023-07-25T20:45:41.893" v="696" actId="1076"/>
          <ac:grpSpMkLst>
            <pc:docMk/>
            <pc:sldMk cId="3233908180" sldId="277"/>
            <ac:grpSpMk id="67" creationId="{7EF1117A-27A4-C1D7-7818-484F2B66A828}"/>
          </ac:grpSpMkLst>
        </pc:grpChg>
        <pc:picChg chg="add del mod">
          <ac:chgData name="Lauren Fordyce" userId="67a44ca6-3024-48a2-ad1d-ef29024be5d6" providerId="ADAL" clId="{619D3F2E-CCD2-B644-BB36-01F9C956EDB2}" dt="2023-07-25T20:44:31.529" v="679" actId="478"/>
          <ac:picMkLst>
            <pc:docMk/>
            <pc:sldMk cId="3233908180" sldId="277"/>
            <ac:picMk id="3" creationId="{551C5619-476F-A5E4-D00C-9D98B0AF0444}"/>
          </ac:picMkLst>
        </pc:picChg>
        <pc:picChg chg="add mod modCrop">
          <ac:chgData name="Lauren Fordyce" userId="67a44ca6-3024-48a2-ad1d-ef29024be5d6" providerId="ADAL" clId="{619D3F2E-CCD2-B644-BB36-01F9C956EDB2}" dt="2023-07-25T20:45:44.453" v="697" actId="1076"/>
          <ac:picMkLst>
            <pc:docMk/>
            <pc:sldMk cId="3233908180" sldId="277"/>
            <ac:picMk id="8" creationId="{F404303B-2603-B3C2-AAE9-D26210809497}"/>
          </ac:picMkLst>
        </pc:picChg>
        <pc:picChg chg="mod modCrop">
          <ac:chgData name="Lauren Fordyce" userId="67a44ca6-3024-48a2-ad1d-ef29024be5d6" providerId="ADAL" clId="{619D3F2E-CCD2-B644-BB36-01F9C956EDB2}" dt="2023-07-25T20:45:35.381" v="694" actId="1076"/>
          <ac:picMkLst>
            <pc:docMk/>
            <pc:sldMk cId="3233908180" sldId="277"/>
            <ac:picMk id="58" creationId="{D3B7917D-4F65-7DDA-8A4C-743444FF6C66}"/>
          </ac:picMkLst>
        </pc:picChg>
      </pc:sldChg>
      <pc:sldChg chg="addSp delSp modSp mod modNotesTx">
        <pc:chgData name="Lauren Fordyce" userId="67a44ca6-3024-48a2-ad1d-ef29024be5d6" providerId="ADAL" clId="{619D3F2E-CCD2-B644-BB36-01F9C956EDB2}" dt="2023-07-28T18:43:57.037" v="7756"/>
        <pc:sldMkLst>
          <pc:docMk/>
          <pc:sldMk cId="638833084" sldId="278"/>
        </pc:sldMkLst>
        <pc:spChg chg="add mod">
          <ac:chgData name="Lauren Fordyce" userId="67a44ca6-3024-48a2-ad1d-ef29024be5d6" providerId="ADAL" clId="{619D3F2E-CCD2-B644-BB36-01F9C956EDB2}" dt="2023-07-28T18:39:58.123" v="7657" actId="1076"/>
          <ac:spMkLst>
            <pc:docMk/>
            <pc:sldMk cId="638833084" sldId="278"/>
            <ac:spMk id="2" creationId="{A9FFBE5B-EFFC-2807-3E6F-A3B19594427C}"/>
          </ac:spMkLst>
        </pc:spChg>
        <pc:spChg chg="add mod">
          <ac:chgData name="Lauren Fordyce" userId="67a44ca6-3024-48a2-ad1d-ef29024be5d6" providerId="ADAL" clId="{619D3F2E-CCD2-B644-BB36-01F9C956EDB2}" dt="2023-07-28T18:40:41.960" v="7667" actId="20577"/>
          <ac:spMkLst>
            <pc:docMk/>
            <pc:sldMk cId="638833084" sldId="278"/>
            <ac:spMk id="3" creationId="{397D247D-5214-C1D9-119D-AC395AB4994B}"/>
          </ac:spMkLst>
        </pc:spChg>
        <pc:spChg chg="add mod">
          <ac:chgData name="Lauren Fordyce" userId="67a44ca6-3024-48a2-ad1d-ef29024be5d6" providerId="ADAL" clId="{619D3F2E-CCD2-B644-BB36-01F9C956EDB2}" dt="2023-07-28T18:41:03.589" v="7689" actId="1076"/>
          <ac:spMkLst>
            <pc:docMk/>
            <pc:sldMk cId="638833084" sldId="278"/>
            <ac:spMk id="4" creationId="{572AE569-01BF-A198-8E7B-31E5A381375B}"/>
          </ac:spMkLst>
        </pc:spChg>
        <pc:spChg chg="add mod">
          <ac:chgData name="Lauren Fordyce" userId="67a44ca6-3024-48a2-ad1d-ef29024be5d6" providerId="ADAL" clId="{619D3F2E-CCD2-B644-BB36-01F9C956EDB2}" dt="2023-07-28T18:42:28.068" v="7749" actId="1076"/>
          <ac:spMkLst>
            <pc:docMk/>
            <pc:sldMk cId="638833084" sldId="278"/>
            <ac:spMk id="5" creationId="{E5590359-B313-BDA6-9BA6-B89FFB40CD9F}"/>
          </ac:spMkLst>
        </pc:spChg>
        <pc:spChg chg="mod">
          <ac:chgData name="Lauren Fordyce" userId="67a44ca6-3024-48a2-ad1d-ef29024be5d6" providerId="ADAL" clId="{619D3F2E-CCD2-B644-BB36-01F9C956EDB2}" dt="2023-07-28T18:26:23.104" v="6965" actId="948"/>
          <ac:spMkLst>
            <pc:docMk/>
            <pc:sldMk cId="638833084" sldId="278"/>
            <ac:spMk id="6" creationId="{48A38EF7-9B05-0771-B980-BF332AA624C4}"/>
          </ac:spMkLst>
        </pc:spChg>
        <pc:spChg chg="add del mod">
          <ac:chgData name="Lauren Fordyce" userId="67a44ca6-3024-48a2-ad1d-ef29024be5d6" providerId="ADAL" clId="{619D3F2E-CCD2-B644-BB36-01F9C956EDB2}" dt="2023-07-28T18:43:57.037" v="7756"/>
          <ac:spMkLst>
            <pc:docMk/>
            <pc:sldMk cId="638833084" sldId="278"/>
            <ac:spMk id="8" creationId="{1063CA15-5D67-38DB-2E7C-F2671B473BE1}"/>
          </ac:spMkLst>
        </pc:spChg>
        <pc:picChg chg="mod modCrop">
          <ac:chgData name="Lauren Fordyce" userId="67a44ca6-3024-48a2-ad1d-ef29024be5d6" providerId="ADAL" clId="{619D3F2E-CCD2-B644-BB36-01F9C956EDB2}" dt="2023-07-28T18:43:34.995" v="7753" actId="14100"/>
          <ac:picMkLst>
            <pc:docMk/>
            <pc:sldMk cId="638833084" sldId="278"/>
            <ac:picMk id="28" creationId="{64B36802-BD09-F812-921B-DE13B08D9A14}"/>
          </ac:picMkLst>
        </pc:picChg>
      </pc:sldChg>
      <pc:sldChg chg="addSp delSp modSp mod modNotesTx">
        <pc:chgData name="Lauren Fordyce" userId="67a44ca6-3024-48a2-ad1d-ef29024be5d6" providerId="ADAL" clId="{619D3F2E-CCD2-B644-BB36-01F9C956EDB2}" dt="2023-07-25T20:58:41.576" v="1437" actId="1076"/>
        <pc:sldMkLst>
          <pc:docMk/>
          <pc:sldMk cId="3821214638" sldId="279"/>
        </pc:sldMkLst>
        <pc:spChg chg="add mod">
          <ac:chgData name="Lauren Fordyce" userId="67a44ca6-3024-48a2-ad1d-ef29024be5d6" providerId="ADAL" clId="{619D3F2E-CCD2-B644-BB36-01F9C956EDB2}" dt="2023-07-25T20:57:28.278" v="1386" actId="1076"/>
          <ac:spMkLst>
            <pc:docMk/>
            <pc:sldMk cId="3821214638" sldId="279"/>
            <ac:spMk id="2" creationId="{48624166-596F-B9B1-60E0-317F0786F540}"/>
          </ac:spMkLst>
        </pc:spChg>
        <pc:spChg chg="add del mod">
          <ac:chgData name="Lauren Fordyce" userId="67a44ca6-3024-48a2-ad1d-ef29024be5d6" providerId="ADAL" clId="{619D3F2E-CCD2-B644-BB36-01F9C956EDB2}" dt="2023-07-25T20:57:41.297" v="1389"/>
          <ac:spMkLst>
            <pc:docMk/>
            <pc:sldMk cId="3821214638" sldId="279"/>
            <ac:spMk id="3" creationId="{6E09E3EF-1D9F-B208-04DF-468EB44A623F}"/>
          </ac:spMkLst>
        </pc:spChg>
        <pc:spChg chg="add del mod">
          <ac:chgData name="Lauren Fordyce" userId="67a44ca6-3024-48a2-ad1d-ef29024be5d6" providerId="ADAL" clId="{619D3F2E-CCD2-B644-BB36-01F9C956EDB2}" dt="2023-07-25T20:58:08.613" v="1393"/>
          <ac:spMkLst>
            <pc:docMk/>
            <pc:sldMk cId="3821214638" sldId="279"/>
            <ac:spMk id="4" creationId="{7325D9F5-DDAF-C3C6-8E50-C40FDA0539FC}"/>
          </ac:spMkLst>
        </pc:spChg>
        <pc:spChg chg="add mod">
          <ac:chgData name="Lauren Fordyce" userId="67a44ca6-3024-48a2-ad1d-ef29024be5d6" providerId="ADAL" clId="{619D3F2E-CCD2-B644-BB36-01F9C956EDB2}" dt="2023-07-25T20:58:41.576" v="1437" actId="1076"/>
          <ac:spMkLst>
            <pc:docMk/>
            <pc:sldMk cId="3821214638" sldId="279"/>
            <ac:spMk id="5" creationId="{C0A8E6B1-40D8-DB45-EC49-E5A318352008}"/>
          </ac:spMkLst>
        </pc:spChg>
        <pc:spChg chg="mod">
          <ac:chgData name="Lauren Fordyce" userId="67a44ca6-3024-48a2-ad1d-ef29024be5d6" providerId="ADAL" clId="{619D3F2E-CCD2-B644-BB36-01F9C956EDB2}" dt="2023-07-25T20:56:04.234" v="1335" actId="948"/>
          <ac:spMkLst>
            <pc:docMk/>
            <pc:sldMk cId="3821214638" sldId="279"/>
            <ac:spMk id="6" creationId="{6DC72E98-0C3E-94FE-1DC7-519D05DF0A81}"/>
          </ac:spMkLst>
        </pc:spChg>
        <pc:picChg chg="add mod">
          <ac:chgData name="Lauren Fordyce" userId="67a44ca6-3024-48a2-ad1d-ef29024be5d6" providerId="ADAL" clId="{619D3F2E-CCD2-B644-BB36-01F9C956EDB2}" dt="2023-07-25T20:58:19.087" v="1395" actId="18131"/>
          <ac:picMkLst>
            <pc:docMk/>
            <pc:sldMk cId="3821214638" sldId="279"/>
            <ac:picMk id="1026" creationId="{429EC293-41B2-0364-7713-9E28327E4EFF}"/>
          </ac:picMkLst>
        </pc:picChg>
        <pc:picChg chg="del mod">
          <ac:chgData name="Lauren Fordyce" userId="67a44ca6-3024-48a2-ad1d-ef29024be5d6" providerId="ADAL" clId="{619D3F2E-CCD2-B644-BB36-01F9C956EDB2}" dt="2023-07-25T20:57:56.046" v="1392" actId="478"/>
          <ac:picMkLst>
            <pc:docMk/>
            <pc:sldMk cId="3821214638" sldId="279"/>
            <ac:picMk id="3076" creationId="{39CA7C9E-CAC6-812A-D241-699A19A2446D}"/>
          </ac:picMkLst>
        </pc:picChg>
      </pc:sldChg>
      <pc:sldChg chg="modSp del mod">
        <pc:chgData name="Lauren Fordyce" userId="67a44ca6-3024-48a2-ad1d-ef29024be5d6" providerId="ADAL" clId="{619D3F2E-CCD2-B644-BB36-01F9C956EDB2}" dt="2023-07-28T19:12:16.186" v="10177" actId="2696"/>
        <pc:sldMkLst>
          <pc:docMk/>
          <pc:sldMk cId="3714634660" sldId="281"/>
        </pc:sldMkLst>
        <pc:spChg chg="mod">
          <ac:chgData name="Lauren Fordyce" userId="67a44ca6-3024-48a2-ad1d-ef29024be5d6" providerId="ADAL" clId="{619D3F2E-CCD2-B644-BB36-01F9C956EDB2}" dt="2023-07-28T18:59:31.877" v="9083" actId="20577"/>
          <ac:spMkLst>
            <pc:docMk/>
            <pc:sldMk cId="3714634660" sldId="281"/>
            <ac:spMk id="5" creationId="{38E695F6-E9EF-D9E9-A647-E1A6E8F0C7FE}"/>
          </ac:spMkLst>
        </pc:spChg>
      </pc:sldChg>
      <pc:sldChg chg="addSp delSp modSp mod chgLayout modNotesTx">
        <pc:chgData name="Lauren Fordyce" userId="67a44ca6-3024-48a2-ad1d-ef29024be5d6" providerId="ADAL" clId="{619D3F2E-CCD2-B644-BB36-01F9C956EDB2}" dt="2023-07-28T19:27:41.342" v="11026" actId="20577"/>
        <pc:sldMkLst>
          <pc:docMk/>
          <pc:sldMk cId="3847461917" sldId="282"/>
        </pc:sldMkLst>
        <pc:spChg chg="add del mod">
          <ac:chgData name="Lauren Fordyce" userId="67a44ca6-3024-48a2-ad1d-ef29024be5d6" providerId="ADAL" clId="{619D3F2E-CCD2-B644-BB36-01F9C956EDB2}" dt="2023-07-28T19:17:54.597" v="10549"/>
          <ac:spMkLst>
            <pc:docMk/>
            <pc:sldMk cId="3847461917" sldId="282"/>
            <ac:spMk id="3" creationId="{2B15B00D-3845-0F29-8B1C-3455CB8CBA02}"/>
          </ac:spMkLst>
        </pc:spChg>
        <pc:spChg chg="mod ord">
          <ac:chgData name="Lauren Fordyce" userId="67a44ca6-3024-48a2-ad1d-ef29024be5d6" providerId="ADAL" clId="{619D3F2E-CCD2-B644-BB36-01F9C956EDB2}" dt="2023-07-28T19:24:50.021" v="10896" actId="20577"/>
          <ac:spMkLst>
            <pc:docMk/>
            <pc:sldMk cId="3847461917" sldId="282"/>
            <ac:spMk id="4" creationId="{961CE42E-4224-1516-79DB-9FC8AA424633}"/>
          </ac:spMkLst>
        </pc:spChg>
        <pc:spChg chg="mod ord">
          <ac:chgData name="Lauren Fordyce" userId="67a44ca6-3024-48a2-ad1d-ef29024be5d6" providerId="ADAL" clId="{619D3F2E-CCD2-B644-BB36-01F9C956EDB2}" dt="2023-07-28T19:19:05.358" v="10603" actId="700"/>
          <ac:spMkLst>
            <pc:docMk/>
            <pc:sldMk cId="3847461917" sldId="282"/>
            <ac:spMk id="5" creationId="{38E695F6-E9EF-D9E9-A647-E1A6E8F0C7FE}"/>
          </ac:spMkLst>
        </pc:spChg>
        <pc:spChg chg="mod">
          <ac:chgData name="Lauren Fordyce" userId="67a44ca6-3024-48a2-ad1d-ef29024be5d6" providerId="ADAL" clId="{619D3F2E-CCD2-B644-BB36-01F9C956EDB2}" dt="2023-07-28T19:27:19.824" v="10951" actId="14100"/>
          <ac:spMkLst>
            <pc:docMk/>
            <pc:sldMk cId="3847461917" sldId="282"/>
            <ac:spMk id="44" creationId="{8CBE0182-235F-9D3B-0450-3EBAF75F3D52}"/>
          </ac:spMkLst>
        </pc:spChg>
        <pc:spChg chg="mod">
          <ac:chgData name="Lauren Fordyce" userId="67a44ca6-3024-48a2-ad1d-ef29024be5d6" providerId="ADAL" clId="{619D3F2E-CCD2-B644-BB36-01F9C956EDB2}" dt="2023-07-28T19:22:40.949" v="10797" actId="1076"/>
          <ac:spMkLst>
            <pc:docMk/>
            <pc:sldMk cId="3847461917" sldId="282"/>
            <ac:spMk id="45" creationId="{7A64E2E9-B6E0-99AB-F47D-9B809DF7B95C}"/>
          </ac:spMkLst>
        </pc:spChg>
        <pc:spChg chg="mod">
          <ac:chgData name="Lauren Fordyce" userId="67a44ca6-3024-48a2-ad1d-ef29024be5d6" providerId="ADAL" clId="{619D3F2E-CCD2-B644-BB36-01F9C956EDB2}" dt="2023-07-28T19:22:27.107" v="10794" actId="1076"/>
          <ac:spMkLst>
            <pc:docMk/>
            <pc:sldMk cId="3847461917" sldId="282"/>
            <ac:spMk id="46" creationId="{D007F0F3-0105-C0DD-88B6-A0A856A223EB}"/>
          </ac:spMkLst>
        </pc:spChg>
        <pc:spChg chg="mod">
          <ac:chgData name="Lauren Fordyce" userId="67a44ca6-3024-48a2-ad1d-ef29024be5d6" providerId="ADAL" clId="{619D3F2E-CCD2-B644-BB36-01F9C956EDB2}" dt="2023-07-28T19:27:16.089" v="10949" actId="14100"/>
          <ac:spMkLst>
            <pc:docMk/>
            <pc:sldMk cId="3847461917" sldId="282"/>
            <ac:spMk id="47" creationId="{48C26E41-00AB-6BA5-FAB0-E01A333BB7C0}"/>
          </ac:spMkLst>
        </pc:spChg>
        <pc:picChg chg="mod ord modCrop">
          <ac:chgData name="Lauren Fordyce" userId="67a44ca6-3024-48a2-ad1d-ef29024be5d6" providerId="ADAL" clId="{619D3F2E-CCD2-B644-BB36-01F9C956EDB2}" dt="2023-07-28T19:25:33.344" v="10903" actId="732"/>
          <ac:picMkLst>
            <pc:docMk/>
            <pc:sldMk cId="3847461917" sldId="282"/>
            <ac:picMk id="11" creationId="{4824C2A0-C679-F4B8-386D-720CF40735E4}"/>
          </ac:picMkLst>
        </pc:picChg>
        <pc:picChg chg="mod ord modCrop">
          <ac:chgData name="Lauren Fordyce" userId="67a44ca6-3024-48a2-ad1d-ef29024be5d6" providerId="ADAL" clId="{619D3F2E-CCD2-B644-BB36-01F9C956EDB2}" dt="2023-07-28T19:22:23.148" v="10793" actId="1076"/>
          <ac:picMkLst>
            <pc:docMk/>
            <pc:sldMk cId="3847461917" sldId="282"/>
            <ac:picMk id="39" creationId="{8B2D1AF7-DB86-727A-93E3-D4217B045662}"/>
          </ac:picMkLst>
        </pc:picChg>
        <pc:picChg chg="del">
          <ac:chgData name="Lauren Fordyce" userId="67a44ca6-3024-48a2-ad1d-ef29024be5d6" providerId="ADAL" clId="{619D3F2E-CCD2-B644-BB36-01F9C956EDB2}" dt="2023-07-28T19:17:50.862" v="10548" actId="478"/>
          <ac:picMkLst>
            <pc:docMk/>
            <pc:sldMk cId="3847461917" sldId="282"/>
            <ac:picMk id="43" creationId="{AEFF4DBF-923D-B53C-7DC2-F1A47080E10E}"/>
          </ac:picMkLst>
        </pc:picChg>
        <pc:picChg chg="mod ord modCrop">
          <ac:chgData name="Lauren Fordyce" userId="67a44ca6-3024-48a2-ad1d-ef29024be5d6" providerId="ADAL" clId="{619D3F2E-CCD2-B644-BB36-01F9C956EDB2}" dt="2023-07-28T19:22:20.394" v="10792" actId="1076"/>
          <ac:picMkLst>
            <pc:docMk/>
            <pc:sldMk cId="3847461917" sldId="282"/>
            <ac:picMk id="54" creationId="{0B744B32-E047-7DF9-B5B6-456D41E0D355}"/>
          </ac:picMkLst>
        </pc:picChg>
        <pc:picChg chg="add mod ord modCrop">
          <ac:chgData name="Lauren Fordyce" userId="67a44ca6-3024-48a2-ad1d-ef29024be5d6" providerId="ADAL" clId="{619D3F2E-CCD2-B644-BB36-01F9C956EDB2}" dt="2023-07-28T19:25:17.665" v="10900" actId="14100"/>
          <ac:picMkLst>
            <pc:docMk/>
            <pc:sldMk cId="3847461917" sldId="282"/>
            <ac:picMk id="1026" creationId="{FA17189F-8AF8-4210-C6A8-5A6252F092B7}"/>
          </ac:picMkLst>
        </pc:picChg>
      </pc:sldChg>
      <pc:sldChg chg="addSp delSp modSp mod modClrScheme chgLayout modNotesTx">
        <pc:chgData name="Lauren Fordyce" userId="67a44ca6-3024-48a2-ad1d-ef29024be5d6" providerId="ADAL" clId="{619D3F2E-CCD2-B644-BB36-01F9C956EDB2}" dt="2023-07-28T19:10:46.258" v="10176" actId="20577"/>
        <pc:sldMkLst>
          <pc:docMk/>
          <pc:sldMk cId="3204790131" sldId="283"/>
        </pc:sldMkLst>
        <pc:spChg chg="add del mod ord">
          <ac:chgData name="Lauren Fordyce" userId="67a44ca6-3024-48a2-ad1d-ef29024be5d6" providerId="ADAL" clId="{619D3F2E-CCD2-B644-BB36-01F9C956EDB2}" dt="2023-07-28T19:02:26.627" v="9191" actId="931"/>
          <ac:spMkLst>
            <pc:docMk/>
            <pc:sldMk cId="3204790131" sldId="283"/>
            <ac:spMk id="2" creationId="{45D6A79C-7480-12DC-EA2D-B99E797567C5}"/>
          </ac:spMkLst>
        </pc:spChg>
        <pc:spChg chg="mod ord">
          <ac:chgData name="Lauren Fordyce" userId="67a44ca6-3024-48a2-ad1d-ef29024be5d6" providerId="ADAL" clId="{619D3F2E-CCD2-B644-BB36-01F9C956EDB2}" dt="2023-07-28T19:06:41.800" v="9641" actId="1076"/>
          <ac:spMkLst>
            <pc:docMk/>
            <pc:sldMk cId="3204790131" sldId="283"/>
            <ac:spMk id="4" creationId="{7027C4F5-F3E2-FF5A-5FB2-68078722C7C6}"/>
          </ac:spMkLst>
        </pc:spChg>
        <pc:spChg chg="mod ord">
          <ac:chgData name="Lauren Fordyce" userId="67a44ca6-3024-48a2-ad1d-ef29024be5d6" providerId="ADAL" clId="{619D3F2E-CCD2-B644-BB36-01F9C956EDB2}" dt="2023-07-28T19:03:40.018" v="9218" actId="20577"/>
          <ac:spMkLst>
            <pc:docMk/>
            <pc:sldMk cId="3204790131" sldId="283"/>
            <ac:spMk id="5" creationId="{A5FF40C9-B8BF-33F2-64D5-E79A6A54D4E7}"/>
          </ac:spMkLst>
        </pc:spChg>
        <pc:spChg chg="add del mod">
          <ac:chgData name="Lauren Fordyce" userId="67a44ca6-3024-48a2-ad1d-ef29024be5d6" providerId="ADAL" clId="{619D3F2E-CCD2-B644-BB36-01F9C956EDB2}" dt="2023-07-28T19:02:30.228" v="9192" actId="478"/>
          <ac:spMkLst>
            <pc:docMk/>
            <pc:sldMk cId="3204790131" sldId="283"/>
            <ac:spMk id="8" creationId="{7300EF8E-87F3-C786-024B-E7045C9889EC}"/>
          </ac:spMkLst>
        </pc:spChg>
        <pc:spChg chg="add del mod">
          <ac:chgData name="Lauren Fordyce" userId="67a44ca6-3024-48a2-ad1d-ef29024be5d6" providerId="ADAL" clId="{619D3F2E-CCD2-B644-BB36-01F9C956EDB2}" dt="2023-07-28T19:02:47.099" v="9199" actId="478"/>
          <ac:spMkLst>
            <pc:docMk/>
            <pc:sldMk cId="3204790131" sldId="283"/>
            <ac:spMk id="11" creationId="{00EBE033-32F2-737B-30A7-3C8AD7943ECC}"/>
          </ac:spMkLst>
        </pc:spChg>
        <pc:spChg chg="mod">
          <ac:chgData name="Lauren Fordyce" userId="67a44ca6-3024-48a2-ad1d-ef29024be5d6" providerId="ADAL" clId="{619D3F2E-CCD2-B644-BB36-01F9C956EDB2}" dt="2023-07-28T19:01:09.293" v="9190" actId="1076"/>
          <ac:spMkLst>
            <pc:docMk/>
            <pc:sldMk cId="3204790131" sldId="283"/>
            <ac:spMk id="12" creationId="{67DC5BB6-BE3B-64AB-99EA-C50C5754F9B0}"/>
          </ac:spMkLst>
        </pc:spChg>
        <pc:spChg chg="mod">
          <ac:chgData name="Lauren Fordyce" userId="67a44ca6-3024-48a2-ad1d-ef29024be5d6" providerId="ADAL" clId="{619D3F2E-CCD2-B644-BB36-01F9C956EDB2}" dt="2023-07-28T19:01:00.095" v="9188" actId="1076"/>
          <ac:spMkLst>
            <pc:docMk/>
            <pc:sldMk cId="3204790131" sldId="283"/>
            <ac:spMk id="13" creationId="{D617D4D8-6964-D9F5-94F3-E03666D401A0}"/>
          </ac:spMkLst>
        </pc:spChg>
        <pc:spChg chg="add del mod">
          <ac:chgData name="Lauren Fordyce" userId="67a44ca6-3024-48a2-ad1d-ef29024be5d6" providerId="ADAL" clId="{619D3F2E-CCD2-B644-BB36-01F9C956EDB2}" dt="2023-07-28T19:03:13.438" v="9201" actId="478"/>
          <ac:spMkLst>
            <pc:docMk/>
            <pc:sldMk cId="3204790131" sldId="283"/>
            <ac:spMk id="23" creationId="{83CA870B-E956-40E9-D746-119A9C52EDA2}"/>
          </ac:spMkLst>
        </pc:spChg>
        <pc:spChg chg="add mod">
          <ac:chgData name="Lauren Fordyce" userId="67a44ca6-3024-48a2-ad1d-ef29024be5d6" providerId="ADAL" clId="{619D3F2E-CCD2-B644-BB36-01F9C956EDB2}" dt="2023-07-28T19:07:10.818" v="9670" actId="1076"/>
          <ac:spMkLst>
            <pc:docMk/>
            <pc:sldMk cId="3204790131" sldId="283"/>
            <ac:spMk id="24" creationId="{045ADE23-837F-B113-1D4C-1BEC20F7822E}"/>
          </ac:spMkLst>
        </pc:spChg>
        <pc:picChg chg="add mod modCrop">
          <ac:chgData name="Lauren Fordyce" userId="67a44ca6-3024-48a2-ad1d-ef29024be5d6" providerId="ADAL" clId="{619D3F2E-CCD2-B644-BB36-01F9C956EDB2}" dt="2023-07-28T19:09:54.556" v="10019" actId="18131"/>
          <ac:picMkLst>
            <pc:docMk/>
            <pc:sldMk cId="3204790131" sldId="283"/>
            <ac:picMk id="6" creationId="{E103E91D-09F7-8FE0-D1BA-10B6C9F6D31C}"/>
          </ac:picMkLst>
        </pc:picChg>
        <pc:picChg chg="mod ord modCrop">
          <ac:chgData name="Lauren Fordyce" userId="67a44ca6-3024-48a2-ad1d-ef29024be5d6" providerId="ADAL" clId="{619D3F2E-CCD2-B644-BB36-01F9C956EDB2}" dt="2023-07-28T19:00:50.728" v="9185" actId="700"/>
          <ac:picMkLst>
            <pc:docMk/>
            <pc:sldMk cId="3204790131" sldId="283"/>
            <ac:picMk id="7" creationId="{05FF2516-1941-24E5-ABD5-6315744E32A3}"/>
          </ac:picMkLst>
        </pc:picChg>
        <pc:picChg chg="add del mod ord modCrop">
          <ac:chgData name="Lauren Fordyce" userId="67a44ca6-3024-48a2-ad1d-ef29024be5d6" providerId="ADAL" clId="{619D3F2E-CCD2-B644-BB36-01F9C956EDB2}" dt="2023-07-28T19:03:06.853" v="9200" actId="14826"/>
          <ac:picMkLst>
            <pc:docMk/>
            <pc:sldMk cId="3204790131" sldId="283"/>
            <ac:picMk id="10" creationId="{BC95E969-8FB4-6F2B-715C-B5FAC012F8EA}"/>
          </ac:picMkLst>
        </pc:picChg>
      </pc:sldChg>
      <pc:sldChg chg="modSp mod modNotesTx">
        <pc:chgData name="Lauren Fordyce" userId="67a44ca6-3024-48a2-ad1d-ef29024be5d6" providerId="ADAL" clId="{619D3F2E-CCD2-B644-BB36-01F9C956EDB2}" dt="2023-07-28T18:58:56.183" v="9077" actId="20577"/>
        <pc:sldMkLst>
          <pc:docMk/>
          <pc:sldMk cId="2361927871" sldId="284"/>
        </pc:sldMkLst>
        <pc:spChg chg="mod">
          <ac:chgData name="Lauren Fordyce" userId="67a44ca6-3024-48a2-ad1d-ef29024be5d6" providerId="ADAL" clId="{619D3F2E-CCD2-B644-BB36-01F9C956EDB2}" dt="2023-07-28T18:52:10.290" v="8267" actId="948"/>
          <ac:spMkLst>
            <pc:docMk/>
            <pc:sldMk cId="2361927871" sldId="284"/>
            <ac:spMk id="4" creationId="{87810F66-C57C-2D18-56F0-9E8B0E249E11}"/>
          </ac:spMkLst>
        </pc:spChg>
        <pc:spChg chg="mod">
          <ac:chgData name="Lauren Fordyce" userId="67a44ca6-3024-48a2-ad1d-ef29024be5d6" providerId="ADAL" clId="{619D3F2E-CCD2-B644-BB36-01F9C956EDB2}" dt="2023-07-28T18:48:18.052" v="7933" actId="1076"/>
          <ac:spMkLst>
            <pc:docMk/>
            <pc:sldMk cId="2361927871" sldId="284"/>
            <ac:spMk id="23" creationId="{39E28E11-DE92-2FF1-41B4-17C0B2F2024C}"/>
          </ac:spMkLst>
        </pc:spChg>
        <pc:spChg chg="mod">
          <ac:chgData name="Lauren Fordyce" userId="67a44ca6-3024-48a2-ad1d-ef29024be5d6" providerId="ADAL" clId="{619D3F2E-CCD2-B644-BB36-01F9C956EDB2}" dt="2023-07-28T18:48:11.574" v="7932" actId="1076"/>
          <ac:spMkLst>
            <pc:docMk/>
            <pc:sldMk cId="2361927871" sldId="284"/>
            <ac:spMk id="26" creationId="{0FD52961-6249-846C-72CB-BC26CD0A5387}"/>
          </ac:spMkLst>
        </pc:spChg>
        <pc:spChg chg="mod">
          <ac:chgData name="Lauren Fordyce" userId="67a44ca6-3024-48a2-ad1d-ef29024be5d6" providerId="ADAL" clId="{619D3F2E-CCD2-B644-BB36-01F9C956EDB2}" dt="2023-07-28T18:48:29.790" v="7936" actId="1076"/>
          <ac:spMkLst>
            <pc:docMk/>
            <pc:sldMk cId="2361927871" sldId="284"/>
            <ac:spMk id="41" creationId="{AA946888-259E-3724-8B0A-0179149E274B}"/>
          </ac:spMkLst>
        </pc:spChg>
        <pc:picChg chg="mod">
          <ac:chgData name="Lauren Fordyce" userId="67a44ca6-3024-48a2-ad1d-ef29024be5d6" providerId="ADAL" clId="{619D3F2E-CCD2-B644-BB36-01F9C956EDB2}" dt="2023-07-28T18:48:24.585" v="7935" actId="18131"/>
          <ac:picMkLst>
            <pc:docMk/>
            <pc:sldMk cId="2361927871" sldId="284"/>
            <ac:picMk id="1026" creationId="{DC303B37-0B0C-9793-6068-5D349A98FDA3}"/>
          </ac:picMkLst>
        </pc:picChg>
      </pc:sldChg>
      <pc:sldChg chg="modSp mod modNotesTx">
        <pc:chgData name="Lauren Fordyce" userId="67a44ca6-3024-48a2-ad1d-ef29024be5d6" providerId="ADAL" clId="{619D3F2E-CCD2-B644-BB36-01F9C956EDB2}" dt="2023-07-28T21:40:42.188" v="16247" actId="20577"/>
        <pc:sldMkLst>
          <pc:docMk/>
          <pc:sldMk cId="1294694704" sldId="285"/>
        </pc:sldMkLst>
        <pc:spChg chg="mod">
          <ac:chgData name="Lauren Fordyce" userId="67a44ca6-3024-48a2-ad1d-ef29024be5d6" providerId="ADAL" clId="{619D3F2E-CCD2-B644-BB36-01F9C956EDB2}" dt="2023-07-28T21:34:09.596" v="15131" actId="20577"/>
          <ac:spMkLst>
            <pc:docMk/>
            <pc:sldMk cId="1294694704" sldId="285"/>
            <ac:spMk id="2" creationId="{CF6A0267-3020-A384-147E-516A20CCA04E}"/>
          </ac:spMkLst>
        </pc:spChg>
        <pc:spChg chg="mod">
          <ac:chgData name="Lauren Fordyce" userId="67a44ca6-3024-48a2-ad1d-ef29024be5d6" providerId="ADAL" clId="{619D3F2E-CCD2-B644-BB36-01F9C956EDB2}" dt="2023-07-28T21:35:15.896" v="15235" actId="20577"/>
          <ac:spMkLst>
            <pc:docMk/>
            <pc:sldMk cId="1294694704" sldId="285"/>
            <ac:spMk id="3" creationId="{377579B8-8CAF-8A3F-C16C-E714562648EE}"/>
          </ac:spMkLst>
        </pc:spChg>
      </pc:sldChg>
      <pc:sldChg chg="addSp delSp modSp mod ord modClrScheme chgLayout modNotesTx">
        <pc:chgData name="Lauren Fordyce" userId="67a44ca6-3024-48a2-ad1d-ef29024be5d6" providerId="ADAL" clId="{619D3F2E-CCD2-B644-BB36-01F9C956EDB2}" dt="2023-07-28T19:59:31.051" v="11356" actId="20577"/>
        <pc:sldMkLst>
          <pc:docMk/>
          <pc:sldMk cId="2203478015" sldId="286"/>
        </pc:sldMkLst>
        <pc:spChg chg="add del mod ord">
          <ac:chgData name="Lauren Fordyce" userId="67a44ca6-3024-48a2-ad1d-ef29024be5d6" providerId="ADAL" clId="{619D3F2E-CCD2-B644-BB36-01F9C956EDB2}" dt="2023-07-28T19:56:09.601" v="11325" actId="700"/>
          <ac:spMkLst>
            <pc:docMk/>
            <pc:sldMk cId="2203478015" sldId="286"/>
            <ac:spMk id="2" creationId="{5DA45265-1E68-B119-935C-964822E5EC4F}"/>
          </ac:spMkLst>
        </pc:spChg>
        <pc:spChg chg="add del mod">
          <ac:chgData name="Lauren Fordyce" userId="67a44ca6-3024-48a2-ad1d-ef29024be5d6" providerId="ADAL" clId="{619D3F2E-CCD2-B644-BB36-01F9C956EDB2}" dt="2023-07-28T19:58:26.461" v="11334" actId="478"/>
          <ac:spMkLst>
            <pc:docMk/>
            <pc:sldMk cId="2203478015" sldId="286"/>
            <ac:spMk id="4" creationId="{B8B636E9-6BE5-D397-6215-E54F26115AC9}"/>
          </ac:spMkLst>
        </pc:spChg>
        <pc:spChg chg="add del mod ord">
          <ac:chgData name="Lauren Fordyce" userId="67a44ca6-3024-48a2-ad1d-ef29024be5d6" providerId="ADAL" clId="{619D3F2E-CCD2-B644-BB36-01F9C956EDB2}" dt="2023-07-28T19:56:09.601" v="11325" actId="700"/>
          <ac:spMkLst>
            <pc:docMk/>
            <pc:sldMk cId="2203478015" sldId="286"/>
            <ac:spMk id="4" creationId="{DB0EE0B9-3C42-1876-DD8A-FB9D9AEE426D}"/>
          </ac:spMkLst>
        </pc:spChg>
        <pc:spChg chg="add del mod ord">
          <ac:chgData name="Lauren Fordyce" userId="67a44ca6-3024-48a2-ad1d-ef29024be5d6" providerId="ADAL" clId="{619D3F2E-CCD2-B644-BB36-01F9C956EDB2}" dt="2023-07-28T19:56:15.152" v="11326" actId="700"/>
          <ac:spMkLst>
            <pc:docMk/>
            <pc:sldMk cId="2203478015" sldId="286"/>
            <ac:spMk id="5" creationId="{0BF639C5-6831-C330-33C6-F732598902CE}"/>
          </ac:spMkLst>
        </pc:spChg>
        <pc:spChg chg="mod ord">
          <ac:chgData name="Lauren Fordyce" userId="67a44ca6-3024-48a2-ad1d-ef29024be5d6" providerId="ADAL" clId="{619D3F2E-CCD2-B644-BB36-01F9C956EDB2}" dt="2023-07-28T19:56:26.246" v="11328" actId="700"/>
          <ac:spMkLst>
            <pc:docMk/>
            <pc:sldMk cId="2203478015" sldId="286"/>
            <ac:spMk id="6" creationId="{C7126C6D-6BE2-11FA-19A1-ED9CB270C918}"/>
          </ac:spMkLst>
        </pc:spChg>
        <pc:spChg chg="mod ord">
          <ac:chgData name="Lauren Fordyce" userId="67a44ca6-3024-48a2-ad1d-ef29024be5d6" providerId="ADAL" clId="{619D3F2E-CCD2-B644-BB36-01F9C956EDB2}" dt="2023-07-28T19:56:26.246" v="11328" actId="700"/>
          <ac:spMkLst>
            <pc:docMk/>
            <pc:sldMk cId="2203478015" sldId="286"/>
            <ac:spMk id="7" creationId="{05F01979-AE35-027C-8386-B946DD5DFE01}"/>
          </ac:spMkLst>
        </pc:spChg>
        <pc:spChg chg="add del mod">
          <ac:chgData name="Lauren Fordyce" userId="67a44ca6-3024-48a2-ad1d-ef29024be5d6" providerId="ADAL" clId="{619D3F2E-CCD2-B644-BB36-01F9C956EDB2}" dt="2023-07-28T19:58:23.760" v="11333" actId="478"/>
          <ac:spMkLst>
            <pc:docMk/>
            <pc:sldMk cId="2203478015" sldId="286"/>
            <ac:spMk id="8" creationId="{2F01983B-5C72-BC28-6568-039662852986}"/>
          </ac:spMkLst>
        </pc:spChg>
        <pc:spChg chg="add del mod ord">
          <ac:chgData name="Lauren Fordyce" userId="67a44ca6-3024-48a2-ad1d-ef29024be5d6" providerId="ADAL" clId="{619D3F2E-CCD2-B644-BB36-01F9C956EDB2}" dt="2023-07-28T19:56:20.984" v="11327" actId="26606"/>
          <ac:spMkLst>
            <pc:docMk/>
            <pc:sldMk cId="2203478015" sldId="286"/>
            <ac:spMk id="8" creationId="{DA399E47-72E6-6BC4-53F0-B16E4FF47D6B}"/>
          </ac:spMkLst>
        </pc:spChg>
        <pc:spChg chg="add del mod ord">
          <ac:chgData name="Lauren Fordyce" userId="67a44ca6-3024-48a2-ad1d-ef29024be5d6" providerId="ADAL" clId="{619D3F2E-CCD2-B644-BB36-01F9C956EDB2}" dt="2023-07-28T19:58:19.295" v="11331" actId="931"/>
          <ac:spMkLst>
            <pc:docMk/>
            <pc:sldMk cId="2203478015" sldId="286"/>
            <ac:spMk id="9" creationId="{28601170-E7B7-073C-122C-390E7D105BE4}"/>
          </ac:spMkLst>
        </pc:spChg>
        <pc:spChg chg="add del mod">
          <ac:chgData name="Lauren Fordyce" userId="67a44ca6-3024-48a2-ad1d-ef29024be5d6" providerId="ADAL" clId="{619D3F2E-CCD2-B644-BB36-01F9C956EDB2}" dt="2023-07-28T19:57:09.654" v="11330"/>
          <ac:spMkLst>
            <pc:docMk/>
            <pc:sldMk cId="2203478015" sldId="286"/>
            <ac:spMk id="11" creationId="{14B2AC79-D911-3BBE-C39F-CCB82BDEA04C}"/>
          </ac:spMkLst>
        </pc:spChg>
        <pc:picChg chg="add del mod">
          <ac:chgData name="Lauren Fordyce" userId="67a44ca6-3024-48a2-ad1d-ef29024be5d6" providerId="ADAL" clId="{619D3F2E-CCD2-B644-BB36-01F9C956EDB2}" dt="2023-07-28T19:58:23.760" v="11333" actId="478"/>
          <ac:picMkLst>
            <pc:docMk/>
            <pc:sldMk cId="2203478015" sldId="286"/>
            <ac:picMk id="3" creationId="{E4B194F8-F540-BACC-2B43-8C41D00CA5D5}"/>
          </ac:picMkLst>
        </pc:picChg>
        <pc:picChg chg="del mod ord modCrop">
          <ac:chgData name="Lauren Fordyce" userId="67a44ca6-3024-48a2-ad1d-ef29024be5d6" providerId="ADAL" clId="{619D3F2E-CCD2-B644-BB36-01F9C956EDB2}" dt="2023-07-28T19:56:30.119" v="11329" actId="478"/>
          <ac:picMkLst>
            <pc:docMk/>
            <pc:sldMk cId="2203478015" sldId="286"/>
            <ac:picMk id="36" creationId="{18B296CF-4D16-FA92-42F7-803B91660A18}"/>
          </ac:picMkLst>
        </pc:picChg>
        <pc:picChg chg="mod ord modCrop">
          <ac:chgData name="Lauren Fordyce" userId="67a44ca6-3024-48a2-ad1d-ef29024be5d6" providerId="ADAL" clId="{619D3F2E-CCD2-B644-BB36-01F9C956EDB2}" dt="2023-07-28T19:56:26.246" v="11328" actId="700"/>
          <ac:picMkLst>
            <pc:docMk/>
            <pc:sldMk cId="2203478015" sldId="286"/>
            <ac:picMk id="56" creationId="{591EEF87-595A-F43A-6F65-0A05B3614653}"/>
          </ac:picMkLst>
        </pc:picChg>
        <pc:picChg chg="del">
          <ac:chgData name="Lauren Fordyce" userId="67a44ca6-3024-48a2-ad1d-ef29024be5d6" providerId="ADAL" clId="{619D3F2E-CCD2-B644-BB36-01F9C956EDB2}" dt="2023-07-28T19:55:31.871" v="11320" actId="478"/>
          <ac:picMkLst>
            <pc:docMk/>
            <pc:sldMk cId="2203478015" sldId="286"/>
            <ac:picMk id="61" creationId="{644507AE-2520-766A-0206-38F839DB4DF5}"/>
          </ac:picMkLst>
        </pc:picChg>
        <pc:picChg chg="add mod">
          <ac:chgData name="Lauren Fordyce" userId="67a44ca6-3024-48a2-ad1d-ef29024be5d6" providerId="ADAL" clId="{619D3F2E-CCD2-B644-BB36-01F9C956EDB2}" dt="2023-07-28T19:57:09.654" v="11330"/>
          <ac:picMkLst>
            <pc:docMk/>
            <pc:sldMk cId="2203478015" sldId="286"/>
            <ac:picMk id="2050" creationId="{2E7D799C-239F-130A-3B03-923353D4987A}"/>
          </ac:picMkLst>
        </pc:picChg>
        <pc:picChg chg="del">
          <ac:chgData name="Lauren Fordyce" userId="67a44ca6-3024-48a2-ad1d-ef29024be5d6" providerId="ADAL" clId="{619D3F2E-CCD2-B644-BB36-01F9C956EDB2}" dt="2023-07-28T19:54:50.494" v="11318" actId="478"/>
          <ac:picMkLst>
            <pc:docMk/>
            <pc:sldMk cId="2203478015" sldId="286"/>
            <ac:picMk id="2052" creationId="{F1A5F674-F598-F5B3-2741-97C5686D71D0}"/>
          </ac:picMkLst>
        </pc:picChg>
      </pc:sldChg>
      <pc:sldChg chg="modSp mod modNotesTx">
        <pc:chgData name="Lauren Fordyce" userId="67a44ca6-3024-48a2-ad1d-ef29024be5d6" providerId="ADAL" clId="{619D3F2E-CCD2-B644-BB36-01F9C956EDB2}" dt="2023-07-28T20:17:29.690" v="11516" actId="20577"/>
        <pc:sldMkLst>
          <pc:docMk/>
          <pc:sldMk cId="421047913" sldId="287"/>
        </pc:sldMkLst>
        <pc:spChg chg="mod">
          <ac:chgData name="Lauren Fordyce" userId="67a44ca6-3024-48a2-ad1d-ef29024be5d6" providerId="ADAL" clId="{619D3F2E-CCD2-B644-BB36-01F9C956EDB2}" dt="2023-07-28T20:15:08.710" v="11414" actId="20577"/>
          <ac:spMkLst>
            <pc:docMk/>
            <pc:sldMk cId="421047913" sldId="287"/>
            <ac:spMk id="9" creationId="{2610B0DD-348B-64FD-B69A-5F85808A58DE}"/>
          </ac:spMkLst>
        </pc:spChg>
      </pc:sldChg>
      <pc:sldChg chg="modSp mod modNotesTx">
        <pc:chgData name="Lauren Fordyce" userId="67a44ca6-3024-48a2-ad1d-ef29024be5d6" providerId="ADAL" clId="{619D3F2E-CCD2-B644-BB36-01F9C956EDB2}" dt="2023-07-28T20:27:23.498" v="12910" actId="1076"/>
        <pc:sldMkLst>
          <pc:docMk/>
          <pc:sldMk cId="670155104" sldId="288"/>
        </pc:sldMkLst>
        <pc:spChg chg="mod">
          <ac:chgData name="Lauren Fordyce" userId="67a44ca6-3024-48a2-ad1d-ef29024be5d6" providerId="ADAL" clId="{619D3F2E-CCD2-B644-BB36-01F9C956EDB2}" dt="2023-07-28T20:27:23.498" v="12910" actId="1076"/>
          <ac:spMkLst>
            <pc:docMk/>
            <pc:sldMk cId="670155104" sldId="288"/>
            <ac:spMk id="34" creationId="{6179D356-2750-7B4B-7C71-57D2D174E581}"/>
          </ac:spMkLst>
        </pc:spChg>
        <pc:spChg chg="mod">
          <ac:chgData name="Lauren Fordyce" userId="67a44ca6-3024-48a2-ad1d-ef29024be5d6" providerId="ADAL" clId="{619D3F2E-CCD2-B644-BB36-01F9C956EDB2}" dt="2023-07-28T20:25:06.928" v="12907" actId="1076"/>
          <ac:spMkLst>
            <pc:docMk/>
            <pc:sldMk cId="670155104" sldId="288"/>
            <ac:spMk id="35" creationId="{EDBA3BB1-5B1E-8EC9-71F1-7112D103B0DF}"/>
          </ac:spMkLst>
        </pc:spChg>
        <pc:spChg chg="mod">
          <ac:chgData name="Lauren Fordyce" userId="67a44ca6-3024-48a2-ad1d-ef29024be5d6" providerId="ADAL" clId="{619D3F2E-CCD2-B644-BB36-01F9C956EDB2}" dt="2023-07-28T20:25:11.017" v="12908" actId="1076"/>
          <ac:spMkLst>
            <pc:docMk/>
            <pc:sldMk cId="670155104" sldId="288"/>
            <ac:spMk id="36" creationId="{F4A5C6E4-0633-1FB7-4990-7F059E5863CD}"/>
          </ac:spMkLst>
        </pc:spChg>
        <pc:spChg chg="mod">
          <ac:chgData name="Lauren Fordyce" userId="67a44ca6-3024-48a2-ad1d-ef29024be5d6" providerId="ADAL" clId="{619D3F2E-CCD2-B644-BB36-01F9C956EDB2}" dt="2023-07-28T20:27:15.319" v="12909" actId="1076"/>
          <ac:spMkLst>
            <pc:docMk/>
            <pc:sldMk cId="670155104" sldId="288"/>
            <ac:spMk id="37" creationId="{17BEE7CA-B3C7-B07C-0D56-A4DE7277281C}"/>
          </ac:spMkLst>
        </pc:spChg>
      </pc:sldChg>
      <pc:sldChg chg="modSp mod modNotesTx">
        <pc:chgData name="Lauren Fordyce" userId="67a44ca6-3024-48a2-ad1d-ef29024be5d6" providerId="ADAL" clId="{619D3F2E-CCD2-B644-BB36-01F9C956EDB2}" dt="2023-07-28T20:32:19.772" v="13103" actId="20577"/>
        <pc:sldMkLst>
          <pc:docMk/>
          <pc:sldMk cId="2307270408" sldId="289"/>
        </pc:sldMkLst>
        <pc:spChg chg="mod">
          <ac:chgData name="Lauren Fordyce" userId="67a44ca6-3024-48a2-ad1d-ef29024be5d6" providerId="ADAL" clId="{619D3F2E-CCD2-B644-BB36-01F9C956EDB2}" dt="2023-07-28T20:31:12.639" v="13084" actId="20577"/>
          <ac:spMkLst>
            <pc:docMk/>
            <pc:sldMk cId="2307270408" sldId="289"/>
            <ac:spMk id="6" creationId="{227C6DDE-B053-FD4A-3866-771AD868010E}"/>
          </ac:spMkLst>
        </pc:spChg>
      </pc:sldChg>
      <pc:sldChg chg="addSp modSp mod modNotesTx">
        <pc:chgData name="Lauren Fordyce" userId="67a44ca6-3024-48a2-ad1d-ef29024be5d6" providerId="ADAL" clId="{619D3F2E-CCD2-B644-BB36-01F9C956EDB2}" dt="2023-08-01T23:48:08.707" v="25194" actId="1076"/>
        <pc:sldMkLst>
          <pc:docMk/>
          <pc:sldMk cId="808500111" sldId="290"/>
        </pc:sldMkLst>
        <pc:spChg chg="add mod">
          <ac:chgData name="Lauren Fordyce" userId="67a44ca6-3024-48a2-ad1d-ef29024be5d6" providerId="ADAL" clId="{619D3F2E-CCD2-B644-BB36-01F9C956EDB2}" dt="2023-08-01T23:48:08.707" v="25194" actId="1076"/>
          <ac:spMkLst>
            <pc:docMk/>
            <pc:sldMk cId="808500111" sldId="290"/>
            <ac:spMk id="2" creationId="{BB0B1ADE-B7C0-1FB9-E00C-864D6F88740B}"/>
          </ac:spMkLst>
        </pc:spChg>
        <pc:spChg chg="mod">
          <ac:chgData name="Lauren Fordyce" userId="67a44ca6-3024-48a2-ad1d-ef29024be5d6" providerId="ADAL" clId="{619D3F2E-CCD2-B644-BB36-01F9C956EDB2}" dt="2023-07-28T20:34:51.539" v="13163" actId="20577"/>
          <ac:spMkLst>
            <pc:docMk/>
            <pc:sldMk cId="808500111" sldId="290"/>
            <ac:spMk id="10" creationId="{B5282C49-DB27-13AC-FE10-EB1E706C7DAC}"/>
          </ac:spMkLst>
        </pc:spChg>
      </pc:sldChg>
      <pc:sldChg chg="modSp mod modNotesTx">
        <pc:chgData name="Lauren Fordyce" userId="67a44ca6-3024-48a2-ad1d-ef29024be5d6" providerId="ADAL" clId="{619D3F2E-CCD2-B644-BB36-01F9C956EDB2}" dt="2023-08-01T23:48:37.027" v="25195" actId="1076"/>
        <pc:sldMkLst>
          <pc:docMk/>
          <pc:sldMk cId="286856722" sldId="291"/>
        </pc:sldMkLst>
        <pc:spChg chg="mod">
          <ac:chgData name="Lauren Fordyce" userId="67a44ca6-3024-48a2-ad1d-ef29024be5d6" providerId="ADAL" clId="{619D3F2E-CCD2-B644-BB36-01F9C956EDB2}" dt="2023-07-28T21:20:37.826" v="13756" actId="20577"/>
          <ac:spMkLst>
            <pc:docMk/>
            <pc:sldMk cId="286856722" sldId="291"/>
            <ac:spMk id="5" creationId="{FE700BC3-4629-FD17-7C7C-317FFD55767C}"/>
          </ac:spMkLst>
        </pc:spChg>
        <pc:spChg chg="mod">
          <ac:chgData name="Lauren Fordyce" userId="67a44ca6-3024-48a2-ad1d-ef29024be5d6" providerId="ADAL" clId="{619D3F2E-CCD2-B644-BB36-01F9C956EDB2}" dt="2023-08-01T23:48:37.027" v="25195" actId="1076"/>
          <ac:spMkLst>
            <pc:docMk/>
            <pc:sldMk cId="286856722" sldId="291"/>
            <ac:spMk id="23" creationId="{B1503C55-A7FB-9E62-8CF8-14E4B1DAC5AA}"/>
          </ac:spMkLst>
        </pc:spChg>
      </pc:sldChg>
      <pc:sldChg chg="addSp delSp modSp mod modClrScheme chgLayout modNotesTx">
        <pc:chgData name="Lauren Fordyce" userId="67a44ca6-3024-48a2-ad1d-ef29024be5d6" providerId="ADAL" clId="{619D3F2E-CCD2-B644-BB36-01F9C956EDB2}" dt="2023-08-01T23:50:41.681" v="25258" actId="1076"/>
        <pc:sldMkLst>
          <pc:docMk/>
          <pc:sldMk cId="2278717480" sldId="292"/>
        </pc:sldMkLst>
        <pc:spChg chg="add del mod ord">
          <ac:chgData name="Lauren Fordyce" userId="67a44ca6-3024-48a2-ad1d-ef29024be5d6" providerId="ADAL" clId="{619D3F2E-CCD2-B644-BB36-01F9C956EDB2}" dt="2023-07-28T21:24:34.322" v="13909"/>
          <ac:spMkLst>
            <pc:docMk/>
            <pc:sldMk cId="2278717480" sldId="292"/>
            <ac:spMk id="2" creationId="{6C08D49F-B36B-0247-9D33-1FC5785C20BB}"/>
          </ac:spMkLst>
        </pc:spChg>
        <pc:spChg chg="add mod">
          <ac:chgData name="Lauren Fordyce" userId="67a44ca6-3024-48a2-ad1d-ef29024be5d6" providerId="ADAL" clId="{619D3F2E-CCD2-B644-BB36-01F9C956EDB2}" dt="2023-08-01T23:50:41.681" v="25258" actId="1076"/>
          <ac:spMkLst>
            <pc:docMk/>
            <pc:sldMk cId="2278717480" sldId="292"/>
            <ac:spMk id="3" creationId="{1B209F40-E179-3DBC-C52E-23A059D3E673}"/>
          </ac:spMkLst>
        </pc:spChg>
        <pc:spChg chg="mod ord">
          <ac:chgData name="Lauren Fordyce" userId="67a44ca6-3024-48a2-ad1d-ef29024be5d6" providerId="ADAL" clId="{619D3F2E-CCD2-B644-BB36-01F9C956EDB2}" dt="2023-07-28T21:23:27.284" v="13908" actId="700"/>
          <ac:spMkLst>
            <pc:docMk/>
            <pc:sldMk cId="2278717480" sldId="292"/>
            <ac:spMk id="5" creationId="{CC326DFA-98FA-1E28-3337-274C534EDA7D}"/>
          </ac:spMkLst>
        </pc:spChg>
        <pc:spChg chg="mod ord">
          <ac:chgData name="Lauren Fordyce" userId="67a44ca6-3024-48a2-ad1d-ef29024be5d6" providerId="ADAL" clId="{619D3F2E-CCD2-B644-BB36-01F9C956EDB2}" dt="2023-07-28T21:23:27.284" v="13908" actId="700"/>
          <ac:spMkLst>
            <pc:docMk/>
            <pc:sldMk cId="2278717480" sldId="292"/>
            <ac:spMk id="6" creationId="{3B48D7AC-C67E-87BB-22F7-33689A3B04E2}"/>
          </ac:spMkLst>
        </pc:spChg>
        <pc:picChg chg="mod ord modCrop">
          <ac:chgData name="Lauren Fordyce" userId="67a44ca6-3024-48a2-ad1d-ef29024be5d6" providerId="ADAL" clId="{619D3F2E-CCD2-B644-BB36-01F9C956EDB2}" dt="2023-07-28T21:23:27.284" v="13908" actId="700"/>
          <ac:picMkLst>
            <pc:docMk/>
            <pc:sldMk cId="2278717480" sldId="292"/>
            <ac:picMk id="18" creationId="{BA0188A4-D863-192C-D547-5613A97E2061}"/>
          </ac:picMkLst>
        </pc:picChg>
        <pc:picChg chg="add mod">
          <ac:chgData name="Lauren Fordyce" userId="67a44ca6-3024-48a2-ad1d-ef29024be5d6" providerId="ADAL" clId="{619D3F2E-CCD2-B644-BB36-01F9C956EDB2}" dt="2023-07-28T21:24:41.761" v="13911" actId="18131"/>
          <ac:picMkLst>
            <pc:docMk/>
            <pc:sldMk cId="2278717480" sldId="292"/>
            <ac:picMk id="1026" creationId="{0C3D101F-D2E6-8C00-677E-9D094E5EAB52}"/>
          </ac:picMkLst>
        </pc:picChg>
      </pc:sldChg>
      <pc:sldChg chg="modSp mod modNotesTx">
        <pc:chgData name="Lauren Fordyce" userId="67a44ca6-3024-48a2-ad1d-ef29024be5d6" providerId="ADAL" clId="{619D3F2E-CCD2-B644-BB36-01F9C956EDB2}" dt="2023-08-01T23:47:20.291" v="25178" actId="1076"/>
        <pc:sldMkLst>
          <pc:docMk/>
          <pc:sldMk cId="581855425" sldId="293"/>
        </pc:sldMkLst>
        <pc:spChg chg="mod">
          <ac:chgData name="Lauren Fordyce" userId="67a44ca6-3024-48a2-ad1d-ef29024be5d6" providerId="ADAL" clId="{619D3F2E-CCD2-B644-BB36-01F9C956EDB2}" dt="2023-07-28T21:42:24.126" v="16466" actId="20577"/>
          <ac:spMkLst>
            <pc:docMk/>
            <pc:sldMk cId="581855425" sldId="293"/>
            <ac:spMk id="7" creationId="{46BAAADA-031C-9A9C-DF05-C6AB4369BB00}"/>
          </ac:spMkLst>
        </pc:spChg>
        <pc:spChg chg="mod">
          <ac:chgData name="Lauren Fordyce" userId="67a44ca6-3024-48a2-ad1d-ef29024be5d6" providerId="ADAL" clId="{619D3F2E-CCD2-B644-BB36-01F9C956EDB2}" dt="2023-08-01T23:47:20.291" v="25178" actId="1076"/>
          <ac:spMkLst>
            <pc:docMk/>
            <pc:sldMk cId="581855425" sldId="293"/>
            <ac:spMk id="11" creationId="{3E8EAF25-CCA3-C325-6A82-FE1197671290}"/>
          </ac:spMkLst>
        </pc:spChg>
      </pc:sldChg>
      <pc:sldChg chg="modSp mod modNotesTx">
        <pc:chgData name="Lauren Fordyce" userId="67a44ca6-3024-48a2-ad1d-ef29024be5d6" providerId="ADAL" clId="{619D3F2E-CCD2-B644-BB36-01F9C956EDB2}" dt="2023-07-28T22:30:51.270" v="17245" actId="948"/>
        <pc:sldMkLst>
          <pc:docMk/>
          <pc:sldMk cId="1759974703" sldId="294"/>
        </pc:sldMkLst>
        <pc:spChg chg="mod">
          <ac:chgData name="Lauren Fordyce" userId="67a44ca6-3024-48a2-ad1d-ef29024be5d6" providerId="ADAL" clId="{619D3F2E-CCD2-B644-BB36-01F9C956EDB2}" dt="2023-07-28T22:30:51.270" v="17245" actId="948"/>
          <ac:spMkLst>
            <pc:docMk/>
            <pc:sldMk cId="1759974703" sldId="294"/>
            <ac:spMk id="3" creationId="{32AF7F3C-B174-DB73-95F5-996718EAD954}"/>
          </ac:spMkLst>
        </pc:spChg>
      </pc:sldChg>
      <pc:sldChg chg="addSp delSp modSp mod modClrScheme chgLayout modNotesTx">
        <pc:chgData name="Lauren Fordyce" userId="67a44ca6-3024-48a2-ad1d-ef29024be5d6" providerId="ADAL" clId="{619D3F2E-CCD2-B644-BB36-01F9C956EDB2}" dt="2023-07-28T22:42:37.427" v="17599" actId="20577"/>
        <pc:sldMkLst>
          <pc:docMk/>
          <pc:sldMk cId="420162222" sldId="295"/>
        </pc:sldMkLst>
        <pc:spChg chg="add del mod ord">
          <ac:chgData name="Lauren Fordyce" userId="67a44ca6-3024-48a2-ad1d-ef29024be5d6" providerId="ADAL" clId="{619D3F2E-CCD2-B644-BB36-01F9C956EDB2}" dt="2023-07-28T22:32:17.873" v="17250" actId="700"/>
          <ac:spMkLst>
            <pc:docMk/>
            <pc:sldMk cId="420162222" sldId="295"/>
            <ac:spMk id="2" creationId="{CF79AED8-D967-7B7F-9336-5DB808C5AD14}"/>
          </ac:spMkLst>
        </pc:spChg>
        <pc:spChg chg="mod ord">
          <ac:chgData name="Lauren Fordyce" userId="67a44ca6-3024-48a2-ad1d-ef29024be5d6" providerId="ADAL" clId="{619D3F2E-CCD2-B644-BB36-01F9C956EDB2}" dt="2023-07-28T22:38:54.525" v="17537" actId="20577"/>
          <ac:spMkLst>
            <pc:docMk/>
            <pc:sldMk cId="420162222" sldId="295"/>
            <ac:spMk id="3" creationId="{1C967412-B00C-7C23-C812-5F42A79B68A6}"/>
          </ac:spMkLst>
        </pc:spChg>
        <pc:spChg chg="mod ord">
          <ac:chgData name="Lauren Fordyce" userId="67a44ca6-3024-48a2-ad1d-ef29024be5d6" providerId="ADAL" clId="{619D3F2E-CCD2-B644-BB36-01F9C956EDB2}" dt="2023-07-28T22:32:21.558" v="17251" actId="700"/>
          <ac:spMkLst>
            <pc:docMk/>
            <pc:sldMk cId="420162222" sldId="295"/>
            <ac:spMk id="4" creationId="{993403C2-9AEE-B676-61A4-66104C1CB40F}"/>
          </ac:spMkLst>
        </pc:spChg>
        <pc:spChg chg="add del mod ord">
          <ac:chgData name="Lauren Fordyce" userId="67a44ca6-3024-48a2-ad1d-ef29024be5d6" providerId="ADAL" clId="{619D3F2E-CCD2-B644-BB36-01F9C956EDB2}" dt="2023-07-28T22:32:21.558" v="17251" actId="700"/>
          <ac:spMkLst>
            <pc:docMk/>
            <pc:sldMk cId="420162222" sldId="295"/>
            <ac:spMk id="5" creationId="{995386C2-F8AD-AF57-67E9-0EC4409FF610}"/>
          </ac:spMkLst>
        </pc:spChg>
        <pc:spChg chg="add del mod ord">
          <ac:chgData name="Lauren Fordyce" userId="67a44ca6-3024-48a2-ad1d-ef29024be5d6" providerId="ADAL" clId="{619D3F2E-CCD2-B644-BB36-01F9C956EDB2}" dt="2023-07-28T22:33:07.057" v="17256" actId="931"/>
          <ac:spMkLst>
            <pc:docMk/>
            <pc:sldMk cId="420162222" sldId="295"/>
            <ac:spMk id="6" creationId="{555ABFFF-043C-4C86-E526-DB2B5B3F4910}"/>
          </ac:spMkLst>
        </pc:spChg>
        <pc:spChg chg="add del mod">
          <ac:chgData name="Lauren Fordyce" userId="67a44ca6-3024-48a2-ad1d-ef29024be5d6" providerId="ADAL" clId="{619D3F2E-CCD2-B644-BB36-01F9C956EDB2}" dt="2023-07-28T22:33:53.776" v="17261" actId="478"/>
          <ac:spMkLst>
            <pc:docMk/>
            <pc:sldMk cId="420162222" sldId="295"/>
            <ac:spMk id="9" creationId="{82A8242F-A535-3E27-B480-8B8E3A352605}"/>
          </ac:spMkLst>
        </pc:spChg>
        <pc:spChg chg="add del mod">
          <ac:chgData name="Lauren Fordyce" userId="67a44ca6-3024-48a2-ad1d-ef29024be5d6" providerId="ADAL" clId="{619D3F2E-CCD2-B644-BB36-01F9C956EDB2}" dt="2023-07-28T22:33:50.521" v="17260" actId="478"/>
          <ac:spMkLst>
            <pc:docMk/>
            <pc:sldMk cId="420162222" sldId="295"/>
            <ac:spMk id="11" creationId="{A092EB30-1466-3F7A-0C17-B52A7EB7BB0D}"/>
          </ac:spMkLst>
        </pc:spChg>
        <pc:spChg chg="mod">
          <ac:chgData name="Lauren Fordyce" userId="67a44ca6-3024-48a2-ad1d-ef29024be5d6" providerId="ADAL" clId="{619D3F2E-CCD2-B644-BB36-01F9C956EDB2}" dt="2023-07-28T22:32:34.244" v="17255" actId="1076"/>
          <ac:spMkLst>
            <pc:docMk/>
            <pc:sldMk cId="420162222" sldId="295"/>
            <ac:spMk id="25" creationId="{0B3354C1-1BD9-8690-8C3D-0F7018A1B0A1}"/>
          </ac:spMkLst>
        </pc:spChg>
        <pc:picChg chg="add del mod">
          <ac:chgData name="Lauren Fordyce" userId="67a44ca6-3024-48a2-ad1d-ef29024be5d6" providerId="ADAL" clId="{619D3F2E-CCD2-B644-BB36-01F9C956EDB2}" dt="2023-07-28T22:33:50.521" v="17260" actId="478"/>
          <ac:picMkLst>
            <pc:docMk/>
            <pc:sldMk cId="420162222" sldId="295"/>
            <ac:picMk id="8" creationId="{7B250DEF-584B-3942-37D4-B9B2488C799A}"/>
          </ac:picMkLst>
        </pc:picChg>
        <pc:picChg chg="mod ord modCrop">
          <ac:chgData name="Lauren Fordyce" userId="67a44ca6-3024-48a2-ad1d-ef29024be5d6" providerId="ADAL" clId="{619D3F2E-CCD2-B644-BB36-01F9C956EDB2}" dt="2023-07-28T22:32:21.558" v="17251" actId="700"/>
          <ac:picMkLst>
            <pc:docMk/>
            <pc:sldMk cId="420162222" sldId="295"/>
            <ac:picMk id="24" creationId="{BBBB8544-7FA9-53CE-CAE0-9600B66D53B9}"/>
          </ac:picMkLst>
        </pc:picChg>
      </pc:sldChg>
      <pc:sldChg chg="addSp delSp modSp mod modNotesTx">
        <pc:chgData name="Lauren Fordyce" userId="67a44ca6-3024-48a2-ad1d-ef29024be5d6" providerId="ADAL" clId="{619D3F2E-CCD2-B644-BB36-01F9C956EDB2}" dt="2023-07-28T22:46:33.779" v="17707" actId="1076"/>
        <pc:sldMkLst>
          <pc:docMk/>
          <pc:sldMk cId="103325828" sldId="296"/>
        </pc:sldMkLst>
        <pc:spChg chg="add del mod">
          <ac:chgData name="Lauren Fordyce" userId="67a44ca6-3024-48a2-ad1d-ef29024be5d6" providerId="ADAL" clId="{619D3F2E-CCD2-B644-BB36-01F9C956EDB2}" dt="2023-07-28T22:44:57.213" v="17636"/>
          <ac:spMkLst>
            <pc:docMk/>
            <pc:sldMk cId="103325828" sldId="296"/>
            <ac:spMk id="2" creationId="{632CFE53-1DF9-B871-395D-2AF091A91412}"/>
          </ac:spMkLst>
        </pc:spChg>
        <pc:spChg chg="mod">
          <ac:chgData name="Lauren Fordyce" userId="67a44ca6-3024-48a2-ad1d-ef29024be5d6" providerId="ADAL" clId="{619D3F2E-CCD2-B644-BB36-01F9C956EDB2}" dt="2023-07-28T22:43:17.891" v="17603" actId="404"/>
          <ac:spMkLst>
            <pc:docMk/>
            <pc:sldMk cId="103325828" sldId="296"/>
            <ac:spMk id="3" creationId="{0DDF9E06-E3D9-BF5B-5A2E-FCA547ADEA37}"/>
          </ac:spMkLst>
        </pc:spChg>
        <pc:spChg chg="add mod">
          <ac:chgData name="Lauren Fordyce" userId="67a44ca6-3024-48a2-ad1d-ef29024be5d6" providerId="ADAL" clId="{619D3F2E-CCD2-B644-BB36-01F9C956EDB2}" dt="2023-07-28T22:46:33.779" v="17707" actId="1076"/>
          <ac:spMkLst>
            <pc:docMk/>
            <pc:sldMk cId="103325828" sldId="296"/>
            <ac:spMk id="5" creationId="{761537BB-EDDF-4D46-2127-5EDDF43FAE86}"/>
          </ac:spMkLst>
        </pc:spChg>
      </pc:sldChg>
      <pc:sldChg chg="addSp modSp mod modNotesTx">
        <pc:chgData name="Lauren Fordyce" userId="67a44ca6-3024-48a2-ad1d-ef29024be5d6" providerId="ADAL" clId="{619D3F2E-CCD2-B644-BB36-01F9C956EDB2}" dt="2023-07-31T16:41:53.142" v="18339" actId="20577"/>
        <pc:sldMkLst>
          <pc:docMk/>
          <pc:sldMk cId="532806816" sldId="297"/>
        </pc:sldMkLst>
        <pc:spChg chg="add mod">
          <ac:chgData name="Lauren Fordyce" userId="67a44ca6-3024-48a2-ad1d-ef29024be5d6" providerId="ADAL" clId="{619D3F2E-CCD2-B644-BB36-01F9C956EDB2}" dt="2023-07-31T16:31:44.251" v="17727" actId="1076"/>
          <ac:spMkLst>
            <pc:docMk/>
            <pc:sldMk cId="532806816" sldId="297"/>
            <ac:spMk id="2" creationId="{447DF342-20FD-37C7-A07B-2BDB6B963DC0}"/>
          </ac:spMkLst>
        </pc:spChg>
        <pc:spChg chg="mod">
          <ac:chgData name="Lauren Fordyce" userId="67a44ca6-3024-48a2-ad1d-ef29024be5d6" providerId="ADAL" clId="{619D3F2E-CCD2-B644-BB36-01F9C956EDB2}" dt="2023-07-31T16:40:27.336" v="18177" actId="27636"/>
          <ac:spMkLst>
            <pc:docMk/>
            <pc:sldMk cId="532806816" sldId="297"/>
            <ac:spMk id="3" creationId="{A96C67CE-0374-CAC4-645C-A38BC7A36D7D}"/>
          </ac:spMkLst>
        </pc:spChg>
        <pc:spChg chg="add mod">
          <ac:chgData name="Lauren Fordyce" userId="67a44ca6-3024-48a2-ad1d-ef29024be5d6" providerId="ADAL" clId="{619D3F2E-CCD2-B644-BB36-01F9C956EDB2}" dt="2023-07-31T16:32:17.236" v="17752" actId="1076"/>
          <ac:spMkLst>
            <pc:docMk/>
            <pc:sldMk cId="532806816" sldId="297"/>
            <ac:spMk id="5" creationId="{262D6501-2AC1-6C21-EE2D-E59B565A9C86}"/>
          </ac:spMkLst>
        </pc:spChg>
      </pc:sldChg>
      <pc:sldChg chg="modSp mod modNotesTx">
        <pc:chgData name="Lauren Fordyce" userId="67a44ca6-3024-48a2-ad1d-ef29024be5d6" providerId="ADAL" clId="{619D3F2E-CCD2-B644-BB36-01F9C956EDB2}" dt="2023-08-01T22:59:11.799" v="20746" actId="20577"/>
        <pc:sldMkLst>
          <pc:docMk/>
          <pc:sldMk cId="3418285012" sldId="298"/>
        </pc:sldMkLst>
        <pc:spChg chg="mod">
          <ac:chgData name="Lauren Fordyce" userId="67a44ca6-3024-48a2-ad1d-ef29024be5d6" providerId="ADAL" clId="{619D3F2E-CCD2-B644-BB36-01F9C956EDB2}" dt="2023-07-31T16:56:44.893" v="20030" actId="20577"/>
          <ac:spMkLst>
            <pc:docMk/>
            <pc:sldMk cId="3418285012" sldId="298"/>
            <ac:spMk id="6" creationId="{377AB91A-067C-5A18-14EC-849E632C1F31}"/>
          </ac:spMkLst>
        </pc:spChg>
      </pc:sldChg>
      <pc:sldChg chg="addSp delSp modSp mod modNotesTx">
        <pc:chgData name="Lauren Fordyce" userId="67a44ca6-3024-48a2-ad1d-ef29024be5d6" providerId="ADAL" clId="{619D3F2E-CCD2-B644-BB36-01F9C956EDB2}" dt="2023-08-01T23:06:13.216" v="21619" actId="20577"/>
        <pc:sldMkLst>
          <pc:docMk/>
          <pc:sldMk cId="2350202277" sldId="299"/>
        </pc:sldMkLst>
        <pc:spChg chg="add del mod">
          <ac:chgData name="Lauren Fordyce" userId="67a44ca6-3024-48a2-ad1d-ef29024be5d6" providerId="ADAL" clId="{619D3F2E-CCD2-B644-BB36-01F9C956EDB2}" dt="2023-08-01T23:04:17.248" v="21434"/>
          <ac:spMkLst>
            <pc:docMk/>
            <pc:sldMk cId="2350202277" sldId="299"/>
            <ac:spMk id="2" creationId="{6AA36266-13BD-E7C9-823F-9D234379B1E9}"/>
          </ac:spMkLst>
        </pc:spChg>
        <pc:spChg chg="mod">
          <ac:chgData name="Lauren Fordyce" userId="67a44ca6-3024-48a2-ad1d-ef29024be5d6" providerId="ADAL" clId="{619D3F2E-CCD2-B644-BB36-01F9C956EDB2}" dt="2023-08-01T23:02:17.980" v="21100" actId="20577"/>
          <ac:spMkLst>
            <pc:docMk/>
            <pc:sldMk cId="2350202277" sldId="299"/>
            <ac:spMk id="6" creationId="{252C0FD9-96B8-8862-B9A8-5BD328DD62A3}"/>
          </ac:spMkLst>
        </pc:spChg>
        <pc:spChg chg="mod">
          <ac:chgData name="Lauren Fordyce" userId="67a44ca6-3024-48a2-ad1d-ef29024be5d6" providerId="ADAL" clId="{619D3F2E-CCD2-B644-BB36-01F9C956EDB2}" dt="2023-08-01T23:04:11.461" v="21430" actId="1076"/>
          <ac:spMkLst>
            <pc:docMk/>
            <pc:sldMk cId="2350202277" sldId="299"/>
            <ac:spMk id="21" creationId="{BC20E5DC-9938-C7B9-C3D5-72B4F3C7FFF9}"/>
          </ac:spMkLst>
        </pc:spChg>
        <pc:spChg chg="mod">
          <ac:chgData name="Lauren Fordyce" userId="67a44ca6-3024-48a2-ad1d-ef29024be5d6" providerId="ADAL" clId="{619D3F2E-CCD2-B644-BB36-01F9C956EDB2}" dt="2023-08-01T23:04:15.619" v="21432" actId="1076"/>
          <ac:spMkLst>
            <pc:docMk/>
            <pc:sldMk cId="2350202277" sldId="299"/>
            <ac:spMk id="22" creationId="{7B3B3304-3027-6202-FC10-9BD3558E8F19}"/>
          </ac:spMkLst>
        </pc:spChg>
      </pc:sldChg>
      <pc:sldChg chg="modSp mod modNotesTx">
        <pc:chgData name="Lauren Fordyce" userId="67a44ca6-3024-48a2-ad1d-ef29024be5d6" providerId="ADAL" clId="{619D3F2E-CCD2-B644-BB36-01F9C956EDB2}" dt="2023-08-01T23:21:33.292" v="22483" actId="120"/>
        <pc:sldMkLst>
          <pc:docMk/>
          <pc:sldMk cId="4190602707" sldId="300"/>
        </pc:sldMkLst>
        <pc:spChg chg="mod">
          <ac:chgData name="Lauren Fordyce" userId="67a44ca6-3024-48a2-ad1d-ef29024be5d6" providerId="ADAL" clId="{619D3F2E-CCD2-B644-BB36-01F9C956EDB2}" dt="2023-08-01T23:19:31.445" v="21995" actId="948"/>
          <ac:spMkLst>
            <pc:docMk/>
            <pc:sldMk cId="4190602707" sldId="300"/>
            <ac:spMk id="4" creationId="{C2FAF4F6-6D80-7359-1358-F14DFDCF9EA5}"/>
          </ac:spMkLst>
        </pc:spChg>
        <pc:spChg chg="mod">
          <ac:chgData name="Lauren Fordyce" userId="67a44ca6-3024-48a2-ad1d-ef29024be5d6" providerId="ADAL" clId="{619D3F2E-CCD2-B644-BB36-01F9C956EDB2}" dt="2023-08-01T23:16:01.583" v="21651" actId="20577"/>
          <ac:spMkLst>
            <pc:docMk/>
            <pc:sldMk cId="4190602707" sldId="300"/>
            <ac:spMk id="5" creationId="{968AEA5B-BC96-14D8-563E-C88A6D123060}"/>
          </ac:spMkLst>
        </pc:spChg>
        <pc:picChg chg="mod">
          <ac:chgData name="Lauren Fordyce" userId="67a44ca6-3024-48a2-ad1d-ef29024be5d6" providerId="ADAL" clId="{619D3F2E-CCD2-B644-BB36-01F9C956EDB2}" dt="2023-08-01T23:06:40.402" v="21622" actId="1076"/>
          <ac:picMkLst>
            <pc:docMk/>
            <pc:sldMk cId="4190602707" sldId="300"/>
            <ac:picMk id="7" creationId="{67243499-AE4C-B6C8-1F68-FF5447B89804}"/>
          </ac:picMkLst>
        </pc:picChg>
      </pc:sldChg>
      <pc:sldChg chg="modSp mod modNotesTx">
        <pc:chgData name="Lauren Fordyce" userId="67a44ca6-3024-48a2-ad1d-ef29024be5d6" providerId="ADAL" clId="{619D3F2E-CCD2-B644-BB36-01F9C956EDB2}" dt="2023-08-01T23:27:34.930" v="23399" actId="20577"/>
        <pc:sldMkLst>
          <pc:docMk/>
          <pc:sldMk cId="3625542540" sldId="301"/>
        </pc:sldMkLst>
        <pc:spChg chg="mod">
          <ac:chgData name="Lauren Fordyce" userId="67a44ca6-3024-48a2-ad1d-ef29024be5d6" providerId="ADAL" clId="{619D3F2E-CCD2-B644-BB36-01F9C956EDB2}" dt="2023-08-01T23:22:42.890" v="22690" actId="20577"/>
          <ac:spMkLst>
            <pc:docMk/>
            <pc:sldMk cId="3625542540" sldId="301"/>
            <ac:spMk id="3" creationId="{502E95CA-D95B-82B3-18B4-98BAC6861524}"/>
          </ac:spMkLst>
        </pc:spChg>
        <pc:spChg chg="mod">
          <ac:chgData name="Lauren Fordyce" userId="67a44ca6-3024-48a2-ad1d-ef29024be5d6" providerId="ADAL" clId="{619D3F2E-CCD2-B644-BB36-01F9C956EDB2}" dt="2023-08-01T23:25:23.586" v="23207" actId="20577"/>
          <ac:spMkLst>
            <pc:docMk/>
            <pc:sldMk cId="3625542540" sldId="301"/>
            <ac:spMk id="5" creationId="{4EB5D8A2-7B39-55DA-7DFF-888D6897456C}"/>
          </ac:spMkLst>
        </pc:spChg>
      </pc:sldChg>
      <pc:sldChg chg="addSp delSp modSp mod modClrScheme chgLayout modNotesTx">
        <pc:chgData name="Lauren Fordyce" userId="67a44ca6-3024-48a2-ad1d-ef29024be5d6" providerId="ADAL" clId="{619D3F2E-CCD2-B644-BB36-01F9C956EDB2}" dt="2023-08-01T23:38:18.885" v="24252" actId="1076"/>
        <pc:sldMkLst>
          <pc:docMk/>
          <pc:sldMk cId="2415376677" sldId="302"/>
        </pc:sldMkLst>
        <pc:spChg chg="add del mod ord">
          <ac:chgData name="Lauren Fordyce" userId="67a44ca6-3024-48a2-ad1d-ef29024be5d6" providerId="ADAL" clId="{619D3F2E-CCD2-B644-BB36-01F9C956EDB2}" dt="2023-08-01T23:37:34.612" v="24200" actId="931"/>
          <ac:spMkLst>
            <pc:docMk/>
            <pc:sldMk cId="2415376677" sldId="302"/>
            <ac:spMk id="2" creationId="{97422CD2-5BB8-6C80-8D5F-9B9F55FE02DE}"/>
          </ac:spMkLst>
        </pc:spChg>
        <pc:spChg chg="mod ord">
          <ac:chgData name="Lauren Fordyce" userId="67a44ca6-3024-48a2-ad1d-ef29024be5d6" providerId="ADAL" clId="{619D3F2E-CCD2-B644-BB36-01F9C956EDB2}" dt="2023-08-01T23:36:19.622" v="24198" actId="700"/>
          <ac:spMkLst>
            <pc:docMk/>
            <pc:sldMk cId="2415376677" sldId="302"/>
            <ac:spMk id="3" creationId="{55A45204-0226-B096-B3CA-8DA26C1EAACC}"/>
          </ac:spMkLst>
        </pc:spChg>
        <pc:spChg chg="mod ord">
          <ac:chgData name="Lauren Fordyce" userId="67a44ca6-3024-48a2-ad1d-ef29024be5d6" providerId="ADAL" clId="{619D3F2E-CCD2-B644-BB36-01F9C956EDB2}" dt="2023-08-01T23:36:19.622" v="24198" actId="700"/>
          <ac:spMkLst>
            <pc:docMk/>
            <pc:sldMk cId="2415376677" sldId="302"/>
            <ac:spMk id="4" creationId="{35B38ABB-70E7-0CE0-B358-B136D2BF1769}"/>
          </ac:spMkLst>
        </pc:spChg>
        <pc:spChg chg="add mod">
          <ac:chgData name="Lauren Fordyce" userId="67a44ca6-3024-48a2-ad1d-ef29024be5d6" providerId="ADAL" clId="{619D3F2E-CCD2-B644-BB36-01F9C956EDB2}" dt="2023-08-01T23:38:04.850" v="24228" actId="1076"/>
          <ac:spMkLst>
            <pc:docMk/>
            <pc:sldMk cId="2415376677" sldId="302"/>
            <ac:spMk id="8" creationId="{51446D42-AA40-E9B6-3A49-347CA6641A44}"/>
          </ac:spMkLst>
        </pc:spChg>
        <pc:spChg chg="add mod">
          <ac:chgData name="Lauren Fordyce" userId="67a44ca6-3024-48a2-ad1d-ef29024be5d6" providerId="ADAL" clId="{619D3F2E-CCD2-B644-BB36-01F9C956EDB2}" dt="2023-08-01T23:38:18.885" v="24252" actId="1076"/>
          <ac:spMkLst>
            <pc:docMk/>
            <pc:sldMk cId="2415376677" sldId="302"/>
            <ac:spMk id="9" creationId="{012889B8-0576-199E-7E8B-350C4E430D9A}"/>
          </ac:spMkLst>
        </pc:spChg>
        <pc:picChg chg="add mod modCrop">
          <ac:chgData name="Lauren Fordyce" userId="67a44ca6-3024-48a2-ad1d-ef29024be5d6" providerId="ADAL" clId="{619D3F2E-CCD2-B644-BB36-01F9C956EDB2}" dt="2023-08-01T23:37:41.568" v="24204" actId="18131"/>
          <ac:picMkLst>
            <pc:docMk/>
            <pc:sldMk cId="2415376677" sldId="302"/>
            <ac:picMk id="6" creationId="{4E7515BB-1E9A-4C4A-97B6-44AFC546917B}"/>
          </ac:picMkLst>
        </pc:picChg>
        <pc:picChg chg="mod ord modCrop">
          <ac:chgData name="Lauren Fordyce" userId="67a44ca6-3024-48a2-ad1d-ef29024be5d6" providerId="ADAL" clId="{619D3F2E-CCD2-B644-BB36-01F9C956EDB2}" dt="2023-08-01T23:36:19.622" v="24198" actId="700"/>
          <ac:picMkLst>
            <pc:docMk/>
            <pc:sldMk cId="2415376677" sldId="302"/>
            <ac:picMk id="7" creationId="{DD6827D6-FB69-C3B7-33BC-6DF98D9974DB}"/>
          </ac:picMkLst>
        </pc:picChg>
      </pc:sldChg>
      <pc:sldChg chg="modSp mod modNotesTx">
        <pc:chgData name="Lauren Fordyce" userId="67a44ca6-3024-48a2-ad1d-ef29024be5d6" providerId="ADAL" clId="{619D3F2E-CCD2-B644-BB36-01F9C956EDB2}" dt="2023-08-01T23:42:06.409" v="24900" actId="20577"/>
        <pc:sldMkLst>
          <pc:docMk/>
          <pc:sldMk cId="1638973117" sldId="303"/>
        </pc:sldMkLst>
        <pc:spChg chg="mod">
          <ac:chgData name="Lauren Fordyce" userId="67a44ca6-3024-48a2-ad1d-ef29024be5d6" providerId="ADAL" clId="{619D3F2E-CCD2-B644-BB36-01F9C956EDB2}" dt="2023-08-01T23:39:22.110" v="24277" actId="20577"/>
          <ac:spMkLst>
            <pc:docMk/>
            <pc:sldMk cId="1638973117" sldId="303"/>
            <ac:spMk id="7" creationId="{8273731F-E378-8421-C609-F4B56B3B63AC}"/>
          </ac:spMkLst>
        </pc:spChg>
      </pc:sldChg>
      <pc:sldChg chg="delSp modSp mod modNotesTx">
        <pc:chgData name="Lauren Fordyce" userId="67a44ca6-3024-48a2-ad1d-ef29024be5d6" providerId="ADAL" clId="{619D3F2E-CCD2-B644-BB36-01F9C956EDB2}" dt="2023-08-01T23:46:46.829" v="25177" actId="20577"/>
        <pc:sldMkLst>
          <pc:docMk/>
          <pc:sldMk cId="915823600" sldId="304"/>
        </pc:sldMkLst>
        <pc:spChg chg="mod">
          <ac:chgData name="Lauren Fordyce" userId="67a44ca6-3024-48a2-ad1d-ef29024be5d6" providerId="ADAL" clId="{619D3F2E-CCD2-B644-BB36-01F9C956EDB2}" dt="2023-08-01T23:45:44.292" v="24954" actId="27636"/>
          <ac:spMkLst>
            <pc:docMk/>
            <pc:sldMk cId="915823600" sldId="304"/>
            <ac:spMk id="9" creationId="{94C750F6-854E-7FEE-DEA5-D8A98E40146B}"/>
          </ac:spMkLst>
        </pc:spChg>
        <pc:picChg chg="del">
          <ac:chgData name="Lauren Fordyce" userId="67a44ca6-3024-48a2-ad1d-ef29024be5d6" providerId="ADAL" clId="{619D3F2E-CCD2-B644-BB36-01F9C956EDB2}" dt="2023-08-01T23:42:13.781" v="24901" actId="478"/>
          <ac:picMkLst>
            <pc:docMk/>
            <pc:sldMk cId="915823600" sldId="304"/>
            <ac:picMk id="10" creationId="{AE858C1C-0681-8DBA-4CB7-E4B97BA7C498}"/>
          </ac:picMkLst>
        </pc:picChg>
      </pc:sldChg>
      <pc:sldChg chg="addSp delSp modSp new mod modClrScheme chgLayout modNotesTx">
        <pc:chgData name="Lauren Fordyce" userId="67a44ca6-3024-48a2-ad1d-ef29024be5d6" providerId="ADAL" clId="{619D3F2E-CCD2-B644-BB36-01F9C956EDB2}" dt="2023-07-25T21:05:37.498" v="2198" actId="20577"/>
        <pc:sldMkLst>
          <pc:docMk/>
          <pc:sldMk cId="3401288829" sldId="305"/>
        </pc:sldMkLst>
        <pc:spChg chg="del mod ord">
          <ac:chgData name="Lauren Fordyce" userId="67a44ca6-3024-48a2-ad1d-ef29024be5d6" providerId="ADAL" clId="{619D3F2E-CCD2-B644-BB36-01F9C956EDB2}" dt="2023-07-25T19:58:58.962" v="1" actId="700"/>
          <ac:spMkLst>
            <pc:docMk/>
            <pc:sldMk cId="3401288829" sldId="305"/>
            <ac:spMk id="2" creationId="{90AC729E-4F00-D479-25C2-ABE4056A9885}"/>
          </ac:spMkLst>
        </pc:spChg>
        <pc:spChg chg="del mod ord">
          <ac:chgData name="Lauren Fordyce" userId="67a44ca6-3024-48a2-ad1d-ef29024be5d6" providerId="ADAL" clId="{619D3F2E-CCD2-B644-BB36-01F9C956EDB2}" dt="2023-07-25T19:58:58.962" v="1" actId="700"/>
          <ac:spMkLst>
            <pc:docMk/>
            <pc:sldMk cId="3401288829" sldId="305"/>
            <ac:spMk id="3" creationId="{F760CEB1-A235-EDB3-04DE-568BA429F02A}"/>
          </ac:spMkLst>
        </pc:spChg>
        <pc:spChg chg="del">
          <ac:chgData name="Lauren Fordyce" userId="67a44ca6-3024-48a2-ad1d-ef29024be5d6" providerId="ADAL" clId="{619D3F2E-CCD2-B644-BB36-01F9C956EDB2}" dt="2023-07-25T19:58:58.962" v="1" actId="700"/>
          <ac:spMkLst>
            <pc:docMk/>
            <pc:sldMk cId="3401288829" sldId="305"/>
            <ac:spMk id="4" creationId="{FCA17ABE-0F95-747A-C5CD-6C2BF0F838FB}"/>
          </ac:spMkLst>
        </pc:spChg>
        <pc:spChg chg="add mod ord">
          <ac:chgData name="Lauren Fordyce" userId="67a44ca6-3024-48a2-ad1d-ef29024be5d6" providerId="ADAL" clId="{619D3F2E-CCD2-B644-BB36-01F9C956EDB2}" dt="2023-07-25T20:01:12.956" v="285" actId="948"/>
          <ac:spMkLst>
            <pc:docMk/>
            <pc:sldMk cId="3401288829" sldId="305"/>
            <ac:spMk id="5" creationId="{AEF96BE6-B68A-EFE5-B0DE-33C725FC5BA3}"/>
          </ac:spMkLst>
        </pc:spChg>
        <pc:spChg chg="add mod ord">
          <ac:chgData name="Lauren Fordyce" userId="67a44ca6-3024-48a2-ad1d-ef29024be5d6" providerId="ADAL" clId="{619D3F2E-CCD2-B644-BB36-01F9C956EDB2}" dt="2023-07-25T20:01:40.188" v="288" actId="948"/>
          <ac:spMkLst>
            <pc:docMk/>
            <pc:sldMk cId="3401288829" sldId="305"/>
            <ac:spMk id="6" creationId="{16C25998-974B-A723-35D7-3EA9F34D5445}"/>
          </ac:spMkLst>
        </pc:spChg>
      </pc:sldChg>
      <pc:sldChg chg="addSp delSp modSp new mod modClrScheme chgLayout modNotesTx">
        <pc:chgData name="Lauren Fordyce" userId="67a44ca6-3024-48a2-ad1d-ef29024be5d6" providerId="ADAL" clId="{619D3F2E-CCD2-B644-BB36-01F9C956EDB2}" dt="2023-07-25T22:21:13.849" v="5909" actId="33524"/>
        <pc:sldMkLst>
          <pc:docMk/>
          <pc:sldMk cId="4070184250" sldId="306"/>
        </pc:sldMkLst>
        <pc:spChg chg="mod ord">
          <ac:chgData name="Lauren Fordyce" userId="67a44ca6-3024-48a2-ad1d-ef29024be5d6" providerId="ADAL" clId="{619D3F2E-CCD2-B644-BB36-01F9C956EDB2}" dt="2023-07-25T22:18:50.494" v="5518" actId="26606"/>
          <ac:spMkLst>
            <pc:docMk/>
            <pc:sldMk cId="4070184250" sldId="306"/>
            <ac:spMk id="2" creationId="{3AD6101D-F811-0A72-D914-95EE91FC5BE4}"/>
          </ac:spMkLst>
        </pc:spChg>
        <pc:spChg chg="mod ord">
          <ac:chgData name="Lauren Fordyce" userId="67a44ca6-3024-48a2-ad1d-ef29024be5d6" providerId="ADAL" clId="{619D3F2E-CCD2-B644-BB36-01F9C956EDB2}" dt="2023-07-25T22:18:50.494" v="5518" actId="26606"/>
          <ac:spMkLst>
            <pc:docMk/>
            <pc:sldMk cId="4070184250" sldId="306"/>
            <ac:spMk id="3" creationId="{5D7842DB-4744-C7B5-E090-5FA5935D77B3}"/>
          </ac:spMkLst>
        </pc:spChg>
        <pc:spChg chg="add del mod">
          <ac:chgData name="Lauren Fordyce" userId="67a44ca6-3024-48a2-ad1d-ef29024be5d6" providerId="ADAL" clId="{619D3F2E-CCD2-B644-BB36-01F9C956EDB2}" dt="2023-07-25T22:18:44.009" v="5515" actId="478"/>
          <ac:spMkLst>
            <pc:docMk/>
            <pc:sldMk cId="4070184250" sldId="306"/>
            <ac:spMk id="4" creationId="{25551BA1-6F09-08B9-3DCD-ABDC806288F9}"/>
          </ac:spMkLst>
        </pc:spChg>
        <pc:spChg chg="add mod">
          <ac:chgData name="Lauren Fordyce" userId="67a44ca6-3024-48a2-ad1d-ef29024be5d6" providerId="ADAL" clId="{619D3F2E-CCD2-B644-BB36-01F9C956EDB2}" dt="2023-07-25T22:19:31.418" v="5570" actId="1076"/>
          <ac:spMkLst>
            <pc:docMk/>
            <pc:sldMk cId="4070184250" sldId="306"/>
            <ac:spMk id="5" creationId="{3FC80D39-3DF4-6AD8-9887-3BFAB5A5A4A5}"/>
          </ac:spMkLst>
        </pc:spChg>
        <pc:spChg chg="add del mod">
          <ac:chgData name="Lauren Fordyce" userId="67a44ca6-3024-48a2-ad1d-ef29024be5d6" providerId="ADAL" clId="{619D3F2E-CCD2-B644-BB36-01F9C956EDB2}" dt="2023-07-25T22:16:18.333" v="5401" actId="478"/>
          <ac:spMkLst>
            <pc:docMk/>
            <pc:sldMk cId="4070184250" sldId="306"/>
            <ac:spMk id="2055" creationId="{7E85FFC6-E4B4-1B3B-1086-02B599998CAF}"/>
          </ac:spMkLst>
        </pc:spChg>
        <pc:spChg chg="add del mod">
          <ac:chgData name="Lauren Fordyce" userId="67a44ca6-3024-48a2-ad1d-ef29024be5d6" providerId="ADAL" clId="{619D3F2E-CCD2-B644-BB36-01F9C956EDB2}" dt="2023-07-25T22:18:54.261" v="5519" actId="478"/>
          <ac:spMkLst>
            <pc:docMk/>
            <pc:sldMk cId="4070184250" sldId="306"/>
            <ac:spMk id="2059" creationId="{84028F00-9B77-9C5E-1B1D-F67555F9B832}"/>
          </ac:spMkLst>
        </pc:spChg>
        <pc:picChg chg="add del mod">
          <ac:chgData name="Lauren Fordyce" userId="67a44ca6-3024-48a2-ad1d-ef29024be5d6" providerId="ADAL" clId="{619D3F2E-CCD2-B644-BB36-01F9C956EDB2}" dt="2023-07-25T22:18:41.931" v="5514" actId="478"/>
          <ac:picMkLst>
            <pc:docMk/>
            <pc:sldMk cId="4070184250" sldId="306"/>
            <ac:picMk id="2050" creationId="{185A2FB3-239F-DD62-172C-309BD2AF1634}"/>
          </ac:picMkLst>
        </pc:picChg>
        <pc:picChg chg="add del">
          <ac:chgData name="Lauren Fordyce" userId="67a44ca6-3024-48a2-ad1d-ef29024be5d6" providerId="ADAL" clId="{619D3F2E-CCD2-B644-BB36-01F9C956EDB2}" dt="2023-07-25T22:18:41.931" v="5514" actId="478"/>
          <ac:picMkLst>
            <pc:docMk/>
            <pc:sldMk cId="4070184250" sldId="306"/>
            <ac:picMk id="2052" creationId="{F2DB0D0B-134A-3D2E-F696-D23385173DDF}"/>
          </ac:picMkLst>
        </pc:picChg>
        <pc:picChg chg="add mod">
          <ac:chgData name="Lauren Fordyce" userId="67a44ca6-3024-48a2-ad1d-ef29024be5d6" providerId="ADAL" clId="{619D3F2E-CCD2-B644-BB36-01F9C956EDB2}" dt="2023-07-25T22:19:03.434" v="5524" actId="14100"/>
          <ac:picMkLst>
            <pc:docMk/>
            <pc:sldMk cId="4070184250" sldId="306"/>
            <ac:picMk id="2054" creationId="{399773CD-8782-F7BB-3711-82374E171A18}"/>
          </ac:picMkLst>
        </pc:picChg>
      </pc:sldChg>
      <pc:sldChg chg="modSp new del mod ord">
        <pc:chgData name="Lauren Fordyce" userId="67a44ca6-3024-48a2-ad1d-ef29024be5d6" providerId="ADAL" clId="{619D3F2E-CCD2-B644-BB36-01F9C956EDB2}" dt="2023-07-28T21:26:56.557" v="13976" actId="2696"/>
        <pc:sldMkLst>
          <pc:docMk/>
          <pc:sldMk cId="228984065" sldId="307"/>
        </pc:sldMkLst>
        <pc:spChg chg="mod">
          <ac:chgData name="Lauren Fordyce" userId="67a44ca6-3024-48a2-ad1d-ef29024be5d6" providerId="ADAL" clId="{619D3F2E-CCD2-B644-BB36-01F9C956EDB2}" dt="2023-07-28T21:26:53.614" v="13975" actId="21"/>
          <ac:spMkLst>
            <pc:docMk/>
            <pc:sldMk cId="228984065" sldId="307"/>
            <ac:spMk id="2" creationId="{183F3251-6A23-5267-FFB8-7109B6FCD49F}"/>
          </ac:spMkLst>
        </pc:spChg>
      </pc:sldChg>
      <pc:sldChg chg="modSp new mod ord modNotesTx">
        <pc:chgData name="Lauren Fordyce" userId="67a44ca6-3024-48a2-ad1d-ef29024be5d6" providerId="ADAL" clId="{619D3F2E-CCD2-B644-BB36-01F9C956EDB2}" dt="2023-07-31T16:56:05.996" v="19994" actId="27636"/>
        <pc:sldMkLst>
          <pc:docMk/>
          <pc:sldMk cId="2575109816" sldId="307"/>
        </pc:sldMkLst>
        <pc:spChg chg="mod">
          <ac:chgData name="Lauren Fordyce" userId="67a44ca6-3024-48a2-ad1d-ef29024be5d6" providerId="ADAL" clId="{619D3F2E-CCD2-B644-BB36-01F9C956EDB2}" dt="2023-07-31T16:42:54.336" v="18369" actId="20577"/>
          <ac:spMkLst>
            <pc:docMk/>
            <pc:sldMk cId="2575109816" sldId="307"/>
            <ac:spMk id="2" creationId="{CAF55754-6836-4223-4F8C-3E07E48E78B5}"/>
          </ac:spMkLst>
        </pc:spChg>
        <pc:spChg chg="mod">
          <ac:chgData name="Lauren Fordyce" userId="67a44ca6-3024-48a2-ad1d-ef29024be5d6" providerId="ADAL" clId="{619D3F2E-CCD2-B644-BB36-01F9C956EDB2}" dt="2023-07-31T16:56:05.996" v="19994" actId="27636"/>
          <ac:spMkLst>
            <pc:docMk/>
            <pc:sldMk cId="2575109816" sldId="307"/>
            <ac:spMk id="3" creationId="{99B31E4A-EB35-0E95-99D6-0A8DD013A998}"/>
          </ac:spMkLst>
        </pc:spChg>
      </pc:sldChg>
    </pc:docChg>
  </pc:docChgLst>
  <pc:docChgLst>
    <pc:chgData name="Karey Windbiel" userId="S::kwindbiel@ucdavis.edu::1dc2ff13-ee84-46d3-8216-f7b93381096c" providerId="AD" clId="Web-{5C48AD85-3C26-4F0E-BC49-45DAD381FB01}"/>
    <pc:docChg chg="modSld">
      <pc:chgData name="Karey Windbiel" userId="S::kwindbiel@ucdavis.edu::1dc2ff13-ee84-46d3-8216-f7b93381096c" providerId="AD" clId="Web-{5C48AD85-3C26-4F0E-BC49-45DAD381FB01}" dt="2023-09-28T00:12:41.629" v="17" actId="14100"/>
      <pc:docMkLst>
        <pc:docMk/>
      </pc:docMkLst>
      <pc:sldChg chg="modSp">
        <pc:chgData name="Karey Windbiel" userId="S::kwindbiel@ucdavis.edu::1dc2ff13-ee84-46d3-8216-f7b93381096c" providerId="AD" clId="Web-{5C48AD85-3C26-4F0E-BC49-45DAD381FB01}" dt="2023-09-28T00:12:41.629" v="17" actId="14100"/>
        <pc:sldMkLst>
          <pc:docMk/>
          <pc:sldMk cId="3204790131" sldId="283"/>
        </pc:sldMkLst>
        <pc:spChg chg="mod">
          <ac:chgData name="Karey Windbiel" userId="S::kwindbiel@ucdavis.edu::1dc2ff13-ee84-46d3-8216-f7b93381096c" providerId="AD" clId="Web-{5C48AD85-3C26-4F0E-BC49-45DAD381FB01}" dt="2023-09-28T00:12:41.629" v="17" actId="14100"/>
          <ac:spMkLst>
            <pc:docMk/>
            <pc:sldMk cId="3204790131" sldId="283"/>
            <ac:spMk id="4" creationId="{7027C4F5-F3E2-FF5A-5FB2-68078722C7C6}"/>
          </ac:spMkLst>
        </pc:spChg>
      </pc:sldChg>
      <pc:sldChg chg="modSp">
        <pc:chgData name="Karey Windbiel" userId="S::kwindbiel@ucdavis.edu::1dc2ff13-ee84-46d3-8216-f7b93381096c" providerId="AD" clId="Web-{5C48AD85-3C26-4F0E-BC49-45DAD381FB01}" dt="2023-09-28T00:11:15.502" v="1" actId="20577"/>
        <pc:sldMkLst>
          <pc:docMk/>
          <pc:sldMk cId="1638973117" sldId="303"/>
        </pc:sldMkLst>
        <pc:spChg chg="mod">
          <ac:chgData name="Karey Windbiel" userId="S::kwindbiel@ucdavis.edu::1dc2ff13-ee84-46d3-8216-f7b93381096c" providerId="AD" clId="Web-{5C48AD85-3C26-4F0E-BC49-45DAD381FB01}" dt="2023-09-28T00:11:15.502" v="1" actId="20577"/>
          <ac:spMkLst>
            <pc:docMk/>
            <pc:sldMk cId="1638973117" sldId="303"/>
            <ac:spMk id="6" creationId="{C64BA682-E487-2B83-5E21-C7BE2A7402D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E98AD-7B51-4DC6-82E1-521A52F6A235}" type="datetimeFigureOut">
              <a:rPr lang="en-US" smtClean="0"/>
              <a:t>2/14/24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C40387-D8E8-4747-B676-98ED036C8F01}" type="slidenum">
              <a:rPr lang="en-US" smtClean="0"/>
              <a:t>‹#›</a:t>
            </a:fld>
            <a:endParaRPr lang="en-US" dirty="0"/>
          </a:p>
        </p:txBody>
      </p:sp>
    </p:spTree>
    <p:extLst>
      <p:ext uri="{BB962C8B-B14F-4D97-AF65-F5344CB8AC3E}">
        <p14:creationId xmlns:p14="http://schemas.microsoft.com/office/powerpoint/2010/main" val="1031257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ipm.ucanr.edu/PMG/PESTNOTES/pn74140.html#TABLE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ipm.ucanr.edu/agriculture/avocado/Amorbia-Western-avocado-leafroller/#MANAGEMEN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ipm.ucanr.edu/TOOLS/PNAI/pnaishow.php?id=127"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ipm.ucanr.edu/TOOLS/PNAI/pnaishow.php?id=10"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ipm.ucanr.edu/PMG/A/I-HO-APIS-AS.015.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Welcome to today’s presentation on Biological Control. </a:t>
            </a:r>
          </a:p>
        </p:txBody>
      </p:sp>
      <p:sp>
        <p:nvSpPr>
          <p:cNvPr id="4" name="Slide Number Placeholder 3"/>
          <p:cNvSpPr>
            <a:spLocks noGrp="1"/>
          </p:cNvSpPr>
          <p:nvPr>
            <p:ph type="sldNum" sz="quarter" idx="5"/>
          </p:nvPr>
        </p:nvSpPr>
        <p:spPr/>
        <p:txBody>
          <a:bodyPr/>
          <a:lstStyle/>
          <a:p>
            <a:fld id="{E2C40387-D8E8-4747-B676-98ED036C8F01}" type="slidenum">
              <a:rPr lang="en-US" smtClean="0"/>
              <a:t>1</a:t>
            </a:fld>
            <a:endParaRPr lang="en-US" dirty="0"/>
          </a:p>
        </p:txBody>
      </p:sp>
    </p:spTree>
    <p:extLst>
      <p:ext uri="{BB962C8B-B14F-4D97-AF65-F5344CB8AC3E}">
        <p14:creationId xmlns:p14="http://schemas.microsoft.com/office/powerpoint/2010/main" val="182633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Predators whose larvae feed on aphids and mealybugs, and lack true legs</a:t>
            </a:r>
          </a:p>
          <a:p>
            <a:pPr marL="171450" indent="-171450">
              <a:buFont typeface="Arial" panose="020B0604020202020204" pitchFamily="34" charset="0"/>
              <a:buChar char="•"/>
            </a:pPr>
            <a:r>
              <a:rPr lang="en-US" dirty="0"/>
              <a:t>Adult syrphid flies often resemble bees with striped on their bodies. </a:t>
            </a:r>
          </a:p>
          <a:p>
            <a:pPr marL="171450" indent="-171450">
              <a:buFont typeface="Arial" panose="020B0604020202020204" pitchFamily="34" charset="0"/>
              <a:buChar char="•"/>
            </a:pPr>
            <a:r>
              <a:rPr lang="en-US" dirty="0"/>
              <a:t>Adults feed on pollen and nectar, and are sometimes called flower flies or hover flies</a:t>
            </a:r>
          </a:p>
        </p:txBody>
      </p:sp>
      <p:sp>
        <p:nvSpPr>
          <p:cNvPr id="4" name="Slide Number Placeholder 3"/>
          <p:cNvSpPr>
            <a:spLocks noGrp="1"/>
          </p:cNvSpPr>
          <p:nvPr>
            <p:ph type="sldNum" sz="quarter" idx="5"/>
          </p:nvPr>
        </p:nvSpPr>
        <p:spPr/>
        <p:txBody>
          <a:bodyPr/>
          <a:lstStyle/>
          <a:p>
            <a:fld id="{E2C40387-D8E8-4747-B676-98ED036C8F01}" type="slidenum">
              <a:rPr lang="en-US" smtClean="0"/>
              <a:t>11</a:t>
            </a:fld>
            <a:endParaRPr lang="en-US"/>
          </a:p>
        </p:txBody>
      </p:sp>
    </p:spTree>
    <p:extLst>
      <p:ext uri="{BB962C8B-B14F-4D97-AF65-F5344CB8AC3E}">
        <p14:creationId xmlns:p14="http://schemas.microsoft.com/office/powerpoint/2010/main" val="1059150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True bugs are a large order of insects. </a:t>
            </a:r>
          </a:p>
          <a:p>
            <a:pPr marL="171450" indent="-171450">
              <a:buFont typeface="Arial" panose="020B0604020202020204" pitchFamily="34" charset="0"/>
              <a:buChar char="•"/>
            </a:pPr>
            <a:r>
              <a:rPr lang="en-US" dirty="0"/>
              <a:t>They include generalist predators, like the ones pictured here, but also pest insects like stink bugs, </a:t>
            </a:r>
            <a:r>
              <a:rPr lang="en-US" dirty="0" err="1"/>
              <a:t>leaffooted</a:t>
            </a:r>
            <a:r>
              <a:rPr lang="en-US" dirty="0"/>
              <a:t> bugs, and bed bugs</a:t>
            </a:r>
          </a:p>
          <a:p>
            <a:pPr marL="171450" indent="-171450">
              <a:buFont typeface="Arial" panose="020B0604020202020204" pitchFamily="34" charset="0"/>
              <a:buChar char="•"/>
            </a:pPr>
            <a:r>
              <a:rPr lang="en-US" dirty="0"/>
              <a:t>True bugs have need-like mouthparts that they use to suck fluids out of prey</a:t>
            </a:r>
          </a:p>
          <a:p>
            <a:pPr marL="171450" indent="-171450">
              <a:buFont typeface="Arial" panose="020B0604020202020204" pitchFamily="34" charset="0"/>
              <a:buChar char="•"/>
            </a:pPr>
            <a:r>
              <a:rPr lang="en-US" dirty="0"/>
              <a:t>Some common true bug predators are pictured here</a:t>
            </a:r>
          </a:p>
          <a:p>
            <a:pPr marL="171450" indent="-171450">
              <a:buFont typeface="Arial" panose="020B0604020202020204" pitchFamily="34" charset="0"/>
              <a:buChar char="•"/>
            </a:pPr>
            <a:r>
              <a:rPr lang="en-US" dirty="0"/>
              <a:t>Largest and most common to see are assassin bugs</a:t>
            </a:r>
          </a:p>
        </p:txBody>
      </p:sp>
      <p:sp>
        <p:nvSpPr>
          <p:cNvPr id="4" name="Slide Number Placeholder 3"/>
          <p:cNvSpPr>
            <a:spLocks noGrp="1"/>
          </p:cNvSpPr>
          <p:nvPr>
            <p:ph type="sldNum" sz="quarter" idx="5"/>
          </p:nvPr>
        </p:nvSpPr>
        <p:spPr/>
        <p:txBody>
          <a:bodyPr/>
          <a:lstStyle/>
          <a:p>
            <a:fld id="{E2C40387-D8E8-4747-B676-98ED036C8F01}" type="slidenum">
              <a:rPr lang="en-US" smtClean="0"/>
              <a:t>12</a:t>
            </a:fld>
            <a:endParaRPr lang="en-US" dirty="0"/>
          </a:p>
        </p:txBody>
      </p:sp>
    </p:spTree>
    <p:extLst>
      <p:ext uri="{BB962C8B-B14F-4D97-AF65-F5344CB8AC3E}">
        <p14:creationId xmlns:p14="http://schemas.microsoft.com/office/powerpoint/2010/main" val="1238490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67F6D497-F6F0-4015-920F-9D6B464DE16B}"/>
              </a:ext>
            </a:extLst>
          </p:cNvPr>
          <p:cNvSpPr>
            <a:spLocks noGrp="1" noRot="1" noChangeAspect="1"/>
          </p:cNvSpPr>
          <p:nvPr>
            <p:ph type="sldImg"/>
          </p:nvPr>
        </p:nvSpPr>
        <p:spPr>
          <a:ln/>
        </p:spPr>
      </p:sp>
      <p:sp>
        <p:nvSpPr>
          <p:cNvPr id="23554" name="Notes Placeholder 2">
            <a:extLst>
              <a:ext uri="{FF2B5EF4-FFF2-40B4-BE49-F238E27FC236}">
                <a16:creationId xmlns:a16="http://schemas.microsoft.com/office/drawing/2014/main" id="{74C2E8FE-9AD8-4FA8-B37E-CD97F44FF0D0}"/>
              </a:ext>
            </a:extLst>
          </p:cNvPr>
          <p:cNvSpPr>
            <a:spLocks noGrp="1"/>
          </p:cNvSpPr>
          <p:nvPr>
            <p:ph type="body" idx="1"/>
          </p:nvPr>
        </p:nvSpPr>
        <p:spPr>
          <a:ln/>
        </p:spPr>
        <p:txBody>
          <a:bodyPr/>
          <a:lstStyle/>
          <a:p>
            <a:pPr>
              <a:lnSpc>
                <a:spcPct val="90000"/>
              </a:lnSpc>
              <a:spcBef>
                <a:spcPct val="0"/>
              </a:spcBef>
            </a:pPr>
            <a:r>
              <a:rPr lang="en-US" altLang="en-US" sz="1100" b="1">
                <a:latin typeface="Arial-BoldMS" charset="0"/>
              </a:rPr>
              <a:t>Predatory true bugs</a:t>
            </a:r>
            <a:r>
              <a:rPr lang="en-US" altLang="en-US" sz="1100" b="1">
                <a:latin typeface="ArialMS" charset="0"/>
              </a:rPr>
              <a:t> (Heteroptera order)</a:t>
            </a:r>
          </a:p>
          <a:p>
            <a:pPr>
              <a:lnSpc>
                <a:spcPct val="90000"/>
              </a:lnSpc>
              <a:spcBef>
                <a:spcPct val="0"/>
              </a:spcBef>
            </a:pPr>
            <a:r>
              <a:rPr lang="en-US" altLang="en-US" sz="1100"/>
              <a:t>Prey on a great variety of invertebrates. </a:t>
            </a:r>
            <a:r>
              <a:rPr lang="en-US" altLang="en-US" sz="1100">
                <a:latin typeface="ArialMS" charset="0"/>
              </a:rPr>
              <a:t>Develop through 3 life stages: egg, nymph (usually 5 instars), and adult.</a:t>
            </a:r>
          </a:p>
          <a:p>
            <a:pPr>
              <a:lnSpc>
                <a:spcPct val="90000"/>
              </a:lnSpc>
              <a:spcBef>
                <a:spcPct val="0"/>
              </a:spcBef>
              <a:buFontTx/>
              <a:buChar char="•"/>
            </a:pPr>
            <a:r>
              <a:rPr lang="en-US" altLang="en-US" sz="1100"/>
              <a:t> Minute pirate bugs (Anthocoridae family) - Adults and nymphs eat thrips, all stages of mites, insect eggs, aphids, mealybugs, psyllids, whiteflies, and small caterpillars. If feeding on mites, minute pirate bugs consume 100 or more in a lifetime. Nymphs are pear-shaped,  yellow to orangish, and. have distinctly red eyes. Females typically insert their eggs into plant tissue.</a:t>
            </a:r>
          </a:p>
          <a:p>
            <a:pPr>
              <a:lnSpc>
                <a:spcPct val="90000"/>
              </a:lnSpc>
              <a:spcBef>
                <a:spcPct val="0"/>
              </a:spcBef>
            </a:pPr>
            <a:endParaRPr lang="en-US" altLang="en-US" sz="1100"/>
          </a:p>
          <a:p>
            <a:pPr>
              <a:lnSpc>
                <a:spcPct val="90000"/>
              </a:lnSpc>
              <a:spcBef>
                <a:spcPct val="0"/>
              </a:spcBef>
              <a:buFontTx/>
              <a:buChar char="•"/>
            </a:pPr>
            <a:r>
              <a:rPr lang="en-US" altLang="en-US" sz="1100"/>
              <a:t> Bigeyed bugs (Geocorinae subfamily of Lygaeidae) - Adults and nymphs actively search low-growing plants for prey, including other bugs, insect eggs, flea beetles, small caterpillars, and mites. They are tiny (1/6 inch long or less) and have a wide head with prominent bulging eyes.</a:t>
            </a:r>
          </a:p>
          <a:p>
            <a:pPr>
              <a:lnSpc>
                <a:spcPct val="90000"/>
              </a:lnSpc>
              <a:spcBef>
                <a:spcPct val="0"/>
              </a:spcBef>
            </a:pPr>
            <a:endParaRPr lang="en-US" altLang="en-US" sz="1100"/>
          </a:p>
          <a:p>
            <a:pPr>
              <a:lnSpc>
                <a:spcPct val="90000"/>
              </a:lnSpc>
              <a:spcBef>
                <a:spcPct val="0"/>
              </a:spcBef>
              <a:buFontTx/>
              <a:buChar char="•"/>
            </a:pPr>
            <a:r>
              <a:rPr lang="en-US" altLang="en-US" sz="1100"/>
              <a:t> Assassin bugs (Reduviidae family) - Both adults and nymphs feed on caterpillars, leafhoppers, and a variety of other small- to medium-sized, mobile insects. Adults and nymphs stalk or lay in wait for prey, which they impale with their extended,  needlelike beak.</a:t>
            </a:r>
          </a:p>
          <a:p>
            <a:pPr>
              <a:lnSpc>
                <a:spcPct val="90000"/>
              </a:lnSpc>
              <a:spcBef>
                <a:spcPct val="0"/>
              </a:spcBef>
            </a:pPr>
            <a:endParaRPr lang="en-US" altLang="en-US" sz="1100">
              <a:latin typeface="Courier" charset="0"/>
            </a:endParaRPr>
          </a:p>
          <a:p>
            <a:pPr>
              <a:lnSpc>
                <a:spcPct val="90000"/>
              </a:lnSpc>
              <a:spcBef>
                <a:spcPct val="0"/>
              </a:spcBef>
            </a:pPr>
            <a:r>
              <a:rPr lang="en-US" altLang="en-US" sz="1100" b="1">
                <a:latin typeface="Courier" charset="0"/>
              </a:rPr>
              <a:t>Photos: </a:t>
            </a:r>
            <a:r>
              <a:rPr lang="en-US" altLang="en-US" sz="1100">
                <a:latin typeface="Courier" charset="0"/>
              </a:rPr>
              <a:t>Minute pirate bug, </a:t>
            </a:r>
            <a:r>
              <a:rPr lang="en-US" altLang="en-US" sz="1100" i="1">
                <a:latin typeface="Courier" charset="0"/>
              </a:rPr>
              <a:t>Orius tristicolor</a:t>
            </a:r>
            <a:r>
              <a:rPr lang="en-US" altLang="en-US" sz="1100">
                <a:latin typeface="Courier" charset="0"/>
              </a:rPr>
              <a:t> (top);</a:t>
            </a:r>
            <a:r>
              <a:rPr lang="en-US" altLang="en-US" sz="1100" i="1">
                <a:latin typeface="Courier" charset="0"/>
              </a:rPr>
              <a:t> </a:t>
            </a:r>
            <a:r>
              <a:rPr lang="en-US" altLang="en-US" sz="1100">
                <a:latin typeface="Courier" charset="0"/>
              </a:rPr>
              <a:t>Bi eyed bug, </a:t>
            </a:r>
            <a:r>
              <a:rPr lang="en-US" altLang="en-US" sz="1100" i="1"/>
              <a:t>Geocoris punctipes</a:t>
            </a:r>
            <a:r>
              <a:rPr lang="en-US" altLang="en-US" sz="1100"/>
              <a:t> (middle);</a:t>
            </a:r>
            <a:r>
              <a:rPr lang="en-US" altLang="en-US" sz="1100" i="1"/>
              <a:t> </a:t>
            </a:r>
            <a:r>
              <a:rPr lang="en-US" altLang="en-US" sz="1100"/>
              <a:t>Assassin bug, </a:t>
            </a:r>
            <a:r>
              <a:rPr lang="en-US" altLang="en-US" sz="1100" i="1"/>
              <a:t>Zelus renardii </a:t>
            </a:r>
            <a:r>
              <a:rPr lang="en-US" altLang="en-US" sz="1100"/>
              <a:t>(bottom)</a:t>
            </a:r>
            <a:endParaRPr lang="en-US" altLang="en-US" sz="1100" i="1"/>
          </a:p>
          <a:p>
            <a:pPr>
              <a:lnSpc>
                <a:spcPct val="90000"/>
              </a:lnSpc>
              <a:spcBef>
                <a:spcPct val="0"/>
              </a:spcBef>
            </a:pPr>
            <a:endParaRPr lang="en-US" altLang="en-US" sz="1100" i="1">
              <a:latin typeface="Courier" charset="0"/>
            </a:endParaRPr>
          </a:p>
          <a:p>
            <a:pPr>
              <a:lnSpc>
                <a:spcPct val="90000"/>
              </a:lnSpc>
              <a:spcBef>
                <a:spcPct val="0"/>
              </a:spcBef>
            </a:pPr>
            <a:r>
              <a:rPr lang="en-US" altLang="en-US" sz="1100" b="1">
                <a:latin typeface="Courier" charset="0"/>
              </a:rPr>
              <a:t>More information online:</a:t>
            </a:r>
          </a:p>
          <a:p>
            <a:pPr>
              <a:lnSpc>
                <a:spcPct val="90000"/>
              </a:lnSpc>
              <a:spcBef>
                <a:spcPct val="0"/>
              </a:spcBef>
            </a:pPr>
            <a:r>
              <a:rPr lang="en-US" altLang="en-US" sz="1100"/>
              <a:t>http://www.ipm.ucdavis.edu/PMG/NE/minute_pirate_bug.html</a:t>
            </a:r>
            <a:endParaRPr lang="en-US" altLang="en-US" sz="1100">
              <a:latin typeface="Courier" charset="0"/>
            </a:endParaRPr>
          </a:p>
          <a:p>
            <a:pPr>
              <a:lnSpc>
                <a:spcPct val="90000"/>
              </a:lnSpc>
              <a:spcBef>
                <a:spcPct val="0"/>
              </a:spcBef>
            </a:pPr>
            <a:r>
              <a:rPr lang="en-US" altLang="en-US" sz="1100"/>
              <a:t>http://www.ipm.ucdavis.edu/PMG/NE/bigeyed_bugs.html</a:t>
            </a:r>
          </a:p>
          <a:p>
            <a:pPr>
              <a:lnSpc>
                <a:spcPct val="90000"/>
              </a:lnSpc>
              <a:spcBef>
                <a:spcPct val="0"/>
              </a:spcBef>
            </a:pPr>
            <a:r>
              <a:rPr lang="en-US" altLang="en-US" sz="1100"/>
              <a:t>http://www.ipm.ucdavis.edu/PMG/NE/assassin_bugs.html</a:t>
            </a:r>
          </a:p>
          <a:p>
            <a:pPr>
              <a:lnSpc>
                <a:spcPct val="90000"/>
              </a:lnSpc>
              <a:spcBef>
                <a:spcPct val="0"/>
              </a:spcBef>
            </a:pPr>
            <a:r>
              <a:rPr lang="en-US" altLang="en-US" sz="1100"/>
              <a:t>http://www.ipm.ucdavis.edu/PMG/NE/damsel_bug.html</a:t>
            </a:r>
            <a:endParaRPr lang="en-US" altLang="en-US" sz="1100">
              <a:latin typeface="Courier" charset="0"/>
            </a:endParaRPr>
          </a:p>
          <a:p>
            <a:pPr>
              <a:lnSpc>
                <a:spcPct val="90000"/>
              </a:lnSpc>
            </a:pPr>
            <a:endParaRPr lang="en-US" altLang="en-US" sz="1100"/>
          </a:p>
        </p:txBody>
      </p:sp>
      <p:sp>
        <p:nvSpPr>
          <p:cNvPr id="23555" name="Slide Number Placeholder 3">
            <a:extLst>
              <a:ext uri="{FF2B5EF4-FFF2-40B4-BE49-F238E27FC236}">
                <a16:creationId xmlns:a16="http://schemas.microsoft.com/office/drawing/2014/main" id="{FB6C08CE-599A-4BA0-9298-242BE78BC58E}"/>
              </a:ext>
            </a:extLst>
          </p:cNvPr>
          <p:cNvSpPr txBox="1">
            <a:spLocks noGrp="1"/>
          </p:cNvSpPr>
          <p:nvPr/>
        </p:nvSpPr>
        <p:spPr bwMode="auto">
          <a:xfrm>
            <a:off x="5440363" y="6950075"/>
            <a:ext cx="41608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2400">
                <a:solidFill>
                  <a:schemeClr val="tx1"/>
                </a:solidFill>
                <a:latin typeface="Arial" panose="020B0604020202020204" pitchFamily="34" charset="0"/>
                <a:ea typeface="ＭＳ Ｐゴシック" panose="020B0600070205080204" pitchFamily="34" charset="-128"/>
              </a:defRPr>
            </a:lvl1pPr>
            <a:lvl2pPr marL="785813" indent="-303213" defTabSz="966788">
              <a:defRPr sz="2400">
                <a:solidFill>
                  <a:schemeClr val="tx1"/>
                </a:solidFill>
                <a:latin typeface="Arial" panose="020B0604020202020204" pitchFamily="34" charset="0"/>
                <a:ea typeface="ＭＳ Ｐゴシック" panose="020B0600070205080204" pitchFamily="34" charset="-128"/>
              </a:defRPr>
            </a:lvl2pPr>
            <a:lvl3pPr marL="1208088" indent="-241300" defTabSz="966788">
              <a:defRPr sz="2400">
                <a:solidFill>
                  <a:schemeClr val="tx1"/>
                </a:solidFill>
                <a:latin typeface="Arial" panose="020B0604020202020204" pitchFamily="34" charset="0"/>
                <a:ea typeface="ＭＳ Ｐゴシック" panose="020B0600070205080204" pitchFamily="34" charset="-128"/>
              </a:defRPr>
            </a:lvl3pPr>
            <a:lvl4pPr marL="1692275" indent="-242888" defTabSz="966788">
              <a:defRPr sz="2400">
                <a:solidFill>
                  <a:schemeClr val="tx1"/>
                </a:solidFill>
                <a:latin typeface="Arial" panose="020B0604020202020204" pitchFamily="34" charset="0"/>
                <a:ea typeface="ＭＳ Ｐゴシック" panose="020B0600070205080204" pitchFamily="34" charset="-128"/>
              </a:defRPr>
            </a:lvl4pPr>
            <a:lvl5pPr marL="2174875" indent="-241300" defTabSz="966788">
              <a:defRPr sz="2400">
                <a:solidFill>
                  <a:schemeClr val="tx1"/>
                </a:solidFill>
                <a:latin typeface="Arial" panose="020B0604020202020204" pitchFamily="34" charset="0"/>
                <a:ea typeface="ＭＳ Ｐゴシック" panose="020B0600070205080204" pitchFamily="34" charset="-128"/>
              </a:defRPr>
            </a:lvl5pPr>
            <a:lvl6pPr marL="2632075" indent="-2413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89275" indent="-2413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546475" indent="-2413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003675" indent="-2413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B6E2309C-D75D-413B-B227-EF9A7AEE72A0}" type="slidenum">
              <a:rPr lang="en-US" altLang="en-US" sz="1300"/>
              <a:pPr algn="r"/>
              <a:t>13</a:t>
            </a:fld>
            <a:endParaRPr lang="en-US" altLang="en-US"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Spiders are generalist predators that feed on a wide variety of insects, other spiders, and arthropods </a:t>
            </a:r>
          </a:p>
          <a:p>
            <a:pPr marL="171450" indent="-171450">
              <a:buFont typeface="Arial" panose="020B0604020202020204" pitchFamily="34" charset="0"/>
              <a:buChar char="•"/>
            </a:pPr>
            <a:r>
              <a:rPr lang="en-US" dirty="0"/>
              <a:t>Because they have 8 legs, they are arachnids and not insects</a:t>
            </a:r>
          </a:p>
          <a:p>
            <a:pPr marL="171450" indent="-171450">
              <a:buFont typeface="Arial" panose="020B0604020202020204" pitchFamily="34" charset="0"/>
              <a:buChar char="•"/>
            </a:pPr>
            <a:r>
              <a:rPr lang="en-US" dirty="0"/>
              <a:t>Some spiders will use webs to catch their prey, others like jumping spiders and wolf spiders stalk and hunt down their prey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15</a:t>
            </a:fld>
            <a:endParaRPr lang="en-US" dirty="0"/>
          </a:p>
        </p:txBody>
      </p:sp>
    </p:spTree>
    <p:extLst>
      <p:ext uri="{BB962C8B-B14F-4D97-AF65-F5344CB8AC3E}">
        <p14:creationId xmlns:p14="http://schemas.microsoft.com/office/powerpoint/2010/main" val="1660475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00000"/>
                </a:solidFill>
                <a:effectLst/>
                <a:latin typeface="Verdana" panose="020B0604030504040204" pitchFamily="34" charset="0"/>
              </a:rPr>
              <a:t>Although the term “parasite” is used here, true parasites (e.g., fleas and ticks) do not typically kill their hosts. Species useful in biological control, and discussed here, kill their hosts; they are more precisely called “parasitoids.”</a:t>
            </a:r>
          </a:p>
          <a:p>
            <a:pPr marL="171450" indent="-171450">
              <a:buFont typeface="Arial" panose="020B0604020202020204" pitchFamily="34" charset="0"/>
              <a:buChar char="•"/>
            </a:pPr>
            <a:r>
              <a:rPr lang="en-US" b="0" i="0" dirty="0">
                <a:solidFill>
                  <a:srgbClr val="000000"/>
                </a:solidFill>
                <a:effectLst/>
                <a:latin typeface="Verdana" panose="020B0604030504040204" pitchFamily="34" charset="0"/>
              </a:rPr>
              <a:t>Insect </a:t>
            </a:r>
            <a:r>
              <a:rPr lang="en-US" b="0" i="0" u="none" strike="noStrike" dirty="0">
                <a:solidFill>
                  <a:srgbClr val="194687"/>
                </a:solidFill>
                <a:effectLst/>
                <a:latin typeface="Verdana" panose="020B0604030504040204" pitchFamily="34" charset="0"/>
                <a:hlinkClick r:id="rId3"/>
              </a:rPr>
              <a:t>parasites</a:t>
            </a:r>
            <a:r>
              <a:rPr lang="en-US" b="0" i="0" dirty="0">
                <a:solidFill>
                  <a:srgbClr val="000000"/>
                </a:solidFill>
                <a:effectLst/>
                <a:latin typeface="Verdana" panose="020B0604030504040204" pitchFamily="34" charset="0"/>
              </a:rPr>
              <a:t> can develop on the inside or outside of the host’s body, or eggs </a:t>
            </a:r>
          </a:p>
          <a:p>
            <a:pPr marL="171450" indent="-171450">
              <a:buFont typeface="Arial" panose="020B0604020202020204" pitchFamily="34" charset="0"/>
              <a:buChar char="•"/>
            </a:pPr>
            <a:r>
              <a:rPr lang="en-US" b="0" i="0" dirty="0">
                <a:solidFill>
                  <a:srgbClr val="000000"/>
                </a:solidFill>
                <a:effectLst/>
                <a:latin typeface="Verdana" panose="020B0604030504040204" pitchFamily="34" charset="0"/>
              </a:rPr>
              <a:t>Most parasitic insects are very tiny flies or wasps</a:t>
            </a:r>
          </a:p>
          <a:p>
            <a:pPr marL="171450" indent="-171450">
              <a:buFont typeface="Arial" panose="020B0604020202020204" pitchFamily="34" charset="0"/>
              <a:buChar char="•"/>
            </a:pPr>
            <a:r>
              <a:rPr lang="en-US" b="0" i="0" dirty="0">
                <a:solidFill>
                  <a:srgbClr val="000000"/>
                </a:solidFill>
                <a:effectLst/>
                <a:latin typeface="Verdana" panose="020B0604030504040204" pitchFamily="34" charset="0"/>
              </a:rPr>
              <a:t>The life cycle graphic is for an aphid parasite</a:t>
            </a:r>
          </a:p>
          <a:p>
            <a:pPr marL="171450" indent="-171450" algn="l">
              <a:buFont typeface="Arial" panose="020B0604020202020204" pitchFamily="34" charset="0"/>
              <a:buChar char="•"/>
            </a:pPr>
            <a:r>
              <a:rPr lang="en-US" b="0" i="0" dirty="0">
                <a:solidFill>
                  <a:srgbClr val="000000"/>
                </a:solidFill>
                <a:effectLst/>
                <a:latin typeface="Verdana" panose="020B0604030504040204" pitchFamily="34" charset="0"/>
              </a:rPr>
              <a:t>An adult parasite lays an egg inside a live aphid. The egg hatches into a parasite larva that grows as it feeds on the aphid's insides. After killing the aphid, the parasite pupates. An adult wasp emerges from the dead aphid, then flies off to find and parasitize other aphids.</a:t>
            </a:r>
          </a:p>
          <a:p>
            <a:pPr marL="171450" indent="-171450">
              <a:buFont typeface="Arial" panose="020B0604020202020204" pitchFamily="34" charset="0"/>
              <a:buChar char="•"/>
            </a:pPr>
            <a:endParaRPr lang="en-US" b="0" i="0" dirty="0">
              <a:solidFill>
                <a:srgbClr val="000000"/>
              </a:solidFill>
              <a:effectLst/>
              <a:latin typeface="Verdana" panose="020B060403050404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16</a:t>
            </a:fld>
            <a:endParaRPr lang="en-US" dirty="0"/>
          </a:p>
        </p:txBody>
      </p:sp>
    </p:spTree>
    <p:extLst>
      <p:ext uri="{BB962C8B-B14F-4D97-AF65-F5344CB8AC3E}">
        <p14:creationId xmlns:p14="http://schemas.microsoft.com/office/powerpoint/2010/main" val="906736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Because parasitoids are often tiny flies and wasps, it’s hard to see them </a:t>
            </a:r>
          </a:p>
          <a:p>
            <a:pPr marL="171450" indent="-171450">
              <a:buFont typeface="Arial" panose="020B0604020202020204" pitchFamily="34" charset="0"/>
              <a:buChar char="•"/>
            </a:pPr>
            <a:r>
              <a:rPr lang="en-US" dirty="0"/>
              <a:t>You can tell parasitoids are present by looking for signs of </a:t>
            </a:r>
            <a:r>
              <a:rPr lang="en-US" dirty="0" err="1"/>
              <a:t>parasitization</a:t>
            </a:r>
            <a:endParaRPr lang="en-US" dirty="0"/>
          </a:p>
          <a:p>
            <a:pPr marL="171450" indent="-171450">
              <a:buFont typeface="Arial" panose="020B0604020202020204" pitchFamily="34" charset="0"/>
              <a:buChar char="•"/>
            </a:pPr>
            <a:r>
              <a:rPr lang="en-US" dirty="0"/>
              <a:t>When insects or their eggs are parasitized, they often change color, like you can see in the top two photos where the black scales on the left have been parasitized, and the black eggs on the right have also been parasitized</a:t>
            </a:r>
          </a:p>
          <a:p>
            <a:pPr marL="171450" indent="-171450">
              <a:buFont typeface="Arial" panose="020B0604020202020204" pitchFamily="34" charset="0"/>
              <a:buChar char="•"/>
            </a:pPr>
            <a:r>
              <a:rPr lang="en-US" dirty="0"/>
              <a:t>Sometimes you may notice the pupal cases of parasites on the outside of the host, like is the case for the hornworm on the bottom right, and many other caterpillars. </a:t>
            </a:r>
          </a:p>
          <a:p>
            <a:pPr marL="171450" indent="-171450">
              <a:buFont typeface="Arial" panose="020B0604020202020204" pitchFamily="34" charset="0"/>
              <a:buChar char="•"/>
            </a:pPr>
            <a:r>
              <a:rPr lang="en-US" dirty="0"/>
              <a:t>Parasitoids may lay multiple eggs into larger hosts like caterpillars, but more often only lay one egg in their host. </a:t>
            </a:r>
          </a:p>
          <a:p>
            <a:pPr marL="171450" indent="-171450">
              <a:buFont typeface="Arial" panose="020B0604020202020204" pitchFamily="34" charset="0"/>
              <a:buChar char="•"/>
            </a:pPr>
            <a:r>
              <a:rPr lang="en-US" dirty="0"/>
              <a:t>And other times you will see the mummified hosts with exit holes where the parasite has left the host’s body</a:t>
            </a:r>
          </a:p>
          <a:p>
            <a:pPr marL="171450" indent="-171450">
              <a:buFont typeface="Arial" panose="020B0604020202020204" pitchFamily="34" charset="0"/>
              <a:buChar char="•"/>
            </a:pPr>
            <a:r>
              <a:rPr lang="en-US" dirty="0"/>
              <a:t>In the bottom left photo, you can see parasitized aphids. After being parasitized they often bloat and turn a bronze color. You can see the parasitoids exit holes in some of them.</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17</a:t>
            </a:fld>
            <a:endParaRPr lang="en-US"/>
          </a:p>
        </p:txBody>
      </p:sp>
    </p:spTree>
    <p:extLst>
      <p:ext uri="{BB962C8B-B14F-4D97-AF65-F5344CB8AC3E}">
        <p14:creationId xmlns:p14="http://schemas.microsoft.com/office/powerpoint/2010/main" val="1379863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err="1">
                <a:solidFill>
                  <a:srgbClr val="111418"/>
                </a:solidFill>
                <a:effectLst/>
                <a:latin typeface="Open Sans" panose="020B0606030504020204" pitchFamily="34" charset="0"/>
              </a:rPr>
              <a:t>Aphidius</a:t>
            </a:r>
            <a:r>
              <a:rPr lang="en-US" b="0" i="0" dirty="0">
                <a:solidFill>
                  <a:srgbClr val="111418"/>
                </a:solidFill>
                <a:effectLst/>
                <a:latin typeface="Open Sans" panose="020B0606030504020204" pitchFamily="34" charset="0"/>
              </a:rPr>
              <a:t> parasitoids feed on many kinds of aphids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33338"/>
                </a:solidFill>
                <a:effectLst/>
                <a:latin typeface="Open Sans" panose="020B0606030504020204" pitchFamily="34" charset="0"/>
              </a:rPr>
              <a:t>After they lay their eggs inside of an aphid host, the larva kills the aphid and causes its skin to become crusty and puffy (mummified). The wasp then pupates into an adult that chews a rounded hole and emerges from the mummy.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33338"/>
                </a:solidFill>
                <a:effectLst/>
                <a:latin typeface="Open Sans" panose="020B0606030504020204" pitchFamily="34" charset="0"/>
              </a:rPr>
              <a:t>The most obvious evidence these tiny parasitoids are present is that several days after being parasitized the aphid becomes a crusty, puffy, smooth mummy that is brown, gold, or tan colored</a:t>
            </a:r>
            <a:endParaRPr lang="en-US" b="0" i="0" dirty="0">
              <a:solidFill>
                <a:srgbClr val="111418"/>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111418"/>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18</a:t>
            </a:fld>
            <a:endParaRPr lang="en-US" dirty="0"/>
          </a:p>
        </p:txBody>
      </p:sp>
    </p:spTree>
    <p:extLst>
      <p:ext uri="{BB962C8B-B14F-4D97-AF65-F5344CB8AC3E}">
        <p14:creationId xmlns:p14="http://schemas.microsoft.com/office/powerpoint/2010/main" val="1928306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1" dirty="0" err="1">
                <a:solidFill>
                  <a:srgbClr val="111418"/>
                </a:solidFill>
                <a:effectLst/>
                <a:latin typeface="Open Sans" panose="020B0606030504020204" pitchFamily="34" charset="0"/>
              </a:rPr>
              <a:t>Encarsia</a:t>
            </a:r>
            <a:r>
              <a:rPr lang="en-US" b="0" i="1" dirty="0">
                <a:solidFill>
                  <a:srgbClr val="111418"/>
                </a:solidFill>
                <a:effectLst/>
                <a:latin typeface="Open Sans" panose="020B0606030504020204" pitchFamily="34" charset="0"/>
              </a:rPr>
              <a:t> </a:t>
            </a:r>
            <a:r>
              <a:rPr lang="en-US" b="0" i="1" dirty="0" err="1">
                <a:solidFill>
                  <a:srgbClr val="111418"/>
                </a:solidFill>
                <a:effectLst/>
                <a:latin typeface="Open Sans" panose="020B0606030504020204" pitchFamily="34" charset="0"/>
              </a:rPr>
              <a:t>formosa</a:t>
            </a:r>
            <a:r>
              <a:rPr lang="en-US" b="0" i="0" dirty="0">
                <a:solidFill>
                  <a:srgbClr val="111418"/>
                </a:solidFill>
                <a:effectLst/>
                <a:latin typeface="Open Sans" panose="020B0606030504020204" pitchFamily="34" charset="0"/>
              </a:rPr>
              <a:t> is a whitefly parasitoid, specifically for greenhouse whiteflies </a:t>
            </a:r>
          </a:p>
          <a:p>
            <a:pPr marL="171450" indent="-171450" algn="l">
              <a:buFont typeface="Arial" panose="020B0604020202020204" pitchFamily="34" charset="0"/>
              <a:buChar char="•"/>
            </a:pPr>
            <a:r>
              <a:rPr lang="en-US" b="0" i="0" dirty="0">
                <a:solidFill>
                  <a:srgbClr val="111418"/>
                </a:solidFill>
                <a:effectLst/>
                <a:latin typeface="Open Sans" panose="020B0606030504020204" pitchFamily="34" charset="0"/>
              </a:rPr>
              <a:t>The parasitoid lays its eggs inside of greenhouse whiteflies</a:t>
            </a:r>
          </a:p>
          <a:p>
            <a:pPr marL="171450" indent="-171450" algn="l">
              <a:buFont typeface="Arial" panose="020B0604020202020204" pitchFamily="34" charset="0"/>
              <a:buChar char="•"/>
            </a:pPr>
            <a:r>
              <a:rPr lang="en-US" b="0" i="0" dirty="0">
                <a:solidFill>
                  <a:srgbClr val="111418"/>
                </a:solidFill>
                <a:effectLst/>
                <a:latin typeface="Open Sans" panose="020B0606030504020204" pitchFamily="34" charset="0"/>
              </a:rPr>
              <a:t>As a result, the whitefly changes from a pale color to black as the wasp develops inside </a:t>
            </a:r>
          </a:p>
          <a:p>
            <a:pPr marL="171450" indent="-171450" algn="l">
              <a:buFont typeface="Arial" panose="020B0604020202020204" pitchFamily="34" charset="0"/>
              <a:buChar char="•"/>
            </a:pPr>
            <a:r>
              <a:rPr lang="en-US" b="0" i="0" dirty="0">
                <a:solidFill>
                  <a:srgbClr val="233338"/>
                </a:solidFill>
                <a:effectLst/>
                <a:latin typeface="Open Sans" panose="020B0606030504020204" pitchFamily="34" charset="0"/>
              </a:rPr>
              <a:t>In addition to the whiteflies killed by </a:t>
            </a:r>
            <a:r>
              <a:rPr lang="en-US" b="0" i="0" dirty="0" err="1">
                <a:solidFill>
                  <a:srgbClr val="233338"/>
                </a:solidFill>
                <a:effectLst/>
                <a:latin typeface="Open Sans" panose="020B0606030504020204" pitchFamily="34" charset="0"/>
              </a:rPr>
              <a:t>parasitization</a:t>
            </a:r>
            <a:r>
              <a:rPr lang="en-US" b="0" i="0" dirty="0">
                <a:solidFill>
                  <a:srgbClr val="233338"/>
                </a:solidFill>
                <a:effectLst/>
                <a:latin typeface="Open Sans" panose="020B0606030504020204" pitchFamily="34" charset="0"/>
              </a:rPr>
              <a:t> the adult female wasps feed blood of whiteflies. </a:t>
            </a:r>
          </a:p>
          <a:p>
            <a:pPr marL="171450" indent="-171450" algn="l">
              <a:buFont typeface="Arial" panose="020B0604020202020204" pitchFamily="34" charset="0"/>
              <a:buChar char="•"/>
            </a:pPr>
            <a:r>
              <a:rPr lang="en-US" b="0" i="0" dirty="0">
                <a:solidFill>
                  <a:srgbClr val="233338"/>
                </a:solidFill>
                <a:effectLst/>
                <a:latin typeface="Open Sans" panose="020B0606030504020204" pitchFamily="34" charset="0"/>
              </a:rPr>
              <a:t>The female wasp punctures whitefly nymphs with her ovipositor and consumes their body contents</a:t>
            </a:r>
            <a:br>
              <a:rPr lang="en-US" b="0" i="0" dirty="0">
                <a:solidFill>
                  <a:srgbClr val="212529"/>
                </a:solidFill>
                <a:effectLst/>
                <a:latin typeface="Open Sans" panose="020B0606030504020204" pitchFamily="34" charset="0"/>
              </a:rPr>
            </a:br>
            <a:endParaRPr lang="en-US" b="0" i="0" dirty="0">
              <a:solidFill>
                <a:srgbClr val="212529"/>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19</a:t>
            </a:fld>
            <a:endParaRPr lang="en-US" dirty="0"/>
          </a:p>
        </p:txBody>
      </p:sp>
    </p:spTree>
    <p:extLst>
      <p:ext uri="{BB962C8B-B14F-4D97-AF65-F5344CB8AC3E}">
        <p14:creationId xmlns:p14="http://schemas.microsoft.com/office/powerpoint/2010/main" val="2150975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1" dirty="0" err="1">
                <a:solidFill>
                  <a:srgbClr val="233338"/>
                </a:solidFill>
                <a:effectLst/>
                <a:latin typeface="Open Sans" panose="020B0606030504020204" pitchFamily="34" charset="0"/>
              </a:rPr>
              <a:t>Trichogramma</a:t>
            </a:r>
            <a:r>
              <a:rPr lang="en-US" b="0" i="0" dirty="0">
                <a:solidFill>
                  <a:srgbClr val="233338"/>
                </a:solidFill>
                <a:effectLst/>
                <a:latin typeface="Open Sans" panose="020B0606030504020204" pitchFamily="34" charset="0"/>
              </a:rPr>
              <a:t> parasitoids are tiny wasps that parasitize eggs of various insects, especially </a:t>
            </a:r>
            <a:r>
              <a:rPr lang="en-US" b="0" i="0" u="none" strike="noStrike" dirty="0">
                <a:solidFill>
                  <a:srgbClr val="3873B4"/>
                </a:solidFill>
                <a:effectLst/>
                <a:latin typeface="Open Sans" panose="020B0606030504020204" pitchFamily="34" charset="0"/>
                <a:hlinkClick r:id="rId3"/>
              </a:rPr>
              <a:t>moths</a:t>
            </a:r>
            <a:endParaRPr lang="en-US" b="0" i="0" u="none" strike="noStrike" dirty="0">
              <a:solidFill>
                <a:srgbClr val="3873B4"/>
              </a:solidFill>
              <a:effectLst/>
              <a:latin typeface="Open Sans" panose="020B0606030504020204" pitchFamily="34" charset="0"/>
            </a:endParaRPr>
          </a:p>
          <a:p>
            <a:pPr marL="171450" indent="-171450">
              <a:buFont typeface="Arial" panose="020B0604020202020204" pitchFamily="34" charset="0"/>
              <a:buChar char="•"/>
            </a:pPr>
            <a:r>
              <a:rPr lang="en-US" dirty="0"/>
              <a:t>Upon </a:t>
            </a:r>
            <a:r>
              <a:rPr lang="en-US" dirty="0" err="1"/>
              <a:t>parasitization</a:t>
            </a:r>
            <a:r>
              <a:rPr lang="en-US" dirty="0"/>
              <a:t>, the host’s eggshells turn dark black </a:t>
            </a:r>
          </a:p>
          <a:p>
            <a:pPr marL="171450" indent="-171450">
              <a:buFont typeface="Arial" panose="020B0604020202020204" pitchFamily="34" charset="0"/>
              <a:buChar char="•"/>
            </a:pPr>
            <a:r>
              <a:rPr lang="en-US" b="0" i="0" dirty="0">
                <a:solidFill>
                  <a:srgbClr val="233338"/>
                </a:solidFill>
                <a:effectLst/>
                <a:latin typeface="Open Sans" panose="020B0606030504020204" pitchFamily="34" charset="0"/>
              </a:rPr>
              <a:t>Each </a:t>
            </a:r>
            <a:r>
              <a:rPr lang="en-US" b="0" i="1" dirty="0" err="1">
                <a:solidFill>
                  <a:srgbClr val="233338"/>
                </a:solidFill>
                <a:effectLst/>
                <a:latin typeface="Open Sans" panose="020B0606030504020204" pitchFamily="34" charset="0"/>
              </a:rPr>
              <a:t>Trichogramma</a:t>
            </a:r>
            <a:r>
              <a:rPr lang="en-US" b="0" i="0" dirty="0">
                <a:solidFill>
                  <a:srgbClr val="233338"/>
                </a:solidFill>
                <a:effectLst/>
                <a:latin typeface="Open Sans" panose="020B0606030504020204" pitchFamily="34" charset="0"/>
              </a:rPr>
              <a:t> female can parasitize about 100 host eggs. </a:t>
            </a:r>
          </a:p>
          <a:p>
            <a:pPr marL="171450" indent="-171450">
              <a:buFont typeface="Arial" panose="020B0604020202020204" pitchFamily="34" charset="0"/>
              <a:buChar char="•"/>
            </a:pPr>
            <a:r>
              <a:rPr lang="en-US" b="0" i="0" dirty="0">
                <a:solidFill>
                  <a:srgbClr val="233338"/>
                </a:solidFill>
                <a:effectLst/>
                <a:latin typeface="Open Sans" panose="020B0606030504020204" pitchFamily="34" charset="0"/>
              </a:rPr>
              <a:t>Additional eggs are killed by the female wasps feeding on them. </a:t>
            </a: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20</a:t>
            </a:fld>
            <a:endParaRPr lang="en-US" dirty="0"/>
          </a:p>
        </p:txBody>
      </p:sp>
    </p:spTree>
    <p:extLst>
      <p:ext uri="{BB962C8B-B14F-4D97-AF65-F5344CB8AC3E}">
        <p14:creationId xmlns:p14="http://schemas.microsoft.com/office/powerpoint/2010/main" val="3207856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33338"/>
                </a:solidFill>
                <a:effectLst/>
                <a:latin typeface="Open Sans" panose="020B0606030504020204" pitchFamily="34" charset="0"/>
              </a:rPr>
              <a:t>Tachinids are the most important of the parasitic flies that provide biological control of beetles, caterpillars, grasshoppers, true bugs, and other insects</a:t>
            </a:r>
          </a:p>
          <a:p>
            <a:pPr marL="171450" indent="-171450">
              <a:buFont typeface="Arial" panose="020B0604020202020204" pitchFamily="34" charset="0"/>
              <a:buChar char="•"/>
            </a:pPr>
            <a:r>
              <a:rPr lang="en-US" b="0" i="0" dirty="0">
                <a:solidFill>
                  <a:srgbClr val="233338"/>
                </a:solidFill>
                <a:effectLst/>
                <a:latin typeface="Open Sans" panose="020B0606030504020204" pitchFamily="34" charset="0"/>
              </a:rPr>
              <a:t>They insert an egg into the host's body or glue eggs on the host's body. Others lay eggs on plants that hatch after they are consumed by the plant-feeding host insect. Others lay eggs into soil if a soil-dwelling insect is the host (e.g., root-feeding white grubs).</a:t>
            </a: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21</a:t>
            </a:fld>
            <a:endParaRPr lang="en-US" dirty="0"/>
          </a:p>
        </p:txBody>
      </p:sp>
    </p:spTree>
    <p:extLst>
      <p:ext uri="{BB962C8B-B14F-4D97-AF65-F5344CB8AC3E}">
        <p14:creationId xmlns:p14="http://schemas.microsoft.com/office/powerpoint/2010/main" val="190512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what is biological control? </a:t>
            </a:r>
          </a:p>
          <a:p>
            <a:pPr marL="171450" indent="-171450">
              <a:buFont typeface="Arial" panose="020B0604020202020204" pitchFamily="34" charset="0"/>
              <a:buChar char="•"/>
            </a:pPr>
            <a:r>
              <a:rPr lang="en-US" dirty="0"/>
              <a:t>It is the action of beneficial organisms such as parasites, pathogens, and predators- generally refereed to as natural enemies- and these organisms help to manage pests and their damage </a:t>
            </a:r>
          </a:p>
          <a:p>
            <a:pPr marL="171450" indent="-171450">
              <a:buFont typeface="Arial" panose="020B0604020202020204" pitchFamily="34" charset="0"/>
              <a:buChar char="•"/>
            </a:pPr>
            <a:r>
              <a:rPr lang="en-US" dirty="0"/>
              <a:t>This form of control is essential to IPM and non-chemical management of pests as it poses fewer risks to human and environmental health </a:t>
            </a:r>
          </a:p>
          <a:p>
            <a:pPr marL="171450" indent="-171450">
              <a:buFont typeface="Arial" panose="020B0604020202020204" pitchFamily="34" charset="0"/>
              <a:buChar char="•"/>
            </a:pPr>
            <a:r>
              <a:rPr lang="en-US" dirty="0"/>
              <a:t>Biological control is primarily used to control insect pests but it can also be used to control other pests like weeds, diseases, and animal pests </a:t>
            </a:r>
          </a:p>
          <a:p>
            <a:pPr marL="171450" indent="-171450">
              <a:buFont typeface="Arial" panose="020B0604020202020204" pitchFamily="34" charset="0"/>
              <a:buChar char="•"/>
            </a:pPr>
            <a:r>
              <a:rPr lang="en-US" dirty="0"/>
              <a:t>Natural enemies are the agents of biological control </a:t>
            </a:r>
          </a:p>
          <a:p>
            <a:pPr marL="171450" indent="-171450">
              <a:buFont typeface="Arial" panose="020B0604020202020204" pitchFamily="34" charset="0"/>
              <a:buChar char="•"/>
            </a:pPr>
            <a:r>
              <a:rPr lang="en-US" dirty="0"/>
              <a:t>These living organisms control pests and other insects by preying or feeding on them, preventing them from reproducing, or parasitizing them </a:t>
            </a:r>
          </a:p>
          <a:p>
            <a:pPr marL="171450" indent="-171450">
              <a:buFont typeface="Arial" panose="020B0604020202020204" pitchFamily="34" charset="0"/>
              <a:buChar char="•"/>
            </a:pPr>
            <a:r>
              <a:rPr lang="en-US" dirty="0"/>
              <a:t>They include predators, parasites, and pathogens </a:t>
            </a:r>
          </a:p>
          <a:p>
            <a:pPr marL="171450" indent="-171450">
              <a:buFont typeface="Arial" panose="020B0604020202020204" pitchFamily="34" charset="0"/>
              <a:buChar char="•"/>
            </a:pPr>
            <a:r>
              <a:rPr lang="en-US" dirty="0"/>
              <a:t>And are often referred to as beneficials or good bugs</a:t>
            </a:r>
          </a:p>
        </p:txBody>
      </p:sp>
      <p:sp>
        <p:nvSpPr>
          <p:cNvPr id="4" name="Slide Number Placeholder 3"/>
          <p:cNvSpPr>
            <a:spLocks noGrp="1"/>
          </p:cNvSpPr>
          <p:nvPr>
            <p:ph type="sldNum" sz="quarter" idx="5"/>
          </p:nvPr>
        </p:nvSpPr>
        <p:spPr/>
        <p:txBody>
          <a:bodyPr/>
          <a:lstStyle/>
          <a:p>
            <a:fld id="{E2C40387-D8E8-4747-B676-98ED036C8F01}" type="slidenum">
              <a:rPr lang="en-US" smtClean="0"/>
              <a:t>2</a:t>
            </a:fld>
            <a:endParaRPr lang="en-US" dirty="0"/>
          </a:p>
        </p:txBody>
      </p:sp>
    </p:spTree>
    <p:extLst>
      <p:ext uri="{BB962C8B-B14F-4D97-AF65-F5344CB8AC3E}">
        <p14:creationId xmlns:p14="http://schemas.microsoft.com/office/powerpoint/2010/main" val="1972697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last type of biocontrol are pathogens </a:t>
            </a:r>
          </a:p>
          <a:p>
            <a:pPr marL="171450" indent="-171450">
              <a:buFont typeface="Arial" panose="020B0604020202020204" pitchFamily="34" charset="0"/>
              <a:buChar char="•"/>
            </a:pPr>
            <a:r>
              <a:rPr lang="en-US" dirty="0"/>
              <a:t>These microorganisms infect and kill host species and include bacteria, fungi, viruses, and nematodes </a:t>
            </a:r>
          </a:p>
          <a:p>
            <a:pPr marL="171450" indent="-171450">
              <a:buFont typeface="Arial" panose="020B0604020202020204" pitchFamily="34" charset="0"/>
              <a:buChar char="•"/>
            </a:pPr>
            <a:r>
              <a:rPr lang="en-US" b="0" i="0" dirty="0">
                <a:solidFill>
                  <a:srgbClr val="000000"/>
                </a:solidFill>
                <a:effectLst/>
                <a:latin typeface="Verdana" panose="020B0604030504040204" pitchFamily="34" charset="0"/>
              </a:rPr>
              <a:t>Many pathogens are naturally occurring, but some beneficial pathogens are commercially available as biological or microbial pesticides</a:t>
            </a:r>
          </a:p>
          <a:p>
            <a:br>
              <a:rPr lang="en-US" dirty="0"/>
            </a:b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22</a:t>
            </a:fld>
            <a:endParaRPr lang="en-US" dirty="0"/>
          </a:p>
        </p:txBody>
      </p:sp>
    </p:spTree>
    <p:extLst>
      <p:ext uri="{BB962C8B-B14F-4D97-AF65-F5344CB8AC3E}">
        <p14:creationId xmlns:p14="http://schemas.microsoft.com/office/powerpoint/2010/main" val="1996247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Bacillus thuringiensis </a:t>
            </a:r>
            <a:r>
              <a:rPr lang="en-US" i="0" dirty="0"/>
              <a:t>is a naturally occurring soil bacterium that acts as a gut toxin or stomach poison to the insects that feed on it</a:t>
            </a:r>
          </a:p>
          <a:p>
            <a:pPr marL="171450" indent="-171450">
              <a:buFont typeface="Arial" panose="020B0604020202020204" pitchFamily="34" charset="0"/>
              <a:buChar char="•"/>
            </a:pPr>
            <a:r>
              <a:rPr lang="en-US" i="0" dirty="0"/>
              <a:t>After being infected with </a:t>
            </a:r>
            <a:r>
              <a:rPr lang="en-US" i="0" dirty="0" err="1"/>
              <a:t>Bt</a:t>
            </a:r>
            <a:r>
              <a:rPr lang="en-US" i="0" dirty="0"/>
              <a:t>, insects will stop feeding and become relatively immobile- dying within several days</a:t>
            </a:r>
          </a:p>
          <a:p>
            <a:pPr marL="171450" indent="-171450">
              <a:buFont typeface="Arial" panose="020B0604020202020204" pitchFamily="34" charset="0"/>
              <a:buChar char="•"/>
            </a:pPr>
            <a:r>
              <a:rPr lang="en-US" i="0" dirty="0"/>
              <a:t>Some may become discolored and shrivel up</a:t>
            </a:r>
          </a:p>
          <a:p>
            <a:pPr marL="171450" indent="-171450">
              <a:buFont typeface="Arial" panose="020B0604020202020204" pitchFamily="34" charset="0"/>
              <a:buChar char="•"/>
            </a:pPr>
            <a:r>
              <a:rPr lang="en-US" i="0" dirty="0"/>
              <a:t>There are 3 subspecies of </a:t>
            </a:r>
            <a:r>
              <a:rPr lang="en-US" i="0" dirty="0" err="1"/>
              <a:t>Bt</a:t>
            </a:r>
            <a:r>
              <a:rPr lang="en-US" i="0" dirty="0"/>
              <a:t> commonly found on store shelves, and they each control a different pest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Bacillus thuringiensis ssp. </a:t>
            </a:r>
            <a:r>
              <a:rPr lang="en-US" sz="1800" i="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aizawai</a:t>
            </a:r>
            <a:r>
              <a:rPr lang="en-US" sz="18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i="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targets the larvae of moths and butterflies (caterpillars)</a:t>
            </a:r>
            <a:endParaRPr lang="en-US" sz="1800" i="1" kern="100" dirty="0">
              <a:effectLst/>
              <a:latin typeface="Calibri" panose="020F0502020204030204" pitchFamily="34" charset="0"/>
              <a:ea typeface="Calibri" panose="020F0502020204030204" pitchFamily="34" charset="0"/>
              <a:cs typeface="Calibri (Body)"/>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linkClick r:id="rId3"/>
              </a:rPr>
              <a:t>Bacillus thuringiensis ssp. israelensis</a:t>
            </a:r>
            <a:r>
              <a:rPr lang="en-US" dirty="0"/>
              <a:t> </a:t>
            </a:r>
            <a:r>
              <a:rPr lang="en-US" sz="1200" i="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targets the larvae of certain flies such as mosquitoes and fungus gnats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u="sng" kern="0"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4"/>
              </a:rPr>
              <a:t>Bacillus thuringiensis ssp. kurstaki</a:t>
            </a:r>
            <a:r>
              <a:rPr lang="en-US" sz="1800" u="sng" kern="0"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u="none" kern="0"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rPr>
              <a:t>also targets caterpillars</a:t>
            </a:r>
            <a:endParaRPr lang="en-US" sz="1800" kern="100" dirty="0">
              <a:effectLst/>
              <a:latin typeface="Calibri" panose="020F0502020204030204" pitchFamily="34" charset="0"/>
              <a:ea typeface="Calibri" panose="020F0502020204030204" pitchFamily="34" charset="0"/>
              <a:cs typeface="Calibri (Body)"/>
            </a:endParaRPr>
          </a:p>
        </p:txBody>
      </p:sp>
      <p:sp>
        <p:nvSpPr>
          <p:cNvPr id="4" name="Slide Number Placeholder 3"/>
          <p:cNvSpPr>
            <a:spLocks noGrp="1"/>
          </p:cNvSpPr>
          <p:nvPr>
            <p:ph type="sldNum" sz="quarter" idx="5"/>
          </p:nvPr>
        </p:nvSpPr>
        <p:spPr/>
        <p:txBody>
          <a:bodyPr/>
          <a:lstStyle/>
          <a:p>
            <a:fld id="{E2C40387-D8E8-4747-B676-98ED036C8F01}" type="slidenum">
              <a:rPr lang="en-US" smtClean="0"/>
              <a:t>23</a:t>
            </a:fld>
            <a:endParaRPr lang="en-US" dirty="0"/>
          </a:p>
        </p:txBody>
      </p:sp>
    </p:spTree>
    <p:extLst>
      <p:ext uri="{BB962C8B-B14F-4D97-AF65-F5344CB8AC3E}">
        <p14:creationId xmlns:p14="http://schemas.microsoft.com/office/powerpoint/2010/main" val="1320540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Nematodes are tiny, often microscopic roundworms </a:t>
            </a:r>
          </a:p>
          <a:p>
            <a:pPr marL="171450" indent="-171450">
              <a:buFont typeface="Arial" panose="020B0604020202020204" pitchFamily="34" charset="0"/>
              <a:buChar char="•"/>
            </a:pPr>
            <a:r>
              <a:rPr lang="en-US" dirty="0"/>
              <a:t>They occur in moist soil</a:t>
            </a:r>
          </a:p>
          <a:p>
            <a:pPr marL="171450" indent="-171450">
              <a:buFont typeface="Arial" panose="020B0604020202020204" pitchFamily="34" charset="0"/>
              <a:buChar char="•"/>
            </a:pPr>
            <a:r>
              <a:rPr lang="en-US" dirty="0"/>
              <a:t>Beneficial nematodes can enter into insects’ bodies and introduce a deadly bacteria </a:t>
            </a:r>
          </a:p>
          <a:p>
            <a:pPr marL="171450" indent="-171450">
              <a:buFont typeface="Arial" panose="020B0604020202020204" pitchFamily="34" charset="0"/>
              <a:buChar char="•"/>
            </a:pPr>
            <a:r>
              <a:rPr lang="en-US" dirty="0"/>
              <a:t>They infect soil-dwelling insects like caterpillars and grubs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https://</a:t>
            </a:r>
            <a:r>
              <a:rPr lang="en-US" dirty="0" err="1"/>
              <a:t>ipm.ucanr.edu</a:t>
            </a:r>
            <a:r>
              <a:rPr lang="en-US" dirty="0"/>
              <a:t>/TOOLS/TURF/PESTS/</a:t>
            </a:r>
            <a:r>
              <a:rPr lang="en-US" dirty="0" err="1"/>
              <a:t>innem.html</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24</a:t>
            </a:fld>
            <a:endParaRPr lang="en-US" dirty="0"/>
          </a:p>
        </p:txBody>
      </p:sp>
    </p:spTree>
    <p:extLst>
      <p:ext uri="{BB962C8B-B14F-4D97-AF65-F5344CB8AC3E}">
        <p14:creationId xmlns:p14="http://schemas.microsoft.com/office/powerpoint/2010/main" val="1991550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i="1" kern="0" dirty="0">
                <a:solidFill>
                  <a:srgbClr val="000000"/>
                </a:solidFill>
                <a:effectLst/>
                <a:latin typeface="Calibri" panose="020F0502020204030204" pitchFamily="34" charset="0"/>
                <a:ea typeface="Times New Roman" panose="02020603050405020304" pitchFamily="18" charset="0"/>
              </a:rPr>
              <a:t>Beauveria </a:t>
            </a:r>
            <a:r>
              <a:rPr lang="en-US" sz="1800" i="1" kern="0" dirty="0" err="1">
                <a:solidFill>
                  <a:srgbClr val="000000"/>
                </a:solidFill>
                <a:effectLst/>
                <a:latin typeface="Calibri" panose="020F0502020204030204" pitchFamily="34" charset="0"/>
                <a:ea typeface="Times New Roman" panose="02020603050405020304" pitchFamily="18" charset="0"/>
              </a:rPr>
              <a:t>bassiana</a:t>
            </a:r>
            <a:r>
              <a:rPr lang="en-US" sz="1800" kern="0" dirty="0">
                <a:solidFill>
                  <a:srgbClr val="000000"/>
                </a:solidFill>
                <a:effectLst/>
                <a:latin typeface="Calibri" panose="020F0502020204030204" pitchFamily="34" charset="0"/>
                <a:ea typeface="Times New Roman" panose="02020603050405020304" pitchFamily="18" charset="0"/>
              </a:rPr>
              <a:t> is a fungal pathogen that causes "white muscadine" disease in insects. </a:t>
            </a:r>
          </a:p>
          <a:p>
            <a:pPr marL="285750" indent="-285750">
              <a:buFont typeface="Arial" panose="020B0604020202020204" pitchFamily="34" charset="0"/>
              <a:buChar char="•"/>
            </a:pPr>
            <a:r>
              <a:rPr lang="en-US" sz="1800" kern="0" dirty="0">
                <a:solidFill>
                  <a:srgbClr val="000000"/>
                </a:solidFill>
                <a:effectLst/>
                <a:latin typeface="Calibri" panose="020F0502020204030204" pitchFamily="34" charset="0"/>
                <a:ea typeface="Times New Roman" panose="02020603050405020304" pitchFamily="18" charset="0"/>
              </a:rPr>
              <a:t>When the spores contact a susceptible insect, they germinate and grow through the insect's cuticle (skin) and body. </a:t>
            </a:r>
          </a:p>
          <a:p>
            <a:pPr marL="285750" indent="-285750">
              <a:buFont typeface="Arial" panose="020B0604020202020204" pitchFamily="34" charset="0"/>
              <a:buChar char="•"/>
            </a:pPr>
            <a:r>
              <a:rPr lang="en-US" sz="1800" kern="0" dirty="0">
                <a:solidFill>
                  <a:srgbClr val="000000"/>
                </a:solidFill>
                <a:effectLst/>
                <a:latin typeface="Calibri" panose="020F0502020204030204" pitchFamily="34" charset="0"/>
                <a:ea typeface="Times New Roman" panose="02020603050405020304" pitchFamily="18" charset="0"/>
              </a:rPr>
              <a:t>The fungus produces toxins which drain the insect of nutrients, eventually killing it.</a:t>
            </a:r>
            <a:r>
              <a:rPr lang="en-US" dirty="0">
                <a:effectLst/>
              </a:rPr>
              <a:t> </a:t>
            </a: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25</a:t>
            </a:fld>
            <a:endParaRPr lang="en-US" dirty="0"/>
          </a:p>
        </p:txBody>
      </p:sp>
    </p:spTree>
    <p:extLst>
      <p:ext uri="{BB962C8B-B14F-4D97-AF65-F5344CB8AC3E}">
        <p14:creationId xmlns:p14="http://schemas.microsoft.com/office/powerpoint/2010/main" val="2271723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Many of the pathogens mentioned in the previous slides are available for purchase online</a:t>
            </a:r>
          </a:p>
          <a:p>
            <a:pPr marL="171450" indent="-171450">
              <a:buFont typeface="Arial" panose="020B0604020202020204" pitchFamily="34" charset="0"/>
              <a:buChar char="•"/>
            </a:pPr>
            <a:r>
              <a:rPr lang="en-US" dirty="0"/>
              <a:t>We call these biological or microbial pesticides because they are derived from microorganisms </a:t>
            </a:r>
          </a:p>
          <a:p>
            <a:pPr marL="171450" indent="-171450">
              <a:buFont typeface="Arial" panose="020B0604020202020204" pitchFamily="34" charset="0"/>
              <a:buChar char="•"/>
            </a:pPr>
            <a:r>
              <a:rPr lang="en-US" dirty="0"/>
              <a:t>These pesticides pose fewer risks to natural enemies since they are often very specific, killing only a specific type of insect</a:t>
            </a:r>
          </a:p>
          <a:p>
            <a:pPr marL="171450" indent="-171450">
              <a:buFont typeface="Arial" panose="020B0604020202020204" pitchFamily="34" charset="0"/>
              <a:buChar char="•"/>
            </a:pPr>
            <a:r>
              <a:rPr lang="en-US" dirty="0"/>
              <a:t>Microbial pesticides, like biocontrol agents such as lady beetles, are living organisms </a:t>
            </a:r>
          </a:p>
          <a:p>
            <a:pPr marL="171450" indent="-171450">
              <a:buFont typeface="Arial" panose="020B0604020202020204" pitchFamily="34" charset="0"/>
              <a:buChar char="•"/>
            </a:pPr>
            <a:r>
              <a:rPr lang="en-US" dirty="0"/>
              <a:t>Because of this they often have very specific handling and storage instructions</a:t>
            </a:r>
          </a:p>
          <a:p>
            <a:pPr marL="171450" indent="-171450">
              <a:buFont typeface="Arial" panose="020B0604020202020204" pitchFamily="34" charset="0"/>
              <a:buChar char="•"/>
            </a:pPr>
            <a:r>
              <a:rPr lang="en-US" dirty="0"/>
              <a:t>Failure to follow these instructions can result in killing the biocontrol agents or reducing their effectiveness </a:t>
            </a:r>
          </a:p>
          <a:p>
            <a:pPr marL="171450" indent="-171450">
              <a:buFont typeface="Arial" panose="020B0604020202020204" pitchFamily="34" charset="0"/>
              <a:buChar char="•"/>
            </a:pPr>
            <a:r>
              <a:rPr lang="en-US" dirty="0"/>
              <a:t>When using any pesticide, even if it is natural, always read the label and use caution to prevent harm to yourself and the environment </a:t>
            </a:r>
          </a:p>
        </p:txBody>
      </p:sp>
      <p:sp>
        <p:nvSpPr>
          <p:cNvPr id="4" name="Slide Number Placeholder 3"/>
          <p:cNvSpPr>
            <a:spLocks noGrp="1"/>
          </p:cNvSpPr>
          <p:nvPr>
            <p:ph type="sldNum" sz="quarter" idx="5"/>
          </p:nvPr>
        </p:nvSpPr>
        <p:spPr/>
        <p:txBody>
          <a:bodyPr/>
          <a:lstStyle/>
          <a:p>
            <a:fld id="{E2C40387-D8E8-4747-B676-98ED036C8F01}" type="slidenum">
              <a:rPr lang="en-US" smtClean="0"/>
              <a:t>26</a:t>
            </a:fld>
            <a:endParaRPr lang="en-US" dirty="0"/>
          </a:p>
        </p:txBody>
      </p:sp>
    </p:spTree>
    <p:extLst>
      <p:ext uri="{BB962C8B-B14F-4D97-AF65-F5344CB8AC3E}">
        <p14:creationId xmlns:p14="http://schemas.microsoft.com/office/powerpoint/2010/main" val="1944874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take a look at how we can encourage biocontrol or natural enemies </a:t>
            </a:r>
          </a:p>
          <a:p>
            <a:pPr marL="171450" indent="-171450">
              <a:buFont typeface="Arial" panose="020B0604020202020204" pitchFamily="34" charset="0"/>
              <a:buChar char="•"/>
            </a:pPr>
            <a:r>
              <a:rPr lang="en-US" dirty="0"/>
              <a:t>First and foremost, we want to use Integrated Pest Management (IPM) to control pests using nonchemical methods or using least toxic pesticides </a:t>
            </a:r>
          </a:p>
          <a:p>
            <a:pPr marL="171450" indent="-171450">
              <a:buFont typeface="Arial" panose="020B0604020202020204" pitchFamily="34" charset="0"/>
              <a:buChar char="•"/>
            </a:pPr>
            <a:r>
              <a:rPr lang="en-US" dirty="0"/>
              <a:t>Next we want to create environments where natural enemies can survive and thrive </a:t>
            </a:r>
          </a:p>
          <a:p>
            <a:pPr marL="171450" indent="-171450">
              <a:buFont typeface="Arial" panose="020B0604020202020204" pitchFamily="34" charset="0"/>
              <a:buChar char="•"/>
            </a:pPr>
            <a:r>
              <a:rPr lang="en-US" dirty="0"/>
              <a:t>And lastly, we’ll want to control ants </a:t>
            </a:r>
          </a:p>
          <a:p>
            <a:pPr marL="171450" indent="-171450">
              <a:buFont typeface="Arial" panose="020B0604020202020204" pitchFamily="34" charset="0"/>
              <a:buChar char="•"/>
            </a:pPr>
            <a:r>
              <a:rPr lang="en-US" dirty="0"/>
              <a:t>We will go into more detail on each of these in the following slides</a:t>
            </a:r>
          </a:p>
        </p:txBody>
      </p:sp>
      <p:sp>
        <p:nvSpPr>
          <p:cNvPr id="4" name="Slide Number Placeholder 3"/>
          <p:cNvSpPr>
            <a:spLocks noGrp="1"/>
          </p:cNvSpPr>
          <p:nvPr>
            <p:ph type="sldNum" sz="quarter" idx="5"/>
          </p:nvPr>
        </p:nvSpPr>
        <p:spPr/>
        <p:txBody>
          <a:bodyPr/>
          <a:lstStyle/>
          <a:p>
            <a:fld id="{E2C40387-D8E8-4747-B676-98ED036C8F01}" type="slidenum">
              <a:rPr lang="en-US" smtClean="0"/>
              <a:t>27</a:t>
            </a:fld>
            <a:endParaRPr lang="en-US" dirty="0"/>
          </a:p>
        </p:txBody>
      </p:sp>
    </p:spTree>
    <p:extLst>
      <p:ext uri="{BB962C8B-B14F-4D97-AF65-F5344CB8AC3E}">
        <p14:creationId xmlns:p14="http://schemas.microsoft.com/office/powerpoint/2010/main" val="2359691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last thing you can do to protect and encourage natural enemies and biocontrol is managing ants</a:t>
            </a:r>
          </a:p>
          <a:p>
            <a:pPr marL="171450" indent="-171450">
              <a:buFont typeface="Arial" panose="020B0604020202020204" pitchFamily="34" charset="0"/>
              <a:buChar char="•"/>
            </a:pPr>
            <a:r>
              <a:rPr lang="en-US" dirty="0"/>
              <a:t>Ants will protect, or farm, honeydew producing insects on plants</a:t>
            </a:r>
          </a:p>
          <a:p>
            <a:pPr marL="171450" indent="-171450">
              <a:buFont typeface="Arial" panose="020B0604020202020204" pitchFamily="34" charset="0"/>
              <a:buChar char="•"/>
            </a:pPr>
            <a:r>
              <a:rPr lang="en-US" dirty="0"/>
              <a:t>Insects like aphids, scales, mealybugs, and whiteflies feed on plant sap and as a result excrete honeydew – a sticky, sugary substance</a:t>
            </a:r>
          </a:p>
          <a:p>
            <a:pPr marL="171450" indent="-171450">
              <a:buFont typeface="Arial" panose="020B0604020202020204" pitchFamily="34" charset="0"/>
              <a:buChar char="•"/>
            </a:pPr>
            <a:r>
              <a:rPr lang="en-US" dirty="0"/>
              <a:t>Ants are attracted to this honeydew and will protect those pest insects from natural enemies</a:t>
            </a:r>
          </a:p>
          <a:p>
            <a:pPr marL="171450" indent="-171450">
              <a:buFont typeface="Arial" panose="020B0604020202020204" pitchFamily="34" charset="0"/>
              <a:buChar char="•"/>
            </a:pPr>
            <a:r>
              <a:rPr lang="en-US" dirty="0"/>
              <a:t>Spay plants with a strong stream of water to knock the ants off</a:t>
            </a:r>
          </a:p>
          <a:p>
            <a:pPr marL="171450" indent="-171450">
              <a:buFont typeface="Arial" panose="020B0604020202020204" pitchFamily="34" charset="0"/>
              <a:buChar char="•"/>
            </a:pPr>
            <a:r>
              <a:rPr lang="en-US" dirty="0"/>
              <a:t>Use outdoor ant bait stations</a:t>
            </a:r>
          </a:p>
          <a:p>
            <a:pPr marL="171450" indent="-171450">
              <a:buFont typeface="Arial" panose="020B0604020202020204" pitchFamily="34" charset="0"/>
              <a:buChar char="•"/>
            </a:pPr>
            <a:r>
              <a:rPr lang="en-US" dirty="0"/>
              <a:t>Read the UC IPM Pest Notes on Ants to learn more about their management indoors and outside</a:t>
            </a:r>
          </a:p>
        </p:txBody>
      </p:sp>
      <p:sp>
        <p:nvSpPr>
          <p:cNvPr id="4" name="Slide Number Placeholder 3"/>
          <p:cNvSpPr>
            <a:spLocks noGrp="1"/>
          </p:cNvSpPr>
          <p:nvPr>
            <p:ph type="sldNum" sz="quarter" idx="5"/>
          </p:nvPr>
        </p:nvSpPr>
        <p:spPr/>
        <p:txBody>
          <a:bodyPr/>
          <a:lstStyle/>
          <a:p>
            <a:fld id="{E2C40387-D8E8-4747-B676-98ED036C8F01}" type="slidenum">
              <a:rPr lang="en-US" smtClean="0"/>
              <a:t>28</a:t>
            </a:fld>
            <a:endParaRPr lang="en-US" dirty="0"/>
          </a:p>
        </p:txBody>
      </p:sp>
    </p:spTree>
    <p:extLst>
      <p:ext uri="{BB962C8B-B14F-4D97-AF65-F5344CB8AC3E}">
        <p14:creationId xmlns:p14="http://schemas.microsoft.com/office/powerpoint/2010/main" val="1054007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mentioned earlier in this presentation, biological control is a key component of integrated pest management or IPM</a:t>
            </a:r>
          </a:p>
          <a:p>
            <a:pPr marL="171450" indent="-171450">
              <a:buFont typeface="Arial" panose="020B0604020202020204" pitchFamily="34" charset="0"/>
              <a:buChar char="•"/>
            </a:pPr>
            <a:r>
              <a:rPr lang="en-US" dirty="0"/>
              <a:t>IPM is a way to effectively manage pests using methods that pose less risks to people and environment </a:t>
            </a:r>
          </a:p>
          <a:p>
            <a:pPr marL="171450" indent="-171450">
              <a:buFont typeface="Arial" panose="020B0604020202020204" pitchFamily="34" charset="0"/>
              <a:buChar char="•"/>
            </a:pPr>
            <a:r>
              <a:rPr lang="en-US" dirty="0"/>
              <a:t>Pesticides may be used in certain situations, but for the most part IPM focuses on nonchemical control options</a:t>
            </a:r>
          </a:p>
          <a:p>
            <a:pPr marL="171450" indent="-171450">
              <a:buFont typeface="Arial" panose="020B0604020202020204" pitchFamily="34" charset="0"/>
              <a:buChar char="•"/>
            </a:pPr>
            <a:r>
              <a:rPr lang="en-US" dirty="0"/>
              <a:t>These include biological control- using or relying on natural enemies </a:t>
            </a:r>
          </a:p>
          <a:p>
            <a:pPr marL="171450" indent="-171450">
              <a:buFont typeface="Arial" panose="020B0604020202020204" pitchFamily="34" charset="0"/>
              <a:buChar char="•"/>
            </a:pPr>
            <a:r>
              <a:rPr lang="en-US" dirty="0"/>
              <a:t>Cultural control which includes </a:t>
            </a:r>
            <a:r>
              <a:rPr lang="en-US" b="0" i="0" dirty="0">
                <a:solidFill>
                  <a:srgbClr val="212529"/>
                </a:solidFill>
                <a:effectLst/>
                <a:latin typeface="Open Sans" panose="020B0606030504020204" pitchFamily="34" charset="0"/>
              </a:rPr>
              <a:t>practices that reduce pest establishment, reproduction, dispersal, and survival. For example, changing irrigation practices can reduce pest problems, since too much water can increase root disease and weeds.</a:t>
            </a:r>
          </a:p>
          <a:p>
            <a:pPr marL="171450" indent="-171450">
              <a:buFont typeface="Arial" panose="020B0604020202020204" pitchFamily="34" charset="0"/>
              <a:buChar char="•"/>
            </a:pPr>
            <a:r>
              <a:rPr lang="en-US" b="0" i="0" dirty="0">
                <a:solidFill>
                  <a:srgbClr val="212529"/>
                </a:solidFill>
                <a:effectLst/>
                <a:latin typeface="Open Sans" panose="020B0606030504020204" pitchFamily="34" charset="0"/>
              </a:rPr>
              <a:t>And using physical controls that kill a pest directly, block pests out, or make the environment unsuitable for it. This can include row cover or insect netting that keeps pests off young plants. </a:t>
            </a: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29</a:t>
            </a:fld>
            <a:endParaRPr lang="en-US" dirty="0"/>
          </a:p>
        </p:txBody>
      </p:sp>
    </p:spTree>
    <p:extLst>
      <p:ext uri="{BB962C8B-B14F-4D97-AF65-F5344CB8AC3E}">
        <p14:creationId xmlns:p14="http://schemas.microsoft.com/office/powerpoint/2010/main" val="3097703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00000"/>
                </a:solidFill>
                <a:effectLst/>
                <a:latin typeface="Verdana" panose="020B0604030504040204" pitchFamily="34" charset="0"/>
              </a:rPr>
              <a:t>Broad-spectrum insecticides can harm targeted pests, but also natural enemies</a:t>
            </a:r>
          </a:p>
          <a:p>
            <a:pPr marL="171450" indent="-171450">
              <a:buFont typeface="Arial" panose="020B0604020202020204" pitchFamily="34" charset="0"/>
              <a:buChar char="•"/>
            </a:pPr>
            <a:r>
              <a:rPr lang="en-US" b="0" i="0" dirty="0">
                <a:solidFill>
                  <a:srgbClr val="000000"/>
                </a:solidFill>
                <a:effectLst/>
                <a:latin typeface="Verdana" panose="020B0604030504040204" pitchFamily="34" charset="0"/>
              </a:rPr>
              <a:t>Pesticide products referred to as less toxic pesticides cause fewer injuries to people and organisms other than the target pest</a:t>
            </a:r>
          </a:p>
          <a:p>
            <a:pPr marL="171450" indent="-171450">
              <a:buFont typeface="Arial" panose="020B0604020202020204" pitchFamily="34" charset="0"/>
              <a:buChar char="•"/>
            </a:pPr>
            <a:r>
              <a:rPr lang="en-US" b="0" i="0" dirty="0">
                <a:solidFill>
                  <a:srgbClr val="000000"/>
                </a:solidFill>
                <a:effectLst/>
                <a:latin typeface="Verdana" panose="020B0604030504040204" pitchFamily="34" charset="0"/>
              </a:rPr>
              <a:t>When pesticides are necessary, lesser toxic insecticides should be a first choice </a:t>
            </a:r>
          </a:p>
          <a:p>
            <a:pPr marL="171450" indent="-171450">
              <a:buFont typeface="Arial" panose="020B0604020202020204" pitchFamily="34" charset="0"/>
              <a:buChar char="•"/>
            </a:pPr>
            <a:r>
              <a:rPr lang="en-US" b="0" i="0" dirty="0">
                <a:solidFill>
                  <a:srgbClr val="000000"/>
                </a:solidFill>
                <a:effectLst/>
                <a:latin typeface="Verdana" panose="020B0604030504040204" pitchFamily="34" charset="0"/>
              </a:rPr>
              <a:t>These products include many microbial pesticides, like </a:t>
            </a:r>
            <a:r>
              <a:rPr lang="en-US" b="0" i="1" dirty="0">
                <a:solidFill>
                  <a:srgbClr val="000000"/>
                </a:solidFill>
                <a:effectLst/>
                <a:latin typeface="Verdana" panose="020B0604030504040204" pitchFamily="34" charset="0"/>
              </a:rPr>
              <a:t>Bacillus thuringiensis </a:t>
            </a:r>
            <a:r>
              <a:rPr lang="en-US" b="0" i="0" dirty="0">
                <a:solidFill>
                  <a:srgbClr val="000000"/>
                </a:solidFill>
                <a:effectLst/>
                <a:latin typeface="Verdana" panose="020B0604030504040204" pitchFamily="34" charset="0"/>
              </a:rPr>
              <a:t>(</a:t>
            </a:r>
            <a:r>
              <a:rPr lang="en-US" b="0" i="0" dirty="0" err="1">
                <a:solidFill>
                  <a:srgbClr val="000000"/>
                </a:solidFill>
                <a:effectLst/>
                <a:latin typeface="Verdana" panose="020B0604030504040204" pitchFamily="34" charset="0"/>
              </a:rPr>
              <a:t>Bt</a:t>
            </a:r>
            <a:r>
              <a:rPr lang="en-US" b="0" i="0" dirty="0">
                <a:solidFill>
                  <a:srgbClr val="000000"/>
                </a:solidFill>
                <a:effectLst/>
                <a:latin typeface="Verdana" panose="020B0604030504040204" pitchFamily="34" charset="0"/>
              </a:rPr>
              <a:t>), naturally derived products, and other selective pesticides </a:t>
            </a:r>
          </a:p>
          <a:p>
            <a:pPr marL="171450" indent="-171450">
              <a:buFont typeface="Arial" panose="020B0604020202020204" pitchFamily="34" charset="0"/>
              <a:buChar char="•"/>
            </a:pPr>
            <a:r>
              <a:rPr lang="en-US" b="0" i="0" dirty="0">
                <a:solidFill>
                  <a:srgbClr val="000000"/>
                </a:solidFill>
                <a:effectLst/>
                <a:latin typeface="Verdana" panose="020B0604030504040204" pitchFamily="34" charset="0"/>
              </a:rPr>
              <a:t>To ensure that any pesticide is used as intended and without harm to other organisms, always read and follow the product label </a:t>
            </a:r>
          </a:p>
          <a:p>
            <a:pPr marL="171450" indent="-171450" algn="l">
              <a:buFont typeface="Arial" panose="020B0604020202020204" pitchFamily="34" charset="0"/>
              <a:buChar char="•"/>
            </a:pPr>
            <a:r>
              <a:rPr lang="en-US" b="0" i="0" dirty="0">
                <a:solidFill>
                  <a:srgbClr val="000000"/>
                </a:solidFill>
                <a:effectLst/>
                <a:latin typeface="Verdana" panose="020B0604030504040204" pitchFamily="34" charset="0"/>
              </a:rPr>
              <a:t>The label can provide important information and warnings, such as advising against spraying plants in bloom as doing so can harm pollinators and natural enemies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30</a:t>
            </a:fld>
            <a:endParaRPr lang="en-US" dirty="0"/>
          </a:p>
        </p:txBody>
      </p:sp>
    </p:spTree>
    <p:extLst>
      <p:ext uri="{BB962C8B-B14F-4D97-AF65-F5344CB8AC3E}">
        <p14:creationId xmlns:p14="http://schemas.microsoft.com/office/powerpoint/2010/main" val="2711298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Another important way to encourage natural enemies and biocontrol is to create habitat for these predators and </a:t>
            </a:r>
            <a:r>
              <a:rPr lang="en-US" dirty="0" err="1"/>
              <a:t>parsites</a:t>
            </a:r>
            <a:endParaRPr lang="en-US" dirty="0"/>
          </a:p>
          <a:p>
            <a:pPr marL="171450" indent="-171450">
              <a:buFont typeface="Arial" panose="020B0604020202020204" pitchFamily="34" charset="0"/>
              <a:buChar char="•"/>
            </a:pPr>
            <a:r>
              <a:rPr lang="en-US" dirty="0"/>
              <a:t>Many natural enemies need pollen and nectar to survive and reproduce</a:t>
            </a:r>
          </a:p>
          <a:p>
            <a:pPr marL="171450" indent="-171450">
              <a:buFont typeface="Arial" panose="020B0604020202020204" pitchFamily="34" charset="0"/>
              <a:buChar char="•"/>
            </a:pPr>
            <a:r>
              <a:rPr lang="en-US" dirty="0"/>
              <a:t>Providing them with food and shelter will promote biocontrol, meaning more natural enemies will occur naturally in your garden and released or store-bought ones will stick around longer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Choose plants that flower sequentially or at different times of they year to provide year-round food 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 plants may be host plants, or preferred by certain natural enemies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31</a:t>
            </a:fld>
            <a:endParaRPr lang="en-US" dirty="0"/>
          </a:p>
        </p:txBody>
      </p:sp>
    </p:spTree>
    <p:extLst>
      <p:ext uri="{BB962C8B-B14F-4D97-AF65-F5344CB8AC3E}">
        <p14:creationId xmlns:p14="http://schemas.microsoft.com/office/powerpoint/2010/main" val="767336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dirty="0"/>
              <a:t>Predator: </a:t>
            </a:r>
            <a:r>
              <a:rPr lang="en-US" b="0" i="0" dirty="0">
                <a:solidFill>
                  <a:srgbClr val="233338"/>
                </a:solidFill>
                <a:effectLst/>
                <a:latin typeface="Open Sans" panose="020B0606030504020204" pitchFamily="34" charset="0"/>
              </a:rPr>
              <a:t>Adult assassin bug, </a:t>
            </a:r>
            <a:r>
              <a:rPr lang="en-US" b="0" i="1" dirty="0">
                <a:solidFill>
                  <a:srgbClr val="233338"/>
                </a:solidFill>
                <a:effectLst/>
                <a:latin typeface="Open Sans" panose="020B0606030504020204" pitchFamily="34" charset="0"/>
              </a:rPr>
              <a:t>Zelus</a:t>
            </a:r>
            <a:r>
              <a:rPr lang="en-US" b="0" i="0" dirty="0">
                <a:solidFill>
                  <a:srgbClr val="233338"/>
                </a:solidFill>
                <a:effectLst/>
                <a:latin typeface="Open Sans" panose="020B0606030504020204" pitchFamily="34" charset="0"/>
              </a:rPr>
              <a:t> sp. feeding on lygus bug</a:t>
            </a:r>
          </a:p>
          <a:p>
            <a:pPr marL="171450" indent="-171450" algn="l">
              <a:buFont typeface="Arial" panose="020B0604020202020204" pitchFamily="34" charset="0"/>
              <a:buChar char="•"/>
            </a:pPr>
            <a:r>
              <a:rPr lang="en-US" b="0" i="0" dirty="0">
                <a:solidFill>
                  <a:srgbClr val="233338"/>
                </a:solidFill>
                <a:effectLst/>
                <a:latin typeface="Open Sans" panose="020B0606030504020204" pitchFamily="34" charset="0"/>
              </a:rPr>
              <a:t>Pathogen: Bacillus </a:t>
            </a:r>
            <a:r>
              <a:rPr lang="en-US" b="0" i="0" dirty="0" err="1">
                <a:solidFill>
                  <a:srgbClr val="233338"/>
                </a:solidFill>
                <a:effectLst/>
                <a:latin typeface="Open Sans" panose="020B0606030504020204" pitchFamily="34" charset="0"/>
              </a:rPr>
              <a:t>thuringinesis</a:t>
            </a:r>
            <a:r>
              <a:rPr lang="en-US" b="0" i="0" dirty="0">
                <a:solidFill>
                  <a:srgbClr val="233338"/>
                </a:solidFill>
                <a:effectLst/>
                <a:latin typeface="Open Sans" panose="020B0606030504020204" pitchFamily="34" charset="0"/>
              </a:rPr>
              <a:t> (</a:t>
            </a:r>
            <a:r>
              <a:rPr lang="en-US" b="0" i="0" dirty="0" err="1">
                <a:solidFill>
                  <a:srgbClr val="233338"/>
                </a:solidFill>
                <a:effectLst/>
                <a:latin typeface="Open Sans" panose="020B0606030504020204" pitchFamily="34" charset="0"/>
              </a:rPr>
              <a:t>Bt</a:t>
            </a:r>
            <a:r>
              <a:rPr lang="en-US" b="0" i="0" dirty="0">
                <a:solidFill>
                  <a:srgbClr val="233338"/>
                </a:solidFill>
                <a:effectLst/>
                <a:latin typeface="Open Sans" panose="020B0606030504020204" pitchFamily="34" charset="0"/>
              </a:rPr>
              <a:t>) infected elm leaf beetle larvae turn black.</a:t>
            </a:r>
            <a:endParaRPr lang="en-US" dirty="0"/>
          </a:p>
          <a:p>
            <a:pPr marL="171450" indent="-171450">
              <a:buFont typeface="Arial" panose="020B0604020202020204" pitchFamily="34" charset="0"/>
              <a:buChar char="•"/>
            </a:pPr>
            <a:r>
              <a:rPr lang="en-US" dirty="0"/>
              <a:t>Parasitoid: Adult female </a:t>
            </a:r>
            <a:r>
              <a:rPr lang="en-US" i="1" dirty="0" err="1">
                <a:effectLst/>
              </a:rPr>
              <a:t>Aphidius</a:t>
            </a:r>
            <a:r>
              <a:rPr lang="en-US" dirty="0"/>
              <a:t> species laying her egg in an aphid. </a:t>
            </a:r>
            <a:br>
              <a:rPr lang="en-US" b="0" i="0" u="none" strike="noStrike" dirty="0">
                <a:solidFill>
                  <a:srgbClr val="3873B4"/>
                </a:solidFill>
                <a:effectLst/>
                <a:latin typeface="Open Sans" panose="020B0606030504020204" pitchFamily="34" charset="0"/>
                <a:hlinkClick r:id="rId3"/>
              </a:rPr>
            </a:b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3</a:t>
            </a:fld>
            <a:endParaRPr lang="en-US"/>
          </a:p>
        </p:txBody>
      </p:sp>
    </p:spTree>
    <p:extLst>
      <p:ext uri="{BB962C8B-B14F-4D97-AF65-F5344CB8AC3E}">
        <p14:creationId xmlns:p14="http://schemas.microsoft.com/office/powerpoint/2010/main" val="2192262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Many predators and parasitoids are available for purchase online or at garden centers </a:t>
            </a:r>
          </a:p>
          <a:p>
            <a:pPr marL="171450" indent="-171450">
              <a:buFont typeface="Arial" panose="020B0604020202020204" pitchFamily="34" charset="0"/>
              <a:buChar char="•"/>
            </a:pPr>
            <a:r>
              <a:rPr lang="en-US" dirty="0"/>
              <a:t>The release of these natural enemies is often best done in greenhouses or large fields where there are plenty of host/prey </a:t>
            </a:r>
          </a:p>
          <a:p>
            <a:pPr marL="171450" indent="-171450">
              <a:buFont typeface="Arial" panose="020B0604020202020204" pitchFamily="34" charset="0"/>
              <a:buChar char="•"/>
            </a:pPr>
            <a:r>
              <a:rPr lang="en-US" dirty="0"/>
              <a:t>Store-bought natural enemies will not stay in the area they were released, especially if there is not sufficient food for them </a:t>
            </a:r>
          </a:p>
          <a:p>
            <a:pPr marL="171450" indent="-171450">
              <a:buFont typeface="Arial" panose="020B0604020202020204" pitchFamily="34" charset="0"/>
              <a:buChar char="•"/>
            </a:pPr>
            <a:r>
              <a:rPr lang="en-US" dirty="0"/>
              <a:t>The storage and release requirements for natural enemies varies depending on the species </a:t>
            </a:r>
          </a:p>
          <a:p>
            <a:pPr marL="171450" indent="-171450">
              <a:buFont typeface="Arial" panose="020B0604020202020204" pitchFamily="34" charset="0"/>
              <a:buChar char="•"/>
            </a:pPr>
            <a:r>
              <a:rPr lang="en-US" dirty="0"/>
              <a:t>Failure to adhere to the specific handling and care requirements for them will result in poor, ineffective biological control</a:t>
            </a:r>
          </a:p>
          <a:p>
            <a:pPr marL="171450" indent="-171450">
              <a:buFont typeface="Arial" panose="020B0604020202020204" pitchFamily="34" charset="0"/>
              <a:buChar char="•"/>
            </a:pPr>
            <a:r>
              <a:rPr lang="en-US" dirty="0"/>
              <a:t>Store-bought natural enemies may be expensive</a:t>
            </a:r>
          </a:p>
        </p:txBody>
      </p:sp>
      <p:sp>
        <p:nvSpPr>
          <p:cNvPr id="4" name="Slide Number Placeholder 3"/>
          <p:cNvSpPr>
            <a:spLocks noGrp="1"/>
          </p:cNvSpPr>
          <p:nvPr>
            <p:ph type="sldNum" sz="quarter" idx="5"/>
          </p:nvPr>
        </p:nvSpPr>
        <p:spPr/>
        <p:txBody>
          <a:bodyPr/>
          <a:lstStyle/>
          <a:p>
            <a:fld id="{E2C40387-D8E8-4747-B676-98ED036C8F01}" type="slidenum">
              <a:rPr lang="en-US" smtClean="0"/>
              <a:t>33</a:t>
            </a:fld>
            <a:endParaRPr lang="en-US" dirty="0"/>
          </a:p>
        </p:txBody>
      </p:sp>
    </p:spTree>
    <p:extLst>
      <p:ext uri="{BB962C8B-B14F-4D97-AF65-F5344CB8AC3E}">
        <p14:creationId xmlns:p14="http://schemas.microsoft.com/office/powerpoint/2010/main" val="704263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Predators kill and feed on several to many individual prey during their lifetimes. </a:t>
            </a:r>
          </a:p>
          <a:p>
            <a:pPr marL="171450" indent="-171450">
              <a:buFont typeface="Arial" panose="020B0604020202020204" pitchFamily="34" charset="0"/>
              <a:buChar char="•"/>
            </a:pPr>
            <a:r>
              <a:rPr lang="en-US" dirty="0"/>
              <a:t>Many species of amphibians, birds, mammals, and reptiles prey extensively on insects. Predatory beetles, flies, lacewings, true bugs, and wasps feed on various pest insects or mites. Most spiders feed entirely on insects. </a:t>
            </a:r>
          </a:p>
          <a:p>
            <a:pPr marL="171450" indent="-171450">
              <a:buFont typeface="Arial" panose="020B0604020202020204" pitchFamily="34" charset="0"/>
              <a:buChar char="•"/>
            </a:pPr>
            <a:r>
              <a:rPr lang="en-US" dirty="0"/>
              <a:t>The larvae of most natural enemies are aggressive feeders of pests. Most adult predators feed on pollen and nectar, rather than pests, but some may be predaceous as both adults and larvae, such as lady beetles.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4</a:t>
            </a:fld>
            <a:endParaRPr lang="en-US" dirty="0"/>
          </a:p>
        </p:txBody>
      </p:sp>
    </p:spTree>
    <p:extLst>
      <p:ext uri="{BB962C8B-B14F-4D97-AF65-F5344CB8AC3E}">
        <p14:creationId xmlns:p14="http://schemas.microsoft.com/office/powerpoint/2010/main" val="1179874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we talk about predators, there are two main kinds</a:t>
            </a:r>
          </a:p>
          <a:p>
            <a:pPr marL="171450" indent="-171450">
              <a:buFont typeface="Arial" panose="020B0604020202020204" pitchFamily="34" charset="0"/>
              <a:buChar char="•"/>
            </a:pPr>
            <a:r>
              <a:rPr lang="en-US" dirty="0"/>
              <a:t>Generalists are those that feed on a wide variety of pests. They may eat both beneficial insects and pests. However, pests usually have a higher presence than natural enemies so it is not very likely for these generalist predators to have a negative impact on natural enemy populations. </a:t>
            </a:r>
          </a:p>
          <a:p>
            <a:pPr marL="171450" indent="-171450">
              <a:buFont typeface="Arial" panose="020B0604020202020204" pitchFamily="34" charset="0"/>
              <a:buChar char="•"/>
            </a:pPr>
            <a:r>
              <a:rPr lang="en-US" dirty="0"/>
              <a:t>Specialist predators will feed on only one or a few closely related species. This photo shows the mealybug destroyer lady beetle adult and larva. Notice how the larva resembles mealybugs? That’s because this predator is specialized to feed on mealybugs, </a:t>
            </a:r>
            <a:r>
              <a:rPr lang="en-US"/>
              <a:t>hence its name. </a:t>
            </a: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5</a:t>
            </a:fld>
            <a:endParaRPr lang="en-US" dirty="0"/>
          </a:p>
        </p:txBody>
      </p:sp>
    </p:spTree>
    <p:extLst>
      <p:ext uri="{BB962C8B-B14F-4D97-AF65-F5344CB8AC3E}">
        <p14:creationId xmlns:p14="http://schemas.microsoft.com/office/powerpoint/2010/main" val="838140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Ladybugs, or more correctly lady beetles are mostly generalist predators- they eat a wide variety of insects</a:t>
            </a:r>
          </a:p>
          <a:p>
            <a:pPr marL="171450" indent="-171450">
              <a:buFont typeface="Arial" panose="020B0604020202020204" pitchFamily="34" charset="0"/>
              <a:buChar char="•"/>
            </a:pPr>
            <a:r>
              <a:rPr lang="en-US" dirty="0"/>
              <a:t>But some, like the mealybug destroyer we just talked about, are </a:t>
            </a:r>
            <a:r>
              <a:rPr lang="en-US" dirty="0" err="1"/>
              <a:t>specilists</a:t>
            </a:r>
            <a:r>
              <a:rPr lang="en-US" dirty="0"/>
              <a:t> </a:t>
            </a:r>
          </a:p>
          <a:p>
            <a:pPr marL="171450" indent="-171450">
              <a:buFont typeface="Arial" panose="020B0604020202020204" pitchFamily="34" charset="0"/>
              <a:buChar char="•"/>
            </a:pPr>
            <a:r>
              <a:rPr lang="en-US" dirty="0"/>
              <a:t>Important to know what ladybeetle lifecycle looks like – people often mistake larva for pests!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multi-colored Asian lady beetle can be seen in the top left photo. You can ID this lady beetle by looking for the dark M on its thorax (head area)</a:t>
            </a:r>
          </a:p>
          <a:p>
            <a:pPr marL="171450" indent="-171450">
              <a:buFont typeface="Arial" panose="020B0604020202020204" pitchFamily="34" charset="0"/>
              <a:buChar char="•"/>
            </a:pPr>
            <a:r>
              <a:rPr lang="en-US" dirty="0"/>
              <a:t>The ashy gray lady beetle is pictured on the top right</a:t>
            </a:r>
          </a:p>
          <a:p>
            <a:pPr marL="171450" indent="-171450">
              <a:buFont typeface="Arial" panose="020B0604020202020204" pitchFamily="34" charset="0"/>
              <a:buChar char="•"/>
            </a:pPr>
            <a:r>
              <a:rPr lang="en-US" dirty="0"/>
              <a:t>And on the bottom, we have the very commonly seen convergent lady beetle feeding on aphids. You can ID this lady beetle by looking for the converging white lines on its thorax</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6</a:t>
            </a:fld>
            <a:endParaRPr lang="en-US"/>
          </a:p>
        </p:txBody>
      </p:sp>
    </p:spTree>
    <p:extLst>
      <p:ext uri="{BB962C8B-B14F-4D97-AF65-F5344CB8AC3E}">
        <p14:creationId xmlns:p14="http://schemas.microsoft.com/office/powerpoint/2010/main" val="3604840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While some lady beetles are generalist predators and feed heavily on aphids, others are very specialized predators of other pests</a:t>
            </a:r>
          </a:p>
          <a:p>
            <a:pPr marL="171450" indent="-171450">
              <a:buFont typeface="Arial" panose="020B0604020202020204" pitchFamily="34" charset="0"/>
              <a:buChar char="•"/>
            </a:pPr>
            <a:r>
              <a:rPr lang="en-US" dirty="0"/>
              <a:t>For example, the mealybug destroyer is specialized to feed on mealybug adults, eggs, and nymphs</a:t>
            </a:r>
          </a:p>
          <a:p>
            <a:pPr marL="171450" indent="-171450">
              <a:buFont typeface="Arial" panose="020B0604020202020204" pitchFamily="34" charset="0"/>
              <a:buChar char="•"/>
            </a:pPr>
            <a:r>
              <a:rPr lang="en-US" dirty="0"/>
              <a:t>As we saw earlier, their larva are white and waxy, resembling mealybugs</a:t>
            </a:r>
          </a:p>
          <a:p>
            <a:pPr marL="171450" indent="-171450">
              <a:buFont typeface="Arial" panose="020B0604020202020204" pitchFamily="34" charset="0"/>
              <a:buChar char="•"/>
            </a:pPr>
            <a:r>
              <a:rPr lang="en-US" dirty="0"/>
              <a:t>The fungus-feeding lady beetle pictured in the top right feeds only on powdery mildews and other fungi</a:t>
            </a:r>
          </a:p>
          <a:p>
            <a:pPr marL="171450" indent="-171450">
              <a:buFont typeface="Arial" panose="020B0604020202020204" pitchFamily="34" charset="0"/>
              <a:buChar char="•"/>
            </a:pPr>
            <a:r>
              <a:rPr lang="en-US" dirty="0"/>
              <a:t>Vedalia beetles are specialist predators of cottony cushion scale</a:t>
            </a:r>
          </a:p>
          <a:p>
            <a:pPr marL="171450" indent="-171450">
              <a:buFont typeface="Arial" panose="020B0604020202020204" pitchFamily="34" charset="0"/>
              <a:buChar char="•"/>
            </a:pPr>
            <a:r>
              <a:rPr lang="en-US" dirty="0"/>
              <a:t>Lastly, the whitefly predatory beetle feeds exclusively on whiteflies</a:t>
            </a:r>
          </a:p>
        </p:txBody>
      </p:sp>
      <p:sp>
        <p:nvSpPr>
          <p:cNvPr id="4" name="Slide Number Placeholder 3"/>
          <p:cNvSpPr>
            <a:spLocks noGrp="1"/>
          </p:cNvSpPr>
          <p:nvPr>
            <p:ph type="sldNum" sz="quarter" idx="5"/>
          </p:nvPr>
        </p:nvSpPr>
        <p:spPr/>
        <p:txBody>
          <a:bodyPr/>
          <a:lstStyle/>
          <a:p>
            <a:fld id="{E2C40387-D8E8-4747-B676-98ED036C8F01}" type="slidenum">
              <a:rPr lang="en-US" smtClean="0"/>
              <a:t>7</a:t>
            </a:fld>
            <a:endParaRPr lang="en-US" dirty="0"/>
          </a:p>
        </p:txBody>
      </p:sp>
    </p:spTree>
    <p:extLst>
      <p:ext uri="{BB962C8B-B14F-4D97-AF65-F5344CB8AC3E}">
        <p14:creationId xmlns:p14="http://schemas.microsoft.com/office/powerpoint/2010/main" val="2124908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many species of ground beetles that prey on soil and ground dwelling insects such as millipedes, caterpillars, snails, slugs, and root-feeders</a:t>
            </a:r>
          </a:p>
          <a:p>
            <a:pPr marL="171450" indent="-171450">
              <a:buFont typeface="Arial" panose="020B0604020202020204" pitchFamily="34" charset="0"/>
              <a:buChar char="•"/>
            </a:pPr>
            <a:r>
              <a:rPr lang="en-US" dirty="0"/>
              <a:t>Predaceous ground beetles can vary in color, but most are black to dark reddish brown</a:t>
            </a:r>
          </a:p>
          <a:p>
            <a:pPr marL="171450" indent="-171450">
              <a:buFont typeface="Arial" panose="020B0604020202020204" pitchFamily="34" charset="0"/>
              <a:buChar char="•"/>
            </a:pPr>
            <a:r>
              <a:rPr lang="en-US" dirty="0"/>
              <a:t>They are mostly active at night and rarely fly</a:t>
            </a:r>
          </a:p>
          <a:p>
            <a:pPr marL="171450" indent="-171450">
              <a:buFont typeface="Arial" panose="020B0604020202020204" pitchFamily="34" charset="0"/>
              <a:buChar char="•"/>
            </a:pPr>
            <a:r>
              <a:rPr lang="en-US" dirty="0"/>
              <a:t>You can find them in </a:t>
            </a:r>
            <a:r>
              <a:rPr lang="en-US" b="0" i="0" dirty="0">
                <a:solidFill>
                  <a:srgbClr val="233338"/>
                </a:solidFill>
                <a:effectLst/>
                <a:latin typeface="Open Sans" panose="020B0606030504020204" pitchFamily="34" charset="0"/>
              </a:rPr>
              <a:t>compost piles, leaf litter, mulch and under objects on the soil and rocks, especially in moist locations. </a:t>
            </a:r>
          </a:p>
          <a:p>
            <a:pPr marL="171450" indent="-171450">
              <a:buFont typeface="Arial" panose="020B0604020202020204" pitchFamily="34" charset="0"/>
              <a:buChar char="•"/>
            </a:pPr>
            <a:endParaRPr lang="en-US" b="0" i="0" dirty="0">
              <a:solidFill>
                <a:srgbClr val="233338"/>
              </a:solidFill>
              <a:effectLst/>
              <a:latin typeface="Open Sans" panose="020B0606030504020204" pitchFamily="34" charset="0"/>
            </a:endParaRPr>
          </a:p>
          <a:p>
            <a:pPr marL="171450" indent="-171450">
              <a:buFont typeface="Arial" panose="020B0604020202020204" pitchFamily="34" charset="0"/>
              <a:buChar char="•"/>
            </a:pPr>
            <a:r>
              <a:rPr lang="en-US" dirty="0"/>
              <a:t>https://</a:t>
            </a:r>
            <a:r>
              <a:rPr lang="en-US" dirty="0" err="1"/>
              <a:t>ipm.ucanr.edu</a:t>
            </a:r>
            <a:r>
              <a:rPr lang="en-US" dirty="0"/>
              <a:t>/natural-enemies/predaceous-ground-beetles/</a:t>
            </a:r>
            <a:endParaRPr lang="en-US" b="0" i="0" dirty="0">
              <a:solidFill>
                <a:srgbClr val="233338"/>
              </a:solidFill>
              <a:effectLst/>
              <a:latin typeface="Open Sans" panose="020B0606030504020204" pitchFamily="34" charset="0"/>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8</a:t>
            </a:fld>
            <a:endParaRPr lang="en-US" dirty="0"/>
          </a:p>
        </p:txBody>
      </p:sp>
    </p:spTree>
    <p:extLst>
      <p:ext uri="{BB962C8B-B14F-4D97-AF65-F5344CB8AC3E}">
        <p14:creationId xmlns:p14="http://schemas.microsoft.com/office/powerpoint/2010/main" val="3801752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Lacewings are another generalist predator. They feed on smaller, soft-bodied insects like aphids, mites, thrips, and psyllids</a:t>
            </a:r>
          </a:p>
          <a:p>
            <a:pPr marL="171450" indent="-171450">
              <a:buFont typeface="Arial" panose="020B0604020202020204" pitchFamily="34" charset="0"/>
              <a:buChar char="•"/>
            </a:pPr>
            <a:r>
              <a:rPr lang="en-US" dirty="0"/>
              <a:t>Green lacewing lay eggs on slender stalks brown lacewings do not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Their alligator-like larvae are voracious insect and mite predators</a:t>
            </a:r>
          </a:p>
          <a:p>
            <a:pPr marL="171450" indent="-171450">
              <a:buFont typeface="Arial" panose="020B0604020202020204" pitchFamily="34" charset="0"/>
              <a:buChar char="•"/>
            </a:pPr>
            <a:r>
              <a:rPr lang="en-US" dirty="0"/>
              <a:t>Some green lacewing adults will feed on other insects, but others will only feed on pollen</a:t>
            </a:r>
          </a:p>
          <a:p>
            <a:pPr marL="171450" indent="-171450">
              <a:buFont typeface="Arial" panose="020B0604020202020204" pitchFamily="34" charset="0"/>
              <a:buChar char="•"/>
            </a:pPr>
            <a:r>
              <a:rPr lang="en-US" dirty="0"/>
              <a:t>Brown lacewings are about half the size of green lacewings, do not lay their eggs on stalks, and the adults are also predaceous </a:t>
            </a:r>
          </a:p>
          <a:p>
            <a:pPr marL="171450" indent="-171450">
              <a:buFont typeface="Arial" panose="020B0604020202020204" pitchFamily="34" charset="0"/>
              <a:buChar char="•"/>
            </a:pPr>
            <a:r>
              <a:rPr lang="en-US" dirty="0"/>
              <a:t>Rather the whitish, oval eggs are laid </a:t>
            </a:r>
            <a:r>
              <a:rPr lang="en-US" b="0" i="0" dirty="0">
                <a:solidFill>
                  <a:srgbClr val="233338"/>
                </a:solidFill>
                <a:effectLst/>
                <a:latin typeface="Open Sans" panose="020F0502020204030204" pitchFamily="34" charset="0"/>
              </a:rPr>
              <a:t>buds, in crevices and pits of bark, or on twig crotches or tips where they are easily overlooked.</a:t>
            </a: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10</a:t>
            </a:fld>
            <a:endParaRPr lang="en-US"/>
          </a:p>
        </p:txBody>
      </p:sp>
    </p:spTree>
    <p:extLst>
      <p:ext uri="{BB962C8B-B14F-4D97-AF65-F5344CB8AC3E}">
        <p14:creationId xmlns:p14="http://schemas.microsoft.com/office/powerpoint/2010/main" val="10007276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0CA8BD-0DB8-644A-9282-E9F3E48811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7097485"/>
          </a:xfrm>
          <a:prstGeom prst="rect">
            <a:avLst/>
          </a:prstGeom>
        </p:spPr>
      </p:pic>
      <p:sp>
        <p:nvSpPr>
          <p:cNvPr id="7" name="Title Placeholder 1">
            <a:extLst>
              <a:ext uri="{FF2B5EF4-FFF2-40B4-BE49-F238E27FC236}">
                <a16:creationId xmlns:a16="http://schemas.microsoft.com/office/drawing/2014/main" id="{6E88C916-3666-9740-89F0-549B7BA79015}"/>
              </a:ext>
            </a:extLst>
          </p:cNvPr>
          <p:cNvSpPr>
            <a:spLocks noGrp="1"/>
          </p:cNvSpPr>
          <p:nvPr>
            <p:ph type="title"/>
          </p:nvPr>
        </p:nvSpPr>
        <p:spPr>
          <a:xfrm>
            <a:off x="838200" y="1057321"/>
            <a:ext cx="10515600" cy="1325563"/>
          </a:xfrm>
          <a:prstGeom prst="rect">
            <a:avLst/>
          </a:prstGeom>
          <a:ln>
            <a:noFill/>
          </a:ln>
        </p:spPr>
        <p:txBody>
          <a:bodyPr vert="horz" lIns="91440" tIns="45720" rIns="91440" bIns="45720" rtlCol="0" anchor="ctr">
            <a:normAutofit/>
          </a:bodyPr>
          <a:lstStyle>
            <a:lvl1pPr algn="l">
              <a:defRPr sz="600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6F8CCC4-58F0-AE4A-83B2-DFB6FD6EAF36}"/>
              </a:ext>
            </a:extLst>
          </p:cNvPr>
          <p:cNvSpPr>
            <a:spLocks noGrp="1"/>
          </p:cNvSpPr>
          <p:nvPr>
            <p:ph type="body" sz="quarter" idx="10" hasCustomPrompt="1"/>
          </p:nvPr>
        </p:nvSpPr>
        <p:spPr>
          <a:xfrm>
            <a:off x="838200" y="4361380"/>
            <a:ext cx="3414109" cy="660400"/>
          </a:xfrm>
        </p:spPr>
        <p:txBody>
          <a:bodyPr>
            <a:normAutofit/>
          </a:bodyPr>
          <a:lstStyle>
            <a:lvl1pPr marL="0" indent="0" algn="l">
              <a:lnSpc>
                <a:spcPct val="100000"/>
              </a:lnSpc>
              <a:buNone/>
              <a:defRPr sz="1800">
                <a:solidFill>
                  <a:schemeClr val="bg1"/>
                </a:solidFill>
              </a:defRPr>
            </a:lvl1pPr>
          </a:lstStyle>
          <a:p>
            <a:pPr lvl="0"/>
            <a:r>
              <a:rPr lang="en-US" dirty="0"/>
              <a:t>Presented by</a:t>
            </a:r>
          </a:p>
        </p:txBody>
      </p:sp>
      <p:sp>
        <p:nvSpPr>
          <p:cNvPr id="19" name="Text Placeholder 18">
            <a:extLst>
              <a:ext uri="{FF2B5EF4-FFF2-40B4-BE49-F238E27FC236}">
                <a16:creationId xmlns:a16="http://schemas.microsoft.com/office/drawing/2014/main" id="{743F913D-44F0-6943-AF7B-1B5EDA4EA863}"/>
              </a:ext>
            </a:extLst>
          </p:cNvPr>
          <p:cNvSpPr>
            <a:spLocks noGrp="1"/>
          </p:cNvSpPr>
          <p:nvPr>
            <p:ph type="body" sz="quarter" idx="11" hasCustomPrompt="1"/>
          </p:nvPr>
        </p:nvSpPr>
        <p:spPr>
          <a:xfrm>
            <a:off x="838200" y="5057207"/>
            <a:ext cx="2859088" cy="531813"/>
          </a:xfrm>
        </p:spPr>
        <p:txBody>
          <a:bodyPr>
            <a:normAutofit/>
          </a:bodyPr>
          <a:lstStyle>
            <a:lvl1pPr marL="0" indent="0" algn="l">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sp>
        <p:nvSpPr>
          <p:cNvPr id="4" name="Text Placeholder 3">
            <a:extLst>
              <a:ext uri="{FF2B5EF4-FFF2-40B4-BE49-F238E27FC236}">
                <a16:creationId xmlns:a16="http://schemas.microsoft.com/office/drawing/2014/main" id="{E907FFB7-E6B7-604F-AB8A-3636592F9D47}"/>
              </a:ext>
            </a:extLst>
          </p:cNvPr>
          <p:cNvSpPr>
            <a:spLocks noGrp="1"/>
          </p:cNvSpPr>
          <p:nvPr>
            <p:ph type="body" sz="quarter" idx="12" hasCustomPrompt="1"/>
          </p:nvPr>
        </p:nvSpPr>
        <p:spPr>
          <a:xfrm>
            <a:off x="838200" y="2750550"/>
            <a:ext cx="8265886" cy="798192"/>
          </a:xfrm>
        </p:spPr>
        <p:txBody>
          <a:bodyPr>
            <a:noAutofit/>
          </a:bodyPr>
          <a:lstStyle>
            <a:lvl1pPr marL="0" indent="0" algn="l">
              <a:buNone/>
              <a:defRPr sz="3600">
                <a:solidFill>
                  <a:schemeClr val="bg1"/>
                </a:solidFill>
                <a:effectLst>
                  <a:outerShdw blurRad="50800" dist="38100" dir="2700000" algn="tl" rotWithShape="0">
                    <a:prstClr val="black">
                      <a:alpha val="40000"/>
                    </a:prstClr>
                  </a:outerShdw>
                </a:effectLst>
              </a:defRPr>
            </a:lvl1pPr>
          </a:lstStyle>
          <a:p>
            <a:pPr lvl="0"/>
            <a:r>
              <a:rPr lang="en-US" dirty="0"/>
              <a:t>Subtitle here</a:t>
            </a:r>
          </a:p>
        </p:txBody>
      </p:sp>
    </p:spTree>
    <p:extLst>
      <p:ext uri="{BB962C8B-B14F-4D97-AF65-F5344CB8AC3E}">
        <p14:creationId xmlns:p14="http://schemas.microsoft.com/office/powerpoint/2010/main" val="200018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1598278"/>
          </a:xfrm>
          <a:prstGeom prst="rect">
            <a:avLst/>
          </a:prstGeom>
        </p:spPr>
      </p:pic>
      <p:sp>
        <p:nvSpPr>
          <p:cNvPr id="2" name="Title 1"/>
          <p:cNvSpPr>
            <a:spLocks noGrp="1"/>
          </p:cNvSpPr>
          <p:nvPr>
            <p:ph type="title"/>
          </p:nvPr>
        </p:nvSpPr>
        <p:spPr>
          <a:xfrm>
            <a:off x="684734" y="313786"/>
            <a:ext cx="10817838" cy="767528"/>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97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2657" y="0"/>
            <a:ext cx="12257314" cy="1617141"/>
          </a:xfrm>
          <a:prstGeom prst="rect">
            <a:avLst/>
          </a:prstGeom>
        </p:spPr>
      </p:pic>
      <p:sp>
        <p:nvSpPr>
          <p:cNvPr id="2" name="Title 1"/>
          <p:cNvSpPr>
            <a:spLocks noGrp="1"/>
          </p:cNvSpPr>
          <p:nvPr>
            <p:ph type="title"/>
          </p:nvPr>
        </p:nvSpPr>
        <p:spPr>
          <a:xfrm>
            <a:off x="684733" y="55078"/>
            <a:ext cx="10970237" cy="1257014"/>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067407-6EDD-1742-9FFA-0B9779F75B30}" type="datetime1">
              <a:rPr lang="en-US" smtClean="0"/>
              <a:t>2/14/24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2276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2655" y="0"/>
            <a:ext cx="12257310" cy="1617141"/>
          </a:xfrm>
          <a:prstGeom prst="rect">
            <a:avLst/>
          </a:prstGeom>
        </p:spPr>
      </p:pic>
      <p:sp>
        <p:nvSpPr>
          <p:cNvPr id="2" name="Title 1"/>
          <p:cNvSpPr>
            <a:spLocks noGrp="1"/>
          </p:cNvSpPr>
          <p:nvPr>
            <p:ph type="title"/>
          </p:nvPr>
        </p:nvSpPr>
        <p:spPr>
          <a:xfrm>
            <a:off x="684734" y="14437"/>
            <a:ext cx="10515600" cy="1325563"/>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E4ADF9-8FDD-C246-B88F-1D9D7A1EBE34}" type="datetime1">
              <a:rPr lang="en-US" smtClean="0"/>
              <a:t>2/14/24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7758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1535E7-28F2-5542-AB0A-A1AC7EF47D14}" type="datetime1">
              <a:rPr lang="en-US" smtClean="0"/>
              <a:t>2/14/24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5AB6C3-3666-4A99-912F-5AB9870711E1}" type="slidenum">
              <a:rPr lang="en-US" smtClean="0"/>
              <a:t>‹#›</a:t>
            </a:fld>
            <a:endParaRPr lang="en-US" dirty="0"/>
          </a:p>
        </p:txBody>
      </p:sp>
      <p:sp>
        <p:nvSpPr>
          <p:cNvPr id="5" name="Rectangle 4">
            <a:extLst>
              <a:ext uri="{FF2B5EF4-FFF2-40B4-BE49-F238E27FC236}">
                <a16:creationId xmlns:a16="http://schemas.microsoft.com/office/drawing/2014/main" id="{32071C8D-2A51-D246-AA94-E9CB910FBB98}"/>
              </a:ext>
            </a:extLst>
          </p:cNvPr>
          <p:cNvSpPr/>
          <p:nvPr userDrawn="1"/>
        </p:nvSpPr>
        <p:spPr>
          <a:xfrm>
            <a:off x="6390640" y="6085840"/>
            <a:ext cx="5516880" cy="77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794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hasCustomPrompt="1"/>
          </p:nvPr>
        </p:nvSpPr>
        <p:spPr>
          <a:xfrm>
            <a:off x="5183188" y="987425"/>
            <a:ext cx="6172200" cy="4873625"/>
          </a:xfrm>
        </p:spPr>
        <p:txBody>
          <a:bodyPr/>
          <a:lstStyle>
            <a:lvl1pPr>
              <a:defRPr sz="2800"/>
            </a:lvl1pPr>
            <a:lvl2pPr>
              <a:defRPr sz="25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3AFFB9-C4BD-7C4A-BE2A-68587BCC09EF}" type="datetime1">
              <a:rPr lang="en-US" smtClean="0"/>
              <a:t>2/14/24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4241054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PictureRigh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4" y="130630"/>
            <a:ext cx="5178239" cy="6590846"/>
          </a:xfrm>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2" name="Rectangle 1">
            <a:extLst>
              <a:ext uri="{FF2B5EF4-FFF2-40B4-BE49-F238E27FC236}">
                <a16:creationId xmlns:a16="http://schemas.microsoft.com/office/drawing/2014/main" id="{48765EA4-6984-5848-8818-2A8FAE52ED87}"/>
              </a:ext>
            </a:extLst>
          </p:cNvPr>
          <p:cNvSpPr/>
          <p:nvPr userDrawn="1"/>
        </p:nvSpPr>
        <p:spPr>
          <a:xfrm>
            <a:off x="6308035" y="6176962"/>
            <a:ext cx="1657405"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B5A84DAB-EC3E-0B44-B20D-4056EC3F0125}"/>
              </a:ext>
            </a:extLst>
          </p:cNvPr>
          <p:cNvSpPr>
            <a:spLocks noGrp="1"/>
          </p:cNvSpPr>
          <p:nvPr>
            <p:ph type="pic" idx="16"/>
          </p:nvPr>
        </p:nvSpPr>
        <p:spPr>
          <a:xfrm>
            <a:off x="6875874" y="133577"/>
            <a:ext cx="5178239" cy="659084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6758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0" y="152400"/>
            <a:ext cx="5137806" cy="656907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4E688AFC-0F3C-934F-ACB2-4EF128FCF622}"/>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294EB706-0D78-4B4D-9752-B222D4B427D2}"/>
              </a:ext>
            </a:extLst>
          </p:cNvPr>
          <p:cNvSpPr>
            <a:spLocks noGrp="1"/>
          </p:cNvSpPr>
          <p:nvPr>
            <p:ph type="dt" sz="half" idx="10"/>
          </p:nvPr>
        </p:nvSpPr>
        <p:spPr>
          <a:xfrm>
            <a:off x="5677989" y="6356350"/>
            <a:ext cx="2743200" cy="365125"/>
          </a:xfrm>
        </p:spPr>
        <p:txBody>
          <a:bodyPr/>
          <a:lstStyle/>
          <a:p>
            <a:fld id="{844DA245-F0BA-CC4A-A4E3-9C6C56317CA9}" type="datetime1">
              <a:rPr lang="en-US" smtClean="0"/>
              <a:t>2/14/24</a:t>
            </a:fld>
            <a:endParaRPr lang="en-US" dirty="0"/>
          </a:p>
        </p:txBody>
      </p:sp>
      <p:sp>
        <p:nvSpPr>
          <p:cNvPr id="10" name="Slide Number Placeholder 4">
            <a:extLst>
              <a:ext uri="{FF2B5EF4-FFF2-40B4-BE49-F238E27FC236}">
                <a16:creationId xmlns:a16="http://schemas.microsoft.com/office/drawing/2014/main" id="{E93944E4-DF33-4C41-8E07-6F86F4A7CA5C}"/>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4B7F958F-69A1-D94A-976F-4605308CC028}"/>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7" name="Rectangle 6">
            <a:extLst>
              <a:ext uri="{FF2B5EF4-FFF2-40B4-BE49-F238E27FC236}">
                <a16:creationId xmlns:a16="http://schemas.microsoft.com/office/drawing/2014/main" id="{58FE2F57-8BC4-4C49-9F97-4B6098A8A6BB}"/>
              </a:ext>
            </a:extLst>
          </p:cNvPr>
          <p:cNvSpPr/>
          <p:nvPr userDrawn="1"/>
        </p:nvSpPr>
        <p:spPr>
          <a:xfrm>
            <a:off x="6096000" y="6176962"/>
            <a:ext cx="578104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476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PictureRight with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88EBAB-B081-694E-9499-A18ACD006188}"/>
              </a:ext>
            </a:extLst>
          </p:cNvPr>
          <p:cNvSpPr/>
          <p:nvPr userDrawn="1"/>
        </p:nvSpPr>
        <p:spPr>
          <a:xfrm>
            <a:off x="6321287" y="6176962"/>
            <a:ext cx="1644153"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130628"/>
            <a:ext cx="5185496" cy="327850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4" y="3448870"/>
            <a:ext cx="5185497" cy="325863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8A2AE7-E27C-064F-8955-03553DA25C41}" type="datetime1">
              <a:rPr lang="en-US" smtClean="0"/>
              <a:t>2/14/24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2464971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1" y="217714"/>
            <a:ext cx="5160666" cy="321128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152400" y="3429000"/>
            <a:ext cx="5160666" cy="329247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80B5C06A-4695-D04A-B4EC-9611DA53EE00}"/>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A7C7B9C6-41DC-8E4C-AC0C-BF219311D4ED}"/>
              </a:ext>
            </a:extLst>
          </p:cNvPr>
          <p:cNvSpPr>
            <a:spLocks noGrp="1"/>
          </p:cNvSpPr>
          <p:nvPr>
            <p:ph type="dt" sz="half" idx="10"/>
          </p:nvPr>
        </p:nvSpPr>
        <p:spPr>
          <a:xfrm>
            <a:off x="5677989" y="6356350"/>
            <a:ext cx="2743200" cy="365125"/>
          </a:xfrm>
        </p:spPr>
        <p:txBody>
          <a:bodyPr/>
          <a:lstStyle/>
          <a:p>
            <a:fld id="{8CB7BD50-1888-8F43-B4BB-38B780054208}" type="datetime1">
              <a:rPr lang="en-US" smtClean="0"/>
              <a:t>2/14/24</a:t>
            </a:fld>
            <a:endParaRPr lang="en-US" dirty="0"/>
          </a:p>
        </p:txBody>
      </p:sp>
      <p:sp>
        <p:nvSpPr>
          <p:cNvPr id="10" name="Slide Number Placeholder 4">
            <a:extLst>
              <a:ext uri="{FF2B5EF4-FFF2-40B4-BE49-F238E27FC236}">
                <a16:creationId xmlns:a16="http://schemas.microsoft.com/office/drawing/2014/main" id="{B1982A7A-1223-C34E-B84C-91F804438A36}"/>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8B182AA3-5BE9-FB41-8469-AA22466C00A3}"/>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12BA4694-FB48-6F4A-8A5C-D1D81285C306}"/>
              </a:ext>
            </a:extLst>
          </p:cNvPr>
          <p:cNvSpPr/>
          <p:nvPr userDrawn="1"/>
        </p:nvSpPr>
        <p:spPr>
          <a:xfrm>
            <a:off x="6190455" y="6176962"/>
            <a:ext cx="5675811"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902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PictureRight with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350BD6-B391-2240-B22E-E25C7A02B6EC}"/>
              </a:ext>
            </a:extLst>
          </p:cNvPr>
          <p:cNvSpPr/>
          <p:nvPr userDrawn="1"/>
        </p:nvSpPr>
        <p:spPr>
          <a:xfrm>
            <a:off x="6268278" y="6176962"/>
            <a:ext cx="1697162"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9308203" y="190499"/>
            <a:ext cx="2731397" cy="320980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918729" y="190500"/>
            <a:ext cx="2389474" cy="3215772"/>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918729" y="3419595"/>
            <a:ext cx="5120871" cy="3301879"/>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F5AE20-8038-0745-B9FE-2745485C933F}" type="datetime1">
              <a:rPr lang="en-US" smtClean="0"/>
              <a:t>2/14/24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16896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32077"/>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524000" y="3473872"/>
            <a:ext cx="9144000" cy="1655762"/>
          </a:xfrm>
        </p:spPr>
        <p:txBody>
          <a:bodyPr>
            <a:normAutofit/>
          </a:bodyPr>
          <a:lstStyle>
            <a:lvl1pPr marL="0" indent="0" algn="ctr">
              <a:buNone/>
              <a:defRPr sz="26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73BAC5-2B1D-CA4F-BA60-83F63D643214}" type="datetime1">
              <a:rPr lang="en-US" smtClean="0"/>
              <a:t>2/14/24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
        <p:nvSpPr>
          <p:cNvPr id="7" name="Rectangle 6">
            <a:extLst>
              <a:ext uri="{FF2B5EF4-FFF2-40B4-BE49-F238E27FC236}">
                <a16:creationId xmlns:a16="http://schemas.microsoft.com/office/drawing/2014/main" id="{C5FAC313-4F1F-2A45-AB18-3446BB9C1FC8}"/>
              </a:ext>
            </a:extLst>
          </p:cNvPr>
          <p:cNvSpPr/>
          <p:nvPr userDrawn="1"/>
        </p:nvSpPr>
        <p:spPr>
          <a:xfrm>
            <a:off x="6228522" y="6127827"/>
            <a:ext cx="5658678" cy="677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95DB12B-3AB0-B14A-95E8-50F5D33B7B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58" y="-114196"/>
            <a:ext cx="12348905" cy="985837"/>
          </a:xfrm>
          <a:prstGeom prst="rect">
            <a:avLst/>
          </a:prstGeom>
        </p:spPr>
      </p:pic>
      <p:pic>
        <p:nvPicPr>
          <p:cNvPr id="15" name="Picture 14">
            <a:extLst>
              <a:ext uri="{FF2B5EF4-FFF2-40B4-BE49-F238E27FC236}">
                <a16:creationId xmlns:a16="http://schemas.microsoft.com/office/drawing/2014/main" id="{33130DE3-AC00-864A-ADFE-9CA427BB8A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8300" y="5924325"/>
            <a:ext cx="12348905" cy="933675"/>
          </a:xfrm>
          <a:prstGeom prst="rect">
            <a:avLst/>
          </a:prstGeom>
        </p:spPr>
      </p:pic>
      <p:pic>
        <p:nvPicPr>
          <p:cNvPr id="13" name="Graphic 12">
            <a:extLst>
              <a:ext uri="{FF2B5EF4-FFF2-40B4-BE49-F238E27FC236}">
                <a16:creationId xmlns:a16="http://schemas.microsoft.com/office/drawing/2014/main" id="{525E8E6B-842A-B042-8B95-991B4FEC400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20387" y="5027530"/>
            <a:ext cx="7210733" cy="1068257"/>
          </a:xfrm>
          <a:prstGeom prst="rect">
            <a:avLst/>
          </a:prstGeom>
        </p:spPr>
      </p:pic>
    </p:spTree>
    <p:extLst>
      <p:ext uri="{BB962C8B-B14F-4D97-AF65-F5344CB8AC3E}">
        <p14:creationId xmlns:p14="http://schemas.microsoft.com/office/powerpoint/2010/main" val="2841402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PictureRight with Tex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CD2842-FF27-3D4F-930E-CDE39F13101D}"/>
              </a:ext>
            </a:extLst>
          </p:cNvPr>
          <p:cNvSpPr/>
          <p:nvPr userDrawn="1"/>
        </p:nvSpPr>
        <p:spPr>
          <a:xfrm>
            <a:off x="6308035" y="6176962"/>
            <a:ext cx="1657405"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E4994CB7-3E69-DA40-954E-6084DEB29412}" type="datetime1">
              <a:rPr lang="en-US" smtClean="0"/>
              <a:t>2/14/24</a:t>
            </a:fld>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7" name="Picture Placeholder 2">
            <a:extLst>
              <a:ext uri="{FF2B5EF4-FFF2-40B4-BE49-F238E27FC236}">
                <a16:creationId xmlns:a16="http://schemas.microsoft.com/office/drawing/2014/main" id="{B344ADF4-4A34-FF4B-B28E-F0DA464C7613}"/>
              </a:ext>
            </a:extLst>
          </p:cNvPr>
          <p:cNvSpPr>
            <a:spLocks noGrp="1"/>
          </p:cNvSpPr>
          <p:nvPr>
            <p:ph type="pic" idx="1"/>
          </p:nvPr>
        </p:nvSpPr>
        <p:spPr>
          <a:xfrm>
            <a:off x="6865986" y="3562350"/>
            <a:ext cx="2849513" cy="315912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8" name="Picture Placeholder 2">
            <a:extLst>
              <a:ext uri="{FF2B5EF4-FFF2-40B4-BE49-F238E27FC236}">
                <a16:creationId xmlns:a16="http://schemas.microsoft.com/office/drawing/2014/main" id="{94C6B3AA-21EE-4D48-B66A-5607DDB3A8F5}"/>
              </a:ext>
            </a:extLst>
          </p:cNvPr>
          <p:cNvSpPr>
            <a:spLocks noGrp="1"/>
          </p:cNvSpPr>
          <p:nvPr>
            <p:ph type="pic" idx="13"/>
          </p:nvPr>
        </p:nvSpPr>
        <p:spPr>
          <a:xfrm>
            <a:off x="9715500" y="3562351"/>
            <a:ext cx="2333626" cy="3159124"/>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9" name="Picture Placeholder 2">
            <a:extLst>
              <a:ext uri="{FF2B5EF4-FFF2-40B4-BE49-F238E27FC236}">
                <a16:creationId xmlns:a16="http://schemas.microsoft.com/office/drawing/2014/main" id="{1EBB1F3C-E931-3844-833F-B99E12BCA602}"/>
              </a:ext>
            </a:extLst>
          </p:cNvPr>
          <p:cNvSpPr>
            <a:spLocks noGrp="1"/>
          </p:cNvSpPr>
          <p:nvPr>
            <p:ph type="pic" idx="14"/>
          </p:nvPr>
        </p:nvSpPr>
        <p:spPr>
          <a:xfrm>
            <a:off x="6848924" y="150581"/>
            <a:ext cx="5200201" cy="3411769"/>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0" name="Text Placeholder 2">
            <a:extLst>
              <a:ext uri="{FF2B5EF4-FFF2-40B4-BE49-F238E27FC236}">
                <a16:creationId xmlns:a16="http://schemas.microsoft.com/office/drawing/2014/main" id="{52D27C7D-F2B9-8F43-8A9D-7FB590B10F56}"/>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Placeholder 1">
            <a:extLst>
              <a:ext uri="{FF2B5EF4-FFF2-40B4-BE49-F238E27FC236}">
                <a16:creationId xmlns:a16="http://schemas.microsoft.com/office/drawing/2014/main" id="{486FD241-EACA-E94A-BED0-4225E29BA7F8}"/>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4003630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PictureLeft with Text">
    <p:spTree>
      <p:nvGrpSpPr>
        <p:cNvPr id="1" name=""/>
        <p:cNvGrpSpPr/>
        <p:nvPr/>
      </p:nvGrpSpPr>
      <p:grpSpPr>
        <a:xfrm>
          <a:off x="0" y="0"/>
          <a:ext cx="0" cy="0"/>
          <a:chOff x="0" y="0"/>
          <a:chExt cx="0" cy="0"/>
        </a:xfrm>
      </p:grpSpPr>
      <p:sp>
        <p:nvSpPr>
          <p:cNvPr id="25" name="Text Placeholder 2">
            <a:extLst>
              <a:ext uri="{FF2B5EF4-FFF2-40B4-BE49-F238E27FC236}">
                <a16:creationId xmlns:a16="http://schemas.microsoft.com/office/drawing/2014/main" id="{DA79FB5E-8D60-F34A-BDAC-7D2C449BB5B5}"/>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677989" y="6356350"/>
            <a:ext cx="2743200" cy="365125"/>
          </a:xfrm>
        </p:spPr>
        <p:txBody>
          <a:bodyPr/>
          <a:lstStyle/>
          <a:p>
            <a:fld id="{D5DC6AD0-4FC5-B749-8541-E3136DB8CC0B}" type="datetime1">
              <a:rPr lang="en-US" smtClean="0"/>
              <a:t>2/14/24</a:t>
            </a:fld>
            <a:endParaRPr lang="en-US" dirty="0"/>
          </a:p>
        </p:txBody>
      </p:sp>
      <p:sp>
        <p:nvSpPr>
          <p:cNvPr id="21" name="Slide Number Placeholder 4">
            <a:extLst>
              <a:ext uri="{FF2B5EF4-FFF2-40B4-BE49-F238E27FC236}">
                <a16:creationId xmlns:a16="http://schemas.microsoft.com/office/drawing/2014/main" id="{54992B99-9973-4F4A-A703-2D8443A08E0E}"/>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22" name="Picture Placeholder 2">
            <a:extLst>
              <a:ext uri="{FF2B5EF4-FFF2-40B4-BE49-F238E27FC236}">
                <a16:creationId xmlns:a16="http://schemas.microsoft.com/office/drawing/2014/main" id="{AC298B6B-BF39-3843-8902-AF9A00E8C91D}"/>
              </a:ext>
            </a:extLst>
          </p:cNvPr>
          <p:cNvSpPr>
            <a:spLocks noGrp="1"/>
          </p:cNvSpPr>
          <p:nvPr>
            <p:ph type="pic" idx="1"/>
          </p:nvPr>
        </p:nvSpPr>
        <p:spPr>
          <a:xfrm>
            <a:off x="237393" y="237391"/>
            <a:ext cx="2461846" cy="2779543"/>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D100450A-C4B4-C445-AD3C-2E402A21C265}"/>
              </a:ext>
            </a:extLst>
          </p:cNvPr>
          <p:cNvSpPr>
            <a:spLocks noGrp="1"/>
          </p:cNvSpPr>
          <p:nvPr>
            <p:ph type="pic" idx="13"/>
          </p:nvPr>
        </p:nvSpPr>
        <p:spPr>
          <a:xfrm>
            <a:off x="2927838" y="237391"/>
            <a:ext cx="2385061" cy="2779544"/>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Picture Placeholder 2">
            <a:extLst>
              <a:ext uri="{FF2B5EF4-FFF2-40B4-BE49-F238E27FC236}">
                <a16:creationId xmlns:a16="http://schemas.microsoft.com/office/drawing/2014/main" id="{BF57ABBD-43FE-3444-A52E-AEE5B2C4D5BA}"/>
              </a:ext>
            </a:extLst>
          </p:cNvPr>
          <p:cNvSpPr>
            <a:spLocks noGrp="1"/>
          </p:cNvSpPr>
          <p:nvPr>
            <p:ph type="pic" idx="14"/>
          </p:nvPr>
        </p:nvSpPr>
        <p:spPr>
          <a:xfrm>
            <a:off x="237392" y="3235568"/>
            <a:ext cx="5075508" cy="3385041"/>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itle Placeholder 1">
            <a:extLst>
              <a:ext uri="{FF2B5EF4-FFF2-40B4-BE49-F238E27FC236}">
                <a16:creationId xmlns:a16="http://schemas.microsoft.com/office/drawing/2014/main" id="{C8765529-376F-D74F-B0E8-FAF8CDCBBC7F}"/>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9" name="Rectangle 8">
            <a:extLst>
              <a:ext uri="{FF2B5EF4-FFF2-40B4-BE49-F238E27FC236}">
                <a16:creationId xmlns:a16="http://schemas.microsoft.com/office/drawing/2014/main" id="{FD378A8D-9A34-FB4D-A95C-22FDADEBF2DA}"/>
              </a:ext>
            </a:extLst>
          </p:cNvPr>
          <p:cNvSpPr/>
          <p:nvPr userDrawn="1"/>
        </p:nvSpPr>
        <p:spPr>
          <a:xfrm>
            <a:off x="6150429" y="6176962"/>
            <a:ext cx="5675811"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045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PictureLeft with Text 2">
    <p:spTree>
      <p:nvGrpSpPr>
        <p:cNvPr id="1" name=""/>
        <p:cNvGrpSpPr/>
        <p:nvPr/>
      </p:nvGrpSpPr>
      <p:grpSpPr>
        <a:xfrm>
          <a:off x="0" y="0"/>
          <a:ext cx="0" cy="0"/>
          <a:chOff x="0" y="0"/>
          <a:chExt cx="0" cy="0"/>
        </a:xfrm>
      </p:grpSpPr>
      <p:sp>
        <p:nvSpPr>
          <p:cNvPr id="17" name="Date Placeholder 4">
            <a:extLst>
              <a:ext uri="{FF2B5EF4-FFF2-40B4-BE49-F238E27FC236}">
                <a16:creationId xmlns:a16="http://schemas.microsoft.com/office/drawing/2014/main" id="{FC1475E7-C14F-E446-8414-83DF64418F5B}"/>
              </a:ext>
            </a:extLst>
          </p:cNvPr>
          <p:cNvSpPr>
            <a:spLocks noGrp="1"/>
          </p:cNvSpPr>
          <p:nvPr>
            <p:ph type="dt" sz="half" idx="10"/>
          </p:nvPr>
        </p:nvSpPr>
        <p:spPr>
          <a:xfrm>
            <a:off x="5677989" y="6356350"/>
            <a:ext cx="2743200" cy="365125"/>
          </a:xfrm>
        </p:spPr>
        <p:txBody>
          <a:bodyPr/>
          <a:lstStyle/>
          <a:p>
            <a:fld id="{4FF397AE-6246-C247-AAEF-47E3D385CF00}" type="datetime1">
              <a:rPr lang="en-US" smtClean="0"/>
              <a:t>2/14/24</a:t>
            </a:fld>
            <a:endParaRPr lang="en-US" dirty="0"/>
          </a:p>
        </p:txBody>
      </p:sp>
      <p:sp>
        <p:nvSpPr>
          <p:cNvPr id="20" name="Slide Number Placeholder 4">
            <a:extLst>
              <a:ext uri="{FF2B5EF4-FFF2-40B4-BE49-F238E27FC236}">
                <a16:creationId xmlns:a16="http://schemas.microsoft.com/office/drawing/2014/main" id="{765ABCE9-2F11-F34E-B0DB-AA9F09637B5A}"/>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21" name="Picture Placeholder 2">
            <a:extLst>
              <a:ext uri="{FF2B5EF4-FFF2-40B4-BE49-F238E27FC236}">
                <a16:creationId xmlns:a16="http://schemas.microsoft.com/office/drawing/2014/main" id="{836FE405-E176-BB45-9B4B-1F865C9F76E4}"/>
              </a:ext>
            </a:extLst>
          </p:cNvPr>
          <p:cNvSpPr>
            <a:spLocks noGrp="1"/>
          </p:cNvSpPr>
          <p:nvPr>
            <p:ph type="pic" idx="1"/>
          </p:nvPr>
        </p:nvSpPr>
        <p:spPr>
          <a:xfrm>
            <a:off x="180974" y="3807935"/>
            <a:ext cx="2753145" cy="282146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2" name="Picture Placeholder 2">
            <a:extLst>
              <a:ext uri="{FF2B5EF4-FFF2-40B4-BE49-F238E27FC236}">
                <a16:creationId xmlns:a16="http://schemas.microsoft.com/office/drawing/2014/main" id="{96633653-4F6F-5241-9C3E-088CD2932487}"/>
              </a:ext>
            </a:extLst>
          </p:cNvPr>
          <p:cNvSpPr>
            <a:spLocks noGrp="1"/>
          </p:cNvSpPr>
          <p:nvPr>
            <p:ph type="pic" idx="13"/>
          </p:nvPr>
        </p:nvSpPr>
        <p:spPr>
          <a:xfrm>
            <a:off x="2935430" y="3814573"/>
            <a:ext cx="2377469" cy="2814828"/>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07E68BAB-DEDD-C848-9DE4-0062DD19E028}"/>
              </a:ext>
            </a:extLst>
          </p:cNvPr>
          <p:cNvSpPr>
            <a:spLocks noGrp="1"/>
          </p:cNvSpPr>
          <p:nvPr>
            <p:ph type="pic" idx="14"/>
          </p:nvPr>
        </p:nvSpPr>
        <p:spPr>
          <a:xfrm>
            <a:off x="180974" y="228600"/>
            <a:ext cx="5131925" cy="357479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Text Placeholder 2">
            <a:extLst>
              <a:ext uri="{FF2B5EF4-FFF2-40B4-BE49-F238E27FC236}">
                <a16:creationId xmlns:a16="http://schemas.microsoft.com/office/drawing/2014/main" id="{BAC95668-9F03-824A-9DD6-E490F6522A84}"/>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a:extLst>
              <a:ext uri="{FF2B5EF4-FFF2-40B4-BE49-F238E27FC236}">
                <a16:creationId xmlns:a16="http://schemas.microsoft.com/office/drawing/2014/main" id="{81FD3FA0-56F1-A142-9AD7-B40B89BCC5D4}"/>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0" name="Rectangle 9">
            <a:extLst>
              <a:ext uri="{FF2B5EF4-FFF2-40B4-BE49-F238E27FC236}">
                <a16:creationId xmlns:a16="http://schemas.microsoft.com/office/drawing/2014/main" id="{9283562B-E6B3-4F45-B377-5EB770C60F95}"/>
              </a:ext>
            </a:extLst>
          </p:cNvPr>
          <p:cNvSpPr/>
          <p:nvPr userDrawn="1"/>
        </p:nvSpPr>
        <p:spPr>
          <a:xfrm>
            <a:off x="6105938" y="6180276"/>
            <a:ext cx="5675811" cy="54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8504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PictureRight with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B51572-2361-F04D-A576-F95D7FBC9E5B}"/>
              </a:ext>
            </a:extLst>
          </p:cNvPr>
          <p:cNvSpPr/>
          <p:nvPr userDrawn="1"/>
        </p:nvSpPr>
        <p:spPr>
          <a:xfrm>
            <a:off x="6294783" y="6176962"/>
            <a:ext cx="1670657"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9481103" y="3265362"/>
            <a:ext cx="2520397" cy="3435792"/>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3265361"/>
            <a:ext cx="2592690" cy="343579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6" y="198754"/>
            <a:ext cx="2592690" cy="306660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ED12C784-A81C-644C-9729-AE3D7B0B5F56}" type="datetime1">
              <a:rPr lang="en-US" smtClean="0"/>
              <a:t>2/14/24</a:t>
            </a:fld>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26" name="Picture Placeholder 2">
            <a:extLst>
              <a:ext uri="{FF2B5EF4-FFF2-40B4-BE49-F238E27FC236}">
                <a16:creationId xmlns:a16="http://schemas.microsoft.com/office/drawing/2014/main" id="{8FA893B7-81D2-9A4B-B847-562AF6A61997}"/>
              </a:ext>
            </a:extLst>
          </p:cNvPr>
          <p:cNvSpPr>
            <a:spLocks noGrp="1"/>
          </p:cNvSpPr>
          <p:nvPr>
            <p:ph type="pic" idx="16"/>
          </p:nvPr>
        </p:nvSpPr>
        <p:spPr>
          <a:xfrm>
            <a:off x="9480603" y="198753"/>
            <a:ext cx="2520897" cy="3066607"/>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7" name="Text Placeholder 2">
            <a:extLst>
              <a:ext uri="{FF2B5EF4-FFF2-40B4-BE49-F238E27FC236}">
                <a16:creationId xmlns:a16="http://schemas.microsoft.com/office/drawing/2014/main" id="{4B63FE48-61DA-6245-8958-8284086BB561}"/>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Placeholder 1">
            <a:extLst>
              <a:ext uri="{FF2B5EF4-FFF2-40B4-BE49-F238E27FC236}">
                <a16:creationId xmlns:a16="http://schemas.microsoft.com/office/drawing/2014/main" id="{6472E66B-5FF6-7F47-995B-C928AB6A1CA0}"/>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4249527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600200"/>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881E2C02-3ADA-4445-B4AB-C23F049A1404}"/>
              </a:ext>
            </a:extLst>
          </p:cNvPr>
          <p:cNvSpPr>
            <a:spLocks noGrp="1" noChangeArrowheads="1"/>
          </p:cNvSpPr>
          <p:nvPr>
            <p:ph type="dt" sz="half" idx="10"/>
          </p:nvPr>
        </p:nvSpPr>
        <p:spPr/>
        <p:txBody>
          <a:bodyPr/>
          <a:lstStyle>
            <a:lvl1pPr>
              <a:defRPr/>
            </a:lvl1pPr>
          </a:lstStyle>
          <a:p>
            <a:pPr>
              <a:defRPr/>
            </a:pPr>
            <a:endParaRPr lang="en-US"/>
          </a:p>
        </p:txBody>
      </p:sp>
      <p:sp>
        <p:nvSpPr>
          <p:cNvPr id="7" name="Footer Placeholder 6">
            <a:extLst>
              <a:ext uri="{FF2B5EF4-FFF2-40B4-BE49-F238E27FC236}">
                <a16:creationId xmlns:a16="http://schemas.microsoft.com/office/drawing/2014/main" id="{A1700E85-48EB-4DB5-BC14-0D7FBFA1F335}"/>
              </a:ext>
            </a:extLst>
          </p:cNvPr>
          <p:cNvSpPr>
            <a:spLocks noGrp="1" noChangeArrowheads="1"/>
          </p:cNvSpPr>
          <p:nvPr>
            <p:ph type="ftr" sz="quarter" idx="11"/>
          </p:nvPr>
        </p:nvSpPr>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3984E871-1B80-463A-8383-7262403D3B19}"/>
              </a:ext>
            </a:extLst>
          </p:cNvPr>
          <p:cNvSpPr>
            <a:spLocks noGrp="1" noChangeArrowheads="1"/>
          </p:cNvSpPr>
          <p:nvPr>
            <p:ph type="sldNum" sz="quarter" idx="12"/>
          </p:nvPr>
        </p:nvSpPr>
        <p:spPr>
          <a:xfrm>
            <a:off x="9042400" y="6248400"/>
            <a:ext cx="2540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197D140-4847-4A86-9EBB-26206882EEDB}" type="slidenum">
              <a:rPr lang="en-US" altLang="en-US"/>
              <a:pPr/>
              <a:t>‹#›</a:t>
            </a:fld>
            <a:endParaRPr lang="en-US" altLang="en-US"/>
          </a:p>
        </p:txBody>
      </p:sp>
    </p:spTree>
    <p:extLst>
      <p:ext uri="{BB962C8B-B14F-4D97-AF65-F5344CB8AC3E}">
        <p14:creationId xmlns:p14="http://schemas.microsoft.com/office/powerpoint/2010/main" val="1937562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35495"/>
            <a:ext cx="10515600" cy="1090129"/>
          </a:xfrm>
        </p:spPr>
        <p:txBody>
          <a:bodyPr anchor="t" anchorCtr="0"/>
          <a:lstStyle/>
          <a:p>
            <a:r>
              <a:rPr lang="en-US"/>
              <a:t>Click to edit Master title style</a:t>
            </a:r>
            <a:endParaRPr lang="en-US" dirty="0"/>
          </a:p>
        </p:txBody>
      </p:sp>
      <p:sp>
        <p:nvSpPr>
          <p:cNvPr id="3" name="Content Placeholder 2"/>
          <p:cNvSpPr>
            <a:spLocks noGrp="1"/>
          </p:cNvSpPr>
          <p:nvPr>
            <p:ph idx="1"/>
          </p:nvPr>
        </p:nvSpPr>
        <p:spPr/>
        <p:txBody>
          <a:bodyPr/>
          <a:lstStyle>
            <a:lvl1pPr>
              <a:defRPr sz="2600" baseline="0"/>
            </a:lvl1pPr>
            <a:lvl2pPr>
              <a:defRPr sz="2200" baseline="0"/>
            </a:lvl2pPr>
            <a:lvl3pPr>
              <a:defRPr sz="1800" baseline="0"/>
            </a:lvl3pPr>
            <a:lvl4pPr>
              <a:defRPr sz="1600" baseline="0"/>
            </a:lvl4pPr>
            <a:lvl5pPr>
              <a:defRPr sz="16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2A3E71-2F47-FC43-98EA-21152858C3B3}" type="datetime1">
              <a:rPr lang="en-US" smtClean="0"/>
              <a:t>2/14/24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732094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117" y="-197441"/>
            <a:ext cx="12282233" cy="6415361"/>
          </a:xfrm>
          <a:prstGeom prst="rect">
            <a:avLst/>
          </a:prstGeom>
        </p:spPr>
      </p:pic>
      <p:sp>
        <p:nvSpPr>
          <p:cNvPr id="2" name="Title 1"/>
          <p:cNvSpPr>
            <a:spLocks noGrp="1"/>
          </p:cNvSpPr>
          <p:nvPr>
            <p:ph type="title"/>
          </p:nvPr>
        </p:nvSpPr>
        <p:spPr>
          <a:xfrm>
            <a:off x="831850" y="1396412"/>
            <a:ext cx="10515600" cy="2852737"/>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49" y="4249149"/>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86278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116" y="-50756"/>
            <a:ext cx="12282232" cy="6772231"/>
          </a:xfrm>
          <a:prstGeom prst="rect">
            <a:avLst/>
          </a:prstGeom>
        </p:spPr>
      </p:pic>
      <p:sp>
        <p:nvSpPr>
          <p:cNvPr id="2" name="Title 1"/>
          <p:cNvSpPr>
            <a:spLocks noGrp="1"/>
          </p:cNvSpPr>
          <p:nvPr>
            <p:ph type="title"/>
          </p:nvPr>
        </p:nvSpPr>
        <p:spPr>
          <a:xfrm>
            <a:off x="831850" y="1396412"/>
            <a:ext cx="10515600" cy="2852737"/>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49" y="4249149"/>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CE70CC-BC31-4F42-BB2A-29C75515265E}" type="datetime1">
              <a:rPr lang="en-US" smtClean="0"/>
              <a:t>2/14/24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3793031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6F7E44-FF72-3D48-BC5B-55561F253ACC}" type="datetime1">
              <a:rPr lang="en-US" smtClean="0"/>
              <a:t>2/14/24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92049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945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7"/>
            <a:ext cx="10515600" cy="889855"/>
          </a:xfrm>
        </p:spPr>
        <p:txBody>
          <a:bodyPr anchor="t" anchorCtr="0"/>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C5A20C-F446-D64D-8AAE-9F4E618F994B}" type="datetime1">
              <a:rPr lang="en-US" smtClean="0"/>
              <a:t>2/14/24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167900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 y="0"/>
            <a:ext cx="12191992" cy="1598278"/>
          </a:xfrm>
          <a:prstGeom prst="rect">
            <a:avLst/>
          </a:prstGeom>
        </p:spPr>
      </p:pic>
      <p:sp>
        <p:nvSpPr>
          <p:cNvPr id="2" name="Title 1"/>
          <p:cNvSpPr>
            <a:spLocks noGrp="1"/>
          </p:cNvSpPr>
          <p:nvPr>
            <p:ph type="title"/>
          </p:nvPr>
        </p:nvSpPr>
        <p:spPr>
          <a:xfrm>
            <a:off x="684734" y="24597"/>
            <a:ext cx="10515600" cy="1325563"/>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2E4DF0-26E6-1C48-A096-F184F01C7CBF}" type="datetime1">
              <a:rPr lang="en-US" smtClean="0"/>
              <a:t>2/14/24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312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44A41-B780-774E-8A5C-3881DB55363C}" type="datetime1">
              <a:rPr lang="en-US" smtClean="0"/>
              <a:t>2/14/24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AB6C3-3666-4A99-912F-5AB9870711E1}" type="slidenum">
              <a:rPr lang="en-US" smtClean="0"/>
              <a:t>‹#›</a:t>
            </a:fld>
            <a:endParaRPr lang="en-US" dirty="0"/>
          </a:p>
        </p:txBody>
      </p:sp>
      <p:pic>
        <p:nvPicPr>
          <p:cNvPr id="8" name="Graphic 7">
            <a:extLst>
              <a:ext uri="{FF2B5EF4-FFF2-40B4-BE49-F238E27FC236}">
                <a16:creationId xmlns:a16="http://schemas.microsoft.com/office/drawing/2014/main" id="{ADCE6575-9A10-A443-8AEB-EF007157B263}"/>
              </a:ext>
            </a:extLst>
          </p:cNvPr>
          <p:cNvPicPr>
            <a:picLocks noChangeAspect="1"/>
          </p:cNvPicPr>
          <p:nvPr userDrawn="1"/>
        </p:nvPicPr>
        <p:blipFill>
          <a:blip r:embed="rId26">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6715760" y="5987327"/>
            <a:ext cx="5953236" cy="881961"/>
          </a:xfrm>
          <a:prstGeom prst="rect">
            <a:avLst/>
          </a:prstGeom>
        </p:spPr>
      </p:pic>
    </p:spTree>
    <p:extLst>
      <p:ext uri="{BB962C8B-B14F-4D97-AF65-F5344CB8AC3E}">
        <p14:creationId xmlns:p14="http://schemas.microsoft.com/office/powerpoint/2010/main" val="930085637"/>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50" r:id="rId3"/>
    <p:sldLayoutId id="2147483651" r:id="rId4"/>
    <p:sldLayoutId id="2147483679" r:id="rId5"/>
    <p:sldLayoutId id="2147483652" r:id="rId6"/>
    <p:sldLayoutId id="2147483653" r:id="rId7"/>
    <p:sldLayoutId id="2147483654" r:id="rId8"/>
    <p:sldLayoutId id="2147483676" r:id="rId9"/>
    <p:sldLayoutId id="2147483675" r:id="rId10"/>
    <p:sldLayoutId id="2147483677" r:id="rId11"/>
    <p:sldLayoutId id="2147483678" r:id="rId12"/>
    <p:sldLayoutId id="2147483655" r:id="rId13"/>
    <p:sldLayoutId id="2147483656" r:id="rId14"/>
    <p:sldLayoutId id="2147483669" r:id="rId15"/>
    <p:sldLayoutId id="2147483670" r:id="rId16"/>
    <p:sldLayoutId id="2147483668" r:id="rId17"/>
    <p:sldLayoutId id="2147483671" r:id="rId18"/>
    <p:sldLayoutId id="2147483657" r:id="rId19"/>
    <p:sldLayoutId id="2147483663" r:id="rId20"/>
    <p:sldLayoutId id="2147483664" r:id="rId21"/>
    <p:sldLayoutId id="2147483665" r:id="rId22"/>
    <p:sldLayoutId id="2147483666" r:id="rId23"/>
    <p:sldLayoutId id="2147483680" r:id="rId24"/>
  </p:sldLayoutIdLst>
  <p:hf sldNum="0" hdr="0" dt="0"/>
  <p:txStyles>
    <p:titleStyle>
      <a:lvl1pPr algn="l" defTabSz="914400" rtl="0" eaLnBrk="1" latinLnBrk="0" hangingPunct="1">
        <a:lnSpc>
          <a:spcPct val="90000"/>
        </a:lnSpc>
        <a:spcBef>
          <a:spcPct val="0"/>
        </a:spcBef>
        <a:buNone/>
        <a:defRPr sz="3700" b="1" i="0" kern="1200" baseline="0">
          <a:solidFill>
            <a:srgbClr val="005A9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8" Type="http://schemas.openxmlformats.org/officeDocument/2006/relationships/hyperlink" Target="https://www.insectimages.org/browse/detail.cfm?imgnum=5402430" TargetMode="External"/><Relationship Id="rId3" Type="http://schemas.openxmlformats.org/officeDocument/2006/relationships/image" Target="../media/image36.png"/><Relationship Id="rId7"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38.png"/><Relationship Id="rId11" Type="http://schemas.openxmlformats.org/officeDocument/2006/relationships/image" Target="../media/image42.png"/><Relationship Id="rId5" Type="http://schemas.microsoft.com/office/2007/relationships/hdphoto" Target="../media/hdphoto3.wdp"/><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xml"/><Relationship Id="rId5" Type="http://schemas.openxmlformats.org/officeDocument/2006/relationships/image" Target="../media/image51.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hyperlink" Target="https://www.ipmimages.org/browse/detail.cfm?imgnum=1235051#collapseseven" TargetMode="External"/><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www.ipmimages.org/browse/detail.cfm?imgnum=123505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hyperlink" Target="https://www.ipmimages.org/browse/detail.cfm?imgnum=9005025" TargetMode="Externa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70.png"/><Relationship Id="rId4" Type="http://schemas.openxmlformats.org/officeDocument/2006/relationships/hyperlink" Target="https://www.scienceimage.csiro.au/tag/animals/i/2818/group-of-nematodes/18"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75.jpeg"/><Relationship Id="rId4" Type="http://schemas.openxmlformats.org/officeDocument/2006/relationships/image" Target="../media/image74.jpeg"/></Relationships>
</file>

<file path=ppt/slides/_rels/slide2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77.jpeg"/><Relationship Id="rId4" Type="http://schemas.openxmlformats.org/officeDocument/2006/relationships/hyperlink" Target="https://pixabay.com/photos/garden-hose-water-casting-103745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hyperlink" Target="https://www.flickr.com/photos/81622431@N00/2546715965"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hyperlink" Target="https://www.flickr.com/photos/wolfraven/4899763438" TargetMode="External"/><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hyperlink" Target="https://commons.wikimedia.org/wiki/File:Coccinella_hieroglyphica_pupa.jpg" TargetMode="External"/><Relationship Id="rId4" Type="http://schemas.openxmlformats.org/officeDocument/2006/relationships/image" Target="../media/image17.jpe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9B40-7D27-694C-847A-EAC37A22D61F}"/>
              </a:ext>
            </a:extLst>
          </p:cNvPr>
          <p:cNvSpPr>
            <a:spLocks noGrp="1"/>
          </p:cNvSpPr>
          <p:nvPr>
            <p:ph type="ctrTitle"/>
          </p:nvPr>
        </p:nvSpPr>
        <p:spPr>
          <a:xfrm>
            <a:off x="2540000" y="890134"/>
            <a:ext cx="7112000" cy="2387600"/>
          </a:xfrm>
        </p:spPr>
        <p:txBody>
          <a:bodyPr anchor="ctr">
            <a:normAutofit/>
          </a:bodyPr>
          <a:lstStyle/>
          <a:p>
            <a:r>
              <a:rPr lang="en-US" sz="4800" dirty="0">
                <a:latin typeface="Arial"/>
                <a:cs typeface="Arial"/>
              </a:rPr>
              <a:t> Good Bugs in Gardens &amp; Landscapes</a:t>
            </a:r>
          </a:p>
        </p:txBody>
      </p:sp>
      <p:sp>
        <p:nvSpPr>
          <p:cNvPr id="6" name="Subtitle 5">
            <a:extLst>
              <a:ext uri="{FF2B5EF4-FFF2-40B4-BE49-F238E27FC236}">
                <a16:creationId xmlns:a16="http://schemas.microsoft.com/office/drawing/2014/main" id="{4A6EC5EB-6C64-7ADA-3A3C-510095CCA12E}"/>
              </a:ext>
            </a:extLst>
          </p:cNvPr>
          <p:cNvSpPr>
            <a:spLocks noGrp="1"/>
          </p:cNvSpPr>
          <p:nvPr>
            <p:ph type="subTitle" idx="1"/>
          </p:nvPr>
        </p:nvSpPr>
        <p:spPr/>
        <p:txBody>
          <a:bodyPr>
            <a:normAutofit/>
          </a:bodyPr>
          <a:lstStyle/>
          <a:p>
            <a:r>
              <a:rPr lang="en-US" dirty="0"/>
              <a:t>Karey Windbiel-Rojas</a:t>
            </a:r>
          </a:p>
          <a:p>
            <a:r>
              <a:rPr lang="en-US" dirty="0"/>
              <a:t>Associate Director for Urban &amp; Community IPM</a:t>
            </a:r>
          </a:p>
          <a:p>
            <a:r>
              <a:rPr lang="en-US" dirty="0"/>
              <a:t>UC Statewide IPM Program</a:t>
            </a:r>
          </a:p>
        </p:txBody>
      </p:sp>
      <p:sp>
        <p:nvSpPr>
          <p:cNvPr id="9" name="Footer Placeholder 4">
            <a:extLst>
              <a:ext uri="{FF2B5EF4-FFF2-40B4-BE49-F238E27FC236}">
                <a16:creationId xmlns:a16="http://schemas.microsoft.com/office/drawing/2014/main" id="{4D972206-517A-9445-802A-DE9BAF12CE2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8376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FEA0B476-F9D6-B8E4-592A-950FAB6D090A}"/>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l="19865" t="-98" r="29777" b="98"/>
          <a:stretch/>
        </p:blipFill>
        <p:spPr>
          <a:xfrm>
            <a:off x="6875876" y="3265361"/>
            <a:ext cx="2592690" cy="3435793"/>
          </a:xfrm>
        </p:spPr>
      </p:pic>
      <p:pic>
        <p:nvPicPr>
          <p:cNvPr id="9" name="Picture Placeholder 8">
            <a:extLst>
              <a:ext uri="{FF2B5EF4-FFF2-40B4-BE49-F238E27FC236}">
                <a16:creationId xmlns:a16="http://schemas.microsoft.com/office/drawing/2014/main" id="{F93B840F-0244-BB8F-9F6F-C89AA1B67736}"/>
              </a:ext>
            </a:extLst>
          </p:cNvPr>
          <p:cNvPicPr>
            <a:picLocks noGrp="1" noChangeAspect="1"/>
          </p:cNvPicPr>
          <p:nvPr>
            <p:ph type="pic" idx="14"/>
          </p:nvPr>
        </p:nvPicPr>
        <p:blipFill rotWithShape="1">
          <a:blip r:embed="rId4">
            <a:extLst>
              <a:ext uri="{28A0092B-C50C-407E-A947-70E740481C1C}">
                <a14:useLocalDpi xmlns:a14="http://schemas.microsoft.com/office/drawing/2010/main" val="0"/>
              </a:ext>
            </a:extLst>
          </a:blip>
          <a:srcRect l="35957" t="7748" r="24131" b="21512"/>
          <a:stretch/>
        </p:blipFill>
        <p:spPr>
          <a:xfrm>
            <a:off x="6875876" y="198754"/>
            <a:ext cx="2592690" cy="3066606"/>
          </a:xfrm>
        </p:spPr>
      </p:pic>
      <p:sp>
        <p:nvSpPr>
          <p:cNvPr id="6" name="Content Placeholder 5">
            <a:extLst>
              <a:ext uri="{FF2B5EF4-FFF2-40B4-BE49-F238E27FC236}">
                <a16:creationId xmlns:a16="http://schemas.microsoft.com/office/drawing/2014/main" id="{48A38EF7-9B05-0771-B980-BF332AA624C4}"/>
              </a:ext>
            </a:extLst>
          </p:cNvPr>
          <p:cNvSpPr>
            <a:spLocks noGrp="1"/>
          </p:cNvSpPr>
          <p:nvPr>
            <p:ph idx="15"/>
          </p:nvPr>
        </p:nvSpPr>
        <p:spPr>
          <a:xfrm>
            <a:off x="838200" y="1536700"/>
            <a:ext cx="5675811" cy="4921250"/>
          </a:xfrm>
        </p:spPr>
        <p:txBody>
          <a:bodyPr>
            <a:normAutofit/>
          </a:bodyPr>
          <a:lstStyle/>
          <a:p>
            <a:pPr>
              <a:lnSpc>
                <a:spcPct val="100000"/>
              </a:lnSpc>
            </a:pPr>
            <a:r>
              <a:rPr lang="en-US"/>
              <a:t>Generalist predators</a:t>
            </a:r>
          </a:p>
          <a:p>
            <a:pPr lvl="1">
              <a:lnSpc>
                <a:spcPct val="100000"/>
              </a:lnSpc>
              <a:spcAft>
                <a:spcPts val="1800"/>
              </a:spcAft>
            </a:pPr>
            <a:r>
              <a:rPr lang="en-US"/>
              <a:t>Aphids, mites, caterpillars, scales, mealybugs, psyllids, thrips</a:t>
            </a:r>
          </a:p>
          <a:p>
            <a:pPr>
              <a:lnSpc>
                <a:spcPct val="100000"/>
              </a:lnSpc>
              <a:spcAft>
                <a:spcPts val="1800"/>
              </a:spcAft>
            </a:pPr>
            <a:r>
              <a:rPr lang="en-US"/>
              <a:t>Larva are most predaceous </a:t>
            </a:r>
          </a:p>
          <a:p>
            <a:pPr>
              <a:lnSpc>
                <a:spcPct val="100000"/>
              </a:lnSpc>
            </a:pPr>
            <a:r>
              <a:rPr lang="en-US"/>
              <a:t>Brown lacewing adults are predatory, but only some green lacewing adults are</a:t>
            </a:r>
          </a:p>
        </p:txBody>
      </p:sp>
      <p:sp>
        <p:nvSpPr>
          <p:cNvPr id="7" name="Title 6">
            <a:extLst>
              <a:ext uri="{FF2B5EF4-FFF2-40B4-BE49-F238E27FC236}">
                <a16:creationId xmlns:a16="http://schemas.microsoft.com/office/drawing/2014/main" id="{5E2B54A1-1331-145C-4B89-4B7D64932166}"/>
              </a:ext>
            </a:extLst>
          </p:cNvPr>
          <p:cNvSpPr>
            <a:spLocks noGrp="1"/>
          </p:cNvSpPr>
          <p:nvPr>
            <p:ph type="title"/>
          </p:nvPr>
        </p:nvSpPr>
        <p:spPr/>
        <p:txBody>
          <a:bodyPr/>
          <a:lstStyle/>
          <a:p>
            <a:r>
              <a:rPr lang="en-US"/>
              <a:t>Lacewings</a:t>
            </a:r>
          </a:p>
        </p:txBody>
      </p:sp>
      <p:pic>
        <p:nvPicPr>
          <p:cNvPr id="22" name="Picture Placeholder 21">
            <a:extLst>
              <a:ext uri="{FF2B5EF4-FFF2-40B4-BE49-F238E27FC236}">
                <a16:creationId xmlns:a16="http://schemas.microsoft.com/office/drawing/2014/main" id="{37607B3B-0806-BE2D-5017-BE0F0B5D63FD}"/>
              </a:ext>
            </a:extLst>
          </p:cNvPr>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l="7244" t="4225" r="50357" b="9167"/>
          <a:stretch/>
        </p:blipFill>
        <p:spPr>
          <a:xfrm flipH="1">
            <a:off x="9481103" y="3265362"/>
            <a:ext cx="2520397" cy="3435792"/>
          </a:xfrm>
        </p:spPr>
      </p:pic>
      <p:sp>
        <p:nvSpPr>
          <p:cNvPr id="2" name="TextBox 1">
            <a:extLst>
              <a:ext uri="{FF2B5EF4-FFF2-40B4-BE49-F238E27FC236}">
                <a16:creationId xmlns:a16="http://schemas.microsoft.com/office/drawing/2014/main" id="{A9FFBE5B-EFFC-2807-3E6F-A3B19594427C}"/>
              </a:ext>
            </a:extLst>
          </p:cNvPr>
          <p:cNvSpPr txBox="1"/>
          <p:nvPr/>
        </p:nvSpPr>
        <p:spPr>
          <a:xfrm>
            <a:off x="6875876" y="2728423"/>
            <a:ext cx="2174634" cy="369332"/>
          </a:xfrm>
          <a:prstGeom prst="rect">
            <a:avLst/>
          </a:prstGeom>
          <a:solidFill>
            <a:schemeClr val="bg1"/>
          </a:solidFill>
        </p:spPr>
        <p:txBody>
          <a:bodyPr wrap="none" rtlCol="0">
            <a:spAutoFit/>
          </a:bodyPr>
          <a:lstStyle/>
          <a:p>
            <a:r>
              <a:rPr lang="en-US"/>
              <a:t>Green lacewing adult</a:t>
            </a:r>
          </a:p>
        </p:txBody>
      </p:sp>
      <p:sp>
        <p:nvSpPr>
          <p:cNvPr id="3" name="TextBox 2">
            <a:extLst>
              <a:ext uri="{FF2B5EF4-FFF2-40B4-BE49-F238E27FC236}">
                <a16:creationId xmlns:a16="http://schemas.microsoft.com/office/drawing/2014/main" id="{397D247D-5214-C1D9-119D-AC395AB4994B}"/>
              </a:ext>
            </a:extLst>
          </p:cNvPr>
          <p:cNvSpPr txBox="1"/>
          <p:nvPr/>
        </p:nvSpPr>
        <p:spPr>
          <a:xfrm>
            <a:off x="9480603" y="6105811"/>
            <a:ext cx="2208297" cy="369332"/>
          </a:xfrm>
          <a:prstGeom prst="rect">
            <a:avLst/>
          </a:prstGeom>
          <a:solidFill>
            <a:schemeClr val="bg1"/>
          </a:solidFill>
        </p:spPr>
        <p:txBody>
          <a:bodyPr wrap="none" rtlCol="0">
            <a:spAutoFit/>
          </a:bodyPr>
          <a:lstStyle/>
          <a:p>
            <a:r>
              <a:rPr lang="en-US"/>
              <a:t>Brown lacewing adult</a:t>
            </a:r>
          </a:p>
        </p:txBody>
      </p:sp>
      <p:pic>
        <p:nvPicPr>
          <p:cNvPr id="28" name="Picture Placeholder 27">
            <a:extLst>
              <a:ext uri="{FF2B5EF4-FFF2-40B4-BE49-F238E27FC236}">
                <a16:creationId xmlns:a16="http://schemas.microsoft.com/office/drawing/2014/main" id="{64B36802-BD09-F812-921B-DE13B08D9A14}"/>
              </a:ext>
            </a:extLst>
          </p:cNvPr>
          <p:cNvPicPr>
            <a:picLocks noGrp="1" noChangeAspect="1"/>
          </p:cNvPicPr>
          <p:nvPr>
            <p:ph type="pic" idx="16"/>
          </p:nvPr>
        </p:nvPicPr>
        <p:blipFill rotWithShape="1">
          <a:blip r:embed="rId6">
            <a:extLst>
              <a:ext uri="{28A0092B-C50C-407E-A947-70E740481C1C}">
                <a14:useLocalDpi xmlns:a14="http://schemas.microsoft.com/office/drawing/2010/main" val="0"/>
              </a:ext>
            </a:extLst>
          </a:blip>
          <a:srcRect t="9622" b="9622"/>
          <a:stretch/>
        </p:blipFill>
        <p:spPr>
          <a:xfrm>
            <a:off x="9468566" y="198754"/>
            <a:ext cx="2518129" cy="3063240"/>
          </a:xfrm>
          <a:noFill/>
        </p:spPr>
      </p:pic>
      <p:sp>
        <p:nvSpPr>
          <p:cNvPr id="4" name="TextBox 3">
            <a:extLst>
              <a:ext uri="{FF2B5EF4-FFF2-40B4-BE49-F238E27FC236}">
                <a16:creationId xmlns:a16="http://schemas.microsoft.com/office/drawing/2014/main" id="{572AE569-01BF-A198-8E7B-31E5A381375B}"/>
              </a:ext>
            </a:extLst>
          </p:cNvPr>
          <p:cNvSpPr txBox="1"/>
          <p:nvPr/>
        </p:nvSpPr>
        <p:spPr>
          <a:xfrm>
            <a:off x="6863339" y="6105811"/>
            <a:ext cx="1564018" cy="369332"/>
          </a:xfrm>
          <a:prstGeom prst="rect">
            <a:avLst/>
          </a:prstGeom>
          <a:solidFill>
            <a:schemeClr val="bg1"/>
          </a:solidFill>
        </p:spPr>
        <p:txBody>
          <a:bodyPr wrap="none" rtlCol="0">
            <a:spAutoFit/>
          </a:bodyPr>
          <a:lstStyle/>
          <a:p>
            <a:r>
              <a:rPr lang="en-US"/>
              <a:t>Lacewing larva</a:t>
            </a:r>
          </a:p>
        </p:txBody>
      </p:sp>
      <p:sp>
        <p:nvSpPr>
          <p:cNvPr id="5" name="TextBox 4">
            <a:extLst>
              <a:ext uri="{FF2B5EF4-FFF2-40B4-BE49-F238E27FC236}">
                <a16:creationId xmlns:a16="http://schemas.microsoft.com/office/drawing/2014/main" id="{E5590359-B313-BDA6-9BA6-B89FFB40CD9F}"/>
              </a:ext>
            </a:extLst>
          </p:cNvPr>
          <p:cNvSpPr txBox="1"/>
          <p:nvPr/>
        </p:nvSpPr>
        <p:spPr>
          <a:xfrm>
            <a:off x="9453760" y="2787476"/>
            <a:ext cx="2174633" cy="369332"/>
          </a:xfrm>
          <a:prstGeom prst="rect">
            <a:avLst/>
          </a:prstGeom>
          <a:solidFill>
            <a:schemeClr val="bg1"/>
          </a:solidFill>
        </p:spPr>
        <p:txBody>
          <a:bodyPr wrap="square" rtlCol="0">
            <a:spAutoFit/>
          </a:bodyPr>
          <a:lstStyle/>
          <a:p>
            <a:r>
              <a:rPr lang="en-US"/>
              <a:t>Green lacewing eggs</a:t>
            </a:r>
          </a:p>
        </p:txBody>
      </p:sp>
    </p:spTree>
    <p:extLst>
      <p:ext uri="{BB962C8B-B14F-4D97-AF65-F5344CB8AC3E}">
        <p14:creationId xmlns:p14="http://schemas.microsoft.com/office/powerpoint/2010/main" val="3682711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7126C6D-6BE2-11FA-19A1-ED9CB270C918}"/>
              </a:ext>
            </a:extLst>
          </p:cNvPr>
          <p:cNvSpPr>
            <a:spLocks noGrp="1"/>
          </p:cNvSpPr>
          <p:nvPr>
            <p:ph idx="16"/>
          </p:nvPr>
        </p:nvSpPr>
        <p:spPr>
          <a:xfrm>
            <a:off x="5677988" y="2126166"/>
            <a:ext cx="5675811" cy="4050796"/>
          </a:xfrm>
        </p:spPr>
        <p:txBody>
          <a:bodyPr>
            <a:normAutofit/>
          </a:bodyPr>
          <a:lstStyle/>
          <a:p>
            <a:r>
              <a:rPr lang="en-US" dirty="0"/>
              <a:t>Predators</a:t>
            </a:r>
          </a:p>
          <a:p>
            <a:pPr lvl="1">
              <a:spcAft>
                <a:spcPts val="1800"/>
              </a:spcAft>
            </a:pPr>
            <a:r>
              <a:rPr lang="en-US" dirty="0"/>
              <a:t>Aphids, mealybugs</a:t>
            </a:r>
          </a:p>
          <a:p>
            <a:pPr>
              <a:spcAft>
                <a:spcPts val="1800"/>
              </a:spcAft>
            </a:pPr>
            <a:r>
              <a:rPr lang="en-US" dirty="0"/>
              <a:t>Adults resemble bees and feed on pollen and nectar</a:t>
            </a:r>
          </a:p>
          <a:p>
            <a:pPr>
              <a:spcAft>
                <a:spcPts val="1800"/>
              </a:spcAft>
            </a:pPr>
            <a:r>
              <a:rPr lang="en-US" dirty="0"/>
              <a:t>Larvae feed on aphids and mealybugs</a:t>
            </a:r>
          </a:p>
        </p:txBody>
      </p:sp>
      <p:sp>
        <p:nvSpPr>
          <p:cNvPr id="7" name="Title 6">
            <a:extLst>
              <a:ext uri="{FF2B5EF4-FFF2-40B4-BE49-F238E27FC236}">
                <a16:creationId xmlns:a16="http://schemas.microsoft.com/office/drawing/2014/main" id="{05F01979-AE35-027C-8386-B946DD5DFE01}"/>
              </a:ext>
            </a:extLst>
          </p:cNvPr>
          <p:cNvSpPr>
            <a:spLocks noGrp="1"/>
          </p:cNvSpPr>
          <p:nvPr>
            <p:ph type="title"/>
          </p:nvPr>
        </p:nvSpPr>
        <p:spPr>
          <a:xfrm>
            <a:off x="5677988" y="681037"/>
            <a:ext cx="5675811" cy="1325563"/>
          </a:xfrm>
        </p:spPr>
        <p:txBody>
          <a:bodyPr anchor="t">
            <a:normAutofit/>
          </a:bodyPr>
          <a:lstStyle/>
          <a:p>
            <a:r>
              <a:rPr lang="en-US"/>
              <a:t>Syrphid flies</a:t>
            </a:r>
          </a:p>
        </p:txBody>
      </p:sp>
      <p:pic>
        <p:nvPicPr>
          <p:cNvPr id="13" name="Picture 12" descr="A close up of some leaves&#10;&#10;Description automatically generated with low confidence">
            <a:extLst>
              <a:ext uri="{FF2B5EF4-FFF2-40B4-BE49-F238E27FC236}">
                <a16:creationId xmlns:a16="http://schemas.microsoft.com/office/drawing/2014/main" id="{72B6AAB0-7EF3-7E5E-AA75-76E9B83D8296}"/>
              </a:ext>
            </a:extLst>
          </p:cNvPr>
          <p:cNvPicPr>
            <a:picLocks noChangeAspect="1"/>
          </p:cNvPicPr>
          <p:nvPr/>
        </p:nvPicPr>
        <p:blipFill rotWithShape="1">
          <a:blip r:embed="rId3"/>
          <a:srcRect l="47952" t="25513" r="21985" b="11658"/>
          <a:stretch/>
        </p:blipFill>
        <p:spPr>
          <a:xfrm rot="16200000">
            <a:off x="1086497" y="-797571"/>
            <a:ext cx="3292475" cy="5160667"/>
          </a:xfrm>
          <a:prstGeom prst="rect">
            <a:avLst/>
          </a:prstGeom>
        </p:spPr>
      </p:pic>
      <p:pic>
        <p:nvPicPr>
          <p:cNvPr id="7170" name="Picture 2" descr="Dorsal view of adult feeding on nectar of lavender daisy 2X;">
            <a:extLst>
              <a:ext uri="{FF2B5EF4-FFF2-40B4-BE49-F238E27FC236}">
                <a16:creationId xmlns:a16="http://schemas.microsoft.com/office/drawing/2014/main" id="{91DADC20-56C2-7B93-FF02-6F62812D812C}"/>
              </a:ext>
            </a:extLst>
          </p:cNvPr>
          <p:cNvPicPr>
            <a:picLocks noGrp="1" noChangeAspect="1" noChangeArrowheads="1"/>
          </p:cNvPicPr>
          <p:nvPr>
            <p:ph type="pic" idx="14"/>
          </p:nvPr>
        </p:nvPicPr>
        <p:blipFill>
          <a:blip r:embed="rId4">
            <a:extLst>
              <a:ext uri="{28A0092B-C50C-407E-A947-70E740481C1C}">
                <a14:useLocalDpi xmlns:a14="http://schemas.microsoft.com/office/drawing/2010/main" val="0"/>
              </a:ext>
            </a:extLst>
          </a:blip>
          <a:srcRect t="1796" b="1796"/>
          <a:stretch>
            <a:fillRect/>
          </a:stretch>
        </p:blipFill>
        <p:spPr bwMode="auto">
          <a:xfrm>
            <a:off x="152400" y="3429000"/>
            <a:ext cx="5160963" cy="329247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50E268CD-4026-848C-A0AF-3CAF339A6F8A}"/>
              </a:ext>
            </a:extLst>
          </p:cNvPr>
          <p:cNvCxnSpPr/>
          <p:nvPr/>
        </p:nvCxnSpPr>
        <p:spPr>
          <a:xfrm>
            <a:off x="3216729" y="1110343"/>
            <a:ext cx="1861457" cy="0"/>
          </a:xfrm>
          <a:prstGeom prst="straightConnector1">
            <a:avLst/>
          </a:prstGeom>
          <a:ln w="76200">
            <a:solidFill>
              <a:schemeClr val="bg1"/>
            </a:solidFill>
            <a:headEnd type="triangl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4" name="Straight Arrow Connector 3">
            <a:extLst>
              <a:ext uri="{FF2B5EF4-FFF2-40B4-BE49-F238E27FC236}">
                <a16:creationId xmlns:a16="http://schemas.microsoft.com/office/drawing/2014/main" id="{1BCAB3AC-30F3-9B01-F1C1-C2B3C698AE84}"/>
              </a:ext>
            </a:extLst>
          </p:cNvPr>
          <p:cNvCxnSpPr/>
          <p:nvPr/>
        </p:nvCxnSpPr>
        <p:spPr>
          <a:xfrm>
            <a:off x="2585358" y="2879271"/>
            <a:ext cx="1861457" cy="0"/>
          </a:xfrm>
          <a:prstGeom prst="straightConnector1">
            <a:avLst/>
          </a:prstGeom>
          <a:ln w="76200">
            <a:solidFill>
              <a:schemeClr val="bg1"/>
            </a:solidFill>
            <a:headEnd type="triangle" w="med" len="med"/>
            <a:tailEnd type="none" w="med" len="med"/>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90401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23EBD927-3C52-3CAE-0A9B-8356CE5680A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5702" r="25702"/>
          <a:stretch/>
        </p:blipFill>
        <p:spPr>
          <a:xfrm>
            <a:off x="9481103" y="3265362"/>
            <a:ext cx="2520397" cy="3435792"/>
          </a:xfrm>
        </p:spPr>
      </p:pic>
      <p:sp>
        <p:nvSpPr>
          <p:cNvPr id="4" name="Content Placeholder 3">
            <a:extLst>
              <a:ext uri="{FF2B5EF4-FFF2-40B4-BE49-F238E27FC236}">
                <a16:creationId xmlns:a16="http://schemas.microsoft.com/office/drawing/2014/main" id="{CE5ED181-E95C-2C68-F09F-1CE870F8454E}"/>
              </a:ext>
            </a:extLst>
          </p:cNvPr>
          <p:cNvSpPr>
            <a:spLocks noGrp="1"/>
          </p:cNvSpPr>
          <p:nvPr>
            <p:ph idx="15"/>
          </p:nvPr>
        </p:nvSpPr>
        <p:spPr>
          <a:xfrm>
            <a:off x="678776" y="1403602"/>
            <a:ext cx="5675811" cy="4050796"/>
          </a:xfrm>
        </p:spPr>
        <p:txBody>
          <a:bodyPr/>
          <a:lstStyle/>
          <a:p>
            <a:r>
              <a:rPr lang="en-US" dirty="0"/>
              <a:t>Generalist predators</a:t>
            </a:r>
          </a:p>
          <a:p>
            <a:pPr lvl="1">
              <a:spcAft>
                <a:spcPts val="1800"/>
              </a:spcAft>
            </a:pPr>
            <a:r>
              <a:rPr lang="en-US" dirty="0"/>
              <a:t>Caterpillars, beetles, mites, aphids  </a:t>
            </a:r>
          </a:p>
          <a:p>
            <a:r>
              <a:rPr lang="en-US" dirty="0"/>
              <a:t>Needle-like mouthparts suck fluids out of prey</a:t>
            </a:r>
          </a:p>
        </p:txBody>
      </p:sp>
      <p:sp>
        <p:nvSpPr>
          <p:cNvPr id="5" name="Title 4">
            <a:extLst>
              <a:ext uri="{FF2B5EF4-FFF2-40B4-BE49-F238E27FC236}">
                <a16:creationId xmlns:a16="http://schemas.microsoft.com/office/drawing/2014/main" id="{0874CAF2-B988-5098-8CD3-FBBF0280901F}"/>
              </a:ext>
            </a:extLst>
          </p:cNvPr>
          <p:cNvSpPr>
            <a:spLocks noGrp="1"/>
          </p:cNvSpPr>
          <p:nvPr>
            <p:ph type="title"/>
          </p:nvPr>
        </p:nvSpPr>
        <p:spPr>
          <a:xfrm>
            <a:off x="838200" y="681037"/>
            <a:ext cx="5675811" cy="722565"/>
          </a:xfrm>
        </p:spPr>
        <p:txBody>
          <a:bodyPr/>
          <a:lstStyle/>
          <a:p>
            <a:r>
              <a:rPr lang="en-US" dirty="0"/>
              <a:t>True bugs (</a:t>
            </a:r>
            <a:r>
              <a:rPr lang="en-US" dirty="0" err="1"/>
              <a:t>Heteroptera</a:t>
            </a:r>
            <a:r>
              <a:rPr lang="en-US" dirty="0"/>
              <a:t>)</a:t>
            </a:r>
          </a:p>
        </p:txBody>
      </p:sp>
      <p:pic>
        <p:nvPicPr>
          <p:cNvPr id="28" name="Picture Placeholder 27">
            <a:extLst>
              <a:ext uri="{FF2B5EF4-FFF2-40B4-BE49-F238E27FC236}">
                <a16:creationId xmlns:a16="http://schemas.microsoft.com/office/drawing/2014/main" id="{AD4028E3-416E-286A-5253-F9CA39F3C9AC}"/>
              </a:ext>
            </a:extLst>
          </p:cNvPr>
          <p:cNvPicPr>
            <a:picLocks noGrp="1" noChangeAspect="1"/>
          </p:cNvPicPr>
          <p:nvPr>
            <p:ph type="pic" idx="13"/>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6278" r="33826"/>
          <a:stretch/>
        </p:blipFill>
        <p:spPr>
          <a:xfrm>
            <a:off x="6875876" y="3265361"/>
            <a:ext cx="2592690" cy="3435793"/>
          </a:xfrm>
        </p:spPr>
      </p:pic>
      <p:pic>
        <p:nvPicPr>
          <p:cNvPr id="35" name="Picture Placeholder 34">
            <a:extLst>
              <a:ext uri="{FF2B5EF4-FFF2-40B4-BE49-F238E27FC236}">
                <a16:creationId xmlns:a16="http://schemas.microsoft.com/office/drawing/2014/main" id="{5EB9027F-E261-099B-93A5-58AEA9C87860}"/>
              </a:ext>
            </a:extLst>
          </p:cNvPr>
          <p:cNvPicPr>
            <a:picLocks noGrp="1" noChangeAspect="1"/>
          </p:cNvPicPr>
          <p:nvPr>
            <p:ph type="pic" idx="16"/>
          </p:nvPr>
        </p:nvPicPr>
        <p:blipFill rotWithShape="1">
          <a:blip r:embed="rId6">
            <a:extLst>
              <a:ext uri="{28A0092B-C50C-407E-A947-70E740481C1C}">
                <a14:useLocalDpi xmlns:a14="http://schemas.microsoft.com/office/drawing/2010/main" val="0"/>
              </a:ext>
            </a:extLst>
          </a:blip>
          <a:srcRect l="25344" t="2912" r="30312" b="16512"/>
          <a:stretch/>
        </p:blipFill>
        <p:spPr>
          <a:xfrm rot="10800000" flipV="1">
            <a:off x="6911772" y="148039"/>
            <a:ext cx="2520897" cy="3066607"/>
          </a:xfrm>
        </p:spPr>
      </p:pic>
      <p:sp>
        <p:nvSpPr>
          <p:cNvPr id="30" name="TextBox 29">
            <a:extLst>
              <a:ext uri="{FF2B5EF4-FFF2-40B4-BE49-F238E27FC236}">
                <a16:creationId xmlns:a16="http://schemas.microsoft.com/office/drawing/2014/main" id="{94E1A0E9-C6E0-6151-C6DA-04787D573040}"/>
              </a:ext>
            </a:extLst>
          </p:cNvPr>
          <p:cNvSpPr txBox="1"/>
          <p:nvPr/>
        </p:nvSpPr>
        <p:spPr>
          <a:xfrm>
            <a:off x="7983686" y="6331822"/>
            <a:ext cx="2993833" cy="369332"/>
          </a:xfrm>
          <a:prstGeom prst="rect">
            <a:avLst/>
          </a:prstGeom>
          <a:solidFill>
            <a:schemeClr val="bg1"/>
          </a:solidFill>
        </p:spPr>
        <p:txBody>
          <a:bodyPr wrap="none" rtlCol="0">
            <a:spAutoFit/>
          </a:bodyPr>
          <a:lstStyle/>
          <a:p>
            <a:r>
              <a:rPr lang="en-US" dirty="0"/>
              <a:t>Adult bigeyed bug and nymph</a:t>
            </a:r>
          </a:p>
        </p:txBody>
      </p:sp>
      <p:pic>
        <p:nvPicPr>
          <p:cNvPr id="48" name="Picture Placeholder 47" descr="A close up of a bug&#10;&#10;Description automatically generated with low confidence">
            <a:extLst>
              <a:ext uri="{FF2B5EF4-FFF2-40B4-BE49-F238E27FC236}">
                <a16:creationId xmlns:a16="http://schemas.microsoft.com/office/drawing/2014/main" id="{A417E42A-903F-25D9-EB2D-D69F00433264}"/>
              </a:ext>
            </a:extLst>
          </p:cNvPr>
          <p:cNvPicPr>
            <a:picLocks noGrp="1" noChangeAspect="1"/>
          </p:cNvPicPr>
          <p:nvPr>
            <p:ph type="pic" idx="14"/>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1697" r="21697"/>
          <a:stretch>
            <a:fillRect/>
          </a:stretch>
        </p:blipFill>
        <p:spPr>
          <a:xfrm>
            <a:off x="9480602" y="148039"/>
            <a:ext cx="2592690" cy="3066606"/>
          </a:xfrm>
        </p:spPr>
      </p:pic>
      <p:sp>
        <p:nvSpPr>
          <p:cNvPr id="50" name="TextBox 49">
            <a:extLst>
              <a:ext uri="{FF2B5EF4-FFF2-40B4-BE49-F238E27FC236}">
                <a16:creationId xmlns:a16="http://schemas.microsoft.com/office/drawing/2014/main" id="{9F476536-1445-9D09-4BC6-DA9E692EB611}"/>
              </a:ext>
            </a:extLst>
          </p:cNvPr>
          <p:cNvSpPr txBox="1"/>
          <p:nvPr/>
        </p:nvSpPr>
        <p:spPr>
          <a:xfrm>
            <a:off x="7925429" y="2845313"/>
            <a:ext cx="3014480" cy="369332"/>
          </a:xfrm>
          <a:prstGeom prst="rect">
            <a:avLst/>
          </a:prstGeom>
          <a:solidFill>
            <a:schemeClr val="bg1"/>
          </a:solidFill>
        </p:spPr>
        <p:txBody>
          <a:bodyPr wrap="none" rtlCol="0">
            <a:spAutoFit/>
          </a:bodyPr>
          <a:lstStyle/>
          <a:p>
            <a:r>
              <a:rPr lang="en-US" dirty="0"/>
              <a:t>Adult assassin bug and nymph</a:t>
            </a:r>
          </a:p>
        </p:txBody>
      </p:sp>
      <p:grpSp>
        <p:nvGrpSpPr>
          <p:cNvPr id="66" name="Group 65">
            <a:extLst>
              <a:ext uri="{FF2B5EF4-FFF2-40B4-BE49-F238E27FC236}">
                <a16:creationId xmlns:a16="http://schemas.microsoft.com/office/drawing/2014/main" id="{6C8E824D-448B-72D6-AF8A-F25BA9EE70B9}"/>
              </a:ext>
            </a:extLst>
          </p:cNvPr>
          <p:cNvGrpSpPr/>
          <p:nvPr/>
        </p:nvGrpSpPr>
        <p:grpSpPr>
          <a:xfrm>
            <a:off x="268403" y="3715346"/>
            <a:ext cx="2425786" cy="2311400"/>
            <a:chOff x="1469041" y="4164140"/>
            <a:chExt cx="2527561" cy="2071253"/>
          </a:xfrm>
        </p:grpSpPr>
        <p:pic>
          <p:nvPicPr>
            <p:cNvPr id="58" name="Picture 57">
              <a:extLst>
                <a:ext uri="{FF2B5EF4-FFF2-40B4-BE49-F238E27FC236}">
                  <a16:creationId xmlns:a16="http://schemas.microsoft.com/office/drawing/2014/main" id="{D3B7917D-4F65-7DDA-8A4C-743444FF6C66}"/>
                </a:ext>
              </a:extLst>
            </p:cNvPr>
            <p:cNvPicPr>
              <a:picLocks noChangeAspect="1"/>
            </p:cNvPicPr>
            <p:nvPr/>
          </p:nvPicPr>
          <p:blipFill rotWithShape="1">
            <a:blip r:embed="rId9">
              <a:extLst>
                <a:ext uri="{28A0092B-C50C-407E-A947-70E740481C1C}">
                  <a14:useLocalDpi xmlns:a14="http://schemas.microsoft.com/office/drawing/2010/main" val="0"/>
                </a:ext>
              </a:extLst>
            </a:blip>
            <a:srcRect l="23672" t="10944" r="15716" b="16468"/>
            <a:stretch/>
          </p:blipFill>
          <p:spPr>
            <a:xfrm>
              <a:off x="1499513" y="4164140"/>
              <a:ext cx="2497089" cy="1701921"/>
            </a:xfrm>
            <a:prstGeom prst="rect">
              <a:avLst/>
            </a:prstGeom>
          </p:spPr>
        </p:pic>
        <p:sp>
          <p:nvSpPr>
            <p:cNvPr id="65" name="TextBox 64">
              <a:extLst>
                <a:ext uri="{FF2B5EF4-FFF2-40B4-BE49-F238E27FC236}">
                  <a16:creationId xmlns:a16="http://schemas.microsoft.com/office/drawing/2014/main" id="{45A2FEC8-A5E8-8DFC-2AC7-B63FFB4F2549}"/>
                </a:ext>
              </a:extLst>
            </p:cNvPr>
            <p:cNvSpPr txBox="1"/>
            <p:nvPr/>
          </p:nvSpPr>
          <p:spPr>
            <a:xfrm>
              <a:off x="1469041" y="5866061"/>
              <a:ext cx="1285929" cy="369332"/>
            </a:xfrm>
            <a:prstGeom prst="rect">
              <a:avLst/>
            </a:prstGeom>
            <a:noFill/>
          </p:spPr>
          <p:txBody>
            <a:bodyPr wrap="none" rtlCol="0">
              <a:spAutoFit/>
            </a:bodyPr>
            <a:lstStyle/>
            <a:p>
              <a:r>
                <a:rPr lang="en-US" dirty="0"/>
                <a:t>Damsel bug</a:t>
              </a:r>
            </a:p>
          </p:txBody>
        </p:sp>
      </p:grpSp>
      <p:grpSp>
        <p:nvGrpSpPr>
          <p:cNvPr id="67" name="Group 66">
            <a:extLst>
              <a:ext uri="{FF2B5EF4-FFF2-40B4-BE49-F238E27FC236}">
                <a16:creationId xmlns:a16="http://schemas.microsoft.com/office/drawing/2014/main" id="{7EF1117A-27A4-C1D7-7818-484F2B66A828}"/>
              </a:ext>
            </a:extLst>
          </p:cNvPr>
          <p:cNvGrpSpPr/>
          <p:nvPr/>
        </p:nvGrpSpPr>
        <p:grpSpPr>
          <a:xfrm>
            <a:off x="2723434" y="5078658"/>
            <a:ext cx="1889080" cy="1632999"/>
            <a:chOff x="4154744" y="3955092"/>
            <a:chExt cx="2561708" cy="2666366"/>
          </a:xfrm>
        </p:grpSpPr>
        <p:pic>
          <p:nvPicPr>
            <p:cNvPr id="55" name="Picture 54">
              <a:extLst>
                <a:ext uri="{FF2B5EF4-FFF2-40B4-BE49-F238E27FC236}">
                  <a16:creationId xmlns:a16="http://schemas.microsoft.com/office/drawing/2014/main" id="{9E9CD141-E6F9-1F44-159B-4134F4240B2B}"/>
                </a:ext>
              </a:extLst>
            </p:cNvPr>
            <p:cNvPicPr>
              <a:picLocks noChangeAspect="1"/>
            </p:cNvPicPr>
            <p:nvPr/>
          </p:nvPicPr>
          <p:blipFill rotWithShape="1">
            <a:blip r:embed="rId10">
              <a:extLst>
                <a:ext uri="{28A0092B-C50C-407E-A947-70E740481C1C}">
                  <a14:useLocalDpi xmlns:a14="http://schemas.microsoft.com/office/drawing/2010/main" val="0"/>
                </a:ext>
              </a:extLst>
            </a:blip>
            <a:srcRect l="15502" t="16750" r="22932" b="21684"/>
            <a:stretch/>
          </p:blipFill>
          <p:spPr>
            <a:xfrm>
              <a:off x="4154744" y="3955092"/>
              <a:ext cx="2561708" cy="2056329"/>
            </a:xfrm>
            <a:prstGeom prst="rect">
              <a:avLst/>
            </a:prstGeom>
            <a:ln w="28575">
              <a:solidFill>
                <a:schemeClr val="bg1"/>
              </a:solidFill>
            </a:ln>
          </p:spPr>
        </p:pic>
        <p:sp>
          <p:nvSpPr>
            <p:cNvPr id="64" name="TextBox 63">
              <a:extLst>
                <a:ext uri="{FF2B5EF4-FFF2-40B4-BE49-F238E27FC236}">
                  <a16:creationId xmlns:a16="http://schemas.microsoft.com/office/drawing/2014/main" id="{6CD1EB65-C60C-5651-7694-C7D75EE3BB94}"/>
                </a:ext>
              </a:extLst>
            </p:cNvPr>
            <p:cNvSpPr txBox="1"/>
            <p:nvPr/>
          </p:nvSpPr>
          <p:spPr>
            <a:xfrm>
              <a:off x="4154744" y="6252126"/>
              <a:ext cx="1875193" cy="369332"/>
            </a:xfrm>
            <a:prstGeom prst="rect">
              <a:avLst/>
            </a:prstGeom>
            <a:solidFill>
              <a:schemeClr val="bg1"/>
            </a:solidFill>
          </p:spPr>
          <p:txBody>
            <a:bodyPr wrap="none" rtlCol="0">
              <a:spAutoFit/>
            </a:bodyPr>
            <a:lstStyle/>
            <a:p>
              <a:r>
                <a:rPr lang="en-US" dirty="0"/>
                <a:t>Minute pirate bug</a:t>
              </a:r>
            </a:p>
          </p:txBody>
        </p:sp>
      </p:grpSp>
      <p:pic>
        <p:nvPicPr>
          <p:cNvPr id="8" name="Picture 7">
            <a:extLst>
              <a:ext uri="{FF2B5EF4-FFF2-40B4-BE49-F238E27FC236}">
                <a16:creationId xmlns:a16="http://schemas.microsoft.com/office/drawing/2014/main" id="{F404303B-2603-B3C2-AAE9-D26210809497}"/>
              </a:ext>
            </a:extLst>
          </p:cNvPr>
          <p:cNvPicPr>
            <a:picLocks noChangeAspect="1"/>
          </p:cNvPicPr>
          <p:nvPr/>
        </p:nvPicPr>
        <p:blipFill rotWithShape="1">
          <a:blip r:embed="rId11">
            <a:extLst>
              <a:ext uri="{28A0092B-C50C-407E-A947-70E740481C1C}">
                <a14:useLocalDpi xmlns:a14="http://schemas.microsoft.com/office/drawing/2010/main" val="0"/>
              </a:ext>
            </a:extLst>
          </a:blip>
          <a:srcRect l="6031" r="6031"/>
          <a:stretch/>
        </p:blipFill>
        <p:spPr>
          <a:xfrm>
            <a:off x="4368741" y="3363175"/>
            <a:ext cx="2047436" cy="1545628"/>
          </a:xfrm>
          <a:prstGeom prst="rect">
            <a:avLst/>
          </a:prstGeom>
        </p:spPr>
      </p:pic>
      <p:sp>
        <p:nvSpPr>
          <p:cNvPr id="10" name="TextBox 9">
            <a:extLst>
              <a:ext uri="{FF2B5EF4-FFF2-40B4-BE49-F238E27FC236}">
                <a16:creationId xmlns:a16="http://schemas.microsoft.com/office/drawing/2014/main" id="{2FC11C34-8BA8-360A-D2D1-755F462E8B2E}"/>
              </a:ext>
            </a:extLst>
          </p:cNvPr>
          <p:cNvSpPr txBox="1"/>
          <p:nvPr/>
        </p:nvSpPr>
        <p:spPr>
          <a:xfrm>
            <a:off x="4641759" y="4858435"/>
            <a:ext cx="1889080" cy="646331"/>
          </a:xfrm>
          <a:prstGeom prst="rect">
            <a:avLst/>
          </a:prstGeom>
          <a:noFill/>
        </p:spPr>
        <p:txBody>
          <a:bodyPr wrap="square" rtlCol="0">
            <a:spAutoFit/>
          </a:bodyPr>
          <a:lstStyle/>
          <a:p>
            <a:r>
              <a:rPr lang="en-US" dirty="0">
                <a:solidFill>
                  <a:srgbClr val="212529"/>
                </a:solidFill>
              </a:rPr>
              <a:t>T</a:t>
            </a:r>
            <a:r>
              <a:rPr lang="en-US" b="0" i="0" dirty="0">
                <a:solidFill>
                  <a:srgbClr val="212529"/>
                </a:solidFill>
                <a:effectLst/>
              </a:rPr>
              <a:t>wospotted stink bug</a:t>
            </a:r>
            <a:endParaRPr lang="en-US" dirty="0"/>
          </a:p>
        </p:txBody>
      </p:sp>
      <p:sp>
        <p:nvSpPr>
          <p:cNvPr id="2" name="TextBox 1">
            <a:extLst>
              <a:ext uri="{FF2B5EF4-FFF2-40B4-BE49-F238E27FC236}">
                <a16:creationId xmlns:a16="http://schemas.microsoft.com/office/drawing/2014/main" id="{7C7ABD71-2922-23A2-464A-CB7449CA3A7C}"/>
              </a:ext>
            </a:extLst>
          </p:cNvPr>
          <p:cNvSpPr txBox="1"/>
          <p:nvPr/>
        </p:nvSpPr>
        <p:spPr>
          <a:xfrm rot="5400000">
            <a:off x="10793935" y="1875046"/>
            <a:ext cx="1750800" cy="807913"/>
          </a:xfrm>
          <a:prstGeom prst="rect">
            <a:avLst/>
          </a:prstGeom>
          <a:noFill/>
        </p:spPr>
        <p:txBody>
          <a:bodyPr wrap="none" rtlCol="0">
            <a:spAutoFit/>
          </a:bodyPr>
          <a:lstStyle/>
          <a:p>
            <a:r>
              <a:rPr lang="en-US" sz="1050" dirty="0">
                <a:solidFill>
                  <a:schemeClr val="bg1"/>
                </a:solidFill>
              </a:rPr>
              <a:t>Joseph Berger, </a:t>
            </a:r>
            <a:r>
              <a:rPr lang="en-US" sz="1050" dirty="0" err="1">
                <a:solidFill>
                  <a:schemeClr val="bg1"/>
                </a:solidFill>
              </a:rPr>
              <a:t>Bugwood.org</a:t>
            </a:r>
            <a:endParaRPr lang="en-US" sz="1050" dirty="0">
              <a:solidFill>
                <a:schemeClr val="bg1"/>
              </a:solidFill>
            </a:endParaRPr>
          </a:p>
          <a:p>
            <a:br>
              <a:rPr lang="en-US" sz="1200" dirty="0">
                <a:solidFill>
                  <a:schemeClr val="bg1"/>
                </a:solidFill>
              </a:rPr>
            </a:br>
            <a:endParaRPr lang="en-US" sz="1200" dirty="0">
              <a:solidFill>
                <a:schemeClr val="bg1"/>
              </a:solidFill>
            </a:endParaRPr>
          </a:p>
          <a:p>
            <a:endParaRPr lang="en-US" sz="1200" dirty="0">
              <a:solidFill>
                <a:schemeClr val="bg1"/>
              </a:solidFill>
            </a:endParaRPr>
          </a:p>
        </p:txBody>
      </p:sp>
    </p:spTree>
    <p:extLst>
      <p:ext uri="{BB962C8B-B14F-4D97-AF65-F5344CB8AC3E}">
        <p14:creationId xmlns:p14="http://schemas.microsoft.com/office/powerpoint/2010/main" val="258324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F8E7423C-B2E4-4D3A-AD10-D3C3D6E310F5}"/>
              </a:ext>
            </a:extLst>
          </p:cNvPr>
          <p:cNvSpPr>
            <a:spLocks noGrp="1"/>
          </p:cNvSpPr>
          <p:nvPr>
            <p:ph type="title" idx="4294967295"/>
          </p:nvPr>
        </p:nvSpPr>
        <p:spPr>
          <a:xfrm>
            <a:off x="785611" y="25400"/>
            <a:ext cx="3810000" cy="1143000"/>
          </a:xfrm>
        </p:spPr>
        <p:txBody>
          <a:bodyPr/>
          <a:lstStyle/>
          <a:p>
            <a:pPr algn="l"/>
            <a:r>
              <a:rPr lang="en-US" dirty="0"/>
              <a:t>True bugs</a:t>
            </a:r>
            <a:endParaRPr lang="en-US" altLang="en-US" dirty="0"/>
          </a:p>
        </p:txBody>
      </p:sp>
      <p:sp>
        <p:nvSpPr>
          <p:cNvPr id="22530" name="Rectangle 7">
            <a:extLst>
              <a:ext uri="{FF2B5EF4-FFF2-40B4-BE49-F238E27FC236}">
                <a16:creationId xmlns:a16="http://schemas.microsoft.com/office/drawing/2014/main" id="{B2C21864-3B75-4C14-8648-611E685DD3BE}"/>
              </a:ext>
            </a:extLst>
          </p:cNvPr>
          <p:cNvSpPr>
            <a:spLocks noGrp="1" noChangeArrowheads="1"/>
          </p:cNvSpPr>
          <p:nvPr>
            <p:ph type="body" sz="half" idx="4294967295"/>
          </p:nvPr>
        </p:nvSpPr>
        <p:spPr>
          <a:xfrm>
            <a:off x="6825803" y="1219200"/>
            <a:ext cx="4876800" cy="5486400"/>
          </a:xfrm>
        </p:spPr>
        <p:txBody>
          <a:bodyPr>
            <a:normAutofit/>
          </a:bodyPr>
          <a:lstStyle/>
          <a:p>
            <a:pPr>
              <a:spcAft>
                <a:spcPts val="75"/>
              </a:spcAft>
              <a:buNone/>
            </a:pPr>
            <a:r>
              <a:rPr lang="en-US" altLang="en-US" sz="2000" b="1" dirty="0"/>
              <a:t>Minute pirate bugs</a:t>
            </a:r>
            <a:r>
              <a:rPr lang="en-US" altLang="en-US" sz="2000" dirty="0"/>
              <a:t> (</a:t>
            </a:r>
            <a:r>
              <a:rPr lang="en-US" altLang="en-US" sz="2000" dirty="0" err="1"/>
              <a:t>Anthocoridae</a:t>
            </a:r>
            <a:r>
              <a:rPr lang="en-US" altLang="en-US" sz="2000" dirty="0"/>
              <a:t>) prey: </a:t>
            </a:r>
          </a:p>
          <a:p>
            <a:pPr>
              <a:spcAft>
                <a:spcPts val="75"/>
              </a:spcAft>
            </a:pPr>
            <a:r>
              <a:rPr lang="en-US" altLang="en-US" sz="2000" dirty="0"/>
              <a:t>aphids, mealybugs, mites, psyllids, small caterpillars, scales, thrips, and whiteflies</a:t>
            </a:r>
          </a:p>
          <a:p>
            <a:pPr>
              <a:buNone/>
            </a:pPr>
            <a:endParaRPr lang="en-US" altLang="en-US" sz="2000" b="1" dirty="0"/>
          </a:p>
          <a:p>
            <a:pPr>
              <a:buNone/>
            </a:pPr>
            <a:r>
              <a:rPr lang="en-US" altLang="en-US" sz="2000" b="1" dirty="0" err="1"/>
              <a:t>Bigeyed</a:t>
            </a:r>
            <a:r>
              <a:rPr lang="en-US" altLang="en-US" sz="2000" b="1" dirty="0"/>
              <a:t> bugs </a:t>
            </a:r>
            <a:r>
              <a:rPr lang="en-US" altLang="en-US" sz="2000" dirty="0"/>
              <a:t>(</a:t>
            </a:r>
            <a:r>
              <a:rPr lang="en-US" altLang="en-US" sz="2000" dirty="0" err="1"/>
              <a:t>Geocorinae</a:t>
            </a:r>
            <a:r>
              <a:rPr lang="en-US" altLang="en-US" sz="2000" dirty="0"/>
              <a:t>) prey: </a:t>
            </a:r>
          </a:p>
          <a:p>
            <a:pPr>
              <a:spcAft>
                <a:spcPts val="75"/>
              </a:spcAft>
            </a:pPr>
            <a:r>
              <a:rPr lang="en-US" altLang="en-US" sz="2000" dirty="0"/>
              <a:t>other bugs, flea beetles, small caterpillars, and mites </a:t>
            </a:r>
          </a:p>
          <a:p>
            <a:pPr>
              <a:spcAft>
                <a:spcPts val="75"/>
              </a:spcAft>
              <a:buNone/>
            </a:pPr>
            <a:endParaRPr lang="en-US" altLang="en-US" sz="2000" b="1" dirty="0"/>
          </a:p>
          <a:p>
            <a:pPr>
              <a:spcAft>
                <a:spcPts val="75"/>
              </a:spcAft>
              <a:buNone/>
            </a:pPr>
            <a:r>
              <a:rPr lang="en-US" altLang="en-US" sz="2000" b="1" dirty="0"/>
              <a:t>Assassin bugs </a:t>
            </a:r>
            <a:r>
              <a:rPr lang="en-US" altLang="en-US" sz="2000" dirty="0"/>
              <a:t>(</a:t>
            </a:r>
            <a:r>
              <a:rPr lang="en-US" altLang="en-US" sz="2000" dirty="0" err="1"/>
              <a:t>Reduviidae</a:t>
            </a:r>
            <a:r>
              <a:rPr lang="en-US" altLang="en-US" sz="2000" dirty="0"/>
              <a:t>) stalk:</a:t>
            </a:r>
          </a:p>
          <a:p>
            <a:pPr>
              <a:spcAft>
                <a:spcPts val="75"/>
              </a:spcAft>
            </a:pPr>
            <a:r>
              <a:rPr lang="en-US" altLang="en-US" sz="2000" dirty="0"/>
              <a:t>caterpillars, leafhoppers,  various small to medium, mobile insects</a:t>
            </a:r>
          </a:p>
        </p:txBody>
      </p:sp>
      <p:pic>
        <p:nvPicPr>
          <p:cNvPr id="9" name="Picture 8" descr="Picture 7.png">
            <a:extLst>
              <a:ext uri="{FF2B5EF4-FFF2-40B4-BE49-F238E27FC236}">
                <a16:creationId xmlns:a16="http://schemas.microsoft.com/office/drawing/2014/main" id="{199841D7-F533-483A-8E0D-8013705616E3}"/>
              </a:ext>
            </a:extLst>
          </p:cNvPr>
          <p:cNvPicPr>
            <a:picLocks noChangeAspect="1"/>
          </p:cNvPicPr>
          <p:nvPr/>
        </p:nvPicPr>
        <p:blipFill>
          <a:blip r:embed="rId3"/>
          <a:stretch>
            <a:fillRect/>
          </a:stretch>
        </p:blipFill>
        <p:spPr>
          <a:xfrm>
            <a:off x="1695450" y="1295400"/>
            <a:ext cx="2228850" cy="1447800"/>
          </a:xfrm>
          <a:prstGeom prst="rect">
            <a:avLst/>
          </a:prstGeom>
          <a:ln>
            <a:solidFill>
              <a:schemeClr val="bg1">
                <a:lumMod val="10000"/>
                <a:lumOff val="90000"/>
              </a:schemeClr>
            </a:solidFill>
          </a:ln>
        </p:spPr>
      </p:pic>
      <p:pic>
        <p:nvPicPr>
          <p:cNvPr id="10" name="Picture 9" descr="Picture 8.png">
            <a:extLst>
              <a:ext uri="{FF2B5EF4-FFF2-40B4-BE49-F238E27FC236}">
                <a16:creationId xmlns:a16="http://schemas.microsoft.com/office/drawing/2014/main" id="{D9C289D4-1C13-402E-84D1-06B0545ADA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1639" y="3170238"/>
            <a:ext cx="2276475" cy="1401762"/>
          </a:xfrm>
          <a:prstGeom prst="rect">
            <a:avLst/>
          </a:prstGeom>
          <a:ln>
            <a:solidFill>
              <a:schemeClr val="bg1">
                <a:lumMod val="10000"/>
                <a:lumOff val="90000"/>
              </a:schemeClr>
            </a:solidFill>
          </a:ln>
        </p:spPr>
      </p:pic>
      <p:pic>
        <p:nvPicPr>
          <p:cNvPr id="12" name="Picture 11" descr="Picture 11.png">
            <a:extLst>
              <a:ext uri="{FF2B5EF4-FFF2-40B4-BE49-F238E27FC236}">
                <a16:creationId xmlns:a16="http://schemas.microsoft.com/office/drawing/2014/main" id="{2C58B495-F7BC-43CF-8F63-3DCBDEB0498A}"/>
              </a:ext>
            </a:extLst>
          </p:cNvPr>
          <p:cNvPicPr>
            <a:picLocks noChangeAspect="1"/>
          </p:cNvPicPr>
          <p:nvPr/>
        </p:nvPicPr>
        <p:blipFill>
          <a:blip r:embed="rId5"/>
          <a:stretch>
            <a:fillRect/>
          </a:stretch>
        </p:blipFill>
        <p:spPr>
          <a:xfrm>
            <a:off x="4105275" y="4927600"/>
            <a:ext cx="2368550" cy="1549400"/>
          </a:xfrm>
          <a:prstGeom prst="rect">
            <a:avLst/>
          </a:prstGeom>
          <a:ln>
            <a:solidFill>
              <a:schemeClr val="bg1">
                <a:lumMod val="10000"/>
                <a:lumOff val="90000"/>
              </a:schemeClr>
            </a:solidFill>
          </a:ln>
        </p:spPr>
      </p:pic>
      <p:pic>
        <p:nvPicPr>
          <p:cNvPr id="13" name="Picture 12" descr="Picture 13.png">
            <a:extLst>
              <a:ext uri="{FF2B5EF4-FFF2-40B4-BE49-F238E27FC236}">
                <a16:creationId xmlns:a16="http://schemas.microsoft.com/office/drawing/2014/main" id="{7FCF5810-A079-4BB3-B1AF-C2E0EE088539}"/>
              </a:ext>
            </a:extLst>
          </p:cNvPr>
          <p:cNvPicPr>
            <a:picLocks noChangeAspect="1"/>
          </p:cNvPicPr>
          <p:nvPr/>
        </p:nvPicPr>
        <p:blipFill>
          <a:blip r:embed="rId6"/>
          <a:stretch>
            <a:fillRect/>
          </a:stretch>
        </p:blipFill>
        <p:spPr>
          <a:xfrm>
            <a:off x="1666875" y="4933950"/>
            <a:ext cx="2286000" cy="1538288"/>
          </a:xfrm>
          <a:prstGeom prst="rect">
            <a:avLst/>
          </a:prstGeom>
          <a:ln>
            <a:solidFill>
              <a:schemeClr val="bg1">
                <a:lumMod val="10000"/>
                <a:lumOff val="90000"/>
              </a:schemeClr>
            </a:solidFill>
          </a:ln>
        </p:spPr>
      </p:pic>
      <p:pic>
        <p:nvPicPr>
          <p:cNvPr id="14" name="Picture 13" descr="Picture 14.png">
            <a:extLst>
              <a:ext uri="{FF2B5EF4-FFF2-40B4-BE49-F238E27FC236}">
                <a16:creationId xmlns:a16="http://schemas.microsoft.com/office/drawing/2014/main" id="{C415E9F5-0E3E-4EAD-A26D-7B067C4B860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51300" y="1295400"/>
            <a:ext cx="2381250" cy="1550988"/>
          </a:xfrm>
          <a:prstGeom prst="rect">
            <a:avLst/>
          </a:prstGeom>
          <a:ln>
            <a:solidFill>
              <a:schemeClr val="bg1">
                <a:lumMod val="10000"/>
                <a:lumOff val="90000"/>
              </a:schemeClr>
            </a:solidFill>
          </a:ln>
        </p:spPr>
      </p:pic>
      <p:pic>
        <p:nvPicPr>
          <p:cNvPr id="15" name="Picture 14" descr="Picture 16.png">
            <a:extLst>
              <a:ext uri="{FF2B5EF4-FFF2-40B4-BE49-F238E27FC236}">
                <a16:creationId xmlns:a16="http://schemas.microsoft.com/office/drawing/2014/main" id="{CEE1DE95-21E5-442F-B94B-0F2C6A6FD98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95750" y="3171826"/>
            <a:ext cx="2381250" cy="1400175"/>
          </a:xfrm>
          <a:prstGeom prst="rect">
            <a:avLst/>
          </a:prstGeom>
          <a:ln>
            <a:solidFill>
              <a:schemeClr val="bg1">
                <a:lumMod val="10000"/>
                <a:lumOff val="90000"/>
              </a:schemeClr>
            </a:solidFill>
          </a:ln>
        </p:spPr>
      </p:pic>
      <p:sp>
        <p:nvSpPr>
          <p:cNvPr id="22537" name="Text Box 13">
            <a:extLst>
              <a:ext uri="{FF2B5EF4-FFF2-40B4-BE49-F238E27FC236}">
                <a16:creationId xmlns:a16="http://schemas.microsoft.com/office/drawing/2014/main" id="{B885208D-FC50-43C2-B807-FEFF60EB1C83}"/>
              </a:ext>
            </a:extLst>
          </p:cNvPr>
          <p:cNvSpPr txBox="1">
            <a:spLocks noChangeArrowheads="1"/>
          </p:cNvSpPr>
          <p:nvPr/>
        </p:nvSpPr>
        <p:spPr bwMode="auto">
          <a:xfrm>
            <a:off x="1600200" y="2667000"/>
            <a:ext cx="4876800" cy="369332"/>
          </a:xfrm>
          <a:prstGeom prst="rect">
            <a:avLst/>
          </a:prstGeom>
          <a:solidFill>
            <a:srgbClr val="FFFFFF"/>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solidFill>
                  <a:schemeClr val="tx2"/>
                </a:solidFill>
              </a:rPr>
              <a:t>(Nymph)     Minute pirate bug     (Adult)</a:t>
            </a:r>
            <a:endParaRPr lang="en-US" altLang="en-US" sz="1800" b="1">
              <a:solidFill>
                <a:schemeClr val="tx2"/>
              </a:solidFill>
            </a:endParaRPr>
          </a:p>
        </p:txBody>
      </p:sp>
      <p:sp>
        <p:nvSpPr>
          <p:cNvPr id="22538" name="Text Box 13">
            <a:extLst>
              <a:ext uri="{FF2B5EF4-FFF2-40B4-BE49-F238E27FC236}">
                <a16:creationId xmlns:a16="http://schemas.microsoft.com/office/drawing/2014/main" id="{F8DCBD35-48B1-4EC2-89EF-B4A95DE8EBE4}"/>
              </a:ext>
            </a:extLst>
          </p:cNvPr>
          <p:cNvSpPr txBox="1">
            <a:spLocks noChangeArrowheads="1"/>
          </p:cNvSpPr>
          <p:nvPr/>
        </p:nvSpPr>
        <p:spPr bwMode="auto">
          <a:xfrm>
            <a:off x="1600200" y="4400550"/>
            <a:ext cx="4876800" cy="369332"/>
          </a:xfrm>
          <a:prstGeom prst="rect">
            <a:avLst/>
          </a:prstGeom>
          <a:solidFill>
            <a:srgbClr val="FFFFFF"/>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solidFill>
                  <a:schemeClr val="tx2"/>
                </a:solidFill>
              </a:rPr>
              <a:t>(Nymph)       </a:t>
            </a:r>
            <a:r>
              <a:rPr lang="en-US" altLang="en-US" sz="1800" err="1">
                <a:solidFill>
                  <a:schemeClr val="tx2"/>
                </a:solidFill>
              </a:rPr>
              <a:t>Bigeyed</a:t>
            </a:r>
            <a:r>
              <a:rPr lang="en-US" altLang="en-US" sz="1800">
                <a:solidFill>
                  <a:schemeClr val="tx2"/>
                </a:solidFill>
              </a:rPr>
              <a:t> bug       (Adult)</a:t>
            </a:r>
            <a:endParaRPr lang="en-US" altLang="en-US" sz="1800" b="1">
              <a:solidFill>
                <a:schemeClr val="tx2"/>
              </a:solidFill>
            </a:endParaRPr>
          </a:p>
        </p:txBody>
      </p:sp>
      <p:sp>
        <p:nvSpPr>
          <p:cNvPr id="22539" name="Text Box 13">
            <a:extLst>
              <a:ext uri="{FF2B5EF4-FFF2-40B4-BE49-F238E27FC236}">
                <a16:creationId xmlns:a16="http://schemas.microsoft.com/office/drawing/2014/main" id="{014BC7E5-00AE-4C4C-8A84-A18F1819647E}"/>
              </a:ext>
            </a:extLst>
          </p:cNvPr>
          <p:cNvSpPr txBox="1">
            <a:spLocks noChangeArrowheads="1"/>
          </p:cNvSpPr>
          <p:nvPr/>
        </p:nvSpPr>
        <p:spPr bwMode="auto">
          <a:xfrm>
            <a:off x="1600200" y="6324600"/>
            <a:ext cx="4876800" cy="369332"/>
          </a:xfrm>
          <a:prstGeom prst="rect">
            <a:avLst/>
          </a:prstGeom>
          <a:solidFill>
            <a:srgbClr val="FFFFFF"/>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solidFill>
                  <a:schemeClr val="tx2"/>
                </a:solidFill>
              </a:rPr>
              <a:t>(Nymph)       Assassin bug       (Adult)</a:t>
            </a:r>
            <a:endParaRPr lang="en-US" altLang="en-US" sz="1800" b="1">
              <a:solidFill>
                <a:schemeClr val="tx2"/>
              </a:solidFill>
            </a:endParaRPr>
          </a:p>
        </p:txBody>
      </p:sp>
      <p:sp>
        <p:nvSpPr>
          <p:cNvPr id="22540" name="TextBox 15">
            <a:extLst>
              <a:ext uri="{FF2B5EF4-FFF2-40B4-BE49-F238E27FC236}">
                <a16:creationId xmlns:a16="http://schemas.microsoft.com/office/drawing/2014/main" id="{ACB67CD2-2599-4F4F-9A2C-9C4F8D15AE54}"/>
              </a:ext>
            </a:extLst>
          </p:cNvPr>
          <p:cNvSpPr txBox="1">
            <a:spLocks noChangeArrowheads="1"/>
          </p:cNvSpPr>
          <p:nvPr/>
        </p:nvSpPr>
        <p:spPr bwMode="auto">
          <a:xfrm>
            <a:off x="10112375" y="6382961"/>
            <a:ext cx="2984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BBE0E3"/>
                </a:solidFill>
              </a:rPr>
              <a:t>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1">
            <a:extLst>
              <a:ext uri="{FF2B5EF4-FFF2-40B4-BE49-F238E27FC236}">
                <a16:creationId xmlns:a16="http://schemas.microsoft.com/office/drawing/2014/main" id="{8EA8A935-DC9A-446C-9221-2AA9D7234BE5}"/>
              </a:ext>
            </a:extLst>
          </p:cNvPr>
          <p:cNvSpPr>
            <a:spLocks noChangeArrowheads="1"/>
          </p:cNvSpPr>
          <p:nvPr/>
        </p:nvSpPr>
        <p:spPr bwMode="auto">
          <a:xfrm>
            <a:off x="1581473" y="80463"/>
            <a:ext cx="6510338" cy="459100"/>
          </a:xfrm>
          <a:prstGeom prst="rect">
            <a:avLst/>
          </a:prstGeom>
          <a:solidFill>
            <a:srgbClr val="FFFFFF"/>
          </a:solidFill>
          <a:ln>
            <a:noFill/>
          </a:ln>
        </p:spPr>
        <p:txBody>
          <a:bodyPr lIns="90487" tIns="44450" rIns="90487"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dirty="0">
              <a:latin typeface="Times" panose="02020603050405020304" pitchFamily="18" charset="0"/>
            </a:endParaRPr>
          </a:p>
        </p:txBody>
      </p:sp>
      <p:sp>
        <p:nvSpPr>
          <p:cNvPr id="26629" name="Text Box 13">
            <a:extLst>
              <a:ext uri="{FF2B5EF4-FFF2-40B4-BE49-F238E27FC236}">
                <a16:creationId xmlns:a16="http://schemas.microsoft.com/office/drawing/2014/main" id="{857EEAC9-2B46-49AB-96E7-3AE986893317}"/>
              </a:ext>
            </a:extLst>
          </p:cNvPr>
          <p:cNvSpPr txBox="1">
            <a:spLocks noChangeArrowheads="1"/>
          </p:cNvSpPr>
          <p:nvPr/>
        </p:nvSpPr>
        <p:spPr bwMode="auto">
          <a:xfrm>
            <a:off x="1138557" y="3560729"/>
            <a:ext cx="4209728" cy="369332"/>
          </a:xfrm>
          <a:prstGeom prst="rect">
            <a:avLst/>
          </a:prstGeom>
          <a:solidFill>
            <a:srgbClr val="FFFFFF"/>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solidFill>
                  <a:schemeClr val="tx2"/>
                </a:solidFill>
              </a:rPr>
              <a:t>Assassin bug adult and nymph</a:t>
            </a:r>
          </a:p>
        </p:txBody>
      </p:sp>
      <p:sp>
        <p:nvSpPr>
          <p:cNvPr id="26633" name="Text Box 13">
            <a:extLst>
              <a:ext uri="{FF2B5EF4-FFF2-40B4-BE49-F238E27FC236}">
                <a16:creationId xmlns:a16="http://schemas.microsoft.com/office/drawing/2014/main" id="{4ED16D25-AB53-44D8-9D6C-31814EE41867}"/>
              </a:ext>
            </a:extLst>
          </p:cNvPr>
          <p:cNvSpPr txBox="1">
            <a:spLocks noChangeArrowheads="1"/>
          </p:cNvSpPr>
          <p:nvPr/>
        </p:nvSpPr>
        <p:spPr bwMode="auto">
          <a:xfrm>
            <a:off x="2017242" y="909455"/>
            <a:ext cx="2819400" cy="400110"/>
          </a:xfrm>
          <a:prstGeom prst="rect">
            <a:avLst/>
          </a:prstGeom>
          <a:solidFill>
            <a:srgbClr val="FFFFFF"/>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b="1" dirty="0">
                <a:solidFill>
                  <a:schemeClr val="tx2"/>
                </a:solidFill>
              </a:rPr>
              <a:t>Predators</a:t>
            </a:r>
          </a:p>
        </p:txBody>
      </p:sp>
      <p:sp>
        <p:nvSpPr>
          <p:cNvPr id="26635" name="Text Box 13">
            <a:extLst>
              <a:ext uri="{FF2B5EF4-FFF2-40B4-BE49-F238E27FC236}">
                <a16:creationId xmlns:a16="http://schemas.microsoft.com/office/drawing/2014/main" id="{F96EB90C-905A-4FE7-926C-F5B2EB0E6FCF}"/>
              </a:ext>
            </a:extLst>
          </p:cNvPr>
          <p:cNvSpPr txBox="1">
            <a:spLocks noChangeArrowheads="1"/>
          </p:cNvSpPr>
          <p:nvPr/>
        </p:nvSpPr>
        <p:spPr bwMode="auto">
          <a:xfrm>
            <a:off x="6376907" y="958682"/>
            <a:ext cx="3886200" cy="400110"/>
          </a:xfrm>
          <a:prstGeom prst="rect">
            <a:avLst/>
          </a:prstGeom>
          <a:solidFill>
            <a:srgbClr val="FFFFFF"/>
          </a:solid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b="1">
                <a:solidFill>
                  <a:schemeClr val="tx2"/>
                </a:solidFill>
              </a:rPr>
              <a:t>Herbivores</a:t>
            </a:r>
            <a:endParaRPr lang="en-US" altLang="en-US" sz="800" b="1">
              <a:solidFill>
                <a:schemeClr val="tx2"/>
              </a:solidFill>
            </a:endParaRPr>
          </a:p>
        </p:txBody>
      </p:sp>
      <p:pic>
        <p:nvPicPr>
          <p:cNvPr id="3" name="Picture 2" descr="A insect on the ground&#10;&#10;Description automatically generated">
            <a:extLst>
              <a:ext uri="{FF2B5EF4-FFF2-40B4-BE49-F238E27FC236}">
                <a16:creationId xmlns:a16="http://schemas.microsoft.com/office/drawing/2014/main" id="{5CF7969C-A377-9947-B0C0-CCED441858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09663" y="4035714"/>
            <a:ext cx="3247264" cy="2442387"/>
          </a:xfrm>
          <a:prstGeom prst="rect">
            <a:avLst/>
          </a:prstGeom>
        </p:spPr>
      </p:pic>
      <p:sp>
        <p:nvSpPr>
          <p:cNvPr id="13" name="Text Box 13">
            <a:extLst>
              <a:ext uri="{FF2B5EF4-FFF2-40B4-BE49-F238E27FC236}">
                <a16:creationId xmlns:a16="http://schemas.microsoft.com/office/drawing/2014/main" id="{3D0B4F20-F032-7E4F-88D1-72F5ACECA791}"/>
              </a:ext>
            </a:extLst>
          </p:cNvPr>
          <p:cNvSpPr txBox="1">
            <a:spLocks noChangeArrowheads="1"/>
          </p:cNvSpPr>
          <p:nvPr/>
        </p:nvSpPr>
        <p:spPr bwMode="auto">
          <a:xfrm>
            <a:off x="7086600" y="3668451"/>
            <a:ext cx="3475864" cy="523220"/>
          </a:xfrm>
          <a:prstGeom prst="rect">
            <a:avLst/>
          </a:prstGeom>
          <a:solidFill>
            <a:srgbClr val="FFFFFF"/>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dirty="0" err="1">
                <a:solidFill>
                  <a:schemeClr val="tx2"/>
                </a:solidFill>
              </a:rPr>
              <a:t>Leaffooted</a:t>
            </a:r>
            <a:r>
              <a:rPr lang="en-US" altLang="en-US" sz="1800" dirty="0">
                <a:solidFill>
                  <a:schemeClr val="tx2"/>
                </a:solidFill>
              </a:rPr>
              <a:t> bug adult and nymph </a:t>
            </a:r>
          </a:p>
          <a:p>
            <a:pPr algn="ctr"/>
            <a:r>
              <a:rPr lang="en-US" altLang="en-US" sz="1000" dirty="0">
                <a:solidFill>
                  <a:schemeClr val="tx2"/>
                </a:solidFill>
              </a:rPr>
              <a:t>(</a:t>
            </a:r>
            <a:r>
              <a:rPr lang="en-US" sz="1000" dirty="0"/>
              <a:t>Photographs by </a:t>
            </a:r>
            <a:r>
              <a:rPr lang="en-US" altLang="en-US" sz="1000" dirty="0">
                <a:solidFill>
                  <a:schemeClr val="tx2"/>
                </a:solidFill>
              </a:rPr>
              <a:t>D. Haviland)</a:t>
            </a:r>
          </a:p>
        </p:txBody>
      </p:sp>
      <p:pic>
        <p:nvPicPr>
          <p:cNvPr id="5" name="Picture 4" descr="A close up of an insect on a branch&#10;&#10;Description automatically generated">
            <a:extLst>
              <a:ext uri="{FF2B5EF4-FFF2-40B4-BE49-F238E27FC236}">
                <a16:creationId xmlns:a16="http://schemas.microsoft.com/office/drawing/2014/main" id="{B933AF72-CD85-9B4A-A235-7BC236699F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721" y="1358792"/>
            <a:ext cx="3100385" cy="2331912"/>
          </a:xfrm>
          <a:prstGeom prst="rect">
            <a:avLst/>
          </a:prstGeom>
        </p:spPr>
      </p:pic>
      <p:pic>
        <p:nvPicPr>
          <p:cNvPr id="7" name="Picture 6" descr="A insect on the ground&#10;&#10;Description automatically generated">
            <a:extLst>
              <a:ext uri="{FF2B5EF4-FFF2-40B4-BE49-F238E27FC236}">
                <a16:creationId xmlns:a16="http://schemas.microsoft.com/office/drawing/2014/main" id="{12C01C91-0DDD-0D45-B9E7-77B76C20CB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29534" y="1272506"/>
            <a:ext cx="3475865" cy="2294504"/>
          </a:xfrm>
          <a:prstGeom prst="rect">
            <a:avLst/>
          </a:prstGeom>
        </p:spPr>
      </p:pic>
      <p:sp>
        <p:nvSpPr>
          <p:cNvPr id="2" name="TextBox 1">
            <a:extLst>
              <a:ext uri="{FF2B5EF4-FFF2-40B4-BE49-F238E27FC236}">
                <a16:creationId xmlns:a16="http://schemas.microsoft.com/office/drawing/2014/main" id="{7B298346-C529-8844-A9F5-667DCDD390B7}"/>
              </a:ext>
            </a:extLst>
          </p:cNvPr>
          <p:cNvSpPr txBox="1"/>
          <p:nvPr/>
        </p:nvSpPr>
        <p:spPr>
          <a:xfrm>
            <a:off x="1843084" y="5904463"/>
            <a:ext cx="2667000" cy="400110"/>
          </a:xfrm>
          <a:prstGeom prst="rect">
            <a:avLst/>
          </a:prstGeom>
          <a:noFill/>
        </p:spPr>
        <p:txBody>
          <a:bodyPr wrap="square" rtlCol="0">
            <a:spAutoFit/>
          </a:bodyPr>
          <a:lstStyle/>
          <a:p>
            <a:r>
              <a:rPr lang="en-US" sz="1000"/>
              <a:t>Photograph by </a:t>
            </a:r>
            <a:r>
              <a:rPr lang="en-US" sz="1000" err="1"/>
              <a:t>Megha</a:t>
            </a:r>
            <a:r>
              <a:rPr lang="en-US" sz="1000"/>
              <a:t> Kalsi, University of Florida.</a:t>
            </a:r>
          </a:p>
        </p:txBody>
      </p:sp>
      <p:pic>
        <p:nvPicPr>
          <p:cNvPr id="6" name="Picture 5" descr="A insect on a branch&#10;&#10;Description automatically generated">
            <a:extLst>
              <a:ext uri="{FF2B5EF4-FFF2-40B4-BE49-F238E27FC236}">
                <a16:creationId xmlns:a16="http://schemas.microsoft.com/office/drawing/2014/main" id="{E3B21C92-8253-DC46-B976-AF0AD75790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29536" y="3981737"/>
            <a:ext cx="3475864" cy="2419201"/>
          </a:xfrm>
          <a:prstGeom prst="rect">
            <a:avLst/>
          </a:prstGeom>
        </p:spPr>
      </p:pic>
      <p:sp>
        <p:nvSpPr>
          <p:cNvPr id="4" name="Title 3">
            <a:extLst>
              <a:ext uri="{FF2B5EF4-FFF2-40B4-BE49-F238E27FC236}">
                <a16:creationId xmlns:a16="http://schemas.microsoft.com/office/drawing/2014/main" id="{255A4761-27BC-9E01-6DBF-6C95270432D7}"/>
              </a:ext>
            </a:extLst>
          </p:cNvPr>
          <p:cNvSpPr>
            <a:spLocks noGrp="1"/>
          </p:cNvSpPr>
          <p:nvPr>
            <p:ph type="title"/>
          </p:nvPr>
        </p:nvSpPr>
        <p:spPr>
          <a:xfrm>
            <a:off x="838200" y="341887"/>
            <a:ext cx="10515600" cy="889855"/>
          </a:xfrm>
        </p:spPr>
        <p:txBody>
          <a:bodyPr>
            <a:normAutofit fontScale="90000"/>
          </a:bodyPr>
          <a:lstStyle/>
          <a:p>
            <a:r>
              <a:rPr lang="en-US" altLang="en-US" sz="4000" kern="0" dirty="0"/>
              <a:t>Look-alike insects</a:t>
            </a:r>
            <a:br>
              <a:rPr lang="en-US" altLang="en-US" dirty="0">
                <a:latin typeface="Times" panose="02020603050405020304" pitchFamily="18" charset="0"/>
              </a:rPr>
            </a:br>
            <a:endParaRPr lang="en-US" dirty="0"/>
          </a:p>
        </p:txBody>
      </p:sp>
      <p:sp>
        <p:nvSpPr>
          <p:cNvPr id="8" name="TextBox 7">
            <a:extLst>
              <a:ext uri="{FF2B5EF4-FFF2-40B4-BE49-F238E27FC236}">
                <a16:creationId xmlns:a16="http://schemas.microsoft.com/office/drawing/2014/main" id="{38E4571E-AC33-FFEB-CC50-0E7A6F37D60E}"/>
              </a:ext>
            </a:extLst>
          </p:cNvPr>
          <p:cNvSpPr txBox="1"/>
          <p:nvPr/>
        </p:nvSpPr>
        <p:spPr>
          <a:xfrm>
            <a:off x="300038" y="2786063"/>
            <a:ext cx="1143000" cy="1077218"/>
          </a:xfrm>
          <a:prstGeom prst="rect">
            <a:avLst/>
          </a:prstGeom>
          <a:solidFill>
            <a:schemeClr val="accent1">
              <a:lumMod val="40000"/>
              <a:lumOff val="60000"/>
            </a:schemeClr>
          </a:solidFill>
        </p:spPr>
        <p:txBody>
          <a:bodyPr wrap="square" rtlCol="0">
            <a:spAutoFit/>
          </a:bodyPr>
          <a:lstStyle/>
          <a:p>
            <a:r>
              <a:rPr lang="en-US" sz="3200" b="1" dirty="0"/>
              <a:t>Good</a:t>
            </a:r>
          </a:p>
          <a:p>
            <a:r>
              <a:rPr lang="en-US" sz="3200" b="1" dirty="0"/>
              <a:t>Bug</a:t>
            </a:r>
          </a:p>
        </p:txBody>
      </p:sp>
      <p:sp>
        <p:nvSpPr>
          <p:cNvPr id="9" name="TextBox 8">
            <a:extLst>
              <a:ext uri="{FF2B5EF4-FFF2-40B4-BE49-F238E27FC236}">
                <a16:creationId xmlns:a16="http://schemas.microsoft.com/office/drawing/2014/main" id="{A9ACF607-226C-8347-CB89-9644F1F23EDE}"/>
              </a:ext>
            </a:extLst>
          </p:cNvPr>
          <p:cNvSpPr txBox="1"/>
          <p:nvPr/>
        </p:nvSpPr>
        <p:spPr>
          <a:xfrm>
            <a:off x="10562464" y="2786063"/>
            <a:ext cx="1143000" cy="1077218"/>
          </a:xfrm>
          <a:prstGeom prst="rect">
            <a:avLst/>
          </a:prstGeom>
          <a:solidFill>
            <a:schemeClr val="accent1">
              <a:lumMod val="40000"/>
              <a:lumOff val="60000"/>
            </a:schemeClr>
          </a:solidFill>
        </p:spPr>
        <p:txBody>
          <a:bodyPr wrap="square" rtlCol="0">
            <a:spAutoFit/>
          </a:bodyPr>
          <a:lstStyle/>
          <a:p>
            <a:r>
              <a:rPr lang="en-US" sz="3200" b="1" dirty="0"/>
              <a:t>Bad</a:t>
            </a:r>
          </a:p>
          <a:p>
            <a:r>
              <a:rPr lang="en-US" sz="3200" b="1" dirty="0"/>
              <a:t>Bug</a:t>
            </a:r>
          </a:p>
        </p:txBody>
      </p:sp>
    </p:spTree>
    <p:extLst>
      <p:ext uri="{BB962C8B-B14F-4D97-AF65-F5344CB8AC3E}">
        <p14:creationId xmlns:p14="http://schemas.microsoft.com/office/powerpoint/2010/main" val="106588794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6156C71-1212-E8AE-8630-5BC0F663C8BE}"/>
              </a:ext>
            </a:extLst>
          </p:cNvPr>
          <p:cNvPicPr>
            <a:picLocks noGrp="1" noChangeAspect="1"/>
          </p:cNvPicPr>
          <p:nvPr>
            <p:ph type="pic" idx="14"/>
          </p:nvPr>
        </p:nvPicPr>
        <p:blipFill>
          <a:blip r:embed="rId3">
            <a:extLst>
              <a:ext uri="{28A0092B-C50C-407E-A947-70E740481C1C}">
                <a14:useLocalDpi xmlns:a14="http://schemas.microsoft.com/office/drawing/2010/main" val="0"/>
              </a:ext>
            </a:extLst>
          </a:blip>
          <a:srcRect t="1815" b="1815"/>
          <a:stretch/>
        </p:blipFill>
        <p:spPr>
          <a:xfrm>
            <a:off x="6875874" y="3448870"/>
            <a:ext cx="5185497" cy="3258633"/>
          </a:xfrm>
        </p:spPr>
      </p:pic>
      <p:sp>
        <p:nvSpPr>
          <p:cNvPr id="4" name="Content Placeholder 3">
            <a:extLst>
              <a:ext uri="{FF2B5EF4-FFF2-40B4-BE49-F238E27FC236}">
                <a16:creationId xmlns:a16="http://schemas.microsoft.com/office/drawing/2014/main" id="{637F0CF6-9CFB-A0C7-5A3C-0D428696FF36}"/>
              </a:ext>
            </a:extLst>
          </p:cNvPr>
          <p:cNvSpPr>
            <a:spLocks noGrp="1"/>
          </p:cNvSpPr>
          <p:nvPr>
            <p:ph idx="15"/>
          </p:nvPr>
        </p:nvSpPr>
        <p:spPr>
          <a:xfrm>
            <a:off x="838200" y="1675749"/>
            <a:ext cx="5675811" cy="3850992"/>
          </a:xfrm>
        </p:spPr>
        <p:txBody>
          <a:bodyPr>
            <a:noAutofit/>
          </a:bodyPr>
          <a:lstStyle/>
          <a:p>
            <a:pPr>
              <a:lnSpc>
                <a:spcPct val="100000"/>
              </a:lnSpc>
              <a:spcAft>
                <a:spcPts val="1800"/>
              </a:spcAft>
            </a:pPr>
            <a:r>
              <a:rPr lang="en-US" sz="2700" dirty="0"/>
              <a:t>Generalist predator, mostly beneficial</a:t>
            </a:r>
          </a:p>
          <a:p>
            <a:pPr>
              <a:lnSpc>
                <a:spcPct val="100000"/>
              </a:lnSpc>
              <a:spcAft>
                <a:spcPts val="1800"/>
              </a:spcAft>
            </a:pPr>
            <a:r>
              <a:rPr lang="en-US" sz="2700" dirty="0"/>
              <a:t>Feed on other spiders, insects, and arthropods </a:t>
            </a:r>
          </a:p>
          <a:p>
            <a:pPr>
              <a:lnSpc>
                <a:spcPct val="100000"/>
              </a:lnSpc>
              <a:spcAft>
                <a:spcPts val="1800"/>
              </a:spcAft>
            </a:pPr>
            <a:r>
              <a:rPr lang="en-US" sz="2700" dirty="0"/>
              <a:t>Arachnids not insects</a:t>
            </a:r>
          </a:p>
          <a:p>
            <a:pPr>
              <a:lnSpc>
                <a:spcPct val="100000"/>
              </a:lnSpc>
              <a:spcAft>
                <a:spcPts val="1800"/>
              </a:spcAft>
            </a:pPr>
            <a:r>
              <a:rPr lang="en-US" sz="2700" dirty="0"/>
              <a:t>Some spin webs, others do not</a:t>
            </a:r>
          </a:p>
        </p:txBody>
      </p:sp>
      <p:sp>
        <p:nvSpPr>
          <p:cNvPr id="5" name="Title 4">
            <a:extLst>
              <a:ext uri="{FF2B5EF4-FFF2-40B4-BE49-F238E27FC236}">
                <a16:creationId xmlns:a16="http://schemas.microsoft.com/office/drawing/2014/main" id="{E44232D5-6F9F-290B-6E91-A80831524F38}"/>
              </a:ext>
            </a:extLst>
          </p:cNvPr>
          <p:cNvSpPr>
            <a:spLocks noGrp="1"/>
          </p:cNvSpPr>
          <p:nvPr>
            <p:ph type="title"/>
          </p:nvPr>
        </p:nvSpPr>
        <p:spPr/>
        <p:txBody>
          <a:bodyPr/>
          <a:lstStyle/>
          <a:p>
            <a:r>
              <a:rPr lang="en-US" dirty="0"/>
              <a:t>Spiders</a:t>
            </a:r>
          </a:p>
        </p:txBody>
      </p:sp>
      <p:pic>
        <p:nvPicPr>
          <p:cNvPr id="42" name="Picture Placeholder 41">
            <a:extLst>
              <a:ext uri="{FF2B5EF4-FFF2-40B4-BE49-F238E27FC236}">
                <a16:creationId xmlns:a16="http://schemas.microsoft.com/office/drawing/2014/main" id="{5218033D-DFB2-5F74-CAB5-E21D748EE48A}"/>
              </a:ext>
            </a:extLst>
          </p:cNvPr>
          <p:cNvPicPr>
            <a:picLocks noGrp="1" noChangeAspect="1"/>
          </p:cNvPicPr>
          <p:nvPr>
            <p:ph type="pic" idx="13"/>
          </p:nvPr>
        </p:nvPicPr>
        <p:blipFill rotWithShape="1">
          <a:blip r:embed="rId4">
            <a:extLst>
              <a:ext uri="{28A0092B-C50C-407E-A947-70E740481C1C}">
                <a14:useLocalDpi xmlns:a14="http://schemas.microsoft.com/office/drawing/2010/main" val="0"/>
              </a:ext>
            </a:extLst>
          </a:blip>
          <a:srcRect l="12881" t="2725" r="16503" b="28873"/>
          <a:stretch/>
        </p:blipFill>
        <p:spPr>
          <a:xfrm>
            <a:off x="6875876" y="130628"/>
            <a:ext cx="5185496" cy="3278503"/>
          </a:xfrm>
        </p:spPr>
      </p:pic>
      <p:sp>
        <p:nvSpPr>
          <p:cNvPr id="3" name="TextBox 2">
            <a:extLst>
              <a:ext uri="{FF2B5EF4-FFF2-40B4-BE49-F238E27FC236}">
                <a16:creationId xmlns:a16="http://schemas.microsoft.com/office/drawing/2014/main" id="{0C3FCE48-DD70-1A9F-D621-563FD1A1F8F1}"/>
              </a:ext>
            </a:extLst>
          </p:cNvPr>
          <p:cNvSpPr txBox="1"/>
          <p:nvPr/>
        </p:nvSpPr>
        <p:spPr>
          <a:xfrm>
            <a:off x="7378851" y="150497"/>
            <a:ext cx="4179542" cy="369332"/>
          </a:xfrm>
          <a:prstGeom prst="rect">
            <a:avLst/>
          </a:prstGeom>
          <a:solidFill>
            <a:schemeClr val="bg1"/>
          </a:solidFill>
        </p:spPr>
        <p:txBody>
          <a:bodyPr wrap="none" rtlCol="0">
            <a:spAutoFit/>
          </a:bodyPr>
          <a:lstStyle/>
          <a:p>
            <a:r>
              <a:rPr lang="en-US" dirty="0"/>
              <a:t>Jumping spider and Oriental fruit fly larva</a:t>
            </a:r>
          </a:p>
        </p:txBody>
      </p:sp>
      <p:sp>
        <p:nvSpPr>
          <p:cNvPr id="7" name="TextBox 6">
            <a:extLst>
              <a:ext uri="{FF2B5EF4-FFF2-40B4-BE49-F238E27FC236}">
                <a16:creationId xmlns:a16="http://schemas.microsoft.com/office/drawing/2014/main" id="{C20C6EA5-326F-0498-FDC5-193B9B62D805}"/>
              </a:ext>
            </a:extLst>
          </p:cNvPr>
          <p:cNvSpPr txBox="1"/>
          <p:nvPr/>
        </p:nvSpPr>
        <p:spPr>
          <a:xfrm>
            <a:off x="6875874" y="6217006"/>
            <a:ext cx="1260217" cy="369332"/>
          </a:xfrm>
          <a:prstGeom prst="rect">
            <a:avLst/>
          </a:prstGeom>
          <a:solidFill>
            <a:schemeClr val="bg1"/>
          </a:solidFill>
        </p:spPr>
        <p:txBody>
          <a:bodyPr wrap="none" rtlCol="0">
            <a:spAutoFit/>
          </a:bodyPr>
          <a:lstStyle/>
          <a:p>
            <a:r>
              <a:rPr lang="en-US" dirty="0"/>
              <a:t>Wolf spider</a:t>
            </a:r>
          </a:p>
        </p:txBody>
      </p:sp>
    </p:spTree>
    <p:extLst>
      <p:ext uri="{BB962C8B-B14F-4D97-AF65-F5344CB8AC3E}">
        <p14:creationId xmlns:p14="http://schemas.microsoft.com/office/powerpoint/2010/main" val="3752652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27DA07-E2EA-6DF7-4846-15535979DC37}"/>
              </a:ext>
            </a:extLst>
          </p:cNvPr>
          <p:cNvSpPr>
            <a:spLocks noGrp="1"/>
          </p:cNvSpPr>
          <p:nvPr>
            <p:ph type="title"/>
          </p:nvPr>
        </p:nvSpPr>
        <p:spPr/>
        <p:txBody>
          <a:bodyPr/>
          <a:lstStyle/>
          <a:p>
            <a:r>
              <a:rPr lang="en-US" dirty="0"/>
              <a:t>Parasites (parasitoids) </a:t>
            </a:r>
          </a:p>
        </p:txBody>
      </p:sp>
      <p:sp>
        <p:nvSpPr>
          <p:cNvPr id="9" name="Content Placeholder 8">
            <a:extLst>
              <a:ext uri="{FF2B5EF4-FFF2-40B4-BE49-F238E27FC236}">
                <a16:creationId xmlns:a16="http://schemas.microsoft.com/office/drawing/2014/main" id="{2610B0DD-348B-64FD-B69A-5F85808A58DE}"/>
              </a:ext>
            </a:extLst>
          </p:cNvPr>
          <p:cNvSpPr>
            <a:spLocks noGrp="1"/>
          </p:cNvSpPr>
          <p:nvPr>
            <p:ph idx="1"/>
          </p:nvPr>
        </p:nvSpPr>
        <p:spPr>
          <a:xfrm>
            <a:off x="835853" y="1758390"/>
            <a:ext cx="5257800" cy="4351338"/>
          </a:xfrm>
        </p:spPr>
        <p:txBody>
          <a:bodyPr>
            <a:normAutofit/>
          </a:bodyPr>
          <a:lstStyle/>
          <a:p>
            <a:pPr>
              <a:lnSpc>
                <a:spcPct val="110000"/>
              </a:lnSpc>
            </a:pPr>
            <a:r>
              <a:rPr lang="en-US" dirty="0"/>
              <a:t>Live and feed in or on a host/prey</a:t>
            </a:r>
          </a:p>
          <a:p>
            <a:pPr>
              <a:lnSpc>
                <a:spcPct val="110000"/>
              </a:lnSpc>
            </a:pPr>
            <a:endParaRPr lang="en-US" dirty="0"/>
          </a:p>
          <a:p>
            <a:pPr>
              <a:lnSpc>
                <a:spcPct val="110000"/>
              </a:lnSpc>
            </a:pPr>
            <a:r>
              <a:rPr lang="en-US" dirty="0"/>
              <a:t>Kill their host</a:t>
            </a:r>
          </a:p>
          <a:p>
            <a:pPr>
              <a:lnSpc>
                <a:spcPct val="110000"/>
              </a:lnSpc>
            </a:pPr>
            <a:endParaRPr lang="en-US" dirty="0"/>
          </a:p>
          <a:p>
            <a:pPr>
              <a:lnSpc>
                <a:spcPct val="110000"/>
              </a:lnSpc>
            </a:pPr>
            <a:r>
              <a:rPr lang="en-US" dirty="0"/>
              <a:t>Mostly wasps and flies</a:t>
            </a:r>
          </a:p>
          <a:p>
            <a:pPr>
              <a:lnSpc>
                <a:spcPct val="110000"/>
              </a:lnSpc>
            </a:pPr>
            <a:endParaRPr lang="en-US" dirty="0"/>
          </a:p>
          <a:p>
            <a:pPr marL="0" indent="0">
              <a:lnSpc>
                <a:spcPct val="100000"/>
              </a:lnSpc>
              <a:buNone/>
            </a:pPr>
            <a:endParaRPr lang="en-US" dirty="0"/>
          </a:p>
        </p:txBody>
      </p:sp>
      <p:pic>
        <p:nvPicPr>
          <p:cNvPr id="10" name="Picture 11" descr="Fig 7-1 NEHB aphid para.tif                                    003D26A0Steve                          BE1EA52B:">
            <a:extLst>
              <a:ext uri="{FF2B5EF4-FFF2-40B4-BE49-F238E27FC236}">
                <a16:creationId xmlns:a16="http://schemas.microsoft.com/office/drawing/2014/main" id="{473D1199-02A1-4693-F0EB-B1046405DE1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3702"/>
          <a:stretch/>
        </p:blipFill>
        <p:spPr bwMode="auto">
          <a:xfrm>
            <a:off x="5504996" y="1573724"/>
            <a:ext cx="5997576" cy="4671071"/>
          </a:xfrm>
          <a:prstGeom prst="rect">
            <a:avLst/>
          </a:prstGeom>
          <a:noFill/>
          <a:ln w="9525">
            <a:solidFill>
              <a:schemeClr val="bg1">
                <a:lumMod val="10000"/>
                <a:lumOff val="90000"/>
              </a:schemeClr>
            </a:solidFill>
            <a:miter lim="800000"/>
            <a:headEnd/>
            <a:tailEnd/>
          </a:ln>
        </p:spPr>
      </p:pic>
      <p:sp>
        <p:nvSpPr>
          <p:cNvPr id="11" name="TextBox 10">
            <a:extLst>
              <a:ext uri="{FF2B5EF4-FFF2-40B4-BE49-F238E27FC236}">
                <a16:creationId xmlns:a16="http://schemas.microsoft.com/office/drawing/2014/main" id="{DE3B1D54-BB7D-3578-3C0C-C25ED5F8AA23}"/>
              </a:ext>
            </a:extLst>
          </p:cNvPr>
          <p:cNvSpPr txBox="1"/>
          <p:nvPr/>
        </p:nvSpPr>
        <p:spPr>
          <a:xfrm>
            <a:off x="7083200" y="1573724"/>
            <a:ext cx="4541628" cy="369332"/>
          </a:xfrm>
          <a:prstGeom prst="rect">
            <a:avLst/>
          </a:prstGeom>
          <a:solidFill>
            <a:schemeClr val="bg1"/>
          </a:solidFill>
          <a:ln>
            <a:solidFill>
              <a:schemeClr val="tx1"/>
            </a:solidFill>
          </a:ln>
        </p:spPr>
        <p:txBody>
          <a:bodyPr wrap="none" rtlCol="0">
            <a:spAutoFit/>
          </a:bodyPr>
          <a:lstStyle/>
          <a:p>
            <a:r>
              <a:rPr lang="en-US" dirty="0"/>
              <a:t>Life cycle of a parasitic wasp inside of an aphid</a:t>
            </a:r>
          </a:p>
        </p:txBody>
      </p:sp>
    </p:spTree>
    <p:extLst>
      <p:ext uri="{BB962C8B-B14F-4D97-AF65-F5344CB8AC3E}">
        <p14:creationId xmlns:p14="http://schemas.microsoft.com/office/powerpoint/2010/main" val="421047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een caterpillar on a leaf&#10;&#10;Description automatically generated">
            <a:extLst>
              <a:ext uri="{FF2B5EF4-FFF2-40B4-BE49-F238E27FC236}">
                <a16:creationId xmlns:a16="http://schemas.microsoft.com/office/drawing/2014/main" id="{040269F1-80B1-8A1E-1693-F40C5D75AE3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309" r="13309"/>
          <a:stretch/>
        </p:blipFill>
        <p:spPr/>
      </p:pic>
      <p:pic>
        <p:nvPicPr>
          <p:cNvPr id="5" name="Picture 12">
            <a:extLst>
              <a:ext uri="{FF2B5EF4-FFF2-40B4-BE49-F238E27FC236}">
                <a16:creationId xmlns:a16="http://schemas.microsoft.com/office/drawing/2014/main" id="{E44E7477-7775-D9F9-9DC8-DDF9256CB870}"/>
              </a:ext>
            </a:extLst>
          </p:cNvPr>
          <p:cNvPicPr>
            <a:picLocks noGrp="1" noChangeAspect="1" noChangeArrowheads="1"/>
          </p:cNvPicPr>
          <p:nvPr>
            <p:ph type="pic" idx="13"/>
          </p:nvPr>
        </p:nvPicPr>
        <p:blipFill rotWithShape="1">
          <a:blip r:embed="rId5">
            <a:extLst>
              <a:ext uri="{28A0092B-C50C-407E-A947-70E740481C1C}">
                <a14:useLocalDpi xmlns:a14="http://schemas.microsoft.com/office/drawing/2010/main" val="0"/>
              </a:ext>
            </a:extLst>
          </a:blip>
          <a:srcRect t="6752" b="6752"/>
          <a:stretch/>
        </p:blipFill>
        <p:spPr bwMode="auto">
          <a:prstGeom prst="rect">
            <a:avLst/>
          </a:prstGeom>
          <a:solidFill>
            <a:srgbClr val="FFFFFF">
              <a:shade val="85000"/>
            </a:srgbClr>
          </a:solidFill>
          <a:ln w="88900" cap="sq">
            <a:noFill/>
            <a:miter lim="800000"/>
          </a:ln>
          <a:effectLst/>
        </p:spPr>
      </p:pic>
      <p:pic>
        <p:nvPicPr>
          <p:cNvPr id="31" name="Content Placeholder 29">
            <a:extLst>
              <a:ext uri="{FF2B5EF4-FFF2-40B4-BE49-F238E27FC236}">
                <a16:creationId xmlns:a16="http://schemas.microsoft.com/office/drawing/2014/main" id="{B1B23F0D-5857-1088-E280-F95C9C41727D}"/>
              </a:ext>
            </a:extLst>
          </p:cNvPr>
          <p:cNvPicPr>
            <a:picLocks noGrp="1" noChangeAspect="1"/>
          </p:cNvPicPr>
          <p:nvPr>
            <p:ph type="pic" idx="14"/>
          </p:nvPr>
        </p:nvPicPr>
        <p:blipFill rotWithShape="1">
          <a:blip r:embed="rId6">
            <a:extLst>
              <a:ext uri="{28A0092B-C50C-407E-A947-70E740481C1C}">
                <a14:useLocalDpi xmlns:a14="http://schemas.microsoft.com/office/drawing/2010/main" val="0"/>
              </a:ext>
            </a:extLst>
          </a:blip>
          <a:srcRect l="22048" r="22048"/>
          <a:stretch/>
        </p:blipFill>
        <p:spPr>
          <a:xfrm>
            <a:off x="6875876" y="198754"/>
            <a:ext cx="2592690" cy="3066606"/>
          </a:xfrm>
          <a:prstGeom prst="rect">
            <a:avLst/>
          </a:prstGeom>
          <a:ln>
            <a:solidFill>
              <a:schemeClr val="bg1">
                <a:lumMod val="10000"/>
                <a:lumOff val="90000"/>
              </a:schemeClr>
            </a:solidFill>
          </a:ln>
        </p:spPr>
      </p:pic>
      <p:pic>
        <p:nvPicPr>
          <p:cNvPr id="29" name="Picture Placeholder 28" descr="Picture 3.png">
            <a:extLst>
              <a:ext uri="{FF2B5EF4-FFF2-40B4-BE49-F238E27FC236}">
                <a16:creationId xmlns:a16="http://schemas.microsoft.com/office/drawing/2014/main" id="{D9085C2E-83B1-C135-90DD-888A03BA0F0D}"/>
              </a:ext>
            </a:extLst>
          </p:cNvPr>
          <p:cNvPicPr>
            <a:picLocks noGrp="1" noChangeAspect="1"/>
          </p:cNvPicPr>
          <p:nvPr>
            <p:ph type="pic" idx="16"/>
          </p:nvPr>
        </p:nvPicPr>
        <p:blipFill rotWithShape="1">
          <a:blip r:embed="rId7"/>
          <a:srcRect l="10735" r="40217"/>
          <a:stretch/>
        </p:blipFill>
        <p:spPr>
          <a:xfrm>
            <a:off x="9480603" y="198753"/>
            <a:ext cx="2520897" cy="3066607"/>
          </a:xfrm>
          <a:prstGeom prst="rect">
            <a:avLst/>
          </a:prstGeom>
          <a:ln>
            <a:solidFill>
              <a:schemeClr val="bg1">
                <a:lumMod val="10000"/>
                <a:lumOff val="90000"/>
              </a:schemeClr>
            </a:solidFill>
          </a:ln>
        </p:spPr>
      </p:pic>
      <p:sp>
        <p:nvSpPr>
          <p:cNvPr id="33" name="Content Placeholder 32">
            <a:extLst>
              <a:ext uri="{FF2B5EF4-FFF2-40B4-BE49-F238E27FC236}">
                <a16:creationId xmlns:a16="http://schemas.microsoft.com/office/drawing/2014/main" id="{0A097E8F-AB84-5311-473D-B56E2D5B3BFF}"/>
              </a:ext>
            </a:extLst>
          </p:cNvPr>
          <p:cNvSpPr>
            <a:spLocks noGrp="1"/>
          </p:cNvSpPr>
          <p:nvPr>
            <p:ph idx="15"/>
          </p:nvPr>
        </p:nvSpPr>
        <p:spPr>
          <a:xfrm>
            <a:off x="891610" y="1829952"/>
            <a:ext cx="5675811" cy="4050796"/>
          </a:xfrm>
        </p:spPr>
        <p:txBody>
          <a:bodyPr>
            <a:normAutofit fontScale="92500" lnSpcReduction="20000"/>
          </a:bodyPr>
          <a:lstStyle/>
          <a:p>
            <a:pPr>
              <a:lnSpc>
                <a:spcPct val="100000"/>
              </a:lnSpc>
            </a:pPr>
            <a:r>
              <a:rPr lang="en-US" dirty="0"/>
              <a:t>More obvious to see than the parasitoids themselves </a:t>
            </a:r>
          </a:p>
          <a:p>
            <a:pPr>
              <a:lnSpc>
                <a:spcPct val="100000"/>
              </a:lnSpc>
            </a:pPr>
            <a:endParaRPr lang="en-US" dirty="0"/>
          </a:p>
          <a:p>
            <a:pPr>
              <a:lnSpc>
                <a:spcPct val="100000"/>
              </a:lnSpc>
            </a:pPr>
            <a:r>
              <a:rPr lang="en-US" dirty="0"/>
              <a:t>Parasitized hosts or eggs often discolored, darker than normal</a:t>
            </a:r>
          </a:p>
          <a:p>
            <a:pPr marL="457200" lvl="1" indent="0">
              <a:lnSpc>
                <a:spcPct val="100000"/>
              </a:lnSpc>
              <a:buNone/>
            </a:pPr>
            <a:endParaRPr lang="en-US" dirty="0"/>
          </a:p>
          <a:p>
            <a:pPr>
              <a:lnSpc>
                <a:spcPct val="100000"/>
              </a:lnSpc>
            </a:pPr>
            <a:r>
              <a:rPr lang="en-US" dirty="0"/>
              <a:t>May see pupal cases</a:t>
            </a:r>
          </a:p>
          <a:p>
            <a:pPr>
              <a:lnSpc>
                <a:spcPct val="100000"/>
              </a:lnSpc>
            </a:pPr>
            <a:endParaRPr lang="en-US" dirty="0"/>
          </a:p>
          <a:p>
            <a:pPr>
              <a:lnSpc>
                <a:spcPct val="100000"/>
              </a:lnSpc>
            </a:pPr>
            <a:r>
              <a:rPr lang="en-US" dirty="0"/>
              <a:t>Exit holes chewed by emerging parasites</a:t>
            </a:r>
          </a:p>
        </p:txBody>
      </p:sp>
      <p:sp>
        <p:nvSpPr>
          <p:cNvPr id="4" name="Title 3">
            <a:extLst>
              <a:ext uri="{FF2B5EF4-FFF2-40B4-BE49-F238E27FC236}">
                <a16:creationId xmlns:a16="http://schemas.microsoft.com/office/drawing/2014/main" id="{A0BC817F-5C8D-BA91-1E96-26C0EDC6E2BA}"/>
              </a:ext>
            </a:extLst>
          </p:cNvPr>
          <p:cNvSpPr>
            <a:spLocks noGrp="1"/>
          </p:cNvSpPr>
          <p:nvPr>
            <p:ph type="title"/>
          </p:nvPr>
        </p:nvSpPr>
        <p:spPr/>
        <p:txBody>
          <a:bodyPr/>
          <a:lstStyle/>
          <a:p>
            <a:r>
              <a:rPr lang="en-US"/>
              <a:t>Signs of </a:t>
            </a:r>
            <a:r>
              <a:rPr lang="en-US" err="1"/>
              <a:t>parasitization</a:t>
            </a:r>
            <a:r>
              <a:rPr lang="en-US"/>
              <a:t> </a:t>
            </a:r>
          </a:p>
        </p:txBody>
      </p:sp>
      <p:sp>
        <p:nvSpPr>
          <p:cNvPr id="35" name="TextBox 34">
            <a:extLst>
              <a:ext uri="{FF2B5EF4-FFF2-40B4-BE49-F238E27FC236}">
                <a16:creationId xmlns:a16="http://schemas.microsoft.com/office/drawing/2014/main" id="{EDBA3BB1-5B1E-8EC9-71F1-7112D103B0DF}"/>
              </a:ext>
            </a:extLst>
          </p:cNvPr>
          <p:cNvSpPr txBox="1"/>
          <p:nvPr/>
        </p:nvSpPr>
        <p:spPr>
          <a:xfrm>
            <a:off x="6822466" y="2711363"/>
            <a:ext cx="2349682" cy="369332"/>
          </a:xfrm>
          <a:prstGeom prst="rect">
            <a:avLst/>
          </a:prstGeom>
          <a:solidFill>
            <a:schemeClr val="bg1"/>
          </a:solidFill>
        </p:spPr>
        <p:txBody>
          <a:bodyPr wrap="none" rtlCol="0">
            <a:spAutoFit/>
          </a:bodyPr>
          <a:lstStyle/>
          <a:p>
            <a:r>
              <a:rPr lang="en-US"/>
              <a:t>Black parasitized scales</a:t>
            </a:r>
          </a:p>
        </p:txBody>
      </p:sp>
      <p:sp>
        <p:nvSpPr>
          <p:cNvPr id="36" name="TextBox 35">
            <a:extLst>
              <a:ext uri="{FF2B5EF4-FFF2-40B4-BE49-F238E27FC236}">
                <a16:creationId xmlns:a16="http://schemas.microsoft.com/office/drawing/2014/main" id="{F4A5C6E4-0633-1FB7-4990-7F059E5863CD}"/>
              </a:ext>
            </a:extLst>
          </p:cNvPr>
          <p:cNvSpPr txBox="1"/>
          <p:nvPr/>
        </p:nvSpPr>
        <p:spPr>
          <a:xfrm>
            <a:off x="9935532" y="311705"/>
            <a:ext cx="2078005" cy="369332"/>
          </a:xfrm>
          <a:prstGeom prst="rect">
            <a:avLst/>
          </a:prstGeom>
          <a:solidFill>
            <a:schemeClr val="bg1"/>
          </a:solidFill>
        </p:spPr>
        <p:txBody>
          <a:bodyPr wrap="none" rtlCol="0">
            <a:spAutoFit/>
          </a:bodyPr>
          <a:lstStyle/>
          <a:p>
            <a:r>
              <a:rPr lang="en-US"/>
              <a:t>Dark parasitized egg</a:t>
            </a:r>
          </a:p>
        </p:txBody>
      </p:sp>
      <p:sp>
        <p:nvSpPr>
          <p:cNvPr id="37" name="TextBox 36">
            <a:extLst>
              <a:ext uri="{FF2B5EF4-FFF2-40B4-BE49-F238E27FC236}">
                <a16:creationId xmlns:a16="http://schemas.microsoft.com/office/drawing/2014/main" id="{17BEE7CA-B3C7-B07C-0D56-A4DE7277281C}"/>
              </a:ext>
            </a:extLst>
          </p:cNvPr>
          <p:cNvSpPr txBox="1"/>
          <p:nvPr/>
        </p:nvSpPr>
        <p:spPr>
          <a:xfrm>
            <a:off x="9468566" y="6271362"/>
            <a:ext cx="2697318" cy="369332"/>
          </a:xfrm>
          <a:prstGeom prst="rect">
            <a:avLst/>
          </a:prstGeom>
          <a:solidFill>
            <a:schemeClr val="bg1"/>
          </a:solidFill>
        </p:spPr>
        <p:txBody>
          <a:bodyPr wrap="square" rtlCol="0">
            <a:spAutoFit/>
          </a:bodyPr>
          <a:lstStyle/>
          <a:p>
            <a:r>
              <a:rPr lang="en-US"/>
              <a:t>Pupal cases on caterpillar</a:t>
            </a:r>
          </a:p>
        </p:txBody>
      </p:sp>
      <p:sp>
        <p:nvSpPr>
          <p:cNvPr id="34" name="TextBox 33">
            <a:extLst>
              <a:ext uri="{FF2B5EF4-FFF2-40B4-BE49-F238E27FC236}">
                <a16:creationId xmlns:a16="http://schemas.microsoft.com/office/drawing/2014/main" id="{6179D356-2750-7B4B-7C71-57D2D174E581}"/>
              </a:ext>
            </a:extLst>
          </p:cNvPr>
          <p:cNvSpPr txBox="1"/>
          <p:nvPr/>
        </p:nvSpPr>
        <p:spPr>
          <a:xfrm>
            <a:off x="6822466" y="6266989"/>
            <a:ext cx="2138654" cy="369332"/>
          </a:xfrm>
          <a:prstGeom prst="rect">
            <a:avLst/>
          </a:prstGeom>
          <a:solidFill>
            <a:schemeClr val="bg1"/>
          </a:solidFill>
          <a:ln>
            <a:noFill/>
          </a:ln>
        </p:spPr>
        <p:txBody>
          <a:bodyPr wrap="square" rtlCol="0">
            <a:spAutoFit/>
          </a:bodyPr>
          <a:lstStyle/>
          <a:p>
            <a:r>
              <a:rPr lang="en-US"/>
              <a:t>Mummies/exit holes</a:t>
            </a:r>
          </a:p>
        </p:txBody>
      </p:sp>
      <p:sp>
        <p:nvSpPr>
          <p:cNvPr id="8" name="TextBox 7">
            <a:extLst>
              <a:ext uri="{FF2B5EF4-FFF2-40B4-BE49-F238E27FC236}">
                <a16:creationId xmlns:a16="http://schemas.microsoft.com/office/drawing/2014/main" id="{235E2891-805F-B084-0D39-C78858218CFB}"/>
              </a:ext>
            </a:extLst>
          </p:cNvPr>
          <p:cNvSpPr txBox="1"/>
          <p:nvPr/>
        </p:nvSpPr>
        <p:spPr>
          <a:xfrm rot="5400000">
            <a:off x="10242972" y="4627039"/>
            <a:ext cx="3282503" cy="615553"/>
          </a:xfrm>
          <a:prstGeom prst="rect">
            <a:avLst/>
          </a:prstGeom>
          <a:noFill/>
        </p:spPr>
        <p:txBody>
          <a:bodyPr wrap="square" rtlCol="0">
            <a:spAutoFit/>
          </a:bodyPr>
          <a:lstStyle/>
          <a:p>
            <a:pPr algn="l"/>
            <a:r>
              <a:rPr lang="en-US" sz="800" b="1" i="0" u="none" strike="noStrike" dirty="0">
                <a:solidFill>
                  <a:srgbClr val="000000"/>
                </a:solidFill>
                <a:effectLst/>
                <a:latin typeface="inherit"/>
                <a:hlinkClick r:id="rId8"/>
              </a:rPr>
              <a:t>Clemson University - USDA Cooperative Extension Slide Series , Bugwood.org</a:t>
            </a:r>
            <a:endParaRPr lang="en-US" sz="800" b="0" i="0" dirty="0">
              <a:solidFill>
                <a:srgbClr val="000000"/>
              </a:solidFill>
              <a:effectLst/>
              <a:latin typeface="inherit"/>
            </a:endParaRPr>
          </a:p>
          <a:p>
            <a:pPr algn="l"/>
            <a:br>
              <a:rPr lang="en-US" sz="900" b="0" i="0" dirty="0">
                <a:solidFill>
                  <a:srgbClr val="333333"/>
                </a:solidFill>
                <a:effectLst/>
                <a:latin typeface="Helvetica Neue" panose="02000503000000020004" pitchFamily="2" charset="0"/>
              </a:rPr>
            </a:br>
            <a:endParaRPr lang="en-US" sz="900" b="0" i="0" dirty="0">
              <a:solidFill>
                <a:srgbClr val="333333"/>
              </a:solidFill>
              <a:effectLst/>
              <a:latin typeface="Helvetica Neue" panose="02000503000000020004" pitchFamily="2" charset="0"/>
            </a:endParaRPr>
          </a:p>
        </p:txBody>
      </p:sp>
    </p:spTree>
    <p:extLst>
      <p:ext uri="{BB962C8B-B14F-4D97-AF65-F5344CB8AC3E}">
        <p14:creationId xmlns:p14="http://schemas.microsoft.com/office/powerpoint/2010/main" val="3916459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oto">
            <a:extLst>
              <a:ext uri="{FF2B5EF4-FFF2-40B4-BE49-F238E27FC236}">
                <a16:creationId xmlns:a16="http://schemas.microsoft.com/office/drawing/2014/main" id="{1B3D4B12-587D-BB56-6B00-7D41816E20EF}"/>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21923" r="21923"/>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6" name="Picture Placeholder 25">
            <a:extLst>
              <a:ext uri="{FF2B5EF4-FFF2-40B4-BE49-F238E27FC236}">
                <a16:creationId xmlns:a16="http://schemas.microsoft.com/office/drawing/2014/main" id="{6DC93D0F-DA59-9D05-4B6B-37D21DC34B47}"/>
              </a:ext>
            </a:extLst>
          </p:cNvPr>
          <p:cNvPicPr>
            <a:picLocks noGrp="1" noChangeAspect="1"/>
          </p:cNvPicPr>
          <p:nvPr>
            <p:ph type="pic" idx="14"/>
          </p:nvPr>
        </p:nvPicPr>
        <p:blipFill rotWithShape="1">
          <a:blip r:embed="rId4">
            <a:extLst>
              <a:ext uri="{28A0092B-C50C-407E-A947-70E740481C1C}">
                <a14:useLocalDpi xmlns:a14="http://schemas.microsoft.com/office/drawing/2010/main" val="0"/>
              </a:ext>
            </a:extLst>
          </a:blip>
          <a:srcRect l="18930" t="20304" r="19542" b="19692"/>
          <a:stretch/>
        </p:blipFill>
        <p:spPr>
          <a:xfrm>
            <a:off x="6918729" y="3419595"/>
            <a:ext cx="5120871" cy="3301879"/>
          </a:xfrm>
        </p:spPr>
      </p:pic>
      <p:sp>
        <p:nvSpPr>
          <p:cNvPr id="10" name="Content Placeholder 9">
            <a:extLst>
              <a:ext uri="{FF2B5EF4-FFF2-40B4-BE49-F238E27FC236}">
                <a16:creationId xmlns:a16="http://schemas.microsoft.com/office/drawing/2014/main" id="{B5282C49-DB27-13AC-FE10-EB1E706C7DAC}"/>
              </a:ext>
            </a:extLst>
          </p:cNvPr>
          <p:cNvSpPr>
            <a:spLocks noGrp="1"/>
          </p:cNvSpPr>
          <p:nvPr>
            <p:ph idx="15"/>
          </p:nvPr>
        </p:nvSpPr>
        <p:spPr/>
        <p:txBody>
          <a:bodyPr/>
          <a:lstStyle/>
          <a:p>
            <a:r>
              <a:rPr lang="en-US" dirty="0"/>
              <a:t>Parasitic wasp that feeds mostly on aphids</a:t>
            </a:r>
          </a:p>
          <a:p>
            <a:pPr lvl="1"/>
            <a:r>
              <a:rPr lang="en-US" dirty="0"/>
              <a:t>Causes aphid mummies</a:t>
            </a:r>
          </a:p>
          <a:p>
            <a:pPr marL="0" indent="0">
              <a:buNone/>
            </a:pPr>
            <a:endParaRPr lang="en-US" dirty="0"/>
          </a:p>
          <a:p>
            <a:r>
              <a:rPr lang="en-US" dirty="0"/>
              <a:t>Egg is laid inside of aphid, then larva feeds inside of aphid</a:t>
            </a:r>
          </a:p>
        </p:txBody>
      </p:sp>
      <p:sp>
        <p:nvSpPr>
          <p:cNvPr id="7" name="Title 6">
            <a:extLst>
              <a:ext uri="{FF2B5EF4-FFF2-40B4-BE49-F238E27FC236}">
                <a16:creationId xmlns:a16="http://schemas.microsoft.com/office/drawing/2014/main" id="{8CFFFE4B-B12F-1F43-7411-E73E19BDE6B7}"/>
              </a:ext>
            </a:extLst>
          </p:cNvPr>
          <p:cNvSpPr>
            <a:spLocks noGrp="1"/>
          </p:cNvSpPr>
          <p:nvPr>
            <p:ph type="title"/>
          </p:nvPr>
        </p:nvSpPr>
        <p:spPr/>
        <p:txBody>
          <a:bodyPr/>
          <a:lstStyle/>
          <a:p>
            <a:r>
              <a:rPr lang="en-US" i="1" dirty="0" err="1"/>
              <a:t>Aphidius</a:t>
            </a:r>
            <a:r>
              <a:rPr lang="en-US" i="1" dirty="0"/>
              <a:t> </a:t>
            </a:r>
            <a:r>
              <a:rPr lang="en-US" dirty="0"/>
              <a:t>spp. </a:t>
            </a:r>
          </a:p>
        </p:txBody>
      </p:sp>
      <p:pic>
        <p:nvPicPr>
          <p:cNvPr id="23" name="Picture Placeholder 22">
            <a:extLst>
              <a:ext uri="{FF2B5EF4-FFF2-40B4-BE49-F238E27FC236}">
                <a16:creationId xmlns:a16="http://schemas.microsoft.com/office/drawing/2014/main" id="{C828903E-EA3C-DA3A-E23B-99D1EEC1D59A}"/>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l="24474" t="13776" r="39986" b="15029"/>
          <a:stretch/>
        </p:blipFill>
        <p:spPr>
          <a:xfrm>
            <a:off x="6918729" y="190499"/>
            <a:ext cx="2389474" cy="3154301"/>
          </a:xfrm>
        </p:spPr>
      </p:pic>
      <p:sp>
        <p:nvSpPr>
          <p:cNvPr id="2" name="TextBox 1">
            <a:extLst>
              <a:ext uri="{FF2B5EF4-FFF2-40B4-BE49-F238E27FC236}">
                <a16:creationId xmlns:a16="http://schemas.microsoft.com/office/drawing/2014/main" id="{BB0B1ADE-B7C0-1FB9-E00C-864D6F88740B}"/>
              </a:ext>
            </a:extLst>
          </p:cNvPr>
          <p:cNvSpPr txBox="1"/>
          <p:nvPr/>
        </p:nvSpPr>
        <p:spPr>
          <a:xfrm>
            <a:off x="6918729" y="2818553"/>
            <a:ext cx="1721946" cy="369332"/>
          </a:xfrm>
          <a:prstGeom prst="rect">
            <a:avLst/>
          </a:prstGeom>
          <a:solidFill>
            <a:schemeClr val="bg1"/>
          </a:solidFill>
        </p:spPr>
        <p:txBody>
          <a:bodyPr wrap="none" rtlCol="0">
            <a:spAutoFit/>
          </a:bodyPr>
          <a:lstStyle/>
          <a:p>
            <a:r>
              <a:rPr lang="en-US" dirty="0"/>
              <a:t>Aphid mummies</a:t>
            </a:r>
          </a:p>
        </p:txBody>
      </p:sp>
    </p:spTree>
    <p:extLst>
      <p:ext uri="{BB962C8B-B14F-4D97-AF65-F5344CB8AC3E}">
        <p14:creationId xmlns:p14="http://schemas.microsoft.com/office/powerpoint/2010/main" val="808500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F5D609A4-5777-8661-2526-BF67692C5025}"/>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1581" b="1581"/>
          <a:stretch/>
        </p:blipFill>
        <p:spPr/>
      </p:pic>
      <p:sp>
        <p:nvSpPr>
          <p:cNvPr id="5" name="Content Placeholder 4">
            <a:extLst>
              <a:ext uri="{FF2B5EF4-FFF2-40B4-BE49-F238E27FC236}">
                <a16:creationId xmlns:a16="http://schemas.microsoft.com/office/drawing/2014/main" id="{FE700BC3-4629-FD17-7C7C-317FFD55767C}"/>
              </a:ext>
            </a:extLst>
          </p:cNvPr>
          <p:cNvSpPr>
            <a:spLocks noGrp="1"/>
          </p:cNvSpPr>
          <p:nvPr>
            <p:ph idx="15"/>
          </p:nvPr>
        </p:nvSpPr>
        <p:spPr/>
        <p:txBody>
          <a:bodyPr/>
          <a:lstStyle/>
          <a:p>
            <a:pPr>
              <a:spcAft>
                <a:spcPts val="1800"/>
              </a:spcAft>
            </a:pPr>
            <a:r>
              <a:rPr lang="en-US" dirty="0"/>
              <a:t>Parasitic wasp of whiteflies</a:t>
            </a:r>
          </a:p>
          <a:p>
            <a:pPr>
              <a:spcAft>
                <a:spcPts val="1800"/>
              </a:spcAft>
            </a:pPr>
            <a:r>
              <a:rPr lang="en-US" dirty="0"/>
              <a:t>Eggs are laid into whitefly nymphs </a:t>
            </a:r>
          </a:p>
          <a:p>
            <a:pPr>
              <a:spcAft>
                <a:spcPts val="1800"/>
              </a:spcAft>
            </a:pPr>
            <a:r>
              <a:rPr lang="en-US" dirty="0"/>
              <a:t>Adults also feed on whiteflies </a:t>
            </a:r>
          </a:p>
        </p:txBody>
      </p:sp>
      <p:sp>
        <p:nvSpPr>
          <p:cNvPr id="6" name="Title 5">
            <a:extLst>
              <a:ext uri="{FF2B5EF4-FFF2-40B4-BE49-F238E27FC236}">
                <a16:creationId xmlns:a16="http://schemas.microsoft.com/office/drawing/2014/main" id="{F3460E5A-115A-D0D3-917D-1F34514097CD}"/>
              </a:ext>
            </a:extLst>
          </p:cNvPr>
          <p:cNvSpPr>
            <a:spLocks noGrp="1"/>
          </p:cNvSpPr>
          <p:nvPr>
            <p:ph type="title"/>
          </p:nvPr>
        </p:nvSpPr>
        <p:spPr/>
        <p:txBody>
          <a:bodyPr/>
          <a:lstStyle/>
          <a:p>
            <a:r>
              <a:rPr lang="en-US" i="1" dirty="0" err="1"/>
              <a:t>Encarsia</a:t>
            </a:r>
            <a:r>
              <a:rPr lang="en-US" i="1" dirty="0"/>
              <a:t> </a:t>
            </a:r>
            <a:r>
              <a:rPr lang="en-US" i="1" dirty="0" err="1"/>
              <a:t>formosa</a:t>
            </a:r>
            <a:br>
              <a:rPr lang="en-US" i="1" dirty="0"/>
            </a:br>
            <a:br>
              <a:rPr lang="en-US" i="1" dirty="0"/>
            </a:br>
            <a:endParaRPr lang="en-US" i="1" dirty="0"/>
          </a:p>
        </p:txBody>
      </p:sp>
      <p:sp>
        <p:nvSpPr>
          <p:cNvPr id="23" name="TextBox 22">
            <a:extLst>
              <a:ext uri="{FF2B5EF4-FFF2-40B4-BE49-F238E27FC236}">
                <a16:creationId xmlns:a16="http://schemas.microsoft.com/office/drawing/2014/main" id="{B1503C55-A7FB-9E62-8CF8-14E4B1DAC5AA}"/>
              </a:ext>
            </a:extLst>
          </p:cNvPr>
          <p:cNvSpPr txBox="1"/>
          <p:nvPr/>
        </p:nvSpPr>
        <p:spPr>
          <a:xfrm>
            <a:off x="6875874" y="2879765"/>
            <a:ext cx="3343031" cy="369332"/>
          </a:xfrm>
          <a:prstGeom prst="rect">
            <a:avLst/>
          </a:prstGeom>
          <a:solidFill>
            <a:schemeClr val="bg1"/>
          </a:solidFill>
        </p:spPr>
        <p:txBody>
          <a:bodyPr wrap="none" rtlCol="0">
            <a:spAutoFit/>
          </a:bodyPr>
          <a:lstStyle/>
          <a:p>
            <a:r>
              <a:rPr lang="en-US" dirty="0"/>
              <a:t>Black parasitized whitefly nymphs</a:t>
            </a:r>
          </a:p>
        </p:txBody>
      </p:sp>
      <p:pic>
        <p:nvPicPr>
          <p:cNvPr id="1026" name="Picture 2" descr="Adult Encarsia inaron (partenopea) searching for whitefly nymphs, 12X">
            <a:extLst>
              <a:ext uri="{FF2B5EF4-FFF2-40B4-BE49-F238E27FC236}">
                <a16:creationId xmlns:a16="http://schemas.microsoft.com/office/drawing/2014/main" id="{A3DEE432-A6BB-A19C-CC2C-437C0C6D0724}"/>
              </a:ext>
            </a:extLst>
          </p:cNvPr>
          <p:cNvPicPr>
            <a:picLocks noGrp="1" noChangeAspect="1" noChangeArrowheads="1"/>
          </p:cNvPicPr>
          <p:nvPr>
            <p:ph type="pic" idx="14"/>
          </p:nvPr>
        </p:nvPicPr>
        <p:blipFill>
          <a:blip r:embed="rId4">
            <a:extLst>
              <a:ext uri="{28A0092B-C50C-407E-A947-70E740481C1C}">
                <a14:useLocalDpi xmlns:a14="http://schemas.microsoft.com/office/drawing/2010/main" val="0"/>
              </a:ext>
            </a:extLst>
          </a:blip>
          <a:srcRect t="1886" b="188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991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2E6478-0B94-18D9-0725-1E8654F5AB15}"/>
              </a:ext>
            </a:extLst>
          </p:cNvPr>
          <p:cNvSpPr>
            <a:spLocks noGrp="1"/>
          </p:cNvSpPr>
          <p:nvPr>
            <p:ph type="title"/>
          </p:nvPr>
        </p:nvSpPr>
        <p:spPr/>
        <p:txBody>
          <a:bodyPr/>
          <a:lstStyle/>
          <a:p>
            <a:r>
              <a:rPr lang="en-US" dirty="0"/>
              <a:t>What is biological control?</a:t>
            </a:r>
          </a:p>
        </p:txBody>
      </p:sp>
      <p:sp>
        <p:nvSpPr>
          <p:cNvPr id="8" name="Content Placeholder 7">
            <a:extLst>
              <a:ext uri="{FF2B5EF4-FFF2-40B4-BE49-F238E27FC236}">
                <a16:creationId xmlns:a16="http://schemas.microsoft.com/office/drawing/2014/main" id="{7E7D68B9-03AD-00F2-64E4-4E94CD2A4F6B}"/>
              </a:ext>
            </a:extLst>
          </p:cNvPr>
          <p:cNvSpPr>
            <a:spLocks noGrp="1"/>
          </p:cNvSpPr>
          <p:nvPr>
            <p:ph idx="1"/>
          </p:nvPr>
        </p:nvSpPr>
        <p:spPr>
          <a:xfrm>
            <a:off x="850900" y="1774825"/>
            <a:ext cx="6282128" cy="4351338"/>
          </a:xfrm>
        </p:spPr>
        <p:txBody>
          <a:bodyPr>
            <a:normAutofit fontScale="92500" lnSpcReduction="20000"/>
          </a:bodyPr>
          <a:lstStyle/>
          <a:p>
            <a:pPr>
              <a:lnSpc>
                <a:spcPct val="120000"/>
              </a:lnSpc>
            </a:pPr>
            <a:r>
              <a:rPr lang="en-US" dirty="0"/>
              <a:t>The use and action of naturally occurring parasites, pathogens, and predators in managing pests and their damage</a:t>
            </a:r>
          </a:p>
          <a:p>
            <a:pPr>
              <a:lnSpc>
                <a:spcPct val="120000"/>
              </a:lnSpc>
            </a:pPr>
            <a:r>
              <a:rPr lang="en-US" dirty="0"/>
              <a:t>An important concept in Integrated Pest Management (IPM)</a:t>
            </a:r>
          </a:p>
          <a:p>
            <a:pPr>
              <a:lnSpc>
                <a:spcPct val="120000"/>
              </a:lnSpc>
            </a:pPr>
            <a:r>
              <a:rPr lang="en-US" dirty="0"/>
              <a:t>Natural enemies are the agents of biological control</a:t>
            </a:r>
          </a:p>
          <a:p>
            <a:pPr lvl="1">
              <a:lnSpc>
                <a:spcPct val="120000"/>
              </a:lnSpc>
            </a:pPr>
            <a:r>
              <a:rPr lang="en-US" dirty="0"/>
              <a:t>Other terms: good bugs, beneficials, biocontrol</a:t>
            </a:r>
          </a:p>
        </p:txBody>
      </p:sp>
      <p:pic>
        <p:nvPicPr>
          <p:cNvPr id="13" name="Picture 12" descr="A close up of a bug&#10;&#10;Description automatically generated with medium confidence">
            <a:extLst>
              <a:ext uri="{FF2B5EF4-FFF2-40B4-BE49-F238E27FC236}">
                <a16:creationId xmlns:a16="http://schemas.microsoft.com/office/drawing/2014/main" id="{71258A02-624D-91CD-6732-7A57BBADE82C}"/>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5"/>
              </a:ext>
            </a:extLst>
          </a:blip>
          <a:srcRect t="-6591" b="-7107"/>
          <a:stretch/>
        </p:blipFill>
        <p:spPr>
          <a:xfrm rot="10800000">
            <a:off x="7231971" y="1617505"/>
            <a:ext cx="4493287" cy="4352544"/>
          </a:xfrm>
          <a:prstGeom prst="rect">
            <a:avLst/>
          </a:prstGeom>
        </p:spPr>
      </p:pic>
      <p:sp>
        <p:nvSpPr>
          <p:cNvPr id="15" name="TextBox 14">
            <a:extLst>
              <a:ext uri="{FF2B5EF4-FFF2-40B4-BE49-F238E27FC236}">
                <a16:creationId xmlns:a16="http://schemas.microsoft.com/office/drawing/2014/main" id="{EDAE272F-6F57-F918-C504-E7F44E11FBD0}"/>
              </a:ext>
            </a:extLst>
          </p:cNvPr>
          <p:cNvSpPr txBox="1"/>
          <p:nvPr/>
        </p:nvSpPr>
        <p:spPr>
          <a:xfrm>
            <a:off x="7274775" y="1932992"/>
            <a:ext cx="2828595" cy="646331"/>
          </a:xfrm>
          <a:prstGeom prst="rect">
            <a:avLst/>
          </a:prstGeom>
          <a:solidFill>
            <a:schemeClr val="bg1"/>
          </a:solidFill>
        </p:spPr>
        <p:txBody>
          <a:bodyPr wrap="square" rtlCol="0">
            <a:spAutoFit/>
          </a:bodyPr>
          <a:lstStyle/>
          <a:p>
            <a:r>
              <a:rPr lang="en-US" dirty="0"/>
              <a:t>Minute pirate bug feeding on green peach aphid</a:t>
            </a:r>
          </a:p>
        </p:txBody>
      </p:sp>
      <p:sp>
        <p:nvSpPr>
          <p:cNvPr id="3" name="TextBox 2">
            <a:extLst>
              <a:ext uri="{FF2B5EF4-FFF2-40B4-BE49-F238E27FC236}">
                <a16:creationId xmlns:a16="http://schemas.microsoft.com/office/drawing/2014/main" id="{7494F5EF-C4E0-CDE3-D7D1-1A0A2688EC07}"/>
              </a:ext>
            </a:extLst>
          </p:cNvPr>
          <p:cNvSpPr txBox="1"/>
          <p:nvPr/>
        </p:nvSpPr>
        <p:spPr>
          <a:xfrm>
            <a:off x="7133028" y="5689937"/>
            <a:ext cx="3082895" cy="1092607"/>
          </a:xfrm>
          <a:prstGeom prst="rect">
            <a:avLst/>
          </a:prstGeom>
          <a:noFill/>
        </p:spPr>
        <p:txBody>
          <a:bodyPr wrap="none" rtlCol="0">
            <a:spAutoFit/>
          </a:bodyPr>
          <a:lstStyle/>
          <a:p>
            <a:pPr algn="l"/>
            <a:r>
              <a:rPr lang="en-US" sz="1100" dirty="0"/>
              <a:t>Bradley Higbee, Paramount Farming, Bugwood.org</a:t>
            </a:r>
          </a:p>
          <a:p>
            <a:pPr algn="l"/>
            <a:br>
              <a:rPr lang="en-US" b="0" i="0" dirty="0">
                <a:solidFill>
                  <a:srgbClr val="333333"/>
                </a:solidFill>
                <a:effectLst/>
                <a:latin typeface="Helvetica Neue" panose="02000503000000020004" pitchFamily="2" charset="0"/>
              </a:rPr>
            </a:br>
            <a:endParaRPr lang="en-US" b="0" i="0" dirty="0">
              <a:solidFill>
                <a:srgbClr val="333333"/>
              </a:solidFill>
              <a:effectLst/>
              <a:latin typeface="Helvetica Neue" panose="02000503000000020004" pitchFamily="2" charset="0"/>
            </a:endParaRPr>
          </a:p>
          <a:p>
            <a:endParaRPr lang="en-US" dirty="0"/>
          </a:p>
        </p:txBody>
      </p:sp>
    </p:spTree>
    <p:extLst>
      <p:ext uri="{BB962C8B-B14F-4D97-AF65-F5344CB8AC3E}">
        <p14:creationId xmlns:p14="http://schemas.microsoft.com/office/powerpoint/2010/main" val="4120805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BA0188A4-D863-192C-D547-5613A97E2061}"/>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2680" b="2680"/>
          <a:stretch/>
        </p:blipFill>
        <p:spPr>
          <a:xfrm>
            <a:off x="6875876" y="130628"/>
            <a:ext cx="5185496" cy="3278503"/>
          </a:xfrm>
        </p:spPr>
      </p:pic>
      <p:sp>
        <p:nvSpPr>
          <p:cNvPr id="5" name="Content Placeholder 4">
            <a:extLst>
              <a:ext uri="{FF2B5EF4-FFF2-40B4-BE49-F238E27FC236}">
                <a16:creationId xmlns:a16="http://schemas.microsoft.com/office/drawing/2014/main" id="{CC326DFA-98FA-1E28-3337-274C534EDA7D}"/>
              </a:ext>
            </a:extLst>
          </p:cNvPr>
          <p:cNvSpPr>
            <a:spLocks noGrp="1"/>
          </p:cNvSpPr>
          <p:nvPr>
            <p:ph idx="15"/>
          </p:nvPr>
        </p:nvSpPr>
        <p:spPr/>
        <p:txBody>
          <a:bodyPr/>
          <a:lstStyle/>
          <a:p>
            <a:r>
              <a:rPr lang="en-US" dirty="0"/>
              <a:t>Parasitic wasp of insect eggs</a:t>
            </a:r>
          </a:p>
          <a:p>
            <a:pPr lvl="1"/>
            <a:r>
              <a:rPr lang="en-US" dirty="0"/>
              <a:t>Especially fruit worm and codling moth, but hundreds of others</a:t>
            </a:r>
          </a:p>
          <a:p>
            <a:pPr marL="0" indent="0">
              <a:buNone/>
            </a:pPr>
            <a:endParaRPr lang="en-US" dirty="0"/>
          </a:p>
          <a:p>
            <a:r>
              <a:rPr lang="en-US" dirty="0"/>
              <a:t>Parasitized eggs become black</a:t>
            </a:r>
          </a:p>
          <a:p>
            <a:endParaRPr lang="en-US" dirty="0"/>
          </a:p>
          <a:p>
            <a:r>
              <a:rPr lang="en-US" dirty="0"/>
              <a:t>Adults also feed on eggs</a:t>
            </a:r>
          </a:p>
          <a:p>
            <a:endParaRPr lang="en-US" dirty="0"/>
          </a:p>
        </p:txBody>
      </p:sp>
      <p:sp>
        <p:nvSpPr>
          <p:cNvPr id="6" name="Title 5">
            <a:extLst>
              <a:ext uri="{FF2B5EF4-FFF2-40B4-BE49-F238E27FC236}">
                <a16:creationId xmlns:a16="http://schemas.microsoft.com/office/drawing/2014/main" id="{3B48D7AC-C67E-87BB-22F7-33689A3B04E2}"/>
              </a:ext>
            </a:extLst>
          </p:cNvPr>
          <p:cNvSpPr>
            <a:spLocks noGrp="1"/>
          </p:cNvSpPr>
          <p:nvPr>
            <p:ph type="title"/>
          </p:nvPr>
        </p:nvSpPr>
        <p:spPr/>
        <p:txBody>
          <a:bodyPr/>
          <a:lstStyle/>
          <a:p>
            <a:r>
              <a:rPr lang="en-US" i="1" dirty="0" err="1"/>
              <a:t>Trichogramma</a:t>
            </a:r>
            <a:r>
              <a:rPr lang="en-US" i="1" dirty="0"/>
              <a:t> </a:t>
            </a:r>
            <a:r>
              <a:rPr lang="en-US" dirty="0"/>
              <a:t>spp.</a:t>
            </a:r>
            <a:br>
              <a:rPr lang="en-US" i="1" dirty="0"/>
            </a:br>
            <a:br>
              <a:rPr lang="en-US" i="1" dirty="0"/>
            </a:br>
            <a:endParaRPr lang="en-US" i="1" dirty="0"/>
          </a:p>
        </p:txBody>
      </p:sp>
      <p:pic>
        <p:nvPicPr>
          <p:cNvPr id="1026" name="Picture 2" descr="An egg of corn earworm (also called bollworm or tomato fruitworm), &lt;i&gt;Helicoverpa zea,&lt;/i&gt; turned blackish because it was parasitized and killed by a &lt;i&gt;Trichogramma&lt;/i&gt; sp. wasp. The adjacent egg was not parasitized, as evidenced by its pale color and the ragged hole chewed by an emerging caterpillar.">
            <a:extLst>
              <a:ext uri="{FF2B5EF4-FFF2-40B4-BE49-F238E27FC236}">
                <a16:creationId xmlns:a16="http://schemas.microsoft.com/office/drawing/2014/main" id="{0C3D101F-D2E6-8C00-677E-9D094E5EAB52}"/>
              </a:ext>
            </a:extLst>
          </p:cNvPr>
          <p:cNvPicPr>
            <a:picLocks noGrp="1" noChangeAspect="1" noChangeArrowheads="1"/>
          </p:cNvPicPr>
          <p:nvPr>
            <p:ph type="pic" idx="14"/>
          </p:nvPr>
        </p:nvPicPr>
        <p:blipFill rotWithShape="1">
          <a:blip r:embed="rId4">
            <a:extLst>
              <a:ext uri="{28A0092B-C50C-407E-A947-70E740481C1C}">
                <a14:useLocalDpi xmlns:a14="http://schemas.microsoft.com/office/drawing/2010/main" val="0"/>
              </a:ext>
            </a:extLst>
          </a:blip>
          <a:srcRect l="14499" t="9260" r="14499" b="2356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209F40-E179-3DBC-C52E-23A059D3E673}"/>
              </a:ext>
            </a:extLst>
          </p:cNvPr>
          <p:cNvSpPr txBox="1"/>
          <p:nvPr/>
        </p:nvSpPr>
        <p:spPr>
          <a:xfrm>
            <a:off x="6875874" y="6176962"/>
            <a:ext cx="4934749" cy="369332"/>
          </a:xfrm>
          <a:prstGeom prst="rect">
            <a:avLst/>
          </a:prstGeom>
          <a:solidFill>
            <a:schemeClr val="bg1"/>
          </a:solidFill>
        </p:spPr>
        <p:txBody>
          <a:bodyPr wrap="none" rtlCol="0">
            <a:spAutoFit/>
          </a:bodyPr>
          <a:lstStyle/>
          <a:p>
            <a:r>
              <a:rPr lang="en-US" dirty="0"/>
              <a:t>Black parasitized egg next to a normal hatched egg</a:t>
            </a:r>
          </a:p>
        </p:txBody>
      </p:sp>
      <p:sp>
        <p:nvSpPr>
          <p:cNvPr id="2" name="TextBox 1">
            <a:extLst>
              <a:ext uri="{FF2B5EF4-FFF2-40B4-BE49-F238E27FC236}">
                <a16:creationId xmlns:a16="http://schemas.microsoft.com/office/drawing/2014/main" id="{DFD9BACB-A177-8FE8-4E81-6ABF3C6546A2}"/>
              </a:ext>
            </a:extLst>
          </p:cNvPr>
          <p:cNvSpPr txBox="1"/>
          <p:nvPr/>
        </p:nvSpPr>
        <p:spPr>
          <a:xfrm>
            <a:off x="6875874" y="2875003"/>
            <a:ext cx="4314707" cy="369332"/>
          </a:xfrm>
          <a:prstGeom prst="rect">
            <a:avLst/>
          </a:prstGeom>
          <a:solidFill>
            <a:schemeClr val="bg1"/>
          </a:solidFill>
        </p:spPr>
        <p:txBody>
          <a:bodyPr wrap="none" rtlCol="0">
            <a:spAutoFit/>
          </a:bodyPr>
          <a:lstStyle/>
          <a:p>
            <a:r>
              <a:rPr lang="en-US" dirty="0"/>
              <a:t>Adult wasp laying egg into codling moth egg</a:t>
            </a:r>
          </a:p>
        </p:txBody>
      </p:sp>
    </p:spTree>
    <p:extLst>
      <p:ext uri="{BB962C8B-B14F-4D97-AF65-F5344CB8AC3E}">
        <p14:creationId xmlns:p14="http://schemas.microsoft.com/office/powerpoint/2010/main" val="189707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a:extLst>
              <a:ext uri="{FF2B5EF4-FFF2-40B4-BE49-F238E27FC236}">
                <a16:creationId xmlns:a16="http://schemas.microsoft.com/office/drawing/2014/main" id="{75203EEB-F796-5444-3497-AB4464377B14}"/>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2693" b="2693"/>
          <a:stretch/>
        </p:blipFill>
        <p:spPr/>
      </p:pic>
      <p:pic>
        <p:nvPicPr>
          <p:cNvPr id="16" name="Picture Placeholder 15">
            <a:extLst>
              <a:ext uri="{FF2B5EF4-FFF2-40B4-BE49-F238E27FC236}">
                <a16:creationId xmlns:a16="http://schemas.microsoft.com/office/drawing/2014/main" id="{890E9348-B579-2485-795A-199F9D8F3300}"/>
              </a:ext>
            </a:extLst>
          </p:cNvPr>
          <p:cNvPicPr>
            <a:picLocks noGrp="1" noChangeAspect="1"/>
          </p:cNvPicPr>
          <p:nvPr>
            <p:ph type="pic" idx="14"/>
          </p:nvPr>
        </p:nvPicPr>
        <p:blipFill rotWithShape="1">
          <a:blip r:embed="rId4">
            <a:extLst>
              <a:ext uri="{28A0092B-C50C-407E-A947-70E740481C1C}">
                <a14:useLocalDpi xmlns:a14="http://schemas.microsoft.com/office/drawing/2010/main" val="0"/>
              </a:ext>
            </a:extLst>
          </a:blip>
          <a:srcRect t="2541" b="2541"/>
          <a:stretch/>
        </p:blipFill>
        <p:spPr/>
      </p:pic>
      <p:sp>
        <p:nvSpPr>
          <p:cNvPr id="6" name="Content Placeholder 5">
            <a:extLst>
              <a:ext uri="{FF2B5EF4-FFF2-40B4-BE49-F238E27FC236}">
                <a16:creationId xmlns:a16="http://schemas.microsoft.com/office/drawing/2014/main" id="{227C6DDE-B053-FD4A-3866-771AD868010E}"/>
              </a:ext>
            </a:extLst>
          </p:cNvPr>
          <p:cNvSpPr>
            <a:spLocks noGrp="1"/>
          </p:cNvSpPr>
          <p:nvPr>
            <p:ph idx="15"/>
          </p:nvPr>
        </p:nvSpPr>
        <p:spPr/>
        <p:txBody>
          <a:bodyPr/>
          <a:lstStyle/>
          <a:p>
            <a:pPr>
              <a:lnSpc>
                <a:spcPct val="100000"/>
              </a:lnSpc>
              <a:spcAft>
                <a:spcPts val="1800"/>
              </a:spcAft>
            </a:pPr>
            <a:r>
              <a:rPr lang="en-US" dirty="0"/>
              <a:t>Parasitoid of immature beetles, grasshoppers, caterpillars, and true bugs</a:t>
            </a:r>
          </a:p>
          <a:p>
            <a:pPr>
              <a:lnSpc>
                <a:spcPct val="100000"/>
              </a:lnSpc>
            </a:pPr>
            <a:r>
              <a:rPr lang="en-US" dirty="0"/>
              <a:t>Some species lay eggs on the host, others within the host or on leaves to be eaten by host</a:t>
            </a:r>
          </a:p>
          <a:p>
            <a:endParaRPr lang="en-US" dirty="0"/>
          </a:p>
        </p:txBody>
      </p:sp>
      <p:sp>
        <p:nvSpPr>
          <p:cNvPr id="7" name="Title 6">
            <a:extLst>
              <a:ext uri="{FF2B5EF4-FFF2-40B4-BE49-F238E27FC236}">
                <a16:creationId xmlns:a16="http://schemas.microsoft.com/office/drawing/2014/main" id="{ABCD7E74-6884-AA79-9E2B-C1DFBCE58916}"/>
              </a:ext>
            </a:extLst>
          </p:cNvPr>
          <p:cNvSpPr>
            <a:spLocks noGrp="1"/>
          </p:cNvSpPr>
          <p:nvPr>
            <p:ph type="title"/>
          </p:nvPr>
        </p:nvSpPr>
        <p:spPr/>
        <p:txBody>
          <a:bodyPr/>
          <a:lstStyle/>
          <a:p>
            <a:r>
              <a:rPr lang="en-US" dirty="0"/>
              <a:t>Tachinid flies</a:t>
            </a:r>
          </a:p>
        </p:txBody>
      </p:sp>
      <p:sp>
        <p:nvSpPr>
          <p:cNvPr id="31" name="TextBox 30">
            <a:extLst>
              <a:ext uri="{FF2B5EF4-FFF2-40B4-BE49-F238E27FC236}">
                <a16:creationId xmlns:a16="http://schemas.microsoft.com/office/drawing/2014/main" id="{58E19342-0D51-691F-3107-9DE59E9FA938}"/>
              </a:ext>
            </a:extLst>
          </p:cNvPr>
          <p:cNvSpPr txBox="1"/>
          <p:nvPr/>
        </p:nvSpPr>
        <p:spPr>
          <a:xfrm>
            <a:off x="6875874" y="3634749"/>
            <a:ext cx="2031103" cy="646331"/>
          </a:xfrm>
          <a:prstGeom prst="rect">
            <a:avLst/>
          </a:prstGeom>
          <a:solidFill>
            <a:schemeClr val="bg1"/>
          </a:solidFill>
        </p:spPr>
        <p:txBody>
          <a:bodyPr wrap="square" rtlCol="0">
            <a:spAutoFit/>
          </a:bodyPr>
          <a:lstStyle/>
          <a:p>
            <a:r>
              <a:rPr lang="en-US" dirty="0"/>
              <a:t>Tachinid fly eggs on caterpillar head</a:t>
            </a:r>
          </a:p>
        </p:txBody>
      </p:sp>
      <p:sp>
        <p:nvSpPr>
          <p:cNvPr id="32" name="Left Arrow 31">
            <a:extLst>
              <a:ext uri="{FF2B5EF4-FFF2-40B4-BE49-F238E27FC236}">
                <a16:creationId xmlns:a16="http://schemas.microsoft.com/office/drawing/2014/main" id="{94BEBF7E-8567-9CEC-84D8-A7D9904F8D31}"/>
              </a:ext>
            </a:extLst>
          </p:cNvPr>
          <p:cNvSpPr/>
          <p:nvPr/>
        </p:nvSpPr>
        <p:spPr>
          <a:xfrm rot="1745822">
            <a:off x="9170826" y="5646171"/>
            <a:ext cx="1332838" cy="466243"/>
          </a:xfrm>
          <a:prstGeom prst="leftArrow">
            <a:avLst>
              <a:gd name="adj1" fmla="val 14159"/>
              <a:gd name="adj2" fmla="val 7417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 name="TextBox 3">
            <a:extLst>
              <a:ext uri="{FF2B5EF4-FFF2-40B4-BE49-F238E27FC236}">
                <a16:creationId xmlns:a16="http://schemas.microsoft.com/office/drawing/2014/main" id="{1828079A-5F6C-BAAA-0B72-5B51505EA85B}"/>
              </a:ext>
            </a:extLst>
          </p:cNvPr>
          <p:cNvSpPr txBox="1"/>
          <p:nvPr/>
        </p:nvSpPr>
        <p:spPr>
          <a:xfrm>
            <a:off x="7132565" y="150497"/>
            <a:ext cx="4672113" cy="369332"/>
          </a:xfrm>
          <a:prstGeom prst="rect">
            <a:avLst/>
          </a:prstGeom>
          <a:solidFill>
            <a:schemeClr val="bg1"/>
          </a:solidFill>
        </p:spPr>
        <p:txBody>
          <a:bodyPr wrap="none" rtlCol="0">
            <a:spAutoFit/>
          </a:bodyPr>
          <a:lstStyle/>
          <a:p>
            <a:r>
              <a:rPr lang="en-US" dirty="0"/>
              <a:t>Tachinid fly approaching a saltmarsh caterpillar</a:t>
            </a:r>
          </a:p>
        </p:txBody>
      </p:sp>
    </p:spTree>
    <p:extLst>
      <p:ext uri="{BB962C8B-B14F-4D97-AF65-F5344CB8AC3E}">
        <p14:creationId xmlns:p14="http://schemas.microsoft.com/office/powerpoint/2010/main" val="2206423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45B20F6-151C-6511-B519-344B8D9670BC}"/>
              </a:ext>
            </a:extLst>
          </p:cNvPr>
          <p:cNvSpPr>
            <a:spLocks noGrp="1"/>
          </p:cNvSpPr>
          <p:nvPr>
            <p:ph type="pic" idx="13"/>
          </p:nvPr>
        </p:nvSpPr>
        <p:spPr/>
      </p:sp>
      <p:sp>
        <p:nvSpPr>
          <p:cNvPr id="7" name="Content Placeholder 6">
            <a:extLst>
              <a:ext uri="{FF2B5EF4-FFF2-40B4-BE49-F238E27FC236}">
                <a16:creationId xmlns:a16="http://schemas.microsoft.com/office/drawing/2014/main" id="{46BAAADA-031C-9A9C-DF05-C6AB4369BB00}"/>
              </a:ext>
            </a:extLst>
          </p:cNvPr>
          <p:cNvSpPr>
            <a:spLocks noGrp="1"/>
          </p:cNvSpPr>
          <p:nvPr>
            <p:ph idx="15"/>
          </p:nvPr>
        </p:nvSpPr>
        <p:spPr>
          <a:xfrm>
            <a:off x="838199" y="1507980"/>
            <a:ext cx="5675811" cy="4050796"/>
          </a:xfrm>
        </p:spPr>
        <p:txBody>
          <a:bodyPr>
            <a:normAutofit/>
          </a:bodyPr>
          <a:lstStyle/>
          <a:p>
            <a:pPr>
              <a:lnSpc>
                <a:spcPct val="100000"/>
              </a:lnSpc>
            </a:pPr>
            <a:r>
              <a:rPr lang="en-US" dirty="0"/>
              <a:t>Infect and kill host species </a:t>
            </a:r>
          </a:p>
          <a:p>
            <a:endParaRPr lang="en-US" dirty="0"/>
          </a:p>
          <a:p>
            <a:pPr lvl="1">
              <a:lnSpc>
                <a:spcPct val="100000"/>
              </a:lnSpc>
            </a:pPr>
            <a:r>
              <a:rPr lang="en-US" sz="2800" dirty="0"/>
              <a:t>Bacteria</a:t>
            </a:r>
          </a:p>
          <a:p>
            <a:pPr lvl="1">
              <a:lnSpc>
                <a:spcPct val="100000"/>
              </a:lnSpc>
            </a:pPr>
            <a:r>
              <a:rPr lang="en-US" sz="2800" dirty="0"/>
              <a:t>Fungi</a:t>
            </a:r>
          </a:p>
          <a:p>
            <a:pPr lvl="1">
              <a:lnSpc>
                <a:spcPct val="100000"/>
              </a:lnSpc>
            </a:pPr>
            <a:r>
              <a:rPr lang="en-US" sz="2800" dirty="0"/>
              <a:t>Viruses</a:t>
            </a:r>
          </a:p>
          <a:p>
            <a:pPr lvl="1">
              <a:lnSpc>
                <a:spcPct val="100000"/>
              </a:lnSpc>
            </a:pPr>
            <a:r>
              <a:rPr lang="en-US" sz="2800" dirty="0"/>
              <a:t>Nematodes </a:t>
            </a:r>
          </a:p>
          <a:p>
            <a:pPr lvl="1">
              <a:lnSpc>
                <a:spcPct val="100000"/>
              </a:lnSpc>
            </a:pPr>
            <a:endParaRPr lang="en-US" sz="2800" dirty="0"/>
          </a:p>
          <a:p>
            <a:pPr>
              <a:lnSpc>
                <a:spcPct val="100000"/>
              </a:lnSpc>
            </a:pPr>
            <a:r>
              <a:rPr lang="en-US" dirty="0"/>
              <a:t>Many are naturally occurring </a:t>
            </a:r>
          </a:p>
        </p:txBody>
      </p:sp>
      <p:sp>
        <p:nvSpPr>
          <p:cNvPr id="6" name="Title 5">
            <a:extLst>
              <a:ext uri="{FF2B5EF4-FFF2-40B4-BE49-F238E27FC236}">
                <a16:creationId xmlns:a16="http://schemas.microsoft.com/office/drawing/2014/main" id="{5200DA4A-5369-80D6-AE77-91C377319710}"/>
              </a:ext>
            </a:extLst>
          </p:cNvPr>
          <p:cNvSpPr>
            <a:spLocks noGrp="1"/>
          </p:cNvSpPr>
          <p:nvPr>
            <p:ph type="title"/>
          </p:nvPr>
        </p:nvSpPr>
        <p:spPr/>
        <p:txBody>
          <a:bodyPr/>
          <a:lstStyle/>
          <a:p>
            <a:r>
              <a:rPr lang="en-US" dirty="0"/>
              <a:t>Pathogens</a:t>
            </a:r>
          </a:p>
        </p:txBody>
      </p:sp>
      <p:pic>
        <p:nvPicPr>
          <p:cNvPr id="4" name="Picture Placeholder 3">
            <a:extLst>
              <a:ext uri="{FF2B5EF4-FFF2-40B4-BE49-F238E27FC236}">
                <a16:creationId xmlns:a16="http://schemas.microsoft.com/office/drawing/2014/main" id="{8E583A4B-CCEF-984E-D365-D75C382B2F9F}"/>
              </a:ext>
            </a:extLst>
          </p:cNvPr>
          <p:cNvPicPr>
            <a:picLocks noGrp="1" noChangeAspect="1"/>
          </p:cNvPicPr>
          <p:nvPr>
            <p:ph type="pic" idx="16"/>
          </p:nvPr>
        </p:nvPicPr>
        <p:blipFill>
          <a:blip r:embed="rId3">
            <a:extLst>
              <a:ext uri="{28A0092B-C50C-407E-A947-70E740481C1C}">
                <a14:useLocalDpi xmlns:a14="http://schemas.microsoft.com/office/drawing/2010/main" val="0"/>
              </a:ext>
            </a:extLst>
          </a:blip>
          <a:srcRect l="11119" r="11119"/>
          <a:stretch/>
        </p:blipFill>
        <p:spPr>
          <a:prstGeom prst="rect">
            <a:avLst/>
          </a:prstGeom>
        </p:spPr>
      </p:pic>
      <p:sp>
        <p:nvSpPr>
          <p:cNvPr id="11" name="TextBox 10">
            <a:extLst>
              <a:ext uri="{FF2B5EF4-FFF2-40B4-BE49-F238E27FC236}">
                <a16:creationId xmlns:a16="http://schemas.microsoft.com/office/drawing/2014/main" id="{3E8EAF25-CCA3-C325-6A82-FE1197671290}"/>
              </a:ext>
            </a:extLst>
          </p:cNvPr>
          <p:cNvSpPr txBox="1"/>
          <p:nvPr/>
        </p:nvSpPr>
        <p:spPr>
          <a:xfrm>
            <a:off x="6875874" y="6176962"/>
            <a:ext cx="4367414" cy="369332"/>
          </a:xfrm>
          <a:prstGeom prst="rect">
            <a:avLst/>
          </a:prstGeom>
          <a:solidFill>
            <a:schemeClr val="bg1"/>
          </a:solidFill>
        </p:spPr>
        <p:txBody>
          <a:bodyPr wrap="none" rtlCol="0">
            <a:spAutoFit/>
          </a:bodyPr>
          <a:lstStyle/>
          <a:p>
            <a:r>
              <a:rPr lang="en-US" dirty="0"/>
              <a:t>Bagrada bug infected by </a:t>
            </a:r>
            <a:r>
              <a:rPr lang="en-US" i="1" dirty="0"/>
              <a:t>Beauveria </a:t>
            </a:r>
            <a:r>
              <a:rPr lang="en-US" i="1" dirty="0" err="1"/>
              <a:t>bassiana</a:t>
            </a:r>
            <a:r>
              <a:rPr lang="en-US" i="1" dirty="0"/>
              <a:t> </a:t>
            </a:r>
          </a:p>
        </p:txBody>
      </p:sp>
    </p:spTree>
    <p:extLst>
      <p:ext uri="{BB962C8B-B14F-4D97-AF65-F5344CB8AC3E}">
        <p14:creationId xmlns:p14="http://schemas.microsoft.com/office/powerpoint/2010/main" val="3046039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3A5367F-56A5-9D35-3DC9-2A99978D0FCC}"/>
              </a:ext>
            </a:extLst>
          </p:cNvPr>
          <p:cNvSpPr>
            <a:spLocks noGrp="1"/>
          </p:cNvSpPr>
          <p:nvPr>
            <p:ph type="pic" idx="13"/>
          </p:nvPr>
        </p:nvSpPr>
        <p:spPr/>
      </p:sp>
      <p:sp>
        <p:nvSpPr>
          <p:cNvPr id="5" name="Picture Placeholder 4">
            <a:extLst>
              <a:ext uri="{FF2B5EF4-FFF2-40B4-BE49-F238E27FC236}">
                <a16:creationId xmlns:a16="http://schemas.microsoft.com/office/drawing/2014/main" id="{E1FC7945-62EE-53ED-CE32-66E539C077EC}"/>
              </a:ext>
            </a:extLst>
          </p:cNvPr>
          <p:cNvSpPr>
            <a:spLocks noGrp="1"/>
          </p:cNvSpPr>
          <p:nvPr>
            <p:ph type="pic" idx="14"/>
          </p:nvPr>
        </p:nvSpPr>
        <p:spPr/>
      </p:sp>
      <p:sp>
        <p:nvSpPr>
          <p:cNvPr id="3" name="Content Placeholder 2">
            <a:extLst>
              <a:ext uri="{FF2B5EF4-FFF2-40B4-BE49-F238E27FC236}">
                <a16:creationId xmlns:a16="http://schemas.microsoft.com/office/drawing/2014/main" id="{32AF7F3C-B174-DB73-95F5-996718EAD954}"/>
              </a:ext>
            </a:extLst>
          </p:cNvPr>
          <p:cNvSpPr>
            <a:spLocks noGrp="1"/>
          </p:cNvSpPr>
          <p:nvPr>
            <p:ph idx="15"/>
          </p:nvPr>
        </p:nvSpPr>
        <p:spPr>
          <a:xfrm>
            <a:off x="838200" y="2126166"/>
            <a:ext cx="5675811" cy="3823873"/>
          </a:xfrm>
        </p:spPr>
        <p:txBody>
          <a:bodyPr>
            <a:normAutofit fontScale="92500" lnSpcReduction="10000"/>
          </a:bodyPr>
          <a:lstStyle/>
          <a:p>
            <a:pPr>
              <a:lnSpc>
                <a:spcPct val="120000"/>
              </a:lnSpc>
              <a:spcAft>
                <a:spcPts val="1800"/>
              </a:spcAft>
            </a:pPr>
            <a:r>
              <a:rPr lang="en-US" dirty="0"/>
              <a:t>A naturally occurring soil bacterium </a:t>
            </a:r>
          </a:p>
          <a:p>
            <a:pPr>
              <a:lnSpc>
                <a:spcPct val="120000"/>
              </a:lnSpc>
              <a:spcAft>
                <a:spcPts val="1800"/>
              </a:spcAft>
            </a:pPr>
            <a:r>
              <a:rPr lang="en-US" i="1" dirty="0"/>
              <a:t>Bt. </a:t>
            </a:r>
            <a:r>
              <a:rPr lang="en-US" dirty="0"/>
              <a:t>ssp. </a:t>
            </a:r>
            <a:r>
              <a:rPr lang="en-US" i="1" dirty="0" err="1"/>
              <a:t>israelensis</a:t>
            </a:r>
            <a:r>
              <a:rPr lang="en-US" dirty="0"/>
              <a:t>: mosquito larvae and fungus gnat larvae</a:t>
            </a:r>
          </a:p>
          <a:p>
            <a:pPr>
              <a:lnSpc>
                <a:spcPct val="120000"/>
              </a:lnSpc>
              <a:spcAft>
                <a:spcPts val="1800"/>
              </a:spcAft>
            </a:pPr>
            <a:r>
              <a:rPr lang="en-US" i="1" dirty="0"/>
              <a:t>Bt. </a:t>
            </a:r>
            <a:r>
              <a:rPr lang="en-US" dirty="0"/>
              <a:t>ssp. </a:t>
            </a:r>
            <a:r>
              <a:rPr lang="en-US" i="1" dirty="0" err="1"/>
              <a:t>kurstaki</a:t>
            </a:r>
            <a:r>
              <a:rPr lang="en-US" i="1" dirty="0"/>
              <a:t> </a:t>
            </a:r>
            <a:r>
              <a:rPr lang="en-US" dirty="0"/>
              <a:t>and</a:t>
            </a:r>
            <a:r>
              <a:rPr lang="en-US" i="1" dirty="0"/>
              <a:t> </a:t>
            </a:r>
            <a:r>
              <a:rPr lang="en-US" i="1" dirty="0" err="1"/>
              <a:t>aizawai</a:t>
            </a:r>
            <a:r>
              <a:rPr lang="en-US" i="1" dirty="0"/>
              <a:t>: </a:t>
            </a:r>
            <a:r>
              <a:rPr lang="en-US" dirty="0"/>
              <a:t>caterpillars </a:t>
            </a:r>
            <a:endParaRPr lang="en-US" i="1" dirty="0"/>
          </a:p>
          <a:p>
            <a:pPr>
              <a:lnSpc>
                <a:spcPct val="120000"/>
              </a:lnSpc>
              <a:spcAft>
                <a:spcPts val="1800"/>
              </a:spcAft>
            </a:pPr>
            <a:r>
              <a:rPr lang="en-US" dirty="0"/>
              <a:t>Acts as a stomach poison </a:t>
            </a:r>
          </a:p>
        </p:txBody>
      </p:sp>
      <p:sp>
        <p:nvSpPr>
          <p:cNvPr id="2" name="Title 1">
            <a:extLst>
              <a:ext uri="{FF2B5EF4-FFF2-40B4-BE49-F238E27FC236}">
                <a16:creationId xmlns:a16="http://schemas.microsoft.com/office/drawing/2014/main" id="{66A283B7-B613-5C8F-51C3-801908FF9EC0}"/>
              </a:ext>
            </a:extLst>
          </p:cNvPr>
          <p:cNvSpPr>
            <a:spLocks noGrp="1"/>
          </p:cNvSpPr>
          <p:nvPr>
            <p:ph type="title"/>
          </p:nvPr>
        </p:nvSpPr>
        <p:spPr>
          <a:xfrm>
            <a:off x="476337" y="706794"/>
            <a:ext cx="6037674" cy="1325563"/>
          </a:xfrm>
        </p:spPr>
        <p:txBody>
          <a:bodyPr>
            <a:normAutofit/>
          </a:bodyPr>
          <a:lstStyle/>
          <a:p>
            <a:r>
              <a:rPr lang="en-US" i="1" dirty="0"/>
              <a:t>Bacillus thuringiensis </a:t>
            </a:r>
            <a:r>
              <a:rPr lang="en-US" dirty="0"/>
              <a:t>(</a:t>
            </a:r>
            <a:r>
              <a:rPr lang="en-US" dirty="0" err="1"/>
              <a:t>Bt</a:t>
            </a:r>
            <a:r>
              <a:rPr lang="en-US" dirty="0"/>
              <a:t>)</a:t>
            </a:r>
          </a:p>
        </p:txBody>
      </p:sp>
      <p:pic>
        <p:nvPicPr>
          <p:cNvPr id="6" name="Picture 2" descr="Monterey Caterpillar Clobber, Safer Caterpillar Killer, and Green Light Worm Killer Bacillus thuringiensis and mosquito dunks Bt ssp. israelensis . Davis by Suzanne Paisley. ">
            <a:extLst>
              <a:ext uri="{FF2B5EF4-FFF2-40B4-BE49-F238E27FC236}">
                <a16:creationId xmlns:a16="http://schemas.microsoft.com/office/drawing/2014/main" id="{D8C979C0-041D-B452-9A34-D76DE2DAD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93" b="2393"/>
          <a:stretch>
            <a:fillRect/>
          </a:stretch>
        </p:blipFill>
        <p:spPr bwMode="auto">
          <a:xfrm>
            <a:off x="6875876" y="130628"/>
            <a:ext cx="5185496" cy="3278503"/>
          </a:xfrm>
          <a:prstGeom prst="rect">
            <a:avLst/>
          </a:prstGeom>
          <a:noFill/>
          <a:ln w="50800">
            <a:solidFill>
              <a:schemeClr val="bg1"/>
            </a:solidFill>
          </a:ln>
          <a:extLst>
            <a:ext uri="{909E8E84-426E-40DD-AFC4-6F175D3DCCD1}">
              <a14:hiddenFill xmlns:a14="http://schemas.microsoft.com/office/drawing/2010/main">
                <a:solidFill>
                  <a:srgbClr val="FFFFFF"/>
                </a:solidFill>
              </a14:hiddenFill>
            </a:ext>
          </a:extLst>
        </p:spPr>
      </p:pic>
      <p:pic>
        <p:nvPicPr>
          <p:cNvPr id="7" name="Picture 4" descr="Three Bt-killed second instars, 1 healthy second instar on leaf (2x), Davis">
            <a:extLst>
              <a:ext uri="{FF2B5EF4-FFF2-40B4-BE49-F238E27FC236}">
                <a16:creationId xmlns:a16="http://schemas.microsoft.com/office/drawing/2014/main" id="{03400531-FB41-FF36-7550-E4C947C16A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415" t="18834" r="8486" b="15529"/>
          <a:stretch/>
        </p:blipFill>
        <p:spPr bwMode="auto">
          <a:xfrm>
            <a:off x="6875874" y="3448870"/>
            <a:ext cx="5185497" cy="3258633"/>
          </a:xfrm>
          <a:prstGeom prst="rect">
            <a:avLst/>
          </a:prstGeom>
          <a:noFill/>
          <a:ln w="50800">
            <a:solidFill>
              <a:schemeClr val="bg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E0F93C9-6188-F7DB-A4E9-51C23D927E97}"/>
              </a:ext>
            </a:extLst>
          </p:cNvPr>
          <p:cNvSpPr txBox="1"/>
          <p:nvPr/>
        </p:nvSpPr>
        <p:spPr>
          <a:xfrm>
            <a:off x="6875874" y="5853796"/>
            <a:ext cx="4441370" cy="646331"/>
          </a:xfrm>
          <a:prstGeom prst="rect">
            <a:avLst/>
          </a:prstGeom>
          <a:solidFill>
            <a:schemeClr val="bg1"/>
          </a:solidFill>
        </p:spPr>
        <p:txBody>
          <a:bodyPr wrap="square" rtlCol="0">
            <a:spAutoFit/>
          </a:bodyPr>
          <a:lstStyle/>
          <a:p>
            <a:r>
              <a:rPr lang="en-US" b="0" i="0" dirty="0">
                <a:solidFill>
                  <a:srgbClr val="233338"/>
                </a:solidFill>
                <a:effectLst/>
              </a:rPr>
              <a:t>Bacillus </a:t>
            </a:r>
            <a:r>
              <a:rPr lang="en-US" b="0" i="0" dirty="0" err="1">
                <a:solidFill>
                  <a:srgbClr val="233338"/>
                </a:solidFill>
                <a:effectLst/>
              </a:rPr>
              <a:t>thuringinesis</a:t>
            </a:r>
            <a:r>
              <a:rPr lang="en-US" b="0" i="0" dirty="0">
                <a:solidFill>
                  <a:srgbClr val="233338"/>
                </a:solidFill>
                <a:effectLst/>
              </a:rPr>
              <a:t> (</a:t>
            </a:r>
            <a:r>
              <a:rPr lang="en-US" b="0" i="0" dirty="0" err="1">
                <a:solidFill>
                  <a:srgbClr val="233338"/>
                </a:solidFill>
                <a:effectLst/>
              </a:rPr>
              <a:t>Bt</a:t>
            </a:r>
            <a:r>
              <a:rPr lang="en-US" b="0" i="0" dirty="0">
                <a:solidFill>
                  <a:srgbClr val="233338"/>
                </a:solidFill>
                <a:effectLst/>
              </a:rPr>
              <a:t>) infected elm leaf beetle larvae turn black</a:t>
            </a:r>
            <a:endParaRPr lang="en-US" dirty="0"/>
          </a:p>
        </p:txBody>
      </p:sp>
    </p:spTree>
    <p:extLst>
      <p:ext uri="{BB962C8B-B14F-4D97-AF65-F5344CB8AC3E}">
        <p14:creationId xmlns:p14="http://schemas.microsoft.com/office/powerpoint/2010/main" val="1759974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lose-up of a microscopic view of a parasite&#10;&#10;Description automatically generated">
            <a:extLst>
              <a:ext uri="{FF2B5EF4-FFF2-40B4-BE49-F238E27FC236}">
                <a16:creationId xmlns:a16="http://schemas.microsoft.com/office/drawing/2014/main" id="{7B250DEF-584B-3942-37D4-B9B2488C799A}"/>
              </a:ext>
            </a:extLst>
          </p:cNvPr>
          <p:cNvPicPr>
            <a:picLocks noGrp="1" noChangeAspect="1"/>
          </p:cNvPicPr>
          <p:nvPr>
            <p:ph type="pic" idx="13"/>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pic>
        <p:nvPicPr>
          <p:cNvPr id="24" name="Picture 10" descr="Picture 20.png">
            <a:extLst>
              <a:ext uri="{FF2B5EF4-FFF2-40B4-BE49-F238E27FC236}">
                <a16:creationId xmlns:a16="http://schemas.microsoft.com/office/drawing/2014/main" id="{BBBB8544-7FA9-53CE-CAE0-9600B66D53B9}"/>
              </a:ext>
            </a:extLst>
          </p:cNvPr>
          <p:cNvPicPr>
            <a:picLocks noGrp="1" noChangeAspect="1"/>
          </p:cNvPicPr>
          <p:nvPr>
            <p:ph type="pic" idx="14"/>
          </p:nvPr>
        </p:nvPicPr>
        <p:blipFill rotWithShape="1">
          <a:blip r:embed="rId5" cstate="email">
            <a:extLst>
              <a:ext uri="{28A0092B-C50C-407E-A947-70E740481C1C}">
                <a14:useLocalDpi xmlns:a14="http://schemas.microsoft.com/office/drawing/2010/main"/>
              </a:ext>
            </a:extLst>
          </a:blip>
          <a:srcRect/>
          <a:stretch/>
        </p:blipFill>
        <p:spPr bwMode="auto">
          <a:prstGeom prst="rect">
            <a:avLst/>
          </a:prstGeom>
          <a:noFill/>
          <a:ln w="9525">
            <a:solidFill>
              <a:schemeClr val="bg1">
                <a:lumMod val="10000"/>
                <a:lumOff val="90000"/>
              </a:schemeClr>
            </a:solidFill>
            <a:miter lim="800000"/>
            <a:headEnd/>
            <a:tailEnd/>
          </a:ln>
        </p:spPr>
      </p:pic>
      <p:sp>
        <p:nvSpPr>
          <p:cNvPr id="3" name="Content Placeholder 2">
            <a:extLst>
              <a:ext uri="{FF2B5EF4-FFF2-40B4-BE49-F238E27FC236}">
                <a16:creationId xmlns:a16="http://schemas.microsoft.com/office/drawing/2014/main" id="{1C967412-B00C-7C23-C812-5F42A79B68A6}"/>
              </a:ext>
            </a:extLst>
          </p:cNvPr>
          <p:cNvSpPr>
            <a:spLocks noGrp="1"/>
          </p:cNvSpPr>
          <p:nvPr>
            <p:ph idx="15"/>
          </p:nvPr>
        </p:nvSpPr>
        <p:spPr/>
        <p:txBody>
          <a:bodyPr>
            <a:normAutofit/>
          </a:bodyPr>
          <a:lstStyle/>
          <a:p>
            <a:pPr>
              <a:lnSpc>
                <a:spcPct val="100000"/>
              </a:lnSpc>
            </a:pPr>
            <a:r>
              <a:rPr lang="en-US" dirty="0"/>
              <a:t>Microscopic, soil-dwelling roundworms</a:t>
            </a:r>
          </a:p>
          <a:p>
            <a:pPr>
              <a:lnSpc>
                <a:spcPct val="100000"/>
              </a:lnSpc>
            </a:pPr>
            <a:r>
              <a:rPr lang="en-US" dirty="0"/>
              <a:t>The nematode and an associated bacteria kill the host within several days</a:t>
            </a:r>
          </a:p>
          <a:p>
            <a:pPr>
              <a:lnSpc>
                <a:spcPct val="150000"/>
              </a:lnSpc>
            </a:pPr>
            <a:r>
              <a:rPr lang="en-US" dirty="0"/>
              <a:t>Kill caterpillars and grubs</a:t>
            </a:r>
          </a:p>
        </p:txBody>
      </p:sp>
      <p:sp>
        <p:nvSpPr>
          <p:cNvPr id="4" name="Title 3">
            <a:extLst>
              <a:ext uri="{FF2B5EF4-FFF2-40B4-BE49-F238E27FC236}">
                <a16:creationId xmlns:a16="http://schemas.microsoft.com/office/drawing/2014/main" id="{993403C2-9AEE-B676-61A4-66104C1CB40F}"/>
              </a:ext>
            </a:extLst>
          </p:cNvPr>
          <p:cNvSpPr>
            <a:spLocks noGrp="1"/>
          </p:cNvSpPr>
          <p:nvPr>
            <p:ph type="title"/>
          </p:nvPr>
        </p:nvSpPr>
        <p:spPr/>
        <p:txBody>
          <a:bodyPr/>
          <a:lstStyle/>
          <a:p>
            <a:r>
              <a:rPr lang="en-US" dirty="0"/>
              <a:t>Beneficial nematodes </a:t>
            </a:r>
          </a:p>
        </p:txBody>
      </p:sp>
      <p:sp>
        <p:nvSpPr>
          <p:cNvPr id="25" name="TextBox 24">
            <a:extLst>
              <a:ext uri="{FF2B5EF4-FFF2-40B4-BE49-F238E27FC236}">
                <a16:creationId xmlns:a16="http://schemas.microsoft.com/office/drawing/2014/main" id="{0B3354C1-1BD9-8690-8C3D-0F7018A1B0A1}"/>
              </a:ext>
            </a:extLst>
          </p:cNvPr>
          <p:cNvSpPr txBox="1"/>
          <p:nvPr/>
        </p:nvSpPr>
        <p:spPr>
          <a:xfrm>
            <a:off x="7683259" y="3505233"/>
            <a:ext cx="3570726" cy="646331"/>
          </a:xfrm>
          <a:prstGeom prst="rect">
            <a:avLst/>
          </a:prstGeom>
          <a:solidFill>
            <a:schemeClr val="bg1"/>
          </a:solidFill>
        </p:spPr>
        <p:txBody>
          <a:bodyPr wrap="square" rtlCol="0">
            <a:spAutoFit/>
          </a:bodyPr>
          <a:lstStyle/>
          <a:p>
            <a:pPr algn="ctr"/>
            <a:r>
              <a:rPr lang="en-US" dirty="0"/>
              <a:t>A healthy lawn grub (left) and a grub infected by nematodes (right).</a:t>
            </a:r>
          </a:p>
        </p:txBody>
      </p:sp>
    </p:spTree>
    <p:extLst>
      <p:ext uri="{BB962C8B-B14F-4D97-AF65-F5344CB8AC3E}">
        <p14:creationId xmlns:p14="http://schemas.microsoft.com/office/powerpoint/2010/main" val="420162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DF9E06-E3D9-BF5B-5A2E-FCA547ADEA37}"/>
              </a:ext>
            </a:extLst>
          </p:cNvPr>
          <p:cNvSpPr>
            <a:spLocks noGrp="1"/>
          </p:cNvSpPr>
          <p:nvPr>
            <p:ph idx="4294967295"/>
          </p:nvPr>
        </p:nvSpPr>
        <p:spPr>
          <a:xfrm>
            <a:off x="439312" y="1731511"/>
            <a:ext cx="6037263" cy="4049713"/>
          </a:xfrm>
        </p:spPr>
        <p:txBody>
          <a:bodyPr>
            <a:noAutofit/>
          </a:bodyPr>
          <a:lstStyle/>
          <a:p>
            <a:r>
              <a:rPr lang="en-US" dirty="0"/>
              <a:t>A fungal pathogen </a:t>
            </a:r>
          </a:p>
          <a:p>
            <a:pPr lvl="1"/>
            <a:r>
              <a:rPr lang="en-US" dirty="0"/>
              <a:t>Causes white muscadine disease </a:t>
            </a:r>
          </a:p>
          <a:p>
            <a:endParaRPr lang="en-US" dirty="0"/>
          </a:p>
          <a:p>
            <a:r>
              <a:rPr lang="en-US" dirty="0"/>
              <a:t>Infects soft-bodied insects</a:t>
            </a:r>
          </a:p>
          <a:p>
            <a:pPr lvl="1"/>
            <a:r>
              <a:rPr lang="en-US" dirty="0"/>
              <a:t>Aphids, whiteflies, thrips, grubs, weevils, certain beetles, certain true bugs (bed bugs!)</a:t>
            </a:r>
          </a:p>
          <a:p>
            <a:pPr lvl="1"/>
            <a:endParaRPr lang="en-US" sz="2800" dirty="0"/>
          </a:p>
          <a:p>
            <a:r>
              <a:rPr lang="en-US" dirty="0"/>
              <a:t>The fungal spores penetrate the skin of insects</a:t>
            </a:r>
          </a:p>
        </p:txBody>
      </p:sp>
      <p:sp>
        <p:nvSpPr>
          <p:cNvPr id="4" name="Title 3">
            <a:extLst>
              <a:ext uri="{FF2B5EF4-FFF2-40B4-BE49-F238E27FC236}">
                <a16:creationId xmlns:a16="http://schemas.microsoft.com/office/drawing/2014/main" id="{4EA0ABC6-9BEF-F547-948F-F12CC7CDE8ED}"/>
              </a:ext>
            </a:extLst>
          </p:cNvPr>
          <p:cNvSpPr>
            <a:spLocks noGrp="1"/>
          </p:cNvSpPr>
          <p:nvPr>
            <p:ph type="title" idx="4294967295"/>
          </p:nvPr>
        </p:nvSpPr>
        <p:spPr>
          <a:xfrm>
            <a:off x="496887" y="681037"/>
            <a:ext cx="5675313" cy="1325562"/>
          </a:xfrm>
        </p:spPr>
        <p:txBody>
          <a:bodyPr anchor="t">
            <a:normAutofit/>
          </a:bodyPr>
          <a:lstStyle/>
          <a:p>
            <a:r>
              <a:rPr lang="en-US" i="1" dirty="0"/>
              <a:t>Beauveria </a:t>
            </a:r>
            <a:r>
              <a:rPr lang="en-US" i="1" dirty="0" err="1"/>
              <a:t>bassiana</a:t>
            </a:r>
            <a:br>
              <a:rPr lang="en-US" i="1" dirty="0"/>
            </a:br>
            <a:endParaRPr lang="en-US" i="1" dirty="0"/>
          </a:p>
        </p:txBody>
      </p:sp>
      <p:pic>
        <p:nvPicPr>
          <p:cNvPr id="10" name="Picture Placeholder 6">
            <a:extLst>
              <a:ext uri="{FF2B5EF4-FFF2-40B4-BE49-F238E27FC236}">
                <a16:creationId xmlns:a16="http://schemas.microsoft.com/office/drawing/2014/main" id="{B256AF78-820C-A8FA-8E15-9D7E3A7C7C5D}"/>
              </a:ext>
            </a:extLst>
          </p:cNvPr>
          <p:cNvPicPr>
            <a:picLocks noChangeAspect="1"/>
          </p:cNvPicPr>
          <p:nvPr/>
        </p:nvPicPr>
        <p:blipFill rotWithShape="1">
          <a:blip r:embed="rId3">
            <a:extLst>
              <a:ext uri="{28A0092B-C50C-407E-A947-70E740481C1C}">
                <a14:useLocalDpi xmlns:a14="http://schemas.microsoft.com/office/drawing/2010/main" val="0"/>
              </a:ext>
            </a:extLst>
          </a:blip>
          <a:srcRect l="14712" r="9074" b="-2"/>
          <a:stretch/>
        </p:blipFill>
        <p:spPr>
          <a:xfrm>
            <a:off x="6172200" y="1825625"/>
            <a:ext cx="5181600" cy="4351338"/>
          </a:xfrm>
          <a:prstGeom prst="rect">
            <a:avLst/>
          </a:prstGeom>
          <a:noFill/>
        </p:spPr>
      </p:pic>
      <p:sp>
        <p:nvSpPr>
          <p:cNvPr id="11" name="TextBox 10">
            <a:extLst>
              <a:ext uri="{FF2B5EF4-FFF2-40B4-BE49-F238E27FC236}">
                <a16:creationId xmlns:a16="http://schemas.microsoft.com/office/drawing/2014/main" id="{148D8213-EC1C-9A15-582A-8881136D3A81}"/>
              </a:ext>
            </a:extLst>
          </p:cNvPr>
          <p:cNvSpPr txBox="1"/>
          <p:nvPr/>
        </p:nvSpPr>
        <p:spPr>
          <a:xfrm>
            <a:off x="6172200" y="5506135"/>
            <a:ext cx="4556502" cy="369332"/>
          </a:xfrm>
          <a:prstGeom prst="rect">
            <a:avLst/>
          </a:prstGeom>
          <a:solidFill>
            <a:schemeClr val="bg1"/>
          </a:solidFill>
        </p:spPr>
        <p:txBody>
          <a:bodyPr wrap="square" rtlCol="0">
            <a:spAutoFit/>
          </a:bodyPr>
          <a:lstStyle/>
          <a:p>
            <a:pPr algn="ctr"/>
            <a:r>
              <a:rPr lang="en-US" b="0" i="1" dirty="0">
                <a:solidFill>
                  <a:srgbClr val="333333"/>
                </a:solidFill>
                <a:effectLst/>
                <a:latin typeface="Helvetica Neue" panose="02000503000000020004" pitchFamily="2" charset="0"/>
              </a:rPr>
              <a:t>Beauveria </a:t>
            </a:r>
            <a:r>
              <a:rPr lang="en-US" b="0" i="1" dirty="0" err="1">
                <a:solidFill>
                  <a:srgbClr val="333333"/>
                </a:solidFill>
                <a:effectLst/>
                <a:latin typeface="Helvetica Neue" panose="02000503000000020004" pitchFamily="2" charset="0"/>
              </a:rPr>
              <a:t>bassiana</a:t>
            </a:r>
            <a:r>
              <a:rPr lang="en-US" b="0" i="1" dirty="0">
                <a:solidFill>
                  <a:srgbClr val="333333"/>
                </a:solidFill>
                <a:effectLst/>
                <a:latin typeface="Helvetica Neue" panose="02000503000000020004" pitchFamily="2" charset="0"/>
              </a:rPr>
              <a:t> </a:t>
            </a:r>
            <a:r>
              <a:rPr lang="en-US" b="0" i="0" dirty="0">
                <a:solidFill>
                  <a:srgbClr val="333333"/>
                </a:solidFill>
                <a:effectLst/>
                <a:latin typeface="Helvetica Neue" panose="02000503000000020004" pitchFamily="2" charset="0"/>
              </a:rPr>
              <a:t>infecting a root weevil</a:t>
            </a:r>
            <a:endParaRPr lang="en-US" dirty="0"/>
          </a:p>
        </p:txBody>
      </p:sp>
    </p:spTree>
    <p:extLst>
      <p:ext uri="{BB962C8B-B14F-4D97-AF65-F5344CB8AC3E}">
        <p14:creationId xmlns:p14="http://schemas.microsoft.com/office/powerpoint/2010/main" val="3861097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5754-6836-4223-4F8C-3E07E48E78B5}"/>
              </a:ext>
            </a:extLst>
          </p:cNvPr>
          <p:cNvSpPr>
            <a:spLocks noGrp="1"/>
          </p:cNvSpPr>
          <p:nvPr>
            <p:ph type="title"/>
          </p:nvPr>
        </p:nvSpPr>
        <p:spPr/>
        <p:txBody>
          <a:bodyPr/>
          <a:lstStyle/>
          <a:p>
            <a:r>
              <a:rPr lang="en-US" dirty="0"/>
              <a:t>Use of biological pesticides</a:t>
            </a:r>
          </a:p>
        </p:txBody>
      </p:sp>
      <p:sp>
        <p:nvSpPr>
          <p:cNvPr id="3" name="Content Placeholder 2">
            <a:extLst>
              <a:ext uri="{FF2B5EF4-FFF2-40B4-BE49-F238E27FC236}">
                <a16:creationId xmlns:a16="http://schemas.microsoft.com/office/drawing/2014/main" id="{99B31E4A-EB35-0E95-99D6-0A8DD013A998}"/>
              </a:ext>
            </a:extLst>
          </p:cNvPr>
          <p:cNvSpPr>
            <a:spLocks noGrp="1"/>
          </p:cNvSpPr>
          <p:nvPr>
            <p:ph idx="1"/>
          </p:nvPr>
        </p:nvSpPr>
        <p:spPr/>
        <p:txBody>
          <a:bodyPr>
            <a:normAutofit/>
          </a:bodyPr>
          <a:lstStyle/>
          <a:p>
            <a:pPr>
              <a:spcAft>
                <a:spcPts val="1800"/>
              </a:spcAft>
            </a:pPr>
            <a:r>
              <a:rPr lang="en-US" dirty="0"/>
              <a:t>Biological or microbial pesticides are derived from microorganisms that cause disease only in specific insects</a:t>
            </a:r>
          </a:p>
          <a:p>
            <a:pPr>
              <a:spcAft>
                <a:spcPts val="1800"/>
              </a:spcAft>
            </a:pPr>
            <a:r>
              <a:rPr lang="en-US" dirty="0"/>
              <a:t>Fewer risks to natural enemies</a:t>
            </a:r>
          </a:p>
          <a:p>
            <a:pPr>
              <a:spcAft>
                <a:spcPts val="1800"/>
              </a:spcAft>
            </a:pPr>
            <a:r>
              <a:rPr lang="en-US" dirty="0"/>
              <a:t>May require extra care when handling or storing </a:t>
            </a:r>
          </a:p>
          <a:p>
            <a:pPr>
              <a:spcAft>
                <a:spcPts val="1800"/>
              </a:spcAft>
            </a:pPr>
            <a:r>
              <a:rPr lang="en-US" dirty="0"/>
              <a:t>Should be used with same caution as traditional pesticides</a:t>
            </a:r>
            <a:br>
              <a:rPr lang="en-US" dirty="0"/>
            </a:br>
            <a:endParaRPr lang="en-US" dirty="0"/>
          </a:p>
          <a:p>
            <a:endParaRPr lang="en-US" dirty="0"/>
          </a:p>
        </p:txBody>
      </p:sp>
    </p:spTree>
    <p:extLst>
      <p:ext uri="{BB962C8B-B14F-4D97-AF65-F5344CB8AC3E}">
        <p14:creationId xmlns:p14="http://schemas.microsoft.com/office/powerpoint/2010/main" val="2575109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2DF75FD-F70D-9450-B72D-E23AD22B1F54}"/>
              </a:ext>
            </a:extLst>
          </p:cNvPr>
          <p:cNvSpPr>
            <a:spLocks noGrp="1"/>
          </p:cNvSpPr>
          <p:nvPr>
            <p:ph type="pic" idx="13"/>
          </p:nvPr>
        </p:nvSpPr>
        <p:spPr/>
      </p:sp>
      <p:sp>
        <p:nvSpPr>
          <p:cNvPr id="7" name="Content Placeholder 6">
            <a:extLst>
              <a:ext uri="{FF2B5EF4-FFF2-40B4-BE49-F238E27FC236}">
                <a16:creationId xmlns:a16="http://schemas.microsoft.com/office/drawing/2014/main" id="{9E9D9C5D-0B3C-0888-D5C9-992B35C5FA7A}"/>
              </a:ext>
            </a:extLst>
          </p:cNvPr>
          <p:cNvSpPr>
            <a:spLocks noGrp="1"/>
          </p:cNvSpPr>
          <p:nvPr>
            <p:ph idx="15"/>
          </p:nvPr>
        </p:nvSpPr>
        <p:spPr>
          <a:xfrm>
            <a:off x="1019131" y="2279560"/>
            <a:ext cx="5675811" cy="3317852"/>
          </a:xfrm>
        </p:spPr>
        <p:txBody>
          <a:bodyPr>
            <a:normAutofit/>
          </a:bodyPr>
          <a:lstStyle/>
          <a:p>
            <a:r>
              <a:rPr lang="en-US" dirty="0"/>
              <a:t>Control ants</a:t>
            </a:r>
          </a:p>
          <a:p>
            <a:endParaRPr lang="en-US" dirty="0"/>
          </a:p>
          <a:p>
            <a:r>
              <a:rPr lang="en-US" dirty="0"/>
              <a:t>Limit pesticide use</a:t>
            </a:r>
          </a:p>
          <a:p>
            <a:pPr marL="457200" lvl="1" indent="0">
              <a:buNone/>
            </a:pPr>
            <a:endParaRPr lang="en-US" dirty="0"/>
          </a:p>
          <a:p>
            <a:r>
              <a:rPr lang="en-US" dirty="0"/>
              <a:t>Create environments where natural enemies can thrive</a:t>
            </a:r>
          </a:p>
          <a:p>
            <a:endParaRPr lang="en-US" dirty="0"/>
          </a:p>
        </p:txBody>
      </p:sp>
      <p:sp>
        <p:nvSpPr>
          <p:cNvPr id="6" name="Title 5">
            <a:extLst>
              <a:ext uri="{FF2B5EF4-FFF2-40B4-BE49-F238E27FC236}">
                <a16:creationId xmlns:a16="http://schemas.microsoft.com/office/drawing/2014/main" id="{377AB91A-067C-5A18-14EC-849E632C1F31}"/>
              </a:ext>
            </a:extLst>
          </p:cNvPr>
          <p:cNvSpPr>
            <a:spLocks noGrp="1"/>
          </p:cNvSpPr>
          <p:nvPr>
            <p:ph type="title"/>
          </p:nvPr>
        </p:nvSpPr>
        <p:spPr/>
        <p:txBody>
          <a:bodyPr/>
          <a:lstStyle/>
          <a:p>
            <a:r>
              <a:rPr lang="en-US" dirty="0"/>
              <a:t>How to encourage predators &amp; parasitoids</a:t>
            </a:r>
          </a:p>
        </p:txBody>
      </p:sp>
      <p:pic>
        <p:nvPicPr>
          <p:cNvPr id="5" name="Picture 2">
            <a:extLst>
              <a:ext uri="{FF2B5EF4-FFF2-40B4-BE49-F238E27FC236}">
                <a16:creationId xmlns:a16="http://schemas.microsoft.com/office/drawing/2014/main" id="{F20E4D7F-A86A-AC15-07A8-59400DB701A2}"/>
              </a:ext>
            </a:extLst>
          </p:cNvPr>
          <p:cNvPicPr>
            <a:picLocks noGrp="1" noChangeAspect="1" noChangeArrowheads="1"/>
          </p:cNvPicPr>
          <p:nvPr>
            <p:ph type="pic" idx="16"/>
          </p:nvPr>
        </p:nvPicPr>
        <p:blipFill rotWithShape="1">
          <a:blip r:embed="rId3">
            <a:extLst>
              <a:ext uri="{28A0092B-C50C-407E-A947-70E740481C1C}">
                <a14:useLocalDpi xmlns:a14="http://schemas.microsoft.com/office/drawing/2010/main" val="0"/>
              </a:ext>
            </a:extLst>
          </a:blip>
          <a:srcRect l="20454" r="20454"/>
          <a:stretch/>
        </p:blipFill>
        <p:spPr bwMode="auto">
          <a:prstGeom prst="rect">
            <a:avLst/>
          </a:prstGeom>
          <a:noFill/>
        </p:spPr>
      </p:pic>
    </p:spTree>
    <p:extLst>
      <p:ext uri="{BB962C8B-B14F-4D97-AF65-F5344CB8AC3E}">
        <p14:creationId xmlns:p14="http://schemas.microsoft.com/office/powerpoint/2010/main" val="3418285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leaves&#10;&#10;Description automatically generated">
            <a:extLst>
              <a:ext uri="{FF2B5EF4-FFF2-40B4-BE49-F238E27FC236}">
                <a16:creationId xmlns:a16="http://schemas.microsoft.com/office/drawing/2014/main" id="{4E7515BB-1E9A-4C4A-97B6-44AFC546917B}"/>
              </a:ext>
            </a:extLst>
          </p:cNvPr>
          <p:cNvPicPr>
            <a:picLocks noGrp="1" noChangeAspect="1"/>
          </p:cNvPicPr>
          <p:nvPr>
            <p:ph type="pic" idx="13"/>
          </p:nvPr>
        </p:nvPicPr>
        <p:blipFill rotWithShape="1">
          <a:blip r:embed="rId3" cstate="email">
            <a:extLst>
              <a:ext uri="{28A0092B-C50C-407E-A947-70E740481C1C}">
                <a14:useLocalDpi xmlns:a14="http://schemas.microsoft.com/office/drawing/2010/main"/>
              </a:ext>
            </a:extLst>
          </a:blip>
          <a:srcRect t="5455" b="5455"/>
          <a:stretch/>
        </p:blipFill>
        <p:spPr/>
      </p:pic>
      <p:pic>
        <p:nvPicPr>
          <p:cNvPr id="16" name="Picture 2" descr="A worker Argentine ant that has captured an adult parasitic wasp that it will kill to protect nymphs of Asian citrus psyllid that secrete waxy white honeydew on which ants feed.">
            <a:extLst>
              <a:ext uri="{FF2B5EF4-FFF2-40B4-BE49-F238E27FC236}">
                <a16:creationId xmlns:a16="http://schemas.microsoft.com/office/drawing/2014/main" id="{F27B0D49-83AE-53DB-CEF1-FA4AB82A3614}"/>
              </a:ext>
            </a:extLst>
          </p:cNvPr>
          <p:cNvPicPr>
            <a:picLocks noGrp="1" noChangeAspect="1" noChangeArrowheads="1"/>
          </p:cNvPicPr>
          <p:nvPr>
            <p:ph type="pic" idx="14"/>
          </p:nvPr>
        </p:nvPicPr>
        <p:blipFill rotWithShape="1">
          <a:blip r:embed="rId4">
            <a:extLst>
              <a:ext uri="{28A0092B-C50C-407E-A947-70E740481C1C}">
                <a14:useLocalDpi xmlns:a14="http://schemas.microsoft.com/office/drawing/2010/main" val="0"/>
              </a:ext>
            </a:extLst>
          </a:blip>
          <a:srcRect l="8000" r="8000"/>
          <a:stretch/>
        </p:blipFill>
        <p:spPr bwMode="auto">
          <a:prstGeom prst="rect">
            <a:avLst/>
          </a:prstGeom>
          <a:solidFill>
            <a:srgbClr val="FFFFFF"/>
          </a:solidFill>
          <a:ln w="50800">
            <a:solidFill>
              <a:schemeClr val="bg1"/>
            </a:solidFill>
          </a:ln>
        </p:spPr>
      </p:pic>
      <p:sp>
        <p:nvSpPr>
          <p:cNvPr id="3" name="Content Placeholder 2">
            <a:extLst>
              <a:ext uri="{FF2B5EF4-FFF2-40B4-BE49-F238E27FC236}">
                <a16:creationId xmlns:a16="http://schemas.microsoft.com/office/drawing/2014/main" id="{55A45204-0226-B096-B3CA-8DA26C1EAACC}"/>
              </a:ext>
            </a:extLst>
          </p:cNvPr>
          <p:cNvSpPr>
            <a:spLocks noGrp="1"/>
          </p:cNvSpPr>
          <p:nvPr>
            <p:ph idx="15"/>
          </p:nvPr>
        </p:nvSpPr>
        <p:spPr/>
        <p:txBody>
          <a:bodyPr>
            <a:normAutofit lnSpcReduction="10000"/>
          </a:bodyPr>
          <a:lstStyle/>
          <a:p>
            <a:r>
              <a:rPr lang="en-US" dirty="0"/>
              <a:t>Ants feed on honeydew produced by certain insect pests.</a:t>
            </a:r>
          </a:p>
          <a:p>
            <a:pPr lvl="1"/>
            <a:r>
              <a:rPr lang="en-US" dirty="0"/>
              <a:t>Aphids, scales, mealybugs, whiteflies</a:t>
            </a:r>
          </a:p>
          <a:p>
            <a:r>
              <a:rPr lang="en-US" dirty="0"/>
              <a:t>Will attack natural enemies that try to prey on honeydew producing insects </a:t>
            </a:r>
          </a:p>
          <a:p>
            <a:pPr>
              <a:spcAft>
                <a:spcPts val="1800"/>
              </a:spcAft>
            </a:pPr>
            <a:r>
              <a:rPr lang="en-US" dirty="0"/>
              <a:t>Hose pests off plants</a:t>
            </a:r>
          </a:p>
          <a:p>
            <a:pPr>
              <a:spcAft>
                <a:spcPts val="1800"/>
              </a:spcAft>
            </a:pPr>
            <a:r>
              <a:rPr lang="en-US" dirty="0"/>
              <a:t>Use outdoor ant baits</a:t>
            </a:r>
          </a:p>
          <a:p>
            <a:endParaRPr lang="en-US" dirty="0"/>
          </a:p>
          <a:p>
            <a:endParaRPr lang="en-US" sz="3200" dirty="0"/>
          </a:p>
        </p:txBody>
      </p:sp>
      <p:sp>
        <p:nvSpPr>
          <p:cNvPr id="4" name="Title 3">
            <a:extLst>
              <a:ext uri="{FF2B5EF4-FFF2-40B4-BE49-F238E27FC236}">
                <a16:creationId xmlns:a16="http://schemas.microsoft.com/office/drawing/2014/main" id="{35B38ABB-70E7-0CE0-B358-B136D2BF1769}"/>
              </a:ext>
            </a:extLst>
          </p:cNvPr>
          <p:cNvSpPr>
            <a:spLocks noGrp="1"/>
          </p:cNvSpPr>
          <p:nvPr>
            <p:ph type="title"/>
          </p:nvPr>
        </p:nvSpPr>
        <p:spPr/>
        <p:txBody>
          <a:bodyPr/>
          <a:lstStyle/>
          <a:p>
            <a:r>
              <a:rPr lang="en-US" dirty="0"/>
              <a:t>Control ants</a:t>
            </a:r>
          </a:p>
        </p:txBody>
      </p:sp>
      <p:sp>
        <p:nvSpPr>
          <p:cNvPr id="8" name="TextBox 7">
            <a:extLst>
              <a:ext uri="{FF2B5EF4-FFF2-40B4-BE49-F238E27FC236}">
                <a16:creationId xmlns:a16="http://schemas.microsoft.com/office/drawing/2014/main" id="{51446D42-AA40-E9B6-3A49-347CA6641A44}"/>
              </a:ext>
            </a:extLst>
          </p:cNvPr>
          <p:cNvSpPr txBox="1"/>
          <p:nvPr/>
        </p:nvSpPr>
        <p:spPr>
          <a:xfrm>
            <a:off x="6836677" y="150497"/>
            <a:ext cx="5224693" cy="461665"/>
          </a:xfrm>
          <a:prstGeom prst="rect">
            <a:avLst/>
          </a:prstGeom>
          <a:solidFill>
            <a:schemeClr val="bg1"/>
          </a:solidFill>
        </p:spPr>
        <p:txBody>
          <a:bodyPr wrap="square" rtlCol="0">
            <a:spAutoFit/>
          </a:bodyPr>
          <a:lstStyle/>
          <a:p>
            <a:pPr algn="ctr"/>
            <a:r>
              <a:rPr lang="en-US" sz="1200" b="0" i="0" dirty="0">
                <a:solidFill>
                  <a:srgbClr val="233338"/>
                </a:solidFill>
                <a:effectLst/>
                <a:latin typeface="Open Sans" panose="020B0606030504020204" pitchFamily="34" charset="0"/>
              </a:rPr>
              <a:t>Argentine ant that has captured an adult parasitic wasp to protect nymphs of Asian citrus psyllid.</a:t>
            </a:r>
            <a:endParaRPr lang="en-US" sz="1200" dirty="0"/>
          </a:p>
        </p:txBody>
      </p:sp>
      <p:sp>
        <p:nvSpPr>
          <p:cNvPr id="9" name="TextBox 8">
            <a:extLst>
              <a:ext uri="{FF2B5EF4-FFF2-40B4-BE49-F238E27FC236}">
                <a16:creationId xmlns:a16="http://schemas.microsoft.com/office/drawing/2014/main" id="{012889B8-0576-199E-7E8B-350C4E430D9A}"/>
              </a:ext>
            </a:extLst>
          </p:cNvPr>
          <p:cNvSpPr txBox="1"/>
          <p:nvPr/>
        </p:nvSpPr>
        <p:spPr>
          <a:xfrm>
            <a:off x="9715500" y="6327873"/>
            <a:ext cx="2050305" cy="369332"/>
          </a:xfrm>
          <a:prstGeom prst="rect">
            <a:avLst/>
          </a:prstGeom>
          <a:solidFill>
            <a:schemeClr val="bg1"/>
          </a:solidFill>
        </p:spPr>
        <p:txBody>
          <a:bodyPr wrap="none" rtlCol="0">
            <a:spAutoFit/>
          </a:bodyPr>
          <a:lstStyle/>
          <a:p>
            <a:r>
              <a:rPr lang="en-US" dirty="0"/>
              <a:t>Honeydew on a leaf</a:t>
            </a:r>
          </a:p>
        </p:txBody>
      </p:sp>
      <p:pic>
        <p:nvPicPr>
          <p:cNvPr id="20" name="Picture 2" descr="Sticky barrier on a tree">
            <a:extLst>
              <a:ext uri="{FF2B5EF4-FFF2-40B4-BE49-F238E27FC236}">
                <a16:creationId xmlns:a16="http://schemas.microsoft.com/office/drawing/2014/main" id="{18DD3A18-1911-D85B-C72F-7B055CFBE544}"/>
              </a:ext>
            </a:extLst>
          </p:cNvPr>
          <p:cNvPicPr>
            <a:picLocks noGrp="1" noChangeAspect="1" noChangeArrowheads="1"/>
          </p:cNvPicPr>
          <p:nvPr>
            <p:ph type="pic" idx="1"/>
          </p:nvPr>
        </p:nvPicPr>
        <p:blipFill>
          <a:blip r:embed="rId5">
            <a:extLst>
              <a:ext uri="{28A0092B-C50C-407E-A947-70E740481C1C}">
                <a14:useLocalDpi xmlns:a14="http://schemas.microsoft.com/office/drawing/2010/main" val="0"/>
              </a:ext>
            </a:extLst>
          </a:blip>
          <a:srcRect t="13275" b="13275"/>
          <a:stretch>
            <a:fillRect/>
          </a:stretch>
        </p:blipFill>
        <p:spPr bwMode="auto">
          <a:xfrm>
            <a:off x="6865987" y="3667651"/>
            <a:ext cx="2754532" cy="305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376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52C0FD9-96B8-8862-B9A8-5BD328DD62A3}"/>
              </a:ext>
            </a:extLst>
          </p:cNvPr>
          <p:cNvSpPr>
            <a:spLocks noGrp="1"/>
          </p:cNvSpPr>
          <p:nvPr>
            <p:ph idx="15"/>
          </p:nvPr>
        </p:nvSpPr>
        <p:spPr>
          <a:xfrm>
            <a:off x="838200" y="1562101"/>
            <a:ext cx="5675811" cy="4614862"/>
          </a:xfrm>
        </p:spPr>
        <p:txBody>
          <a:bodyPr>
            <a:normAutofit/>
          </a:bodyPr>
          <a:lstStyle/>
          <a:p>
            <a:pPr>
              <a:lnSpc>
                <a:spcPct val="110000"/>
              </a:lnSpc>
            </a:pPr>
            <a:r>
              <a:rPr lang="en-US" dirty="0"/>
              <a:t>Reduce pesticide usage, especially broad-spectrum products</a:t>
            </a:r>
          </a:p>
          <a:p>
            <a:pPr>
              <a:lnSpc>
                <a:spcPct val="110000"/>
              </a:lnSpc>
            </a:pPr>
            <a:r>
              <a:rPr lang="en-US" dirty="0"/>
              <a:t>Use nonchemical IPM methods </a:t>
            </a:r>
          </a:p>
          <a:p>
            <a:pPr lvl="2">
              <a:lnSpc>
                <a:spcPct val="110000"/>
              </a:lnSpc>
            </a:pPr>
            <a:r>
              <a:rPr lang="en-US" sz="2400" dirty="0"/>
              <a:t>Cultural </a:t>
            </a:r>
          </a:p>
          <a:p>
            <a:pPr lvl="2">
              <a:lnSpc>
                <a:spcPct val="110000"/>
              </a:lnSpc>
            </a:pPr>
            <a:r>
              <a:rPr lang="en-US" sz="2400" dirty="0"/>
              <a:t>Biological</a:t>
            </a:r>
          </a:p>
          <a:p>
            <a:pPr lvl="2">
              <a:lnSpc>
                <a:spcPct val="110000"/>
              </a:lnSpc>
            </a:pPr>
            <a:r>
              <a:rPr lang="en-US" sz="2400" dirty="0"/>
              <a:t>Physical </a:t>
            </a:r>
          </a:p>
          <a:p>
            <a:pPr lvl="2">
              <a:lnSpc>
                <a:spcPct val="110000"/>
              </a:lnSpc>
            </a:pPr>
            <a:r>
              <a:rPr lang="en-US" sz="2400" dirty="0"/>
              <a:t>Chemical: less-toxic pesticides</a:t>
            </a:r>
          </a:p>
        </p:txBody>
      </p:sp>
      <p:sp>
        <p:nvSpPr>
          <p:cNvPr id="4" name="Title 3">
            <a:extLst>
              <a:ext uri="{FF2B5EF4-FFF2-40B4-BE49-F238E27FC236}">
                <a16:creationId xmlns:a16="http://schemas.microsoft.com/office/drawing/2014/main" id="{9B3B2515-6DBB-A74D-CE01-A624F20C3546}"/>
              </a:ext>
            </a:extLst>
          </p:cNvPr>
          <p:cNvSpPr>
            <a:spLocks noGrp="1"/>
          </p:cNvSpPr>
          <p:nvPr>
            <p:ph type="title"/>
          </p:nvPr>
        </p:nvSpPr>
        <p:spPr/>
        <p:txBody>
          <a:bodyPr/>
          <a:lstStyle/>
          <a:p>
            <a:r>
              <a:rPr lang="en-US" dirty="0"/>
              <a:t>Limit Pesticide Use</a:t>
            </a:r>
          </a:p>
        </p:txBody>
      </p:sp>
      <p:pic>
        <p:nvPicPr>
          <p:cNvPr id="8" name="Picture Placeholder 10" descr="A close up of a guitar&#10;&#10;Description automatically generated with low confidence">
            <a:extLst>
              <a:ext uri="{FF2B5EF4-FFF2-40B4-BE49-F238E27FC236}">
                <a16:creationId xmlns:a16="http://schemas.microsoft.com/office/drawing/2014/main" id="{63D435A0-A520-0F5B-0AFD-CE95FA4F7B64}"/>
              </a:ext>
            </a:extLst>
          </p:cNvPr>
          <p:cNvPicPr>
            <a:picLocks noGrp="1" noChangeAspect="1"/>
          </p:cNvPicPr>
          <p:nvPr>
            <p:ph type="pic"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576" b="2576"/>
          <a:stretch>
            <a:fillRect/>
          </a:stretch>
        </p:blipFill>
        <p:spPr>
          <a:xfrm>
            <a:off x="6875876" y="130628"/>
            <a:ext cx="5185496" cy="3278503"/>
          </a:xfrm>
        </p:spPr>
      </p:pic>
      <p:pic>
        <p:nvPicPr>
          <p:cNvPr id="9" name="Picture Placeholder 18">
            <a:extLst>
              <a:ext uri="{FF2B5EF4-FFF2-40B4-BE49-F238E27FC236}">
                <a16:creationId xmlns:a16="http://schemas.microsoft.com/office/drawing/2014/main" id="{050AE83C-34DE-A4DB-B885-4BD84DF695DE}"/>
              </a:ext>
            </a:extLst>
          </p:cNvPr>
          <p:cNvPicPr>
            <a:picLocks noGrp="1" noChangeAspect="1"/>
          </p:cNvPicPr>
          <p:nvPr>
            <p:ph type="pic" idx="14"/>
          </p:nvPr>
        </p:nvPicPr>
        <p:blipFill>
          <a:blip r:embed="rId5">
            <a:extLst>
              <a:ext uri="{28A0092B-C50C-407E-A947-70E740481C1C}">
                <a14:useLocalDpi xmlns:a14="http://schemas.microsoft.com/office/drawing/2010/main" val="0"/>
              </a:ext>
            </a:extLst>
          </a:blip>
          <a:srcRect t="743" b="743"/>
          <a:stretch/>
        </p:blipFill>
        <p:spPr>
          <a:xfrm>
            <a:off x="6875874" y="3448870"/>
            <a:ext cx="5185497" cy="3258633"/>
          </a:xfrm>
        </p:spPr>
      </p:pic>
      <p:sp>
        <p:nvSpPr>
          <p:cNvPr id="10" name="TextBox 9">
            <a:extLst>
              <a:ext uri="{FF2B5EF4-FFF2-40B4-BE49-F238E27FC236}">
                <a16:creationId xmlns:a16="http://schemas.microsoft.com/office/drawing/2014/main" id="{8C67CA38-B3BC-73A7-9121-CD77AEB64130}"/>
              </a:ext>
            </a:extLst>
          </p:cNvPr>
          <p:cNvSpPr txBox="1"/>
          <p:nvPr/>
        </p:nvSpPr>
        <p:spPr>
          <a:xfrm>
            <a:off x="6875874" y="2967335"/>
            <a:ext cx="3474626" cy="307777"/>
          </a:xfrm>
          <a:prstGeom prst="rect">
            <a:avLst/>
          </a:prstGeom>
          <a:solidFill>
            <a:schemeClr val="bg1"/>
          </a:solidFill>
        </p:spPr>
        <p:txBody>
          <a:bodyPr wrap="square" rtlCol="0">
            <a:spAutoFit/>
          </a:bodyPr>
          <a:lstStyle/>
          <a:p>
            <a:r>
              <a:rPr lang="en-US" sz="1400" dirty="0"/>
              <a:t>Give plants the appropriate amount of water</a:t>
            </a:r>
          </a:p>
        </p:txBody>
      </p:sp>
      <p:sp>
        <p:nvSpPr>
          <p:cNvPr id="12" name="TextBox 11">
            <a:extLst>
              <a:ext uri="{FF2B5EF4-FFF2-40B4-BE49-F238E27FC236}">
                <a16:creationId xmlns:a16="http://schemas.microsoft.com/office/drawing/2014/main" id="{7E58807E-ED6B-D912-036B-E0E8B4A4073F}"/>
              </a:ext>
            </a:extLst>
          </p:cNvPr>
          <p:cNvSpPr txBox="1"/>
          <p:nvPr/>
        </p:nvSpPr>
        <p:spPr>
          <a:xfrm>
            <a:off x="8640435" y="6270722"/>
            <a:ext cx="3420936" cy="307777"/>
          </a:xfrm>
          <a:prstGeom prst="rect">
            <a:avLst/>
          </a:prstGeom>
          <a:solidFill>
            <a:schemeClr val="bg1"/>
          </a:solidFill>
        </p:spPr>
        <p:txBody>
          <a:bodyPr wrap="none" rtlCol="0">
            <a:spAutoFit/>
          </a:bodyPr>
          <a:lstStyle/>
          <a:p>
            <a:r>
              <a:rPr lang="en-US" sz="1400" dirty="0"/>
              <a:t>Cover plants with insect netting while young</a:t>
            </a:r>
          </a:p>
        </p:txBody>
      </p:sp>
    </p:spTree>
    <p:extLst>
      <p:ext uri="{BB962C8B-B14F-4D97-AF65-F5344CB8AC3E}">
        <p14:creationId xmlns:p14="http://schemas.microsoft.com/office/powerpoint/2010/main" val="2350202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A619F7E-A6F3-3F4D-8F21-DB567189BF9A}"/>
              </a:ext>
            </a:extLst>
          </p:cNvPr>
          <p:cNvSpPr>
            <a:spLocks noGrp="1"/>
          </p:cNvSpPr>
          <p:nvPr>
            <p:ph idx="15"/>
          </p:nvPr>
        </p:nvSpPr>
        <p:spPr/>
        <p:txBody>
          <a:bodyPr>
            <a:normAutofit fontScale="92500" lnSpcReduction="10000"/>
          </a:bodyPr>
          <a:lstStyle/>
          <a:p>
            <a:r>
              <a:rPr lang="en-US" b="1"/>
              <a:t>Predators</a:t>
            </a:r>
            <a:r>
              <a:rPr lang="en-US"/>
              <a:t>: kill and feed on prey</a:t>
            </a:r>
          </a:p>
          <a:p>
            <a:pPr lvl="1"/>
            <a:r>
              <a:rPr lang="en-US"/>
              <a:t>Lady beetles, lacewings, reptiles, birds, spiders</a:t>
            </a:r>
          </a:p>
          <a:p>
            <a:endParaRPr lang="en-US"/>
          </a:p>
          <a:p>
            <a:r>
              <a:rPr lang="en-US" b="1"/>
              <a:t>Parasites/parasitoids</a:t>
            </a:r>
            <a:r>
              <a:rPr lang="en-US"/>
              <a:t>: live and feed inside of or on host</a:t>
            </a:r>
          </a:p>
          <a:p>
            <a:pPr lvl="1"/>
            <a:r>
              <a:rPr lang="en-US"/>
              <a:t>Parasitic wasps and flies</a:t>
            </a:r>
          </a:p>
          <a:p>
            <a:endParaRPr lang="en-US"/>
          </a:p>
          <a:p>
            <a:r>
              <a:rPr lang="en-US" b="1"/>
              <a:t>Pathogens</a:t>
            </a:r>
            <a:r>
              <a:rPr lang="en-US"/>
              <a:t>: infect and kill host</a:t>
            </a:r>
          </a:p>
          <a:p>
            <a:pPr lvl="1"/>
            <a:r>
              <a:rPr lang="en-US"/>
              <a:t>Bacteria, fungi, viruses</a:t>
            </a:r>
          </a:p>
        </p:txBody>
      </p:sp>
      <p:sp>
        <p:nvSpPr>
          <p:cNvPr id="6" name="Title 5">
            <a:extLst>
              <a:ext uri="{FF2B5EF4-FFF2-40B4-BE49-F238E27FC236}">
                <a16:creationId xmlns:a16="http://schemas.microsoft.com/office/drawing/2014/main" id="{2C3AF2A3-B9A2-2F43-BAFC-2A845C742289}"/>
              </a:ext>
            </a:extLst>
          </p:cNvPr>
          <p:cNvSpPr>
            <a:spLocks noGrp="1"/>
          </p:cNvSpPr>
          <p:nvPr>
            <p:ph type="title"/>
          </p:nvPr>
        </p:nvSpPr>
        <p:spPr/>
        <p:txBody>
          <a:bodyPr/>
          <a:lstStyle/>
          <a:p>
            <a:r>
              <a:rPr lang="en-US"/>
              <a:t>Types of natural enemies</a:t>
            </a:r>
          </a:p>
        </p:txBody>
      </p:sp>
      <p:pic>
        <p:nvPicPr>
          <p:cNvPr id="5122" name="Picture 2" descr="Adult female Aphidius species laying her egg in an aphid.">
            <a:extLst>
              <a:ext uri="{FF2B5EF4-FFF2-40B4-BE49-F238E27FC236}">
                <a16:creationId xmlns:a16="http://schemas.microsoft.com/office/drawing/2014/main" id="{14F27097-3BEE-C408-9422-080592C36962}"/>
              </a:ext>
            </a:extLst>
          </p:cNvPr>
          <p:cNvPicPr>
            <a:picLocks noGrp="1" noChangeAspect="1" noChangeArrowheads="1"/>
          </p:cNvPicPr>
          <p:nvPr>
            <p:ph type="pic" idx="14"/>
          </p:nvPr>
        </p:nvPicPr>
        <p:blipFill>
          <a:blip r:embed="rId3">
            <a:extLst>
              <a:ext uri="{28A0092B-C50C-407E-A947-70E740481C1C}">
                <a14:useLocalDpi xmlns:a14="http://schemas.microsoft.com/office/drawing/2010/main" val="0"/>
              </a:ext>
            </a:extLst>
          </a:blip>
          <a:srcRect t="1465" b="1465"/>
          <a:stretch>
            <a:fillRect/>
          </a:stretch>
        </p:blipFill>
        <p:spPr bwMode="auto">
          <a:xfrm>
            <a:off x="6918729" y="3437560"/>
            <a:ext cx="5121275" cy="32797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8A5BFFB-F6BE-B278-3E0B-53108656F095}"/>
              </a:ext>
            </a:extLst>
          </p:cNvPr>
          <p:cNvSpPr txBox="1"/>
          <p:nvPr/>
        </p:nvSpPr>
        <p:spPr>
          <a:xfrm>
            <a:off x="6918729" y="6298168"/>
            <a:ext cx="1108893" cy="369332"/>
          </a:xfrm>
          <a:prstGeom prst="rect">
            <a:avLst/>
          </a:prstGeom>
          <a:solidFill>
            <a:schemeClr val="bg1"/>
          </a:solidFill>
        </p:spPr>
        <p:txBody>
          <a:bodyPr wrap="none" rtlCol="0">
            <a:spAutoFit/>
          </a:bodyPr>
          <a:lstStyle/>
          <a:p>
            <a:r>
              <a:rPr lang="en-US"/>
              <a:t>Parasitoid</a:t>
            </a:r>
          </a:p>
        </p:txBody>
      </p:sp>
      <p:pic>
        <p:nvPicPr>
          <p:cNvPr id="5124" name="Picture 4" descr="Adult attacking lygus bug; , Shafter Co.">
            <a:extLst>
              <a:ext uri="{FF2B5EF4-FFF2-40B4-BE49-F238E27FC236}">
                <a16:creationId xmlns:a16="http://schemas.microsoft.com/office/drawing/2014/main" id="{021252E4-E9A4-0897-194C-CC7BB85B40A3}"/>
              </a:ext>
            </a:extLst>
          </p:cNvPr>
          <p:cNvPicPr>
            <a:picLocks noGrp="1" noChangeAspect="1" noChangeArrowheads="1"/>
          </p:cNvPicPr>
          <p:nvPr>
            <p:ph type="pic" idx="13"/>
          </p:nvPr>
        </p:nvPicPr>
        <p:blipFill>
          <a:blip r:embed="rId4">
            <a:extLst>
              <a:ext uri="{28A0092B-C50C-407E-A947-70E740481C1C}">
                <a14:useLocalDpi xmlns:a14="http://schemas.microsoft.com/office/drawing/2010/main" val="0"/>
              </a:ext>
            </a:extLst>
          </a:blip>
          <a:srcRect l="25500" r="255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E390867-F353-2B41-7E15-D81717DA8EF1}"/>
              </a:ext>
            </a:extLst>
          </p:cNvPr>
          <p:cNvSpPr txBox="1"/>
          <p:nvPr/>
        </p:nvSpPr>
        <p:spPr>
          <a:xfrm>
            <a:off x="6918729" y="2976685"/>
            <a:ext cx="1002839" cy="369332"/>
          </a:xfrm>
          <a:prstGeom prst="rect">
            <a:avLst/>
          </a:prstGeom>
          <a:solidFill>
            <a:schemeClr val="bg1"/>
          </a:solidFill>
        </p:spPr>
        <p:txBody>
          <a:bodyPr wrap="none" rtlCol="0">
            <a:spAutoFit/>
          </a:bodyPr>
          <a:lstStyle/>
          <a:p>
            <a:r>
              <a:rPr lang="en-US"/>
              <a:t>Predator</a:t>
            </a:r>
          </a:p>
        </p:txBody>
      </p:sp>
      <p:pic>
        <p:nvPicPr>
          <p:cNvPr id="5128" name="Picture 8" descr="Three Bt-killed second instars, 1 healthy second instar on leaf (2x), Davis">
            <a:extLst>
              <a:ext uri="{FF2B5EF4-FFF2-40B4-BE49-F238E27FC236}">
                <a16:creationId xmlns:a16="http://schemas.microsoft.com/office/drawing/2014/main" id="{2C68DC76-37AA-5455-6DCC-753EEAE24CE8}"/>
              </a:ext>
            </a:extLst>
          </p:cNvPr>
          <p:cNvPicPr>
            <a:picLocks noGrp="1" noChangeAspect="1" noChangeArrowheads="1"/>
          </p:cNvPicPr>
          <p:nvPr>
            <p:ph type="pic" idx="1"/>
          </p:nvPr>
        </p:nvPicPr>
        <p:blipFill>
          <a:blip r:embed="rId5">
            <a:extLst>
              <a:ext uri="{28A0092B-C50C-407E-A947-70E740481C1C}">
                <a14:useLocalDpi xmlns:a14="http://schemas.microsoft.com/office/drawing/2010/main" val="0"/>
              </a:ext>
            </a:extLst>
          </a:blip>
          <a:srcRect l="21860" r="21860"/>
          <a:stretch>
            <a:fillRect/>
          </a:stretch>
        </p:blipFill>
        <p:spPr bwMode="auto">
          <a:xfrm>
            <a:off x="9308203" y="193423"/>
            <a:ext cx="2732087" cy="32099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1B43F97-716F-D82E-B425-492D945A2B57}"/>
              </a:ext>
            </a:extLst>
          </p:cNvPr>
          <p:cNvSpPr txBox="1"/>
          <p:nvPr/>
        </p:nvSpPr>
        <p:spPr>
          <a:xfrm>
            <a:off x="9275850" y="3018119"/>
            <a:ext cx="1071768" cy="369332"/>
          </a:xfrm>
          <a:prstGeom prst="rect">
            <a:avLst/>
          </a:prstGeom>
          <a:solidFill>
            <a:schemeClr val="bg1"/>
          </a:solidFill>
        </p:spPr>
        <p:txBody>
          <a:bodyPr wrap="none" rtlCol="0">
            <a:spAutoFit/>
          </a:bodyPr>
          <a:lstStyle/>
          <a:p>
            <a:r>
              <a:rPr lang="en-US"/>
              <a:t>Pathogen</a:t>
            </a:r>
          </a:p>
        </p:txBody>
      </p:sp>
    </p:spTree>
    <p:extLst>
      <p:ext uri="{BB962C8B-B14F-4D97-AF65-F5344CB8AC3E}">
        <p14:creationId xmlns:p14="http://schemas.microsoft.com/office/powerpoint/2010/main" val="223632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2FAF4F6-6D80-7359-1358-F14DFDCF9EA5}"/>
              </a:ext>
            </a:extLst>
          </p:cNvPr>
          <p:cNvSpPr>
            <a:spLocks noGrp="1"/>
          </p:cNvSpPr>
          <p:nvPr>
            <p:ph idx="4294967295"/>
          </p:nvPr>
        </p:nvSpPr>
        <p:spPr>
          <a:xfrm>
            <a:off x="838199" y="1772443"/>
            <a:ext cx="4730087" cy="4150519"/>
          </a:xfrm>
        </p:spPr>
        <p:txBody>
          <a:bodyPr>
            <a:normAutofit lnSpcReduction="10000"/>
          </a:bodyPr>
          <a:lstStyle/>
          <a:p>
            <a:pPr>
              <a:lnSpc>
                <a:spcPct val="100000"/>
              </a:lnSpc>
              <a:spcAft>
                <a:spcPts val="1800"/>
              </a:spcAft>
            </a:pPr>
            <a:r>
              <a:rPr lang="en-US" dirty="0"/>
              <a:t>Many pesticides can kill both pests </a:t>
            </a:r>
            <a:r>
              <a:rPr lang="en-US" u="sng" dirty="0"/>
              <a:t>and</a:t>
            </a:r>
            <a:r>
              <a:rPr lang="en-US" dirty="0"/>
              <a:t> natural enemies</a:t>
            </a:r>
          </a:p>
          <a:p>
            <a:pPr>
              <a:lnSpc>
                <a:spcPct val="100000"/>
              </a:lnSpc>
              <a:spcAft>
                <a:spcPts val="1800"/>
              </a:spcAft>
            </a:pPr>
            <a:r>
              <a:rPr lang="en-US" dirty="0"/>
              <a:t>Use selective, less toxic products when needed</a:t>
            </a:r>
          </a:p>
          <a:p>
            <a:pPr>
              <a:lnSpc>
                <a:spcPct val="100000"/>
              </a:lnSpc>
            </a:pPr>
            <a:r>
              <a:rPr lang="en-US" dirty="0"/>
              <a:t>Apply in ways that protect natural enemies</a:t>
            </a:r>
          </a:p>
          <a:p>
            <a:pPr lvl="1">
              <a:lnSpc>
                <a:spcPct val="100000"/>
              </a:lnSpc>
            </a:pPr>
            <a:r>
              <a:rPr lang="en-US" dirty="0"/>
              <a:t>Don’t spray plants in bloom</a:t>
            </a:r>
          </a:p>
        </p:txBody>
      </p:sp>
      <p:sp>
        <p:nvSpPr>
          <p:cNvPr id="5" name="Title 4">
            <a:extLst>
              <a:ext uri="{FF2B5EF4-FFF2-40B4-BE49-F238E27FC236}">
                <a16:creationId xmlns:a16="http://schemas.microsoft.com/office/drawing/2014/main" id="{968AEA5B-BC96-14D8-563E-C88A6D123060}"/>
              </a:ext>
            </a:extLst>
          </p:cNvPr>
          <p:cNvSpPr>
            <a:spLocks noGrp="1"/>
          </p:cNvSpPr>
          <p:nvPr>
            <p:ph type="title" idx="4294967295"/>
          </p:nvPr>
        </p:nvSpPr>
        <p:spPr>
          <a:xfrm>
            <a:off x="838200" y="347663"/>
            <a:ext cx="5675313" cy="1325562"/>
          </a:xfrm>
        </p:spPr>
        <p:txBody>
          <a:bodyPr/>
          <a:lstStyle/>
          <a:p>
            <a:r>
              <a:rPr lang="en-US" dirty="0"/>
              <a:t>Use less toxic pesticides</a:t>
            </a:r>
          </a:p>
        </p:txBody>
      </p:sp>
      <p:pic>
        <p:nvPicPr>
          <p:cNvPr id="7" name="Picture Placeholder 6" descr="Table&#10;&#10;Description automatically generated">
            <a:extLst>
              <a:ext uri="{FF2B5EF4-FFF2-40B4-BE49-F238E27FC236}">
                <a16:creationId xmlns:a16="http://schemas.microsoft.com/office/drawing/2014/main" id="{67243499-AE4C-B6C8-1F68-FF5447B89804}"/>
              </a:ext>
            </a:extLst>
          </p:cNvPr>
          <p:cNvPicPr>
            <a:picLocks noGrp="1" noChangeAspect="1"/>
          </p:cNvPicPr>
          <p:nvPr>
            <p:ph type="pic" idx="4294967295"/>
          </p:nvPr>
        </p:nvPicPr>
        <p:blipFill>
          <a:blip r:embed="rId3" cstate="email">
            <a:extLst>
              <a:ext uri="{28A0092B-C50C-407E-A947-70E740481C1C}">
                <a14:useLocalDpi xmlns:a14="http://schemas.microsoft.com/office/drawing/2010/main"/>
              </a:ext>
            </a:extLst>
          </a:blip>
          <a:srcRect/>
          <a:stretch>
            <a:fillRect/>
          </a:stretch>
        </p:blipFill>
        <p:spPr>
          <a:xfrm>
            <a:off x="5768453" y="1493777"/>
            <a:ext cx="6120608" cy="3870446"/>
          </a:xfrm>
        </p:spPr>
      </p:pic>
    </p:spTree>
    <p:extLst>
      <p:ext uri="{BB962C8B-B14F-4D97-AF65-F5344CB8AC3E}">
        <p14:creationId xmlns:p14="http://schemas.microsoft.com/office/powerpoint/2010/main" val="4190602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n insectary planting of wildflowers in a landscape.; Contra Costa County">
            <a:extLst>
              <a:ext uri="{FF2B5EF4-FFF2-40B4-BE49-F238E27FC236}">
                <a16:creationId xmlns:a16="http://schemas.microsoft.com/office/drawing/2014/main" id="{3D5E882A-A807-463D-ADA7-9BCED3AB8651}"/>
              </a:ext>
            </a:extLst>
          </p:cNvPr>
          <p:cNvPicPr>
            <a:picLocks noGrp="1" noChangeAspect="1" noChangeArrowheads="1"/>
          </p:cNvPicPr>
          <p:nvPr>
            <p:ph type="pic" idx="13"/>
          </p:nvPr>
        </p:nvPicPr>
        <p:blipFill rotWithShape="1">
          <a:blip r:embed="rId3">
            <a:extLst>
              <a:ext uri="{28A0092B-C50C-407E-A947-70E740481C1C}">
                <a14:useLocalDpi xmlns:a14="http://schemas.microsoft.com/office/drawing/2010/main" val="0"/>
              </a:ext>
            </a:extLst>
          </a:blip>
          <a:srcRect t="13991" r="-1" b="13990"/>
          <a:stretch/>
        </p:blipFill>
        <p:spPr bwMode="auto">
          <a:xfrm>
            <a:off x="152400" y="152400"/>
            <a:ext cx="5137806" cy="6569075"/>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4EB5D8A2-7B39-55DA-7DFF-888D6897456C}"/>
              </a:ext>
            </a:extLst>
          </p:cNvPr>
          <p:cNvSpPr>
            <a:spLocks noGrp="1"/>
          </p:cNvSpPr>
          <p:nvPr>
            <p:ph idx="16"/>
          </p:nvPr>
        </p:nvSpPr>
        <p:spPr>
          <a:xfrm>
            <a:off x="5677988" y="2126166"/>
            <a:ext cx="5675811" cy="4050796"/>
          </a:xfrm>
        </p:spPr>
        <p:txBody>
          <a:bodyPr>
            <a:normAutofit/>
          </a:bodyPr>
          <a:lstStyle/>
          <a:p>
            <a:r>
              <a:rPr lang="en-US" dirty="0"/>
              <a:t>Insectary plants provide pollen and nectar to predators and parasites</a:t>
            </a:r>
            <a:endParaRPr lang="en-US"/>
          </a:p>
          <a:p>
            <a:pPr>
              <a:spcAft>
                <a:spcPts val="1800"/>
              </a:spcAft>
            </a:pPr>
            <a:r>
              <a:rPr lang="en-US" dirty="0"/>
              <a:t>Provide habitat and food to encourage and sustain natural enemies</a:t>
            </a:r>
            <a:endParaRPr lang="en-US"/>
          </a:p>
        </p:txBody>
      </p:sp>
      <p:sp>
        <p:nvSpPr>
          <p:cNvPr id="3" name="Title 2">
            <a:extLst>
              <a:ext uri="{FF2B5EF4-FFF2-40B4-BE49-F238E27FC236}">
                <a16:creationId xmlns:a16="http://schemas.microsoft.com/office/drawing/2014/main" id="{502E95CA-D95B-82B3-18B4-98BAC6861524}"/>
              </a:ext>
            </a:extLst>
          </p:cNvPr>
          <p:cNvSpPr>
            <a:spLocks noGrp="1"/>
          </p:cNvSpPr>
          <p:nvPr>
            <p:ph type="title"/>
          </p:nvPr>
        </p:nvSpPr>
        <p:spPr>
          <a:xfrm>
            <a:off x="5677988" y="681037"/>
            <a:ext cx="5675811" cy="1325563"/>
          </a:xfrm>
        </p:spPr>
        <p:txBody>
          <a:bodyPr anchor="t">
            <a:normAutofit/>
          </a:bodyPr>
          <a:lstStyle/>
          <a:p>
            <a:r>
              <a:rPr lang="en-US" dirty="0"/>
              <a:t>Create habitat</a:t>
            </a:r>
          </a:p>
        </p:txBody>
      </p:sp>
    </p:spTree>
    <p:extLst>
      <p:ext uri="{BB962C8B-B14F-4D97-AF65-F5344CB8AC3E}">
        <p14:creationId xmlns:p14="http://schemas.microsoft.com/office/powerpoint/2010/main" val="3625542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56E50-2BB9-41B5-9F9A-66CADCCB7E46}"/>
              </a:ext>
            </a:extLst>
          </p:cNvPr>
          <p:cNvSpPr>
            <a:spLocks noGrp="1"/>
          </p:cNvSpPr>
          <p:nvPr>
            <p:ph type="title"/>
          </p:nvPr>
        </p:nvSpPr>
        <p:spPr>
          <a:xfrm>
            <a:off x="838200" y="365125"/>
            <a:ext cx="10515600" cy="1325563"/>
          </a:xfrm>
        </p:spPr>
        <p:txBody>
          <a:bodyPr anchor="ctr">
            <a:normAutofit/>
          </a:bodyPr>
          <a:lstStyle/>
          <a:p>
            <a:r>
              <a:rPr lang="en-US" dirty="0"/>
              <a:t>Hands-on Activity</a:t>
            </a:r>
          </a:p>
        </p:txBody>
      </p:sp>
      <p:sp>
        <p:nvSpPr>
          <p:cNvPr id="3" name="Content Placeholder 2">
            <a:extLst>
              <a:ext uri="{FF2B5EF4-FFF2-40B4-BE49-F238E27FC236}">
                <a16:creationId xmlns:a16="http://schemas.microsoft.com/office/drawing/2014/main" id="{CCF5D096-460F-FF7F-026C-88BDD96872BD}"/>
              </a:ext>
            </a:extLst>
          </p:cNvPr>
          <p:cNvSpPr>
            <a:spLocks noGrp="1"/>
          </p:cNvSpPr>
          <p:nvPr>
            <p:ph sz="half" idx="1"/>
          </p:nvPr>
        </p:nvSpPr>
        <p:spPr>
          <a:xfrm>
            <a:off x="838200" y="1825625"/>
            <a:ext cx="5038726" cy="2032000"/>
          </a:xfrm>
        </p:spPr>
        <p:txBody>
          <a:bodyPr>
            <a:normAutofit/>
          </a:bodyPr>
          <a:lstStyle/>
          <a:p>
            <a:r>
              <a:rPr lang="en-US" dirty="0"/>
              <a:t>Viewing natural enemies</a:t>
            </a:r>
          </a:p>
          <a:p>
            <a:r>
              <a:rPr lang="en-US" dirty="0"/>
              <a:t>Rotating through 4 stations</a:t>
            </a:r>
          </a:p>
          <a:p>
            <a:r>
              <a:rPr lang="en-US" dirty="0"/>
              <a:t>Worksheet with questions</a:t>
            </a:r>
          </a:p>
          <a:p>
            <a:endParaRPr lang="en-US" dirty="0"/>
          </a:p>
          <a:p>
            <a:pPr marL="0" indent="0">
              <a:buNone/>
            </a:pPr>
            <a:endParaRPr lang="en-US" dirty="0"/>
          </a:p>
        </p:txBody>
      </p:sp>
      <p:pic>
        <p:nvPicPr>
          <p:cNvPr id="1026" name="Picture 2" descr="Predaceous adult of a soldier beetle (Cantharidae).">
            <a:extLst>
              <a:ext uri="{FF2B5EF4-FFF2-40B4-BE49-F238E27FC236}">
                <a16:creationId xmlns:a16="http://schemas.microsoft.com/office/drawing/2014/main" id="{A1E7C71E-4364-67D5-E5E6-EB2353B8F8A7}"/>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6315076" y="1027906"/>
            <a:ext cx="5181600" cy="3425310"/>
          </a:xfrm>
          <a:prstGeom prst="rect">
            <a:avLst/>
          </a:prstGeom>
          <a:solidFill>
            <a:srgbClr val="FFFFFF"/>
          </a:solidFill>
        </p:spPr>
      </p:pic>
      <p:sp>
        <p:nvSpPr>
          <p:cNvPr id="1031" name="Footer Placeholder 4">
            <a:extLst>
              <a:ext uri="{FF2B5EF4-FFF2-40B4-BE49-F238E27FC236}">
                <a16:creationId xmlns:a16="http://schemas.microsoft.com/office/drawing/2014/main" id="{F58234D7-3F3A-7870-0651-9073D8B69861}"/>
              </a:ext>
            </a:extLst>
          </p:cNvPr>
          <p:cNvSpPr>
            <a:spLocks noGrp="1"/>
          </p:cNvSpPr>
          <p:nvPr>
            <p:ph type="ftr" sz="quarter" idx="11"/>
          </p:nvPr>
        </p:nvSpPr>
        <p:spPr>
          <a:xfrm>
            <a:off x="4038600" y="6356350"/>
            <a:ext cx="4114800" cy="365125"/>
          </a:xfrm>
        </p:spPr>
        <p:txBody>
          <a:bodyPr/>
          <a:lstStyle/>
          <a:p>
            <a:endParaRPr lang="en-US"/>
          </a:p>
        </p:txBody>
      </p:sp>
      <p:sp>
        <p:nvSpPr>
          <p:cNvPr id="4" name="TextBox 3">
            <a:extLst>
              <a:ext uri="{FF2B5EF4-FFF2-40B4-BE49-F238E27FC236}">
                <a16:creationId xmlns:a16="http://schemas.microsoft.com/office/drawing/2014/main" id="{D342CC26-C9F4-880E-884D-96DA92489531}"/>
              </a:ext>
            </a:extLst>
          </p:cNvPr>
          <p:cNvSpPr txBox="1"/>
          <p:nvPr/>
        </p:nvSpPr>
        <p:spPr>
          <a:xfrm>
            <a:off x="838200" y="4700588"/>
            <a:ext cx="8948738" cy="1815882"/>
          </a:xfrm>
          <a:prstGeom prst="rect">
            <a:avLst/>
          </a:prstGeom>
          <a:noFill/>
        </p:spPr>
        <p:txBody>
          <a:bodyPr wrap="square" rtlCol="0">
            <a:spAutoFit/>
          </a:bodyPr>
          <a:lstStyle/>
          <a:p>
            <a:r>
              <a:rPr lang="en-US" sz="2800" b="1" u="sng" dirty="0"/>
              <a:t>Extra credit</a:t>
            </a:r>
            <a:r>
              <a:rPr lang="en-US" sz="2800" b="1" dirty="0"/>
              <a:t>: </a:t>
            </a:r>
            <a:r>
              <a:rPr lang="en-US" sz="2800" dirty="0"/>
              <a:t>How should you take care of the ladybugs for sale in the store? What do you tell customers to help make release more successful?</a:t>
            </a:r>
          </a:p>
          <a:p>
            <a:endParaRPr lang="en-US" sz="2800" dirty="0"/>
          </a:p>
        </p:txBody>
      </p:sp>
    </p:spTree>
    <p:extLst>
      <p:ext uri="{BB962C8B-B14F-4D97-AF65-F5344CB8AC3E}">
        <p14:creationId xmlns:p14="http://schemas.microsoft.com/office/powerpoint/2010/main" val="206625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and holding a clear container with food in it&#10;&#10;Description automatically generated with low confidence">
            <a:extLst>
              <a:ext uri="{FF2B5EF4-FFF2-40B4-BE49-F238E27FC236}">
                <a16:creationId xmlns:a16="http://schemas.microsoft.com/office/drawing/2014/main" id="{7E2EBFF3-39AB-9CDE-1533-12790A9D5C03}"/>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52400" y="144462"/>
            <a:ext cx="5137806" cy="6569075"/>
          </a:xfrm>
          <a:prstGeom prst="rect">
            <a:avLst/>
          </a:prstGeom>
          <a:noFill/>
          <a:ln w="50800">
            <a:solidFill>
              <a:schemeClr val="bg1"/>
            </a:solidFill>
          </a:ln>
        </p:spPr>
      </p:pic>
      <p:sp>
        <p:nvSpPr>
          <p:cNvPr id="9" name="Content Placeholder 8">
            <a:extLst>
              <a:ext uri="{FF2B5EF4-FFF2-40B4-BE49-F238E27FC236}">
                <a16:creationId xmlns:a16="http://schemas.microsoft.com/office/drawing/2014/main" id="{3DDDB7C6-EF55-AD49-8D09-81584B9D6F7C}"/>
              </a:ext>
            </a:extLst>
          </p:cNvPr>
          <p:cNvSpPr>
            <a:spLocks noGrp="1"/>
          </p:cNvSpPr>
          <p:nvPr>
            <p:ph idx="16"/>
          </p:nvPr>
        </p:nvSpPr>
        <p:spPr>
          <a:xfrm>
            <a:off x="5677988" y="2126166"/>
            <a:ext cx="6094912" cy="4403222"/>
          </a:xfrm>
        </p:spPr>
        <p:txBody>
          <a:bodyPr>
            <a:normAutofit fontScale="92500"/>
          </a:bodyPr>
          <a:lstStyle/>
          <a:p>
            <a:r>
              <a:rPr lang="en-US" sz="2600" dirty="0"/>
              <a:t>Always store ladybugs in the refrigerator</a:t>
            </a:r>
          </a:p>
          <a:p>
            <a:r>
              <a:rPr lang="en-US" sz="2600" dirty="0"/>
              <a:t>Tell customer to keep in fridge until they are ready to release.</a:t>
            </a:r>
          </a:p>
          <a:p>
            <a:r>
              <a:rPr lang="en-US" sz="2600" b="1" dirty="0"/>
              <a:t>When released outside they will quickly fly away or disperse, esp. when sunny</a:t>
            </a:r>
          </a:p>
          <a:p>
            <a:r>
              <a:rPr lang="en-US" sz="2600" dirty="0"/>
              <a:t>Release at dusk</a:t>
            </a:r>
          </a:p>
          <a:p>
            <a:r>
              <a:rPr lang="en-US" sz="2600" dirty="0"/>
              <a:t>Spray a little sugar water at base of plant with aphids</a:t>
            </a:r>
          </a:p>
          <a:p>
            <a:r>
              <a:rPr lang="en-US" sz="2600" dirty="0"/>
              <a:t>Make sure customers know what the life stages look like</a:t>
            </a:r>
          </a:p>
          <a:p>
            <a:pPr marL="0" indent="0">
              <a:buNone/>
            </a:pPr>
            <a:endParaRPr lang="en-US" sz="2600" dirty="0"/>
          </a:p>
        </p:txBody>
      </p:sp>
      <p:sp>
        <p:nvSpPr>
          <p:cNvPr id="2" name="Title 1">
            <a:extLst>
              <a:ext uri="{FF2B5EF4-FFF2-40B4-BE49-F238E27FC236}">
                <a16:creationId xmlns:a16="http://schemas.microsoft.com/office/drawing/2014/main" id="{7B746037-74BA-F248-BCD7-B9C281874C5B}"/>
              </a:ext>
            </a:extLst>
          </p:cNvPr>
          <p:cNvSpPr>
            <a:spLocks noGrp="1"/>
          </p:cNvSpPr>
          <p:nvPr>
            <p:ph type="title"/>
          </p:nvPr>
        </p:nvSpPr>
        <p:spPr>
          <a:xfrm>
            <a:off x="5677988" y="681037"/>
            <a:ext cx="5675811" cy="1325563"/>
          </a:xfrm>
        </p:spPr>
        <p:txBody>
          <a:bodyPr anchor="t">
            <a:normAutofit/>
          </a:bodyPr>
          <a:lstStyle/>
          <a:p>
            <a:r>
              <a:rPr lang="en-US" dirty="0"/>
              <a:t>Storing and releasing ladybugs</a:t>
            </a:r>
          </a:p>
        </p:txBody>
      </p:sp>
      <p:sp>
        <p:nvSpPr>
          <p:cNvPr id="3" name="TextBox 2">
            <a:extLst>
              <a:ext uri="{FF2B5EF4-FFF2-40B4-BE49-F238E27FC236}">
                <a16:creationId xmlns:a16="http://schemas.microsoft.com/office/drawing/2014/main" id="{8DE126E6-384B-CE4D-BCF4-4F1971686FB2}"/>
              </a:ext>
            </a:extLst>
          </p:cNvPr>
          <p:cNvSpPr txBox="1"/>
          <p:nvPr/>
        </p:nvSpPr>
        <p:spPr>
          <a:xfrm>
            <a:off x="0" y="6581001"/>
            <a:ext cx="4042453" cy="553998"/>
          </a:xfrm>
          <a:prstGeom prst="rect">
            <a:avLst/>
          </a:prstGeom>
          <a:noFill/>
        </p:spPr>
        <p:txBody>
          <a:bodyPr wrap="none" rtlCol="0">
            <a:spAutoFit/>
          </a:bodyPr>
          <a:lstStyle/>
          <a:p>
            <a:r>
              <a:rPr lang="en-US" sz="1200" dirty="0">
                <a:hlinkClick r:id="rId4"/>
              </a:rPr>
              <a:t>https://www.flickr.com/photos/81622431@N00/2546715965</a:t>
            </a:r>
            <a:endParaRPr lang="en-US" sz="1200" dirty="0"/>
          </a:p>
          <a:p>
            <a:endParaRPr lang="en-US" dirty="0"/>
          </a:p>
        </p:txBody>
      </p:sp>
    </p:spTree>
    <p:extLst>
      <p:ext uri="{BB962C8B-B14F-4D97-AF65-F5344CB8AC3E}">
        <p14:creationId xmlns:p14="http://schemas.microsoft.com/office/powerpoint/2010/main" val="3611974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53AB6B-0769-DE49-8041-C89DB38C99F0}"/>
              </a:ext>
            </a:extLst>
          </p:cNvPr>
          <p:cNvSpPr>
            <a:spLocks noGrp="1"/>
          </p:cNvSpPr>
          <p:nvPr>
            <p:ph type="title"/>
          </p:nvPr>
        </p:nvSpPr>
        <p:spPr/>
        <p:txBody>
          <a:bodyPr/>
          <a:lstStyle/>
          <a:p>
            <a:r>
              <a:rPr lang="en-US" dirty="0"/>
              <a:t>Predators</a:t>
            </a:r>
          </a:p>
        </p:txBody>
      </p:sp>
      <p:sp>
        <p:nvSpPr>
          <p:cNvPr id="4" name="Content Placeholder 3">
            <a:extLst>
              <a:ext uri="{FF2B5EF4-FFF2-40B4-BE49-F238E27FC236}">
                <a16:creationId xmlns:a16="http://schemas.microsoft.com/office/drawing/2014/main" id="{A07CFC0C-C95F-5D41-8331-0A9E764E9C83}"/>
              </a:ext>
            </a:extLst>
          </p:cNvPr>
          <p:cNvSpPr>
            <a:spLocks noGrp="1"/>
          </p:cNvSpPr>
          <p:nvPr>
            <p:ph idx="1"/>
          </p:nvPr>
        </p:nvSpPr>
        <p:spPr/>
        <p:txBody>
          <a:bodyPr>
            <a:normAutofit/>
          </a:bodyPr>
          <a:lstStyle/>
          <a:p>
            <a:pPr>
              <a:lnSpc>
                <a:spcPct val="100000"/>
              </a:lnSpc>
              <a:spcAft>
                <a:spcPts val="1800"/>
              </a:spcAft>
            </a:pPr>
            <a:r>
              <a:rPr lang="en-US" dirty="0"/>
              <a:t>Kill and feed on many prey </a:t>
            </a:r>
          </a:p>
          <a:p>
            <a:pPr>
              <a:lnSpc>
                <a:spcPct val="100000"/>
              </a:lnSpc>
            </a:pPr>
            <a:r>
              <a:rPr lang="en-US" dirty="0"/>
              <a:t>Adults, immature stages (larvae or nymphs) are predaceous </a:t>
            </a:r>
          </a:p>
          <a:p>
            <a:pPr lvl="1">
              <a:lnSpc>
                <a:spcPct val="100000"/>
              </a:lnSpc>
            </a:pPr>
            <a:r>
              <a:rPr lang="en-US" dirty="0"/>
              <a:t>Immature stages are often aggressive feeders</a:t>
            </a:r>
          </a:p>
          <a:p>
            <a:pPr>
              <a:lnSpc>
                <a:spcPct val="100000"/>
              </a:lnSpc>
            </a:pPr>
            <a:r>
              <a:rPr lang="en-US" dirty="0"/>
              <a:t>Yes, biocontrol is done by birds, mammals, reptiles, and amphibians too! </a:t>
            </a:r>
          </a:p>
        </p:txBody>
      </p:sp>
    </p:spTree>
    <p:extLst>
      <p:ext uri="{BB962C8B-B14F-4D97-AF65-F5344CB8AC3E}">
        <p14:creationId xmlns:p14="http://schemas.microsoft.com/office/powerpoint/2010/main" val="2729343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101D-F811-0A72-D914-95EE91FC5BE4}"/>
              </a:ext>
            </a:extLst>
          </p:cNvPr>
          <p:cNvSpPr>
            <a:spLocks noGrp="1"/>
          </p:cNvSpPr>
          <p:nvPr>
            <p:ph type="title"/>
          </p:nvPr>
        </p:nvSpPr>
        <p:spPr>
          <a:xfrm>
            <a:off x="838200" y="365125"/>
            <a:ext cx="10515600" cy="1325563"/>
          </a:xfrm>
        </p:spPr>
        <p:txBody>
          <a:bodyPr anchor="ctr">
            <a:normAutofit/>
          </a:bodyPr>
          <a:lstStyle/>
          <a:p>
            <a:r>
              <a:rPr lang="en-US" dirty="0"/>
              <a:t>Generalist or specialist?</a:t>
            </a:r>
          </a:p>
        </p:txBody>
      </p:sp>
      <p:sp>
        <p:nvSpPr>
          <p:cNvPr id="3" name="Content Placeholder 2">
            <a:extLst>
              <a:ext uri="{FF2B5EF4-FFF2-40B4-BE49-F238E27FC236}">
                <a16:creationId xmlns:a16="http://schemas.microsoft.com/office/drawing/2014/main" id="{5D7842DB-4744-C7B5-E090-5FA5935D77B3}"/>
              </a:ext>
            </a:extLst>
          </p:cNvPr>
          <p:cNvSpPr>
            <a:spLocks noGrp="1"/>
          </p:cNvSpPr>
          <p:nvPr>
            <p:ph sz="half" idx="1"/>
          </p:nvPr>
        </p:nvSpPr>
        <p:spPr>
          <a:xfrm>
            <a:off x="838200" y="1825625"/>
            <a:ext cx="5181600" cy="4351338"/>
          </a:xfrm>
        </p:spPr>
        <p:txBody>
          <a:bodyPr>
            <a:normAutofit/>
          </a:bodyPr>
          <a:lstStyle/>
          <a:p>
            <a:r>
              <a:rPr lang="en-US" b="1" dirty="0"/>
              <a:t>Generalist predators</a:t>
            </a:r>
            <a:r>
              <a:rPr lang="en-US" dirty="0"/>
              <a:t>: feed on a wide variety of pests; may feed on other beneficials and pests</a:t>
            </a:r>
          </a:p>
          <a:p>
            <a:endParaRPr lang="en-US" dirty="0"/>
          </a:p>
          <a:p>
            <a:r>
              <a:rPr lang="en-US" b="1" dirty="0"/>
              <a:t>Specialist predators</a:t>
            </a:r>
            <a:r>
              <a:rPr lang="en-US" dirty="0"/>
              <a:t>: feed on only one or a few closely related species </a:t>
            </a:r>
          </a:p>
        </p:txBody>
      </p:sp>
      <p:pic>
        <p:nvPicPr>
          <p:cNvPr id="2054" name="Picture 6" descr="Adult and larva of the mealybug destroyer lady beetle, Cryptolaemus montrouzieri.">
            <a:extLst>
              <a:ext uri="{FF2B5EF4-FFF2-40B4-BE49-F238E27FC236}">
                <a16:creationId xmlns:a16="http://schemas.microsoft.com/office/drawing/2014/main" id="{399773CD-8782-F7BB-3711-82374E171A1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37179" y="1343026"/>
            <a:ext cx="5174288" cy="4582346"/>
          </a:xfrm>
          <a:prstGeom prst="rect">
            <a:avLst/>
          </a:prstGeom>
          <a:solidFill>
            <a:srgbClr val="FFFFFF"/>
          </a:solidFill>
        </p:spPr>
      </p:pic>
      <p:sp>
        <p:nvSpPr>
          <p:cNvPr id="5" name="TextBox 4">
            <a:extLst>
              <a:ext uri="{FF2B5EF4-FFF2-40B4-BE49-F238E27FC236}">
                <a16:creationId xmlns:a16="http://schemas.microsoft.com/office/drawing/2014/main" id="{3FC80D39-3DF4-6AD8-9887-3BFAB5A5A4A5}"/>
              </a:ext>
            </a:extLst>
          </p:cNvPr>
          <p:cNvSpPr txBox="1"/>
          <p:nvPr/>
        </p:nvSpPr>
        <p:spPr>
          <a:xfrm>
            <a:off x="6862762" y="5462587"/>
            <a:ext cx="3641638" cy="369332"/>
          </a:xfrm>
          <a:prstGeom prst="rect">
            <a:avLst/>
          </a:prstGeom>
          <a:solidFill>
            <a:schemeClr val="bg1"/>
          </a:solidFill>
        </p:spPr>
        <p:txBody>
          <a:bodyPr wrap="none" rtlCol="0">
            <a:spAutoFit/>
          </a:bodyPr>
          <a:lstStyle/>
          <a:p>
            <a:r>
              <a:rPr lang="en-US" dirty="0"/>
              <a:t>Mealybug destroyer adult and larva</a:t>
            </a:r>
          </a:p>
        </p:txBody>
      </p:sp>
    </p:spTree>
    <p:extLst>
      <p:ext uri="{BB962C8B-B14F-4D97-AF65-F5344CB8AC3E}">
        <p14:creationId xmlns:p14="http://schemas.microsoft.com/office/powerpoint/2010/main" val="4070184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descr="Adult on pomegranate shoot, ca 1X">
            <a:extLst>
              <a:ext uri="{FF2B5EF4-FFF2-40B4-BE49-F238E27FC236}">
                <a16:creationId xmlns:a16="http://schemas.microsoft.com/office/drawing/2014/main" id="{9C9EC315-DDEC-3AE3-6E12-6AB35BC86ED8}"/>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34313" t="18866" r="30384" b="18981"/>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Two adults on leaf (1 1/2x), Clark Co, Vancouver, Washington">
            <a:extLst>
              <a:ext uri="{FF2B5EF4-FFF2-40B4-BE49-F238E27FC236}">
                <a16:creationId xmlns:a16="http://schemas.microsoft.com/office/drawing/2014/main" id="{75AFC0E2-8806-C5F1-9DD0-0759338854B1}"/>
              </a:ext>
            </a:extLst>
          </p:cNvPr>
          <p:cNvPicPr>
            <a:picLocks noGrp="1" noChangeAspect="1" noChangeArrowheads="1"/>
          </p:cNvPicPr>
          <p:nvPr>
            <p:ph type="pic" idx="13"/>
          </p:nvPr>
        </p:nvPicPr>
        <p:blipFill rotWithShape="1">
          <a:blip r:embed="rId4">
            <a:extLst>
              <a:ext uri="{28A0092B-C50C-407E-A947-70E740481C1C}">
                <a14:useLocalDpi xmlns:a14="http://schemas.microsoft.com/office/drawing/2010/main" val="0"/>
              </a:ext>
            </a:extLst>
          </a:blip>
          <a:srcRect l="25135" r="25135"/>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5">
            <a:extLst>
              <a:ext uri="{FF2B5EF4-FFF2-40B4-BE49-F238E27FC236}">
                <a16:creationId xmlns:a16="http://schemas.microsoft.com/office/drawing/2014/main" id="{E103E91D-09F7-8FE0-D1BA-10B6C9F6D31C}"/>
              </a:ext>
            </a:extLst>
          </p:cNvPr>
          <p:cNvPicPr>
            <a:picLocks noGrp="1" noChangeAspect="1"/>
          </p:cNvPicPr>
          <p:nvPr>
            <p:ph type="pic" idx="14"/>
          </p:nvPr>
        </p:nvPicPr>
        <p:blipFill rotWithShape="1">
          <a:blip r:embed="rId5">
            <a:extLst>
              <a:ext uri="{28A0092B-C50C-407E-A947-70E740481C1C}">
                <a14:useLocalDpi xmlns:a14="http://schemas.microsoft.com/office/drawing/2010/main" val="0"/>
              </a:ext>
            </a:extLst>
          </a:blip>
          <a:srcRect t="1232" b="1232"/>
          <a:stretch/>
        </p:blipFill>
        <p:spPr/>
      </p:pic>
      <p:sp>
        <p:nvSpPr>
          <p:cNvPr id="4" name="Content Placeholder 3">
            <a:extLst>
              <a:ext uri="{FF2B5EF4-FFF2-40B4-BE49-F238E27FC236}">
                <a16:creationId xmlns:a16="http://schemas.microsoft.com/office/drawing/2014/main" id="{7027C4F5-F3E2-FF5A-5FB2-68078722C7C6}"/>
              </a:ext>
            </a:extLst>
          </p:cNvPr>
          <p:cNvSpPr>
            <a:spLocks noGrp="1"/>
          </p:cNvSpPr>
          <p:nvPr>
            <p:ph idx="15"/>
          </p:nvPr>
        </p:nvSpPr>
        <p:spPr>
          <a:xfrm>
            <a:off x="862848" y="1665996"/>
            <a:ext cx="5675811" cy="4050796"/>
          </a:xfrm>
        </p:spPr>
        <p:txBody>
          <a:bodyPr vert="horz" lIns="91440" tIns="45720" rIns="91440" bIns="45720" rtlCol="0" anchor="t">
            <a:normAutofit/>
          </a:bodyPr>
          <a:lstStyle/>
          <a:p>
            <a:r>
              <a:rPr lang="en-US" dirty="0">
                <a:latin typeface="Arial"/>
                <a:cs typeface="Arial"/>
              </a:rPr>
              <a:t>Some are generalist predators</a:t>
            </a:r>
            <a:endParaRPr lang="en-US" dirty="0"/>
          </a:p>
          <a:p>
            <a:pPr lvl="1"/>
            <a:r>
              <a:rPr lang="en-US" dirty="0">
                <a:latin typeface="Arial"/>
                <a:cs typeface="Arial"/>
              </a:rPr>
              <a:t>Eat aphids, mites, psyllids, scales, and whiteflies </a:t>
            </a:r>
            <a:endParaRPr lang="en-US" dirty="0"/>
          </a:p>
        </p:txBody>
      </p:sp>
      <p:sp>
        <p:nvSpPr>
          <p:cNvPr id="5" name="Title 4">
            <a:extLst>
              <a:ext uri="{FF2B5EF4-FFF2-40B4-BE49-F238E27FC236}">
                <a16:creationId xmlns:a16="http://schemas.microsoft.com/office/drawing/2014/main" id="{A5FF40C9-B8BF-33F2-64D5-E79A6A54D4E7}"/>
              </a:ext>
            </a:extLst>
          </p:cNvPr>
          <p:cNvSpPr>
            <a:spLocks noGrp="1"/>
          </p:cNvSpPr>
          <p:nvPr>
            <p:ph type="title"/>
          </p:nvPr>
        </p:nvSpPr>
        <p:spPr/>
        <p:txBody>
          <a:bodyPr/>
          <a:lstStyle/>
          <a:p>
            <a:r>
              <a:rPr lang="en-US" dirty="0"/>
              <a:t>Lady beetles (ladybugs)</a:t>
            </a:r>
          </a:p>
        </p:txBody>
      </p:sp>
      <p:sp>
        <p:nvSpPr>
          <p:cNvPr id="13" name="TextBox 12">
            <a:extLst>
              <a:ext uri="{FF2B5EF4-FFF2-40B4-BE49-F238E27FC236}">
                <a16:creationId xmlns:a16="http://schemas.microsoft.com/office/drawing/2014/main" id="{D617D4D8-6964-D9F5-94F3-E03666D401A0}"/>
              </a:ext>
            </a:extLst>
          </p:cNvPr>
          <p:cNvSpPr txBox="1"/>
          <p:nvPr/>
        </p:nvSpPr>
        <p:spPr>
          <a:xfrm>
            <a:off x="6918728" y="3058955"/>
            <a:ext cx="2169056" cy="276999"/>
          </a:xfrm>
          <a:prstGeom prst="rect">
            <a:avLst/>
          </a:prstGeom>
          <a:solidFill>
            <a:schemeClr val="bg1"/>
          </a:solidFill>
        </p:spPr>
        <p:txBody>
          <a:bodyPr wrap="square" rtlCol="0">
            <a:spAutoFit/>
          </a:bodyPr>
          <a:lstStyle/>
          <a:p>
            <a:r>
              <a:rPr lang="en-US" sz="1200"/>
              <a:t>Multicolored Asian lady beetle</a:t>
            </a:r>
          </a:p>
        </p:txBody>
      </p:sp>
      <p:grpSp>
        <p:nvGrpSpPr>
          <p:cNvPr id="14" name="Group 13">
            <a:extLst>
              <a:ext uri="{FF2B5EF4-FFF2-40B4-BE49-F238E27FC236}">
                <a16:creationId xmlns:a16="http://schemas.microsoft.com/office/drawing/2014/main" id="{2265A537-A0B4-1159-36ED-1EA919F46EF2}"/>
              </a:ext>
            </a:extLst>
          </p:cNvPr>
          <p:cNvGrpSpPr/>
          <p:nvPr/>
        </p:nvGrpSpPr>
        <p:grpSpPr>
          <a:xfrm>
            <a:off x="476335" y="3221624"/>
            <a:ext cx="2514600" cy="1606550"/>
            <a:chOff x="418864" y="3914598"/>
            <a:chExt cx="2514600" cy="1606550"/>
          </a:xfrm>
        </p:grpSpPr>
        <p:pic>
          <p:nvPicPr>
            <p:cNvPr id="15" name="Picture 14" descr="Picture 5.png">
              <a:extLst>
                <a:ext uri="{FF2B5EF4-FFF2-40B4-BE49-F238E27FC236}">
                  <a16:creationId xmlns:a16="http://schemas.microsoft.com/office/drawing/2014/main" id="{8B0F821A-63F4-F1EE-9678-CD3306EEC6F1}"/>
                </a:ext>
              </a:extLst>
            </p:cNvPr>
            <p:cNvPicPr>
              <a:picLocks noChangeAspect="1"/>
            </p:cNvPicPr>
            <p:nvPr/>
          </p:nvPicPr>
          <p:blipFill>
            <a:blip r:embed="rId6"/>
            <a:stretch>
              <a:fillRect/>
            </a:stretch>
          </p:blipFill>
          <p:spPr>
            <a:xfrm>
              <a:off x="418864" y="3914598"/>
              <a:ext cx="2514600" cy="1606550"/>
            </a:xfrm>
            <a:prstGeom prst="rect">
              <a:avLst/>
            </a:prstGeom>
            <a:ln>
              <a:solidFill>
                <a:schemeClr val="bg1">
                  <a:lumMod val="10000"/>
                  <a:lumOff val="90000"/>
                </a:schemeClr>
              </a:solidFill>
            </a:ln>
          </p:spPr>
        </p:pic>
        <p:sp>
          <p:nvSpPr>
            <p:cNvPr id="16" name="Text Box 13">
              <a:extLst>
                <a:ext uri="{FF2B5EF4-FFF2-40B4-BE49-F238E27FC236}">
                  <a16:creationId xmlns:a16="http://schemas.microsoft.com/office/drawing/2014/main" id="{0103A27D-881C-FE3C-087D-11A083FF0AEF}"/>
                </a:ext>
              </a:extLst>
            </p:cNvPr>
            <p:cNvSpPr txBox="1">
              <a:spLocks noChangeArrowheads="1"/>
            </p:cNvSpPr>
            <p:nvPr/>
          </p:nvSpPr>
          <p:spPr bwMode="auto">
            <a:xfrm>
              <a:off x="1303527" y="3914598"/>
              <a:ext cx="745273" cy="369332"/>
            </a:xfrm>
            <a:prstGeom prst="rect">
              <a:avLst/>
            </a:prstGeom>
            <a:solidFill>
              <a:schemeClr val="bg1"/>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latin typeface="+mn-lt"/>
                </a:rPr>
                <a:t>Eggs</a:t>
              </a:r>
            </a:p>
          </p:txBody>
        </p:sp>
      </p:grpSp>
      <p:grpSp>
        <p:nvGrpSpPr>
          <p:cNvPr id="17" name="Group 16">
            <a:extLst>
              <a:ext uri="{FF2B5EF4-FFF2-40B4-BE49-F238E27FC236}">
                <a16:creationId xmlns:a16="http://schemas.microsoft.com/office/drawing/2014/main" id="{9005B22C-D653-2A1E-BE25-13B22032F052}"/>
              </a:ext>
            </a:extLst>
          </p:cNvPr>
          <p:cNvGrpSpPr/>
          <p:nvPr/>
        </p:nvGrpSpPr>
        <p:grpSpPr>
          <a:xfrm>
            <a:off x="3657040" y="3214776"/>
            <a:ext cx="2514601" cy="1505684"/>
            <a:chOff x="3676105" y="3756433"/>
            <a:chExt cx="2514601" cy="1505684"/>
          </a:xfrm>
        </p:grpSpPr>
        <p:pic>
          <p:nvPicPr>
            <p:cNvPr id="18" name="Picture 17" descr="A black and yellow insect on a green leaf&#10;&#10;Description automatically generated with medium confidence">
              <a:extLst>
                <a:ext uri="{FF2B5EF4-FFF2-40B4-BE49-F238E27FC236}">
                  <a16:creationId xmlns:a16="http://schemas.microsoft.com/office/drawing/2014/main" id="{58F942CF-039A-CF5D-75CD-C95DDF2F3B89}"/>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24374" r="24329" b="30315"/>
            <a:stretch/>
          </p:blipFill>
          <p:spPr>
            <a:xfrm>
              <a:off x="3676105" y="3756433"/>
              <a:ext cx="2514601" cy="1505684"/>
            </a:xfrm>
            <a:prstGeom prst="rect">
              <a:avLst/>
            </a:prstGeom>
          </p:spPr>
        </p:pic>
        <p:sp>
          <p:nvSpPr>
            <p:cNvPr id="19" name="Text Box 13">
              <a:extLst>
                <a:ext uri="{FF2B5EF4-FFF2-40B4-BE49-F238E27FC236}">
                  <a16:creationId xmlns:a16="http://schemas.microsoft.com/office/drawing/2014/main" id="{37715D46-6CE6-EF27-5ED7-8E34B7C132C6}"/>
                </a:ext>
              </a:extLst>
            </p:cNvPr>
            <p:cNvSpPr txBox="1">
              <a:spLocks noChangeArrowheads="1"/>
            </p:cNvSpPr>
            <p:nvPr/>
          </p:nvSpPr>
          <p:spPr bwMode="auto">
            <a:xfrm>
              <a:off x="3815496" y="3756433"/>
              <a:ext cx="745273" cy="369332"/>
            </a:xfrm>
            <a:prstGeom prst="rect">
              <a:avLst/>
            </a:prstGeom>
            <a:solidFill>
              <a:schemeClr val="bg1"/>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latin typeface="+mn-lt"/>
                </a:rPr>
                <a:t>Larva</a:t>
              </a:r>
            </a:p>
          </p:txBody>
        </p:sp>
      </p:grpSp>
      <p:grpSp>
        <p:nvGrpSpPr>
          <p:cNvPr id="20" name="Group 19">
            <a:extLst>
              <a:ext uri="{FF2B5EF4-FFF2-40B4-BE49-F238E27FC236}">
                <a16:creationId xmlns:a16="http://schemas.microsoft.com/office/drawing/2014/main" id="{7783EC45-10FC-F2D7-9D43-30FC7D878202}"/>
              </a:ext>
            </a:extLst>
          </p:cNvPr>
          <p:cNvGrpSpPr/>
          <p:nvPr/>
        </p:nvGrpSpPr>
        <p:grpSpPr>
          <a:xfrm>
            <a:off x="2210461" y="4892783"/>
            <a:ext cx="2738057" cy="1606551"/>
            <a:chOff x="3034799" y="5350207"/>
            <a:chExt cx="2331243" cy="1284178"/>
          </a:xfrm>
        </p:grpSpPr>
        <p:pic>
          <p:nvPicPr>
            <p:cNvPr id="21" name="Picture 20" descr="A picture containing insect, green&#10;&#10;Description automatically generated">
              <a:extLst>
                <a:ext uri="{FF2B5EF4-FFF2-40B4-BE49-F238E27FC236}">
                  <a16:creationId xmlns:a16="http://schemas.microsoft.com/office/drawing/2014/main" id="{189060FB-672F-9FE2-E189-6D6D609D9372}"/>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40146" t="38318" b="13650"/>
            <a:stretch/>
          </p:blipFill>
          <p:spPr>
            <a:xfrm>
              <a:off x="3034799" y="5383353"/>
              <a:ext cx="2331243" cy="1251032"/>
            </a:xfrm>
            <a:prstGeom prst="rect">
              <a:avLst/>
            </a:prstGeom>
          </p:spPr>
        </p:pic>
        <p:sp>
          <p:nvSpPr>
            <p:cNvPr id="22" name="Text Box 13">
              <a:extLst>
                <a:ext uri="{FF2B5EF4-FFF2-40B4-BE49-F238E27FC236}">
                  <a16:creationId xmlns:a16="http://schemas.microsoft.com/office/drawing/2014/main" id="{55EFC571-F802-A946-1BE2-A949E1A36C8D}"/>
                </a:ext>
              </a:extLst>
            </p:cNvPr>
            <p:cNvSpPr txBox="1">
              <a:spLocks noChangeArrowheads="1"/>
            </p:cNvSpPr>
            <p:nvPr/>
          </p:nvSpPr>
          <p:spPr bwMode="auto">
            <a:xfrm>
              <a:off x="4434890" y="5350207"/>
              <a:ext cx="745273" cy="369332"/>
            </a:xfrm>
            <a:prstGeom prst="rect">
              <a:avLst/>
            </a:prstGeom>
            <a:solidFill>
              <a:schemeClr val="bg1"/>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latin typeface="+mn-lt"/>
                </a:rPr>
                <a:t>Pupa</a:t>
              </a:r>
            </a:p>
          </p:txBody>
        </p:sp>
      </p:grpSp>
      <p:sp>
        <p:nvSpPr>
          <p:cNvPr id="24" name="TextBox 23">
            <a:extLst>
              <a:ext uri="{FF2B5EF4-FFF2-40B4-BE49-F238E27FC236}">
                <a16:creationId xmlns:a16="http://schemas.microsoft.com/office/drawing/2014/main" id="{045ADE23-837F-B113-1D4C-1BEC20F7822E}"/>
              </a:ext>
            </a:extLst>
          </p:cNvPr>
          <p:cNvSpPr txBox="1"/>
          <p:nvPr/>
        </p:nvSpPr>
        <p:spPr>
          <a:xfrm>
            <a:off x="6826523" y="6274727"/>
            <a:ext cx="2353465" cy="369332"/>
          </a:xfrm>
          <a:prstGeom prst="rect">
            <a:avLst/>
          </a:prstGeom>
          <a:solidFill>
            <a:schemeClr val="bg1"/>
          </a:solidFill>
        </p:spPr>
        <p:txBody>
          <a:bodyPr wrap="none" rtlCol="0">
            <a:spAutoFit/>
          </a:bodyPr>
          <a:lstStyle/>
          <a:p>
            <a:r>
              <a:rPr lang="en-US"/>
              <a:t>Convergent lady beetle</a:t>
            </a:r>
          </a:p>
        </p:txBody>
      </p:sp>
      <p:sp>
        <p:nvSpPr>
          <p:cNvPr id="12" name="TextBox 11">
            <a:extLst>
              <a:ext uri="{FF2B5EF4-FFF2-40B4-BE49-F238E27FC236}">
                <a16:creationId xmlns:a16="http://schemas.microsoft.com/office/drawing/2014/main" id="{67DC5BB6-BE3B-64AB-99EA-C50C5754F9B0}"/>
              </a:ext>
            </a:extLst>
          </p:cNvPr>
          <p:cNvSpPr txBox="1"/>
          <p:nvPr/>
        </p:nvSpPr>
        <p:spPr>
          <a:xfrm>
            <a:off x="9332851" y="2966622"/>
            <a:ext cx="2169055" cy="369332"/>
          </a:xfrm>
          <a:prstGeom prst="rect">
            <a:avLst/>
          </a:prstGeom>
          <a:solidFill>
            <a:schemeClr val="bg1"/>
          </a:solidFill>
        </p:spPr>
        <p:txBody>
          <a:bodyPr wrap="none" rtlCol="0">
            <a:spAutoFit/>
          </a:bodyPr>
          <a:lstStyle/>
          <a:p>
            <a:r>
              <a:rPr lang="en-US"/>
              <a:t>Ashy gray lady beetle</a:t>
            </a:r>
          </a:p>
        </p:txBody>
      </p:sp>
    </p:spTree>
    <p:extLst>
      <p:ext uri="{BB962C8B-B14F-4D97-AF65-F5344CB8AC3E}">
        <p14:creationId xmlns:p14="http://schemas.microsoft.com/office/powerpoint/2010/main" val="3939553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4824C2A0-C679-F4B8-386D-720CF40735E4}"/>
              </a:ext>
            </a:extLst>
          </p:cNvPr>
          <p:cNvPicPr>
            <a:picLocks noGrp="1" noChangeAspect="1"/>
          </p:cNvPicPr>
          <p:nvPr>
            <p:ph type="pic" idx="1"/>
          </p:nvPr>
        </p:nvPicPr>
        <p:blipFill rotWithShape="1">
          <a:blip r:embed="rId3" cstate="email">
            <a:extLst>
              <a:ext uri="{28A0092B-C50C-407E-A947-70E740481C1C}">
                <a14:useLocalDpi xmlns:a14="http://schemas.microsoft.com/office/drawing/2010/main"/>
              </a:ext>
            </a:extLst>
          </a:blip>
          <a:srcRect l="9155" t="18539" r="9155"/>
          <a:stretch/>
        </p:blipFill>
        <p:spPr>
          <a:xfrm>
            <a:off x="9545579" y="3586485"/>
            <a:ext cx="2520397" cy="2798833"/>
          </a:xfrm>
        </p:spPr>
      </p:pic>
      <p:pic>
        <p:nvPicPr>
          <p:cNvPr id="54" name="Picture Placeholder 53" descr="Picture 4.png">
            <a:extLst>
              <a:ext uri="{FF2B5EF4-FFF2-40B4-BE49-F238E27FC236}">
                <a16:creationId xmlns:a16="http://schemas.microsoft.com/office/drawing/2014/main" id="{0B744B32-E047-7DF9-B5B6-456D41E0D355}"/>
              </a:ext>
            </a:extLst>
          </p:cNvPr>
          <p:cNvPicPr>
            <a:picLocks noGrp="1" noChangeAspect="1"/>
          </p:cNvPicPr>
          <p:nvPr>
            <p:ph type="pic" idx="13"/>
          </p:nvPr>
        </p:nvPicPr>
        <p:blipFill rotWithShape="1">
          <a:blip r:embed="rId4" cstate="email">
            <a:extLst>
              <a:ext uri="{28A0092B-C50C-407E-A947-70E740481C1C}">
                <a14:useLocalDpi xmlns:a14="http://schemas.microsoft.com/office/drawing/2010/main"/>
              </a:ext>
            </a:extLst>
          </a:blip>
          <a:srcRect l="6066" r="3112" b="7649"/>
          <a:stretch/>
        </p:blipFill>
        <p:spPr>
          <a:xfrm>
            <a:off x="6074816" y="426715"/>
            <a:ext cx="3372566" cy="3159770"/>
          </a:xfrm>
          <a:prstGeom prst="rect">
            <a:avLst/>
          </a:prstGeom>
          <a:ln>
            <a:noFill/>
          </a:ln>
        </p:spPr>
      </p:pic>
      <p:pic>
        <p:nvPicPr>
          <p:cNvPr id="1026" name="Picture 2" descr="Adult Psyllobora vigintimaculata.">
            <a:extLst>
              <a:ext uri="{FF2B5EF4-FFF2-40B4-BE49-F238E27FC236}">
                <a16:creationId xmlns:a16="http://schemas.microsoft.com/office/drawing/2014/main" id="{FA17189F-8AF8-4210-C6A8-5A6252F092B7}"/>
              </a:ext>
            </a:extLst>
          </p:cNvPr>
          <p:cNvPicPr>
            <a:picLocks noGrp="1" noChangeAspect="1" noChangeArrowheads="1"/>
          </p:cNvPicPr>
          <p:nvPr>
            <p:ph type="pic" idx="16"/>
          </p:nvPr>
        </p:nvPicPr>
        <p:blipFill rotWithShape="1">
          <a:blip r:embed="rId5" cstate="email">
            <a:extLst>
              <a:ext uri="{28A0092B-C50C-407E-A947-70E740481C1C}">
                <a14:useLocalDpi xmlns:a14="http://schemas.microsoft.com/office/drawing/2010/main"/>
              </a:ext>
            </a:extLst>
          </a:blip>
          <a:srcRect t="838" b="838"/>
          <a:stretch/>
        </p:blipFill>
        <p:spPr bwMode="auto">
          <a:xfrm>
            <a:off x="9512356" y="426715"/>
            <a:ext cx="2520897" cy="306660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961CE42E-4224-1516-79DB-9FC8AA424633}"/>
              </a:ext>
            </a:extLst>
          </p:cNvPr>
          <p:cNvSpPr>
            <a:spLocks noGrp="1"/>
          </p:cNvSpPr>
          <p:nvPr>
            <p:ph idx="15"/>
          </p:nvPr>
        </p:nvSpPr>
        <p:spPr>
          <a:xfrm>
            <a:off x="850237" y="1705701"/>
            <a:ext cx="5675811" cy="4050796"/>
          </a:xfrm>
        </p:spPr>
        <p:txBody>
          <a:bodyPr>
            <a:normAutofit lnSpcReduction="10000"/>
          </a:bodyPr>
          <a:lstStyle/>
          <a:p>
            <a:pPr>
              <a:lnSpc>
                <a:spcPct val="100000"/>
              </a:lnSpc>
            </a:pPr>
            <a:r>
              <a:rPr lang="en-US" dirty="0"/>
              <a:t>Specialist predators</a:t>
            </a:r>
          </a:p>
          <a:p>
            <a:pPr>
              <a:lnSpc>
                <a:spcPct val="100000"/>
              </a:lnSpc>
            </a:pPr>
            <a:endParaRPr lang="en-US" dirty="0"/>
          </a:p>
          <a:p>
            <a:pPr lvl="1">
              <a:lnSpc>
                <a:spcPct val="100000"/>
              </a:lnSpc>
            </a:pPr>
            <a:r>
              <a:rPr lang="en-US" sz="2800" b="1" dirty="0"/>
              <a:t>Spider mite destroyer</a:t>
            </a:r>
            <a:r>
              <a:rPr lang="en-US" sz="2800" dirty="0"/>
              <a:t>: spider mites</a:t>
            </a:r>
          </a:p>
          <a:p>
            <a:pPr lvl="1">
              <a:lnSpc>
                <a:spcPct val="100000"/>
              </a:lnSpc>
            </a:pPr>
            <a:r>
              <a:rPr lang="en-US" sz="2800" b="1" dirty="0"/>
              <a:t>Fungus-feeding</a:t>
            </a:r>
            <a:r>
              <a:rPr lang="en-US" sz="2800" dirty="0"/>
              <a:t>: powdery mildew </a:t>
            </a:r>
          </a:p>
          <a:p>
            <a:pPr lvl="1">
              <a:lnSpc>
                <a:spcPct val="100000"/>
              </a:lnSpc>
            </a:pPr>
            <a:r>
              <a:rPr lang="en-US" sz="2800" b="1" dirty="0"/>
              <a:t>Vedalia beetle</a:t>
            </a:r>
            <a:r>
              <a:rPr lang="en-US" sz="2800" dirty="0"/>
              <a:t>: cottony cushion scale</a:t>
            </a:r>
          </a:p>
          <a:p>
            <a:pPr lvl="1">
              <a:lnSpc>
                <a:spcPct val="100000"/>
              </a:lnSpc>
            </a:pPr>
            <a:r>
              <a:rPr lang="en-US" sz="2800" b="1" dirty="0"/>
              <a:t>Whitefly predator</a:t>
            </a:r>
            <a:r>
              <a:rPr lang="en-US" sz="2800" dirty="0"/>
              <a:t>: whiteflies</a:t>
            </a:r>
          </a:p>
        </p:txBody>
      </p:sp>
      <p:sp>
        <p:nvSpPr>
          <p:cNvPr id="5" name="Title 4">
            <a:extLst>
              <a:ext uri="{FF2B5EF4-FFF2-40B4-BE49-F238E27FC236}">
                <a16:creationId xmlns:a16="http://schemas.microsoft.com/office/drawing/2014/main" id="{38E695F6-E9EF-D9E9-A647-E1A6E8F0C7FE}"/>
              </a:ext>
            </a:extLst>
          </p:cNvPr>
          <p:cNvSpPr>
            <a:spLocks noGrp="1"/>
          </p:cNvSpPr>
          <p:nvPr>
            <p:ph type="title"/>
          </p:nvPr>
        </p:nvSpPr>
        <p:spPr/>
        <p:txBody>
          <a:bodyPr/>
          <a:lstStyle/>
          <a:p>
            <a:r>
              <a:rPr lang="en-US" dirty="0"/>
              <a:t>Lady beetles</a:t>
            </a:r>
          </a:p>
        </p:txBody>
      </p:sp>
      <p:sp>
        <p:nvSpPr>
          <p:cNvPr id="44" name="Text Box 13">
            <a:extLst>
              <a:ext uri="{FF2B5EF4-FFF2-40B4-BE49-F238E27FC236}">
                <a16:creationId xmlns:a16="http://schemas.microsoft.com/office/drawing/2014/main" id="{8CBE0182-235F-9D3B-0450-3EBAF75F3D52}"/>
              </a:ext>
            </a:extLst>
          </p:cNvPr>
          <p:cNvSpPr txBox="1">
            <a:spLocks noChangeArrowheads="1"/>
          </p:cNvSpPr>
          <p:nvPr/>
        </p:nvSpPr>
        <p:spPr bwMode="auto">
          <a:xfrm>
            <a:off x="9479135" y="6161383"/>
            <a:ext cx="2586841" cy="646331"/>
          </a:xfrm>
          <a:prstGeom prst="rect">
            <a:avLst/>
          </a:prstGeom>
          <a:solidFill>
            <a:schemeClr val="bg1"/>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sz="1800" dirty="0">
                <a:latin typeface="+mn-lt"/>
              </a:rPr>
              <a:t>Whitefly predator</a:t>
            </a:r>
          </a:p>
          <a:p>
            <a:pPr algn="ctr"/>
            <a:r>
              <a:rPr lang="en-US" altLang="en-US" sz="1800" dirty="0">
                <a:latin typeface="+mn-lt"/>
              </a:rPr>
              <a:t>(</a:t>
            </a:r>
            <a:r>
              <a:rPr lang="en-US" altLang="en-US" sz="1800" i="1" dirty="0" err="1">
                <a:latin typeface="+mn-lt"/>
              </a:rPr>
              <a:t>Clitostethus</a:t>
            </a:r>
            <a:r>
              <a:rPr lang="en-US" altLang="en-US" sz="1800" i="1" dirty="0">
                <a:latin typeface="+mn-lt"/>
              </a:rPr>
              <a:t> </a:t>
            </a:r>
            <a:r>
              <a:rPr lang="en-US" altLang="en-US" sz="1800" i="1" dirty="0" err="1">
                <a:latin typeface="+mn-lt"/>
              </a:rPr>
              <a:t>arcuatus</a:t>
            </a:r>
            <a:r>
              <a:rPr lang="en-US" altLang="en-US" sz="1800" dirty="0">
                <a:latin typeface="+mn-lt"/>
              </a:rPr>
              <a:t>)</a:t>
            </a:r>
            <a:endParaRPr lang="en-US" altLang="en-US" sz="1600" dirty="0">
              <a:latin typeface="+mn-lt"/>
            </a:endParaRPr>
          </a:p>
        </p:txBody>
      </p:sp>
      <p:sp>
        <p:nvSpPr>
          <p:cNvPr id="47" name="Text Box 13">
            <a:extLst>
              <a:ext uri="{FF2B5EF4-FFF2-40B4-BE49-F238E27FC236}">
                <a16:creationId xmlns:a16="http://schemas.microsoft.com/office/drawing/2014/main" id="{48C26E41-00AB-6BA5-FAB0-E01A333BB7C0}"/>
              </a:ext>
            </a:extLst>
          </p:cNvPr>
          <p:cNvSpPr txBox="1">
            <a:spLocks noChangeArrowheads="1"/>
          </p:cNvSpPr>
          <p:nvPr/>
        </p:nvSpPr>
        <p:spPr bwMode="auto">
          <a:xfrm>
            <a:off x="9511405" y="3086499"/>
            <a:ext cx="2520897" cy="338554"/>
          </a:xfrm>
          <a:prstGeom prst="rect">
            <a:avLst/>
          </a:prstGeom>
          <a:solidFill>
            <a:schemeClr val="bg1"/>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sz="1600" dirty="0">
                <a:latin typeface="+mn-lt"/>
              </a:rPr>
              <a:t>Fungus-feeding lady beetle</a:t>
            </a:r>
            <a:endParaRPr lang="en-US" altLang="en-US" sz="1400" dirty="0">
              <a:latin typeface="+mn-lt"/>
            </a:endParaRPr>
          </a:p>
        </p:txBody>
      </p:sp>
      <p:sp>
        <p:nvSpPr>
          <p:cNvPr id="45" name="Text Box 13">
            <a:extLst>
              <a:ext uri="{FF2B5EF4-FFF2-40B4-BE49-F238E27FC236}">
                <a16:creationId xmlns:a16="http://schemas.microsoft.com/office/drawing/2014/main" id="{7A64E2E9-B6E0-99AB-F47D-9B809DF7B95C}"/>
              </a:ext>
            </a:extLst>
          </p:cNvPr>
          <p:cNvSpPr txBox="1">
            <a:spLocks noChangeArrowheads="1"/>
          </p:cNvSpPr>
          <p:nvPr/>
        </p:nvSpPr>
        <p:spPr bwMode="auto">
          <a:xfrm>
            <a:off x="5875008" y="3148565"/>
            <a:ext cx="2020905" cy="400110"/>
          </a:xfrm>
          <a:prstGeom prst="rect">
            <a:avLst/>
          </a:prstGeom>
          <a:solidFill>
            <a:schemeClr val="bg1"/>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sz="2000" dirty="0">
                <a:latin typeface="+mn-lt"/>
              </a:rPr>
              <a:t>Vedalia beetle</a:t>
            </a:r>
            <a:endParaRPr lang="en-US" altLang="en-US" sz="1800" dirty="0">
              <a:latin typeface="+mn-lt"/>
            </a:endParaRPr>
          </a:p>
        </p:txBody>
      </p:sp>
      <p:pic>
        <p:nvPicPr>
          <p:cNvPr id="8" name="Picture 2" descr="Adult spider mite destroyer, Stethorus picipes, feeding on a mite.">
            <a:extLst>
              <a:ext uri="{FF2B5EF4-FFF2-40B4-BE49-F238E27FC236}">
                <a16:creationId xmlns:a16="http://schemas.microsoft.com/office/drawing/2014/main" id="{B94324EF-7228-C544-AA6C-8D392783A5D4}"/>
              </a:ext>
            </a:extLst>
          </p:cNvPr>
          <p:cNvPicPr>
            <a:picLocks noGrp="1" noChangeAspect="1" noChangeArrowheads="1"/>
          </p:cNvPicPr>
          <p:nvPr>
            <p:ph type="pic" idx="14"/>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22034" r="22034"/>
          <a:stretch>
            <a:fillRect/>
          </a:stretch>
        </p:blipFill>
        <p:spPr bwMode="auto">
          <a:xfrm>
            <a:off x="6885461" y="3697119"/>
            <a:ext cx="2592690" cy="3066606"/>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3">
            <a:extLst>
              <a:ext uri="{FF2B5EF4-FFF2-40B4-BE49-F238E27FC236}">
                <a16:creationId xmlns:a16="http://schemas.microsoft.com/office/drawing/2014/main" id="{D007F0F3-0105-C0DD-88B6-A0A856A223EB}"/>
              </a:ext>
            </a:extLst>
          </p:cNvPr>
          <p:cNvSpPr txBox="1">
            <a:spLocks noChangeArrowheads="1"/>
          </p:cNvSpPr>
          <p:nvPr/>
        </p:nvSpPr>
        <p:spPr bwMode="auto">
          <a:xfrm>
            <a:off x="6882509" y="6331822"/>
            <a:ext cx="2395654" cy="369332"/>
          </a:xfrm>
          <a:prstGeom prst="rect">
            <a:avLst/>
          </a:prstGeom>
          <a:solidFill>
            <a:schemeClr val="bg1"/>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sz="1800" dirty="0"/>
              <a:t>Spider mite destroyer</a:t>
            </a:r>
            <a:endParaRPr lang="en-US" altLang="en-US" sz="1600" dirty="0">
              <a:latin typeface="+mn-lt"/>
            </a:endParaRPr>
          </a:p>
        </p:txBody>
      </p:sp>
    </p:spTree>
    <p:extLst>
      <p:ext uri="{BB962C8B-B14F-4D97-AF65-F5344CB8AC3E}">
        <p14:creationId xmlns:p14="http://schemas.microsoft.com/office/powerpoint/2010/main" val="1067801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DC72E98-0C3E-94FE-1DC7-519D05DF0A81}"/>
              </a:ext>
            </a:extLst>
          </p:cNvPr>
          <p:cNvSpPr>
            <a:spLocks noGrp="1"/>
          </p:cNvSpPr>
          <p:nvPr>
            <p:ph idx="15"/>
          </p:nvPr>
        </p:nvSpPr>
        <p:spPr/>
        <p:txBody>
          <a:bodyPr>
            <a:normAutofit fontScale="92500"/>
          </a:bodyPr>
          <a:lstStyle/>
          <a:p>
            <a:pPr>
              <a:lnSpc>
                <a:spcPct val="110000"/>
              </a:lnSpc>
            </a:pPr>
            <a:r>
              <a:rPr lang="en-US" dirty="0"/>
              <a:t>Generalist predators</a:t>
            </a:r>
          </a:p>
          <a:p>
            <a:pPr lvl="1">
              <a:lnSpc>
                <a:spcPct val="110000"/>
              </a:lnSpc>
              <a:spcAft>
                <a:spcPts val="1800"/>
              </a:spcAft>
            </a:pPr>
            <a:r>
              <a:rPr lang="en-US" dirty="0"/>
              <a:t>Millipedes, snails, slugs, caterpillars (grubs), root-feeding insects</a:t>
            </a:r>
          </a:p>
          <a:p>
            <a:pPr>
              <a:lnSpc>
                <a:spcPct val="110000"/>
              </a:lnSpc>
              <a:spcAft>
                <a:spcPts val="1800"/>
              </a:spcAft>
            </a:pPr>
            <a:r>
              <a:rPr lang="en-US" dirty="0"/>
              <a:t>Colors vary from black to brightly colored </a:t>
            </a:r>
          </a:p>
          <a:p>
            <a:pPr>
              <a:lnSpc>
                <a:spcPct val="110000"/>
              </a:lnSpc>
            </a:pPr>
            <a:r>
              <a:rPr lang="en-US" dirty="0"/>
              <a:t>Found in compost piles, mulch, leaf litter, and along the soil surface</a:t>
            </a:r>
          </a:p>
          <a:p>
            <a:endParaRPr lang="en-US" dirty="0"/>
          </a:p>
        </p:txBody>
      </p:sp>
      <p:sp>
        <p:nvSpPr>
          <p:cNvPr id="7" name="Title 6">
            <a:extLst>
              <a:ext uri="{FF2B5EF4-FFF2-40B4-BE49-F238E27FC236}">
                <a16:creationId xmlns:a16="http://schemas.microsoft.com/office/drawing/2014/main" id="{0615B0CC-AC78-2F67-09FD-ECD28AEF79B2}"/>
              </a:ext>
            </a:extLst>
          </p:cNvPr>
          <p:cNvSpPr>
            <a:spLocks noGrp="1"/>
          </p:cNvSpPr>
          <p:nvPr>
            <p:ph type="title"/>
          </p:nvPr>
        </p:nvSpPr>
        <p:spPr/>
        <p:txBody>
          <a:bodyPr/>
          <a:lstStyle/>
          <a:p>
            <a:r>
              <a:rPr lang="en-US" dirty="0"/>
              <a:t>Predaceous ground beetles</a:t>
            </a:r>
          </a:p>
        </p:txBody>
      </p:sp>
      <p:pic>
        <p:nvPicPr>
          <p:cNvPr id="57" name="Picture Placeholder 56">
            <a:extLst>
              <a:ext uri="{FF2B5EF4-FFF2-40B4-BE49-F238E27FC236}">
                <a16:creationId xmlns:a16="http://schemas.microsoft.com/office/drawing/2014/main" id="{A48DBB96-62F6-744C-312A-74B3E89B105B}"/>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1989" b="1989"/>
          <a:stretch/>
        </p:blipFill>
        <p:spPr>
          <a:xfrm>
            <a:off x="6875876" y="130628"/>
            <a:ext cx="5185496" cy="3278503"/>
          </a:xfrm>
        </p:spPr>
      </p:pic>
      <p:sp>
        <p:nvSpPr>
          <p:cNvPr id="2" name="TextBox 1">
            <a:extLst>
              <a:ext uri="{FF2B5EF4-FFF2-40B4-BE49-F238E27FC236}">
                <a16:creationId xmlns:a16="http://schemas.microsoft.com/office/drawing/2014/main" id="{48624166-596F-B9B1-60E0-317F0786F540}"/>
              </a:ext>
            </a:extLst>
          </p:cNvPr>
          <p:cNvSpPr txBox="1"/>
          <p:nvPr/>
        </p:nvSpPr>
        <p:spPr>
          <a:xfrm>
            <a:off x="6875875" y="2898183"/>
            <a:ext cx="2080891" cy="369332"/>
          </a:xfrm>
          <a:prstGeom prst="rect">
            <a:avLst/>
          </a:prstGeom>
          <a:solidFill>
            <a:schemeClr val="bg1"/>
          </a:solidFill>
        </p:spPr>
        <p:txBody>
          <a:bodyPr wrap="none" rtlCol="0">
            <a:spAutoFit/>
          </a:bodyPr>
          <a:lstStyle/>
          <a:p>
            <a:r>
              <a:rPr lang="en-US" dirty="0"/>
              <a:t>Ground beetle adult</a:t>
            </a:r>
          </a:p>
        </p:txBody>
      </p:sp>
      <p:pic>
        <p:nvPicPr>
          <p:cNvPr id="1026" name="Picture 2" descr="Predatory ground beetle larva.">
            <a:extLst>
              <a:ext uri="{FF2B5EF4-FFF2-40B4-BE49-F238E27FC236}">
                <a16:creationId xmlns:a16="http://schemas.microsoft.com/office/drawing/2014/main" id="{429EC293-41B2-0364-7713-9E28327E4EFF}"/>
              </a:ext>
            </a:extLst>
          </p:cNvPr>
          <p:cNvPicPr>
            <a:picLocks noGrp="1" noChangeAspect="1" noChangeArrowheads="1"/>
          </p:cNvPicPr>
          <p:nvPr>
            <p:ph type="pic" idx="14"/>
          </p:nvPr>
        </p:nvPicPr>
        <p:blipFill rotWithShape="1">
          <a:blip r:embed="rId4">
            <a:extLst>
              <a:ext uri="{28A0092B-C50C-407E-A947-70E740481C1C}">
                <a14:useLocalDpi xmlns:a14="http://schemas.microsoft.com/office/drawing/2010/main" val="0"/>
              </a:ext>
            </a:extLst>
          </a:blip>
          <a:srcRect l="7793" t="13594" r="7793" b="596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0A8E6B1-40D8-DB45-EC49-E5A318352008}"/>
              </a:ext>
            </a:extLst>
          </p:cNvPr>
          <p:cNvSpPr txBox="1"/>
          <p:nvPr/>
        </p:nvSpPr>
        <p:spPr>
          <a:xfrm>
            <a:off x="6875874" y="6176686"/>
            <a:ext cx="2993512" cy="369332"/>
          </a:xfrm>
          <a:prstGeom prst="rect">
            <a:avLst/>
          </a:prstGeom>
          <a:solidFill>
            <a:schemeClr val="bg1"/>
          </a:solidFill>
        </p:spPr>
        <p:txBody>
          <a:bodyPr wrap="none" rtlCol="0">
            <a:spAutoFit/>
          </a:bodyPr>
          <a:lstStyle/>
          <a:p>
            <a:r>
              <a:rPr lang="en-US" dirty="0"/>
              <a:t>Predatory ground beetle larva</a:t>
            </a:r>
          </a:p>
        </p:txBody>
      </p:sp>
    </p:spTree>
    <p:extLst>
      <p:ext uri="{BB962C8B-B14F-4D97-AF65-F5344CB8AC3E}">
        <p14:creationId xmlns:p14="http://schemas.microsoft.com/office/powerpoint/2010/main" val="3631830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redaceous adult of a soldier beetle (Cantharidae).">
            <a:extLst>
              <a:ext uri="{FF2B5EF4-FFF2-40B4-BE49-F238E27FC236}">
                <a16:creationId xmlns:a16="http://schemas.microsoft.com/office/drawing/2014/main" id="{13B29090-9AD9-2D90-825C-E90B29739F6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2401" y="217714"/>
            <a:ext cx="5160666" cy="3211286"/>
          </a:xfrm>
          <a:prstGeom prst="rect">
            <a:avLst/>
          </a:prstGeom>
          <a:noFill/>
          <a:ln w="50800">
            <a:solidFill>
              <a:schemeClr val="bg1"/>
            </a:solidFill>
          </a:ln>
          <a:extLst>
            <a:ext uri="{909E8E84-426E-40DD-AFC4-6F175D3DCCD1}">
              <a14:hiddenFill xmlns:a14="http://schemas.microsoft.com/office/drawing/2010/main">
                <a:solidFill>
                  <a:srgbClr val="FFFFFF"/>
                </a:solidFill>
              </a14:hiddenFill>
            </a:ext>
          </a:extLst>
        </p:spPr>
      </p:pic>
      <p:pic>
        <p:nvPicPr>
          <p:cNvPr id="2050" name="Picture 2" descr="Adult rove beetle, &lt;i&gt;Oligota oviformis,&lt;/i&gt; a predator of spider mites.">
            <a:extLst>
              <a:ext uri="{FF2B5EF4-FFF2-40B4-BE49-F238E27FC236}">
                <a16:creationId xmlns:a16="http://schemas.microsoft.com/office/drawing/2014/main" id="{EB61D855-0BC1-F92E-F613-D8C884F8A9A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2400" y="3429000"/>
            <a:ext cx="5160666" cy="3292475"/>
          </a:xfrm>
          <a:prstGeom prst="rect">
            <a:avLst/>
          </a:prstGeom>
          <a:solidFill>
            <a:srgbClr val="FFFFFF"/>
          </a:solidFill>
          <a:ln w="50800">
            <a:solidFill>
              <a:schemeClr val="bg1"/>
            </a:solidFill>
          </a:ln>
        </p:spPr>
      </p:pic>
      <p:sp>
        <p:nvSpPr>
          <p:cNvPr id="4" name="Content Placeholder 3">
            <a:extLst>
              <a:ext uri="{FF2B5EF4-FFF2-40B4-BE49-F238E27FC236}">
                <a16:creationId xmlns:a16="http://schemas.microsoft.com/office/drawing/2014/main" id="{A43BDE82-CC93-2930-2AB8-F2163437168B}"/>
              </a:ext>
            </a:extLst>
          </p:cNvPr>
          <p:cNvSpPr>
            <a:spLocks noGrp="1"/>
          </p:cNvSpPr>
          <p:nvPr>
            <p:ph idx="16"/>
          </p:nvPr>
        </p:nvSpPr>
        <p:spPr>
          <a:xfrm>
            <a:off x="5677988" y="2126166"/>
            <a:ext cx="5675811" cy="4050796"/>
          </a:xfrm>
        </p:spPr>
        <p:txBody>
          <a:bodyPr>
            <a:normAutofit/>
          </a:bodyPr>
          <a:lstStyle/>
          <a:p>
            <a:r>
              <a:rPr lang="en-US" dirty="0"/>
              <a:t>Soldier beetles feed on soft bodied insects and ground-dwelling invertebrates</a:t>
            </a:r>
          </a:p>
          <a:p>
            <a:r>
              <a:rPr lang="en-US" dirty="0"/>
              <a:t>Rove beetle feeds on spider mites</a:t>
            </a:r>
          </a:p>
        </p:txBody>
      </p:sp>
      <p:sp>
        <p:nvSpPr>
          <p:cNvPr id="2" name="Title 1">
            <a:extLst>
              <a:ext uri="{FF2B5EF4-FFF2-40B4-BE49-F238E27FC236}">
                <a16:creationId xmlns:a16="http://schemas.microsoft.com/office/drawing/2014/main" id="{3BD7413B-E3B3-98EF-1D3E-12B132DE469F}"/>
              </a:ext>
            </a:extLst>
          </p:cNvPr>
          <p:cNvSpPr>
            <a:spLocks noGrp="1"/>
          </p:cNvSpPr>
          <p:nvPr>
            <p:ph type="title"/>
          </p:nvPr>
        </p:nvSpPr>
        <p:spPr>
          <a:xfrm>
            <a:off x="5677988" y="681037"/>
            <a:ext cx="5675811" cy="1325563"/>
          </a:xfrm>
        </p:spPr>
        <p:txBody>
          <a:bodyPr anchor="t">
            <a:normAutofit/>
          </a:bodyPr>
          <a:lstStyle/>
          <a:p>
            <a:r>
              <a:rPr lang="en-US" dirty="0"/>
              <a:t>Other Beetles</a:t>
            </a:r>
          </a:p>
        </p:txBody>
      </p:sp>
    </p:spTree>
    <p:extLst>
      <p:ext uri="{BB962C8B-B14F-4D97-AF65-F5344CB8AC3E}">
        <p14:creationId xmlns:p14="http://schemas.microsoft.com/office/powerpoint/2010/main" val="19931158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3F43770-60AF-1540-8C36-5967D5DA3CD3}" vid="{DC4902FD-247E-4842-9EC0-0BC2A3FCFA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B037243B29EA4EA1F7141DE508AFD3" ma:contentTypeVersion="17" ma:contentTypeDescription="Create a new document." ma:contentTypeScope="" ma:versionID="f3b62bf2b4e6de9c260c445d4647379e">
  <xsd:schema xmlns:xsd="http://www.w3.org/2001/XMLSchema" xmlns:xs="http://www.w3.org/2001/XMLSchema" xmlns:p="http://schemas.microsoft.com/office/2006/metadata/properties" xmlns:ns2="febb48a7-c5bb-410a-b2dc-73a323ac6ba8" xmlns:ns3="834945e8-53ba-4031-8925-86cfb2e30778" targetNamespace="http://schemas.microsoft.com/office/2006/metadata/properties" ma:root="true" ma:fieldsID="3415293aa2b81acd5da8319bfbd66c91" ns2:_="" ns3:_="">
    <xsd:import namespace="febb48a7-c5bb-410a-b2dc-73a323ac6ba8"/>
    <xsd:import namespace="834945e8-53ba-4031-8925-86cfb2e3077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bb48a7-c5bb-410a-b2dc-73a323ac6b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19ba80e-4ed7-42b5-a1d2-490ece9b84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4945e8-53ba-4031-8925-86cfb2e3077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b4939-54eb-4ea4-b0ba-e15335a262e9}" ma:internalName="TaxCatchAll" ma:showField="CatchAllData" ma:web="834945e8-53ba-4031-8925-86cfb2e307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34945e8-53ba-4031-8925-86cfb2e30778" xsi:nil="true"/>
    <lcf76f155ced4ddcb4097134ff3c332f xmlns="febb48a7-c5bb-410a-b2dc-73a323ac6ba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E2DFE0E-261D-4B2A-8DA6-530EE4E1F3ED}">
  <ds:schemaRefs>
    <ds:schemaRef ds:uri="http://schemas.microsoft.com/sharepoint/v3/contenttype/forms"/>
  </ds:schemaRefs>
</ds:datastoreItem>
</file>

<file path=customXml/itemProps2.xml><?xml version="1.0" encoding="utf-8"?>
<ds:datastoreItem xmlns:ds="http://schemas.openxmlformats.org/officeDocument/2006/customXml" ds:itemID="{E38777F0-ABA3-4475-8CA9-EE94BEE68D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bb48a7-c5bb-410a-b2dc-73a323ac6ba8"/>
    <ds:schemaRef ds:uri="834945e8-53ba-4031-8925-86cfb2e307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ED53C4-2C5A-4277-89F5-1670601FA7E5}">
  <ds:schemaRefs>
    <ds:schemaRef ds:uri="http://schemas.microsoft.com/office/2006/metadata/properties"/>
    <ds:schemaRef ds:uri="http://purl.org/dc/elements/1.1/"/>
    <ds:schemaRef ds:uri="febb48a7-c5bb-410a-b2dc-73a323ac6ba8"/>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834945e8-53ba-4031-8925-86cfb2e3077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18148</TotalTime>
  <Words>4259</Words>
  <Application>Microsoft Macintosh PowerPoint</Application>
  <PresentationFormat>Widescreen</PresentationFormat>
  <Paragraphs>434</Paragraphs>
  <Slides>33</Slides>
  <Notes>30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Arial</vt:lpstr>
      <vt:lpstr>Arial-BoldMS</vt:lpstr>
      <vt:lpstr>ArialMS</vt:lpstr>
      <vt:lpstr>Calibri</vt:lpstr>
      <vt:lpstr>Courier</vt:lpstr>
      <vt:lpstr>Helvetica Neue</vt:lpstr>
      <vt:lpstr>inherit</vt:lpstr>
      <vt:lpstr>Open Sans</vt:lpstr>
      <vt:lpstr>Times</vt:lpstr>
      <vt:lpstr>Verdana</vt:lpstr>
      <vt:lpstr>Office Theme</vt:lpstr>
      <vt:lpstr> Good Bugs in Gardens &amp; Landscapes</vt:lpstr>
      <vt:lpstr>What is biological control?</vt:lpstr>
      <vt:lpstr>Types of natural enemies</vt:lpstr>
      <vt:lpstr>Predators</vt:lpstr>
      <vt:lpstr>Generalist or specialist?</vt:lpstr>
      <vt:lpstr>Lady beetles (ladybugs)</vt:lpstr>
      <vt:lpstr>Lady beetles</vt:lpstr>
      <vt:lpstr>Predaceous ground beetles</vt:lpstr>
      <vt:lpstr>Other Beetles</vt:lpstr>
      <vt:lpstr>Lacewings</vt:lpstr>
      <vt:lpstr>Syrphid flies</vt:lpstr>
      <vt:lpstr>True bugs (Heteroptera)</vt:lpstr>
      <vt:lpstr>True bugs</vt:lpstr>
      <vt:lpstr>Look-alike insects </vt:lpstr>
      <vt:lpstr>Spiders</vt:lpstr>
      <vt:lpstr>Parasites (parasitoids) </vt:lpstr>
      <vt:lpstr>Signs of parasitization </vt:lpstr>
      <vt:lpstr>Aphidius spp. </vt:lpstr>
      <vt:lpstr>Encarsia formosa  </vt:lpstr>
      <vt:lpstr>Trichogramma spp.  </vt:lpstr>
      <vt:lpstr>Tachinid flies</vt:lpstr>
      <vt:lpstr>Pathogens</vt:lpstr>
      <vt:lpstr>Bacillus thuringiensis (Bt)</vt:lpstr>
      <vt:lpstr>Beneficial nematodes </vt:lpstr>
      <vt:lpstr>Beauveria bassiana </vt:lpstr>
      <vt:lpstr>Use of biological pesticides</vt:lpstr>
      <vt:lpstr>How to encourage predators &amp; parasitoids</vt:lpstr>
      <vt:lpstr>Control ants</vt:lpstr>
      <vt:lpstr>Limit Pesticide Use</vt:lpstr>
      <vt:lpstr>Use less toxic pesticides</vt:lpstr>
      <vt:lpstr>Create habitat</vt:lpstr>
      <vt:lpstr>Hands-on Activity</vt:lpstr>
      <vt:lpstr>Storing and releasing ladybugs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Enemies</dc:title>
  <dc:creator>Lauren Fordyce</dc:creator>
  <cp:lastModifiedBy>Lauren Fordyce</cp:lastModifiedBy>
  <cp:revision>29</cp:revision>
  <dcterms:created xsi:type="dcterms:W3CDTF">2022-12-08T17:22:46Z</dcterms:created>
  <dcterms:modified xsi:type="dcterms:W3CDTF">2024-02-15T16:40:18Z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0x010100DDB037243B29EA4EA1F7141DE508AFD3</vt:lpwstr>
  </property>
  <property fmtid="{D5CDD505-2E9C-101B-9397-08002B2CF9AE}" pid="3" name="MediaServiceImageTags">
    <vt:lpwstr/>
  </property>
</Properties>
</file>