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60" r:id="rId2"/>
    <p:sldMasterId id="2147483784" r:id="rId3"/>
    <p:sldMasterId id="2147483808" r:id="rId4"/>
  </p:sldMasterIdLst>
  <p:notesMasterIdLst>
    <p:notesMasterId r:id="rId71"/>
  </p:notesMasterIdLst>
  <p:handoutMasterIdLst>
    <p:handoutMasterId r:id="rId72"/>
  </p:handoutMasterIdLst>
  <p:sldIdLst>
    <p:sldId id="258" r:id="rId5"/>
    <p:sldId id="272" r:id="rId6"/>
    <p:sldId id="274" r:id="rId7"/>
    <p:sldId id="410" r:id="rId8"/>
    <p:sldId id="421" r:id="rId9"/>
    <p:sldId id="424" r:id="rId10"/>
    <p:sldId id="275" r:id="rId11"/>
    <p:sldId id="425" r:id="rId12"/>
    <p:sldId id="427" r:id="rId13"/>
    <p:sldId id="397" r:id="rId14"/>
    <p:sldId id="338" r:id="rId15"/>
    <p:sldId id="406" r:id="rId16"/>
    <p:sldId id="341" r:id="rId17"/>
    <p:sldId id="342" r:id="rId18"/>
    <p:sldId id="345" r:id="rId19"/>
    <p:sldId id="344" r:id="rId20"/>
    <p:sldId id="346" r:id="rId21"/>
    <p:sldId id="407" r:id="rId22"/>
    <p:sldId id="399" r:id="rId23"/>
    <p:sldId id="349" r:id="rId24"/>
    <p:sldId id="348" r:id="rId25"/>
    <p:sldId id="351" r:id="rId26"/>
    <p:sldId id="350" r:id="rId27"/>
    <p:sldId id="353" r:id="rId28"/>
    <p:sldId id="352" r:id="rId29"/>
    <p:sldId id="428" r:id="rId30"/>
    <p:sldId id="354" r:id="rId31"/>
    <p:sldId id="415" r:id="rId32"/>
    <p:sldId id="416" r:id="rId33"/>
    <p:sldId id="357" r:id="rId34"/>
    <p:sldId id="396" r:id="rId35"/>
    <p:sldId id="391" r:id="rId36"/>
    <p:sldId id="360" r:id="rId37"/>
    <p:sldId id="361" r:id="rId38"/>
    <p:sldId id="362" r:id="rId39"/>
    <p:sldId id="363" r:id="rId40"/>
    <p:sldId id="402" r:id="rId41"/>
    <p:sldId id="418" r:id="rId42"/>
    <p:sldId id="420" r:id="rId43"/>
    <p:sldId id="408" r:id="rId44"/>
    <p:sldId id="364" r:id="rId45"/>
    <p:sldId id="403" r:id="rId46"/>
    <p:sldId id="365" r:id="rId47"/>
    <p:sldId id="366" r:id="rId48"/>
    <p:sldId id="411" r:id="rId49"/>
    <p:sldId id="367" r:id="rId50"/>
    <p:sldId id="368" r:id="rId51"/>
    <p:sldId id="369" r:id="rId52"/>
    <p:sldId id="370" r:id="rId53"/>
    <p:sldId id="417" r:id="rId54"/>
    <p:sldId id="374" r:id="rId55"/>
    <p:sldId id="375" r:id="rId56"/>
    <p:sldId id="378" r:id="rId57"/>
    <p:sldId id="376" r:id="rId58"/>
    <p:sldId id="377" r:id="rId59"/>
    <p:sldId id="379" r:id="rId60"/>
    <p:sldId id="429" r:id="rId61"/>
    <p:sldId id="382" r:id="rId62"/>
    <p:sldId id="383" r:id="rId63"/>
    <p:sldId id="384" r:id="rId64"/>
    <p:sldId id="385" r:id="rId65"/>
    <p:sldId id="386" r:id="rId66"/>
    <p:sldId id="387" r:id="rId67"/>
    <p:sldId id="390" r:id="rId68"/>
    <p:sldId id="398" r:id="rId69"/>
    <p:sldId id="265" r:id="rId7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AD425-2FD3-440D-9A2D-2A445372D6EF}" v="91" dt="2024-03-16T14:48:50.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95" autoAdjust="0"/>
    <p:restoredTop sz="69312" autoAdjust="0"/>
  </p:normalViewPr>
  <p:slideViewPr>
    <p:cSldViewPr>
      <p:cViewPr varScale="1">
        <p:scale>
          <a:sx n="110" d="100"/>
          <a:sy n="110" d="100"/>
        </p:scale>
        <p:origin x="198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Villareal" userId="b96cd21e0dd30154" providerId="LiveId" clId="{27AAD425-2FD3-440D-9A2D-2A445372D6EF}"/>
    <pc:docChg chg="custSel addSld delSld modSld sldOrd">
      <pc:chgData name="Barbara Villareal" userId="b96cd21e0dd30154" providerId="LiveId" clId="{27AAD425-2FD3-440D-9A2D-2A445372D6EF}" dt="2024-03-16T15:32:01.958" v="2696" actId="20577"/>
      <pc:docMkLst>
        <pc:docMk/>
      </pc:docMkLst>
      <pc:sldChg chg="modNotesTx">
        <pc:chgData name="Barbara Villareal" userId="b96cd21e0dd30154" providerId="LiveId" clId="{27AAD425-2FD3-440D-9A2D-2A445372D6EF}" dt="2024-02-09T20:10:11.302" v="17" actId="6549"/>
        <pc:sldMkLst>
          <pc:docMk/>
          <pc:sldMk cId="2912848397" sldId="258"/>
        </pc:sldMkLst>
      </pc:sldChg>
      <pc:sldChg chg="modNotesTx">
        <pc:chgData name="Barbara Villareal" userId="b96cd21e0dd30154" providerId="LiveId" clId="{27AAD425-2FD3-440D-9A2D-2A445372D6EF}" dt="2024-03-15T23:04:48.824" v="1990" actId="20577"/>
        <pc:sldMkLst>
          <pc:docMk/>
          <pc:sldMk cId="0" sldId="274"/>
        </pc:sldMkLst>
      </pc:sldChg>
      <pc:sldChg chg="modNotesTx">
        <pc:chgData name="Barbara Villareal" userId="b96cd21e0dd30154" providerId="LiveId" clId="{27AAD425-2FD3-440D-9A2D-2A445372D6EF}" dt="2024-03-16T15:04:05.720" v="2627" actId="6549"/>
        <pc:sldMkLst>
          <pc:docMk/>
          <pc:sldMk cId="3051154539" sldId="338"/>
        </pc:sldMkLst>
      </pc:sldChg>
      <pc:sldChg chg="modNotesTx">
        <pc:chgData name="Barbara Villareal" userId="b96cd21e0dd30154" providerId="LiveId" clId="{27AAD425-2FD3-440D-9A2D-2A445372D6EF}" dt="2024-03-02T17:08:19.037" v="1212" actId="6549"/>
        <pc:sldMkLst>
          <pc:docMk/>
          <pc:sldMk cId="0" sldId="341"/>
        </pc:sldMkLst>
      </pc:sldChg>
      <pc:sldChg chg="modNotesTx">
        <pc:chgData name="Barbara Villareal" userId="b96cd21e0dd30154" providerId="LiveId" clId="{27AAD425-2FD3-440D-9A2D-2A445372D6EF}" dt="2024-03-08T18:03:10.060" v="1945" actId="20577"/>
        <pc:sldMkLst>
          <pc:docMk/>
          <pc:sldMk cId="0" sldId="343"/>
        </pc:sldMkLst>
      </pc:sldChg>
      <pc:sldChg chg="ord">
        <pc:chgData name="Barbara Villareal" userId="b96cd21e0dd30154" providerId="LiveId" clId="{27AAD425-2FD3-440D-9A2D-2A445372D6EF}" dt="2024-03-08T18:03:54.395" v="1949"/>
        <pc:sldMkLst>
          <pc:docMk/>
          <pc:sldMk cId="795758412" sldId="344"/>
        </pc:sldMkLst>
      </pc:sldChg>
      <pc:sldChg chg="ord modNotesTx">
        <pc:chgData name="Barbara Villareal" userId="b96cd21e0dd30154" providerId="LiveId" clId="{27AAD425-2FD3-440D-9A2D-2A445372D6EF}" dt="2024-03-09T16:46:36.233" v="1950" actId="20577"/>
        <pc:sldMkLst>
          <pc:docMk/>
          <pc:sldMk cId="1095457468" sldId="345"/>
        </pc:sldMkLst>
      </pc:sldChg>
      <pc:sldChg chg="addSp delSp modSp mod ord modNotesTx">
        <pc:chgData name="Barbara Villareal" userId="b96cd21e0dd30154" providerId="LiveId" clId="{27AAD425-2FD3-440D-9A2D-2A445372D6EF}" dt="2024-03-02T18:19:54.666" v="1558" actId="6549"/>
        <pc:sldMkLst>
          <pc:docMk/>
          <pc:sldMk cId="2301255340" sldId="348"/>
        </pc:sldMkLst>
        <pc:spChg chg="mod">
          <ac:chgData name="Barbara Villareal" userId="b96cd21e0dd30154" providerId="LiveId" clId="{27AAD425-2FD3-440D-9A2D-2A445372D6EF}" dt="2024-03-02T18:08:21.016" v="1395" actId="14100"/>
          <ac:spMkLst>
            <pc:docMk/>
            <pc:sldMk cId="2301255340" sldId="348"/>
            <ac:spMk id="2" creationId="{00000000-0000-0000-0000-000000000000}"/>
          </ac:spMkLst>
        </pc:spChg>
        <pc:picChg chg="del">
          <ac:chgData name="Barbara Villareal" userId="b96cd21e0dd30154" providerId="LiveId" clId="{27AAD425-2FD3-440D-9A2D-2A445372D6EF}" dt="2024-03-02T18:06:07.877" v="1383" actId="478"/>
          <ac:picMkLst>
            <pc:docMk/>
            <pc:sldMk cId="2301255340" sldId="348"/>
            <ac:picMk id="4" creationId="{00000000-0000-0000-0000-000000000000}"/>
          </ac:picMkLst>
        </pc:picChg>
        <pc:picChg chg="add mod">
          <ac:chgData name="Barbara Villareal" userId="b96cd21e0dd30154" providerId="LiveId" clId="{27AAD425-2FD3-440D-9A2D-2A445372D6EF}" dt="2024-03-02T18:09:13.647" v="1397" actId="14100"/>
          <ac:picMkLst>
            <pc:docMk/>
            <pc:sldMk cId="2301255340" sldId="348"/>
            <ac:picMk id="5" creationId="{1C4454BB-943A-CF8B-0EDA-DA1EBCB574D0}"/>
          </ac:picMkLst>
        </pc:picChg>
      </pc:sldChg>
      <pc:sldChg chg="modSp mod">
        <pc:chgData name="Barbara Villareal" userId="b96cd21e0dd30154" providerId="LiveId" clId="{27AAD425-2FD3-440D-9A2D-2A445372D6EF}" dt="2024-02-14T19:27:08.481" v="449" actId="14100"/>
        <pc:sldMkLst>
          <pc:docMk/>
          <pc:sldMk cId="0" sldId="350"/>
        </pc:sldMkLst>
        <pc:spChg chg="mod">
          <ac:chgData name="Barbara Villareal" userId="b96cd21e0dd30154" providerId="LiveId" clId="{27AAD425-2FD3-440D-9A2D-2A445372D6EF}" dt="2024-02-14T19:27:08.481" v="449" actId="14100"/>
          <ac:spMkLst>
            <pc:docMk/>
            <pc:sldMk cId="0" sldId="350"/>
            <ac:spMk id="3" creationId="{00000000-0000-0000-0000-000000000000}"/>
          </ac:spMkLst>
        </pc:spChg>
      </pc:sldChg>
      <pc:sldChg chg="modSp mod">
        <pc:chgData name="Barbara Villareal" userId="b96cd21e0dd30154" providerId="LiveId" clId="{27AAD425-2FD3-440D-9A2D-2A445372D6EF}" dt="2024-03-02T18:09:37.686" v="1399" actId="14100"/>
        <pc:sldMkLst>
          <pc:docMk/>
          <pc:sldMk cId="1463459526" sldId="351"/>
        </pc:sldMkLst>
        <pc:picChg chg="mod">
          <ac:chgData name="Barbara Villareal" userId="b96cd21e0dd30154" providerId="LiveId" clId="{27AAD425-2FD3-440D-9A2D-2A445372D6EF}" dt="2024-03-02T18:09:37.686" v="1399" actId="14100"/>
          <ac:picMkLst>
            <pc:docMk/>
            <pc:sldMk cId="1463459526" sldId="351"/>
            <ac:picMk id="4" creationId="{00000000-0000-0000-0000-000000000000}"/>
          </ac:picMkLst>
        </pc:picChg>
      </pc:sldChg>
      <pc:sldChg chg="modNotesTx">
        <pc:chgData name="Barbara Villareal" userId="b96cd21e0dd30154" providerId="LiveId" clId="{27AAD425-2FD3-440D-9A2D-2A445372D6EF}" dt="2024-02-14T19:24:21.782" v="394" actId="20577"/>
        <pc:sldMkLst>
          <pc:docMk/>
          <pc:sldMk cId="3458954627" sldId="352"/>
        </pc:sldMkLst>
      </pc:sldChg>
      <pc:sldChg chg="modNotesTx">
        <pc:chgData name="Barbara Villareal" userId="b96cd21e0dd30154" providerId="LiveId" clId="{27AAD425-2FD3-440D-9A2D-2A445372D6EF}" dt="2024-03-16T15:20:23.248" v="2682" actId="20577"/>
        <pc:sldMkLst>
          <pc:docMk/>
          <pc:sldMk cId="805009111" sldId="354"/>
        </pc:sldMkLst>
      </pc:sldChg>
      <pc:sldChg chg="del">
        <pc:chgData name="Barbara Villareal" userId="b96cd21e0dd30154" providerId="LiveId" clId="{27AAD425-2FD3-440D-9A2D-2A445372D6EF}" dt="2024-03-02T17:04:15.039" v="1164" actId="2696"/>
        <pc:sldMkLst>
          <pc:docMk/>
          <pc:sldMk cId="540027716" sldId="359"/>
        </pc:sldMkLst>
      </pc:sldChg>
      <pc:sldChg chg="modSp mod">
        <pc:chgData name="Barbara Villareal" userId="b96cd21e0dd30154" providerId="LiveId" clId="{27AAD425-2FD3-440D-9A2D-2A445372D6EF}" dt="2024-02-19T21:30:38.598" v="596" actId="14100"/>
        <pc:sldMkLst>
          <pc:docMk/>
          <pc:sldMk cId="611308122" sldId="362"/>
        </pc:sldMkLst>
        <pc:picChg chg="mod">
          <ac:chgData name="Barbara Villareal" userId="b96cd21e0dd30154" providerId="LiveId" clId="{27AAD425-2FD3-440D-9A2D-2A445372D6EF}" dt="2024-02-19T21:30:38.598" v="596" actId="14100"/>
          <ac:picMkLst>
            <pc:docMk/>
            <pc:sldMk cId="611308122" sldId="362"/>
            <ac:picMk id="4" creationId="{00000000-0000-0000-0000-000000000000}"/>
          </ac:picMkLst>
        </pc:picChg>
      </pc:sldChg>
      <pc:sldChg chg="modSp modNotesTx">
        <pc:chgData name="Barbara Villareal" userId="b96cd21e0dd30154" providerId="LiveId" clId="{27AAD425-2FD3-440D-9A2D-2A445372D6EF}" dt="2024-03-08T17:49:21.773" v="1824" actId="20577"/>
        <pc:sldMkLst>
          <pc:docMk/>
          <pc:sldMk cId="2111992763" sldId="364"/>
        </pc:sldMkLst>
        <pc:graphicFrameChg chg="mod">
          <ac:chgData name="Barbara Villareal" userId="b96cd21e0dd30154" providerId="LiveId" clId="{27AAD425-2FD3-440D-9A2D-2A445372D6EF}" dt="2024-03-08T17:48:47.410" v="1821" actId="20577"/>
          <ac:graphicFrameMkLst>
            <pc:docMk/>
            <pc:sldMk cId="2111992763" sldId="364"/>
            <ac:graphicFrameMk id="5" creationId="{596E10C5-8DB4-BC5D-878F-7526CD9E6564}"/>
          </ac:graphicFrameMkLst>
        </pc:graphicFrameChg>
      </pc:sldChg>
      <pc:sldChg chg="addSp delSp modSp mod modNotesTx">
        <pc:chgData name="Barbara Villareal" userId="b96cd21e0dd30154" providerId="LiveId" clId="{27AAD425-2FD3-440D-9A2D-2A445372D6EF}" dt="2024-03-02T17:03:40.378" v="1163" actId="20577"/>
        <pc:sldMkLst>
          <pc:docMk/>
          <pc:sldMk cId="417890694" sldId="367"/>
        </pc:sldMkLst>
        <pc:picChg chg="del">
          <ac:chgData name="Barbara Villareal" userId="b96cd21e0dd30154" providerId="LiveId" clId="{27AAD425-2FD3-440D-9A2D-2A445372D6EF}" dt="2024-03-02T17:00:07.997" v="1104" actId="478"/>
          <ac:picMkLst>
            <pc:docMk/>
            <pc:sldMk cId="417890694" sldId="367"/>
            <ac:picMk id="3" creationId="{00000000-0000-0000-0000-000000000000}"/>
          </ac:picMkLst>
        </pc:picChg>
        <pc:picChg chg="del">
          <ac:chgData name="Barbara Villareal" userId="b96cd21e0dd30154" providerId="LiveId" clId="{27AAD425-2FD3-440D-9A2D-2A445372D6EF}" dt="2024-03-02T16:59:02.316" v="1091" actId="478"/>
          <ac:picMkLst>
            <pc:docMk/>
            <pc:sldMk cId="417890694" sldId="367"/>
            <ac:picMk id="5" creationId="{00000000-0000-0000-0000-000000000000}"/>
          </ac:picMkLst>
        </pc:picChg>
        <pc:picChg chg="add del mod">
          <ac:chgData name="Barbara Villareal" userId="b96cd21e0dd30154" providerId="LiveId" clId="{27AAD425-2FD3-440D-9A2D-2A445372D6EF}" dt="2024-03-02T17:02:34.199" v="1113" actId="478"/>
          <ac:picMkLst>
            <pc:docMk/>
            <pc:sldMk cId="417890694" sldId="367"/>
            <ac:picMk id="6" creationId="{8798B136-44E1-67CC-CD6B-5B0AC39933B3}"/>
          </ac:picMkLst>
        </pc:picChg>
        <pc:picChg chg="add mod">
          <ac:chgData name="Barbara Villareal" userId="b96cd21e0dd30154" providerId="LiveId" clId="{27AAD425-2FD3-440D-9A2D-2A445372D6EF}" dt="2024-03-02T17:00:34.846" v="1112" actId="1076"/>
          <ac:picMkLst>
            <pc:docMk/>
            <pc:sldMk cId="417890694" sldId="367"/>
            <ac:picMk id="8" creationId="{E0BB620F-36BC-1DF2-B306-F9F332570250}"/>
          </ac:picMkLst>
        </pc:picChg>
        <pc:picChg chg="add mod">
          <ac:chgData name="Barbara Villareal" userId="b96cd21e0dd30154" providerId="LiveId" clId="{27AAD425-2FD3-440D-9A2D-2A445372D6EF}" dt="2024-03-02T17:02:55.308" v="1120" actId="1076"/>
          <ac:picMkLst>
            <pc:docMk/>
            <pc:sldMk cId="417890694" sldId="367"/>
            <ac:picMk id="10" creationId="{81CA7503-8056-2B28-A177-8E934826AB27}"/>
          </ac:picMkLst>
        </pc:picChg>
      </pc:sldChg>
      <pc:sldChg chg="modNotesTx">
        <pc:chgData name="Barbara Villareal" userId="b96cd21e0dd30154" providerId="LiveId" clId="{27AAD425-2FD3-440D-9A2D-2A445372D6EF}" dt="2024-03-16T15:29:03.083" v="2693" actId="113"/>
        <pc:sldMkLst>
          <pc:docMk/>
          <pc:sldMk cId="2743827777" sldId="369"/>
        </pc:sldMkLst>
      </pc:sldChg>
      <pc:sldChg chg="modSp mod modNotesTx">
        <pc:chgData name="Barbara Villareal" userId="b96cd21e0dd30154" providerId="LiveId" clId="{27AAD425-2FD3-440D-9A2D-2A445372D6EF}" dt="2024-02-19T22:19:44.689" v="1017" actId="20577"/>
        <pc:sldMkLst>
          <pc:docMk/>
          <pc:sldMk cId="295644372" sldId="375"/>
        </pc:sldMkLst>
        <pc:spChg chg="mod">
          <ac:chgData name="Barbara Villareal" userId="b96cd21e0dd30154" providerId="LiveId" clId="{27AAD425-2FD3-440D-9A2D-2A445372D6EF}" dt="2024-02-19T21:48:24.136" v="597" actId="6549"/>
          <ac:spMkLst>
            <pc:docMk/>
            <pc:sldMk cId="295644372" sldId="375"/>
            <ac:spMk id="2" creationId="{00000000-0000-0000-0000-000000000000}"/>
          </ac:spMkLst>
        </pc:spChg>
        <pc:spChg chg="mod">
          <ac:chgData name="Barbara Villareal" userId="b96cd21e0dd30154" providerId="LiveId" clId="{27AAD425-2FD3-440D-9A2D-2A445372D6EF}" dt="2024-02-19T22:19:44.689" v="1017" actId="20577"/>
          <ac:spMkLst>
            <pc:docMk/>
            <pc:sldMk cId="295644372" sldId="375"/>
            <ac:spMk id="9" creationId="{00000000-0000-0000-0000-000000000000}"/>
          </ac:spMkLst>
        </pc:spChg>
      </pc:sldChg>
      <pc:sldChg chg="modSp mod">
        <pc:chgData name="Barbara Villareal" userId="b96cd21e0dd30154" providerId="LiveId" clId="{27AAD425-2FD3-440D-9A2D-2A445372D6EF}" dt="2024-03-16T15:32:01.958" v="2696" actId="20577"/>
        <pc:sldMkLst>
          <pc:docMk/>
          <pc:sldMk cId="1586996275" sldId="377"/>
        </pc:sldMkLst>
        <pc:spChg chg="mod">
          <ac:chgData name="Barbara Villareal" userId="b96cd21e0dd30154" providerId="LiveId" clId="{27AAD425-2FD3-440D-9A2D-2A445372D6EF}" dt="2024-03-16T15:32:01.958" v="2696" actId="20577"/>
          <ac:spMkLst>
            <pc:docMk/>
            <pc:sldMk cId="1586996275" sldId="377"/>
            <ac:spMk id="4" creationId="{00000000-0000-0000-0000-000000000000}"/>
          </ac:spMkLst>
        </pc:spChg>
      </pc:sldChg>
      <pc:sldChg chg="modSp">
        <pc:chgData name="Barbara Villareal" userId="b96cd21e0dd30154" providerId="LiveId" clId="{27AAD425-2FD3-440D-9A2D-2A445372D6EF}" dt="2024-03-12T03:28:58.021" v="1979" actId="14100"/>
        <pc:sldMkLst>
          <pc:docMk/>
          <pc:sldMk cId="2797182298" sldId="382"/>
        </pc:sldMkLst>
        <pc:picChg chg="mod">
          <ac:chgData name="Barbara Villareal" userId="b96cd21e0dd30154" providerId="LiveId" clId="{27AAD425-2FD3-440D-9A2D-2A445372D6EF}" dt="2024-03-12T03:28:58.021" v="1979" actId="14100"/>
          <ac:picMkLst>
            <pc:docMk/>
            <pc:sldMk cId="2797182298" sldId="382"/>
            <ac:picMk id="11" creationId="{00000000-0000-0000-0000-000000000000}"/>
          </ac:picMkLst>
        </pc:picChg>
        <pc:picChg chg="mod">
          <ac:chgData name="Barbara Villareal" userId="b96cd21e0dd30154" providerId="LiveId" clId="{27AAD425-2FD3-440D-9A2D-2A445372D6EF}" dt="2024-03-12T03:28:53.437" v="1978" actId="14100"/>
          <ac:picMkLst>
            <pc:docMk/>
            <pc:sldMk cId="2797182298" sldId="382"/>
            <ac:picMk id="7170" creationId="{00000000-0000-0000-0000-000000000000}"/>
          </ac:picMkLst>
        </pc:picChg>
      </pc:sldChg>
      <pc:sldChg chg="modSp modNotesTx">
        <pc:chgData name="Barbara Villareal" userId="b96cd21e0dd30154" providerId="LiveId" clId="{27AAD425-2FD3-440D-9A2D-2A445372D6EF}" dt="2024-02-19T21:52:32.098" v="600" actId="6549"/>
        <pc:sldMkLst>
          <pc:docMk/>
          <pc:sldMk cId="233527360" sldId="384"/>
        </pc:sldMkLst>
        <pc:picChg chg="mod">
          <ac:chgData name="Barbara Villareal" userId="b96cd21e0dd30154" providerId="LiveId" clId="{27AAD425-2FD3-440D-9A2D-2A445372D6EF}" dt="2024-02-19T21:52:18.525" v="599" actId="14100"/>
          <ac:picMkLst>
            <pc:docMk/>
            <pc:sldMk cId="233527360" sldId="384"/>
            <ac:picMk id="7170" creationId="{00000000-0000-0000-0000-000000000000}"/>
          </ac:picMkLst>
        </pc:picChg>
      </pc:sldChg>
      <pc:sldChg chg="modSp mod modNotesTx">
        <pc:chgData name="Barbara Villareal" userId="b96cd21e0dd30154" providerId="LiveId" clId="{27AAD425-2FD3-440D-9A2D-2A445372D6EF}" dt="2024-03-16T15:02:45.431" v="2501" actId="6549"/>
        <pc:sldMkLst>
          <pc:docMk/>
          <pc:sldMk cId="4014443086" sldId="397"/>
        </pc:sldMkLst>
        <pc:spChg chg="mod">
          <ac:chgData name="Barbara Villareal" userId="b96cd21e0dd30154" providerId="LiveId" clId="{27AAD425-2FD3-440D-9A2D-2A445372D6EF}" dt="2024-03-16T14:56:09.561" v="2489" actId="20577"/>
          <ac:spMkLst>
            <pc:docMk/>
            <pc:sldMk cId="4014443086" sldId="397"/>
            <ac:spMk id="3" creationId="{16910CE9-6AFD-135E-7889-917D7B87D7E8}"/>
          </ac:spMkLst>
        </pc:spChg>
      </pc:sldChg>
      <pc:sldChg chg="modSp mod modNotesTx">
        <pc:chgData name="Barbara Villareal" userId="b96cd21e0dd30154" providerId="LiveId" clId="{27AAD425-2FD3-440D-9A2D-2A445372D6EF}" dt="2024-03-16T15:18:28.903" v="2680" actId="6549"/>
        <pc:sldMkLst>
          <pc:docMk/>
          <pc:sldMk cId="2351875683" sldId="399"/>
        </pc:sldMkLst>
        <pc:spChg chg="mod">
          <ac:chgData name="Barbara Villareal" userId="b96cd21e0dd30154" providerId="LiveId" clId="{27AAD425-2FD3-440D-9A2D-2A445372D6EF}" dt="2024-03-09T16:48:37.884" v="1977" actId="20577"/>
          <ac:spMkLst>
            <pc:docMk/>
            <pc:sldMk cId="2351875683" sldId="399"/>
            <ac:spMk id="6" creationId="{861293D9-971A-669A-66DD-7EA481C28C9A}"/>
          </ac:spMkLst>
        </pc:spChg>
      </pc:sldChg>
      <pc:sldChg chg="addSp delSp modSp mod modNotesTx">
        <pc:chgData name="Barbara Villareal" userId="b96cd21e0dd30154" providerId="LiveId" clId="{27AAD425-2FD3-440D-9A2D-2A445372D6EF}" dt="2024-03-08T17:59:15.333" v="1862" actId="20577"/>
        <pc:sldMkLst>
          <pc:docMk/>
          <pc:sldMk cId="1723967428" sldId="403"/>
        </pc:sldMkLst>
        <pc:spChg chg="mod">
          <ac:chgData name="Barbara Villareal" userId="b96cd21e0dd30154" providerId="LiveId" clId="{27AAD425-2FD3-440D-9A2D-2A445372D6EF}" dt="2024-03-08T17:57:57.877" v="1847" actId="1035"/>
          <ac:spMkLst>
            <pc:docMk/>
            <pc:sldMk cId="1723967428" sldId="403"/>
            <ac:spMk id="7" creationId="{08B395D9-6808-E9F0-046A-53F672C6F4AC}"/>
          </ac:spMkLst>
        </pc:spChg>
        <pc:picChg chg="add mod">
          <ac:chgData name="Barbara Villareal" userId="b96cd21e0dd30154" providerId="LiveId" clId="{27AAD425-2FD3-440D-9A2D-2A445372D6EF}" dt="2024-03-08T17:57:53.904" v="1846" actId="1076"/>
          <ac:picMkLst>
            <pc:docMk/>
            <pc:sldMk cId="1723967428" sldId="403"/>
            <ac:picMk id="4" creationId="{F01A1CF1-E1ED-94E4-9462-D5E70EE9FD09}"/>
          </ac:picMkLst>
        </pc:picChg>
        <pc:picChg chg="del">
          <ac:chgData name="Barbara Villareal" userId="b96cd21e0dd30154" providerId="LiveId" clId="{27AAD425-2FD3-440D-9A2D-2A445372D6EF}" dt="2024-03-08T17:54:01.065" v="1825" actId="478"/>
          <ac:picMkLst>
            <pc:docMk/>
            <pc:sldMk cId="1723967428" sldId="403"/>
            <ac:picMk id="1028" creationId="{C6CB313B-49C0-5BE5-296E-C4CE858C13AA}"/>
          </ac:picMkLst>
        </pc:picChg>
      </pc:sldChg>
      <pc:sldChg chg="del">
        <pc:chgData name="Barbara Villareal" userId="b96cd21e0dd30154" providerId="LiveId" clId="{27AAD425-2FD3-440D-9A2D-2A445372D6EF}" dt="2024-03-01T20:25:38.941" v="1090" actId="2696"/>
        <pc:sldMkLst>
          <pc:docMk/>
          <pc:sldMk cId="2330643584" sldId="405"/>
        </pc:sldMkLst>
      </pc:sldChg>
      <pc:sldChg chg="addSp delSp modSp mod">
        <pc:chgData name="Barbara Villareal" userId="b96cd21e0dd30154" providerId="LiveId" clId="{27AAD425-2FD3-440D-9A2D-2A445372D6EF}" dt="2024-02-19T22:27:56.376" v="1026" actId="14100"/>
        <pc:sldMkLst>
          <pc:docMk/>
          <pc:sldMk cId="3249992081" sldId="406"/>
        </pc:sldMkLst>
        <pc:picChg chg="add mod">
          <ac:chgData name="Barbara Villareal" userId="b96cd21e0dd30154" providerId="LiveId" clId="{27AAD425-2FD3-440D-9A2D-2A445372D6EF}" dt="2024-02-19T22:27:56.376" v="1026" actId="14100"/>
          <ac:picMkLst>
            <pc:docMk/>
            <pc:sldMk cId="3249992081" sldId="406"/>
            <ac:picMk id="5" creationId="{621C1BE2-0A11-F300-25E9-858F0E629087}"/>
          </ac:picMkLst>
        </pc:picChg>
        <pc:picChg chg="del">
          <ac:chgData name="Barbara Villareal" userId="b96cd21e0dd30154" providerId="LiveId" clId="{27AAD425-2FD3-440D-9A2D-2A445372D6EF}" dt="2024-02-19T22:27:04.475" v="1023" actId="478"/>
          <ac:picMkLst>
            <pc:docMk/>
            <pc:sldMk cId="3249992081" sldId="406"/>
            <ac:picMk id="7" creationId="{04274619-B7DE-4F92-EAFC-339A4D50D463}"/>
          </ac:picMkLst>
        </pc:picChg>
      </pc:sldChg>
      <pc:sldChg chg="addSp delSp modSp mod modNotesTx">
        <pc:chgData name="Barbara Villareal" userId="b96cd21e0dd30154" providerId="LiveId" clId="{27AAD425-2FD3-440D-9A2D-2A445372D6EF}" dt="2024-03-08T17:46:20.687" v="1743" actId="6549"/>
        <pc:sldMkLst>
          <pc:docMk/>
          <pc:sldMk cId="3850885548" sldId="408"/>
        </pc:sldMkLst>
        <pc:spChg chg="mod">
          <ac:chgData name="Barbara Villareal" userId="b96cd21e0dd30154" providerId="LiveId" clId="{27AAD425-2FD3-440D-9A2D-2A445372D6EF}" dt="2024-02-19T22:10:06.121" v="739" actId="255"/>
          <ac:spMkLst>
            <pc:docMk/>
            <pc:sldMk cId="3850885548" sldId="408"/>
            <ac:spMk id="2" creationId="{A455FDD1-1C55-4031-970A-59505EFDA18A}"/>
          </ac:spMkLst>
        </pc:spChg>
        <pc:spChg chg="mod">
          <ac:chgData name="Barbara Villareal" userId="b96cd21e0dd30154" providerId="LiveId" clId="{27AAD425-2FD3-440D-9A2D-2A445372D6EF}" dt="2024-03-08T17:46:20.687" v="1743" actId="6549"/>
          <ac:spMkLst>
            <pc:docMk/>
            <pc:sldMk cId="3850885548" sldId="408"/>
            <ac:spMk id="3" creationId="{9C4288C2-E8EC-488E-8C65-56FDC8F13424}"/>
          </ac:spMkLst>
        </pc:spChg>
        <pc:spChg chg="add del mod">
          <ac:chgData name="Barbara Villareal" userId="b96cd21e0dd30154" providerId="LiveId" clId="{27AAD425-2FD3-440D-9A2D-2A445372D6EF}" dt="2024-02-19T22:08:31.433" v="733"/>
          <ac:spMkLst>
            <pc:docMk/>
            <pc:sldMk cId="3850885548" sldId="408"/>
            <ac:spMk id="5" creationId="{51A41ACA-FF2D-107B-90AA-DB5924F78A9F}"/>
          </ac:spMkLst>
        </pc:spChg>
        <pc:picChg chg="add mod">
          <ac:chgData name="Barbara Villareal" userId="b96cd21e0dd30154" providerId="LiveId" clId="{27AAD425-2FD3-440D-9A2D-2A445372D6EF}" dt="2024-02-19T22:11:34.316" v="783" actId="1076"/>
          <ac:picMkLst>
            <pc:docMk/>
            <pc:sldMk cId="3850885548" sldId="408"/>
            <ac:picMk id="6" creationId="{DD44B064-7940-5125-4226-3A8006B7DC12}"/>
          </ac:picMkLst>
        </pc:picChg>
      </pc:sldChg>
      <pc:sldChg chg="modNotesTx">
        <pc:chgData name="Barbara Villareal" userId="b96cd21e0dd30154" providerId="LiveId" clId="{27AAD425-2FD3-440D-9A2D-2A445372D6EF}" dt="2024-03-15T23:06:15.733" v="2020" actId="20577"/>
        <pc:sldMkLst>
          <pc:docMk/>
          <pc:sldMk cId="3470304010" sldId="410"/>
        </pc:sldMkLst>
      </pc:sldChg>
      <pc:sldChg chg="modNotesTx">
        <pc:chgData name="Barbara Villareal" userId="b96cd21e0dd30154" providerId="LiveId" clId="{27AAD425-2FD3-440D-9A2D-2A445372D6EF}" dt="2024-03-16T15:21:27.383" v="2692" actId="6549"/>
        <pc:sldMkLst>
          <pc:docMk/>
          <pc:sldMk cId="3314916719" sldId="416"/>
        </pc:sldMkLst>
      </pc:sldChg>
      <pc:sldChg chg="modSp mod modNotesTx">
        <pc:chgData name="Barbara Villareal" userId="b96cd21e0dd30154" providerId="LiveId" clId="{27AAD425-2FD3-440D-9A2D-2A445372D6EF}" dt="2024-03-16T15:30:07.814" v="2694" actId="14734"/>
        <pc:sldMkLst>
          <pc:docMk/>
          <pc:sldMk cId="14225659" sldId="417"/>
        </pc:sldMkLst>
        <pc:graphicFrameChg chg="modGraphic">
          <ac:chgData name="Barbara Villareal" userId="b96cd21e0dd30154" providerId="LiveId" clId="{27AAD425-2FD3-440D-9A2D-2A445372D6EF}" dt="2024-03-16T15:30:07.814" v="2694" actId="14734"/>
          <ac:graphicFrameMkLst>
            <pc:docMk/>
            <pc:sldMk cId="14225659" sldId="417"/>
            <ac:graphicFrameMk id="12" creationId="{7223F794-7F50-C0C6-438B-92B54AC7D647}"/>
          </ac:graphicFrameMkLst>
        </pc:graphicFrameChg>
      </pc:sldChg>
      <pc:sldChg chg="modSp mod">
        <pc:chgData name="Barbara Villareal" userId="b96cd21e0dd30154" providerId="LiveId" clId="{27AAD425-2FD3-440D-9A2D-2A445372D6EF}" dt="2024-02-09T20:10:53.684" v="22" actId="6549"/>
        <pc:sldMkLst>
          <pc:docMk/>
          <pc:sldMk cId="1548341847" sldId="424"/>
        </pc:sldMkLst>
        <pc:spChg chg="mod">
          <ac:chgData name="Barbara Villareal" userId="b96cd21e0dd30154" providerId="LiveId" clId="{27AAD425-2FD3-440D-9A2D-2A445372D6EF}" dt="2024-02-09T20:10:53.684" v="22" actId="6549"/>
          <ac:spMkLst>
            <pc:docMk/>
            <pc:sldMk cId="1548341847" sldId="424"/>
            <ac:spMk id="8" creationId="{B144DE47-8F09-DA02-A376-167D7E866403}"/>
          </ac:spMkLst>
        </pc:spChg>
      </pc:sldChg>
      <pc:sldChg chg="modSp mod modNotesTx">
        <pc:chgData name="Barbara Villareal" userId="b96cd21e0dd30154" providerId="LiveId" clId="{27AAD425-2FD3-440D-9A2D-2A445372D6EF}" dt="2024-03-16T14:55:26.305" v="2487" actId="6549"/>
        <pc:sldMkLst>
          <pc:docMk/>
          <pc:sldMk cId="1980229151" sldId="425"/>
        </pc:sldMkLst>
        <pc:spChg chg="mod">
          <ac:chgData name="Barbara Villareal" userId="b96cd21e0dd30154" providerId="LiveId" clId="{27AAD425-2FD3-440D-9A2D-2A445372D6EF}" dt="2024-03-16T14:54:54.338" v="2462" actId="6549"/>
          <ac:spMkLst>
            <pc:docMk/>
            <pc:sldMk cId="1980229151" sldId="425"/>
            <ac:spMk id="2" creationId="{E5096853-9310-0D46-BDAF-93DF68A6D0C8}"/>
          </ac:spMkLst>
        </pc:spChg>
        <pc:spChg chg="mod">
          <ac:chgData name="Barbara Villareal" userId="b96cd21e0dd30154" providerId="LiveId" clId="{27AAD425-2FD3-440D-9A2D-2A445372D6EF}" dt="2024-03-16T14:55:26.305" v="2487" actId="6549"/>
          <ac:spMkLst>
            <pc:docMk/>
            <pc:sldMk cId="1980229151" sldId="425"/>
            <ac:spMk id="3" creationId="{C933BC94-9A61-8FA3-963A-5EF429CF4C2F}"/>
          </ac:spMkLst>
        </pc:spChg>
      </pc:sldChg>
      <pc:sldChg chg="addSp delSp modSp new mod ord modClrScheme chgLayout modNotesTx">
        <pc:chgData name="Barbara Villareal" userId="b96cd21e0dd30154" providerId="LiveId" clId="{27AAD425-2FD3-440D-9A2D-2A445372D6EF}" dt="2024-03-01T20:21:26.190" v="1089" actId="20577"/>
        <pc:sldMkLst>
          <pc:docMk/>
          <pc:sldMk cId="4197811024" sldId="428"/>
        </pc:sldMkLst>
        <pc:spChg chg="del mod ord">
          <ac:chgData name="Barbara Villareal" userId="b96cd21e0dd30154" providerId="LiveId" clId="{27AAD425-2FD3-440D-9A2D-2A445372D6EF}" dt="2024-02-14T19:30:07.468" v="513" actId="478"/>
          <ac:spMkLst>
            <pc:docMk/>
            <pc:sldMk cId="4197811024" sldId="428"/>
            <ac:spMk id="2" creationId="{E96048AE-652A-623B-5C6A-DE31343FEC3D}"/>
          </ac:spMkLst>
        </pc:spChg>
        <pc:spChg chg="mod ord">
          <ac:chgData name="Barbara Villareal" userId="b96cd21e0dd30154" providerId="LiveId" clId="{27AAD425-2FD3-440D-9A2D-2A445372D6EF}" dt="2024-02-14T19:30:13.467" v="515" actId="26606"/>
          <ac:spMkLst>
            <pc:docMk/>
            <pc:sldMk cId="4197811024" sldId="428"/>
            <ac:spMk id="3" creationId="{388929DE-8270-2FA0-21DF-D2140823F062}"/>
          </ac:spMkLst>
        </pc:spChg>
        <pc:spChg chg="del">
          <ac:chgData name="Barbara Villareal" userId="b96cd21e0dd30154" providerId="LiveId" clId="{27AAD425-2FD3-440D-9A2D-2A445372D6EF}" dt="2024-02-14T19:29:15.235" v="505" actId="22"/>
          <ac:spMkLst>
            <pc:docMk/>
            <pc:sldMk cId="4197811024" sldId="428"/>
            <ac:spMk id="4" creationId="{310E4965-CA89-85E2-D265-4E66FAA1F73F}"/>
          </ac:spMkLst>
        </pc:spChg>
        <pc:spChg chg="mod">
          <ac:chgData name="Barbara Villareal" userId="b96cd21e0dd30154" providerId="LiveId" clId="{27AAD425-2FD3-440D-9A2D-2A445372D6EF}" dt="2024-03-01T20:21:18.591" v="1071" actId="6549"/>
          <ac:spMkLst>
            <pc:docMk/>
            <pc:sldMk cId="4197811024" sldId="428"/>
            <ac:spMk id="5" creationId="{56DA83EE-D9E9-DF5D-95F6-8B62EAA439D8}"/>
          </ac:spMkLst>
        </pc:spChg>
        <pc:spChg chg="add del mod">
          <ac:chgData name="Barbara Villareal" userId="b96cd21e0dd30154" providerId="LiveId" clId="{27AAD425-2FD3-440D-9A2D-2A445372D6EF}" dt="2024-02-14T19:29:35.910" v="510" actId="22"/>
          <ac:spMkLst>
            <pc:docMk/>
            <pc:sldMk cId="4197811024" sldId="428"/>
            <ac:spMk id="9" creationId="{B1764C37-1752-188B-E069-3058E6F0D73A}"/>
          </ac:spMkLst>
        </pc:spChg>
        <pc:spChg chg="add del mod">
          <ac:chgData name="Barbara Villareal" userId="b96cd21e0dd30154" providerId="LiveId" clId="{27AAD425-2FD3-440D-9A2D-2A445372D6EF}" dt="2024-02-14T19:30:10.516" v="514" actId="478"/>
          <ac:spMkLst>
            <pc:docMk/>
            <pc:sldMk cId="4197811024" sldId="428"/>
            <ac:spMk id="13" creationId="{0183D8B3-1070-3202-44D4-A6C450ED6174}"/>
          </ac:spMkLst>
        </pc:spChg>
        <pc:picChg chg="add del mod ord">
          <ac:chgData name="Barbara Villareal" userId="b96cd21e0dd30154" providerId="LiveId" clId="{27AAD425-2FD3-440D-9A2D-2A445372D6EF}" dt="2024-02-14T19:29:28.080" v="508" actId="478"/>
          <ac:picMkLst>
            <pc:docMk/>
            <pc:sldMk cId="4197811024" sldId="428"/>
            <ac:picMk id="7" creationId="{E5752E5D-2BAA-A382-F09E-789C465C906E}"/>
          </ac:picMkLst>
        </pc:picChg>
        <pc:picChg chg="add mod ord">
          <ac:chgData name="Barbara Villareal" userId="b96cd21e0dd30154" providerId="LiveId" clId="{27AAD425-2FD3-440D-9A2D-2A445372D6EF}" dt="2024-02-14T19:30:13.467" v="515" actId="26606"/>
          <ac:picMkLst>
            <pc:docMk/>
            <pc:sldMk cId="4197811024" sldId="428"/>
            <ac:picMk id="11" creationId="{4BECDCF0-EF2C-E6B7-4AC0-BDE2225A9E3A}"/>
          </ac:picMkLst>
        </pc:picChg>
      </pc:sldChg>
      <pc:sldChg chg="addSp modSp mod modNotesTx">
        <pc:chgData name="Barbara Villareal" userId="b96cd21e0dd30154" providerId="LiveId" clId="{27AAD425-2FD3-440D-9A2D-2A445372D6EF}" dt="2024-03-16T14:54:01.928" v="2461" actId="6549"/>
        <pc:sldMkLst>
          <pc:docMk/>
          <pc:sldMk cId="3472267540" sldId="429"/>
        </pc:sldMkLst>
        <pc:spChg chg="mod">
          <ac:chgData name="Barbara Villareal" userId="b96cd21e0dd30154" providerId="LiveId" clId="{27AAD425-2FD3-440D-9A2D-2A445372D6EF}" dt="2024-03-16T14:53:05.195" v="2384" actId="20577"/>
          <ac:spMkLst>
            <pc:docMk/>
            <pc:sldMk cId="3472267540" sldId="429"/>
            <ac:spMk id="2" creationId="{00000000-0000-0000-0000-000000000000}"/>
          </ac:spMkLst>
        </pc:spChg>
        <pc:spChg chg="mod">
          <ac:chgData name="Barbara Villareal" userId="b96cd21e0dd30154" providerId="LiveId" clId="{27AAD425-2FD3-440D-9A2D-2A445372D6EF}" dt="2024-03-16T14:51:04.339" v="2382" actId="27636"/>
          <ac:spMkLst>
            <pc:docMk/>
            <pc:sldMk cId="3472267540" sldId="429"/>
            <ac:spMk id="3" creationId="{00000000-0000-0000-0000-000000000000}"/>
          </ac:spMkLst>
        </pc:spChg>
        <pc:picChg chg="add mod">
          <ac:chgData name="Barbara Villareal" userId="b96cd21e0dd30154" providerId="LiveId" clId="{27AAD425-2FD3-440D-9A2D-2A445372D6EF}" dt="2024-03-16T14:53:11.290" v="2386" actId="1076"/>
          <ac:picMkLst>
            <pc:docMk/>
            <pc:sldMk cId="3472267540" sldId="429"/>
            <ac:picMk id="5" creationId="{3FCD3408-B5B5-F3F9-258C-0BD3C9E9479F}"/>
          </ac:picMkLst>
        </pc:picChg>
      </pc:sldChg>
    </pc:docChg>
  </pc:docChgLst>
  <pc:docChgLst>
    <pc:chgData name="Barbara Villareal" userId="b96cd21e0dd30154" providerId="LiveId" clId="{9A82489F-817E-4C45-91E1-40B20D03612C}"/>
    <pc:docChg chg="undo redo custSel addSld delSld modSld sldOrd delMainMaster modMainMaster modNotesMaster">
      <pc:chgData name="Barbara Villareal" userId="b96cd21e0dd30154" providerId="LiveId" clId="{9A82489F-817E-4C45-91E1-40B20D03612C}" dt="2024-01-25T22:01:06.718" v="5396" actId="108"/>
      <pc:docMkLst>
        <pc:docMk/>
      </pc:docMkLst>
      <pc:sldChg chg="addSp delSp modSp mod modClrScheme chgLayout modNotes">
        <pc:chgData name="Barbara Villareal" userId="b96cd21e0dd30154" providerId="LiveId" clId="{9A82489F-817E-4C45-91E1-40B20D03612C}" dt="2024-01-05T21:56:08.588" v="170"/>
        <pc:sldMkLst>
          <pc:docMk/>
          <pc:sldMk cId="2912848397" sldId="258"/>
        </pc:sldMkLst>
        <pc:spChg chg="mod ord">
          <ac:chgData name="Barbara Villareal" userId="b96cd21e0dd30154" providerId="LiveId" clId="{9A82489F-817E-4C45-91E1-40B20D03612C}" dt="2024-01-05T21:56:08.588" v="170"/>
          <ac:spMkLst>
            <pc:docMk/>
            <pc:sldMk cId="2912848397" sldId="258"/>
            <ac:spMk id="2" creationId="{B93571D4-4813-B74C-AE0C-C482ABC74A6E}"/>
          </ac:spMkLst>
        </pc:spChg>
        <pc:spChg chg="del">
          <ac:chgData name="Barbara Villareal" userId="b96cd21e0dd30154" providerId="LiveId" clId="{9A82489F-817E-4C45-91E1-40B20D03612C}" dt="2024-01-05T21:27:05.796" v="27" actId="478"/>
          <ac:spMkLst>
            <pc:docMk/>
            <pc:sldMk cId="2912848397" sldId="258"/>
            <ac:spMk id="3" creationId="{8959F805-44FC-2486-C86A-A543FA82B9F1}"/>
          </ac:spMkLst>
        </pc:spChg>
        <pc:spChg chg="add del mod ord">
          <ac:chgData name="Barbara Villareal" userId="b96cd21e0dd30154" providerId="LiveId" clId="{9A82489F-817E-4C45-91E1-40B20D03612C}" dt="2024-01-04T21:15:40.997" v="14" actId="700"/>
          <ac:spMkLst>
            <pc:docMk/>
            <pc:sldMk cId="2912848397" sldId="258"/>
            <ac:spMk id="4" creationId="{0C7E6A5B-4D4E-7DE5-1C81-E03EA49D4591}"/>
          </ac:spMkLst>
        </pc:spChg>
        <pc:spChg chg="add del mod ord">
          <ac:chgData name="Barbara Villareal" userId="b96cd21e0dd30154" providerId="LiveId" clId="{9A82489F-817E-4C45-91E1-40B20D03612C}" dt="2024-01-04T21:16:21.737" v="18" actId="478"/>
          <ac:spMkLst>
            <pc:docMk/>
            <pc:sldMk cId="2912848397" sldId="258"/>
            <ac:spMk id="5" creationId="{33433832-07F3-4864-3C6F-7AC378CFFA69}"/>
          </ac:spMkLst>
        </pc:spChg>
        <pc:spChg chg="del mod">
          <ac:chgData name="Barbara Villareal" userId="b96cd21e0dd30154" providerId="LiveId" clId="{9A82489F-817E-4C45-91E1-40B20D03612C}" dt="2024-01-04T21:16:13.489" v="17"/>
          <ac:spMkLst>
            <pc:docMk/>
            <pc:sldMk cId="2912848397" sldId="258"/>
            <ac:spMk id="7" creationId="{43140650-D3DE-095B-FC65-ADD26943A5DD}"/>
          </ac:spMkLst>
        </pc:spChg>
        <pc:spChg chg="add del mod ord">
          <ac:chgData name="Barbara Villareal" userId="b96cd21e0dd30154" providerId="LiveId" clId="{9A82489F-817E-4C45-91E1-40B20D03612C}" dt="2024-01-04T21:16:26.512" v="19" actId="478"/>
          <ac:spMkLst>
            <pc:docMk/>
            <pc:sldMk cId="2912848397" sldId="258"/>
            <ac:spMk id="8" creationId="{E58D70A6-205D-DA8F-AF04-D0AE24B0CE12}"/>
          </ac:spMkLst>
        </pc:spChg>
        <pc:spChg chg="add del mod ord">
          <ac:chgData name="Barbara Villareal" userId="b96cd21e0dd30154" providerId="LiveId" clId="{9A82489F-817E-4C45-91E1-40B20D03612C}" dt="2024-01-04T21:16:13.487" v="15" actId="478"/>
          <ac:spMkLst>
            <pc:docMk/>
            <pc:sldMk cId="2912848397" sldId="258"/>
            <ac:spMk id="9" creationId="{7255C00F-21DA-649D-6655-3B0E22133707}"/>
          </ac:spMkLst>
        </pc:spChg>
        <pc:spChg chg="add mod ord">
          <ac:chgData name="Barbara Villareal" userId="b96cd21e0dd30154" providerId="LiveId" clId="{9A82489F-817E-4C45-91E1-40B20D03612C}" dt="2024-01-05T21:56:08.588" v="170"/>
          <ac:spMkLst>
            <pc:docMk/>
            <pc:sldMk cId="2912848397" sldId="258"/>
            <ac:spMk id="10" creationId="{91C5E3D7-3247-42D4-51E8-ED6BF53777D4}"/>
          </ac:spMkLst>
        </pc:spChg>
        <pc:picChg chg="del mod">
          <ac:chgData name="Barbara Villareal" userId="b96cd21e0dd30154" providerId="LiveId" clId="{9A82489F-817E-4C45-91E1-40B20D03612C}" dt="2024-01-05T21:31:22.772" v="150" actId="478"/>
          <ac:picMkLst>
            <pc:docMk/>
            <pc:sldMk cId="2912848397" sldId="258"/>
            <ac:picMk id="6" creationId="{ACA18751-4811-02A6-9DEE-E834403E5C67}"/>
          </ac:picMkLst>
        </pc:picChg>
      </pc:sldChg>
      <pc:sldChg chg="modSp mod">
        <pc:chgData name="Barbara Villareal" userId="b96cd21e0dd30154" providerId="LiveId" clId="{9A82489F-817E-4C45-91E1-40B20D03612C}" dt="2024-01-05T22:18:17.406" v="205" actId="113"/>
        <pc:sldMkLst>
          <pc:docMk/>
          <pc:sldMk cId="0" sldId="272"/>
        </pc:sldMkLst>
        <pc:spChg chg="mod">
          <ac:chgData name="Barbara Villareal" userId="b96cd21e0dd30154" providerId="LiveId" clId="{9A82489F-817E-4C45-91E1-40B20D03612C}" dt="2024-01-05T22:05:54.021" v="180" actId="108"/>
          <ac:spMkLst>
            <pc:docMk/>
            <pc:sldMk cId="0" sldId="272"/>
            <ac:spMk id="8" creationId="{00000000-0000-0000-0000-000000000000}"/>
          </ac:spMkLst>
        </pc:spChg>
        <pc:spChg chg="mod">
          <ac:chgData name="Barbara Villareal" userId="b96cd21e0dd30154" providerId="LiveId" clId="{9A82489F-817E-4C45-91E1-40B20D03612C}" dt="2024-01-05T22:18:17.406" v="205" actId="113"/>
          <ac:spMkLst>
            <pc:docMk/>
            <pc:sldMk cId="0" sldId="272"/>
            <ac:spMk id="9" creationId="{00000000-0000-0000-0000-000000000000}"/>
          </ac:spMkLst>
        </pc:spChg>
      </pc:sldChg>
      <pc:sldChg chg="modSp mod modNotes">
        <pc:chgData name="Barbara Villareal" userId="b96cd21e0dd30154" providerId="LiveId" clId="{9A82489F-817E-4C45-91E1-40B20D03612C}" dt="2024-01-05T22:32:20.230" v="212" actId="113"/>
        <pc:sldMkLst>
          <pc:docMk/>
          <pc:sldMk cId="0" sldId="274"/>
        </pc:sldMkLst>
        <pc:spChg chg="mod">
          <ac:chgData name="Barbara Villareal" userId="b96cd21e0dd30154" providerId="LiveId" clId="{9A82489F-817E-4C45-91E1-40B20D03612C}" dt="2024-01-05T22:04:49.109" v="179" actId="14100"/>
          <ac:spMkLst>
            <pc:docMk/>
            <pc:sldMk cId="0" sldId="274"/>
            <ac:spMk id="5" creationId="{00000000-0000-0000-0000-000000000000}"/>
          </ac:spMkLst>
        </pc:spChg>
        <pc:spChg chg="mod">
          <ac:chgData name="Barbara Villareal" userId="b96cd21e0dd30154" providerId="LiveId" clId="{9A82489F-817E-4C45-91E1-40B20D03612C}" dt="2024-01-05T22:32:20.230" v="212" actId="113"/>
          <ac:spMkLst>
            <pc:docMk/>
            <pc:sldMk cId="0" sldId="274"/>
            <ac:spMk id="6" creationId="{00000000-0000-0000-0000-000000000000}"/>
          </ac:spMkLst>
        </pc:spChg>
      </pc:sldChg>
      <pc:sldChg chg="modSp del mod modClrScheme chgLayout">
        <pc:chgData name="Barbara Villareal" userId="b96cd21e0dd30154" providerId="LiveId" clId="{9A82489F-817E-4C45-91E1-40B20D03612C}" dt="2024-01-05T22:08:30.603" v="184" actId="2696"/>
        <pc:sldMkLst>
          <pc:docMk/>
          <pc:sldMk cId="977014865" sldId="275"/>
        </pc:sldMkLst>
        <pc:spChg chg="mod ord">
          <ac:chgData name="Barbara Villareal" userId="b96cd21e0dd30154" providerId="LiveId" clId="{9A82489F-817E-4C45-91E1-40B20D03612C}" dt="2024-01-05T21:56:08.588" v="170"/>
          <ac:spMkLst>
            <pc:docMk/>
            <pc:sldMk cId="977014865" sldId="275"/>
            <ac:spMk id="4" creationId="{00000000-0000-0000-0000-000000000000}"/>
          </ac:spMkLst>
        </pc:spChg>
        <pc:spChg chg="mod ord">
          <ac:chgData name="Barbara Villareal" userId="b96cd21e0dd30154" providerId="LiveId" clId="{9A82489F-817E-4C45-91E1-40B20D03612C}" dt="2024-01-04T21:08:46.926" v="5" actId="700"/>
          <ac:spMkLst>
            <pc:docMk/>
            <pc:sldMk cId="977014865" sldId="275"/>
            <ac:spMk id="5" creationId="{00000000-0000-0000-0000-000000000000}"/>
          </ac:spMkLst>
        </pc:spChg>
        <pc:spChg chg="mod ord">
          <ac:chgData name="Barbara Villareal" userId="b96cd21e0dd30154" providerId="LiveId" clId="{9A82489F-817E-4C45-91E1-40B20D03612C}" dt="2024-01-04T21:08:46.926" v="5" actId="700"/>
          <ac:spMkLst>
            <pc:docMk/>
            <pc:sldMk cId="977014865" sldId="275"/>
            <ac:spMk id="6" creationId="{00000000-0000-0000-0000-000000000000}"/>
          </ac:spMkLst>
        </pc:spChg>
      </pc:sldChg>
      <pc:sldChg chg="modNotesTx">
        <pc:chgData name="Barbara Villareal" userId="b96cd21e0dd30154" providerId="LiveId" clId="{9A82489F-817E-4C45-91E1-40B20D03612C}" dt="2024-01-21T21:05:29.875" v="4845" actId="20577"/>
        <pc:sldMkLst>
          <pc:docMk/>
          <pc:sldMk cId="3721767088" sldId="275"/>
        </pc:sldMkLst>
      </pc:sldChg>
      <pc:sldChg chg="modSp mod modNotes modNotesTx">
        <pc:chgData name="Barbara Villareal" userId="b96cd21e0dd30154" providerId="LiveId" clId="{9A82489F-817E-4C45-91E1-40B20D03612C}" dt="2024-01-06T22:39:24.083" v="2175" actId="6549"/>
        <pc:sldMkLst>
          <pc:docMk/>
          <pc:sldMk cId="3051154539" sldId="338"/>
        </pc:sldMkLst>
        <pc:spChg chg="mod">
          <ac:chgData name="Barbara Villareal" userId="b96cd21e0dd30154" providerId="LiveId" clId="{9A82489F-817E-4C45-91E1-40B20D03612C}" dt="2024-01-05T22:32:50.950" v="213" actId="108"/>
          <ac:spMkLst>
            <pc:docMk/>
            <pc:sldMk cId="3051154539" sldId="338"/>
            <ac:spMk id="5" creationId="{0838FA4D-5B6C-C95E-F88E-61046193D77F}"/>
          </ac:spMkLst>
        </pc:spChg>
        <pc:picChg chg="mod">
          <ac:chgData name="Barbara Villareal" userId="b96cd21e0dd30154" providerId="LiveId" clId="{9A82489F-817E-4C45-91E1-40B20D03612C}" dt="2024-01-05T21:56:08.588" v="170"/>
          <ac:picMkLst>
            <pc:docMk/>
            <pc:sldMk cId="3051154539" sldId="338"/>
            <ac:picMk id="4" creationId="{00000000-0000-0000-0000-000000000000}"/>
          </ac:picMkLst>
        </pc:picChg>
      </pc:sldChg>
      <pc:sldChg chg="modSp mod modNotes">
        <pc:chgData name="Barbara Villareal" userId="b96cd21e0dd30154" providerId="LiveId" clId="{9A82489F-817E-4C45-91E1-40B20D03612C}" dt="2024-01-06T17:29:04.305" v="765" actId="1076"/>
        <pc:sldMkLst>
          <pc:docMk/>
          <pc:sldMk cId="0" sldId="341"/>
        </pc:sldMkLst>
        <pc:spChg chg="mod">
          <ac:chgData name="Barbara Villareal" userId="b96cd21e0dd30154" providerId="LiveId" clId="{9A82489F-817E-4C45-91E1-40B20D03612C}" dt="2024-01-05T22:33:28.395" v="214" actId="108"/>
          <ac:spMkLst>
            <pc:docMk/>
            <pc:sldMk cId="0" sldId="341"/>
            <ac:spMk id="2" creationId="{00000000-0000-0000-0000-000000000000}"/>
          </ac:spMkLst>
        </pc:spChg>
        <pc:spChg chg="mod">
          <ac:chgData name="Barbara Villareal" userId="b96cd21e0dd30154" providerId="LiveId" clId="{9A82489F-817E-4C45-91E1-40B20D03612C}" dt="2024-01-05T21:56:08.588" v="170"/>
          <ac:spMkLst>
            <pc:docMk/>
            <pc:sldMk cId="0" sldId="341"/>
            <ac:spMk id="10" creationId="{0F7CE1CD-9045-9A0A-4AEC-835D6BAF3A07}"/>
          </ac:spMkLst>
        </pc:spChg>
        <pc:picChg chg="mod">
          <ac:chgData name="Barbara Villareal" userId="b96cd21e0dd30154" providerId="LiveId" clId="{9A82489F-817E-4C45-91E1-40B20D03612C}" dt="2024-01-06T17:29:04.305" v="765" actId="1076"/>
          <ac:picMkLst>
            <pc:docMk/>
            <pc:sldMk cId="0" sldId="341"/>
            <ac:picMk id="5" creationId="{00000000-0000-0000-0000-000000000000}"/>
          </ac:picMkLst>
        </pc:picChg>
      </pc:sldChg>
      <pc:sldChg chg="modSp mod modNotes">
        <pc:chgData name="Barbara Villareal" userId="b96cd21e0dd30154" providerId="LiveId" clId="{9A82489F-817E-4C45-91E1-40B20D03612C}" dt="2024-01-05T22:34:16.773" v="217" actId="108"/>
        <pc:sldMkLst>
          <pc:docMk/>
          <pc:sldMk cId="4076684074" sldId="342"/>
        </pc:sldMkLst>
        <pc:spChg chg="mod">
          <ac:chgData name="Barbara Villareal" userId="b96cd21e0dd30154" providerId="LiveId" clId="{9A82489F-817E-4C45-91E1-40B20D03612C}" dt="2024-01-05T22:33:41.954" v="215" actId="108"/>
          <ac:spMkLst>
            <pc:docMk/>
            <pc:sldMk cId="4076684074" sldId="342"/>
            <ac:spMk id="2" creationId="{00000000-0000-0000-0000-000000000000}"/>
          </ac:spMkLst>
        </pc:spChg>
        <pc:spChg chg="mod">
          <ac:chgData name="Barbara Villareal" userId="b96cd21e0dd30154" providerId="LiveId" clId="{9A82489F-817E-4C45-91E1-40B20D03612C}" dt="2024-01-05T22:34:16.773" v="217" actId="108"/>
          <ac:spMkLst>
            <pc:docMk/>
            <pc:sldMk cId="4076684074" sldId="342"/>
            <ac:spMk id="3" creationId="{00000000-0000-0000-0000-000000000000}"/>
          </ac:spMkLst>
        </pc:spChg>
      </pc:sldChg>
      <pc:sldChg chg="modSp mod modNotes">
        <pc:chgData name="Barbara Villareal" userId="b96cd21e0dd30154" providerId="LiveId" clId="{9A82489F-817E-4C45-91E1-40B20D03612C}" dt="2024-01-06T17:46:23.999" v="827" actId="14100"/>
        <pc:sldMkLst>
          <pc:docMk/>
          <pc:sldMk cId="0" sldId="343"/>
        </pc:sldMkLst>
        <pc:spChg chg="mod">
          <ac:chgData name="Barbara Villareal" userId="b96cd21e0dd30154" providerId="LiveId" clId="{9A82489F-817E-4C45-91E1-40B20D03612C}" dt="2024-01-05T22:37:04.024" v="222" actId="108"/>
          <ac:spMkLst>
            <pc:docMk/>
            <pc:sldMk cId="0" sldId="343"/>
            <ac:spMk id="2" creationId="{00000000-0000-0000-0000-000000000000}"/>
          </ac:spMkLst>
        </pc:spChg>
        <pc:spChg chg="mod">
          <ac:chgData name="Barbara Villareal" userId="b96cd21e0dd30154" providerId="LiveId" clId="{9A82489F-817E-4C45-91E1-40B20D03612C}" dt="2024-01-05T21:56:08.588" v="170"/>
          <ac:spMkLst>
            <pc:docMk/>
            <pc:sldMk cId="0" sldId="343"/>
            <ac:spMk id="9" creationId="{FC0B5C15-F0B5-85FC-B40D-D4A4CB57E4A2}"/>
          </ac:spMkLst>
        </pc:spChg>
        <pc:picChg chg="mod">
          <ac:chgData name="Barbara Villareal" userId="b96cd21e0dd30154" providerId="LiveId" clId="{9A82489F-817E-4C45-91E1-40B20D03612C}" dt="2024-01-06T17:46:23.999" v="827" actId="14100"/>
          <ac:picMkLst>
            <pc:docMk/>
            <pc:sldMk cId="0" sldId="343"/>
            <ac:picMk id="4" creationId="{00000000-0000-0000-0000-000000000000}"/>
          </ac:picMkLst>
        </pc:picChg>
      </pc:sldChg>
      <pc:sldChg chg="addSp delSp modSp mod modNotes modNotesTx">
        <pc:chgData name="Barbara Villareal" userId="b96cd21e0dd30154" providerId="LiveId" clId="{9A82489F-817E-4C45-91E1-40B20D03612C}" dt="2024-01-06T18:09:33.243" v="1026" actId="20577"/>
        <pc:sldMkLst>
          <pc:docMk/>
          <pc:sldMk cId="795758412" sldId="344"/>
        </pc:sldMkLst>
        <pc:spChg chg="mod">
          <ac:chgData name="Barbara Villareal" userId="b96cd21e0dd30154" providerId="LiveId" clId="{9A82489F-817E-4C45-91E1-40B20D03612C}" dt="2024-01-06T18:09:33.243" v="1026" actId="20577"/>
          <ac:spMkLst>
            <pc:docMk/>
            <pc:sldMk cId="795758412" sldId="344"/>
            <ac:spMk id="2" creationId="{00000000-0000-0000-0000-000000000000}"/>
          </ac:spMkLst>
        </pc:spChg>
        <pc:picChg chg="del mod">
          <ac:chgData name="Barbara Villareal" userId="b96cd21e0dd30154" providerId="LiveId" clId="{9A82489F-817E-4C45-91E1-40B20D03612C}" dt="2024-01-06T17:56:56.659" v="995" actId="478"/>
          <ac:picMkLst>
            <pc:docMk/>
            <pc:sldMk cId="795758412" sldId="344"/>
            <ac:picMk id="4" creationId="{00000000-0000-0000-0000-000000000000}"/>
          </ac:picMkLst>
        </pc:picChg>
        <pc:picChg chg="add del mod">
          <ac:chgData name="Barbara Villareal" userId="b96cd21e0dd30154" providerId="LiveId" clId="{9A82489F-817E-4C45-91E1-40B20D03612C}" dt="2024-01-06T17:58:25.421" v="1001" actId="478"/>
          <ac:picMkLst>
            <pc:docMk/>
            <pc:sldMk cId="795758412" sldId="344"/>
            <ac:picMk id="5" creationId="{EC6FC413-4D60-130D-CC44-49D0AA35D185}"/>
          </ac:picMkLst>
        </pc:picChg>
        <pc:picChg chg="add mod">
          <ac:chgData name="Barbara Villareal" userId="b96cd21e0dd30154" providerId="LiveId" clId="{9A82489F-817E-4C45-91E1-40B20D03612C}" dt="2024-01-06T17:58:45.927" v="1004" actId="1076"/>
          <ac:picMkLst>
            <pc:docMk/>
            <pc:sldMk cId="795758412" sldId="344"/>
            <ac:picMk id="7" creationId="{FADA089F-83D7-EE83-E5A5-8F4E351490EA}"/>
          </ac:picMkLst>
        </pc:picChg>
      </pc:sldChg>
      <pc:sldChg chg="addSp delSp modSp mod ord modNotes modNotesTx">
        <pc:chgData name="Barbara Villareal" userId="b96cd21e0dd30154" providerId="LiveId" clId="{9A82489F-817E-4C45-91E1-40B20D03612C}" dt="2024-01-06T18:09:22.818" v="1015" actId="20577"/>
        <pc:sldMkLst>
          <pc:docMk/>
          <pc:sldMk cId="1095457468" sldId="345"/>
        </pc:sldMkLst>
        <pc:spChg chg="mod">
          <ac:chgData name="Barbara Villareal" userId="b96cd21e0dd30154" providerId="LiveId" clId="{9A82489F-817E-4C45-91E1-40B20D03612C}" dt="2024-01-06T18:09:22.818" v="1015" actId="20577"/>
          <ac:spMkLst>
            <pc:docMk/>
            <pc:sldMk cId="1095457468" sldId="345"/>
            <ac:spMk id="2" creationId="{00000000-0000-0000-0000-000000000000}"/>
          </ac:spMkLst>
        </pc:spChg>
        <pc:spChg chg="add del">
          <ac:chgData name="Barbara Villareal" userId="b96cd21e0dd30154" providerId="LiveId" clId="{9A82489F-817E-4C45-91E1-40B20D03612C}" dt="2024-01-06T17:53:07.506" v="858" actId="22"/>
          <ac:spMkLst>
            <pc:docMk/>
            <pc:sldMk cId="1095457468" sldId="345"/>
            <ac:spMk id="4" creationId="{4CBE364C-AEA2-FFD2-7E2F-39F8EA601B24}"/>
          </ac:spMkLst>
        </pc:spChg>
        <pc:spChg chg="mod">
          <ac:chgData name="Barbara Villareal" userId="b96cd21e0dd30154" providerId="LiveId" clId="{9A82489F-817E-4C45-91E1-40B20D03612C}" dt="2024-01-05T21:56:08.588" v="170"/>
          <ac:spMkLst>
            <pc:docMk/>
            <pc:sldMk cId="1095457468" sldId="345"/>
            <ac:spMk id="10" creationId="{0E7DDC05-205D-0623-ADC8-93B2990D2860}"/>
          </ac:spMkLst>
        </pc:spChg>
        <pc:picChg chg="del mod">
          <ac:chgData name="Barbara Villareal" userId="b96cd21e0dd30154" providerId="LiveId" clId="{9A82489F-817E-4C45-91E1-40B20D03612C}" dt="2024-01-06T17:53:00.918" v="856" actId="478"/>
          <ac:picMkLst>
            <pc:docMk/>
            <pc:sldMk cId="1095457468" sldId="345"/>
            <ac:picMk id="5" creationId="{26807EFC-C145-A8EB-7D42-EACE4DED692C}"/>
          </ac:picMkLst>
        </pc:picChg>
        <pc:picChg chg="add del mod">
          <ac:chgData name="Barbara Villareal" userId="b96cd21e0dd30154" providerId="LiveId" clId="{9A82489F-817E-4C45-91E1-40B20D03612C}" dt="2024-01-06T17:59:36.397" v="1005" actId="478"/>
          <ac:picMkLst>
            <pc:docMk/>
            <pc:sldMk cId="1095457468" sldId="345"/>
            <ac:picMk id="7" creationId="{69C26910-AD5D-2013-827B-AB1E096ECBAA}"/>
          </ac:picMkLst>
        </pc:picChg>
        <pc:picChg chg="add mod">
          <ac:chgData name="Barbara Villareal" userId="b96cd21e0dd30154" providerId="LiveId" clId="{9A82489F-817E-4C45-91E1-40B20D03612C}" dt="2024-01-06T17:59:53.551" v="1008" actId="1076"/>
          <ac:picMkLst>
            <pc:docMk/>
            <pc:sldMk cId="1095457468" sldId="345"/>
            <ac:picMk id="9" creationId="{425F0626-5F63-687B-3754-F863FEEACEEF}"/>
          </ac:picMkLst>
        </pc:picChg>
      </pc:sldChg>
      <pc:sldChg chg="modSp mod modNotes modNotesTx">
        <pc:chgData name="Barbara Villareal" userId="b96cd21e0dd30154" providerId="LiveId" clId="{9A82489F-817E-4C45-91E1-40B20D03612C}" dt="2024-01-06T18:59:17.281" v="1075" actId="20577"/>
        <pc:sldMkLst>
          <pc:docMk/>
          <pc:sldMk cId="0" sldId="346"/>
        </pc:sldMkLst>
        <pc:spChg chg="mod">
          <ac:chgData name="Barbara Villareal" userId="b96cd21e0dd30154" providerId="LiveId" clId="{9A82489F-817E-4C45-91E1-40B20D03612C}" dt="2024-01-05T22:37:57.073" v="226" actId="108"/>
          <ac:spMkLst>
            <pc:docMk/>
            <pc:sldMk cId="0" sldId="346"/>
            <ac:spMk id="2" creationId="{00000000-0000-0000-0000-000000000000}"/>
          </ac:spMkLst>
        </pc:spChg>
        <pc:spChg chg="mod">
          <ac:chgData name="Barbara Villareal" userId="b96cd21e0dd30154" providerId="LiveId" clId="{9A82489F-817E-4C45-91E1-40B20D03612C}" dt="2024-01-05T22:38:33.095" v="232" actId="20577"/>
          <ac:spMkLst>
            <pc:docMk/>
            <pc:sldMk cId="0" sldId="346"/>
            <ac:spMk id="3" creationId="{00000000-0000-0000-0000-000000000000}"/>
          </ac:spMkLst>
        </pc:spChg>
      </pc:sldChg>
      <pc:sldChg chg="modSp mod modNotes">
        <pc:chgData name="Barbara Villareal" userId="b96cd21e0dd30154" providerId="LiveId" clId="{9A82489F-817E-4C45-91E1-40B20D03612C}" dt="2024-01-05T22:41:28.180" v="241" actId="108"/>
        <pc:sldMkLst>
          <pc:docMk/>
          <pc:sldMk cId="2301255340" sldId="348"/>
        </pc:sldMkLst>
        <pc:spChg chg="mod">
          <ac:chgData name="Barbara Villareal" userId="b96cd21e0dd30154" providerId="LiveId" clId="{9A82489F-817E-4C45-91E1-40B20D03612C}" dt="2024-01-05T22:41:28.180" v="241" actId="108"/>
          <ac:spMkLst>
            <pc:docMk/>
            <pc:sldMk cId="2301255340" sldId="348"/>
            <ac:spMk id="2" creationId="{00000000-0000-0000-0000-000000000000}"/>
          </ac:spMkLst>
        </pc:spChg>
        <pc:spChg chg="mod">
          <ac:chgData name="Barbara Villareal" userId="b96cd21e0dd30154" providerId="LiveId" clId="{9A82489F-817E-4C45-91E1-40B20D03612C}" dt="2024-01-05T21:56:08.588" v="170"/>
          <ac:spMkLst>
            <pc:docMk/>
            <pc:sldMk cId="2301255340" sldId="348"/>
            <ac:spMk id="9" creationId="{25E49B09-D3BB-DEDC-F366-68B81D1ED79F}"/>
          </ac:spMkLst>
        </pc:spChg>
        <pc:picChg chg="mod">
          <ac:chgData name="Barbara Villareal" userId="b96cd21e0dd30154" providerId="LiveId" clId="{9A82489F-817E-4C45-91E1-40B20D03612C}" dt="2024-01-05T21:56:08.588" v="170"/>
          <ac:picMkLst>
            <pc:docMk/>
            <pc:sldMk cId="2301255340" sldId="348"/>
            <ac:picMk id="4" creationId="{00000000-0000-0000-0000-000000000000}"/>
          </ac:picMkLst>
        </pc:picChg>
      </pc:sldChg>
      <pc:sldChg chg="modSp mod modNotes">
        <pc:chgData name="Barbara Villareal" userId="b96cd21e0dd30154" providerId="LiveId" clId="{9A82489F-817E-4C45-91E1-40B20D03612C}" dt="2024-01-05T22:41:37.237" v="242" actId="108"/>
        <pc:sldMkLst>
          <pc:docMk/>
          <pc:sldMk cId="1113803826" sldId="349"/>
        </pc:sldMkLst>
        <pc:spChg chg="mod">
          <ac:chgData name="Barbara Villareal" userId="b96cd21e0dd30154" providerId="LiveId" clId="{9A82489F-817E-4C45-91E1-40B20D03612C}" dt="2024-01-05T22:41:37.237" v="242" actId="108"/>
          <ac:spMkLst>
            <pc:docMk/>
            <pc:sldMk cId="1113803826" sldId="349"/>
            <ac:spMk id="2" creationId="{00000000-0000-0000-0000-000000000000}"/>
          </ac:spMkLst>
        </pc:spChg>
        <pc:spChg chg="mod">
          <ac:chgData name="Barbara Villareal" userId="b96cd21e0dd30154" providerId="LiveId" clId="{9A82489F-817E-4C45-91E1-40B20D03612C}" dt="2024-01-05T21:56:08.588" v="170"/>
          <ac:spMkLst>
            <pc:docMk/>
            <pc:sldMk cId="1113803826" sldId="349"/>
            <ac:spMk id="9" creationId="{1DCFFC83-7469-22E5-DD47-682ECDE5DCD8}"/>
          </ac:spMkLst>
        </pc:spChg>
        <pc:picChg chg="mod">
          <ac:chgData name="Barbara Villareal" userId="b96cd21e0dd30154" providerId="LiveId" clId="{9A82489F-817E-4C45-91E1-40B20D03612C}" dt="2024-01-05T21:56:08.588" v="170"/>
          <ac:picMkLst>
            <pc:docMk/>
            <pc:sldMk cId="1113803826" sldId="349"/>
            <ac:picMk id="4" creationId="{00000000-0000-0000-0000-000000000000}"/>
          </ac:picMkLst>
        </pc:picChg>
      </pc:sldChg>
      <pc:sldChg chg="modSp mod modNotes modNotesTx">
        <pc:chgData name="Barbara Villareal" userId="b96cd21e0dd30154" providerId="LiveId" clId="{9A82489F-817E-4C45-91E1-40B20D03612C}" dt="2024-01-06T18:59:38.343" v="1076"/>
        <pc:sldMkLst>
          <pc:docMk/>
          <pc:sldMk cId="0" sldId="350"/>
        </pc:sldMkLst>
        <pc:spChg chg="mod">
          <ac:chgData name="Barbara Villareal" userId="b96cd21e0dd30154" providerId="LiveId" clId="{9A82489F-817E-4C45-91E1-40B20D03612C}" dt="2024-01-05T22:42:09.737" v="244" actId="108"/>
          <ac:spMkLst>
            <pc:docMk/>
            <pc:sldMk cId="0" sldId="350"/>
            <ac:spMk id="2" creationId="{00000000-0000-0000-0000-000000000000}"/>
          </ac:spMkLst>
        </pc:spChg>
        <pc:spChg chg="mod">
          <ac:chgData name="Barbara Villareal" userId="b96cd21e0dd30154" providerId="LiveId" clId="{9A82489F-817E-4C45-91E1-40B20D03612C}" dt="2024-01-05T22:42:24.012" v="245" actId="108"/>
          <ac:spMkLst>
            <pc:docMk/>
            <pc:sldMk cId="0" sldId="350"/>
            <ac:spMk id="3" creationId="{00000000-0000-0000-0000-000000000000}"/>
          </ac:spMkLst>
        </pc:spChg>
      </pc:sldChg>
      <pc:sldChg chg="modSp mod modNotes">
        <pc:chgData name="Barbara Villareal" userId="b96cd21e0dd30154" providerId="LiveId" clId="{9A82489F-817E-4C45-91E1-40B20D03612C}" dt="2024-01-05T22:41:55.716" v="243" actId="108"/>
        <pc:sldMkLst>
          <pc:docMk/>
          <pc:sldMk cId="1463459526" sldId="351"/>
        </pc:sldMkLst>
        <pc:spChg chg="mod">
          <ac:chgData name="Barbara Villareal" userId="b96cd21e0dd30154" providerId="LiveId" clId="{9A82489F-817E-4C45-91E1-40B20D03612C}" dt="2024-01-05T22:41:55.716" v="243" actId="108"/>
          <ac:spMkLst>
            <pc:docMk/>
            <pc:sldMk cId="1463459526" sldId="351"/>
            <ac:spMk id="2" creationId="{00000000-0000-0000-0000-000000000000}"/>
          </ac:spMkLst>
        </pc:spChg>
        <pc:spChg chg="mod">
          <ac:chgData name="Barbara Villareal" userId="b96cd21e0dd30154" providerId="LiveId" clId="{9A82489F-817E-4C45-91E1-40B20D03612C}" dt="2024-01-05T21:56:08.588" v="170"/>
          <ac:spMkLst>
            <pc:docMk/>
            <pc:sldMk cId="1463459526" sldId="351"/>
            <ac:spMk id="9" creationId="{5C39F80D-2258-DE73-5CB0-15C02AAA5022}"/>
          </ac:spMkLst>
        </pc:spChg>
        <pc:picChg chg="mod">
          <ac:chgData name="Barbara Villareal" userId="b96cd21e0dd30154" providerId="LiveId" clId="{9A82489F-817E-4C45-91E1-40B20D03612C}" dt="2024-01-05T21:56:08.588" v="170"/>
          <ac:picMkLst>
            <pc:docMk/>
            <pc:sldMk cId="1463459526" sldId="351"/>
            <ac:picMk id="4" creationId="{00000000-0000-0000-0000-000000000000}"/>
          </ac:picMkLst>
        </pc:picChg>
      </pc:sldChg>
      <pc:sldChg chg="modSp mod modNotes">
        <pc:chgData name="Barbara Villareal" userId="b96cd21e0dd30154" providerId="LiveId" clId="{9A82489F-817E-4C45-91E1-40B20D03612C}" dt="2024-01-05T22:43:15.471" v="249" actId="108"/>
        <pc:sldMkLst>
          <pc:docMk/>
          <pc:sldMk cId="3458954627" sldId="352"/>
        </pc:sldMkLst>
        <pc:spChg chg="mod">
          <ac:chgData name="Barbara Villareal" userId="b96cd21e0dd30154" providerId="LiveId" clId="{9A82489F-817E-4C45-91E1-40B20D03612C}" dt="2024-01-05T22:43:15.471" v="249" actId="108"/>
          <ac:spMkLst>
            <pc:docMk/>
            <pc:sldMk cId="3458954627" sldId="352"/>
            <ac:spMk id="2" creationId="{00000000-0000-0000-0000-000000000000}"/>
          </ac:spMkLst>
        </pc:spChg>
        <pc:spChg chg="mod">
          <ac:chgData name="Barbara Villareal" userId="b96cd21e0dd30154" providerId="LiveId" clId="{9A82489F-817E-4C45-91E1-40B20D03612C}" dt="2024-01-05T21:56:08.588" v="170"/>
          <ac:spMkLst>
            <pc:docMk/>
            <pc:sldMk cId="3458954627" sldId="352"/>
            <ac:spMk id="9" creationId="{C4EA49E8-A4F2-0527-7714-C4502B3E70FF}"/>
          </ac:spMkLst>
        </pc:spChg>
        <pc:picChg chg="mod">
          <ac:chgData name="Barbara Villareal" userId="b96cd21e0dd30154" providerId="LiveId" clId="{9A82489F-817E-4C45-91E1-40B20D03612C}" dt="2024-01-05T21:56:08.588" v="170"/>
          <ac:picMkLst>
            <pc:docMk/>
            <pc:sldMk cId="3458954627" sldId="352"/>
            <ac:picMk id="4" creationId="{00000000-0000-0000-0000-000000000000}"/>
          </ac:picMkLst>
        </pc:picChg>
      </pc:sldChg>
      <pc:sldChg chg="modSp mod modNotes">
        <pc:chgData name="Barbara Villareal" userId="b96cd21e0dd30154" providerId="LiveId" clId="{9A82489F-817E-4C45-91E1-40B20D03612C}" dt="2024-01-05T22:42:59.945" v="248" actId="14100"/>
        <pc:sldMkLst>
          <pc:docMk/>
          <pc:sldMk cId="1832208171" sldId="353"/>
        </pc:sldMkLst>
        <pc:spChg chg="mod">
          <ac:chgData name="Barbara Villareal" userId="b96cd21e0dd30154" providerId="LiveId" clId="{9A82489F-817E-4C45-91E1-40B20D03612C}" dt="2024-01-05T22:42:59.945" v="248" actId="14100"/>
          <ac:spMkLst>
            <pc:docMk/>
            <pc:sldMk cId="1832208171" sldId="353"/>
            <ac:spMk id="2" creationId="{00000000-0000-0000-0000-000000000000}"/>
          </ac:spMkLst>
        </pc:spChg>
        <pc:spChg chg="mod">
          <ac:chgData name="Barbara Villareal" userId="b96cd21e0dd30154" providerId="LiveId" clId="{9A82489F-817E-4C45-91E1-40B20D03612C}" dt="2024-01-05T21:56:08.588" v="170"/>
          <ac:spMkLst>
            <pc:docMk/>
            <pc:sldMk cId="1832208171" sldId="353"/>
            <ac:spMk id="9" creationId="{13DA017A-C18A-FA2D-875A-506C6BCDEBA5}"/>
          </ac:spMkLst>
        </pc:spChg>
        <pc:picChg chg="mod">
          <ac:chgData name="Barbara Villareal" userId="b96cd21e0dd30154" providerId="LiveId" clId="{9A82489F-817E-4C45-91E1-40B20D03612C}" dt="2024-01-05T21:56:08.588" v="170"/>
          <ac:picMkLst>
            <pc:docMk/>
            <pc:sldMk cId="1832208171" sldId="353"/>
            <ac:picMk id="4" creationId="{00000000-0000-0000-0000-000000000000}"/>
          </ac:picMkLst>
        </pc:picChg>
      </pc:sldChg>
      <pc:sldChg chg="modSp mod modNotes modNotesTx">
        <pc:chgData name="Barbara Villareal" userId="b96cd21e0dd30154" providerId="LiveId" clId="{9A82489F-817E-4C45-91E1-40B20D03612C}" dt="2024-01-06T20:11:33.010" v="1091" actId="27636"/>
        <pc:sldMkLst>
          <pc:docMk/>
          <pc:sldMk cId="805009111" sldId="354"/>
        </pc:sldMkLst>
        <pc:spChg chg="mod">
          <ac:chgData name="Barbara Villareal" userId="b96cd21e0dd30154" providerId="LiveId" clId="{9A82489F-817E-4C45-91E1-40B20D03612C}" dt="2024-01-05T22:43:26.254" v="250" actId="108"/>
          <ac:spMkLst>
            <pc:docMk/>
            <pc:sldMk cId="805009111" sldId="354"/>
            <ac:spMk id="2" creationId="{00000000-0000-0000-0000-000000000000}"/>
          </ac:spMkLst>
        </pc:spChg>
        <pc:spChg chg="mod">
          <ac:chgData name="Barbara Villareal" userId="b96cd21e0dd30154" providerId="LiveId" clId="{9A82489F-817E-4C45-91E1-40B20D03612C}" dt="2024-01-06T20:11:33.010" v="1091" actId="27636"/>
          <ac:spMkLst>
            <pc:docMk/>
            <pc:sldMk cId="805009111" sldId="354"/>
            <ac:spMk id="3" creationId="{00000000-0000-0000-0000-000000000000}"/>
          </ac:spMkLst>
        </pc:spChg>
      </pc:sldChg>
      <pc:sldChg chg="modSp mod modNotes">
        <pc:chgData name="Barbara Villareal" userId="b96cd21e0dd30154" providerId="LiveId" clId="{9A82489F-817E-4C45-91E1-40B20D03612C}" dt="2024-01-05T22:44:45.802" v="252" actId="108"/>
        <pc:sldMkLst>
          <pc:docMk/>
          <pc:sldMk cId="4200477780" sldId="355"/>
        </pc:sldMkLst>
        <pc:spChg chg="mod">
          <ac:chgData name="Barbara Villareal" userId="b96cd21e0dd30154" providerId="LiveId" clId="{9A82489F-817E-4C45-91E1-40B20D03612C}" dt="2024-01-05T22:44:45.802" v="252" actId="108"/>
          <ac:spMkLst>
            <pc:docMk/>
            <pc:sldMk cId="4200477780" sldId="355"/>
            <ac:spMk id="2" creationId="{00000000-0000-0000-0000-000000000000}"/>
          </ac:spMkLst>
        </pc:spChg>
        <pc:spChg chg="mod">
          <ac:chgData name="Barbara Villareal" userId="b96cd21e0dd30154" providerId="LiveId" clId="{9A82489F-817E-4C45-91E1-40B20D03612C}" dt="2024-01-05T21:56:08.588" v="170"/>
          <ac:spMkLst>
            <pc:docMk/>
            <pc:sldMk cId="4200477780" sldId="355"/>
            <ac:spMk id="9" creationId="{CA3DB8A4-55D8-0F7F-0941-67E8DA3B5557}"/>
          </ac:spMkLst>
        </pc:spChg>
        <pc:picChg chg="mod">
          <ac:chgData name="Barbara Villareal" userId="b96cd21e0dd30154" providerId="LiveId" clId="{9A82489F-817E-4C45-91E1-40B20D03612C}" dt="2024-01-05T21:56:08.588" v="170"/>
          <ac:picMkLst>
            <pc:docMk/>
            <pc:sldMk cId="4200477780" sldId="355"/>
            <ac:picMk id="4" creationId="{00000000-0000-0000-0000-000000000000}"/>
          </ac:picMkLst>
        </pc:picChg>
      </pc:sldChg>
      <pc:sldChg chg="modSp mod ord modNotes">
        <pc:chgData name="Barbara Villareal" userId="b96cd21e0dd30154" providerId="LiveId" clId="{9A82489F-817E-4C45-91E1-40B20D03612C}" dt="2024-01-06T20:20:06.258" v="1175"/>
        <pc:sldMkLst>
          <pc:docMk/>
          <pc:sldMk cId="195926383" sldId="357"/>
        </pc:sldMkLst>
        <pc:spChg chg="mod">
          <ac:chgData name="Barbara Villareal" userId="b96cd21e0dd30154" providerId="LiveId" clId="{9A82489F-817E-4C45-91E1-40B20D03612C}" dt="2024-01-05T22:44:54.893" v="253" actId="108"/>
          <ac:spMkLst>
            <pc:docMk/>
            <pc:sldMk cId="195926383" sldId="357"/>
            <ac:spMk id="2" creationId="{00000000-0000-0000-0000-000000000000}"/>
          </ac:spMkLst>
        </pc:spChg>
        <pc:spChg chg="mod">
          <ac:chgData name="Barbara Villareal" userId="b96cd21e0dd30154" providerId="LiveId" clId="{9A82489F-817E-4C45-91E1-40B20D03612C}" dt="2024-01-05T21:56:08.588" v="170"/>
          <ac:spMkLst>
            <pc:docMk/>
            <pc:sldMk cId="195926383" sldId="357"/>
            <ac:spMk id="9" creationId="{A23B9487-644C-69C2-C481-19B4788F0D27}"/>
          </ac:spMkLst>
        </pc:spChg>
        <pc:picChg chg="mod">
          <ac:chgData name="Barbara Villareal" userId="b96cd21e0dd30154" providerId="LiveId" clId="{9A82489F-817E-4C45-91E1-40B20D03612C}" dt="2024-01-05T21:56:08.588" v="170"/>
          <ac:picMkLst>
            <pc:docMk/>
            <pc:sldMk cId="195926383" sldId="357"/>
            <ac:picMk id="4" creationId="{00000000-0000-0000-0000-000000000000}"/>
          </ac:picMkLst>
        </pc:picChg>
      </pc:sldChg>
      <pc:sldChg chg="modSp mod modNotes modNotesTx">
        <pc:chgData name="Barbara Villareal" userId="b96cd21e0dd30154" providerId="LiveId" clId="{9A82489F-817E-4C45-91E1-40B20D03612C}" dt="2024-01-06T23:32:26.785" v="2472" actId="20577"/>
        <pc:sldMkLst>
          <pc:docMk/>
          <pc:sldMk cId="477780858" sldId="358"/>
        </pc:sldMkLst>
        <pc:spChg chg="mod">
          <ac:chgData name="Barbara Villareal" userId="b96cd21e0dd30154" providerId="LiveId" clId="{9A82489F-817E-4C45-91E1-40B20D03612C}" dt="2024-01-05T22:45:59.291" v="256" actId="108"/>
          <ac:spMkLst>
            <pc:docMk/>
            <pc:sldMk cId="477780858" sldId="358"/>
            <ac:spMk id="2" creationId="{00000000-0000-0000-0000-000000000000}"/>
          </ac:spMkLst>
        </pc:spChg>
        <pc:spChg chg="mod">
          <ac:chgData name="Barbara Villareal" userId="b96cd21e0dd30154" providerId="LiveId" clId="{9A82489F-817E-4C45-91E1-40B20D03612C}" dt="2024-01-05T21:56:08.588" v="170"/>
          <ac:spMkLst>
            <pc:docMk/>
            <pc:sldMk cId="477780858" sldId="358"/>
            <ac:spMk id="9" creationId="{7EC7A785-2592-6909-29B3-9B2A2473CDA9}"/>
          </ac:spMkLst>
        </pc:spChg>
        <pc:picChg chg="mod">
          <ac:chgData name="Barbara Villareal" userId="b96cd21e0dd30154" providerId="LiveId" clId="{9A82489F-817E-4C45-91E1-40B20D03612C}" dt="2024-01-05T21:56:08.588" v="170"/>
          <ac:picMkLst>
            <pc:docMk/>
            <pc:sldMk cId="477780858" sldId="358"/>
            <ac:picMk id="4" creationId="{00000000-0000-0000-0000-000000000000}"/>
          </ac:picMkLst>
        </pc:picChg>
      </pc:sldChg>
      <pc:sldChg chg="modSp mod modNotes">
        <pc:chgData name="Barbara Villareal" userId="b96cd21e0dd30154" providerId="LiveId" clId="{9A82489F-817E-4C45-91E1-40B20D03612C}" dt="2024-01-05T22:46:22.390" v="286" actId="108"/>
        <pc:sldMkLst>
          <pc:docMk/>
          <pc:sldMk cId="540027716" sldId="359"/>
        </pc:sldMkLst>
        <pc:spChg chg="mod">
          <ac:chgData name="Barbara Villareal" userId="b96cd21e0dd30154" providerId="LiveId" clId="{9A82489F-817E-4C45-91E1-40B20D03612C}" dt="2024-01-05T22:46:22.390" v="286" actId="108"/>
          <ac:spMkLst>
            <pc:docMk/>
            <pc:sldMk cId="540027716" sldId="359"/>
            <ac:spMk id="2" creationId="{00000000-0000-0000-0000-000000000000}"/>
          </ac:spMkLst>
        </pc:spChg>
        <pc:spChg chg="mod">
          <ac:chgData name="Barbara Villareal" userId="b96cd21e0dd30154" providerId="LiveId" clId="{9A82489F-817E-4C45-91E1-40B20D03612C}" dt="2024-01-05T21:56:08.588" v="170"/>
          <ac:spMkLst>
            <pc:docMk/>
            <pc:sldMk cId="540027716" sldId="359"/>
            <ac:spMk id="9" creationId="{755A615D-9683-20D2-AF4D-9CC1581FB3E8}"/>
          </ac:spMkLst>
        </pc:spChg>
        <pc:picChg chg="mod">
          <ac:chgData name="Barbara Villareal" userId="b96cd21e0dd30154" providerId="LiveId" clId="{9A82489F-817E-4C45-91E1-40B20D03612C}" dt="2024-01-05T21:56:08.588" v="170"/>
          <ac:picMkLst>
            <pc:docMk/>
            <pc:sldMk cId="540027716" sldId="359"/>
            <ac:picMk id="4" creationId="{00000000-0000-0000-0000-000000000000}"/>
          </ac:picMkLst>
        </pc:picChg>
      </pc:sldChg>
      <pc:sldChg chg="modSp mod modNotes">
        <pc:chgData name="Barbara Villareal" userId="b96cd21e0dd30154" providerId="LiveId" clId="{9A82489F-817E-4C45-91E1-40B20D03612C}" dt="2024-01-05T22:46:34.579" v="287" actId="108"/>
        <pc:sldMkLst>
          <pc:docMk/>
          <pc:sldMk cId="1315459161" sldId="360"/>
        </pc:sldMkLst>
        <pc:spChg chg="mod">
          <ac:chgData name="Barbara Villareal" userId="b96cd21e0dd30154" providerId="LiveId" clId="{9A82489F-817E-4C45-91E1-40B20D03612C}" dt="2024-01-05T22:46:34.579" v="287" actId="108"/>
          <ac:spMkLst>
            <pc:docMk/>
            <pc:sldMk cId="1315459161" sldId="360"/>
            <ac:spMk id="2" creationId="{00000000-0000-0000-0000-000000000000}"/>
          </ac:spMkLst>
        </pc:spChg>
        <pc:spChg chg="mod">
          <ac:chgData name="Barbara Villareal" userId="b96cd21e0dd30154" providerId="LiveId" clId="{9A82489F-817E-4C45-91E1-40B20D03612C}" dt="2024-01-05T21:56:08.588" v="170"/>
          <ac:spMkLst>
            <pc:docMk/>
            <pc:sldMk cId="1315459161" sldId="360"/>
            <ac:spMk id="9" creationId="{4211CD22-A037-F1C7-6201-FB5B278CDE20}"/>
          </ac:spMkLst>
        </pc:spChg>
        <pc:picChg chg="mod">
          <ac:chgData name="Barbara Villareal" userId="b96cd21e0dd30154" providerId="LiveId" clId="{9A82489F-817E-4C45-91E1-40B20D03612C}" dt="2024-01-05T21:56:08.588" v="170"/>
          <ac:picMkLst>
            <pc:docMk/>
            <pc:sldMk cId="1315459161" sldId="360"/>
            <ac:picMk id="4" creationId="{00000000-0000-0000-0000-000000000000}"/>
          </ac:picMkLst>
        </pc:picChg>
      </pc:sldChg>
      <pc:sldChg chg="modSp mod modNotes">
        <pc:chgData name="Barbara Villareal" userId="b96cd21e0dd30154" providerId="LiveId" clId="{9A82489F-817E-4C45-91E1-40B20D03612C}" dt="2024-01-05T22:47:00.039" v="288" actId="108"/>
        <pc:sldMkLst>
          <pc:docMk/>
          <pc:sldMk cId="2533130088" sldId="361"/>
        </pc:sldMkLst>
        <pc:spChg chg="mod">
          <ac:chgData name="Barbara Villareal" userId="b96cd21e0dd30154" providerId="LiveId" clId="{9A82489F-817E-4C45-91E1-40B20D03612C}" dt="2024-01-05T22:47:00.039" v="288" actId="108"/>
          <ac:spMkLst>
            <pc:docMk/>
            <pc:sldMk cId="2533130088" sldId="361"/>
            <ac:spMk id="2" creationId="{00000000-0000-0000-0000-000000000000}"/>
          </ac:spMkLst>
        </pc:spChg>
        <pc:spChg chg="mod">
          <ac:chgData name="Barbara Villareal" userId="b96cd21e0dd30154" providerId="LiveId" clId="{9A82489F-817E-4C45-91E1-40B20D03612C}" dt="2024-01-05T21:56:08.588" v="170"/>
          <ac:spMkLst>
            <pc:docMk/>
            <pc:sldMk cId="2533130088" sldId="361"/>
            <ac:spMk id="9" creationId="{C5EB0FBF-3BFB-D5D9-BED5-21A1D7AE12CE}"/>
          </ac:spMkLst>
        </pc:spChg>
        <pc:picChg chg="mod">
          <ac:chgData name="Barbara Villareal" userId="b96cd21e0dd30154" providerId="LiveId" clId="{9A82489F-817E-4C45-91E1-40B20D03612C}" dt="2024-01-05T21:56:08.588" v="170"/>
          <ac:picMkLst>
            <pc:docMk/>
            <pc:sldMk cId="2533130088" sldId="361"/>
            <ac:picMk id="4" creationId="{00000000-0000-0000-0000-000000000000}"/>
          </ac:picMkLst>
        </pc:picChg>
      </pc:sldChg>
      <pc:sldChg chg="modSp mod modNotes">
        <pc:chgData name="Barbara Villareal" userId="b96cd21e0dd30154" providerId="LiveId" clId="{9A82489F-817E-4C45-91E1-40B20D03612C}" dt="2024-01-05T22:47:13.759" v="289" actId="108"/>
        <pc:sldMkLst>
          <pc:docMk/>
          <pc:sldMk cId="611308122" sldId="362"/>
        </pc:sldMkLst>
        <pc:spChg chg="mod">
          <ac:chgData name="Barbara Villareal" userId="b96cd21e0dd30154" providerId="LiveId" clId="{9A82489F-817E-4C45-91E1-40B20D03612C}" dt="2024-01-05T22:47:13.759" v="289" actId="108"/>
          <ac:spMkLst>
            <pc:docMk/>
            <pc:sldMk cId="611308122" sldId="362"/>
            <ac:spMk id="2" creationId="{00000000-0000-0000-0000-000000000000}"/>
          </ac:spMkLst>
        </pc:spChg>
        <pc:spChg chg="mod">
          <ac:chgData name="Barbara Villareal" userId="b96cd21e0dd30154" providerId="LiveId" clId="{9A82489F-817E-4C45-91E1-40B20D03612C}" dt="2024-01-05T21:56:08.588" v="170"/>
          <ac:spMkLst>
            <pc:docMk/>
            <pc:sldMk cId="611308122" sldId="362"/>
            <ac:spMk id="9" creationId="{505A492A-AABC-E085-3DA2-A9AC65F0217B}"/>
          </ac:spMkLst>
        </pc:spChg>
        <pc:picChg chg="mod">
          <ac:chgData name="Barbara Villareal" userId="b96cd21e0dd30154" providerId="LiveId" clId="{9A82489F-817E-4C45-91E1-40B20D03612C}" dt="2024-01-05T21:56:08.588" v="170"/>
          <ac:picMkLst>
            <pc:docMk/>
            <pc:sldMk cId="611308122" sldId="362"/>
            <ac:picMk id="4" creationId="{00000000-0000-0000-0000-000000000000}"/>
          </ac:picMkLst>
        </pc:picChg>
      </pc:sldChg>
      <pc:sldChg chg="modSp mod modNotes">
        <pc:chgData name="Barbara Villareal" userId="b96cd21e0dd30154" providerId="LiveId" clId="{9A82489F-817E-4C45-91E1-40B20D03612C}" dt="2024-01-05T22:47:24.205" v="290" actId="108"/>
        <pc:sldMkLst>
          <pc:docMk/>
          <pc:sldMk cId="3148969220" sldId="363"/>
        </pc:sldMkLst>
        <pc:spChg chg="mod">
          <ac:chgData name="Barbara Villareal" userId="b96cd21e0dd30154" providerId="LiveId" clId="{9A82489F-817E-4C45-91E1-40B20D03612C}" dt="2024-01-05T22:47:24.205" v="290" actId="108"/>
          <ac:spMkLst>
            <pc:docMk/>
            <pc:sldMk cId="3148969220" sldId="363"/>
            <ac:spMk id="2" creationId="{00000000-0000-0000-0000-000000000000}"/>
          </ac:spMkLst>
        </pc:spChg>
        <pc:spChg chg="mod">
          <ac:chgData name="Barbara Villareal" userId="b96cd21e0dd30154" providerId="LiveId" clId="{9A82489F-817E-4C45-91E1-40B20D03612C}" dt="2024-01-05T21:56:08.588" v="170"/>
          <ac:spMkLst>
            <pc:docMk/>
            <pc:sldMk cId="3148969220" sldId="363"/>
            <ac:spMk id="9" creationId="{756F450E-08EC-D1E4-DEFB-F63D4F2A1BB5}"/>
          </ac:spMkLst>
        </pc:spChg>
        <pc:picChg chg="mod">
          <ac:chgData name="Barbara Villareal" userId="b96cd21e0dd30154" providerId="LiveId" clId="{9A82489F-817E-4C45-91E1-40B20D03612C}" dt="2024-01-05T21:56:08.588" v="170"/>
          <ac:picMkLst>
            <pc:docMk/>
            <pc:sldMk cId="3148969220" sldId="363"/>
            <ac:picMk id="4" creationId="{00000000-0000-0000-0000-000000000000}"/>
          </ac:picMkLst>
        </pc:picChg>
      </pc:sldChg>
      <pc:sldChg chg="addSp delSp modSp mod ord modNotes modNotesTx">
        <pc:chgData name="Barbara Villareal" userId="b96cd21e0dd30154" providerId="LiveId" clId="{9A82489F-817E-4C45-91E1-40B20D03612C}" dt="2024-01-18T18:04:06.363" v="3956" actId="20577"/>
        <pc:sldMkLst>
          <pc:docMk/>
          <pc:sldMk cId="2111992763" sldId="364"/>
        </pc:sldMkLst>
        <pc:spChg chg="mod">
          <ac:chgData name="Barbara Villareal" userId="b96cd21e0dd30154" providerId="LiveId" clId="{9A82489F-817E-4C45-91E1-40B20D03612C}" dt="2024-01-06T20:25:04.457" v="1189" actId="26606"/>
          <ac:spMkLst>
            <pc:docMk/>
            <pc:sldMk cId="2111992763" sldId="364"/>
            <ac:spMk id="2" creationId="{00000000-0000-0000-0000-000000000000}"/>
          </ac:spMkLst>
        </pc:spChg>
        <pc:spChg chg="add del mod">
          <ac:chgData name="Barbara Villareal" userId="b96cd21e0dd30154" providerId="LiveId" clId="{9A82489F-817E-4C45-91E1-40B20D03612C}" dt="2024-01-06T20:24:49.972" v="1188"/>
          <ac:spMkLst>
            <pc:docMk/>
            <pc:sldMk cId="2111992763" sldId="364"/>
            <ac:spMk id="3" creationId="{4C400BF0-915A-FD41-28E6-1DA76A1C54CB}"/>
          </ac:spMkLst>
        </pc:spChg>
        <pc:spChg chg="add del mod">
          <ac:chgData name="Barbara Villareal" userId="b96cd21e0dd30154" providerId="LiveId" clId="{9A82489F-817E-4C45-91E1-40B20D03612C}" dt="2024-01-06T20:24:49.970" v="1186" actId="478"/>
          <ac:spMkLst>
            <pc:docMk/>
            <pc:sldMk cId="2111992763" sldId="364"/>
            <ac:spMk id="4" creationId="{78E34A58-2C6C-CEB0-E2F5-E32052646F0A}"/>
          </ac:spMkLst>
        </pc:spChg>
        <pc:spChg chg="mod">
          <ac:chgData name="Barbara Villareal" userId="b96cd21e0dd30154" providerId="LiveId" clId="{9A82489F-817E-4C45-91E1-40B20D03612C}" dt="2024-01-06T20:25:04.457" v="1189" actId="26606"/>
          <ac:spMkLst>
            <pc:docMk/>
            <pc:sldMk cId="2111992763" sldId="364"/>
            <ac:spMk id="9" creationId="{96F67D43-79C7-60B8-AF62-7DCB0EC82938}"/>
          </ac:spMkLst>
        </pc:spChg>
        <pc:graphicFrameChg chg="mod ord modGraphic">
          <ac:chgData name="Barbara Villareal" userId="b96cd21e0dd30154" providerId="LiveId" clId="{9A82489F-817E-4C45-91E1-40B20D03612C}" dt="2024-01-07T00:24:52.181" v="3039" actId="20577"/>
          <ac:graphicFrameMkLst>
            <pc:docMk/>
            <pc:sldMk cId="2111992763" sldId="364"/>
            <ac:graphicFrameMk id="5" creationId="{596E10C5-8DB4-BC5D-878F-7526CD9E6564}"/>
          </ac:graphicFrameMkLst>
        </pc:graphicFrameChg>
      </pc:sldChg>
      <pc:sldChg chg="modSp mod modNotes">
        <pc:chgData name="Barbara Villareal" userId="b96cd21e0dd30154" providerId="LiveId" clId="{9A82489F-817E-4C45-91E1-40B20D03612C}" dt="2024-01-07T00:26:00.827" v="3041" actId="6549"/>
        <pc:sldMkLst>
          <pc:docMk/>
          <pc:sldMk cId="1645427521" sldId="365"/>
        </pc:sldMkLst>
        <pc:spChg chg="mod">
          <ac:chgData name="Barbara Villareal" userId="b96cd21e0dd30154" providerId="LiveId" clId="{9A82489F-817E-4C45-91E1-40B20D03612C}" dt="2024-01-05T23:11:30.728" v="337" actId="108"/>
          <ac:spMkLst>
            <pc:docMk/>
            <pc:sldMk cId="1645427521" sldId="365"/>
            <ac:spMk id="2" creationId="{00000000-0000-0000-0000-000000000000}"/>
          </ac:spMkLst>
        </pc:spChg>
        <pc:spChg chg="mod">
          <ac:chgData name="Barbara Villareal" userId="b96cd21e0dd30154" providerId="LiveId" clId="{9A82489F-817E-4C45-91E1-40B20D03612C}" dt="2024-01-07T00:26:00.827" v="3041" actId="6549"/>
          <ac:spMkLst>
            <pc:docMk/>
            <pc:sldMk cId="1645427521" sldId="365"/>
            <ac:spMk id="3" creationId="{00000000-0000-0000-0000-000000000000}"/>
          </ac:spMkLst>
        </pc:spChg>
      </pc:sldChg>
      <pc:sldChg chg="addSp delSp modSp mod modNotesTx">
        <pc:chgData name="Barbara Villareal" userId="b96cd21e0dd30154" providerId="LiveId" clId="{9A82489F-817E-4C45-91E1-40B20D03612C}" dt="2024-01-07T00:33:25.470" v="3219" actId="6549"/>
        <pc:sldMkLst>
          <pc:docMk/>
          <pc:sldMk cId="3879343262" sldId="366"/>
        </pc:sldMkLst>
        <pc:spChg chg="mod">
          <ac:chgData name="Barbara Villareal" userId="b96cd21e0dd30154" providerId="LiveId" clId="{9A82489F-817E-4C45-91E1-40B20D03612C}" dt="2024-01-06T21:50:22.100" v="1896" actId="108"/>
          <ac:spMkLst>
            <pc:docMk/>
            <pc:sldMk cId="3879343262" sldId="366"/>
            <ac:spMk id="2" creationId="{00000000-0000-0000-0000-000000000000}"/>
          </ac:spMkLst>
        </pc:spChg>
        <pc:spChg chg="add del">
          <ac:chgData name="Barbara Villareal" userId="b96cd21e0dd30154" providerId="LiveId" clId="{9A82489F-817E-4C45-91E1-40B20D03612C}" dt="2024-01-07T00:33:09.949" v="3218" actId="478"/>
          <ac:spMkLst>
            <pc:docMk/>
            <pc:sldMk cId="3879343262" sldId="366"/>
            <ac:spMk id="8" creationId="{268B69E6-A24C-C339-7231-CA227F612F34}"/>
          </ac:spMkLst>
        </pc:spChg>
        <pc:picChg chg="mod">
          <ac:chgData name="Barbara Villareal" userId="b96cd21e0dd30154" providerId="LiveId" clId="{9A82489F-817E-4C45-91E1-40B20D03612C}" dt="2024-01-06T21:49:31.124" v="1874" actId="962"/>
          <ac:picMkLst>
            <pc:docMk/>
            <pc:sldMk cId="3879343262" sldId="366"/>
            <ac:picMk id="4" creationId="{00000000-0000-0000-0000-000000000000}"/>
          </ac:picMkLst>
        </pc:picChg>
        <pc:picChg chg="mod">
          <ac:chgData name="Barbara Villareal" userId="b96cd21e0dd30154" providerId="LiveId" clId="{9A82489F-817E-4C45-91E1-40B20D03612C}" dt="2024-01-06T21:49:30.878" v="1869" actId="27614"/>
          <ac:picMkLst>
            <pc:docMk/>
            <pc:sldMk cId="3879343262" sldId="366"/>
            <ac:picMk id="5" creationId="{00000000-0000-0000-0000-000000000000}"/>
          </ac:picMkLst>
        </pc:picChg>
        <pc:picChg chg="mod">
          <ac:chgData name="Barbara Villareal" userId="b96cd21e0dd30154" providerId="LiveId" clId="{9A82489F-817E-4C45-91E1-40B20D03612C}" dt="2024-01-06T21:49:25.931" v="1868" actId="26606"/>
          <ac:picMkLst>
            <pc:docMk/>
            <pc:sldMk cId="3879343262" sldId="366"/>
            <ac:picMk id="6" creationId="{00000000-0000-0000-0000-000000000000}"/>
          </ac:picMkLst>
        </pc:picChg>
        <pc:picChg chg="mod ord">
          <ac:chgData name="Barbara Villareal" userId="b96cd21e0dd30154" providerId="LiveId" clId="{9A82489F-817E-4C45-91E1-40B20D03612C}" dt="2024-01-06T21:49:31.062" v="1871" actId="27614"/>
          <ac:picMkLst>
            <pc:docMk/>
            <pc:sldMk cId="3879343262" sldId="366"/>
            <ac:picMk id="7" creationId="{00000000-0000-0000-0000-000000000000}"/>
          </ac:picMkLst>
        </pc:picChg>
      </pc:sldChg>
      <pc:sldChg chg="modSp mod modNotes modNotesTx">
        <pc:chgData name="Barbara Villareal" userId="b96cd21e0dd30154" providerId="LiveId" clId="{9A82489F-817E-4C45-91E1-40B20D03612C}" dt="2024-01-07T00:34:22.798" v="3246" actId="20577"/>
        <pc:sldMkLst>
          <pc:docMk/>
          <pc:sldMk cId="417890694" sldId="367"/>
        </pc:sldMkLst>
        <pc:spChg chg="mod">
          <ac:chgData name="Barbara Villareal" userId="b96cd21e0dd30154" providerId="LiveId" clId="{9A82489F-817E-4C45-91E1-40B20D03612C}" dt="2024-01-05T23:45:16.187" v="343" actId="108"/>
          <ac:spMkLst>
            <pc:docMk/>
            <pc:sldMk cId="417890694" sldId="367"/>
            <ac:spMk id="2" creationId="{00000000-0000-0000-0000-000000000000}"/>
          </ac:spMkLst>
        </pc:spChg>
        <pc:picChg chg="mod">
          <ac:chgData name="Barbara Villareal" userId="b96cd21e0dd30154" providerId="LiveId" clId="{9A82489F-817E-4C45-91E1-40B20D03612C}" dt="2024-01-05T21:56:08.588" v="170"/>
          <ac:picMkLst>
            <pc:docMk/>
            <pc:sldMk cId="417890694" sldId="367"/>
            <ac:picMk id="3" creationId="{00000000-0000-0000-0000-000000000000}"/>
          </ac:picMkLst>
        </pc:picChg>
        <pc:picChg chg="mod">
          <ac:chgData name="Barbara Villareal" userId="b96cd21e0dd30154" providerId="LiveId" clId="{9A82489F-817E-4C45-91E1-40B20D03612C}" dt="2024-01-05T21:56:08.588" v="170"/>
          <ac:picMkLst>
            <pc:docMk/>
            <pc:sldMk cId="417890694" sldId="367"/>
            <ac:picMk id="5" creationId="{00000000-0000-0000-0000-000000000000}"/>
          </ac:picMkLst>
        </pc:picChg>
      </pc:sldChg>
      <pc:sldChg chg="modSp mod modNotes modNotesTx">
        <pc:chgData name="Barbara Villareal" userId="b96cd21e0dd30154" providerId="LiveId" clId="{9A82489F-817E-4C45-91E1-40B20D03612C}" dt="2024-01-07T00:34:47.340" v="3250"/>
        <pc:sldMkLst>
          <pc:docMk/>
          <pc:sldMk cId="2731352789" sldId="368"/>
        </pc:sldMkLst>
        <pc:spChg chg="mod">
          <ac:chgData name="Barbara Villareal" userId="b96cd21e0dd30154" providerId="LiveId" clId="{9A82489F-817E-4C45-91E1-40B20D03612C}" dt="2024-01-05T23:45:31.091" v="344" actId="108"/>
          <ac:spMkLst>
            <pc:docMk/>
            <pc:sldMk cId="2731352789" sldId="368"/>
            <ac:spMk id="2" creationId="{00000000-0000-0000-0000-000000000000}"/>
          </ac:spMkLst>
        </pc:spChg>
        <pc:picChg chg="mod">
          <ac:chgData name="Barbara Villareal" userId="b96cd21e0dd30154" providerId="LiveId" clId="{9A82489F-817E-4C45-91E1-40B20D03612C}" dt="2024-01-05T21:56:08.588" v="170"/>
          <ac:picMkLst>
            <pc:docMk/>
            <pc:sldMk cId="2731352789" sldId="368"/>
            <ac:picMk id="4" creationId="{00000000-0000-0000-0000-000000000000}"/>
          </ac:picMkLst>
        </pc:picChg>
        <pc:picChg chg="mod">
          <ac:chgData name="Barbara Villareal" userId="b96cd21e0dd30154" providerId="LiveId" clId="{9A82489F-817E-4C45-91E1-40B20D03612C}" dt="2024-01-05T21:56:08.588" v="170"/>
          <ac:picMkLst>
            <pc:docMk/>
            <pc:sldMk cId="2731352789" sldId="368"/>
            <ac:picMk id="5" creationId="{00000000-0000-0000-0000-000000000000}"/>
          </ac:picMkLst>
        </pc:picChg>
      </pc:sldChg>
      <pc:sldChg chg="modSp mod modNotes modNotesTx">
        <pc:chgData name="Barbara Villareal" userId="b96cd21e0dd30154" providerId="LiveId" clId="{9A82489F-817E-4C45-91E1-40B20D03612C}" dt="2024-01-18T18:06:38.774" v="3967" actId="20577"/>
        <pc:sldMkLst>
          <pc:docMk/>
          <pc:sldMk cId="2743827777" sldId="369"/>
        </pc:sldMkLst>
        <pc:spChg chg="mod">
          <ac:chgData name="Barbara Villareal" userId="b96cd21e0dd30154" providerId="LiveId" clId="{9A82489F-817E-4C45-91E1-40B20D03612C}" dt="2024-01-06T00:25:22.312" v="675" actId="108"/>
          <ac:spMkLst>
            <pc:docMk/>
            <pc:sldMk cId="2743827777" sldId="369"/>
            <ac:spMk id="2" creationId="{00000000-0000-0000-0000-000000000000}"/>
          </ac:spMkLst>
        </pc:spChg>
        <pc:picChg chg="mod">
          <ac:chgData name="Barbara Villareal" userId="b96cd21e0dd30154" providerId="LiveId" clId="{9A82489F-817E-4C45-91E1-40B20D03612C}" dt="2024-01-05T21:56:08.588" v="170"/>
          <ac:picMkLst>
            <pc:docMk/>
            <pc:sldMk cId="2743827777" sldId="369"/>
            <ac:picMk id="3" creationId="{00000000-0000-0000-0000-000000000000}"/>
          </ac:picMkLst>
        </pc:picChg>
        <pc:picChg chg="mod">
          <ac:chgData name="Barbara Villareal" userId="b96cd21e0dd30154" providerId="LiveId" clId="{9A82489F-817E-4C45-91E1-40B20D03612C}" dt="2024-01-05T21:56:08.588" v="170"/>
          <ac:picMkLst>
            <pc:docMk/>
            <pc:sldMk cId="2743827777" sldId="369"/>
            <ac:picMk id="4098" creationId="{00000000-0000-0000-0000-000000000000}"/>
          </ac:picMkLst>
        </pc:picChg>
      </pc:sldChg>
      <pc:sldChg chg="modSp mod modNotes modNotesTx">
        <pc:chgData name="Barbara Villareal" userId="b96cd21e0dd30154" providerId="LiveId" clId="{9A82489F-817E-4C45-91E1-40B20D03612C}" dt="2024-01-07T00:36:36.844" v="3345"/>
        <pc:sldMkLst>
          <pc:docMk/>
          <pc:sldMk cId="1068583223" sldId="370"/>
        </pc:sldMkLst>
        <pc:spChg chg="mod">
          <ac:chgData name="Barbara Villareal" userId="b96cd21e0dd30154" providerId="LiveId" clId="{9A82489F-817E-4C45-91E1-40B20D03612C}" dt="2024-01-06T00:25:37.264" v="676" actId="108"/>
          <ac:spMkLst>
            <pc:docMk/>
            <pc:sldMk cId="1068583223" sldId="370"/>
            <ac:spMk id="2" creationId="{00000000-0000-0000-0000-000000000000}"/>
          </ac:spMkLst>
        </pc:spChg>
        <pc:spChg chg="mod">
          <ac:chgData name="Barbara Villareal" userId="b96cd21e0dd30154" providerId="LiveId" clId="{9A82489F-817E-4C45-91E1-40B20D03612C}" dt="2024-01-05T21:56:08.588" v="170"/>
          <ac:spMkLst>
            <pc:docMk/>
            <pc:sldMk cId="1068583223" sldId="370"/>
            <ac:spMk id="5" creationId="{00000000-0000-0000-0000-000000000000}"/>
          </ac:spMkLst>
        </pc:spChg>
        <pc:spChg chg="mod">
          <ac:chgData name="Barbara Villareal" userId="b96cd21e0dd30154" providerId="LiveId" clId="{9A82489F-817E-4C45-91E1-40B20D03612C}" dt="2024-01-05T21:56:08.588" v="170"/>
          <ac:spMkLst>
            <pc:docMk/>
            <pc:sldMk cId="1068583223" sldId="370"/>
            <ac:spMk id="9" creationId="{00000000-0000-0000-0000-000000000000}"/>
          </ac:spMkLst>
        </pc:spChg>
        <pc:spChg chg="mod">
          <ac:chgData name="Barbara Villareal" userId="b96cd21e0dd30154" providerId="LiveId" clId="{9A82489F-817E-4C45-91E1-40B20D03612C}" dt="2024-01-05T21:56:08.588" v="170"/>
          <ac:spMkLst>
            <pc:docMk/>
            <pc:sldMk cId="1068583223" sldId="370"/>
            <ac:spMk id="11" creationId="{00000000-0000-0000-0000-000000000000}"/>
          </ac:spMkLst>
        </pc:spChg>
        <pc:spChg chg="mod">
          <ac:chgData name="Barbara Villareal" userId="b96cd21e0dd30154" providerId="LiveId" clId="{9A82489F-817E-4C45-91E1-40B20D03612C}" dt="2024-01-05T21:56:08.588" v="170"/>
          <ac:spMkLst>
            <pc:docMk/>
            <pc:sldMk cId="1068583223" sldId="370"/>
            <ac:spMk id="15" creationId="{00000000-0000-0000-0000-000000000000}"/>
          </ac:spMkLst>
        </pc:spChg>
        <pc:picChg chg="mod">
          <ac:chgData name="Barbara Villareal" userId="b96cd21e0dd30154" providerId="LiveId" clId="{9A82489F-817E-4C45-91E1-40B20D03612C}" dt="2024-01-05T21:56:08.588" v="170"/>
          <ac:picMkLst>
            <pc:docMk/>
            <pc:sldMk cId="1068583223" sldId="370"/>
            <ac:picMk id="3" creationId="{00000000-0000-0000-0000-000000000000}"/>
          </ac:picMkLst>
        </pc:picChg>
        <pc:picChg chg="mod">
          <ac:chgData name="Barbara Villareal" userId="b96cd21e0dd30154" providerId="LiveId" clId="{9A82489F-817E-4C45-91E1-40B20D03612C}" dt="2024-01-05T21:56:08.588" v="170"/>
          <ac:picMkLst>
            <pc:docMk/>
            <pc:sldMk cId="1068583223" sldId="370"/>
            <ac:picMk id="4" creationId="{00000000-0000-0000-0000-000000000000}"/>
          </ac:picMkLst>
        </pc:picChg>
        <pc:picChg chg="mod">
          <ac:chgData name="Barbara Villareal" userId="b96cd21e0dd30154" providerId="LiveId" clId="{9A82489F-817E-4C45-91E1-40B20D03612C}" dt="2024-01-05T21:56:08.588" v="170"/>
          <ac:picMkLst>
            <pc:docMk/>
            <pc:sldMk cId="1068583223" sldId="370"/>
            <ac:picMk id="10" creationId="{00000000-0000-0000-0000-000000000000}"/>
          </ac:picMkLst>
        </pc:picChg>
        <pc:picChg chg="mod">
          <ac:chgData name="Barbara Villareal" userId="b96cd21e0dd30154" providerId="LiveId" clId="{9A82489F-817E-4C45-91E1-40B20D03612C}" dt="2024-01-05T21:56:08.588" v="170"/>
          <ac:picMkLst>
            <pc:docMk/>
            <pc:sldMk cId="1068583223" sldId="370"/>
            <ac:picMk id="13" creationId="{00000000-0000-0000-0000-000000000000}"/>
          </ac:picMkLst>
        </pc:picChg>
      </pc:sldChg>
      <pc:sldChg chg="delSp modSp del mod modNotesTx">
        <pc:chgData name="Barbara Villareal" userId="b96cd21e0dd30154" providerId="LiveId" clId="{9A82489F-817E-4C45-91E1-40B20D03612C}" dt="2024-01-06T21:57:03.155" v="2058" actId="2696"/>
        <pc:sldMkLst>
          <pc:docMk/>
          <pc:sldMk cId="3179145642" sldId="371"/>
        </pc:sldMkLst>
        <pc:picChg chg="del mod">
          <ac:chgData name="Barbara Villareal" userId="b96cd21e0dd30154" providerId="LiveId" clId="{9A82489F-817E-4C45-91E1-40B20D03612C}" dt="2024-01-06T21:56:47.378" v="2056" actId="478"/>
          <ac:picMkLst>
            <pc:docMk/>
            <pc:sldMk cId="3179145642" sldId="371"/>
            <ac:picMk id="3" creationId="{00000000-0000-0000-0000-000000000000}"/>
          </ac:picMkLst>
        </pc:picChg>
        <pc:picChg chg="del mod">
          <ac:chgData name="Barbara Villareal" userId="b96cd21e0dd30154" providerId="LiveId" clId="{9A82489F-817E-4C45-91E1-40B20D03612C}" dt="2024-01-06T21:56:44.678" v="2055" actId="478"/>
          <ac:picMkLst>
            <pc:docMk/>
            <pc:sldMk cId="3179145642" sldId="371"/>
            <ac:picMk id="4" creationId="{00000000-0000-0000-0000-000000000000}"/>
          </ac:picMkLst>
        </pc:picChg>
      </pc:sldChg>
      <pc:sldChg chg="modSp del mod">
        <pc:chgData name="Barbara Villareal" userId="b96cd21e0dd30154" providerId="LiveId" clId="{9A82489F-817E-4C45-91E1-40B20D03612C}" dt="2024-01-07T00:38:39.841" v="3347" actId="2696"/>
        <pc:sldMkLst>
          <pc:docMk/>
          <pc:sldMk cId="1069741250" sldId="372"/>
        </pc:sldMkLst>
        <pc:spChg chg="mod">
          <ac:chgData name="Barbara Villareal" userId="b96cd21e0dd30154" providerId="LiveId" clId="{9A82489F-817E-4C45-91E1-40B20D03612C}" dt="2024-01-06T17:13:03.912" v="734" actId="255"/>
          <ac:spMkLst>
            <pc:docMk/>
            <pc:sldMk cId="1069741250" sldId="372"/>
            <ac:spMk id="4" creationId="{00000000-0000-0000-0000-000000000000}"/>
          </ac:spMkLst>
        </pc:spChg>
        <pc:spChg chg="mod">
          <ac:chgData name="Barbara Villareal" userId="b96cd21e0dd30154" providerId="LiveId" clId="{9A82489F-817E-4C45-91E1-40B20D03612C}" dt="2024-01-06T17:13:38.257" v="735" actId="108"/>
          <ac:spMkLst>
            <pc:docMk/>
            <pc:sldMk cId="1069741250" sldId="372"/>
            <ac:spMk id="5" creationId="{00000000-0000-0000-0000-000000000000}"/>
          </ac:spMkLst>
        </pc:spChg>
      </pc:sldChg>
      <pc:sldChg chg="modSp del mod modNotes">
        <pc:chgData name="Barbara Villareal" userId="b96cd21e0dd30154" providerId="LiveId" clId="{9A82489F-817E-4C45-91E1-40B20D03612C}" dt="2024-01-06T22:29:02.231" v="2082" actId="2696"/>
        <pc:sldMkLst>
          <pc:docMk/>
          <pc:sldMk cId="1515242731" sldId="373"/>
        </pc:sldMkLst>
        <pc:spChg chg="mod">
          <ac:chgData name="Barbara Villareal" userId="b96cd21e0dd30154" providerId="LiveId" clId="{9A82489F-817E-4C45-91E1-40B20D03612C}" dt="2024-01-06T00:30:17.238" v="733" actId="108"/>
          <ac:spMkLst>
            <pc:docMk/>
            <pc:sldMk cId="1515242731" sldId="373"/>
            <ac:spMk id="4" creationId="{00000000-0000-0000-0000-000000000000}"/>
          </ac:spMkLst>
        </pc:spChg>
        <pc:spChg chg="mod">
          <ac:chgData name="Barbara Villareal" userId="b96cd21e0dd30154" providerId="LiveId" clId="{9A82489F-817E-4C45-91E1-40B20D03612C}" dt="2024-01-05T21:56:08.588" v="170"/>
          <ac:spMkLst>
            <pc:docMk/>
            <pc:sldMk cId="1515242731" sldId="373"/>
            <ac:spMk id="6" creationId="{00000000-0000-0000-0000-000000000000}"/>
          </ac:spMkLst>
        </pc:spChg>
        <pc:spChg chg="mod">
          <ac:chgData name="Barbara Villareal" userId="b96cd21e0dd30154" providerId="LiveId" clId="{9A82489F-817E-4C45-91E1-40B20D03612C}" dt="2024-01-05T21:56:08.588" v="170"/>
          <ac:spMkLst>
            <pc:docMk/>
            <pc:sldMk cId="1515242731" sldId="373"/>
            <ac:spMk id="7" creationId="{00000000-0000-0000-0000-000000000000}"/>
          </ac:spMkLst>
        </pc:spChg>
      </pc:sldChg>
      <pc:sldChg chg="modSp mod modNotes modNotesTx">
        <pc:chgData name="Barbara Villareal" userId="b96cd21e0dd30154" providerId="LiveId" clId="{9A82489F-817E-4C45-91E1-40B20D03612C}" dt="2024-01-18T18:09:34.133" v="4067" actId="6549"/>
        <pc:sldMkLst>
          <pc:docMk/>
          <pc:sldMk cId="3232095225" sldId="374"/>
        </pc:sldMkLst>
        <pc:spChg chg="mod">
          <ac:chgData name="Barbara Villareal" userId="b96cd21e0dd30154" providerId="LiveId" clId="{9A82489F-817E-4C45-91E1-40B20D03612C}" dt="2024-01-06T17:14:17.515" v="740" actId="122"/>
          <ac:spMkLst>
            <pc:docMk/>
            <pc:sldMk cId="3232095225" sldId="374"/>
            <ac:spMk id="2" creationId="{00000000-0000-0000-0000-000000000000}"/>
          </ac:spMkLst>
        </pc:spChg>
        <pc:spChg chg="mod">
          <ac:chgData name="Barbara Villareal" userId="b96cd21e0dd30154" providerId="LiveId" clId="{9A82489F-817E-4C45-91E1-40B20D03612C}" dt="2024-01-18T18:09:34.133" v="4067" actId="6549"/>
          <ac:spMkLst>
            <pc:docMk/>
            <pc:sldMk cId="3232095225" sldId="374"/>
            <ac:spMk id="3" creationId="{00000000-0000-0000-0000-000000000000}"/>
          </ac:spMkLst>
        </pc:spChg>
      </pc:sldChg>
      <pc:sldChg chg="modSp mod modNotes">
        <pc:chgData name="Barbara Villareal" userId="b96cd21e0dd30154" providerId="LiveId" clId="{9A82489F-817E-4C45-91E1-40B20D03612C}" dt="2024-01-06T17:15:25.993" v="744" actId="113"/>
        <pc:sldMkLst>
          <pc:docMk/>
          <pc:sldMk cId="295644372" sldId="375"/>
        </pc:sldMkLst>
        <pc:spChg chg="mod">
          <ac:chgData name="Barbara Villareal" userId="b96cd21e0dd30154" providerId="LiveId" clId="{9A82489F-817E-4C45-91E1-40B20D03612C}" dt="2024-01-06T17:15:25.993" v="744" actId="113"/>
          <ac:spMkLst>
            <pc:docMk/>
            <pc:sldMk cId="295644372" sldId="375"/>
            <ac:spMk id="2" creationId="{00000000-0000-0000-0000-000000000000}"/>
          </ac:spMkLst>
        </pc:spChg>
        <pc:spChg chg="mod">
          <ac:chgData name="Barbara Villareal" userId="b96cd21e0dd30154" providerId="LiveId" clId="{9A82489F-817E-4C45-91E1-40B20D03612C}" dt="2024-01-05T21:56:08.588" v="170"/>
          <ac:spMkLst>
            <pc:docMk/>
            <pc:sldMk cId="295644372" sldId="375"/>
            <ac:spMk id="9" creationId="{00000000-0000-0000-0000-000000000000}"/>
          </ac:spMkLst>
        </pc:spChg>
        <pc:spChg chg="mod">
          <ac:chgData name="Barbara Villareal" userId="b96cd21e0dd30154" providerId="LiveId" clId="{9A82489F-817E-4C45-91E1-40B20D03612C}" dt="2024-01-05T21:56:08.588" v="170"/>
          <ac:spMkLst>
            <pc:docMk/>
            <pc:sldMk cId="295644372" sldId="375"/>
            <ac:spMk id="10" creationId="{00000000-0000-0000-0000-000000000000}"/>
          </ac:spMkLst>
        </pc:spChg>
        <pc:spChg chg="mod">
          <ac:chgData name="Barbara Villareal" userId="b96cd21e0dd30154" providerId="LiveId" clId="{9A82489F-817E-4C45-91E1-40B20D03612C}" dt="2024-01-05T21:56:08.588" v="170"/>
          <ac:spMkLst>
            <pc:docMk/>
            <pc:sldMk cId="295644372" sldId="375"/>
            <ac:spMk id="11" creationId="{00000000-0000-0000-0000-000000000000}"/>
          </ac:spMkLst>
        </pc:spChg>
        <pc:spChg chg="mod">
          <ac:chgData name="Barbara Villareal" userId="b96cd21e0dd30154" providerId="LiveId" clId="{9A82489F-817E-4C45-91E1-40B20D03612C}" dt="2024-01-05T21:56:08.588" v="170"/>
          <ac:spMkLst>
            <pc:docMk/>
            <pc:sldMk cId="295644372" sldId="375"/>
            <ac:spMk id="12" creationId="{00000000-0000-0000-0000-000000000000}"/>
          </ac:spMkLst>
        </pc:spChg>
        <pc:picChg chg="mod">
          <ac:chgData name="Barbara Villareal" userId="b96cd21e0dd30154" providerId="LiveId" clId="{9A82489F-817E-4C45-91E1-40B20D03612C}" dt="2024-01-05T21:56:08.588" v="170"/>
          <ac:picMkLst>
            <pc:docMk/>
            <pc:sldMk cId="295644372" sldId="375"/>
            <ac:picMk id="5" creationId="{00000000-0000-0000-0000-000000000000}"/>
          </ac:picMkLst>
        </pc:picChg>
        <pc:picChg chg="mod">
          <ac:chgData name="Barbara Villareal" userId="b96cd21e0dd30154" providerId="LiveId" clId="{9A82489F-817E-4C45-91E1-40B20D03612C}" dt="2024-01-05T21:56:08.588" v="170"/>
          <ac:picMkLst>
            <pc:docMk/>
            <pc:sldMk cId="295644372" sldId="375"/>
            <ac:picMk id="6" creationId="{00000000-0000-0000-0000-000000000000}"/>
          </ac:picMkLst>
        </pc:picChg>
        <pc:picChg chg="mod">
          <ac:chgData name="Barbara Villareal" userId="b96cd21e0dd30154" providerId="LiveId" clId="{9A82489F-817E-4C45-91E1-40B20D03612C}" dt="2024-01-05T21:56:08.588" v="170"/>
          <ac:picMkLst>
            <pc:docMk/>
            <pc:sldMk cId="295644372" sldId="375"/>
            <ac:picMk id="7" creationId="{00000000-0000-0000-0000-000000000000}"/>
          </ac:picMkLst>
        </pc:picChg>
      </pc:sldChg>
      <pc:sldChg chg="modSp mod modNotes modNotesTx">
        <pc:chgData name="Barbara Villareal" userId="b96cd21e0dd30154" providerId="LiveId" clId="{9A82489F-817E-4C45-91E1-40B20D03612C}" dt="2024-01-18T18:10:26.448" v="4093" actId="20577"/>
        <pc:sldMkLst>
          <pc:docMk/>
          <pc:sldMk cId="2567310922" sldId="376"/>
        </pc:sldMkLst>
        <pc:spChg chg="mod">
          <ac:chgData name="Barbara Villareal" userId="b96cd21e0dd30154" providerId="LiveId" clId="{9A82489F-817E-4C45-91E1-40B20D03612C}" dt="2024-01-06T17:16:28.910" v="745" actId="108"/>
          <ac:spMkLst>
            <pc:docMk/>
            <pc:sldMk cId="2567310922" sldId="376"/>
            <ac:spMk id="2" creationId="{00000000-0000-0000-0000-000000000000}"/>
          </ac:spMkLst>
        </pc:spChg>
        <pc:spChg chg="mod">
          <ac:chgData name="Barbara Villareal" userId="b96cd21e0dd30154" providerId="LiveId" clId="{9A82489F-817E-4C45-91E1-40B20D03612C}" dt="2024-01-05T21:56:08.588" v="170"/>
          <ac:spMkLst>
            <pc:docMk/>
            <pc:sldMk cId="2567310922" sldId="376"/>
            <ac:spMk id="4" creationId="{00000000-0000-0000-0000-000000000000}"/>
          </ac:spMkLst>
        </pc:spChg>
        <pc:picChg chg="mod">
          <ac:chgData name="Barbara Villareal" userId="b96cd21e0dd30154" providerId="LiveId" clId="{9A82489F-817E-4C45-91E1-40B20D03612C}" dt="2024-01-05T21:56:08.588" v="170"/>
          <ac:picMkLst>
            <pc:docMk/>
            <pc:sldMk cId="2567310922" sldId="376"/>
            <ac:picMk id="6146" creationId="{00000000-0000-0000-0000-000000000000}"/>
          </ac:picMkLst>
        </pc:picChg>
      </pc:sldChg>
      <pc:sldChg chg="modSp mod modNotes modNotesTx">
        <pc:chgData name="Barbara Villareal" userId="b96cd21e0dd30154" providerId="LiveId" clId="{9A82489F-817E-4C45-91E1-40B20D03612C}" dt="2024-01-18T18:10:59.080" v="4121" actId="20577"/>
        <pc:sldMkLst>
          <pc:docMk/>
          <pc:sldMk cId="1586996275" sldId="377"/>
        </pc:sldMkLst>
        <pc:spChg chg="mod">
          <ac:chgData name="Barbara Villareal" userId="b96cd21e0dd30154" providerId="LiveId" clId="{9A82489F-817E-4C45-91E1-40B20D03612C}" dt="2024-01-06T17:17:03.095" v="746" actId="108"/>
          <ac:spMkLst>
            <pc:docMk/>
            <pc:sldMk cId="1586996275" sldId="377"/>
            <ac:spMk id="2" creationId="{00000000-0000-0000-0000-000000000000}"/>
          </ac:spMkLst>
        </pc:spChg>
        <pc:spChg chg="mod">
          <ac:chgData name="Barbara Villareal" userId="b96cd21e0dd30154" providerId="LiveId" clId="{9A82489F-817E-4C45-91E1-40B20D03612C}" dt="2024-01-05T21:56:08.588" v="170"/>
          <ac:spMkLst>
            <pc:docMk/>
            <pc:sldMk cId="1586996275" sldId="377"/>
            <ac:spMk id="4" creationId="{00000000-0000-0000-0000-000000000000}"/>
          </ac:spMkLst>
        </pc:spChg>
        <pc:spChg chg="mod">
          <ac:chgData name="Barbara Villareal" userId="b96cd21e0dd30154" providerId="LiveId" clId="{9A82489F-817E-4C45-91E1-40B20D03612C}" dt="2024-01-05T21:56:08.588" v="170"/>
          <ac:spMkLst>
            <pc:docMk/>
            <pc:sldMk cId="1586996275" sldId="377"/>
            <ac:spMk id="10" creationId="{61F720EA-70E4-B11D-EAC8-630428B2D793}"/>
          </ac:spMkLst>
        </pc:spChg>
        <pc:picChg chg="mod">
          <ac:chgData name="Barbara Villareal" userId="b96cd21e0dd30154" providerId="LiveId" clId="{9A82489F-817E-4C45-91E1-40B20D03612C}" dt="2024-01-05T21:56:08.588" v="170"/>
          <ac:picMkLst>
            <pc:docMk/>
            <pc:sldMk cId="1586996275" sldId="377"/>
            <ac:picMk id="5" creationId="{00000000-0000-0000-0000-000000000000}"/>
          </ac:picMkLst>
        </pc:picChg>
      </pc:sldChg>
      <pc:sldChg chg="modSp modNotes modNotesTx">
        <pc:chgData name="Barbara Villareal" userId="b96cd21e0dd30154" providerId="LiveId" clId="{9A82489F-817E-4C45-91E1-40B20D03612C}" dt="2024-01-18T18:09:07.265" v="4055" actId="20577"/>
        <pc:sldMkLst>
          <pc:docMk/>
          <pc:sldMk cId="3631749904" sldId="378"/>
        </pc:sldMkLst>
        <pc:spChg chg="mod">
          <ac:chgData name="Barbara Villareal" userId="b96cd21e0dd30154" providerId="LiveId" clId="{9A82489F-817E-4C45-91E1-40B20D03612C}" dt="2024-01-05T21:56:08.588" v="170"/>
          <ac:spMkLst>
            <pc:docMk/>
            <pc:sldMk cId="3631749904" sldId="378"/>
            <ac:spMk id="7" creationId="{00000000-0000-0000-0000-000000000000}"/>
          </ac:spMkLst>
        </pc:spChg>
        <pc:spChg chg="mod">
          <ac:chgData name="Barbara Villareal" userId="b96cd21e0dd30154" providerId="LiveId" clId="{9A82489F-817E-4C45-91E1-40B20D03612C}" dt="2024-01-05T21:56:08.588" v="170"/>
          <ac:spMkLst>
            <pc:docMk/>
            <pc:sldMk cId="3631749904" sldId="378"/>
            <ac:spMk id="8" creationId="{00000000-0000-0000-0000-000000000000}"/>
          </ac:spMkLst>
        </pc:spChg>
        <pc:picChg chg="mod">
          <ac:chgData name="Barbara Villareal" userId="b96cd21e0dd30154" providerId="LiveId" clId="{9A82489F-817E-4C45-91E1-40B20D03612C}" dt="2024-01-05T21:56:08.588" v="170"/>
          <ac:picMkLst>
            <pc:docMk/>
            <pc:sldMk cId="3631749904" sldId="378"/>
            <ac:picMk id="4" creationId="{00000000-0000-0000-0000-000000000000}"/>
          </ac:picMkLst>
        </pc:picChg>
        <pc:picChg chg="mod">
          <ac:chgData name="Barbara Villareal" userId="b96cd21e0dd30154" providerId="LiveId" clId="{9A82489F-817E-4C45-91E1-40B20D03612C}" dt="2024-01-05T21:56:08.588" v="170"/>
          <ac:picMkLst>
            <pc:docMk/>
            <pc:sldMk cId="3631749904" sldId="378"/>
            <ac:picMk id="5" creationId="{00000000-0000-0000-0000-000000000000}"/>
          </ac:picMkLst>
        </pc:picChg>
        <pc:picChg chg="mod">
          <ac:chgData name="Barbara Villareal" userId="b96cd21e0dd30154" providerId="LiveId" clId="{9A82489F-817E-4C45-91E1-40B20D03612C}" dt="2024-01-05T21:56:08.588" v="170"/>
          <ac:picMkLst>
            <pc:docMk/>
            <pc:sldMk cId="3631749904" sldId="378"/>
            <ac:picMk id="6" creationId="{00000000-0000-0000-0000-000000000000}"/>
          </ac:picMkLst>
        </pc:picChg>
        <pc:picChg chg="mod">
          <ac:chgData name="Barbara Villareal" userId="b96cd21e0dd30154" providerId="LiveId" clId="{9A82489F-817E-4C45-91E1-40B20D03612C}" dt="2024-01-05T21:56:08.588" v="170"/>
          <ac:picMkLst>
            <pc:docMk/>
            <pc:sldMk cId="3631749904" sldId="378"/>
            <ac:picMk id="9" creationId="{00000000-0000-0000-0000-000000000000}"/>
          </ac:picMkLst>
        </pc:picChg>
        <pc:picChg chg="mod">
          <ac:chgData name="Barbara Villareal" userId="b96cd21e0dd30154" providerId="LiveId" clId="{9A82489F-817E-4C45-91E1-40B20D03612C}" dt="2024-01-05T21:56:08.588" v="170"/>
          <ac:picMkLst>
            <pc:docMk/>
            <pc:sldMk cId="3631749904" sldId="378"/>
            <ac:picMk id="10" creationId="{00000000-0000-0000-0000-000000000000}"/>
          </ac:picMkLst>
        </pc:picChg>
      </pc:sldChg>
      <pc:sldChg chg="modSp mod modNotes modNotesTx">
        <pc:chgData name="Barbara Villareal" userId="b96cd21e0dd30154" providerId="LiveId" clId="{9A82489F-817E-4C45-91E1-40B20D03612C}" dt="2024-01-18T18:11:45.756" v="4157" actId="20577"/>
        <pc:sldMkLst>
          <pc:docMk/>
          <pc:sldMk cId="2186773208" sldId="379"/>
        </pc:sldMkLst>
        <pc:spChg chg="mod">
          <ac:chgData name="Barbara Villareal" userId="b96cd21e0dd30154" providerId="LiveId" clId="{9A82489F-817E-4C45-91E1-40B20D03612C}" dt="2024-01-06T17:17:22.672" v="747" actId="108"/>
          <ac:spMkLst>
            <pc:docMk/>
            <pc:sldMk cId="2186773208" sldId="379"/>
            <ac:spMk id="2" creationId="{00000000-0000-0000-0000-000000000000}"/>
          </ac:spMkLst>
        </pc:spChg>
        <pc:spChg chg="mod">
          <ac:chgData name="Barbara Villareal" userId="b96cd21e0dd30154" providerId="LiveId" clId="{9A82489F-817E-4C45-91E1-40B20D03612C}" dt="2024-01-06T17:18:19.732" v="751" actId="14100"/>
          <ac:spMkLst>
            <pc:docMk/>
            <pc:sldMk cId="2186773208" sldId="379"/>
            <ac:spMk id="5" creationId="{00000000-0000-0000-0000-000000000000}"/>
          </ac:spMkLst>
        </pc:spChg>
        <pc:picChg chg="mod">
          <ac:chgData name="Barbara Villareal" userId="b96cd21e0dd30154" providerId="LiveId" clId="{9A82489F-817E-4C45-91E1-40B20D03612C}" dt="2024-01-05T21:56:08.588" v="170"/>
          <ac:picMkLst>
            <pc:docMk/>
            <pc:sldMk cId="2186773208" sldId="379"/>
            <ac:picMk id="3" creationId="{00000000-0000-0000-0000-000000000000}"/>
          </ac:picMkLst>
        </pc:picChg>
      </pc:sldChg>
      <pc:sldChg chg="modSp mod modNotes modNotesTx">
        <pc:chgData name="Barbara Villareal" userId="b96cd21e0dd30154" providerId="LiveId" clId="{9A82489F-817E-4C45-91E1-40B20D03612C}" dt="2024-01-07T00:47:25.824" v="3432"/>
        <pc:sldMkLst>
          <pc:docMk/>
          <pc:sldMk cId="2182797094" sldId="380"/>
        </pc:sldMkLst>
        <pc:spChg chg="mod">
          <ac:chgData name="Barbara Villareal" userId="b96cd21e0dd30154" providerId="LiveId" clId="{9A82489F-817E-4C45-91E1-40B20D03612C}" dt="2024-01-07T00:44:57.547" v="3374" actId="6549"/>
          <ac:spMkLst>
            <pc:docMk/>
            <pc:sldMk cId="2182797094" sldId="380"/>
            <ac:spMk id="3" creationId="{00000000-0000-0000-0000-000000000000}"/>
          </ac:spMkLst>
        </pc:spChg>
        <pc:picChg chg="mod">
          <ac:chgData name="Barbara Villareal" userId="b96cd21e0dd30154" providerId="LiveId" clId="{9A82489F-817E-4C45-91E1-40B20D03612C}" dt="2024-01-05T21:56:08.588" v="170"/>
          <ac:picMkLst>
            <pc:docMk/>
            <pc:sldMk cId="2182797094" sldId="380"/>
            <ac:picMk id="2" creationId="{00000000-0000-0000-0000-000000000000}"/>
          </ac:picMkLst>
        </pc:picChg>
        <pc:picChg chg="mod">
          <ac:chgData name="Barbara Villareal" userId="b96cd21e0dd30154" providerId="LiveId" clId="{9A82489F-817E-4C45-91E1-40B20D03612C}" dt="2024-01-05T21:56:08.588" v="170"/>
          <ac:picMkLst>
            <pc:docMk/>
            <pc:sldMk cId="2182797094" sldId="380"/>
            <ac:picMk id="5" creationId="{00000000-0000-0000-0000-000000000000}"/>
          </ac:picMkLst>
        </pc:picChg>
      </pc:sldChg>
      <pc:sldChg chg="modSp del mod modNotes modNotesTx">
        <pc:chgData name="Barbara Villareal" userId="b96cd21e0dd30154" providerId="LiveId" clId="{9A82489F-817E-4C45-91E1-40B20D03612C}" dt="2024-01-07T00:47:47.389" v="3433" actId="2696"/>
        <pc:sldMkLst>
          <pc:docMk/>
          <pc:sldMk cId="2612042944" sldId="381"/>
        </pc:sldMkLst>
        <pc:spChg chg="mod">
          <ac:chgData name="Barbara Villareal" userId="b96cd21e0dd30154" providerId="LiveId" clId="{9A82489F-817E-4C45-91E1-40B20D03612C}" dt="2024-01-06T17:19:25.371" v="753" actId="108"/>
          <ac:spMkLst>
            <pc:docMk/>
            <pc:sldMk cId="2612042944" sldId="381"/>
            <ac:spMk id="2" creationId="{00000000-0000-0000-0000-000000000000}"/>
          </ac:spMkLst>
        </pc:spChg>
        <pc:picChg chg="mod">
          <ac:chgData name="Barbara Villareal" userId="b96cd21e0dd30154" providerId="LiveId" clId="{9A82489F-817E-4C45-91E1-40B20D03612C}" dt="2024-01-05T21:56:08.588" v="170"/>
          <ac:picMkLst>
            <pc:docMk/>
            <pc:sldMk cId="2612042944" sldId="381"/>
            <ac:picMk id="7170" creationId="{00000000-0000-0000-0000-000000000000}"/>
          </ac:picMkLst>
        </pc:picChg>
      </pc:sldChg>
      <pc:sldChg chg="modSp mod modNotes modNotesTx">
        <pc:chgData name="Barbara Villareal" userId="b96cd21e0dd30154" providerId="LiveId" clId="{9A82489F-817E-4C45-91E1-40B20D03612C}" dt="2024-01-07T00:49:09.041" v="3458" actId="5793"/>
        <pc:sldMkLst>
          <pc:docMk/>
          <pc:sldMk cId="2797182298" sldId="382"/>
        </pc:sldMkLst>
        <pc:spChg chg="mod">
          <ac:chgData name="Barbara Villareal" userId="b96cd21e0dd30154" providerId="LiveId" clId="{9A82489F-817E-4C45-91E1-40B20D03612C}" dt="2024-01-06T17:19:46.392" v="754" actId="108"/>
          <ac:spMkLst>
            <pc:docMk/>
            <pc:sldMk cId="2797182298" sldId="382"/>
            <ac:spMk id="2" creationId="{00000000-0000-0000-0000-000000000000}"/>
          </ac:spMkLst>
        </pc:spChg>
        <pc:spChg chg="mod">
          <ac:chgData name="Barbara Villareal" userId="b96cd21e0dd30154" providerId="LiveId" clId="{9A82489F-817E-4C45-91E1-40B20D03612C}" dt="2024-01-05T21:56:08.588" v="170"/>
          <ac:spMkLst>
            <pc:docMk/>
            <pc:sldMk cId="2797182298" sldId="382"/>
            <ac:spMk id="3" creationId="{00000000-0000-0000-0000-000000000000}"/>
          </ac:spMkLst>
        </pc:spChg>
        <pc:spChg chg="mod">
          <ac:chgData name="Barbara Villareal" userId="b96cd21e0dd30154" providerId="LiveId" clId="{9A82489F-817E-4C45-91E1-40B20D03612C}" dt="2024-01-05T21:56:08.588" v="170"/>
          <ac:spMkLst>
            <pc:docMk/>
            <pc:sldMk cId="2797182298" sldId="382"/>
            <ac:spMk id="8" creationId="{00000000-0000-0000-0000-000000000000}"/>
          </ac:spMkLst>
        </pc:spChg>
        <pc:spChg chg="mod">
          <ac:chgData name="Barbara Villareal" userId="b96cd21e0dd30154" providerId="LiveId" clId="{9A82489F-817E-4C45-91E1-40B20D03612C}" dt="2024-01-05T21:56:08.588" v="170"/>
          <ac:spMkLst>
            <pc:docMk/>
            <pc:sldMk cId="2797182298" sldId="382"/>
            <ac:spMk id="10" creationId="{00000000-0000-0000-0000-000000000000}"/>
          </ac:spMkLst>
        </pc:spChg>
        <pc:spChg chg="mod">
          <ac:chgData name="Barbara Villareal" userId="b96cd21e0dd30154" providerId="LiveId" clId="{9A82489F-817E-4C45-91E1-40B20D03612C}" dt="2024-01-05T21:56:08.588" v="170"/>
          <ac:spMkLst>
            <pc:docMk/>
            <pc:sldMk cId="2797182298" sldId="382"/>
            <ac:spMk id="12" creationId="{00000000-0000-0000-0000-000000000000}"/>
          </ac:spMkLst>
        </pc:spChg>
        <pc:spChg chg="mod">
          <ac:chgData name="Barbara Villareal" userId="b96cd21e0dd30154" providerId="LiveId" clId="{9A82489F-817E-4C45-91E1-40B20D03612C}" dt="2024-01-05T21:56:08.588" v="170"/>
          <ac:spMkLst>
            <pc:docMk/>
            <pc:sldMk cId="2797182298" sldId="382"/>
            <ac:spMk id="14" creationId="{00000000-0000-0000-0000-000000000000}"/>
          </ac:spMkLst>
        </pc:spChg>
        <pc:spChg chg="mod">
          <ac:chgData name="Barbara Villareal" userId="b96cd21e0dd30154" providerId="LiveId" clId="{9A82489F-817E-4C45-91E1-40B20D03612C}" dt="2024-01-05T21:56:08.588" v="170"/>
          <ac:spMkLst>
            <pc:docMk/>
            <pc:sldMk cId="2797182298" sldId="382"/>
            <ac:spMk id="16" creationId="{00000000-0000-0000-0000-000000000000}"/>
          </ac:spMkLst>
        </pc:spChg>
        <pc:picChg chg="mod">
          <ac:chgData name="Barbara Villareal" userId="b96cd21e0dd30154" providerId="LiveId" clId="{9A82489F-817E-4C45-91E1-40B20D03612C}" dt="2024-01-05T21:56:08.588" v="170"/>
          <ac:picMkLst>
            <pc:docMk/>
            <pc:sldMk cId="2797182298" sldId="382"/>
            <ac:picMk id="4" creationId="{00000000-0000-0000-0000-000000000000}"/>
          </ac:picMkLst>
        </pc:picChg>
        <pc:picChg chg="mod">
          <ac:chgData name="Barbara Villareal" userId="b96cd21e0dd30154" providerId="LiveId" clId="{9A82489F-817E-4C45-91E1-40B20D03612C}" dt="2024-01-05T21:56:08.588" v="170"/>
          <ac:picMkLst>
            <pc:docMk/>
            <pc:sldMk cId="2797182298" sldId="382"/>
            <ac:picMk id="9" creationId="{00000000-0000-0000-0000-000000000000}"/>
          </ac:picMkLst>
        </pc:picChg>
        <pc:picChg chg="mod">
          <ac:chgData name="Barbara Villareal" userId="b96cd21e0dd30154" providerId="LiveId" clId="{9A82489F-817E-4C45-91E1-40B20D03612C}" dt="2024-01-05T21:56:08.588" v="170"/>
          <ac:picMkLst>
            <pc:docMk/>
            <pc:sldMk cId="2797182298" sldId="382"/>
            <ac:picMk id="11" creationId="{00000000-0000-0000-0000-000000000000}"/>
          </ac:picMkLst>
        </pc:picChg>
        <pc:picChg chg="mod">
          <ac:chgData name="Barbara Villareal" userId="b96cd21e0dd30154" providerId="LiveId" clId="{9A82489F-817E-4C45-91E1-40B20D03612C}" dt="2024-01-05T21:56:08.588" v="170"/>
          <ac:picMkLst>
            <pc:docMk/>
            <pc:sldMk cId="2797182298" sldId="382"/>
            <ac:picMk id="13" creationId="{00000000-0000-0000-0000-000000000000}"/>
          </ac:picMkLst>
        </pc:picChg>
        <pc:picChg chg="mod">
          <ac:chgData name="Barbara Villareal" userId="b96cd21e0dd30154" providerId="LiveId" clId="{9A82489F-817E-4C45-91E1-40B20D03612C}" dt="2024-01-05T21:56:08.588" v="170"/>
          <ac:picMkLst>
            <pc:docMk/>
            <pc:sldMk cId="2797182298" sldId="382"/>
            <ac:picMk id="15" creationId="{00000000-0000-0000-0000-000000000000}"/>
          </ac:picMkLst>
        </pc:picChg>
        <pc:picChg chg="mod">
          <ac:chgData name="Barbara Villareal" userId="b96cd21e0dd30154" providerId="LiveId" clId="{9A82489F-817E-4C45-91E1-40B20D03612C}" dt="2024-01-05T21:56:08.588" v="170"/>
          <ac:picMkLst>
            <pc:docMk/>
            <pc:sldMk cId="2797182298" sldId="382"/>
            <ac:picMk id="7170" creationId="{00000000-0000-0000-0000-000000000000}"/>
          </ac:picMkLst>
        </pc:picChg>
      </pc:sldChg>
      <pc:sldChg chg="modSp mod modNotes modNotesTx">
        <pc:chgData name="Barbara Villareal" userId="b96cd21e0dd30154" providerId="LiveId" clId="{9A82489F-817E-4C45-91E1-40B20D03612C}" dt="2024-01-07T00:49:19.750" v="3459"/>
        <pc:sldMkLst>
          <pc:docMk/>
          <pc:sldMk cId="1989881222" sldId="383"/>
        </pc:sldMkLst>
        <pc:spChg chg="mod">
          <ac:chgData name="Barbara Villareal" userId="b96cd21e0dd30154" providerId="LiveId" clId="{9A82489F-817E-4C45-91E1-40B20D03612C}" dt="2024-01-06T17:19:56.275" v="755" actId="108"/>
          <ac:spMkLst>
            <pc:docMk/>
            <pc:sldMk cId="1989881222" sldId="383"/>
            <ac:spMk id="2" creationId="{00000000-0000-0000-0000-000000000000}"/>
          </ac:spMkLst>
        </pc:spChg>
        <pc:spChg chg="mod">
          <ac:chgData name="Barbara Villareal" userId="b96cd21e0dd30154" providerId="LiveId" clId="{9A82489F-817E-4C45-91E1-40B20D03612C}" dt="2024-01-05T21:56:08.588" v="170"/>
          <ac:spMkLst>
            <pc:docMk/>
            <pc:sldMk cId="1989881222" sldId="383"/>
            <ac:spMk id="3" creationId="{00000000-0000-0000-0000-000000000000}"/>
          </ac:spMkLst>
        </pc:spChg>
        <pc:spChg chg="mod">
          <ac:chgData name="Barbara Villareal" userId="b96cd21e0dd30154" providerId="LiveId" clId="{9A82489F-817E-4C45-91E1-40B20D03612C}" dt="2024-01-05T21:56:08.588" v="170"/>
          <ac:spMkLst>
            <pc:docMk/>
            <pc:sldMk cId="1989881222" sldId="383"/>
            <ac:spMk id="8" creationId="{00000000-0000-0000-0000-000000000000}"/>
          </ac:spMkLst>
        </pc:spChg>
        <pc:spChg chg="mod">
          <ac:chgData name="Barbara Villareal" userId="b96cd21e0dd30154" providerId="LiveId" clId="{9A82489F-817E-4C45-91E1-40B20D03612C}" dt="2024-01-05T21:56:08.588" v="170"/>
          <ac:spMkLst>
            <pc:docMk/>
            <pc:sldMk cId="1989881222" sldId="383"/>
            <ac:spMk id="10" creationId="{00000000-0000-0000-0000-000000000000}"/>
          </ac:spMkLst>
        </pc:spChg>
        <pc:spChg chg="mod">
          <ac:chgData name="Barbara Villareal" userId="b96cd21e0dd30154" providerId="LiveId" clId="{9A82489F-817E-4C45-91E1-40B20D03612C}" dt="2024-01-05T21:56:08.588" v="170"/>
          <ac:spMkLst>
            <pc:docMk/>
            <pc:sldMk cId="1989881222" sldId="383"/>
            <ac:spMk id="12" creationId="{00000000-0000-0000-0000-000000000000}"/>
          </ac:spMkLst>
        </pc:spChg>
        <pc:spChg chg="mod">
          <ac:chgData name="Barbara Villareal" userId="b96cd21e0dd30154" providerId="LiveId" clId="{9A82489F-817E-4C45-91E1-40B20D03612C}" dt="2024-01-05T21:56:08.588" v="170"/>
          <ac:spMkLst>
            <pc:docMk/>
            <pc:sldMk cId="1989881222" sldId="383"/>
            <ac:spMk id="14" creationId="{00000000-0000-0000-0000-000000000000}"/>
          </ac:spMkLst>
        </pc:spChg>
        <pc:spChg chg="mod">
          <ac:chgData name="Barbara Villareal" userId="b96cd21e0dd30154" providerId="LiveId" clId="{9A82489F-817E-4C45-91E1-40B20D03612C}" dt="2024-01-05T21:56:08.588" v="170"/>
          <ac:spMkLst>
            <pc:docMk/>
            <pc:sldMk cId="1989881222" sldId="383"/>
            <ac:spMk id="16" creationId="{00000000-0000-0000-0000-000000000000}"/>
          </ac:spMkLst>
        </pc:spChg>
        <pc:picChg chg="mod">
          <ac:chgData name="Barbara Villareal" userId="b96cd21e0dd30154" providerId="LiveId" clId="{9A82489F-817E-4C45-91E1-40B20D03612C}" dt="2024-01-05T21:56:08.588" v="170"/>
          <ac:picMkLst>
            <pc:docMk/>
            <pc:sldMk cId="1989881222" sldId="383"/>
            <ac:picMk id="4" creationId="{00000000-0000-0000-0000-000000000000}"/>
          </ac:picMkLst>
        </pc:picChg>
        <pc:picChg chg="mod">
          <ac:chgData name="Barbara Villareal" userId="b96cd21e0dd30154" providerId="LiveId" clId="{9A82489F-817E-4C45-91E1-40B20D03612C}" dt="2024-01-05T21:56:08.588" v="170"/>
          <ac:picMkLst>
            <pc:docMk/>
            <pc:sldMk cId="1989881222" sldId="383"/>
            <ac:picMk id="9" creationId="{00000000-0000-0000-0000-000000000000}"/>
          </ac:picMkLst>
        </pc:picChg>
        <pc:picChg chg="mod">
          <ac:chgData name="Barbara Villareal" userId="b96cd21e0dd30154" providerId="LiveId" clId="{9A82489F-817E-4C45-91E1-40B20D03612C}" dt="2024-01-05T21:56:08.588" v="170"/>
          <ac:picMkLst>
            <pc:docMk/>
            <pc:sldMk cId="1989881222" sldId="383"/>
            <ac:picMk id="11" creationId="{00000000-0000-0000-0000-000000000000}"/>
          </ac:picMkLst>
        </pc:picChg>
        <pc:picChg chg="mod">
          <ac:chgData name="Barbara Villareal" userId="b96cd21e0dd30154" providerId="LiveId" clId="{9A82489F-817E-4C45-91E1-40B20D03612C}" dt="2024-01-05T21:56:08.588" v="170"/>
          <ac:picMkLst>
            <pc:docMk/>
            <pc:sldMk cId="1989881222" sldId="383"/>
            <ac:picMk id="13" creationId="{00000000-0000-0000-0000-000000000000}"/>
          </ac:picMkLst>
        </pc:picChg>
        <pc:picChg chg="mod">
          <ac:chgData name="Barbara Villareal" userId="b96cd21e0dd30154" providerId="LiveId" clId="{9A82489F-817E-4C45-91E1-40B20D03612C}" dt="2024-01-05T21:56:08.588" v="170"/>
          <ac:picMkLst>
            <pc:docMk/>
            <pc:sldMk cId="1989881222" sldId="383"/>
            <ac:picMk id="15" creationId="{00000000-0000-0000-0000-000000000000}"/>
          </ac:picMkLst>
        </pc:picChg>
        <pc:picChg chg="mod">
          <ac:chgData name="Barbara Villareal" userId="b96cd21e0dd30154" providerId="LiveId" clId="{9A82489F-817E-4C45-91E1-40B20D03612C}" dt="2024-01-05T21:56:08.588" v="170"/>
          <ac:picMkLst>
            <pc:docMk/>
            <pc:sldMk cId="1989881222" sldId="383"/>
            <ac:picMk id="7170" creationId="{00000000-0000-0000-0000-000000000000}"/>
          </ac:picMkLst>
        </pc:picChg>
      </pc:sldChg>
      <pc:sldChg chg="modSp mod modNotes">
        <pc:chgData name="Barbara Villareal" userId="b96cd21e0dd30154" providerId="LiveId" clId="{9A82489F-817E-4C45-91E1-40B20D03612C}" dt="2024-01-06T17:20:06.657" v="756" actId="108"/>
        <pc:sldMkLst>
          <pc:docMk/>
          <pc:sldMk cId="233527360" sldId="384"/>
        </pc:sldMkLst>
        <pc:spChg chg="mod">
          <ac:chgData name="Barbara Villareal" userId="b96cd21e0dd30154" providerId="LiveId" clId="{9A82489F-817E-4C45-91E1-40B20D03612C}" dt="2024-01-06T17:20:06.657" v="756" actId="108"/>
          <ac:spMkLst>
            <pc:docMk/>
            <pc:sldMk cId="233527360" sldId="384"/>
            <ac:spMk id="2" creationId="{00000000-0000-0000-0000-000000000000}"/>
          </ac:spMkLst>
        </pc:spChg>
        <pc:picChg chg="mod">
          <ac:chgData name="Barbara Villareal" userId="b96cd21e0dd30154" providerId="LiveId" clId="{9A82489F-817E-4C45-91E1-40B20D03612C}" dt="2024-01-05T21:56:08.588" v="170"/>
          <ac:picMkLst>
            <pc:docMk/>
            <pc:sldMk cId="233527360" sldId="384"/>
            <ac:picMk id="7170" creationId="{00000000-0000-0000-0000-000000000000}"/>
          </ac:picMkLst>
        </pc:picChg>
      </pc:sldChg>
      <pc:sldChg chg="addSp modSp mod modNotes">
        <pc:chgData name="Barbara Villareal" userId="b96cd21e0dd30154" providerId="LiveId" clId="{9A82489F-817E-4C45-91E1-40B20D03612C}" dt="2024-01-06T22:34:07.559" v="2096" actId="26606"/>
        <pc:sldMkLst>
          <pc:docMk/>
          <pc:sldMk cId="1916560325" sldId="385"/>
        </pc:sldMkLst>
        <pc:spChg chg="mod">
          <ac:chgData name="Barbara Villareal" userId="b96cd21e0dd30154" providerId="LiveId" clId="{9A82489F-817E-4C45-91E1-40B20D03612C}" dt="2024-01-06T22:34:07.559" v="2096" actId="26606"/>
          <ac:spMkLst>
            <pc:docMk/>
            <pc:sldMk cId="1916560325" sldId="385"/>
            <ac:spMk id="2" creationId="{00000000-0000-0000-0000-000000000000}"/>
          </ac:spMkLst>
        </pc:spChg>
        <pc:spChg chg="add">
          <ac:chgData name="Barbara Villareal" userId="b96cd21e0dd30154" providerId="LiveId" clId="{9A82489F-817E-4C45-91E1-40B20D03612C}" dt="2024-01-06T22:34:07.559" v="2096" actId="26606"/>
          <ac:spMkLst>
            <pc:docMk/>
            <pc:sldMk cId="1916560325" sldId="385"/>
            <ac:spMk id="16" creationId="{FC4B9E55-56F3-6534-AD2F-476F43B488B3}"/>
          </ac:spMkLst>
        </pc:spChg>
        <pc:picChg chg="mod">
          <ac:chgData name="Barbara Villareal" userId="b96cd21e0dd30154" providerId="LiveId" clId="{9A82489F-817E-4C45-91E1-40B20D03612C}" dt="2024-01-06T22:34:07.559" v="2096" actId="26606"/>
          <ac:picMkLst>
            <pc:docMk/>
            <pc:sldMk cId="1916560325" sldId="385"/>
            <ac:picMk id="11" creationId="{00000000-0000-0000-0000-000000000000}"/>
          </ac:picMkLst>
        </pc:picChg>
      </pc:sldChg>
      <pc:sldChg chg="addSp delSp modSp mod modClrScheme chgLayout modNotes">
        <pc:chgData name="Barbara Villareal" userId="b96cd21e0dd30154" providerId="LiveId" clId="{9A82489F-817E-4C45-91E1-40B20D03612C}" dt="2024-01-06T22:34:47.168" v="2104" actId="14100"/>
        <pc:sldMkLst>
          <pc:docMk/>
          <pc:sldMk cId="19081768" sldId="386"/>
        </pc:sldMkLst>
        <pc:spChg chg="mod">
          <ac:chgData name="Barbara Villareal" userId="b96cd21e0dd30154" providerId="LiveId" clId="{9A82489F-817E-4C45-91E1-40B20D03612C}" dt="2024-01-06T22:34:30.952" v="2101" actId="26606"/>
          <ac:spMkLst>
            <pc:docMk/>
            <pc:sldMk cId="19081768" sldId="386"/>
            <ac:spMk id="2" creationId="{00000000-0000-0000-0000-000000000000}"/>
          </ac:spMkLst>
        </pc:spChg>
        <pc:spChg chg="add del">
          <ac:chgData name="Barbara Villareal" userId="b96cd21e0dd30154" providerId="LiveId" clId="{9A82489F-817E-4C45-91E1-40B20D03612C}" dt="2024-01-06T22:34:26.437" v="2098" actId="26606"/>
          <ac:spMkLst>
            <pc:docMk/>
            <pc:sldMk cId="19081768" sldId="386"/>
            <ac:spMk id="6" creationId="{3A7CEBB6-F18B-310B-77F7-076CD10ED96F}"/>
          </ac:spMkLst>
        </pc:spChg>
        <pc:spChg chg="add del mod">
          <ac:chgData name="Barbara Villareal" userId="b96cd21e0dd30154" providerId="LiveId" clId="{9A82489F-817E-4C45-91E1-40B20D03612C}" dt="2024-01-06T22:34:30.947" v="2100" actId="26606"/>
          <ac:spMkLst>
            <pc:docMk/>
            <pc:sldMk cId="19081768" sldId="386"/>
            <ac:spMk id="8" creationId="{E63D6A36-355F-B7AA-E41E-DD7C0E16DE64}"/>
          </ac:spMkLst>
        </pc:spChg>
        <pc:spChg chg="add del mod">
          <ac:chgData name="Barbara Villareal" userId="b96cd21e0dd30154" providerId="LiveId" clId="{9A82489F-817E-4C45-91E1-40B20D03612C}" dt="2024-01-06T22:34:30.947" v="2100" actId="26606"/>
          <ac:spMkLst>
            <pc:docMk/>
            <pc:sldMk cId="19081768" sldId="386"/>
            <ac:spMk id="11" creationId="{138E8F00-0078-FF68-9334-065A630F7310}"/>
          </ac:spMkLst>
        </pc:spChg>
        <pc:spChg chg="add del mod">
          <ac:chgData name="Barbara Villareal" userId="b96cd21e0dd30154" providerId="LiveId" clId="{9A82489F-817E-4C45-91E1-40B20D03612C}" dt="2024-01-06T22:34:36.392" v="2102" actId="478"/>
          <ac:spMkLst>
            <pc:docMk/>
            <pc:sldMk cId="19081768" sldId="386"/>
            <ac:spMk id="13" creationId="{36BA2FC2-1880-0B4F-5441-78E49EDB583C}"/>
          </ac:spMkLst>
        </pc:spChg>
        <pc:spChg chg="add mod">
          <ac:chgData name="Barbara Villareal" userId="b96cd21e0dd30154" providerId="LiveId" clId="{9A82489F-817E-4C45-91E1-40B20D03612C}" dt="2024-01-06T22:34:30.952" v="2101" actId="26606"/>
          <ac:spMkLst>
            <pc:docMk/>
            <pc:sldMk cId="19081768" sldId="386"/>
            <ac:spMk id="14" creationId="{2BFFE9DB-8D9F-3F42-84BF-93CD75F219C5}"/>
          </ac:spMkLst>
        </pc:spChg>
        <pc:picChg chg="mod">
          <ac:chgData name="Barbara Villareal" userId="b96cd21e0dd30154" providerId="LiveId" clId="{9A82489F-817E-4C45-91E1-40B20D03612C}" dt="2024-01-06T22:34:47.168" v="2104" actId="14100"/>
          <ac:picMkLst>
            <pc:docMk/>
            <pc:sldMk cId="19081768" sldId="386"/>
            <ac:picMk id="4" creationId="{00000000-0000-0000-0000-000000000000}"/>
          </ac:picMkLst>
        </pc:picChg>
      </pc:sldChg>
      <pc:sldChg chg="modSp mod modNotes">
        <pc:chgData name="Barbara Villareal" userId="b96cd21e0dd30154" providerId="LiveId" clId="{9A82489F-817E-4C45-91E1-40B20D03612C}" dt="2024-01-06T17:20:32.586" v="759" actId="108"/>
        <pc:sldMkLst>
          <pc:docMk/>
          <pc:sldMk cId="1675501817" sldId="387"/>
        </pc:sldMkLst>
        <pc:spChg chg="mod">
          <ac:chgData name="Barbara Villareal" userId="b96cd21e0dd30154" providerId="LiveId" clId="{9A82489F-817E-4C45-91E1-40B20D03612C}" dt="2024-01-06T17:20:32.586" v="759" actId="108"/>
          <ac:spMkLst>
            <pc:docMk/>
            <pc:sldMk cId="1675501817" sldId="387"/>
            <ac:spMk id="2" creationId="{00000000-0000-0000-0000-000000000000}"/>
          </ac:spMkLst>
        </pc:spChg>
        <pc:spChg chg="mod">
          <ac:chgData name="Barbara Villareal" userId="b96cd21e0dd30154" providerId="LiveId" clId="{9A82489F-817E-4C45-91E1-40B20D03612C}" dt="2024-01-05T21:56:08.588" v="170"/>
          <ac:spMkLst>
            <pc:docMk/>
            <pc:sldMk cId="1675501817" sldId="387"/>
            <ac:spMk id="20" creationId="{86DF9FAB-0436-06EE-1DB5-820F9A73ADA2}"/>
          </ac:spMkLst>
        </pc:spChg>
        <pc:picChg chg="mod">
          <ac:chgData name="Barbara Villareal" userId="b96cd21e0dd30154" providerId="LiveId" clId="{9A82489F-817E-4C45-91E1-40B20D03612C}" dt="2024-01-05T21:56:08.588" v="170"/>
          <ac:picMkLst>
            <pc:docMk/>
            <pc:sldMk cId="1675501817" sldId="387"/>
            <ac:picMk id="15" creationId="{00000000-0000-0000-0000-000000000000}"/>
          </ac:picMkLst>
        </pc:picChg>
      </pc:sldChg>
      <pc:sldChg chg="modSp">
        <pc:chgData name="Barbara Villareal" userId="b96cd21e0dd30154" providerId="LiveId" clId="{9A82489F-817E-4C45-91E1-40B20D03612C}" dt="2024-01-05T21:56:08.588" v="170"/>
        <pc:sldMkLst>
          <pc:docMk/>
          <pc:sldMk cId="2526230818" sldId="390"/>
        </pc:sldMkLst>
        <pc:picChg chg="mod">
          <ac:chgData name="Barbara Villareal" userId="b96cd21e0dd30154" providerId="LiveId" clId="{9A82489F-817E-4C45-91E1-40B20D03612C}" dt="2024-01-05T21:56:08.588" v="170"/>
          <ac:picMkLst>
            <pc:docMk/>
            <pc:sldMk cId="2526230818" sldId="390"/>
            <ac:picMk id="4" creationId="{00000000-0000-0000-0000-000000000000}"/>
          </ac:picMkLst>
        </pc:picChg>
      </pc:sldChg>
      <pc:sldChg chg="modSp mod ord modNotes">
        <pc:chgData name="Barbara Villareal" userId="b96cd21e0dd30154" providerId="LiveId" clId="{9A82489F-817E-4C45-91E1-40B20D03612C}" dt="2024-01-06T20:19:52.625" v="1173"/>
        <pc:sldMkLst>
          <pc:docMk/>
          <pc:sldMk cId="554710047" sldId="391"/>
        </pc:sldMkLst>
        <pc:spChg chg="mod">
          <ac:chgData name="Barbara Villareal" userId="b96cd21e0dd30154" providerId="LiveId" clId="{9A82489F-817E-4C45-91E1-40B20D03612C}" dt="2024-01-05T22:45:49.367" v="255" actId="108"/>
          <ac:spMkLst>
            <pc:docMk/>
            <pc:sldMk cId="554710047" sldId="391"/>
            <ac:spMk id="2" creationId="{9424F3A7-9672-4156-9B1C-E2723B8CE27D}"/>
          </ac:spMkLst>
        </pc:spChg>
        <pc:picChg chg="mod">
          <ac:chgData name="Barbara Villareal" userId="b96cd21e0dd30154" providerId="LiveId" clId="{9A82489F-817E-4C45-91E1-40B20D03612C}" dt="2024-01-05T21:56:08.588" v="170"/>
          <ac:picMkLst>
            <pc:docMk/>
            <pc:sldMk cId="554710047" sldId="391"/>
            <ac:picMk id="6" creationId="{3F51D6C6-200E-480D-9BE9-4BF9289A2F9C}"/>
          </ac:picMkLst>
        </pc:picChg>
      </pc:sldChg>
      <pc:sldChg chg="modSp del mod modClrScheme chgLayout">
        <pc:chgData name="Barbara Villareal" userId="b96cd21e0dd30154" providerId="LiveId" clId="{9A82489F-817E-4C45-91E1-40B20D03612C}" dt="2024-01-05T22:08:20.574" v="182" actId="2696"/>
        <pc:sldMkLst>
          <pc:docMk/>
          <pc:sldMk cId="0" sldId="392"/>
        </pc:sldMkLst>
        <pc:spChg chg="mod ord">
          <ac:chgData name="Barbara Villareal" userId="b96cd21e0dd30154" providerId="LiveId" clId="{9A82489F-817E-4C45-91E1-40B20D03612C}" dt="2024-01-05T21:56:08.588" v="170"/>
          <ac:spMkLst>
            <pc:docMk/>
            <pc:sldMk cId="0" sldId="392"/>
            <ac:spMk id="4" creationId="{00000000-0000-0000-0000-000000000000}"/>
          </ac:spMkLst>
        </pc:spChg>
        <pc:spChg chg="mod ord">
          <ac:chgData name="Barbara Villareal" userId="b96cd21e0dd30154" providerId="LiveId" clId="{9A82489F-817E-4C45-91E1-40B20D03612C}" dt="2024-01-04T21:08:19.507" v="2" actId="700"/>
          <ac:spMkLst>
            <pc:docMk/>
            <pc:sldMk cId="0" sldId="392"/>
            <ac:spMk id="8" creationId="{00000000-0000-0000-0000-000000000000}"/>
          </ac:spMkLst>
        </pc:spChg>
        <pc:spChg chg="mod ord">
          <ac:chgData name="Barbara Villareal" userId="b96cd21e0dd30154" providerId="LiveId" clId="{9A82489F-817E-4C45-91E1-40B20D03612C}" dt="2024-01-04T21:08:19.507" v="2" actId="700"/>
          <ac:spMkLst>
            <pc:docMk/>
            <pc:sldMk cId="0" sldId="392"/>
            <ac:spMk id="9" creationId="{00000000-0000-0000-0000-000000000000}"/>
          </ac:spMkLst>
        </pc:spChg>
      </pc:sldChg>
      <pc:sldChg chg="modSp del mod modClrScheme chgLayout modNotes">
        <pc:chgData name="Barbara Villareal" userId="b96cd21e0dd30154" providerId="LiveId" clId="{9A82489F-817E-4C45-91E1-40B20D03612C}" dt="2024-01-05T22:08:24.936" v="183" actId="2696"/>
        <pc:sldMkLst>
          <pc:docMk/>
          <pc:sldMk cId="0" sldId="393"/>
        </pc:sldMkLst>
        <pc:spChg chg="mod ord">
          <ac:chgData name="Barbara Villareal" userId="b96cd21e0dd30154" providerId="LiveId" clId="{9A82489F-817E-4C45-91E1-40B20D03612C}" dt="2024-01-05T21:56:08.588" v="170"/>
          <ac:spMkLst>
            <pc:docMk/>
            <pc:sldMk cId="0" sldId="393"/>
            <ac:spMk id="4" creationId="{00000000-0000-0000-0000-000000000000}"/>
          </ac:spMkLst>
        </pc:spChg>
        <pc:spChg chg="mod ord">
          <ac:chgData name="Barbara Villareal" userId="b96cd21e0dd30154" providerId="LiveId" clId="{9A82489F-817E-4C45-91E1-40B20D03612C}" dt="2024-01-04T21:08:35.692" v="3" actId="700"/>
          <ac:spMkLst>
            <pc:docMk/>
            <pc:sldMk cId="0" sldId="393"/>
            <ac:spMk id="5" creationId="{00000000-0000-0000-0000-000000000000}"/>
          </ac:spMkLst>
        </pc:spChg>
        <pc:spChg chg="mod ord">
          <ac:chgData name="Barbara Villareal" userId="b96cd21e0dd30154" providerId="LiveId" clId="{9A82489F-817E-4C45-91E1-40B20D03612C}" dt="2024-01-04T21:08:35.707" v="4" actId="27636"/>
          <ac:spMkLst>
            <pc:docMk/>
            <pc:sldMk cId="0" sldId="393"/>
            <ac:spMk id="6" creationId="{00000000-0000-0000-0000-000000000000}"/>
          </ac:spMkLst>
        </pc:spChg>
      </pc:sldChg>
      <pc:sldChg chg="modSp del">
        <pc:chgData name="Barbara Villareal" userId="b96cd21e0dd30154" providerId="LiveId" clId="{9A82489F-817E-4C45-91E1-40B20D03612C}" dt="2024-01-05T22:09:47.661" v="185" actId="2696"/>
        <pc:sldMkLst>
          <pc:docMk/>
          <pc:sldMk cId="3094758019" sldId="395"/>
        </pc:sldMkLst>
        <pc:spChg chg="mod">
          <ac:chgData name="Barbara Villareal" userId="b96cd21e0dd30154" providerId="LiveId" clId="{9A82489F-817E-4C45-91E1-40B20D03612C}" dt="2024-01-05T21:56:08.588" v="170"/>
          <ac:spMkLst>
            <pc:docMk/>
            <pc:sldMk cId="3094758019" sldId="395"/>
            <ac:spMk id="4" creationId="{DF4391FA-BB89-EFA8-3BAB-AABBA5EAC3FD}"/>
          </ac:spMkLst>
        </pc:spChg>
        <pc:spChg chg="mod">
          <ac:chgData name="Barbara Villareal" userId="b96cd21e0dd30154" providerId="LiveId" clId="{9A82489F-817E-4C45-91E1-40B20D03612C}" dt="2024-01-05T21:56:08.588" v="170"/>
          <ac:spMkLst>
            <pc:docMk/>
            <pc:sldMk cId="3094758019" sldId="395"/>
            <ac:spMk id="5" creationId="{062E3822-7701-E247-ADCF-35C8C762160E}"/>
          </ac:spMkLst>
        </pc:spChg>
        <pc:spChg chg="mod">
          <ac:chgData name="Barbara Villareal" userId="b96cd21e0dd30154" providerId="LiveId" clId="{9A82489F-817E-4C45-91E1-40B20D03612C}" dt="2024-01-05T21:56:08.588" v="170"/>
          <ac:spMkLst>
            <pc:docMk/>
            <pc:sldMk cId="3094758019" sldId="395"/>
            <ac:spMk id="6" creationId="{1895F166-DF25-8F73-B677-58E95F637356}"/>
          </ac:spMkLst>
        </pc:spChg>
      </pc:sldChg>
      <pc:sldChg chg="modSp mod ord modNotes">
        <pc:chgData name="Barbara Villareal" userId="b96cd21e0dd30154" providerId="LiveId" clId="{9A82489F-817E-4C45-91E1-40B20D03612C}" dt="2024-01-06T20:19:48.173" v="1171"/>
        <pc:sldMkLst>
          <pc:docMk/>
          <pc:sldMk cId="1863137240" sldId="396"/>
        </pc:sldMkLst>
        <pc:spChg chg="mod">
          <ac:chgData name="Barbara Villareal" userId="b96cd21e0dd30154" providerId="LiveId" clId="{9A82489F-817E-4C45-91E1-40B20D03612C}" dt="2024-01-05T22:45:11.601" v="254" actId="108"/>
          <ac:spMkLst>
            <pc:docMk/>
            <pc:sldMk cId="1863137240" sldId="396"/>
            <ac:spMk id="2" creationId="{C0E3874D-04FC-BD26-0E27-24C38F27D7B9}"/>
          </ac:spMkLst>
        </pc:spChg>
        <pc:spChg chg="mod">
          <ac:chgData name="Barbara Villareal" userId="b96cd21e0dd30154" providerId="LiveId" clId="{9A82489F-817E-4C45-91E1-40B20D03612C}" dt="2024-01-05T21:56:08.588" v="170"/>
          <ac:spMkLst>
            <pc:docMk/>
            <pc:sldMk cId="1863137240" sldId="396"/>
            <ac:spMk id="4" creationId="{29EB85A3-CEBB-596A-1677-A0503CE4048E}"/>
          </ac:spMkLst>
        </pc:spChg>
        <pc:picChg chg="mod">
          <ac:chgData name="Barbara Villareal" userId="b96cd21e0dd30154" providerId="LiveId" clId="{9A82489F-817E-4C45-91E1-40B20D03612C}" dt="2024-01-05T21:56:08.588" v="170"/>
          <ac:picMkLst>
            <pc:docMk/>
            <pc:sldMk cId="1863137240" sldId="396"/>
            <ac:picMk id="6" creationId="{1285EA2C-6D30-71B2-2B01-882898F24DCE}"/>
          </ac:picMkLst>
        </pc:picChg>
      </pc:sldChg>
      <pc:sldChg chg="modSp mod modClrScheme chgLayout modNotes modNotesTx">
        <pc:chgData name="Barbara Villareal" userId="b96cd21e0dd30154" providerId="LiveId" clId="{9A82489F-817E-4C45-91E1-40B20D03612C}" dt="2024-01-25T21:45:56.767" v="5393" actId="20577"/>
        <pc:sldMkLst>
          <pc:docMk/>
          <pc:sldMk cId="4014443086" sldId="397"/>
        </pc:sldMkLst>
        <pc:spChg chg="mod ord">
          <ac:chgData name="Barbara Villareal" userId="b96cd21e0dd30154" providerId="LiveId" clId="{9A82489F-817E-4C45-91E1-40B20D03612C}" dt="2024-01-05T22:31:53.439" v="210" actId="122"/>
          <ac:spMkLst>
            <pc:docMk/>
            <pc:sldMk cId="4014443086" sldId="397"/>
            <ac:spMk id="2" creationId="{0CFB1093-6564-C8F2-915A-E2C41DD46B80}"/>
          </ac:spMkLst>
        </pc:spChg>
        <pc:spChg chg="mod ord">
          <ac:chgData name="Barbara Villareal" userId="b96cd21e0dd30154" providerId="LiveId" clId="{9A82489F-817E-4C45-91E1-40B20D03612C}" dt="2024-01-05T22:29:34.148" v="208" actId="113"/>
          <ac:spMkLst>
            <pc:docMk/>
            <pc:sldMk cId="4014443086" sldId="397"/>
            <ac:spMk id="3" creationId="{16910CE9-6AFD-135E-7889-917D7B87D7E8}"/>
          </ac:spMkLst>
        </pc:spChg>
        <pc:spChg chg="mod ord">
          <ac:chgData name="Barbara Villareal" userId="b96cd21e0dd30154" providerId="LiveId" clId="{9A82489F-817E-4C45-91E1-40B20D03612C}" dt="2024-01-04T21:09:38.429" v="10" actId="700"/>
          <ac:spMkLst>
            <pc:docMk/>
            <pc:sldMk cId="4014443086" sldId="397"/>
            <ac:spMk id="4" creationId="{88087DB0-DC5C-5220-70AD-2F63716010B3}"/>
          </ac:spMkLst>
        </pc:spChg>
      </pc:sldChg>
      <pc:sldChg chg="modSp mod modNotesTx">
        <pc:chgData name="Barbara Villareal" userId="b96cd21e0dd30154" providerId="LiveId" clId="{9A82489F-817E-4C45-91E1-40B20D03612C}" dt="2024-01-06T22:35:42.116" v="2162" actId="20577"/>
        <pc:sldMkLst>
          <pc:docMk/>
          <pc:sldMk cId="3235257571" sldId="398"/>
        </pc:sldMkLst>
        <pc:spChg chg="mod">
          <ac:chgData name="Barbara Villareal" userId="b96cd21e0dd30154" providerId="LiveId" clId="{9A82489F-817E-4C45-91E1-40B20D03612C}" dt="2024-01-06T17:20:42.806" v="760" actId="108"/>
          <ac:spMkLst>
            <pc:docMk/>
            <pc:sldMk cId="3235257571" sldId="398"/>
            <ac:spMk id="2" creationId="{9B3C03BA-16C4-B214-8BAC-DE8445E83CCC}"/>
          </ac:spMkLst>
        </pc:spChg>
      </pc:sldChg>
      <pc:sldChg chg="modSp mod modNotes modNotesTx">
        <pc:chgData name="Barbara Villareal" userId="b96cd21e0dd30154" providerId="LiveId" clId="{9A82489F-817E-4C45-91E1-40B20D03612C}" dt="2024-01-06T23:20:27.617" v="2176"/>
        <pc:sldMkLst>
          <pc:docMk/>
          <pc:sldMk cId="2351875683" sldId="399"/>
        </pc:sldMkLst>
        <pc:spChg chg="mod">
          <ac:chgData name="Barbara Villareal" userId="b96cd21e0dd30154" providerId="LiveId" clId="{9A82489F-817E-4C45-91E1-40B20D03612C}" dt="2024-01-05T22:39:13.131" v="234" actId="108"/>
          <ac:spMkLst>
            <pc:docMk/>
            <pc:sldMk cId="2351875683" sldId="399"/>
            <ac:spMk id="2" creationId="{BB4826BE-212B-7F0E-6A07-5E3E9BCFEFD8}"/>
          </ac:spMkLst>
        </pc:spChg>
        <pc:spChg chg="mod">
          <ac:chgData name="Barbara Villareal" userId="b96cd21e0dd30154" providerId="LiveId" clId="{9A82489F-817E-4C45-91E1-40B20D03612C}" dt="2024-01-05T22:40:10.667" v="240" actId="1076"/>
          <ac:spMkLst>
            <pc:docMk/>
            <pc:sldMk cId="2351875683" sldId="399"/>
            <ac:spMk id="3" creationId="{F5C7E800-784D-44A4-41DC-3E41FA43F9CE}"/>
          </ac:spMkLst>
        </pc:spChg>
        <pc:spChg chg="mod">
          <ac:chgData name="Barbara Villareal" userId="b96cd21e0dd30154" providerId="LiveId" clId="{9A82489F-817E-4C45-91E1-40B20D03612C}" dt="2024-01-05T22:40:09.358" v="239" actId="14100"/>
          <ac:spMkLst>
            <pc:docMk/>
            <pc:sldMk cId="2351875683" sldId="399"/>
            <ac:spMk id="6" creationId="{861293D9-971A-669A-66DD-7EA481C28C9A}"/>
          </ac:spMkLst>
        </pc:spChg>
        <pc:graphicFrameChg chg="mod">
          <ac:chgData name="Barbara Villareal" userId="b96cd21e0dd30154" providerId="LiveId" clId="{9A82489F-817E-4C45-91E1-40B20D03612C}" dt="2024-01-05T21:56:08.588" v="170"/>
          <ac:graphicFrameMkLst>
            <pc:docMk/>
            <pc:sldMk cId="2351875683" sldId="399"/>
            <ac:graphicFrameMk id="4" creationId="{D7A84084-FA68-0081-24DB-93E0829E7502}"/>
          </ac:graphicFrameMkLst>
        </pc:graphicFrameChg>
      </pc:sldChg>
      <pc:sldChg chg="modSp mod modNotes modNotesTx">
        <pc:chgData name="Barbara Villareal" userId="b96cd21e0dd30154" providerId="LiveId" clId="{9A82489F-817E-4C45-91E1-40B20D03612C}" dt="2024-01-06T23:41:15.643" v="2532" actId="6549"/>
        <pc:sldMkLst>
          <pc:docMk/>
          <pc:sldMk cId="2301704127" sldId="402"/>
        </pc:sldMkLst>
        <pc:spChg chg="mod">
          <ac:chgData name="Barbara Villareal" userId="b96cd21e0dd30154" providerId="LiveId" clId="{9A82489F-817E-4C45-91E1-40B20D03612C}" dt="2024-01-05T21:56:08.588" v="170"/>
          <ac:spMkLst>
            <pc:docMk/>
            <pc:sldMk cId="2301704127" sldId="402"/>
            <ac:spMk id="4" creationId="{B7C902C0-0303-A989-76E0-D880B08A1BDA}"/>
          </ac:spMkLst>
        </pc:spChg>
        <pc:spChg chg="mod">
          <ac:chgData name="Barbara Villareal" userId="b96cd21e0dd30154" providerId="LiveId" clId="{9A82489F-817E-4C45-91E1-40B20D03612C}" dt="2024-01-05T22:47:42.702" v="291" actId="108"/>
          <ac:spMkLst>
            <pc:docMk/>
            <pc:sldMk cId="2301704127" sldId="402"/>
            <ac:spMk id="12" creationId="{30C8251C-2D72-3C71-8D2D-9A150F969135}"/>
          </ac:spMkLst>
        </pc:spChg>
        <pc:graphicFrameChg chg="mod">
          <ac:chgData name="Barbara Villareal" userId="b96cd21e0dd30154" providerId="LiveId" clId="{9A82489F-817E-4C45-91E1-40B20D03612C}" dt="2024-01-05T21:56:08.588" v="170"/>
          <ac:graphicFrameMkLst>
            <pc:docMk/>
            <pc:sldMk cId="2301704127" sldId="402"/>
            <ac:graphicFrameMk id="13" creationId="{03DF24C5-35BD-463F-E3E6-8E51B8182B99}"/>
          </ac:graphicFrameMkLst>
        </pc:graphicFrameChg>
      </pc:sldChg>
      <pc:sldChg chg="addSp delSp modSp mod modNotesTx">
        <pc:chgData name="Barbara Villareal" userId="b96cd21e0dd30154" providerId="LiveId" clId="{9A82489F-817E-4C45-91E1-40B20D03612C}" dt="2024-01-07T00:27:04.907" v="3091" actId="20577"/>
        <pc:sldMkLst>
          <pc:docMk/>
          <pc:sldMk cId="1723967428" sldId="403"/>
        </pc:sldMkLst>
        <pc:spChg chg="mod">
          <ac:chgData name="Barbara Villareal" userId="b96cd21e0dd30154" providerId="LiveId" clId="{9A82489F-817E-4C45-91E1-40B20D03612C}" dt="2024-01-06T21:37:26.746" v="1471" actId="20577"/>
          <ac:spMkLst>
            <pc:docMk/>
            <pc:sldMk cId="1723967428" sldId="403"/>
            <ac:spMk id="2" creationId="{6360DBA9-0A00-02B6-C17E-0599AFC072CD}"/>
          </ac:spMkLst>
        </pc:spChg>
        <pc:spChg chg="del mod">
          <ac:chgData name="Barbara Villareal" userId="b96cd21e0dd30154" providerId="LiveId" clId="{9A82489F-817E-4C45-91E1-40B20D03612C}" dt="2024-01-06T21:36:19.860" v="1454" actId="478"/>
          <ac:spMkLst>
            <pc:docMk/>
            <pc:sldMk cId="1723967428" sldId="403"/>
            <ac:spMk id="4" creationId="{EAB03620-57C8-03AA-5196-6610A7095F8A}"/>
          </ac:spMkLst>
        </pc:spChg>
        <pc:spChg chg="del mod">
          <ac:chgData name="Barbara Villareal" userId="b96cd21e0dd30154" providerId="LiveId" clId="{9A82489F-817E-4C45-91E1-40B20D03612C}" dt="2024-01-06T21:44:55.739" v="1733" actId="478"/>
          <ac:spMkLst>
            <pc:docMk/>
            <pc:sldMk cId="1723967428" sldId="403"/>
            <ac:spMk id="5" creationId="{5605A72A-195B-4415-E269-C9327AE466AF}"/>
          </ac:spMkLst>
        </pc:spChg>
        <pc:spChg chg="add del mod">
          <ac:chgData name="Barbara Villareal" userId="b96cd21e0dd30154" providerId="LiveId" clId="{9A82489F-817E-4C45-91E1-40B20D03612C}" dt="2024-01-06T21:36:35.747" v="1455" actId="478"/>
          <ac:spMkLst>
            <pc:docMk/>
            <pc:sldMk cId="1723967428" sldId="403"/>
            <ac:spMk id="6" creationId="{4CF42D22-66BF-DAC3-1936-A146F1DBA839}"/>
          </ac:spMkLst>
        </pc:spChg>
        <pc:spChg chg="add mod">
          <ac:chgData name="Barbara Villareal" userId="b96cd21e0dd30154" providerId="LiveId" clId="{9A82489F-817E-4C45-91E1-40B20D03612C}" dt="2024-01-06T21:46:59.147" v="1863" actId="255"/>
          <ac:spMkLst>
            <pc:docMk/>
            <pc:sldMk cId="1723967428" sldId="403"/>
            <ac:spMk id="7" creationId="{08B395D9-6808-E9F0-046A-53F672C6F4AC}"/>
          </ac:spMkLst>
        </pc:spChg>
        <pc:spChg chg="add mod">
          <ac:chgData name="Barbara Villareal" userId="b96cd21e0dd30154" providerId="LiveId" clId="{9A82489F-817E-4C45-91E1-40B20D03612C}" dt="2024-01-06T21:43:54.805" v="1723" actId="6549"/>
          <ac:spMkLst>
            <pc:docMk/>
            <pc:sldMk cId="1723967428" sldId="403"/>
            <ac:spMk id="8" creationId="{4DC64C66-CE69-754F-F11B-A5C460D9B231}"/>
          </ac:spMkLst>
        </pc:spChg>
        <pc:spChg chg="add del mod">
          <ac:chgData name="Barbara Villareal" userId="b96cd21e0dd30154" providerId="LiveId" clId="{9A82489F-817E-4C45-91E1-40B20D03612C}" dt="2024-01-06T21:44:36.411" v="1730"/>
          <ac:spMkLst>
            <pc:docMk/>
            <pc:sldMk cId="1723967428" sldId="403"/>
            <ac:spMk id="9" creationId="{7C89691D-D79E-2D72-92CD-D8DA54F2E154}"/>
          </ac:spMkLst>
        </pc:spChg>
        <pc:spChg chg="add mod">
          <ac:chgData name="Barbara Villareal" userId="b96cd21e0dd30154" providerId="LiveId" clId="{9A82489F-817E-4C45-91E1-40B20D03612C}" dt="2024-01-06T21:46:10.003" v="1859" actId="1038"/>
          <ac:spMkLst>
            <pc:docMk/>
            <pc:sldMk cId="1723967428" sldId="403"/>
            <ac:spMk id="11" creationId="{DD6247F8-B704-16C0-68AB-29FEC12E836D}"/>
          </ac:spMkLst>
        </pc:spChg>
        <pc:picChg chg="add mod">
          <ac:chgData name="Barbara Villareal" userId="b96cd21e0dd30154" providerId="LiveId" clId="{9A82489F-817E-4C45-91E1-40B20D03612C}" dt="2024-01-06T21:37:04.557" v="1460" actId="1076"/>
          <ac:picMkLst>
            <pc:docMk/>
            <pc:sldMk cId="1723967428" sldId="403"/>
            <ac:picMk id="1026" creationId="{465F752F-55BE-8C7E-923D-F22A6C1CA678}"/>
          </ac:picMkLst>
        </pc:picChg>
        <pc:picChg chg="add mod">
          <ac:chgData name="Barbara Villareal" userId="b96cd21e0dd30154" providerId="LiveId" clId="{9A82489F-817E-4C45-91E1-40B20D03612C}" dt="2024-01-06T21:46:00.526" v="1852" actId="1038"/>
          <ac:picMkLst>
            <pc:docMk/>
            <pc:sldMk cId="1723967428" sldId="403"/>
            <ac:picMk id="1028" creationId="{C6CB313B-49C0-5BE5-296E-C4CE858C13AA}"/>
          </ac:picMkLst>
        </pc:picChg>
      </pc:sldChg>
      <pc:sldChg chg="addSp delSp modSp mod chgLayout modNotes modNotesTx">
        <pc:chgData name="Barbara Villareal" userId="b96cd21e0dd30154" providerId="LiveId" clId="{9A82489F-817E-4C45-91E1-40B20D03612C}" dt="2024-01-18T17:57:06.295" v="3568" actId="6549"/>
        <pc:sldMkLst>
          <pc:docMk/>
          <pc:sldMk cId="2330643584" sldId="405"/>
        </pc:sldMkLst>
        <pc:spChg chg="add del mod ord">
          <ac:chgData name="Barbara Villareal" userId="b96cd21e0dd30154" providerId="LiveId" clId="{9A82489F-817E-4C45-91E1-40B20D03612C}" dt="2024-01-05T22:53:18.531" v="316" actId="700"/>
          <ac:spMkLst>
            <pc:docMk/>
            <pc:sldMk cId="2330643584" sldId="405"/>
            <ac:spMk id="2" creationId="{5C6D79DE-004A-BA06-9878-E5C626DBA022}"/>
          </ac:spMkLst>
        </pc:spChg>
        <pc:spChg chg="mod ord">
          <ac:chgData name="Barbara Villareal" userId="b96cd21e0dd30154" providerId="LiveId" clId="{9A82489F-817E-4C45-91E1-40B20D03612C}" dt="2024-01-05T22:53:18.531" v="316" actId="700"/>
          <ac:spMkLst>
            <pc:docMk/>
            <pc:sldMk cId="2330643584" sldId="405"/>
            <ac:spMk id="4" creationId="{D41C7955-F9ED-1292-817E-869D767D1E19}"/>
          </ac:spMkLst>
        </pc:spChg>
        <pc:picChg chg="mod ord">
          <ac:chgData name="Barbara Villareal" userId="b96cd21e0dd30154" providerId="LiveId" clId="{9A82489F-817E-4C45-91E1-40B20D03612C}" dt="2024-01-05T22:53:20.452" v="317" actId="14100"/>
          <ac:picMkLst>
            <pc:docMk/>
            <pc:sldMk cId="2330643584" sldId="405"/>
            <ac:picMk id="6" creationId="{F04ECF33-9728-D445-CE17-1A6A6469E21C}"/>
          </ac:picMkLst>
        </pc:picChg>
      </pc:sldChg>
      <pc:sldChg chg="addSp delSp modSp mod modNotes modNotesTx">
        <pc:chgData name="Barbara Villareal" userId="b96cd21e0dd30154" providerId="LiveId" clId="{9A82489F-817E-4C45-91E1-40B20D03612C}" dt="2024-01-06T17:45:43.847" v="823" actId="1076"/>
        <pc:sldMkLst>
          <pc:docMk/>
          <pc:sldMk cId="3249992081" sldId="406"/>
        </pc:sldMkLst>
        <pc:spChg chg="mod">
          <ac:chgData name="Barbara Villareal" userId="b96cd21e0dd30154" providerId="LiveId" clId="{9A82489F-817E-4C45-91E1-40B20D03612C}" dt="2024-01-06T17:44:22.713" v="815" actId="6549"/>
          <ac:spMkLst>
            <pc:docMk/>
            <pc:sldMk cId="3249992081" sldId="406"/>
            <ac:spMk id="2" creationId="{CA3A259F-35C8-4195-A5C6-2278FB42CF18}"/>
          </ac:spMkLst>
        </pc:spChg>
        <pc:spChg chg="del mod">
          <ac:chgData name="Barbara Villareal" userId="b96cd21e0dd30154" providerId="LiveId" clId="{9A82489F-817E-4C45-91E1-40B20D03612C}" dt="2024-01-06T17:45:24.612" v="820" actId="478"/>
          <ac:spMkLst>
            <pc:docMk/>
            <pc:sldMk cId="3249992081" sldId="406"/>
            <ac:spMk id="3" creationId="{1910004E-B03A-43E7-9183-0DD7AA173E66}"/>
          </ac:spMkLst>
        </pc:spChg>
        <pc:spChg chg="add del mod">
          <ac:chgData name="Barbara Villareal" userId="b96cd21e0dd30154" providerId="LiveId" clId="{9A82489F-817E-4C45-91E1-40B20D03612C}" dt="2024-01-06T17:45:29.249" v="821" actId="478"/>
          <ac:spMkLst>
            <pc:docMk/>
            <pc:sldMk cId="3249992081" sldId="406"/>
            <ac:spMk id="10" creationId="{2948CF7E-482A-4459-D144-2CE37B323463}"/>
          </ac:spMkLst>
        </pc:spChg>
        <pc:picChg chg="del mod">
          <ac:chgData name="Barbara Villareal" userId="b96cd21e0dd30154" providerId="LiveId" clId="{9A82489F-817E-4C45-91E1-40B20D03612C}" dt="2024-01-06T17:43:49.570" v="801" actId="478"/>
          <ac:picMkLst>
            <pc:docMk/>
            <pc:sldMk cId="3249992081" sldId="406"/>
            <ac:picMk id="6" creationId="{161E1374-B3A8-4130-A1A4-EF34CD240B31}"/>
          </ac:picMkLst>
        </pc:picChg>
        <pc:picChg chg="add mod">
          <ac:chgData name="Barbara Villareal" userId="b96cd21e0dd30154" providerId="LiveId" clId="{9A82489F-817E-4C45-91E1-40B20D03612C}" dt="2024-01-06T17:45:43.847" v="823" actId="1076"/>
          <ac:picMkLst>
            <pc:docMk/>
            <pc:sldMk cId="3249992081" sldId="406"/>
            <ac:picMk id="7" creationId="{04274619-B7DE-4F92-EAFC-339A4D50D463}"/>
          </ac:picMkLst>
        </pc:picChg>
        <pc:picChg chg="del mod">
          <ac:chgData name="Barbara Villareal" userId="b96cd21e0dd30154" providerId="LiveId" clId="{9A82489F-817E-4C45-91E1-40B20D03612C}" dt="2024-01-06T17:43:53.280" v="802" actId="478"/>
          <ac:picMkLst>
            <pc:docMk/>
            <pc:sldMk cId="3249992081" sldId="406"/>
            <ac:picMk id="8" creationId="{D4F482C9-665A-447A-9D69-81948D9C9DC4}"/>
          </ac:picMkLst>
        </pc:picChg>
      </pc:sldChg>
      <pc:sldChg chg="modSp mod modNotes modNotesTx">
        <pc:chgData name="Barbara Villareal" userId="b96cd21e0dd30154" providerId="LiveId" clId="{9A82489F-817E-4C45-91E1-40B20D03612C}" dt="2024-01-06T18:48:58.032" v="1047" actId="20577"/>
        <pc:sldMkLst>
          <pc:docMk/>
          <pc:sldMk cId="3652324631" sldId="407"/>
        </pc:sldMkLst>
        <pc:spChg chg="mod">
          <ac:chgData name="Barbara Villareal" userId="b96cd21e0dd30154" providerId="LiveId" clId="{9A82489F-817E-4C45-91E1-40B20D03612C}" dt="2024-01-05T22:38:43.526" v="233" actId="108"/>
          <ac:spMkLst>
            <pc:docMk/>
            <pc:sldMk cId="3652324631" sldId="407"/>
            <ac:spMk id="2" creationId="{1CF72A8F-C2CA-43F8-BDD6-5C41F4C3BC5D}"/>
          </ac:spMkLst>
        </pc:spChg>
        <pc:picChg chg="mod">
          <ac:chgData name="Barbara Villareal" userId="b96cd21e0dd30154" providerId="LiveId" clId="{9A82489F-817E-4C45-91E1-40B20D03612C}" dt="2024-01-05T21:56:08.588" v="170"/>
          <ac:picMkLst>
            <pc:docMk/>
            <pc:sldMk cId="3652324631" sldId="407"/>
            <ac:picMk id="6" creationId="{61E9E3C2-EF72-4894-A340-31A31CA503E3}"/>
          </ac:picMkLst>
        </pc:picChg>
        <pc:picChg chg="mod">
          <ac:chgData name="Barbara Villareal" userId="b96cd21e0dd30154" providerId="LiveId" clId="{9A82489F-817E-4C45-91E1-40B20D03612C}" dt="2024-01-05T21:56:08.588" v="170"/>
          <ac:picMkLst>
            <pc:docMk/>
            <pc:sldMk cId="3652324631" sldId="407"/>
            <ac:picMk id="8" creationId="{02D0132A-16A2-4253-BE00-9990670CC5D6}"/>
          </ac:picMkLst>
        </pc:picChg>
      </pc:sldChg>
      <pc:sldChg chg="modSp mod modNotes modNotesTx">
        <pc:chgData name="Barbara Villareal" userId="b96cd21e0dd30154" providerId="LiveId" clId="{9A82489F-817E-4C45-91E1-40B20D03612C}" dt="2024-01-06T20:35:37.179" v="1425"/>
        <pc:sldMkLst>
          <pc:docMk/>
          <pc:sldMk cId="3850885548" sldId="408"/>
        </pc:sldMkLst>
        <pc:spChg chg="mod">
          <ac:chgData name="Barbara Villareal" userId="b96cd21e0dd30154" providerId="LiveId" clId="{9A82489F-817E-4C45-91E1-40B20D03612C}" dt="2024-01-05T22:48:14.752" v="297" actId="6549"/>
          <ac:spMkLst>
            <pc:docMk/>
            <pc:sldMk cId="3850885548" sldId="408"/>
            <ac:spMk id="2" creationId="{A455FDD1-1C55-4031-970A-59505EFDA18A}"/>
          </ac:spMkLst>
        </pc:spChg>
        <pc:spChg chg="mod">
          <ac:chgData name="Barbara Villareal" userId="b96cd21e0dd30154" providerId="LiveId" clId="{9A82489F-817E-4C45-91E1-40B20D03612C}" dt="2024-01-05T22:51:25.577" v="313" actId="27636"/>
          <ac:spMkLst>
            <pc:docMk/>
            <pc:sldMk cId="3850885548" sldId="408"/>
            <ac:spMk id="3" creationId="{9C4288C2-E8EC-488E-8C65-56FDC8F13424}"/>
          </ac:spMkLst>
        </pc:spChg>
      </pc:sldChg>
      <pc:sldChg chg="addSp delSp modSp new del mod modNotesTx">
        <pc:chgData name="Barbara Villareal" userId="b96cd21e0dd30154" providerId="LiveId" clId="{9A82489F-817E-4C45-91E1-40B20D03612C}" dt="2024-01-21T21:36:26.423" v="5350" actId="2696"/>
        <pc:sldMkLst>
          <pc:docMk/>
          <pc:sldMk cId="2204612430" sldId="409"/>
        </pc:sldMkLst>
        <pc:spChg chg="del">
          <ac:chgData name="Barbara Villareal" userId="b96cd21e0dd30154" providerId="LiveId" clId="{9A82489F-817E-4C45-91E1-40B20D03612C}" dt="2024-01-05T21:31:08.270" v="148" actId="478"/>
          <ac:spMkLst>
            <pc:docMk/>
            <pc:sldMk cId="2204612430" sldId="409"/>
            <ac:spMk id="2" creationId="{27363B84-68FE-D932-453C-5C12AAE6F4C7}"/>
          </ac:spMkLst>
        </pc:spChg>
        <pc:spChg chg="del">
          <ac:chgData name="Barbara Villareal" userId="b96cd21e0dd30154" providerId="LiveId" clId="{9A82489F-817E-4C45-91E1-40B20D03612C}" dt="2024-01-05T21:31:01.120" v="147"/>
          <ac:spMkLst>
            <pc:docMk/>
            <pc:sldMk cId="2204612430" sldId="409"/>
            <ac:spMk id="3" creationId="{F81494F6-B982-89AB-997C-62070BC05F04}"/>
          </ac:spMkLst>
        </pc:spChg>
        <pc:picChg chg="add mod">
          <ac:chgData name="Barbara Villareal" userId="b96cd21e0dd30154" providerId="LiveId" clId="{9A82489F-817E-4C45-91E1-40B20D03612C}" dt="2024-01-05T21:56:08.588" v="170"/>
          <ac:picMkLst>
            <pc:docMk/>
            <pc:sldMk cId="2204612430" sldId="409"/>
            <ac:picMk id="4" creationId="{2D1E679E-EE73-5EA0-F3D7-A144AE5990EC}"/>
          </ac:picMkLst>
        </pc:picChg>
      </pc:sldChg>
      <pc:sldChg chg="modSp mod">
        <pc:chgData name="Barbara Villareal" userId="b96cd21e0dd30154" providerId="LiveId" clId="{9A82489F-817E-4C45-91E1-40B20D03612C}" dt="2024-01-05T22:29:25.636" v="207" actId="113"/>
        <pc:sldMkLst>
          <pc:docMk/>
          <pc:sldMk cId="3470304010" sldId="410"/>
        </pc:sldMkLst>
        <pc:spChg chg="mod">
          <ac:chgData name="Barbara Villareal" userId="b96cd21e0dd30154" providerId="LiveId" clId="{9A82489F-817E-4C45-91E1-40B20D03612C}" dt="2024-01-05T22:29:25.636" v="207" actId="113"/>
          <ac:spMkLst>
            <pc:docMk/>
            <pc:sldMk cId="3470304010" sldId="410"/>
            <ac:spMk id="6" creationId="{00000000-0000-0000-0000-000000000000}"/>
          </ac:spMkLst>
        </pc:spChg>
      </pc:sldChg>
      <pc:sldChg chg="addSp delSp modSp new mod modNotesTx">
        <pc:chgData name="Barbara Villareal" userId="b96cd21e0dd30154" providerId="LiveId" clId="{9A82489F-817E-4C45-91E1-40B20D03612C}" dt="2024-01-06T21:53:48.178" v="2053" actId="20577"/>
        <pc:sldMkLst>
          <pc:docMk/>
          <pc:sldMk cId="2108176303" sldId="411"/>
        </pc:sldMkLst>
        <pc:spChg chg="del">
          <ac:chgData name="Barbara Villareal" userId="b96cd21e0dd30154" providerId="LiveId" clId="{9A82489F-817E-4C45-91E1-40B20D03612C}" dt="2024-01-06T00:10:03.952" v="422" actId="478"/>
          <ac:spMkLst>
            <pc:docMk/>
            <pc:sldMk cId="2108176303" sldId="411"/>
            <ac:spMk id="2" creationId="{3433C153-9B86-D99F-1F29-1B4CE87C9FB3}"/>
          </ac:spMkLst>
        </pc:spChg>
        <pc:spChg chg="del mod">
          <ac:chgData name="Barbara Villareal" userId="b96cd21e0dd30154" providerId="LiveId" clId="{9A82489F-817E-4C45-91E1-40B20D03612C}" dt="2024-01-06T00:06:44.320" v="407" actId="478"/>
          <ac:spMkLst>
            <pc:docMk/>
            <pc:sldMk cId="2108176303" sldId="411"/>
            <ac:spMk id="4" creationId="{853F5E03-55DB-1689-F992-CE9568F1B6A8}"/>
          </ac:spMkLst>
        </pc:spChg>
        <pc:spChg chg="mod">
          <ac:chgData name="Barbara Villareal" userId="b96cd21e0dd30154" providerId="LiveId" clId="{9A82489F-817E-4C45-91E1-40B20D03612C}" dt="2024-01-06T00:08:23.366" v="414" actId="255"/>
          <ac:spMkLst>
            <pc:docMk/>
            <pc:sldMk cId="2108176303" sldId="411"/>
            <ac:spMk id="5" creationId="{D0FBDBC5-953B-403B-9ED1-DCD17829FCB1}"/>
          </ac:spMkLst>
        </pc:spChg>
        <pc:picChg chg="add del mod">
          <ac:chgData name="Barbara Villareal" userId="b96cd21e0dd30154" providerId="LiveId" clId="{9A82489F-817E-4C45-91E1-40B20D03612C}" dt="2024-01-06T00:08:48.457" v="418" actId="478"/>
          <ac:picMkLst>
            <pc:docMk/>
            <pc:sldMk cId="2108176303" sldId="411"/>
            <ac:picMk id="7" creationId="{2151B0B3-2294-FC78-E860-2D532685FE5C}"/>
          </ac:picMkLst>
        </pc:picChg>
        <pc:picChg chg="add mod">
          <ac:chgData name="Barbara Villareal" userId="b96cd21e0dd30154" providerId="LiveId" clId="{9A82489F-817E-4C45-91E1-40B20D03612C}" dt="2024-01-06T00:10:12.525" v="423" actId="1076"/>
          <ac:picMkLst>
            <pc:docMk/>
            <pc:sldMk cId="2108176303" sldId="411"/>
            <ac:picMk id="9" creationId="{B4519A8A-BF5B-1D8F-5247-3CC682709095}"/>
          </ac:picMkLst>
        </pc:picChg>
      </pc:sldChg>
      <pc:sldChg chg="add del">
        <pc:chgData name="Barbara Villareal" userId="b96cd21e0dd30154" providerId="LiveId" clId="{9A82489F-817E-4C45-91E1-40B20D03612C}" dt="2024-01-06T20:12:19.032" v="1093" actId="2696"/>
        <pc:sldMkLst>
          <pc:docMk/>
          <pc:sldMk cId="1427351813" sldId="412"/>
        </pc:sldMkLst>
      </pc:sldChg>
      <pc:sldChg chg="addSp delSp modSp del mod">
        <pc:chgData name="Barbara Villareal" userId="b96cd21e0dd30154" providerId="LiveId" clId="{9A82489F-817E-4C45-91E1-40B20D03612C}" dt="2024-01-06T23:44:39.884" v="2546" actId="2696"/>
        <pc:sldMkLst>
          <pc:docMk/>
          <pc:sldMk cId="2526729862" sldId="412"/>
        </pc:sldMkLst>
        <pc:spChg chg="mod">
          <ac:chgData name="Barbara Villareal" userId="b96cd21e0dd30154" providerId="LiveId" clId="{9A82489F-817E-4C45-91E1-40B20D03612C}" dt="2024-01-06T20:12:52.965" v="1102" actId="6549"/>
          <ac:spMkLst>
            <pc:docMk/>
            <pc:sldMk cId="2526729862" sldId="412"/>
            <ac:spMk id="2" creationId="{00000000-0000-0000-0000-000000000000}"/>
          </ac:spMkLst>
        </pc:spChg>
        <pc:spChg chg="add del mod">
          <ac:chgData name="Barbara Villareal" userId="b96cd21e0dd30154" providerId="LiveId" clId="{9A82489F-817E-4C45-91E1-40B20D03612C}" dt="2024-01-06T23:43:39.204" v="2536"/>
          <ac:spMkLst>
            <pc:docMk/>
            <pc:sldMk cId="2526729862" sldId="412"/>
            <ac:spMk id="3" creationId="{C194D5F0-F254-A12F-A5BD-7696DB7DFB43}"/>
          </ac:spMkLst>
        </pc:spChg>
        <pc:spChg chg="add">
          <ac:chgData name="Barbara Villareal" userId="b96cd21e0dd30154" providerId="LiveId" clId="{9A82489F-817E-4C45-91E1-40B20D03612C}" dt="2024-01-06T23:44:00.871" v="2537" actId="22"/>
          <ac:spMkLst>
            <pc:docMk/>
            <pc:sldMk cId="2526729862" sldId="412"/>
            <ac:spMk id="6" creationId="{E447F007-5119-F79D-FA76-1E33C538E685}"/>
          </ac:spMkLst>
        </pc:spChg>
        <pc:picChg chg="del">
          <ac:chgData name="Barbara Villareal" userId="b96cd21e0dd30154" providerId="LiveId" clId="{9A82489F-817E-4C45-91E1-40B20D03612C}" dt="2024-01-06T20:12:56.149" v="1103" actId="478"/>
          <ac:picMkLst>
            <pc:docMk/>
            <pc:sldMk cId="2526729862" sldId="412"/>
            <ac:picMk id="4" creationId="{00000000-0000-0000-0000-000000000000}"/>
          </ac:picMkLst>
        </pc:picChg>
      </pc:sldChg>
      <pc:sldChg chg="modSp add del mod">
        <pc:chgData name="Barbara Villareal" userId="b96cd21e0dd30154" providerId="LiveId" clId="{9A82489F-817E-4C45-91E1-40B20D03612C}" dt="2024-01-07T00:24:12.057" v="3037" actId="2696"/>
        <pc:sldMkLst>
          <pc:docMk/>
          <pc:sldMk cId="112436747" sldId="413"/>
        </pc:sldMkLst>
        <pc:spChg chg="mod">
          <ac:chgData name="Barbara Villareal" userId="b96cd21e0dd30154" providerId="LiveId" clId="{9A82489F-817E-4C45-91E1-40B20D03612C}" dt="2024-01-06T20:13:17.717" v="1115" actId="20577"/>
          <ac:spMkLst>
            <pc:docMk/>
            <pc:sldMk cId="112436747" sldId="413"/>
            <ac:spMk id="2" creationId="{00000000-0000-0000-0000-000000000000}"/>
          </ac:spMkLst>
        </pc:spChg>
      </pc:sldChg>
      <pc:sldChg chg="modSp add del mod">
        <pc:chgData name="Barbara Villareal" userId="b96cd21e0dd30154" providerId="LiveId" clId="{9A82489F-817E-4C45-91E1-40B20D03612C}" dt="2024-01-06T20:22:43.654" v="1183" actId="2696"/>
        <pc:sldMkLst>
          <pc:docMk/>
          <pc:sldMk cId="442841544" sldId="414"/>
        </pc:sldMkLst>
        <pc:spChg chg="mod">
          <ac:chgData name="Barbara Villareal" userId="b96cd21e0dd30154" providerId="LiveId" clId="{9A82489F-817E-4C45-91E1-40B20D03612C}" dt="2024-01-06T20:22:26.329" v="1182" actId="20577"/>
          <ac:spMkLst>
            <pc:docMk/>
            <pc:sldMk cId="442841544" sldId="414"/>
            <ac:spMk id="2" creationId="{00000000-0000-0000-0000-000000000000}"/>
          </ac:spMkLst>
        </pc:spChg>
      </pc:sldChg>
      <pc:sldChg chg="modSp mod">
        <pc:chgData name="Barbara Villareal" userId="b96cd21e0dd30154" providerId="LiveId" clId="{9A82489F-817E-4C45-91E1-40B20D03612C}" dt="2024-01-25T21:57:35.865" v="5395" actId="6549"/>
        <pc:sldMkLst>
          <pc:docMk/>
          <pc:sldMk cId="4186290925" sldId="415"/>
        </pc:sldMkLst>
        <pc:spChg chg="mod">
          <ac:chgData name="Barbara Villareal" userId="b96cd21e0dd30154" providerId="LiveId" clId="{9A82489F-817E-4C45-91E1-40B20D03612C}" dt="2024-01-06T20:16:23.051" v="1119" actId="108"/>
          <ac:spMkLst>
            <pc:docMk/>
            <pc:sldMk cId="4186290925" sldId="415"/>
            <ac:spMk id="2" creationId="{62CF23EF-53A3-4EB7-9D4A-DCD3AE677F5B}"/>
          </ac:spMkLst>
        </pc:spChg>
        <pc:spChg chg="mod">
          <ac:chgData name="Barbara Villareal" userId="b96cd21e0dd30154" providerId="LiveId" clId="{9A82489F-817E-4C45-91E1-40B20D03612C}" dt="2024-01-25T21:57:35.865" v="5395" actId="6549"/>
          <ac:spMkLst>
            <pc:docMk/>
            <pc:sldMk cId="4186290925" sldId="415"/>
            <ac:spMk id="3" creationId="{B39BE8BE-E287-4BB5-A3B1-9154964BADF2}"/>
          </ac:spMkLst>
        </pc:spChg>
      </pc:sldChg>
      <pc:sldChg chg="addSp delSp modSp mod modNotesTx">
        <pc:chgData name="Barbara Villareal" userId="b96cd21e0dd30154" providerId="LiveId" clId="{9A82489F-817E-4C45-91E1-40B20D03612C}" dt="2024-01-21T21:29:08.179" v="5327" actId="6549"/>
        <pc:sldMkLst>
          <pc:docMk/>
          <pc:sldMk cId="3314916719" sldId="416"/>
        </pc:sldMkLst>
        <pc:spChg chg="mod">
          <ac:chgData name="Barbara Villareal" userId="b96cd21e0dd30154" providerId="LiveId" clId="{9A82489F-817E-4C45-91E1-40B20D03612C}" dt="2024-01-06T20:18:03.941" v="1140" actId="20577"/>
          <ac:spMkLst>
            <pc:docMk/>
            <pc:sldMk cId="3314916719" sldId="416"/>
            <ac:spMk id="2" creationId="{62CF23EF-53A3-4EB7-9D4A-DCD3AE677F5B}"/>
          </ac:spMkLst>
        </pc:spChg>
        <pc:spChg chg="mod">
          <ac:chgData name="Barbara Villareal" userId="b96cd21e0dd30154" providerId="LiveId" clId="{9A82489F-817E-4C45-91E1-40B20D03612C}" dt="2024-01-20T16:55:39.899" v="4355" actId="6549"/>
          <ac:spMkLst>
            <pc:docMk/>
            <pc:sldMk cId="3314916719" sldId="416"/>
            <ac:spMk id="3" creationId="{B39BE8BE-E287-4BB5-A3B1-9154964BADF2}"/>
          </ac:spMkLst>
        </pc:spChg>
        <pc:picChg chg="add del mod">
          <ac:chgData name="Barbara Villareal" userId="b96cd21e0dd30154" providerId="LiveId" clId="{9A82489F-817E-4C45-91E1-40B20D03612C}" dt="2024-01-20T16:24:22.462" v="4336" actId="478"/>
          <ac:picMkLst>
            <pc:docMk/>
            <pc:sldMk cId="3314916719" sldId="416"/>
            <ac:picMk id="6" creationId="{3E0CE09F-51C4-F3ED-D4DD-9C7FDF30EBAD}"/>
          </ac:picMkLst>
        </pc:picChg>
      </pc:sldChg>
      <pc:sldChg chg="addSp delSp modSp add mod modClrScheme chgLayout modNotesTx">
        <pc:chgData name="Barbara Villareal" userId="b96cd21e0dd30154" providerId="LiveId" clId="{9A82489F-817E-4C45-91E1-40B20D03612C}" dt="2024-01-18T18:07:37.442" v="4032" actId="20577"/>
        <pc:sldMkLst>
          <pc:docMk/>
          <pc:sldMk cId="14225659" sldId="417"/>
        </pc:sldMkLst>
        <pc:spChg chg="mod">
          <ac:chgData name="Barbara Villareal" userId="b96cd21e0dd30154" providerId="LiveId" clId="{9A82489F-817E-4C45-91E1-40B20D03612C}" dt="2024-01-06T22:27:10.866" v="2080" actId="26606"/>
          <ac:spMkLst>
            <pc:docMk/>
            <pc:sldMk cId="14225659" sldId="417"/>
            <ac:spMk id="2" creationId="{00000000-0000-0000-0000-000000000000}"/>
          </ac:spMkLst>
        </pc:spChg>
        <pc:spChg chg="del mod">
          <ac:chgData name="Barbara Villareal" userId="b96cd21e0dd30154" providerId="LiveId" clId="{9A82489F-817E-4C45-91E1-40B20D03612C}" dt="2024-01-06T21:57:15.220" v="2061" actId="478"/>
          <ac:spMkLst>
            <pc:docMk/>
            <pc:sldMk cId="14225659" sldId="417"/>
            <ac:spMk id="5" creationId="{00000000-0000-0000-0000-000000000000}"/>
          </ac:spMkLst>
        </pc:spChg>
        <pc:spChg chg="add del">
          <ac:chgData name="Barbara Villareal" userId="b96cd21e0dd30154" providerId="LiveId" clId="{9A82489F-817E-4C45-91E1-40B20D03612C}" dt="2024-01-06T22:26:38.054" v="2076" actId="22"/>
          <ac:spMkLst>
            <pc:docMk/>
            <pc:sldMk cId="14225659" sldId="417"/>
            <ac:spMk id="8" creationId="{683EC3F7-AE16-D305-DD92-DF06106A1EA1}"/>
          </ac:spMkLst>
        </pc:spChg>
        <pc:spChg chg="del mod">
          <ac:chgData name="Barbara Villareal" userId="b96cd21e0dd30154" providerId="LiveId" clId="{9A82489F-817E-4C45-91E1-40B20D03612C}" dt="2024-01-06T21:57:26.605" v="2067" actId="478"/>
          <ac:spMkLst>
            <pc:docMk/>
            <pc:sldMk cId="14225659" sldId="417"/>
            <ac:spMk id="9" creationId="{00000000-0000-0000-0000-000000000000}"/>
          </ac:spMkLst>
        </pc:spChg>
        <pc:spChg chg="del mod">
          <ac:chgData name="Barbara Villareal" userId="b96cd21e0dd30154" providerId="LiveId" clId="{9A82489F-817E-4C45-91E1-40B20D03612C}" dt="2024-01-06T21:57:24.043" v="2066" actId="478"/>
          <ac:spMkLst>
            <pc:docMk/>
            <pc:sldMk cId="14225659" sldId="417"/>
            <ac:spMk id="11" creationId="{00000000-0000-0000-0000-000000000000}"/>
          </ac:spMkLst>
        </pc:spChg>
        <pc:spChg chg="del mod">
          <ac:chgData name="Barbara Villareal" userId="b96cd21e0dd30154" providerId="LiveId" clId="{9A82489F-817E-4C45-91E1-40B20D03612C}" dt="2024-01-06T21:57:31.685" v="2070" actId="478"/>
          <ac:spMkLst>
            <pc:docMk/>
            <pc:sldMk cId="14225659" sldId="417"/>
            <ac:spMk id="15" creationId="{00000000-0000-0000-0000-000000000000}"/>
          </ac:spMkLst>
        </pc:spChg>
        <pc:spChg chg="add del mod">
          <ac:chgData name="Barbara Villareal" userId="b96cd21e0dd30154" providerId="LiveId" clId="{9A82489F-817E-4C45-91E1-40B20D03612C}" dt="2024-01-06T22:27:03.041" v="2079" actId="478"/>
          <ac:spMkLst>
            <pc:docMk/>
            <pc:sldMk cId="14225659" sldId="417"/>
            <ac:spMk id="17" creationId="{650CC847-1ED9-CDAC-017C-B2193487A02D}"/>
          </ac:spMkLst>
        </pc:spChg>
        <pc:spChg chg="add del mod">
          <ac:chgData name="Barbara Villareal" userId="b96cd21e0dd30154" providerId="LiveId" clId="{9A82489F-817E-4C45-91E1-40B20D03612C}" dt="2024-01-07T00:38:11.944" v="3346" actId="478"/>
          <ac:spMkLst>
            <pc:docMk/>
            <pc:sldMk cId="14225659" sldId="417"/>
            <ac:spMk id="19" creationId="{83F22AE7-0DB1-55A7-42B7-9C10BB68AA5C}"/>
          </ac:spMkLst>
        </pc:spChg>
        <pc:graphicFrameChg chg="add mod modGraphic">
          <ac:chgData name="Barbara Villareal" userId="b96cd21e0dd30154" providerId="LiveId" clId="{9A82489F-817E-4C45-91E1-40B20D03612C}" dt="2024-01-06T22:27:10.866" v="2080" actId="26606"/>
          <ac:graphicFrameMkLst>
            <pc:docMk/>
            <pc:sldMk cId="14225659" sldId="417"/>
            <ac:graphicFrameMk id="12" creationId="{7223F794-7F50-C0C6-438B-92B54AC7D647}"/>
          </ac:graphicFrameMkLst>
        </pc:graphicFrameChg>
        <pc:picChg chg="del">
          <ac:chgData name="Barbara Villareal" userId="b96cd21e0dd30154" providerId="LiveId" clId="{9A82489F-817E-4C45-91E1-40B20D03612C}" dt="2024-01-06T21:57:09.605" v="2059" actId="478"/>
          <ac:picMkLst>
            <pc:docMk/>
            <pc:sldMk cId="14225659" sldId="417"/>
            <ac:picMk id="3" creationId="{00000000-0000-0000-0000-000000000000}"/>
          </ac:picMkLst>
        </pc:picChg>
        <pc:picChg chg="del">
          <ac:chgData name="Barbara Villareal" userId="b96cd21e0dd30154" providerId="LiveId" clId="{9A82489F-817E-4C45-91E1-40B20D03612C}" dt="2024-01-06T21:57:17.428" v="2063" actId="478"/>
          <ac:picMkLst>
            <pc:docMk/>
            <pc:sldMk cId="14225659" sldId="417"/>
            <ac:picMk id="4" creationId="{00000000-0000-0000-0000-000000000000}"/>
          </ac:picMkLst>
        </pc:picChg>
        <pc:picChg chg="add del mod">
          <ac:chgData name="Barbara Villareal" userId="b96cd21e0dd30154" providerId="LiveId" clId="{9A82489F-817E-4C45-91E1-40B20D03612C}" dt="2024-01-06T22:26:20.070" v="2074" actId="478"/>
          <ac:picMkLst>
            <pc:docMk/>
            <pc:sldMk cId="14225659" sldId="417"/>
            <ac:picMk id="6" creationId="{DA9EC866-66BC-607B-DD19-6EF46966E94E}"/>
          </ac:picMkLst>
        </pc:picChg>
        <pc:picChg chg="del">
          <ac:chgData name="Barbara Villareal" userId="b96cd21e0dd30154" providerId="LiveId" clId="{9A82489F-817E-4C45-91E1-40B20D03612C}" dt="2024-01-06T21:57:16.454" v="2062" actId="478"/>
          <ac:picMkLst>
            <pc:docMk/>
            <pc:sldMk cId="14225659" sldId="417"/>
            <ac:picMk id="10" creationId="{00000000-0000-0000-0000-000000000000}"/>
          </ac:picMkLst>
        </pc:picChg>
        <pc:picChg chg="del">
          <ac:chgData name="Barbara Villareal" userId="b96cd21e0dd30154" providerId="LiveId" clId="{9A82489F-817E-4C45-91E1-40B20D03612C}" dt="2024-01-06T21:57:28.006" v="2068" actId="478"/>
          <ac:picMkLst>
            <pc:docMk/>
            <pc:sldMk cId="14225659" sldId="417"/>
            <ac:picMk id="13" creationId="{00000000-0000-0000-0000-000000000000}"/>
          </ac:picMkLst>
        </pc:picChg>
      </pc:sldChg>
      <pc:sldChg chg="add del">
        <pc:chgData name="Barbara Villareal" userId="b96cd21e0dd30154" providerId="LiveId" clId="{9A82489F-817E-4C45-91E1-40B20D03612C}" dt="2024-01-06T20:30:18.208" v="1418" actId="2696"/>
        <pc:sldMkLst>
          <pc:docMk/>
          <pc:sldMk cId="125793053" sldId="417"/>
        </pc:sldMkLst>
      </pc:sldChg>
      <pc:sldChg chg="modSp mod modNotesTx">
        <pc:chgData name="Barbara Villareal" userId="b96cd21e0dd30154" providerId="LiveId" clId="{9A82489F-817E-4C45-91E1-40B20D03612C}" dt="2024-01-06T23:48:14.303" v="2836" actId="20577"/>
        <pc:sldMkLst>
          <pc:docMk/>
          <pc:sldMk cId="3666010156" sldId="418"/>
        </pc:sldMkLst>
        <pc:spChg chg="mod">
          <ac:chgData name="Barbara Villareal" userId="b96cd21e0dd30154" providerId="LiveId" clId="{9A82489F-817E-4C45-91E1-40B20D03612C}" dt="2024-01-06T23:44:28.090" v="2545" actId="20577"/>
          <ac:spMkLst>
            <pc:docMk/>
            <pc:sldMk cId="3666010156" sldId="418"/>
            <ac:spMk id="2" creationId="{62CF23EF-53A3-4EB7-9D4A-DCD3AE677F5B}"/>
          </ac:spMkLst>
        </pc:spChg>
        <pc:spChg chg="mod">
          <ac:chgData name="Barbara Villareal" userId="b96cd21e0dd30154" providerId="LiveId" clId="{9A82489F-817E-4C45-91E1-40B20D03612C}" dt="2024-01-06T23:47:42.816" v="2832" actId="20577"/>
          <ac:spMkLst>
            <pc:docMk/>
            <pc:sldMk cId="3666010156" sldId="418"/>
            <ac:spMk id="3" creationId="{B39BE8BE-E287-4BB5-A3B1-9154964BADF2}"/>
          </ac:spMkLst>
        </pc:spChg>
      </pc:sldChg>
      <pc:sldChg chg="add del">
        <pc:chgData name="Barbara Villareal" userId="b96cd21e0dd30154" providerId="LiveId" clId="{9A82489F-817E-4C45-91E1-40B20D03612C}" dt="2024-01-07T00:24:21.526" v="3038" actId="2696"/>
        <pc:sldMkLst>
          <pc:docMk/>
          <pc:sldMk cId="67491056" sldId="419"/>
        </pc:sldMkLst>
      </pc:sldChg>
      <pc:sldChg chg="addSp delSp modSp add mod modClrScheme chgLayout modNotesTx">
        <pc:chgData name="Barbara Villareal" userId="b96cd21e0dd30154" providerId="LiveId" clId="{9A82489F-817E-4C45-91E1-40B20D03612C}" dt="2024-01-25T22:01:06.718" v="5396" actId="108"/>
        <pc:sldMkLst>
          <pc:docMk/>
          <pc:sldMk cId="2347072852" sldId="420"/>
        </pc:sldMkLst>
        <pc:spChg chg="mod">
          <ac:chgData name="Barbara Villareal" userId="b96cd21e0dd30154" providerId="LiveId" clId="{9A82489F-817E-4C45-91E1-40B20D03612C}" dt="2024-01-25T22:01:06.718" v="5396" actId="108"/>
          <ac:spMkLst>
            <pc:docMk/>
            <pc:sldMk cId="2347072852" sldId="420"/>
            <ac:spMk id="2" creationId="{62CF23EF-53A3-4EB7-9D4A-DCD3AE677F5B}"/>
          </ac:spMkLst>
        </pc:spChg>
        <pc:spChg chg="del mod">
          <ac:chgData name="Barbara Villareal" userId="b96cd21e0dd30154" providerId="LiveId" clId="{9A82489F-817E-4C45-91E1-40B20D03612C}" dt="2024-01-07T00:08:05.351" v="2909"/>
          <ac:spMkLst>
            <pc:docMk/>
            <pc:sldMk cId="2347072852" sldId="420"/>
            <ac:spMk id="3" creationId="{B39BE8BE-E287-4BB5-A3B1-9154964BADF2}"/>
          </ac:spMkLst>
        </pc:spChg>
        <pc:spChg chg="mod">
          <ac:chgData name="Barbara Villareal" userId="b96cd21e0dd30154" providerId="LiveId" clId="{9A82489F-817E-4C45-91E1-40B20D03612C}" dt="2024-01-07T00:15:59.246" v="2953" actId="26606"/>
          <ac:spMkLst>
            <pc:docMk/>
            <pc:sldMk cId="2347072852" sldId="420"/>
            <ac:spMk id="4" creationId="{8D94484B-C1F8-4C83-ADF6-0AB8AAC9955F}"/>
          </ac:spMkLst>
        </pc:spChg>
        <pc:spChg chg="add del mod">
          <ac:chgData name="Barbara Villareal" userId="b96cd21e0dd30154" providerId="LiveId" clId="{9A82489F-817E-4C45-91E1-40B20D03612C}" dt="2024-01-07T00:15:06.560" v="2946"/>
          <ac:spMkLst>
            <pc:docMk/>
            <pc:sldMk cId="2347072852" sldId="420"/>
            <ac:spMk id="7" creationId="{7FB9A1A7-7B90-AB3A-6163-B27A2DF1B89A}"/>
          </ac:spMkLst>
        </pc:spChg>
        <pc:spChg chg="add del mod">
          <ac:chgData name="Barbara Villareal" userId="b96cd21e0dd30154" providerId="LiveId" clId="{9A82489F-817E-4C45-91E1-40B20D03612C}" dt="2024-01-07T00:15:25.510" v="2949" actId="478"/>
          <ac:spMkLst>
            <pc:docMk/>
            <pc:sldMk cId="2347072852" sldId="420"/>
            <ac:spMk id="10" creationId="{A741F73A-D09C-ABE0-87D9-23B69A0BB757}"/>
          </ac:spMkLst>
        </pc:spChg>
        <pc:spChg chg="add del mod">
          <ac:chgData name="Barbara Villareal" userId="b96cd21e0dd30154" providerId="LiveId" clId="{9A82489F-817E-4C45-91E1-40B20D03612C}" dt="2024-01-07T00:15:59.229" v="2952" actId="26606"/>
          <ac:spMkLst>
            <pc:docMk/>
            <pc:sldMk cId="2347072852" sldId="420"/>
            <ac:spMk id="16" creationId="{F51611CD-C071-B756-0FD3-F5419E9E4FCD}"/>
          </ac:spMkLst>
        </pc:spChg>
        <pc:graphicFrameChg chg="add del mod modGraphic">
          <ac:chgData name="Barbara Villareal" userId="b96cd21e0dd30154" providerId="LiveId" clId="{9A82489F-817E-4C45-91E1-40B20D03612C}" dt="2024-01-07T00:15:00.836" v="2945" actId="478"/>
          <ac:graphicFrameMkLst>
            <pc:docMk/>
            <pc:sldMk cId="2347072852" sldId="420"/>
            <ac:graphicFrameMk id="5" creationId="{83FF1D46-6A1A-6C96-9D23-2B1184607BEB}"/>
          </ac:graphicFrameMkLst>
        </pc:graphicFrameChg>
        <pc:graphicFrameChg chg="add del mod modGraphic">
          <ac:chgData name="Barbara Villareal" userId="b96cd21e0dd30154" providerId="LiveId" clId="{9A82489F-817E-4C45-91E1-40B20D03612C}" dt="2024-01-07T00:15:20.162" v="2948" actId="478"/>
          <ac:graphicFrameMkLst>
            <pc:docMk/>
            <pc:sldMk cId="2347072852" sldId="420"/>
            <ac:graphicFrameMk id="8" creationId="{C59FF691-8F66-1FD1-746E-B1B649232212}"/>
          </ac:graphicFrameMkLst>
        </pc:graphicFrameChg>
        <pc:graphicFrameChg chg="add mod modGraphic">
          <ac:chgData name="Barbara Villareal" userId="b96cd21e0dd30154" providerId="LiveId" clId="{9A82489F-817E-4C45-91E1-40B20D03612C}" dt="2024-01-07T00:21:24.375" v="3031" actId="20577"/>
          <ac:graphicFrameMkLst>
            <pc:docMk/>
            <pc:sldMk cId="2347072852" sldId="420"/>
            <ac:graphicFrameMk id="11" creationId="{E2366DA7-0CAD-AD4B-E47F-32B139844F11}"/>
          </ac:graphicFrameMkLst>
        </pc:graphicFrameChg>
      </pc:sldChg>
      <pc:sldChg chg="addSp delSp modSp new mod modNotesTx">
        <pc:chgData name="Barbara Villareal" userId="b96cd21e0dd30154" providerId="LiveId" clId="{9A82489F-817E-4C45-91E1-40B20D03612C}" dt="2024-01-21T21:48:09.550" v="5360" actId="6549"/>
        <pc:sldMkLst>
          <pc:docMk/>
          <pc:sldMk cId="1181485027" sldId="421"/>
        </pc:sldMkLst>
        <pc:spChg chg="add del mod">
          <ac:chgData name="Barbara Villareal" userId="b96cd21e0dd30154" providerId="LiveId" clId="{9A82489F-817E-4C45-91E1-40B20D03612C}" dt="2024-01-21T20:59:37.582" v="4518" actId="478"/>
          <ac:spMkLst>
            <pc:docMk/>
            <pc:sldMk cId="1181485027" sldId="421"/>
            <ac:spMk id="4" creationId="{7127C56E-71C8-3F69-CBC2-29702A0DEC27}"/>
          </ac:spMkLst>
        </pc:spChg>
        <pc:spChg chg="add mod">
          <ac:chgData name="Barbara Villareal" userId="b96cd21e0dd30154" providerId="LiveId" clId="{9A82489F-817E-4C45-91E1-40B20D03612C}" dt="2024-01-21T21:48:09.550" v="5360" actId="6549"/>
          <ac:spMkLst>
            <pc:docMk/>
            <pc:sldMk cId="1181485027" sldId="421"/>
            <ac:spMk id="5" creationId="{398A50D2-7EE2-60AF-C8E8-FB1CB4773902}"/>
          </ac:spMkLst>
        </pc:spChg>
        <pc:picChg chg="add mod">
          <ac:chgData name="Barbara Villareal" userId="b96cd21e0dd30154" providerId="LiveId" clId="{9A82489F-817E-4C45-91E1-40B20D03612C}" dt="2024-01-21T21:32:01.896" v="5349" actId="1076"/>
          <ac:picMkLst>
            <pc:docMk/>
            <pc:sldMk cId="1181485027" sldId="421"/>
            <ac:picMk id="3" creationId="{CE06B817-5FDA-CEAA-09E0-DB855631A770}"/>
          </ac:picMkLst>
        </pc:picChg>
      </pc:sldChg>
      <pc:sldChg chg="new del">
        <pc:chgData name="Barbara Villareal" userId="b96cd21e0dd30154" providerId="LiveId" clId="{9A82489F-817E-4C45-91E1-40B20D03612C}" dt="2024-01-21T21:02:18.518" v="4524" actId="2696"/>
        <pc:sldMkLst>
          <pc:docMk/>
          <pc:sldMk cId="3837418966" sldId="422"/>
        </pc:sldMkLst>
      </pc:sldChg>
      <pc:sldChg chg="new del">
        <pc:chgData name="Barbara Villareal" userId="b96cd21e0dd30154" providerId="LiveId" clId="{9A82489F-817E-4C45-91E1-40B20D03612C}" dt="2024-01-21T21:02:24.593" v="4525" actId="2696"/>
        <pc:sldMkLst>
          <pc:docMk/>
          <pc:sldMk cId="3498566740" sldId="423"/>
        </pc:sldMkLst>
      </pc:sldChg>
      <pc:sldChg chg="delSp modSp add del mod setBg modClrScheme delDesignElem chgLayout modNotesTx">
        <pc:chgData name="Barbara Villareal" userId="b96cd21e0dd30154" providerId="LiveId" clId="{9A82489F-817E-4C45-91E1-40B20D03612C}" dt="2024-01-21T21:50:31.231" v="5371" actId="20577"/>
        <pc:sldMkLst>
          <pc:docMk/>
          <pc:sldMk cId="1548341847" sldId="424"/>
        </pc:sldMkLst>
        <pc:spChg chg="mod ord">
          <ac:chgData name="Barbara Villareal" userId="b96cd21e0dd30154" providerId="LiveId" clId="{9A82489F-817E-4C45-91E1-40B20D03612C}" dt="2024-01-21T21:00:56.502" v="4522" actId="700"/>
          <ac:spMkLst>
            <pc:docMk/>
            <pc:sldMk cId="1548341847" sldId="424"/>
            <ac:spMk id="6" creationId="{00000000-0000-0000-0000-000000000000}"/>
          </ac:spMkLst>
        </pc:spChg>
        <pc:spChg chg="mod">
          <ac:chgData name="Barbara Villareal" userId="b96cd21e0dd30154" providerId="LiveId" clId="{9A82489F-817E-4C45-91E1-40B20D03612C}" dt="2024-01-21T21:50:31.231" v="5371" actId="20577"/>
          <ac:spMkLst>
            <pc:docMk/>
            <pc:sldMk cId="1548341847" sldId="424"/>
            <ac:spMk id="8" creationId="{B144DE47-8F09-DA02-A376-167D7E866403}"/>
          </ac:spMkLst>
        </pc:spChg>
        <pc:spChg chg="del">
          <ac:chgData name="Barbara Villareal" userId="b96cd21e0dd30154" providerId="LiveId" clId="{9A82489F-817E-4C45-91E1-40B20D03612C}" dt="2024-01-21T21:00:36.988" v="4521"/>
          <ac:spMkLst>
            <pc:docMk/>
            <pc:sldMk cId="1548341847" sldId="424"/>
            <ac:spMk id="45" creationId="{04812C46-200A-4DEB-A05E-3ED6C68C2387}"/>
          </ac:spMkLst>
        </pc:spChg>
        <pc:spChg chg="del">
          <ac:chgData name="Barbara Villareal" userId="b96cd21e0dd30154" providerId="LiveId" clId="{9A82489F-817E-4C45-91E1-40B20D03612C}" dt="2024-01-21T21:00:36.988" v="4521"/>
          <ac:spMkLst>
            <pc:docMk/>
            <pc:sldMk cId="1548341847" sldId="424"/>
            <ac:spMk id="46" creationId="{D1EA859B-E555-4109-94F3-6700E046E008}"/>
          </ac:spMkLst>
        </pc:spChg>
        <pc:picChg chg="mod ord">
          <ac:chgData name="Barbara Villareal" userId="b96cd21e0dd30154" providerId="LiveId" clId="{9A82489F-817E-4C45-91E1-40B20D03612C}" dt="2024-01-21T21:00:56.502" v="4522" actId="700"/>
          <ac:picMkLst>
            <pc:docMk/>
            <pc:sldMk cId="1548341847" sldId="424"/>
            <ac:picMk id="5" creationId="{687B0A78-6E7A-E26A-7293-AFE11CA17A9A}"/>
          </ac:picMkLst>
        </pc:picChg>
      </pc:sldChg>
      <pc:sldChg chg="addSp modSp new mod modNotesTx">
        <pc:chgData name="Barbara Villareal" userId="b96cd21e0dd30154" providerId="LiveId" clId="{9A82489F-817E-4C45-91E1-40B20D03612C}" dt="2024-01-21T21:24:28.569" v="5260" actId="20577"/>
        <pc:sldMkLst>
          <pc:docMk/>
          <pc:sldMk cId="1980229151" sldId="425"/>
        </pc:sldMkLst>
        <pc:spChg chg="mod">
          <ac:chgData name="Barbara Villareal" userId="b96cd21e0dd30154" providerId="LiveId" clId="{9A82489F-817E-4C45-91E1-40B20D03612C}" dt="2024-01-21T21:09:41.685" v="4859" actId="108"/>
          <ac:spMkLst>
            <pc:docMk/>
            <pc:sldMk cId="1980229151" sldId="425"/>
            <ac:spMk id="2" creationId="{E5096853-9310-0D46-BDAF-93DF68A6D0C8}"/>
          </ac:spMkLst>
        </pc:spChg>
        <pc:spChg chg="add mod">
          <ac:chgData name="Barbara Villareal" userId="b96cd21e0dd30154" providerId="LiveId" clId="{9A82489F-817E-4C45-91E1-40B20D03612C}" dt="2024-01-21T21:12:31.654" v="5023" actId="6549"/>
          <ac:spMkLst>
            <pc:docMk/>
            <pc:sldMk cId="1980229151" sldId="425"/>
            <ac:spMk id="3" creationId="{C933BC94-9A61-8FA3-963A-5EF429CF4C2F}"/>
          </ac:spMkLst>
        </pc:spChg>
      </pc:sldChg>
      <pc:sldChg chg="modSp add del mod modNotesTx">
        <pc:chgData name="Barbara Villareal" userId="b96cd21e0dd30154" providerId="LiveId" clId="{9A82489F-817E-4C45-91E1-40B20D03612C}" dt="2024-01-21T21:51:17.144" v="5372" actId="2696"/>
        <pc:sldMkLst>
          <pc:docMk/>
          <pc:sldMk cId="3286017000" sldId="426"/>
        </pc:sldMkLst>
        <pc:spChg chg="mod">
          <ac:chgData name="Barbara Villareal" userId="b96cd21e0dd30154" providerId="LiveId" clId="{9A82489F-817E-4C45-91E1-40B20D03612C}" dt="2024-01-21T21:13:39.581" v="5030" actId="20577"/>
          <ac:spMkLst>
            <pc:docMk/>
            <pc:sldMk cId="3286017000" sldId="426"/>
            <ac:spMk id="2" creationId="{E5096853-9310-0D46-BDAF-93DF68A6D0C8}"/>
          </ac:spMkLst>
        </pc:spChg>
        <pc:spChg chg="mod">
          <ac:chgData name="Barbara Villareal" userId="b96cd21e0dd30154" providerId="LiveId" clId="{9A82489F-817E-4C45-91E1-40B20D03612C}" dt="2024-01-21T21:17:56.502" v="5162" actId="6549"/>
          <ac:spMkLst>
            <pc:docMk/>
            <pc:sldMk cId="3286017000" sldId="426"/>
            <ac:spMk id="3" creationId="{C933BC94-9A61-8FA3-963A-5EF429CF4C2F}"/>
          </ac:spMkLst>
        </pc:spChg>
      </pc:sldChg>
      <pc:sldChg chg="addSp delSp modSp add mod setBg modNotesTx">
        <pc:chgData name="Barbara Villareal" userId="b96cd21e0dd30154" providerId="LiveId" clId="{9A82489F-817E-4C45-91E1-40B20D03612C}" dt="2024-01-25T21:44:25.041" v="5373" actId="6549"/>
        <pc:sldMkLst>
          <pc:docMk/>
          <pc:sldMk cId="1286524623" sldId="427"/>
        </pc:sldMkLst>
        <pc:spChg chg="mod">
          <ac:chgData name="Barbara Villareal" userId="b96cd21e0dd30154" providerId="LiveId" clId="{9A82489F-817E-4C45-91E1-40B20D03612C}" dt="2024-01-21T21:22:21.034" v="5194" actId="14100"/>
          <ac:spMkLst>
            <pc:docMk/>
            <pc:sldMk cId="1286524623" sldId="427"/>
            <ac:spMk id="2" creationId="{E5096853-9310-0D46-BDAF-93DF68A6D0C8}"/>
          </ac:spMkLst>
        </pc:spChg>
        <pc:spChg chg="add del">
          <ac:chgData name="Barbara Villareal" userId="b96cd21e0dd30154" providerId="LiveId" clId="{9A82489F-817E-4C45-91E1-40B20D03612C}" dt="2024-01-21T21:18:35.554" v="5166" actId="26606"/>
          <ac:spMkLst>
            <pc:docMk/>
            <pc:sldMk cId="1286524623" sldId="427"/>
            <ac:spMk id="3" creationId="{C933BC94-9A61-8FA3-963A-5EF429CF4C2F}"/>
          </ac:spMkLst>
        </pc:spChg>
        <pc:spChg chg="add del">
          <ac:chgData name="Barbara Villareal" userId="b96cd21e0dd30154" providerId="LiveId" clId="{9A82489F-817E-4C45-91E1-40B20D03612C}" dt="2024-01-21T21:18:35.547" v="5165" actId="26606"/>
          <ac:spMkLst>
            <pc:docMk/>
            <pc:sldMk cId="1286524623" sldId="427"/>
            <ac:spMk id="9" creationId="{BACC6370-2D7E-4714-9D71-7542949D7D5D}"/>
          </ac:spMkLst>
        </pc:spChg>
        <pc:spChg chg="add del">
          <ac:chgData name="Barbara Villareal" userId="b96cd21e0dd30154" providerId="LiveId" clId="{9A82489F-817E-4C45-91E1-40B20D03612C}" dt="2024-01-21T21:18:35.547" v="5165" actId="26606"/>
          <ac:spMkLst>
            <pc:docMk/>
            <pc:sldMk cId="1286524623" sldId="427"/>
            <ac:spMk id="11" creationId="{F68B3F68-107C-434F-AA38-110D5EA91B85}"/>
          </ac:spMkLst>
        </pc:spChg>
        <pc:spChg chg="add del">
          <ac:chgData name="Barbara Villareal" userId="b96cd21e0dd30154" providerId="LiveId" clId="{9A82489F-817E-4C45-91E1-40B20D03612C}" dt="2024-01-21T21:18:35.547" v="5165" actId="26606"/>
          <ac:spMkLst>
            <pc:docMk/>
            <pc:sldMk cId="1286524623" sldId="427"/>
            <ac:spMk id="13" creationId="{AAD0DBB9-1A4B-4391-81D4-CB19F9AB918A}"/>
          </ac:spMkLst>
        </pc:spChg>
        <pc:spChg chg="add del">
          <ac:chgData name="Barbara Villareal" userId="b96cd21e0dd30154" providerId="LiveId" clId="{9A82489F-817E-4C45-91E1-40B20D03612C}" dt="2024-01-21T21:18:35.547" v="5165" actId="26606"/>
          <ac:spMkLst>
            <pc:docMk/>
            <pc:sldMk cId="1286524623" sldId="427"/>
            <ac:spMk id="15" creationId="{063BBA22-50EA-4C4D-BE05-F1CE4E63AA56}"/>
          </ac:spMkLst>
        </pc:spChg>
        <pc:spChg chg="add mod ord">
          <ac:chgData name="Barbara Villareal" userId="b96cd21e0dd30154" providerId="LiveId" clId="{9A82489F-817E-4C45-91E1-40B20D03612C}" dt="2024-01-21T21:23:15.685" v="5197" actId="255"/>
          <ac:spMkLst>
            <pc:docMk/>
            <pc:sldMk cId="1286524623" sldId="427"/>
            <ac:spMk id="20" creationId="{C933BC94-9A61-8FA3-963A-5EF429CF4C2F}"/>
          </ac:spMkLst>
        </pc:spChg>
        <pc:spChg chg="add del">
          <ac:chgData name="Barbara Villareal" userId="b96cd21e0dd30154" providerId="LiveId" clId="{9A82489F-817E-4C45-91E1-40B20D03612C}" dt="2024-01-21T21:19:25.787" v="5171" actId="26606"/>
          <ac:spMkLst>
            <pc:docMk/>
            <pc:sldMk cId="1286524623" sldId="427"/>
            <ac:spMk id="25" creationId="{F13C74B1-5B17-4795-BED0-7140497B445A}"/>
          </ac:spMkLst>
        </pc:spChg>
        <pc:spChg chg="add del">
          <ac:chgData name="Barbara Villareal" userId="b96cd21e0dd30154" providerId="LiveId" clId="{9A82489F-817E-4C45-91E1-40B20D03612C}" dt="2024-01-21T21:19:25.787" v="5171" actId="26606"/>
          <ac:spMkLst>
            <pc:docMk/>
            <pc:sldMk cId="1286524623" sldId="427"/>
            <ac:spMk id="27" creationId="{D4974D33-8DC5-464E-8C6D-BE58F0669C17}"/>
          </ac:spMkLst>
        </pc:spChg>
        <pc:spChg chg="add">
          <ac:chgData name="Barbara Villareal" userId="b96cd21e0dd30154" providerId="LiveId" clId="{9A82489F-817E-4C45-91E1-40B20D03612C}" dt="2024-01-21T21:19:25.790" v="5172" actId="26606"/>
          <ac:spMkLst>
            <pc:docMk/>
            <pc:sldMk cId="1286524623" sldId="427"/>
            <ac:spMk id="29" creationId="{8D6EA299-0840-6DEA-E670-C49AEBC87E89}"/>
          </ac:spMkLst>
        </pc:spChg>
        <pc:spChg chg="add">
          <ac:chgData name="Barbara Villareal" userId="b96cd21e0dd30154" providerId="LiveId" clId="{9A82489F-817E-4C45-91E1-40B20D03612C}" dt="2024-01-21T21:19:25.790" v="5172" actId="26606"/>
          <ac:spMkLst>
            <pc:docMk/>
            <pc:sldMk cId="1286524623" sldId="427"/>
            <ac:spMk id="30" creationId="{AE3A741D-C19B-960A-5803-1C5887147820}"/>
          </ac:spMkLst>
        </pc:spChg>
        <pc:spChg chg="add">
          <ac:chgData name="Barbara Villareal" userId="b96cd21e0dd30154" providerId="LiveId" clId="{9A82489F-817E-4C45-91E1-40B20D03612C}" dt="2024-01-21T21:19:25.790" v="5172" actId="26606"/>
          <ac:spMkLst>
            <pc:docMk/>
            <pc:sldMk cId="1286524623" sldId="427"/>
            <ac:spMk id="31" creationId="{DC39DE25-0E4E-0AA7-0932-1D78C2372786}"/>
          </ac:spMkLst>
        </pc:spChg>
        <pc:grpChg chg="add del">
          <ac:chgData name="Barbara Villareal" userId="b96cd21e0dd30154" providerId="LiveId" clId="{9A82489F-817E-4C45-91E1-40B20D03612C}" dt="2024-01-21T21:19:25.790" v="5172" actId="26606"/>
          <ac:grpSpMkLst>
            <pc:docMk/>
            <pc:sldMk cId="1286524623" sldId="427"/>
            <ac:grpSpMk id="18" creationId="{5EFBDE31-BB3E-6CFC-23CD-B5976DA38438}"/>
          </ac:grpSpMkLst>
        </pc:grpChg>
        <pc:graphicFrameChg chg="add del">
          <ac:chgData name="Barbara Villareal" userId="b96cd21e0dd30154" providerId="LiveId" clId="{9A82489F-817E-4C45-91E1-40B20D03612C}" dt="2024-01-21T21:18:35.547" v="5165" actId="26606"/>
          <ac:graphicFrameMkLst>
            <pc:docMk/>
            <pc:sldMk cId="1286524623" sldId="427"/>
            <ac:graphicFrameMk id="5" creationId="{15215E05-13D2-291F-9F57-C400C09FDB1C}"/>
          </ac:graphicFrameMkLst>
        </pc:graphicFrameChg>
        <pc:picChg chg="add mod">
          <ac:chgData name="Barbara Villareal" userId="b96cd21e0dd30154" providerId="LiveId" clId="{9A82489F-817E-4C45-91E1-40B20D03612C}" dt="2024-01-21T21:21:42.660" v="5183" actId="1076"/>
          <ac:picMkLst>
            <pc:docMk/>
            <pc:sldMk cId="1286524623" sldId="427"/>
            <ac:picMk id="4" creationId="{5C2CA2AA-AD6D-DEEC-14D6-B5F94E566AF9}"/>
          </ac:picMkLst>
        </pc:picChg>
        <pc:picChg chg="add del">
          <ac:chgData name="Barbara Villareal" userId="b96cd21e0dd30154" providerId="LiveId" clId="{9A82489F-817E-4C45-91E1-40B20D03612C}" dt="2024-01-21T21:19:09.275" v="5167" actId="478"/>
          <ac:picMkLst>
            <pc:docMk/>
            <pc:sldMk cId="1286524623" sldId="427"/>
            <ac:picMk id="17" creationId="{A008414F-D214-A779-3B51-EE68B134FB38}"/>
          </ac:picMkLst>
        </pc:picChg>
      </pc:sldChg>
      <pc:sldMasterChg chg="modSp del delSldLayout modSldLayout">
        <pc:chgData name="Barbara Villareal" userId="b96cd21e0dd30154" providerId="LiveId" clId="{9A82489F-817E-4C45-91E1-40B20D03612C}" dt="2024-01-06T21:57:03.155" v="2058" actId="2696"/>
        <pc:sldMasterMkLst>
          <pc:docMk/>
          <pc:sldMasterMk cId="0" sldId="2147483720"/>
        </pc:sldMasterMkLst>
        <pc:spChg chg="mod">
          <ac:chgData name="Barbara Villareal" userId="b96cd21e0dd30154" providerId="LiveId" clId="{9A82489F-817E-4C45-91E1-40B20D03612C}" dt="2024-01-05T21:56:08.588" v="170"/>
          <ac:spMkLst>
            <pc:docMk/>
            <pc:sldMasterMk cId="0" sldId="2147483720"/>
            <ac:spMk id="2" creationId="{00000000-0000-0000-0000-000000000000}"/>
          </ac:spMkLst>
        </pc:spChg>
        <pc:spChg chg="mod">
          <ac:chgData name="Barbara Villareal" userId="b96cd21e0dd30154" providerId="LiveId" clId="{9A82489F-817E-4C45-91E1-40B20D03612C}" dt="2024-01-05T21:56:08.588" v="170"/>
          <ac:spMkLst>
            <pc:docMk/>
            <pc:sldMasterMk cId="0" sldId="2147483720"/>
            <ac:spMk id="3" creationId="{00000000-0000-0000-0000-000000000000}"/>
          </ac:spMkLst>
        </pc:spChg>
        <pc:spChg chg="mod">
          <ac:chgData name="Barbara Villareal" userId="b96cd21e0dd30154" providerId="LiveId" clId="{9A82489F-817E-4C45-91E1-40B20D03612C}" dt="2024-01-05T21:56:08.588" v="170"/>
          <ac:spMkLst>
            <pc:docMk/>
            <pc:sldMasterMk cId="0" sldId="2147483720"/>
            <ac:spMk id="6" creationId="{00000000-0000-0000-0000-000000000000}"/>
          </ac:spMkLst>
        </pc:spChg>
        <pc:picChg chg="mod">
          <ac:chgData name="Barbara Villareal" userId="b96cd21e0dd30154" providerId="LiveId" clId="{9A82489F-817E-4C45-91E1-40B20D03612C}" dt="2024-01-05T21:56:08.588" v="170"/>
          <ac:picMkLst>
            <pc:docMk/>
            <pc:sldMasterMk cId="0" sldId="2147483720"/>
            <ac:picMk id="9" creationId="{00000000-0000-0000-0000-000000000000}"/>
          </ac:picMkLst>
        </pc:picChg>
        <pc:sldLayoutChg chg="modSp del">
          <pc:chgData name="Barbara Villareal" userId="b96cd21e0dd30154" providerId="LiveId" clId="{9A82489F-817E-4C45-91E1-40B20D03612C}" dt="2024-01-06T21:57:03.155" v="2058" actId="2696"/>
          <pc:sldLayoutMkLst>
            <pc:docMk/>
            <pc:sldMasterMk cId="0" sldId="2147483720"/>
            <pc:sldLayoutMk cId="0" sldId="2147483721"/>
          </pc:sldLayoutMkLst>
          <pc:spChg chg="mod">
            <ac:chgData name="Barbara Villareal" userId="b96cd21e0dd30154" providerId="LiveId" clId="{9A82489F-817E-4C45-91E1-40B20D03612C}" dt="2024-01-05T21:56:08.588" v="170"/>
            <ac:spMkLst>
              <pc:docMk/>
              <pc:sldMasterMk cId="0" sldId="2147483720"/>
              <pc:sldLayoutMk cId="0" sldId="2147483721"/>
              <ac:spMk id="11" creationId="{00000000-0000-0000-0000-000000000000}"/>
            </ac:spMkLst>
          </pc:spChg>
          <pc:spChg chg="mod">
            <ac:chgData name="Barbara Villareal" userId="b96cd21e0dd30154" providerId="LiveId" clId="{9A82489F-817E-4C45-91E1-40B20D03612C}" dt="2024-01-05T21:56:08.588" v="170"/>
            <ac:spMkLst>
              <pc:docMk/>
              <pc:sldMasterMk cId="0" sldId="2147483720"/>
              <pc:sldLayoutMk cId="0" sldId="2147483721"/>
              <ac:spMk id="14" creationId="{00000000-0000-0000-0000-000000000000}"/>
            </ac:spMkLst>
          </pc:spChg>
          <pc:spChg chg="mod">
            <ac:chgData name="Barbara Villareal" userId="b96cd21e0dd30154" providerId="LiveId" clId="{9A82489F-817E-4C45-91E1-40B20D03612C}" dt="2024-01-05T21:56:08.588" v="170"/>
            <ac:spMkLst>
              <pc:docMk/>
              <pc:sldMasterMk cId="0" sldId="2147483720"/>
              <pc:sldLayoutMk cId="0" sldId="2147483721"/>
              <ac:spMk id="15" creationId="{00000000-0000-0000-0000-000000000000}"/>
            </ac:spMkLst>
          </pc:spChg>
          <pc:spChg chg="mod">
            <ac:chgData name="Barbara Villareal" userId="b96cd21e0dd30154" providerId="LiveId" clId="{9A82489F-817E-4C45-91E1-40B20D03612C}" dt="2024-01-05T21:56:08.588" v="170"/>
            <ac:spMkLst>
              <pc:docMk/>
              <pc:sldMasterMk cId="0" sldId="2147483720"/>
              <pc:sldLayoutMk cId="0" sldId="2147483721"/>
              <ac:spMk id="19" creationId="{00000000-0000-0000-0000-000000000000}"/>
            </ac:spMkLst>
          </pc:spChg>
        </pc:sldLayoutChg>
        <pc:sldLayoutChg chg="del">
          <pc:chgData name="Barbara Villareal" userId="b96cd21e0dd30154" providerId="LiveId" clId="{9A82489F-817E-4C45-91E1-40B20D03612C}" dt="2024-01-06T21:57:03.155" v="2058" actId="2696"/>
          <pc:sldLayoutMkLst>
            <pc:docMk/>
            <pc:sldMasterMk cId="0" sldId="2147483720"/>
            <pc:sldLayoutMk cId="0" sldId="2147483722"/>
          </pc:sldLayoutMkLst>
        </pc:sldLayoutChg>
        <pc:sldLayoutChg chg="modSp del">
          <pc:chgData name="Barbara Villareal" userId="b96cd21e0dd30154" providerId="LiveId" clId="{9A82489F-817E-4C45-91E1-40B20D03612C}" dt="2024-01-06T21:57:03.155" v="2058" actId="2696"/>
          <pc:sldLayoutMkLst>
            <pc:docMk/>
            <pc:sldMasterMk cId="0" sldId="2147483720"/>
            <pc:sldLayoutMk cId="0" sldId="2147483732"/>
          </pc:sldLayoutMkLst>
          <pc:spChg chg="mod">
            <ac:chgData name="Barbara Villareal" userId="b96cd21e0dd30154" providerId="LiveId" clId="{9A82489F-817E-4C45-91E1-40B20D03612C}" dt="2024-01-05T21:56:08.588" v="170"/>
            <ac:spMkLst>
              <pc:docMk/>
              <pc:sldMasterMk cId="0" sldId="2147483720"/>
              <pc:sldLayoutMk cId="0" sldId="2147483732"/>
              <ac:spMk id="10" creationId="{00000000-0000-0000-0000-000000000000}"/>
            </ac:spMkLst>
          </pc:spChg>
          <pc:spChg chg="mod">
            <ac:chgData name="Barbara Villareal" userId="b96cd21e0dd30154" providerId="LiveId" clId="{9A82489F-817E-4C45-91E1-40B20D03612C}" dt="2024-01-05T21:56:08.588" v="170"/>
            <ac:spMkLst>
              <pc:docMk/>
              <pc:sldMasterMk cId="0" sldId="2147483720"/>
              <pc:sldLayoutMk cId="0" sldId="2147483732"/>
              <ac:spMk id="15" creationId="{00000000-0000-0000-0000-000000000000}"/>
            </ac:spMkLst>
          </pc:spChg>
        </pc:sldLayoutChg>
        <pc:sldLayoutChg chg="modSp del">
          <pc:chgData name="Barbara Villareal" userId="b96cd21e0dd30154" providerId="LiveId" clId="{9A82489F-817E-4C45-91E1-40B20D03612C}" dt="2024-01-06T21:57:03.155" v="2058" actId="2696"/>
          <pc:sldLayoutMkLst>
            <pc:docMk/>
            <pc:sldMasterMk cId="0" sldId="2147483720"/>
            <pc:sldLayoutMk cId="0" sldId="2147483747"/>
          </pc:sldLayoutMkLst>
          <pc:spChg chg="mod">
            <ac:chgData name="Barbara Villareal" userId="b96cd21e0dd30154" providerId="LiveId" clId="{9A82489F-817E-4C45-91E1-40B20D03612C}" dt="2024-01-05T21:56:08.588" v="170"/>
            <ac:spMkLst>
              <pc:docMk/>
              <pc:sldMasterMk cId="0" sldId="2147483720"/>
              <pc:sldLayoutMk cId="0" sldId="2147483747"/>
              <ac:spMk id="11" creationId="{00000000-0000-0000-0000-000000000000}"/>
            </ac:spMkLst>
          </pc:spChg>
          <pc:spChg chg="mod">
            <ac:chgData name="Barbara Villareal" userId="b96cd21e0dd30154" providerId="LiveId" clId="{9A82489F-817E-4C45-91E1-40B20D03612C}" dt="2024-01-05T21:56:08.588" v="170"/>
            <ac:spMkLst>
              <pc:docMk/>
              <pc:sldMasterMk cId="0" sldId="2147483720"/>
              <pc:sldLayoutMk cId="0" sldId="2147483747"/>
              <ac:spMk id="12" creationId="{00000000-0000-0000-0000-000000000000}"/>
            </ac:spMkLst>
          </pc:spChg>
          <pc:spChg chg="mod">
            <ac:chgData name="Barbara Villareal" userId="b96cd21e0dd30154" providerId="LiveId" clId="{9A82489F-817E-4C45-91E1-40B20D03612C}" dt="2024-01-05T21:56:08.588" v="170"/>
            <ac:spMkLst>
              <pc:docMk/>
              <pc:sldMasterMk cId="0" sldId="2147483720"/>
              <pc:sldLayoutMk cId="0" sldId="2147483747"/>
              <ac:spMk id="14" creationId="{00000000-0000-0000-0000-000000000000}"/>
            </ac:spMkLst>
          </pc:spChg>
        </pc:sldLayoutChg>
        <pc:sldLayoutChg chg="del">
          <pc:chgData name="Barbara Villareal" userId="b96cd21e0dd30154" providerId="LiveId" clId="{9A82489F-817E-4C45-91E1-40B20D03612C}" dt="2024-01-06T21:57:03.155" v="2058" actId="2696"/>
          <pc:sldLayoutMkLst>
            <pc:docMk/>
            <pc:sldMasterMk cId="0" sldId="2147483720"/>
            <pc:sldLayoutMk cId="1270060299" sldId="2147483759"/>
          </pc:sldLayoutMkLst>
        </pc:sldLayoutChg>
      </pc:sldMasterChg>
      <pc:sldMasterChg chg="modSp modSldLayout">
        <pc:chgData name="Barbara Villareal" userId="b96cd21e0dd30154" providerId="LiveId" clId="{9A82489F-817E-4C45-91E1-40B20D03612C}" dt="2024-01-05T21:56:08.588" v="170"/>
        <pc:sldMasterMkLst>
          <pc:docMk/>
          <pc:sldMasterMk cId="0" sldId="2147483749"/>
        </pc:sldMasterMkLst>
        <pc:spChg chg="mod">
          <ac:chgData name="Barbara Villareal" userId="b96cd21e0dd30154" providerId="LiveId" clId="{9A82489F-817E-4C45-91E1-40B20D03612C}" dt="2024-01-05T21:56:08.588" v="170"/>
          <ac:spMkLst>
            <pc:docMk/>
            <pc:sldMasterMk cId="0" sldId="2147483749"/>
            <ac:spMk id="2" creationId="{00000000-0000-0000-0000-000000000000}"/>
          </ac:spMkLst>
        </pc:spChg>
        <pc:spChg chg="mod">
          <ac:chgData name="Barbara Villareal" userId="b96cd21e0dd30154" providerId="LiveId" clId="{9A82489F-817E-4C45-91E1-40B20D03612C}" dt="2024-01-05T21:56:08.588" v="170"/>
          <ac:spMkLst>
            <pc:docMk/>
            <pc:sldMasterMk cId="0" sldId="2147483749"/>
            <ac:spMk id="3" creationId="{00000000-0000-0000-0000-000000000000}"/>
          </ac:spMkLst>
        </pc:spChg>
        <pc:spChg chg="mod">
          <ac:chgData name="Barbara Villareal" userId="b96cd21e0dd30154" providerId="LiveId" clId="{9A82489F-817E-4C45-91E1-40B20D03612C}" dt="2024-01-05T21:56:08.588" v="170"/>
          <ac:spMkLst>
            <pc:docMk/>
            <pc:sldMasterMk cId="0" sldId="2147483749"/>
            <ac:spMk id="6" creationId="{00000000-0000-0000-0000-000000000000}"/>
          </ac:spMkLst>
        </pc:spChg>
        <pc:sldLayoutChg chg="modSp">
          <pc:chgData name="Barbara Villareal" userId="b96cd21e0dd30154" providerId="LiveId" clId="{9A82489F-817E-4C45-91E1-40B20D03612C}" dt="2024-01-05T21:56:08.588" v="170"/>
          <pc:sldLayoutMkLst>
            <pc:docMk/>
            <pc:sldMasterMk cId="0" sldId="2147483749"/>
            <pc:sldLayoutMk cId="0" sldId="2147483751"/>
          </pc:sldLayoutMkLst>
          <pc:spChg chg="mod">
            <ac:chgData name="Barbara Villareal" userId="b96cd21e0dd30154" providerId="LiveId" clId="{9A82489F-817E-4C45-91E1-40B20D03612C}" dt="2024-01-05T21:56:08.588" v="170"/>
            <ac:spMkLst>
              <pc:docMk/>
              <pc:sldMasterMk cId="0" sldId="2147483749"/>
              <pc:sldLayoutMk cId="0" sldId="2147483751"/>
              <ac:spMk id="10" creationId="{00000000-0000-0000-0000-000000000000}"/>
            </ac:spMkLst>
          </pc:spChg>
          <pc:spChg chg="mod">
            <ac:chgData name="Barbara Villareal" userId="b96cd21e0dd30154" providerId="LiveId" clId="{9A82489F-817E-4C45-91E1-40B20D03612C}" dt="2024-01-05T21:56:08.588" v="170"/>
            <ac:spMkLst>
              <pc:docMk/>
              <pc:sldMasterMk cId="0" sldId="2147483749"/>
              <pc:sldLayoutMk cId="0" sldId="2147483751"/>
              <ac:spMk id="15" creationId="{00000000-0000-0000-0000-000000000000}"/>
            </ac:spMkLst>
          </pc:spChg>
        </pc:sldLayoutChg>
        <pc:sldLayoutChg chg="modSp">
          <pc:chgData name="Barbara Villareal" userId="b96cd21e0dd30154" providerId="LiveId" clId="{9A82489F-817E-4C45-91E1-40B20D03612C}" dt="2024-01-05T21:56:08.588" v="170"/>
          <pc:sldLayoutMkLst>
            <pc:docMk/>
            <pc:sldMasterMk cId="0" sldId="2147483749"/>
            <pc:sldLayoutMk cId="0" sldId="2147483752"/>
          </pc:sldLayoutMkLst>
          <pc:spChg chg="mod">
            <ac:chgData name="Barbara Villareal" userId="b96cd21e0dd30154" providerId="LiveId" clId="{9A82489F-817E-4C45-91E1-40B20D03612C}" dt="2024-01-05T21:56:08.588" v="170"/>
            <ac:spMkLst>
              <pc:docMk/>
              <pc:sldMasterMk cId="0" sldId="2147483749"/>
              <pc:sldLayoutMk cId="0" sldId="2147483752"/>
              <ac:spMk id="10" creationId="{00000000-0000-0000-0000-000000000000}"/>
            </ac:spMkLst>
          </pc:spChg>
          <pc:spChg chg="mod">
            <ac:chgData name="Barbara Villareal" userId="b96cd21e0dd30154" providerId="LiveId" clId="{9A82489F-817E-4C45-91E1-40B20D03612C}" dt="2024-01-05T21:56:08.588" v="170"/>
            <ac:spMkLst>
              <pc:docMk/>
              <pc:sldMasterMk cId="0" sldId="2147483749"/>
              <pc:sldLayoutMk cId="0" sldId="2147483752"/>
              <ac:spMk id="15" creationId="{00000000-0000-0000-0000-000000000000}"/>
            </ac:spMkLst>
          </pc:spChg>
        </pc:sldLayoutChg>
        <pc:sldLayoutChg chg="modSp">
          <pc:chgData name="Barbara Villareal" userId="b96cd21e0dd30154" providerId="LiveId" clId="{9A82489F-817E-4C45-91E1-40B20D03612C}" dt="2024-01-05T21:56:08.588" v="170"/>
          <pc:sldLayoutMkLst>
            <pc:docMk/>
            <pc:sldMasterMk cId="0" sldId="2147483749"/>
            <pc:sldLayoutMk cId="0" sldId="2147483753"/>
          </pc:sldLayoutMkLst>
          <pc:spChg chg="mod">
            <ac:chgData name="Barbara Villareal" userId="b96cd21e0dd30154" providerId="LiveId" clId="{9A82489F-817E-4C45-91E1-40B20D03612C}" dt="2024-01-05T21:56:08.588" v="170"/>
            <ac:spMkLst>
              <pc:docMk/>
              <pc:sldMasterMk cId="0" sldId="2147483749"/>
              <pc:sldLayoutMk cId="0" sldId="2147483753"/>
              <ac:spMk id="3" creationId="{00000000-0000-0000-0000-000000000000}"/>
            </ac:spMkLst>
          </pc:spChg>
          <pc:spChg chg="mod">
            <ac:chgData name="Barbara Villareal" userId="b96cd21e0dd30154" providerId="LiveId" clId="{9A82489F-817E-4C45-91E1-40B20D03612C}" dt="2024-01-05T21:56:08.588" v="170"/>
            <ac:spMkLst>
              <pc:docMk/>
              <pc:sldMasterMk cId="0" sldId="2147483749"/>
              <pc:sldLayoutMk cId="0" sldId="2147483753"/>
              <ac:spMk id="4" creationId="{00000000-0000-0000-0000-000000000000}"/>
            </ac:spMkLst>
          </pc:spChg>
        </pc:sldLayoutChg>
        <pc:sldLayoutChg chg="modSp">
          <pc:chgData name="Barbara Villareal" userId="b96cd21e0dd30154" providerId="LiveId" clId="{9A82489F-817E-4C45-91E1-40B20D03612C}" dt="2024-01-05T21:56:08.588" v="170"/>
          <pc:sldLayoutMkLst>
            <pc:docMk/>
            <pc:sldMasterMk cId="0" sldId="2147483749"/>
            <pc:sldLayoutMk cId="0" sldId="2147483755"/>
          </pc:sldLayoutMkLst>
          <pc:spChg chg="mod">
            <ac:chgData name="Barbara Villareal" userId="b96cd21e0dd30154" providerId="LiveId" clId="{9A82489F-817E-4C45-91E1-40B20D03612C}" dt="2024-01-05T21:56:08.588" v="170"/>
            <ac:spMkLst>
              <pc:docMk/>
              <pc:sldMasterMk cId="0" sldId="2147483749"/>
              <pc:sldLayoutMk cId="0" sldId="2147483755"/>
              <ac:spMk id="2" creationId="{00000000-0000-0000-0000-000000000000}"/>
            </ac:spMkLst>
          </pc:spChg>
          <pc:spChg chg="mod">
            <ac:chgData name="Barbara Villareal" userId="b96cd21e0dd30154" providerId="LiveId" clId="{9A82489F-817E-4C45-91E1-40B20D03612C}" dt="2024-01-05T21:56:08.588" v="170"/>
            <ac:spMkLst>
              <pc:docMk/>
              <pc:sldMasterMk cId="0" sldId="2147483749"/>
              <pc:sldLayoutMk cId="0" sldId="2147483755"/>
              <ac:spMk id="3" creationId="{00000000-0000-0000-0000-000000000000}"/>
            </ac:spMkLst>
          </pc:spChg>
          <pc:spChg chg="mod">
            <ac:chgData name="Barbara Villareal" userId="b96cd21e0dd30154" providerId="LiveId" clId="{9A82489F-817E-4C45-91E1-40B20D03612C}" dt="2024-01-05T21:56:08.588" v="170"/>
            <ac:spMkLst>
              <pc:docMk/>
              <pc:sldMasterMk cId="0" sldId="2147483749"/>
              <pc:sldLayoutMk cId="0" sldId="2147483755"/>
              <ac:spMk id="4" creationId="{00000000-0000-0000-0000-000000000000}"/>
            </ac:spMkLst>
          </pc:spChg>
        </pc:sldLayoutChg>
      </pc:sldMasterChg>
      <pc:sldMasterChg chg="modSp modSldLayout">
        <pc:chgData name="Barbara Villareal" userId="b96cd21e0dd30154" providerId="LiveId" clId="{9A82489F-817E-4C45-91E1-40B20D03612C}" dt="2024-01-05T21:56:08.588" v="170"/>
        <pc:sldMasterMkLst>
          <pc:docMk/>
          <pc:sldMasterMk cId="4088736455" sldId="2147483760"/>
        </pc:sldMasterMkLst>
        <pc:spChg chg="mod">
          <ac:chgData name="Barbara Villareal" userId="b96cd21e0dd30154" providerId="LiveId" clId="{9A82489F-817E-4C45-91E1-40B20D03612C}" dt="2024-01-05T21:56:08.588" v="170"/>
          <ac:spMkLst>
            <pc:docMk/>
            <pc:sldMasterMk cId="4088736455" sldId="2147483760"/>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ac:spMk id="3" creationId="{00000000-0000-0000-0000-000000000000}"/>
          </ac:spMkLst>
        </pc:spChg>
        <pc:spChg chg="mod">
          <ac:chgData name="Barbara Villareal" userId="b96cd21e0dd30154" providerId="LiveId" clId="{9A82489F-817E-4C45-91E1-40B20D03612C}" dt="2024-01-05T21:56:08.588" v="170"/>
          <ac:spMkLst>
            <pc:docMk/>
            <pc:sldMasterMk cId="4088736455" sldId="2147483760"/>
            <ac:spMk id="4" creationId="{00000000-0000-0000-0000-000000000000}"/>
          </ac:spMkLst>
        </pc:spChg>
        <pc:spChg chg="mod">
          <ac:chgData name="Barbara Villareal" userId="b96cd21e0dd30154" providerId="LiveId" clId="{9A82489F-817E-4C45-91E1-40B20D03612C}" dt="2024-01-05T21:56:08.588" v="170"/>
          <ac:spMkLst>
            <pc:docMk/>
            <pc:sldMasterMk cId="4088736455" sldId="2147483760"/>
            <ac:spMk id="5" creationId="{00000000-0000-0000-0000-000000000000}"/>
          </ac:spMkLst>
        </pc:spChg>
        <pc:spChg chg="mod">
          <ac:chgData name="Barbara Villareal" userId="b96cd21e0dd30154" providerId="LiveId" clId="{9A82489F-817E-4C45-91E1-40B20D03612C}" dt="2024-01-05T21:56:08.588" v="170"/>
          <ac:spMkLst>
            <pc:docMk/>
            <pc:sldMasterMk cId="4088736455" sldId="2147483760"/>
            <ac:spMk id="6" creationId="{00000000-0000-0000-0000-000000000000}"/>
          </ac:spMkLst>
        </pc:spChg>
        <pc:picChg chg="mod">
          <ac:chgData name="Barbara Villareal" userId="b96cd21e0dd30154" providerId="LiveId" clId="{9A82489F-817E-4C45-91E1-40B20D03612C}" dt="2024-01-05T21:56:08.588" v="170"/>
          <ac:picMkLst>
            <pc:docMk/>
            <pc:sldMasterMk cId="4088736455" sldId="2147483760"/>
            <ac:picMk id="10" creationId="{A57A2CEA-F61C-F147-A2E1-B5BB7180032F}"/>
          </ac:picMkLst>
        </pc:picChg>
        <pc:sldLayoutChg chg="modSp">
          <pc:chgData name="Barbara Villareal" userId="b96cd21e0dd30154" providerId="LiveId" clId="{9A82489F-817E-4C45-91E1-40B20D03612C}" dt="2024-01-05T21:56:08.588" v="170"/>
          <pc:sldLayoutMkLst>
            <pc:docMk/>
            <pc:sldMasterMk cId="4088736455" sldId="2147483760"/>
            <pc:sldLayoutMk cId="604933755" sldId="2147483761"/>
          </pc:sldLayoutMkLst>
          <pc:spChg chg="mod">
            <ac:chgData name="Barbara Villareal" userId="b96cd21e0dd30154" providerId="LiveId" clId="{9A82489F-817E-4C45-91E1-40B20D03612C}" dt="2024-01-05T21:56:08.588" v="170"/>
            <ac:spMkLst>
              <pc:docMk/>
              <pc:sldMasterMk cId="4088736455" sldId="2147483760"/>
              <pc:sldLayoutMk cId="604933755" sldId="2147483761"/>
              <ac:spMk id="4" creationId="{E907FFB7-E6B7-604F-AB8A-3636592F9D47}"/>
            </ac:spMkLst>
          </pc:spChg>
          <pc:spChg chg="mod">
            <ac:chgData name="Barbara Villareal" userId="b96cd21e0dd30154" providerId="LiveId" clId="{9A82489F-817E-4C45-91E1-40B20D03612C}" dt="2024-01-05T21:56:08.588" v="170"/>
            <ac:spMkLst>
              <pc:docMk/>
              <pc:sldMasterMk cId="4088736455" sldId="2147483760"/>
              <pc:sldLayoutMk cId="604933755" sldId="2147483761"/>
              <ac:spMk id="7" creationId="{6E88C916-3666-9740-89F0-549B7BA79015}"/>
            </ac:spMkLst>
          </pc:spChg>
          <pc:spChg chg="mod">
            <ac:chgData name="Barbara Villareal" userId="b96cd21e0dd30154" providerId="LiveId" clId="{9A82489F-817E-4C45-91E1-40B20D03612C}" dt="2024-01-05T21:56:08.588" v="170"/>
            <ac:spMkLst>
              <pc:docMk/>
              <pc:sldMasterMk cId="4088736455" sldId="2147483760"/>
              <pc:sldLayoutMk cId="604933755" sldId="2147483761"/>
              <ac:spMk id="11" creationId="{56F8CCC4-58F0-AE4A-83B2-DFB6FD6EAF36}"/>
            </ac:spMkLst>
          </pc:spChg>
          <pc:spChg chg="mod">
            <ac:chgData name="Barbara Villareal" userId="b96cd21e0dd30154" providerId="LiveId" clId="{9A82489F-817E-4C45-91E1-40B20D03612C}" dt="2024-01-05T21:56:08.588" v="170"/>
            <ac:spMkLst>
              <pc:docMk/>
              <pc:sldMasterMk cId="4088736455" sldId="2147483760"/>
              <pc:sldLayoutMk cId="604933755" sldId="2147483761"/>
              <ac:spMk id="19" creationId="{743F913D-44F0-6943-AF7B-1B5EDA4EA863}"/>
            </ac:spMkLst>
          </pc:spChg>
          <pc:picChg chg="mod">
            <ac:chgData name="Barbara Villareal" userId="b96cd21e0dd30154" providerId="LiveId" clId="{9A82489F-817E-4C45-91E1-40B20D03612C}" dt="2024-01-05T21:56:08.588" v="170"/>
            <ac:picMkLst>
              <pc:docMk/>
              <pc:sldMasterMk cId="4088736455" sldId="2147483760"/>
              <pc:sldLayoutMk cId="604933755" sldId="2147483761"/>
              <ac:picMk id="8" creationId="{4B0CA8BD-0DB8-644A-9282-E9F3E48811BB}"/>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2331258929" sldId="2147483762"/>
          </pc:sldLayoutMkLst>
          <pc:spChg chg="mod">
            <ac:chgData name="Barbara Villareal" userId="b96cd21e0dd30154" providerId="LiveId" clId="{9A82489F-817E-4C45-91E1-40B20D03612C}" dt="2024-01-05T21:56:08.588" v="170"/>
            <ac:spMkLst>
              <pc:docMk/>
              <pc:sldMasterMk cId="4088736455" sldId="2147483760"/>
              <pc:sldLayoutMk cId="2331258929" sldId="2147483762"/>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331258929" sldId="2147483762"/>
              <ac:spMk id="3"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331258929" sldId="2147483762"/>
              <ac:spMk id="7" creationId="{C5FAC313-4F1F-2A45-AB18-3446BB9C1FC8}"/>
            </ac:spMkLst>
          </pc:spChg>
          <pc:picChg chg="mod">
            <ac:chgData name="Barbara Villareal" userId="b96cd21e0dd30154" providerId="LiveId" clId="{9A82489F-817E-4C45-91E1-40B20D03612C}" dt="2024-01-05T21:56:08.588" v="170"/>
            <ac:picMkLst>
              <pc:docMk/>
              <pc:sldMasterMk cId="4088736455" sldId="2147483760"/>
              <pc:sldLayoutMk cId="2331258929" sldId="2147483762"/>
              <ac:picMk id="11" creationId="{D95DB12B-3AB0-B14A-95E8-50F5D33B7BA1}"/>
            </ac:picMkLst>
          </pc:picChg>
          <pc:picChg chg="mod">
            <ac:chgData name="Barbara Villareal" userId="b96cd21e0dd30154" providerId="LiveId" clId="{9A82489F-817E-4C45-91E1-40B20D03612C}" dt="2024-01-05T21:56:08.588" v="170"/>
            <ac:picMkLst>
              <pc:docMk/>
              <pc:sldMasterMk cId="4088736455" sldId="2147483760"/>
              <pc:sldLayoutMk cId="2331258929" sldId="2147483762"/>
              <ac:picMk id="12" creationId="{879B26FE-356E-8C42-ACF7-4AD5B643D16E}"/>
            </ac:picMkLst>
          </pc:picChg>
          <pc:picChg chg="mod">
            <ac:chgData name="Barbara Villareal" userId="b96cd21e0dd30154" providerId="LiveId" clId="{9A82489F-817E-4C45-91E1-40B20D03612C}" dt="2024-01-05T21:56:08.588" v="170"/>
            <ac:picMkLst>
              <pc:docMk/>
              <pc:sldMasterMk cId="4088736455" sldId="2147483760"/>
              <pc:sldLayoutMk cId="2331258929" sldId="2147483762"/>
              <ac:picMk id="15" creationId="{33130DE3-AC00-864A-ADFE-9CA427BB8A8B}"/>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1362260004" sldId="2147483763"/>
          </pc:sldLayoutMkLst>
          <pc:spChg chg="mod">
            <ac:chgData name="Barbara Villareal" userId="b96cd21e0dd30154" providerId="LiveId" clId="{9A82489F-817E-4C45-91E1-40B20D03612C}" dt="2024-01-05T21:56:08.588" v="170"/>
            <ac:spMkLst>
              <pc:docMk/>
              <pc:sldMasterMk cId="4088736455" sldId="2147483760"/>
              <pc:sldLayoutMk cId="1362260004" sldId="2147483763"/>
              <ac:spMk id="2" creationId="{00000000-0000-0000-0000-000000000000}"/>
            </ac:spMkLst>
          </pc:spChg>
        </pc:sldLayoutChg>
        <pc:sldLayoutChg chg="modSp">
          <pc:chgData name="Barbara Villareal" userId="b96cd21e0dd30154" providerId="LiveId" clId="{9A82489F-817E-4C45-91E1-40B20D03612C}" dt="2024-01-05T21:56:08.588" v="170"/>
          <pc:sldLayoutMkLst>
            <pc:docMk/>
            <pc:sldMasterMk cId="4088736455" sldId="2147483760"/>
            <pc:sldLayoutMk cId="1532042407" sldId="2147483764"/>
          </pc:sldLayoutMkLst>
          <pc:spChg chg="mod">
            <ac:chgData name="Barbara Villareal" userId="b96cd21e0dd30154" providerId="LiveId" clId="{9A82489F-817E-4C45-91E1-40B20D03612C}" dt="2024-01-05T21:56:08.588" v="170"/>
            <ac:spMkLst>
              <pc:docMk/>
              <pc:sldMasterMk cId="4088736455" sldId="2147483760"/>
              <pc:sldLayoutMk cId="1532042407" sldId="2147483764"/>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1532042407" sldId="2147483764"/>
              <ac:spMk id="3" creationId="{00000000-0000-0000-0000-000000000000}"/>
            </ac:spMkLst>
          </pc:spChg>
          <pc:picChg chg="mod">
            <ac:chgData name="Barbara Villareal" userId="b96cd21e0dd30154" providerId="LiveId" clId="{9A82489F-817E-4C45-91E1-40B20D03612C}" dt="2024-01-05T21:56:08.588" v="170"/>
            <ac:picMkLst>
              <pc:docMk/>
              <pc:sldMasterMk cId="4088736455" sldId="2147483760"/>
              <pc:sldLayoutMk cId="1532042407" sldId="2147483764"/>
              <ac:picMk id="8" creationId="{72A3E05A-6A19-714F-848E-32E7E202EA24}"/>
            </ac:picMkLst>
          </pc:picChg>
          <pc:picChg chg="mod">
            <ac:chgData name="Barbara Villareal" userId="b96cd21e0dd30154" providerId="LiveId" clId="{9A82489F-817E-4C45-91E1-40B20D03612C}" dt="2024-01-05T21:56:08.588" v="170"/>
            <ac:picMkLst>
              <pc:docMk/>
              <pc:sldMasterMk cId="4088736455" sldId="2147483760"/>
              <pc:sldLayoutMk cId="1532042407" sldId="2147483764"/>
              <ac:picMk id="9" creationId="{8ADE3D99-5CE4-0341-9321-75C5EAD1F195}"/>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2108651461" sldId="2147483765"/>
          </pc:sldLayoutMkLst>
          <pc:spChg chg="mod">
            <ac:chgData name="Barbara Villareal" userId="b96cd21e0dd30154" providerId="LiveId" clId="{9A82489F-817E-4C45-91E1-40B20D03612C}" dt="2024-01-05T21:56:08.588" v="170"/>
            <ac:spMkLst>
              <pc:docMk/>
              <pc:sldMasterMk cId="4088736455" sldId="2147483760"/>
              <pc:sldLayoutMk cId="2108651461" sldId="2147483765"/>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108651461" sldId="2147483765"/>
              <ac:spMk id="3" creationId="{00000000-0000-0000-0000-000000000000}"/>
            </ac:spMkLst>
          </pc:spChg>
          <pc:picChg chg="mod">
            <ac:chgData name="Barbara Villareal" userId="b96cd21e0dd30154" providerId="LiveId" clId="{9A82489F-817E-4C45-91E1-40B20D03612C}" dt="2024-01-05T21:56:08.588" v="170"/>
            <ac:picMkLst>
              <pc:docMk/>
              <pc:sldMasterMk cId="4088736455" sldId="2147483760"/>
              <pc:sldLayoutMk cId="2108651461" sldId="2147483765"/>
              <ac:picMk id="8" creationId="{72A3E05A-6A19-714F-848E-32E7E202EA24}"/>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989866787" sldId="2147483766"/>
          </pc:sldLayoutMkLst>
          <pc:spChg chg="mod">
            <ac:chgData name="Barbara Villareal" userId="b96cd21e0dd30154" providerId="LiveId" clId="{9A82489F-817E-4C45-91E1-40B20D03612C}" dt="2024-01-05T21:56:08.588" v="170"/>
            <ac:spMkLst>
              <pc:docMk/>
              <pc:sldMasterMk cId="4088736455" sldId="2147483760"/>
              <pc:sldLayoutMk cId="989866787" sldId="2147483766"/>
              <ac:spMk id="3"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989866787" sldId="2147483766"/>
              <ac:spMk id="4" creationId="{00000000-0000-0000-0000-000000000000}"/>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019227663" sldId="2147483767"/>
          </pc:sldLayoutMkLst>
          <pc:spChg chg="mod">
            <ac:chgData name="Barbara Villareal" userId="b96cd21e0dd30154" providerId="LiveId" clId="{9A82489F-817E-4C45-91E1-40B20D03612C}" dt="2024-01-05T21:56:08.588" v="170"/>
            <ac:spMkLst>
              <pc:docMk/>
              <pc:sldMasterMk cId="4088736455" sldId="2147483760"/>
              <pc:sldLayoutMk cId="2019227663" sldId="2147483767"/>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019227663" sldId="2147483767"/>
              <ac:spMk id="3"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019227663" sldId="2147483767"/>
              <ac:spMk id="4"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019227663" sldId="2147483767"/>
              <ac:spMk id="5"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019227663" sldId="2147483767"/>
              <ac:spMk id="6" creationId="{00000000-0000-0000-0000-000000000000}"/>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677054455" sldId="2147483768"/>
          </pc:sldLayoutMkLst>
          <pc:spChg chg="mod">
            <ac:chgData name="Barbara Villareal" userId="b96cd21e0dd30154" providerId="LiveId" clId="{9A82489F-817E-4C45-91E1-40B20D03612C}" dt="2024-01-05T21:56:08.588" v="170"/>
            <ac:spMkLst>
              <pc:docMk/>
              <pc:sldMasterMk cId="4088736455" sldId="2147483760"/>
              <pc:sldLayoutMk cId="2677054455" sldId="2147483768"/>
              <ac:spMk id="2" creationId="{00000000-0000-0000-0000-000000000000}"/>
            </ac:spMkLst>
          </pc:spChg>
        </pc:sldLayoutChg>
        <pc:sldLayoutChg chg="modSp">
          <pc:chgData name="Barbara Villareal" userId="b96cd21e0dd30154" providerId="LiveId" clId="{9A82489F-817E-4C45-91E1-40B20D03612C}" dt="2024-01-05T21:56:08.588" v="170"/>
          <pc:sldLayoutMkLst>
            <pc:docMk/>
            <pc:sldMasterMk cId="4088736455" sldId="2147483760"/>
            <pc:sldLayoutMk cId="1338761200" sldId="2147483769"/>
          </pc:sldLayoutMkLst>
          <pc:spChg chg="mod">
            <ac:chgData name="Barbara Villareal" userId="b96cd21e0dd30154" providerId="LiveId" clId="{9A82489F-817E-4C45-91E1-40B20D03612C}" dt="2024-01-05T21:56:08.588" v="170"/>
            <ac:spMkLst>
              <pc:docMk/>
              <pc:sldMasterMk cId="4088736455" sldId="2147483760"/>
              <pc:sldLayoutMk cId="1338761200" sldId="2147483769"/>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1338761200" sldId="2147483769"/>
              <ac:spMk id="10" creationId="{9A24928A-1E60-514D-A9CC-960B78A9B436}"/>
            </ac:spMkLst>
          </pc:spChg>
          <pc:picChg chg="mod">
            <ac:chgData name="Barbara Villareal" userId="b96cd21e0dd30154" providerId="LiveId" clId="{9A82489F-817E-4C45-91E1-40B20D03612C}" dt="2024-01-05T21:56:08.588" v="170"/>
            <ac:picMkLst>
              <pc:docMk/>
              <pc:sldMasterMk cId="4088736455" sldId="2147483760"/>
              <pc:sldLayoutMk cId="1338761200" sldId="2147483769"/>
              <ac:picMk id="8" creationId="{58DBB1BB-D2E3-8E41-AA94-A70F0C769798}"/>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2508709479" sldId="2147483770"/>
          </pc:sldLayoutMkLst>
          <pc:spChg chg="mod">
            <ac:chgData name="Barbara Villareal" userId="b96cd21e0dd30154" providerId="LiveId" clId="{9A82489F-817E-4C45-91E1-40B20D03612C}" dt="2024-01-05T21:56:08.588" v="170"/>
            <ac:spMkLst>
              <pc:docMk/>
              <pc:sldMasterMk cId="4088736455" sldId="2147483760"/>
              <pc:sldLayoutMk cId="2508709479" sldId="2147483770"/>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508709479" sldId="2147483770"/>
              <ac:spMk id="10" creationId="{9A24928A-1E60-514D-A9CC-960B78A9B436}"/>
            </ac:spMkLst>
          </pc:spChg>
          <pc:picChg chg="mod">
            <ac:chgData name="Barbara Villareal" userId="b96cd21e0dd30154" providerId="LiveId" clId="{9A82489F-817E-4C45-91E1-40B20D03612C}" dt="2024-01-05T21:56:08.588" v="170"/>
            <ac:picMkLst>
              <pc:docMk/>
              <pc:sldMasterMk cId="4088736455" sldId="2147483760"/>
              <pc:sldLayoutMk cId="2508709479" sldId="2147483770"/>
              <ac:picMk id="8" creationId="{58DBB1BB-D2E3-8E41-AA94-A70F0C769798}"/>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3776669670" sldId="2147483771"/>
          </pc:sldLayoutMkLst>
          <pc:spChg chg="mod">
            <ac:chgData name="Barbara Villareal" userId="b96cd21e0dd30154" providerId="LiveId" clId="{9A82489F-817E-4C45-91E1-40B20D03612C}" dt="2024-01-05T21:56:08.588" v="170"/>
            <ac:spMkLst>
              <pc:docMk/>
              <pc:sldMasterMk cId="4088736455" sldId="2147483760"/>
              <pc:sldLayoutMk cId="3776669670" sldId="2147483771"/>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3776669670" sldId="2147483771"/>
              <ac:spMk id="10" creationId="{9A24928A-1E60-514D-A9CC-960B78A9B436}"/>
            </ac:spMkLst>
          </pc:spChg>
          <pc:picChg chg="mod">
            <ac:chgData name="Barbara Villareal" userId="b96cd21e0dd30154" providerId="LiveId" clId="{9A82489F-817E-4C45-91E1-40B20D03612C}" dt="2024-01-05T21:56:08.588" v="170"/>
            <ac:picMkLst>
              <pc:docMk/>
              <pc:sldMasterMk cId="4088736455" sldId="2147483760"/>
              <pc:sldLayoutMk cId="3776669670" sldId="2147483771"/>
              <ac:picMk id="8" creationId="{58DBB1BB-D2E3-8E41-AA94-A70F0C769798}"/>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110216121" sldId="2147483772"/>
          </pc:sldLayoutMkLst>
          <pc:spChg chg="mod">
            <ac:chgData name="Barbara Villareal" userId="b96cd21e0dd30154" providerId="LiveId" clId="{9A82489F-817E-4C45-91E1-40B20D03612C}" dt="2024-01-05T21:56:08.588" v="170"/>
            <ac:spMkLst>
              <pc:docMk/>
              <pc:sldMasterMk cId="4088736455" sldId="2147483760"/>
              <pc:sldLayoutMk cId="110216121" sldId="2147483772"/>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110216121" sldId="2147483772"/>
              <ac:spMk id="10" creationId="{9A24928A-1E60-514D-A9CC-960B78A9B436}"/>
            </ac:spMkLst>
          </pc:spChg>
          <pc:picChg chg="mod">
            <ac:chgData name="Barbara Villareal" userId="b96cd21e0dd30154" providerId="LiveId" clId="{9A82489F-817E-4C45-91E1-40B20D03612C}" dt="2024-01-05T21:56:08.588" v="170"/>
            <ac:picMkLst>
              <pc:docMk/>
              <pc:sldMasterMk cId="4088736455" sldId="2147483760"/>
              <pc:sldLayoutMk cId="110216121" sldId="2147483772"/>
              <ac:picMk id="8" creationId="{58DBB1BB-D2E3-8E41-AA94-A70F0C769798}"/>
            </ac:picMkLst>
          </pc:picChg>
        </pc:sldLayoutChg>
        <pc:sldLayoutChg chg="modSp">
          <pc:chgData name="Barbara Villareal" userId="b96cd21e0dd30154" providerId="LiveId" clId="{9A82489F-817E-4C45-91E1-40B20D03612C}" dt="2024-01-05T21:56:08.588" v="170"/>
          <pc:sldLayoutMkLst>
            <pc:docMk/>
            <pc:sldMasterMk cId="4088736455" sldId="2147483760"/>
            <pc:sldLayoutMk cId="1060705185" sldId="2147483773"/>
          </pc:sldLayoutMkLst>
          <pc:spChg chg="mod">
            <ac:chgData name="Barbara Villareal" userId="b96cd21e0dd30154" providerId="LiveId" clId="{9A82489F-817E-4C45-91E1-40B20D03612C}" dt="2024-01-05T21:56:08.588" v="170"/>
            <ac:spMkLst>
              <pc:docMk/>
              <pc:sldMasterMk cId="4088736455" sldId="2147483760"/>
              <pc:sldLayoutMk cId="1060705185" sldId="2147483773"/>
              <ac:spMk id="5" creationId="{32071C8D-2A51-D246-AA94-E9CB910FBB98}"/>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196388211" sldId="2147483774"/>
          </pc:sldLayoutMkLst>
          <pc:spChg chg="mod">
            <ac:chgData name="Barbara Villareal" userId="b96cd21e0dd30154" providerId="LiveId" clId="{9A82489F-817E-4C45-91E1-40B20D03612C}" dt="2024-01-05T21:56:08.588" v="170"/>
            <ac:spMkLst>
              <pc:docMk/>
              <pc:sldMasterMk cId="4088736455" sldId="2147483760"/>
              <pc:sldLayoutMk cId="2196388211" sldId="2147483774"/>
              <ac:spMk id="2"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196388211" sldId="2147483774"/>
              <ac:spMk id="3"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196388211" sldId="2147483774"/>
              <ac:spMk id="4" creationId="{00000000-0000-0000-0000-000000000000}"/>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003477866" sldId="2147483775"/>
          </pc:sldLayoutMkLst>
          <pc:spChg chg="mod">
            <ac:chgData name="Barbara Villareal" userId="b96cd21e0dd30154" providerId="LiveId" clId="{9A82489F-817E-4C45-91E1-40B20D03612C}" dt="2024-01-05T21:56:08.588" v="170"/>
            <ac:spMkLst>
              <pc:docMk/>
              <pc:sldMasterMk cId="4088736455" sldId="2147483760"/>
              <pc:sldLayoutMk cId="2003477866" sldId="2147483775"/>
              <ac:spMk id="7"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003477866" sldId="2147483775"/>
              <ac:spMk id="8" creationId="{B5A84DAB-EC3E-0B44-B20D-4056EC3F0125}"/>
            </ac:spMkLst>
          </pc:spChg>
          <pc:spChg chg="mod">
            <ac:chgData name="Barbara Villareal" userId="b96cd21e0dd30154" providerId="LiveId" clId="{9A82489F-817E-4C45-91E1-40B20D03612C}" dt="2024-01-05T21:56:08.588" v="170"/>
            <ac:spMkLst>
              <pc:docMk/>
              <pc:sldMasterMk cId="4088736455" sldId="2147483760"/>
              <pc:sldLayoutMk cId="2003477866" sldId="2147483775"/>
              <ac:spMk id="13" creationId="{3DAC27D6-E9D0-064A-9A19-6303A81CED53}"/>
            </ac:spMkLst>
          </pc:spChg>
          <pc:spChg chg="mod">
            <ac:chgData name="Barbara Villareal" userId="b96cd21e0dd30154" providerId="LiveId" clId="{9A82489F-817E-4C45-91E1-40B20D03612C}" dt="2024-01-05T21:56:08.588" v="170"/>
            <ac:spMkLst>
              <pc:docMk/>
              <pc:sldMasterMk cId="4088736455" sldId="2147483760"/>
              <pc:sldLayoutMk cId="2003477866" sldId="2147483775"/>
              <ac:spMk id="15" creationId="{BEE63C50-1412-2E42-A934-5BA2B928B334}"/>
            </ac:spMkLst>
          </pc:spChg>
          <pc:spChg chg="mod">
            <ac:chgData name="Barbara Villareal" userId="b96cd21e0dd30154" providerId="LiveId" clId="{9A82489F-817E-4C45-91E1-40B20D03612C}" dt="2024-01-05T21:56:08.588" v="170"/>
            <ac:spMkLst>
              <pc:docMk/>
              <pc:sldMasterMk cId="4088736455" sldId="2147483760"/>
              <pc:sldLayoutMk cId="2003477866" sldId="2147483775"/>
              <ac:spMk id="16" creationId="{72F85374-D0B7-6940-BDEE-221BD6F4225F}"/>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206629945" sldId="2147483776"/>
          </pc:sldLayoutMkLst>
          <pc:spChg chg="mod">
            <ac:chgData name="Barbara Villareal" userId="b96cd21e0dd30154" providerId="LiveId" clId="{9A82489F-817E-4C45-91E1-40B20D03612C}" dt="2024-01-05T21:56:08.588" v="170"/>
            <ac:spMkLst>
              <pc:docMk/>
              <pc:sldMasterMk cId="4088736455" sldId="2147483760"/>
              <pc:sldLayoutMk cId="2206629945" sldId="2147483776"/>
              <ac:spMk id="7" creationId="{58FE2F57-8BC4-4C49-9F97-4B6098A8A6BB}"/>
            </ac:spMkLst>
          </pc:spChg>
          <pc:spChg chg="mod">
            <ac:chgData name="Barbara Villareal" userId="b96cd21e0dd30154" providerId="LiveId" clId="{9A82489F-817E-4C45-91E1-40B20D03612C}" dt="2024-01-05T21:56:08.588" v="170"/>
            <ac:spMkLst>
              <pc:docMk/>
              <pc:sldMasterMk cId="4088736455" sldId="2147483760"/>
              <pc:sldLayoutMk cId="2206629945" sldId="2147483776"/>
              <ac:spMk id="8" creationId="{4E688AFC-0F3C-934F-ACB2-4EF128FCF622}"/>
            </ac:spMkLst>
          </pc:spChg>
          <pc:spChg chg="mod">
            <ac:chgData name="Barbara Villareal" userId="b96cd21e0dd30154" providerId="LiveId" clId="{9A82489F-817E-4C45-91E1-40B20D03612C}" dt="2024-01-05T21:56:08.588" v="170"/>
            <ac:spMkLst>
              <pc:docMk/>
              <pc:sldMasterMk cId="4088736455" sldId="2147483760"/>
              <pc:sldLayoutMk cId="2206629945" sldId="2147483776"/>
              <ac:spMk id="9" creationId="{294EB706-0D78-4B4D-9752-B222D4B427D2}"/>
            </ac:spMkLst>
          </pc:spChg>
          <pc:spChg chg="mod">
            <ac:chgData name="Barbara Villareal" userId="b96cd21e0dd30154" providerId="LiveId" clId="{9A82489F-817E-4C45-91E1-40B20D03612C}" dt="2024-01-05T21:56:08.588" v="170"/>
            <ac:spMkLst>
              <pc:docMk/>
              <pc:sldMasterMk cId="4088736455" sldId="2147483760"/>
              <pc:sldLayoutMk cId="2206629945" sldId="2147483776"/>
              <ac:spMk id="10" creationId="{E93944E4-DF33-4C41-8E07-6F86F4A7CA5C}"/>
            </ac:spMkLst>
          </pc:spChg>
          <pc:spChg chg="mod">
            <ac:chgData name="Barbara Villareal" userId="b96cd21e0dd30154" providerId="LiveId" clId="{9A82489F-817E-4C45-91E1-40B20D03612C}" dt="2024-01-05T21:56:08.588" v="170"/>
            <ac:spMkLst>
              <pc:docMk/>
              <pc:sldMasterMk cId="4088736455" sldId="2147483760"/>
              <pc:sldLayoutMk cId="2206629945" sldId="2147483776"/>
              <ac:spMk id="11" creationId="{4B7F958F-69A1-D94A-976F-4605308CC028}"/>
            </ac:spMkLst>
          </pc:spChg>
          <pc:spChg chg="mod">
            <ac:chgData name="Barbara Villareal" userId="b96cd21e0dd30154" providerId="LiveId" clId="{9A82489F-817E-4C45-91E1-40B20D03612C}" dt="2024-01-05T21:56:08.588" v="170"/>
            <ac:spMkLst>
              <pc:docMk/>
              <pc:sldMasterMk cId="4088736455" sldId="2147483760"/>
              <pc:sldLayoutMk cId="2206629945" sldId="2147483776"/>
              <ac:spMk id="13" creationId="{3DAC27D6-E9D0-064A-9A19-6303A81CED53}"/>
            </ac:spMkLst>
          </pc:spChg>
        </pc:sldLayoutChg>
        <pc:sldLayoutChg chg="modSp">
          <pc:chgData name="Barbara Villareal" userId="b96cd21e0dd30154" providerId="LiveId" clId="{9A82489F-817E-4C45-91E1-40B20D03612C}" dt="2024-01-05T21:56:08.588" v="170"/>
          <pc:sldLayoutMkLst>
            <pc:docMk/>
            <pc:sldMasterMk cId="4088736455" sldId="2147483760"/>
            <pc:sldLayoutMk cId="4132443707" sldId="2147483777"/>
          </pc:sldLayoutMkLst>
          <pc:spChg chg="mod">
            <ac:chgData name="Barbara Villareal" userId="b96cd21e0dd30154" providerId="LiveId" clId="{9A82489F-817E-4C45-91E1-40B20D03612C}" dt="2024-01-05T21:56:08.588" v="170"/>
            <ac:spMkLst>
              <pc:docMk/>
              <pc:sldMasterMk cId="4088736455" sldId="2147483760"/>
              <pc:sldLayoutMk cId="4132443707" sldId="2147483777"/>
              <ac:spMk id="7"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4132443707" sldId="2147483777"/>
              <ac:spMk id="13" creationId="{3DAC27D6-E9D0-064A-9A19-6303A81CED53}"/>
            </ac:spMkLst>
          </pc:spChg>
          <pc:spChg chg="mod">
            <ac:chgData name="Barbara Villareal" userId="b96cd21e0dd30154" providerId="LiveId" clId="{9A82489F-817E-4C45-91E1-40B20D03612C}" dt="2024-01-05T21:56:08.588" v="170"/>
            <ac:spMkLst>
              <pc:docMk/>
              <pc:sldMasterMk cId="4088736455" sldId="2147483760"/>
              <pc:sldLayoutMk cId="4132443707" sldId="2147483777"/>
              <ac:spMk id="14" creationId="{B35CAD8E-52A8-3B41-B832-F31E95F81F63}"/>
            </ac:spMkLst>
          </pc:spChg>
          <pc:spChg chg="mod">
            <ac:chgData name="Barbara Villareal" userId="b96cd21e0dd30154" providerId="LiveId" clId="{9A82489F-817E-4C45-91E1-40B20D03612C}" dt="2024-01-05T21:56:08.588" v="170"/>
            <ac:spMkLst>
              <pc:docMk/>
              <pc:sldMasterMk cId="4088736455" sldId="2147483760"/>
              <pc:sldLayoutMk cId="4132443707" sldId="2147483777"/>
              <ac:spMk id="15" creationId="{BEE63C50-1412-2E42-A934-5BA2B928B334}"/>
            </ac:spMkLst>
          </pc:spChg>
          <pc:spChg chg="mod">
            <ac:chgData name="Barbara Villareal" userId="b96cd21e0dd30154" providerId="LiveId" clId="{9A82489F-817E-4C45-91E1-40B20D03612C}" dt="2024-01-05T21:56:08.588" v="170"/>
            <ac:spMkLst>
              <pc:docMk/>
              <pc:sldMasterMk cId="4088736455" sldId="2147483760"/>
              <pc:sldLayoutMk cId="4132443707" sldId="2147483777"/>
              <ac:spMk id="16" creationId="{72F85374-D0B7-6940-BDEE-221BD6F4225F}"/>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881358946" sldId="2147483778"/>
          </pc:sldLayoutMkLst>
          <pc:spChg chg="mod">
            <ac:chgData name="Barbara Villareal" userId="b96cd21e0dd30154" providerId="LiveId" clId="{9A82489F-817E-4C45-91E1-40B20D03612C}" dt="2024-01-05T21:56:08.588" v="170"/>
            <ac:spMkLst>
              <pc:docMk/>
              <pc:sldMasterMk cId="4088736455" sldId="2147483760"/>
              <pc:sldLayoutMk cId="2881358946" sldId="2147483778"/>
              <ac:spMk id="8" creationId="{80B5C06A-4695-D04A-B4EC-9611DA53EE00}"/>
            </ac:spMkLst>
          </pc:spChg>
          <pc:spChg chg="mod">
            <ac:chgData name="Barbara Villareal" userId="b96cd21e0dd30154" providerId="LiveId" clId="{9A82489F-817E-4C45-91E1-40B20D03612C}" dt="2024-01-05T21:56:08.588" v="170"/>
            <ac:spMkLst>
              <pc:docMk/>
              <pc:sldMasterMk cId="4088736455" sldId="2147483760"/>
              <pc:sldLayoutMk cId="2881358946" sldId="2147483778"/>
              <ac:spMk id="9" creationId="{A7C7B9C6-41DC-8E4C-AC0C-BF219311D4ED}"/>
            </ac:spMkLst>
          </pc:spChg>
          <pc:spChg chg="mod">
            <ac:chgData name="Barbara Villareal" userId="b96cd21e0dd30154" providerId="LiveId" clId="{9A82489F-817E-4C45-91E1-40B20D03612C}" dt="2024-01-05T21:56:08.588" v="170"/>
            <ac:spMkLst>
              <pc:docMk/>
              <pc:sldMasterMk cId="4088736455" sldId="2147483760"/>
              <pc:sldLayoutMk cId="2881358946" sldId="2147483778"/>
              <ac:spMk id="10" creationId="{B1982A7A-1223-C34E-B84C-91F804438A36}"/>
            </ac:spMkLst>
          </pc:spChg>
          <pc:spChg chg="mod">
            <ac:chgData name="Barbara Villareal" userId="b96cd21e0dd30154" providerId="LiveId" clId="{9A82489F-817E-4C45-91E1-40B20D03612C}" dt="2024-01-05T21:56:08.588" v="170"/>
            <ac:spMkLst>
              <pc:docMk/>
              <pc:sldMasterMk cId="4088736455" sldId="2147483760"/>
              <pc:sldLayoutMk cId="2881358946" sldId="2147483778"/>
              <ac:spMk id="11" creationId="{8B182AA3-5BE9-FB41-8469-AA22466C00A3}"/>
            </ac:spMkLst>
          </pc:spChg>
          <pc:spChg chg="mod">
            <ac:chgData name="Barbara Villareal" userId="b96cd21e0dd30154" providerId="LiveId" clId="{9A82489F-817E-4C45-91E1-40B20D03612C}" dt="2024-01-05T21:56:08.588" v="170"/>
            <ac:spMkLst>
              <pc:docMk/>
              <pc:sldMasterMk cId="4088736455" sldId="2147483760"/>
              <pc:sldLayoutMk cId="2881358946" sldId="2147483778"/>
              <ac:spMk id="12" creationId="{12BA4694-FB48-6F4A-8A5C-D1D81285C306}"/>
            </ac:spMkLst>
          </pc:spChg>
          <pc:spChg chg="mod">
            <ac:chgData name="Barbara Villareal" userId="b96cd21e0dd30154" providerId="LiveId" clId="{9A82489F-817E-4C45-91E1-40B20D03612C}" dt="2024-01-05T21:56:08.588" v="170"/>
            <ac:spMkLst>
              <pc:docMk/>
              <pc:sldMasterMk cId="4088736455" sldId="2147483760"/>
              <pc:sldLayoutMk cId="2881358946" sldId="2147483778"/>
              <ac:spMk id="13" creationId="{3DAC27D6-E9D0-064A-9A19-6303A81CED53}"/>
            </ac:spMkLst>
          </pc:spChg>
          <pc:spChg chg="mod">
            <ac:chgData name="Barbara Villareal" userId="b96cd21e0dd30154" providerId="LiveId" clId="{9A82489F-817E-4C45-91E1-40B20D03612C}" dt="2024-01-05T21:56:08.588" v="170"/>
            <ac:spMkLst>
              <pc:docMk/>
              <pc:sldMasterMk cId="4088736455" sldId="2147483760"/>
              <pc:sldLayoutMk cId="2881358946" sldId="2147483778"/>
              <ac:spMk id="14" creationId="{B35CAD8E-52A8-3B41-B832-F31E95F81F63}"/>
            </ac:spMkLst>
          </pc:spChg>
        </pc:sldLayoutChg>
        <pc:sldLayoutChg chg="modSp">
          <pc:chgData name="Barbara Villareal" userId="b96cd21e0dd30154" providerId="LiveId" clId="{9A82489F-817E-4C45-91E1-40B20D03612C}" dt="2024-01-05T21:56:08.588" v="170"/>
          <pc:sldLayoutMkLst>
            <pc:docMk/>
            <pc:sldMasterMk cId="4088736455" sldId="2147483760"/>
            <pc:sldLayoutMk cId="3341158963" sldId="2147483779"/>
          </pc:sldLayoutMkLst>
          <pc:spChg chg="mod">
            <ac:chgData name="Barbara Villareal" userId="b96cd21e0dd30154" providerId="LiveId" clId="{9A82489F-817E-4C45-91E1-40B20D03612C}" dt="2024-01-05T21:56:08.588" v="170"/>
            <ac:spMkLst>
              <pc:docMk/>
              <pc:sldMasterMk cId="4088736455" sldId="2147483760"/>
              <pc:sldLayoutMk cId="3341158963" sldId="2147483779"/>
              <ac:spMk id="3"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3341158963" sldId="2147483779"/>
              <ac:spMk id="7"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3341158963" sldId="2147483779"/>
              <ac:spMk id="13" creationId="{3DAC27D6-E9D0-064A-9A19-6303A81CED53}"/>
            </ac:spMkLst>
          </pc:spChg>
          <pc:spChg chg="mod">
            <ac:chgData name="Barbara Villareal" userId="b96cd21e0dd30154" providerId="LiveId" clId="{9A82489F-817E-4C45-91E1-40B20D03612C}" dt="2024-01-05T21:56:08.588" v="170"/>
            <ac:spMkLst>
              <pc:docMk/>
              <pc:sldMasterMk cId="4088736455" sldId="2147483760"/>
              <pc:sldLayoutMk cId="3341158963" sldId="2147483779"/>
              <ac:spMk id="14" creationId="{B35CAD8E-52A8-3B41-B832-F31E95F81F63}"/>
            </ac:spMkLst>
          </pc:spChg>
          <pc:spChg chg="mod">
            <ac:chgData name="Barbara Villareal" userId="b96cd21e0dd30154" providerId="LiveId" clId="{9A82489F-817E-4C45-91E1-40B20D03612C}" dt="2024-01-05T21:56:08.588" v="170"/>
            <ac:spMkLst>
              <pc:docMk/>
              <pc:sldMasterMk cId="4088736455" sldId="2147483760"/>
              <pc:sldLayoutMk cId="3341158963" sldId="2147483779"/>
              <ac:spMk id="15" creationId="{BEE63C50-1412-2E42-A934-5BA2B928B334}"/>
            </ac:spMkLst>
          </pc:spChg>
          <pc:spChg chg="mod">
            <ac:chgData name="Barbara Villareal" userId="b96cd21e0dd30154" providerId="LiveId" clId="{9A82489F-817E-4C45-91E1-40B20D03612C}" dt="2024-01-05T21:56:08.588" v="170"/>
            <ac:spMkLst>
              <pc:docMk/>
              <pc:sldMasterMk cId="4088736455" sldId="2147483760"/>
              <pc:sldLayoutMk cId="3341158963" sldId="2147483779"/>
              <ac:spMk id="16" creationId="{72F85374-D0B7-6940-BDEE-221BD6F4225F}"/>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793835234" sldId="2147483780"/>
          </pc:sldLayoutMkLst>
          <pc:spChg chg="mod">
            <ac:chgData name="Barbara Villareal" userId="b96cd21e0dd30154" providerId="LiveId" clId="{9A82489F-817E-4C45-91E1-40B20D03612C}" dt="2024-01-05T21:56:08.588" v="170"/>
            <ac:spMkLst>
              <pc:docMk/>
              <pc:sldMasterMk cId="4088736455" sldId="2147483760"/>
              <pc:sldLayoutMk cId="2793835234" sldId="2147483780"/>
              <ac:spMk id="7"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793835234" sldId="2147483780"/>
              <ac:spMk id="17" creationId="{B344ADF4-4A34-FF4B-B28E-F0DA464C7613}"/>
            </ac:spMkLst>
          </pc:spChg>
          <pc:spChg chg="mod">
            <ac:chgData name="Barbara Villareal" userId="b96cd21e0dd30154" providerId="LiveId" clId="{9A82489F-817E-4C45-91E1-40B20D03612C}" dt="2024-01-05T21:56:08.588" v="170"/>
            <ac:spMkLst>
              <pc:docMk/>
              <pc:sldMasterMk cId="4088736455" sldId="2147483760"/>
              <pc:sldLayoutMk cId="2793835234" sldId="2147483780"/>
              <ac:spMk id="18" creationId="{94C6B3AA-21EE-4D48-B66A-5607DDB3A8F5}"/>
            </ac:spMkLst>
          </pc:spChg>
          <pc:spChg chg="mod">
            <ac:chgData name="Barbara Villareal" userId="b96cd21e0dd30154" providerId="LiveId" clId="{9A82489F-817E-4C45-91E1-40B20D03612C}" dt="2024-01-05T21:56:08.588" v="170"/>
            <ac:spMkLst>
              <pc:docMk/>
              <pc:sldMasterMk cId="4088736455" sldId="2147483760"/>
              <pc:sldLayoutMk cId="2793835234" sldId="2147483780"/>
              <ac:spMk id="19" creationId="{1EBB1F3C-E931-3844-833F-B99E12BCA602}"/>
            </ac:spMkLst>
          </pc:spChg>
          <pc:spChg chg="mod">
            <ac:chgData name="Barbara Villareal" userId="b96cd21e0dd30154" providerId="LiveId" clId="{9A82489F-817E-4C45-91E1-40B20D03612C}" dt="2024-01-05T21:56:08.588" v="170"/>
            <ac:spMkLst>
              <pc:docMk/>
              <pc:sldMasterMk cId="4088736455" sldId="2147483760"/>
              <pc:sldLayoutMk cId="2793835234" sldId="2147483780"/>
              <ac:spMk id="20" creationId="{52D27C7D-F2B9-8F43-8A9D-7FB590B10F56}"/>
            </ac:spMkLst>
          </pc:spChg>
          <pc:spChg chg="mod">
            <ac:chgData name="Barbara Villareal" userId="b96cd21e0dd30154" providerId="LiveId" clId="{9A82489F-817E-4C45-91E1-40B20D03612C}" dt="2024-01-05T21:56:08.588" v="170"/>
            <ac:spMkLst>
              <pc:docMk/>
              <pc:sldMasterMk cId="4088736455" sldId="2147483760"/>
              <pc:sldLayoutMk cId="2793835234" sldId="2147483780"/>
              <ac:spMk id="21" creationId="{486FD241-EACA-E94A-BED0-4225E29BA7F8}"/>
            </ac:spMkLst>
          </pc:spChg>
        </pc:sldLayoutChg>
        <pc:sldLayoutChg chg="modSp">
          <pc:chgData name="Barbara Villareal" userId="b96cd21e0dd30154" providerId="LiveId" clId="{9A82489F-817E-4C45-91E1-40B20D03612C}" dt="2024-01-05T21:56:08.588" v="170"/>
          <pc:sldLayoutMkLst>
            <pc:docMk/>
            <pc:sldMasterMk cId="4088736455" sldId="2147483760"/>
            <pc:sldLayoutMk cId="3086013400" sldId="2147483781"/>
          </pc:sldLayoutMkLst>
          <pc:spChg chg="mod">
            <ac:chgData name="Barbara Villareal" userId="b96cd21e0dd30154" providerId="LiveId" clId="{9A82489F-817E-4C45-91E1-40B20D03612C}" dt="2024-01-05T21:56:08.588" v="170"/>
            <ac:spMkLst>
              <pc:docMk/>
              <pc:sldMasterMk cId="4088736455" sldId="2147483760"/>
              <pc:sldLayoutMk cId="3086013400" sldId="2147483781"/>
              <ac:spMk id="5"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3086013400" sldId="2147483781"/>
              <ac:spMk id="9" creationId="{FD378A8D-9A34-FB4D-A95C-22FDADEBF2DA}"/>
            </ac:spMkLst>
          </pc:spChg>
          <pc:spChg chg="mod">
            <ac:chgData name="Barbara Villareal" userId="b96cd21e0dd30154" providerId="LiveId" clId="{9A82489F-817E-4C45-91E1-40B20D03612C}" dt="2024-01-05T21:56:08.588" v="170"/>
            <ac:spMkLst>
              <pc:docMk/>
              <pc:sldMasterMk cId="4088736455" sldId="2147483760"/>
              <pc:sldLayoutMk cId="3086013400" sldId="2147483781"/>
              <ac:spMk id="10" creationId="{C8765529-376F-D74F-B0E8-FAF8CDCBBC7F}"/>
            </ac:spMkLst>
          </pc:spChg>
          <pc:spChg chg="mod">
            <ac:chgData name="Barbara Villareal" userId="b96cd21e0dd30154" providerId="LiveId" clId="{9A82489F-817E-4C45-91E1-40B20D03612C}" dt="2024-01-05T21:56:08.588" v="170"/>
            <ac:spMkLst>
              <pc:docMk/>
              <pc:sldMasterMk cId="4088736455" sldId="2147483760"/>
              <pc:sldLayoutMk cId="3086013400" sldId="2147483781"/>
              <ac:spMk id="21" creationId="{54992B99-9973-4F4A-A703-2D8443A08E0E}"/>
            </ac:spMkLst>
          </pc:spChg>
          <pc:spChg chg="mod">
            <ac:chgData name="Barbara Villareal" userId="b96cd21e0dd30154" providerId="LiveId" clId="{9A82489F-817E-4C45-91E1-40B20D03612C}" dt="2024-01-05T21:56:08.588" v="170"/>
            <ac:spMkLst>
              <pc:docMk/>
              <pc:sldMasterMk cId="4088736455" sldId="2147483760"/>
              <pc:sldLayoutMk cId="3086013400" sldId="2147483781"/>
              <ac:spMk id="22" creationId="{AC298B6B-BF39-3843-8902-AF9A00E8C91D}"/>
            </ac:spMkLst>
          </pc:spChg>
          <pc:spChg chg="mod">
            <ac:chgData name="Barbara Villareal" userId="b96cd21e0dd30154" providerId="LiveId" clId="{9A82489F-817E-4C45-91E1-40B20D03612C}" dt="2024-01-05T21:56:08.588" v="170"/>
            <ac:spMkLst>
              <pc:docMk/>
              <pc:sldMasterMk cId="4088736455" sldId="2147483760"/>
              <pc:sldLayoutMk cId="3086013400" sldId="2147483781"/>
              <ac:spMk id="23" creationId="{D100450A-C4B4-C445-AD3C-2E402A21C265}"/>
            </ac:spMkLst>
          </pc:spChg>
          <pc:spChg chg="mod">
            <ac:chgData name="Barbara Villareal" userId="b96cd21e0dd30154" providerId="LiveId" clId="{9A82489F-817E-4C45-91E1-40B20D03612C}" dt="2024-01-05T21:56:08.588" v="170"/>
            <ac:spMkLst>
              <pc:docMk/>
              <pc:sldMasterMk cId="4088736455" sldId="2147483760"/>
              <pc:sldLayoutMk cId="3086013400" sldId="2147483781"/>
              <ac:spMk id="24" creationId="{BF57ABBD-43FE-3444-A52E-AEE5B2C4D5BA}"/>
            </ac:spMkLst>
          </pc:spChg>
          <pc:spChg chg="mod">
            <ac:chgData name="Barbara Villareal" userId="b96cd21e0dd30154" providerId="LiveId" clId="{9A82489F-817E-4C45-91E1-40B20D03612C}" dt="2024-01-05T21:56:08.588" v="170"/>
            <ac:spMkLst>
              <pc:docMk/>
              <pc:sldMasterMk cId="4088736455" sldId="2147483760"/>
              <pc:sldLayoutMk cId="3086013400" sldId="2147483781"/>
              <ac:spMk id="25" creationId="{DA79FB5E-8D60-F34A-BDAC-7D2C449BB5B5}"/>
            </ac:spMkLst>
          </pc:spChg>
        </pc:sldLayoutChg>
        <pc:sldLayoutChg chg="modSp">
          <pc:chgData name="Barbara Villareal" userId="b96cd21e0dd30154" providerId="LiveId" clId="{9A82489F-817E-4C45-91E1-40B20D03612C}" dt="2024-01-05T21:56:08.588" v="170"/>
          <pc:sldLayoutMkLst>
            <pc:docMk/>
            <pc:sldMasterMk cId="4088736455" sldId="2147483760"/>
            <pc:sldLayoutMk cId="1413751678" sldId="2147483782"/>
          </pc:sldLayoutMkLst>
          <pc:spChg chg="mod">
            <ac:chgData name="Barbara Villareal" userId="b96cd21e0dd30154" providerId="LiveId" clId="{9A82489F-817E-4C45-91E1-40B20D03612C}" dt="2024-01-05T21:56:08.588" v="170"/>
            <ac:spMkLst>
              <pc:docMk/>
              <pc:sldMasterMk cId="4088736455" sldId="2147483760"/>
              <pc:sldLayoutMk cId="1413751678" sldId="2147483782"/>
              <ac:spMk id="9" creationId="{81FD3FA0-56F1-A142-9AD7-B40B89BCC5D4}"/>
            </ac:spMkLst>
          </pc:spChg>
          <pc:spChg chg="mod">
            <ac:chgData name="Barbara Villareal" userId="b96cd21e0dd30154" providerId="LiveId" clId="{9A82489F-817E-4C45-91E1-40B20D03612C}" dt="2024-01-05T21:56:08.588" v="170"/>
            <ac:spMkLst>
              <pc:docMk/>
              <pc:sldMasterMk cId="4088736455" sldId="2147483760"/>
              <pc:sldLayoutMk cId="1413751678" sldId="2147483782"/>
              <ac:spMk id="10" creationId="{9283562B-E6B3-4F45-B377-5EB770C60F95}"/>
            </ac:spMkLst>
          </pc:spChg>
          <pc:spChg chg="mod">
            <ac:chgData name="Barbara Villareal" userId="b96cd21e0dd30154" providerId="LiveId" clId="{9A82489F-817E-4C45-91E1-40B20D03612C}" dt="2024-01-05T21:56:08.588" v="170"/>
            <ac:spMkLst>
              <pc:docMk/>
              <pc:sldMasterMk cId="4088736455" sldId="2147483760"/>
              <pc:sldLayoutMk cId="1413751678" sldId="2147483782"/>
              <ac:spMk id="17" creationId="{FC1475E7-C14F-E446-8414-83DF64418F5B}"/>
            </ac:spMkLst>
          </pc:spChg>
          <pc:spChg chg="mod">
            <ac:chgData name="Barbara Villareal" userId="b96cd21e0dd30154" providerId="LiveId" clId="{9A82489F-817E-4C45-91E1-40B20D03612C}" dt="2024-01-05T21:56:08.588" v="170"/>
            <ac:spMkLst>
              <pc:docMk/>
              <pc:sldMasterMk cId="4088736455" sldId="2147483760"/>
              <pc:sldLayoutMk cId="1413751678" sldId="2147483782"/>
              <ac:spMk id="20" creationId="{765ABCE9-2F11-F34E-B0DB-AA9F09637B5A}"/>
            </ac:spMkLst>
          </pc:spChg>
          <pc:spChg chg="mod">
            <ac:chgData name="Barbara Villareal" userId="b96cd21e0dd30154" providerId="LiveId" clId="{9A82489F-817E-4C45-91E1-40B20D03612C}" dt="2024-01-05T21:56:08.588" v="170"/>
            <ac:spMkLst>
              <pc:docMk/>
              <pc:sldMasterMk cId="4088736455" sldId="2147483760"/>
              <pc:sldLayoutMk cId="1413751678" sldId="2147483782"/>
              <ac:spMk id="21" creationId="{836FE405-E176-BB45-9B4B-1F865C9F76E4}"/>
            </ac:spMkLst>
          </pc:spChg>
          <pc:spChg chg="mod">
            <ac:chgData name="Barbara Villareal" userId="b96cd21e0dd30154" providerId="LiveId" clId="{9A82489F-817E-4C45-91E1-40B20D03612C}" dt="2024-01-05T21:56:08.588" v="170"/>
            <ac:spMkLst>
              <pc:docMk/>
              <pc:sldMasterMk cId="4088736455" sldId="2147483760"/>
              <pc:sldLayoutMk cId="1413751678" sldId="2147483782"/>
              <ac:spMk id="22" creationId="{96633653-4F6F-5241-9C3E-088CD2932487}"/>
            </ac:spMkLst>
          </pc:spChg>
          <pc:spChg chg="mod">
            <ac:chgData name="Barbara Villareal" userId="b96cd21e0dd30154" providerId="LiveId" clId="{9A82489F-817E-4C45-91E1-40B20D03612C}" dt="2024-01-05T21:56:08.588" v="170"/>
            <ac:spMkLst>
              <pc:docMk/>
              <pc:sldMasterMk cId="4088736455" sldId="2147483760"/>
              <pc:sldLayoutMk cId="1413751678" sldId="2147483782"/>
              <ac:spMk id="23" creationId="{07E68BAB-DEDD-C848-9DE4-0062DD19E028}"/>
            </ac:spMkLst>
          </pc:spChg>
          <pc:spChg chg="mod">
            <ac:chgData name="Barbara Villareal" userId="b96cd21e0dd30154" providerId="LiveId" clId="{9A82489F-817E-4C45-91E1-40B20D03612C}" dt="2024-01-05T21:56:08.588" v="170"/>
            <ac:spMkLst>
              <pc:docMk/>
              <pc:sldMasterMk cId="4088736455" sldId="2147483760"/>
              <pc:sldLayoutMk cId="1413751678" sldId="2147483782"/>
              <ac:spMk id="24" creationId="{BAC95668-9F03-824A-9DD6-E490F6522A84}"/>
            </ac:spMkLst>
          </pc:spChg>
        </pc:sldLayoutChg>
        <pc:sldLayoutChg chg="modSp">
          <pc:chgData name="Barbara Villareal" userId="b96cd21e0dd30154" providerId="LiveId" clId="{9A82489F-817E-4C45-91E1-40B20D03612C}" dt="2024-01-05T21:56:08.588" v="170"/>
          <pc:sldLayoutMkLst>
            <pc:docMk/>
            <pc:sldMasterMk cId="4088736455" sldId="2147483760"/>
            <pc:sldLayoutMk cId="2377773618" sldId="2147483783"/>
          </pc:sldLayoutMkLst>
          <pc:spChg chg="mod">
            <ac:chgData name="Barbara Villareal" userId="b96cd21e0dd30154" providerId="LiveId" clId="{9A82489F-817E-4C45-91E1-40B20D03612C}" dt="2024-01-05T21:56:08.588" v="170"/>
            <ac:spMkLst>
              <pc:docMk/>
              <pc:sldMasterMk cId="4088736455" sldId="2147483760"/>
              <pc:sldLayoutMk cId="2377773618" sldId="2147483783"/>
              <ac:spMk id="3"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377773618" sldId="2147483783"/>
              <ac:spMk id="7" creationId="{00000000-0000-0000-0000-000000000000}"/>
            </ac:spMkLst>
          </pc:spChg>
          <pc:spChg chg="mod">
            <ac:chgData name="Barbara Villareal" userId="b96cd21e0dd30154" providerId="LiveId" clId="{9A82489F-817E-4C45-91E1-40B20D03612C}" dt="2024-01-05T21:56:08.588" v="170"/>
            <ac:spMkLst>
              <pc:docMk/>
              <pc:sldMasterMk cId="4088736455" sldId="2147483760"/>
              <pc:sldLayoutMk cId="2377773618" sldId="2147483783"/>
              <ac:spMk id="13" creationId="{3DAC27D6-E9D0-064A-9A19-6303A81CED53}"/>
            </ac:spMkLst>
          </pc:spChg>
          <pc:spChg chg="mod">
            <ac:chgData name="Barbara Villareal" userId="b96cd21e0dd30154" providerId="LiveId" clId="{9A82489F-817E-4C45-91E1-40B20D03612C}" dt="2024-01-05T21:56:08.588" v="170"/>
            <ac:spMkLst>
              <pc:docMk/>
              <pc:sldMasterMk cId="4088736455" sldId="2147483760"/>
              <pc:sldLayoutMk cId="2377773618" sldId="2147483783"/>
              <ac:spMk id="14" creationId="{B35CAD8E-52A8-3B41-B832-F31E95F81F63}"/>
            </ac:spMkLst>
          </pc:spChg>
          <pc:spChg chg="mod">
            <ac:chgData name="Barbara Villareal" userId="b96cd21e0dd30154" providerId="LiveId" clId="{9A82489F-817E-4C45-91E1-40B20D03612C}" dt="2024-01-05T21:56:08.588" v="170"/>
            <ac:spMkLst>
              <pc:docMk/>
              <pc:sldMasterMk cId="4088736455" sldId="2147483760"/>
              <pc:sldLayoutMk cId="2377773618" sldId="2147483783"/>
              <ac:spMk id="26" creationId="{8FA893B7-81D2-9A4B-B847-562AF6A61997}"/>
            </ac:spMkLst>
          </pc:spChg>
          <pc:spChg chg="mod">
            <ac:chgData name="Barbara Villareal" userId="b96cd21e0dd30154" providerId="LiveId" clId="{9A82489F-817E-4C45-91E1-40B20D03612C}" dt="2024-01-05T21:56:08.588" v="170"/>
            <ac:spMkLst>
              <pc:docMk/>
              <pc:sldMasterMk cId="4088736455" sldId="2147483760"/>
              <pc:sldLayoutMk cId="2377773618" sldId="2147483783"/>
              <ac:spMk id="27" creationId="{4B63FE48-61DA-6245-8958-8284086BB561}"/>
            </ac:spMkLst>
          </pc:spChg>
          <pc:spChg chg="mod">
            <ac:chgData name="Barbara Villareal" userId="b96cd21e0dd30154" providerId="LiveId" clId="{9A82489F-817E-4C45-91E1-40B20D03612C}" dt="2024-01-05T21:56:08.588" v="170"/>
            <ac:spMkLst>
              <pc:docMk/>
              <pc:sldMasterMk cId="4088736455" sldId="2147483760"/>
              <pc:sldLayoutMk cId="2377773618" sldId="2147483783"/>
              <ac:spMk id="28" creationId="{6472E66B-5FF6-7F47-995B-C928AB6A1CA0}"/>
            </ac:spMkLst>
          </pc:spChg>
        </pc:sldLayoutChg>
      </pc:sldMasterChg>
    </pc:docChg>
  </pc:docChgLst>
  <pc:docChgLst>
    <pc:chgData name="Barbara Villareal" userId="b96cd21e0dd30154" providerId="LiveId" clId="{122AACD3-0EE5-480E-BDB6-8362A906B99C}"/>
    <pc:docChg chg="undo custSel addSld delSld modSld sldOrd delMainMaster">
      <pc:chgData name="Barbara Villareal" userId="b96cd21e0dd30154" providerId="LiveId" clId="{122AACD3-0EE5-480E-BDB6-8362A906B99C}" dt="2023-12-05T00:54:12.536" v="7850" actId="20577"/>
      <pc:docMkLst>
        <pc:docMk/>
      </pc:docMkLst>
      <pc:sldChg chg="addSp delSp modSp del mod ord modNotesTx">
        <pc:chgData name="Barbara Villareal" userId="b96cd21e0dd30154" providerId="LiveId" clId="{122AACD3-0EE5-480E-BDB6-8362A906B99C}" dt="2023-11-27T19:36:32.247" v="6320" actId="6549"/>
        <pc:sldMkLst>
          <pc:docMk/>
          <pc:sldMk cId="2912848397" sldId="258"/>
        </pc:sldMkLst>
        <pc:spChg chg="mod">
          <ac:chgData name="Barbara Villareal" userId="b96cd21e0dd30154" providerId="LiveId" clId="{122AACD3-0EE5-480E-BDB6-8362A906B99C}" dt="2023-11-04T16:52:43.046" v="5604" actId="6549"/>
          <ac:spMkLst>
            <pc:docMk/>
            <pc:sldMk cId="2912848397" sldId="258"/>
            <ac:spMk id="2" creationId="{B93571D4-4813-B74C-AE0C-C482ABC74A6E}"/>
          </ac:spMkLst>
        </pc:spChg>
        <pc:spChg chg="add mod">
          <ac:chgData name="Barbara Villareal" userId="b96cd21e0dd30154" providerId="LiveId" clId="{122AACD3-0EE5-480E-BDB6-8362A906B99C}" dt="2023-10-30T22:21:22.806" v="3624" actId="6549"/>
          <ac:spMkLst>
            <pc:docMk/>
            <pc:sldMk cId="2912848397" sldId="258"/>
            <ac:spMk id="3" creationId="{8959F805-44FC-2486-C86A-A543FA82B9F1}"/>
          </ac:spMkLst>
        </pc:spChg>
        <pc:spChg chg="add del mod">
          <ac:chgData name="Barbara Villareal" userId="b96cd21e0dd30154" providerId="LiveId" clId="{122AACD3-0EE5-480E-BDB6-8362A906B99C}" dt="2023-10-24T17:53:17.006" v="528" actId="478"/>
          <ac:spMkLst>
            <pc:docMk/>
            <pc:sldMk cId="2912848397" sldId="258"/>
            <ac:spMk id="4" creationId="{18191D51-04DD-10E4-CA48-0B29F58D5E1E}"/>
          </ac:spMkLst>
        </pc:spChg>
        <pc:spChg chg="add del mod">
          <ac:chgData name="Barbara Villareal" userId="b96cd21e0dd30154" providerId="LiveId" clId="{122AACD3-0EE5-480E-BDB6-8362A906B99C}" dt="2023-10-30T17:13:46.566" v="1261"/>
          <ac:spMkLst>
            <pc:docMk/>
            <pc:sldMk cId="2912848397" sldId="258"/>
            <ac:spMk id="4" creationId="{EEFC6CCA-500A-B4CA-C995-9747503FD34A}"/>
          </ac:spMkLst>
        </pc:spChg>
        <pc:spChg chg="add del mod">
          <ac:chgData name="Barbara Villareal" userId="b96cd21e0dd30154" providerId="LiveId" clId="{122AACD3-0EE5-480E-BDB6-8362A906B99C}" dt="2023-10-30T17:13:46.564" v="1259" actId="478"/>
          <ac:spMkLst>
            <pc:docMk/>
            <pc:sldMk cId="2912848397" sldId="258"/>
            <ac:spMk id="5" creationId="{969C8092-D4F4-D2C5-6332-10F3F03A13D2}"/>
          </ac:spMkLst>
        </pc:spChg>
        <pc:spChg chg="add del mod">
          <ac:chgData name="Barbara Villareal" userId="b96cd21e0dd30154" providerId="LiveId" clId="{122AACD3-0EE5-480E-BDB6-8362A906B99C}" dt="2023-10-24T17:55:59.002" v="540"/>
          <ac:spMkLst>
            <pc:docMk/>
            <pc:sldMk cId="2912848397" sldId="258"/>
            <ac:spMk id="5" creationId="{E6B70721-9F54-CDCC-587A-F74D5C06E14A}"/>
          </ac:spMkLst>
        </pc:spChg>
        <pc:spChg chg="add mod">
          <ac:chgData name="Barbara Villareal" userId="b96cd21e0dd30154" providerId="LiveId" clId="{122AACD3-0EE5-480E-BDB6-8362A906B99C}" dt="2023-10-30T20:31:40.408" v="1981" actId="122"/>
          <ac:spMkLst>
            <pc:docMk/>
            <pc:sldMk cId="2912848397" sldId="258"/>
            <ac:spMk id="7" creationId="{43140650-D3DE-095B-FC65-ADD26943A5DD}"/>
          </ac:spMkLst>
        </pc:spChg>
        <pc:spChg chg="add del mod">
          <ac:chgData name="Barbara Villareal" userId="b96cd21e0dd30154" providerId="LiveId" clId="{122AACD3-0EE5-480E-BDB6-8362A906B99C}" dt="2023-10-24T17:56:04.204" v="542" actId="478"/>
          <ac:spMkLst>
            <pc:docMk/>
            <pc:sldMk cId="2912848397" sldId="258"/>
            <ac:spMk id="8" creationId="{85EB4C76-5BE9-388A-1E6B-5A74251B8F05}"/>
          </ac:spMkLst>
        </pc:spChg>
        <pc:spChg chg="del mod">
          <ac:chgData name="Barbara Villareal" userId="b96cd21e0dd30154" providerId="LiveId" clId="{122AACD3-0EE5-480E-BDB6-8362A906B99C}" dt="2023-10-24T17:55:59.001" v="538" actId="478"/>
          <ac:spMkLst>
            <pc:docMk/>
            <pc:sldMk cId="2912848397" sldId="258"/>
            <ac:spMk id="9" creationId="{EC6F5575-47FE-8F41-88EB-DBBF04A2B9EA}"/>
          </ac:spMkLst>
        </pc:spChg>
        <pc:spChg chg="del mod">
          <ac:chgData name="Barbara Villareal" userId="b96cd21e0dd30154" providerId="LiveId" clId="{122AACD3-0EE5-480E-BDB6-8362A906B99C}" dt="2023-10-24T17:56:08.709" v="545" actId="478"/>
          <ac:spMkLst>
            <pc:docMk/>
            <pc:sldMk cId="2912848397" sldId="258"/>
            <ac:spMk id="10" creationId="{C904AADE-5565-7D47-94AA-541EF2D88F82}"/>
          </ac:spMkLst>
        </pc:spChg>
        <pc:spChg chg="del">
          <ac:chgData name="Barbara Villareal" userId="b96cd21e0dd30154" providerId="LiveId" clId="{122AACD3-0EE5-480E-BDB6-8362A906B99C}" dt="2023-10-24T17:53:12.857" v="526" actId="478"/>
          <ac:spMkLst>
            <pc:docMk/>
            <pc:sldMk cId="2912848397" sldId="258"/>
            <ac:spMk id="11" creationId="{314CEDC1-704C-C540-9D4B-AD9D4BD9ACC7}"/>
          </ac:spMkLst>
        </pc:spChg>
        <pc:spChg chg="add del mod">
          <ac:chgData name="Barbara Villareal" userId="b96cd21e0dd30154" providerId="LiveId" clId="{122AACD3-0EE5-480E-BDB6-8362A906B99C}" dt="2023-10-24T17:56:13.438" v="547" actId="478"/>
          <ac:spMkLst>
            <pc:docMk/>
            <pc:sldMk cId="2912848397" sldId="258"/>
            <ac:spMk id="13" creationId="{B81861F4-F640-2B5D-0F1B-56FEE72D1797}"/>
          </ac:spMkLst>
        </pc:spChg>
        <pc:picChg chg="add mod">
          <ac:chgData name="Barbara Villareal" userId="b96cd21e0dd30154" providerId="LiveId" clId="{122AACD3-0EE5-480E-BDB6-8362A906B99C}" dt="2023-10-30T20:32:16.051" v="1987" actId="14100"/>
          <ac:picMkLst>
            <pc:docMk/>
            <pc:sldMk cId="2912848397" sldId="258"/>
            <ac:picMk id="6" creationId="{ACA18751-4811-02A6-9DEE-E834403E5C67}"/>
          </ac:picMkLst>
        </pc:picChg>
      </pc:sldChg>
      <pc:sldChg chg="del">
        <pc:chgData name="Barbara Villareal" userId="b96cd21e0dd30154" providerId="LiveId" clId="{122AACD3-0EE5-480E-BDB6-8362A906B99C}" dt="2023-10-24T22:50:47.864" v="1048" actId="2696"/>
        <pc:sldMkLst>
          <pc:docMk/>
          <pc:sldMk cId="0" sldId="259"/>
        </pc:sldMkLst>
      </pc:sldChg>
      <pc:sldChg chg="del">
        <pc:chgData name="Barbara Villareal" userId="b96cd21e0dd30154" providerId="LiveId" clId="{122AACD3-0EE5-480E-BDB6-8362A906B99C}" dt="2023-10-24T22:50:54.601" v="1050" actId="2696"/>
        <pc:sldMkLst>
          <pc:docMk/>
          <pc:sldMk cId="0" sldId="260"/>
        </pc:sldMkLst>
      </pc:sldChg>
      <pc:sldChg chg="del">
        <pc:chgData name="Barbara Villareal" userId="b96cd21e0dd30154" providerId="LiveId" clId="{122AACD3-0EE5-480E-BDB6-8362A906B99C}" dt="2023-10-24T22:51:03.240" v="1053" actId="2696"/>
        <pc:sldMkLst>
          <pc:docMk/>
          <pc:sldMk cId="0" sldId="261"/>
        </pc:sldMkLst>
      </pc:sldChg>
      <pc:sldChg chg="del ord">
        <pc:chgData name="Barbara Villareal" userId="b96cd21e0dd30154" providerId="LiveId" clId="{122AACD3-0EE5-480E-BDB6-8362A906B99C}" dt="2023-10-24T21:16:31.303" v="654" actId="2696"/>
        <pc:sldMkLst>
          <pc:docMk/>
          <pc:sldMk cId="0" sldId="262"/>
        </pc:sldMkLst>
      </pc:sldChg>
      <pc:sldChg chg="del">
        <pc:chgData name="Barbara Villareal" userId="b96cd21e0dd30154" providerId="LiveId" clId="{122AACD3-0EE5-480E-BDB6-8362A906B99C}" dt="2023-10-24T21:16:47.081" v="657" actId="2696"/>
        <pc:sldMkLst>
          <pc:docMk/>
          <pc:sldMk cId="0" sldId="263"/>
        </pc:sldMkLst>
      </pc:sldChg>
      <pc:sldChg chg="del">
        <pc:chgData name="Barbara Villareal" userId="b96cd21e0dd30154" providerId="LiveId" clId="{122AACD3-0EE5-480E-BDB6-8362A906B99C}" dt="2023-10-24T22:50:47.864" v="1048" actId="2696"/>
        <pc:sldMkLst>
          <pc:docMk/>
          <pc:sldMk cId="217991019" sldId="264"/>
        </pc:sldMkLst>
      </pc:sldChg>
      <pc:sldChg chg="del">
        <pc:chgData name="Barbara Villareal" userId="b96cd21e0dd30154" providerId="LiveId" clId="{122AACD3-0EE5-480E-BDB6-8362A906B99C}" dt="2023-10-24T21:17:09.166" v="659" actId="2696"/>
        <pc:sldMkLst>
          <pc:docMk/>
          <pc:sldMk cId="2230828211" sldId="265"/>
        </pc:sldMkLst>
      </pc:sldChg>
      <pc:sldChg chg="del">
        <pc:chgData name="Barbara Villareal" userId="b96cd21e0dd30154" providerId="LiveId" clId="{122AACD3-0EE5-480E-BDB6-8362A906B99C}" dt="2023-10-24T22:36:25.336" v="675" actId="2696"/>
        <pc:sldMkLst>
          <pc:docMk/>
          <pc:sldMk cId="2749354903" sldId="266"/>
        </pc:sldMkLst>
      </pc:sldChg>
      <pc:sldChg chg="delSp del mod modNotesTx">
        <pc:chgData name="Barbara Villareal" userId="b96cd21e0dd30154" providerId="LiveId" clId="{122AACD3-0EE5-480E-BDB6-8362A906B99C}" dt="2023-10-24T22:53:35.072" v="1098" actId="2696"/>
        <pc:sldMkLst>
          <pc:docMk/>
          <pc:sldMk cId="0" sldId="267"/>
        </pc:sldMkLst>
        <pc:spChg chg="del">
          <ac:chgData name="Barbara Villareal" userId="b96cd21e0dd30154" providerId="LiveId" clId="{122AACD3-0EE5-480E-BDB6-8362A906B99C}" dt="2023-10-24T22:39:59.629" v="752" actId="478"/>
          <ac:spMkLst>
            <pc:docMk/>
            <pc:sldMk cId="0" sldId="267"/>
            <ac:spMk id="9" creationId="{00000000-0000-0000-0000-000000000000}"/>
          </ac:spMkLst>
        </pc:spChg>
      </pc:sldChg>
      <pc:sldChg chg="delSp modSp del mod modNotesTx">
        <pc:chgData name="Barbara Villareal" userId="b96cd21e0dd30154" providerId="LiveId" clId="{122AACD3-0EE5-480E-BDB6-8362A906B99C}" dt="2023-10-24T22:53:37.632" v="1099" actId="2696"/>
        <pc:sldMkLst>
          <pc:docMk/>
          <pc:sldMk cId="0" sldId="268"/>
        </pc:sldMkLst>
        <pc:spChg chg="mod">
          <ac:chgData name="Barbara Villareal" userId="b96cd21e0dd30154" providerId="LiveId" clId="{122AACD3-0EE5-480E-BDB6-8362A906B99C}" dt="2023-10-24T22:39:31.720" v="711" actId="20577"/>
          <ac:spMkLst>
            <pc:docMk/>
            <pc:sldMk cId="0" sldId="268"/>
            <ac:spMk id="2" creationId="{00000000-0000-0000-0000-000000000000}"/>
          </ac:spMkLst>
        </pc:spChg>
        <pc:spChg chg="del mod">
          <ac:chgData name="Barbara Villareal" userId="b96cd21e0dd30154" providerId="LiveId" clId="{122AACD3-0EE5-480E-BDB6-8362A906B99C}" dt="2023-10-24T22:37:06.623" v="680" actId="478"/>
          <ac:spMkLst>
            <pc:docMk/>
            <pc:sldMk cId="0" sldId="268"/>
            <ac:spMk id="4" creationId="{00000000-0000-0000-0000-000000000000}"/>
          </ac:spMkLst>
        </pc:spChg>
        <pc:spChg chg="del">
          <ac:chgData name="Barbara Villareal" userId="b96cd21e0dd30154" providerId="LiveId" clId="{122AACD3-0EE5-480E-BDB6-8362A906B99C}" dt="2023-10-24T22:39:51.566" v="751" actId="478"/>
          <ac:spMkLst>
            <pc:docMk/>
            <pc:sldMk cId="0" sldId="268"/>
            <ac:spMk id="6" creationId="{00000000-0000-0000-0000-000000000000}"/>
          </ac:spMkLst>
        </pc:spChg>
      </pc:sldChg>
      <pc:sldChg chg="del">
        <pc:chgData name="Barbara Villareal" userId="b96cd21e0dd30154" providerId="LiveId" clId="{122AACD3-0EE5-480E-BDB6-8362A906B99C}" dt="2023-10-24T22:50:16.097" v="1045" actId="2696"/>
        <pc:sldMkLst>
          <pc:docMk/>
          <pc:sldMk cId="0" sldId="269"/>
        </pc:sldMkLst>
      </pc:sldChg>
      <pc:sldChg chg="del">
        <pc:chgData name="Barbara Villareal" userId="b96cd21e0dd30154" providerId="LiveId" clId="{122AACD3-0EE5-480E-BDB6-8362A906B99C}" dt="2023-10-24T22:36:21.454" v="674" actId="2696"/>
        <pc:sldMkLst>
          <pc:docMk/>
          <pc:sldMk cId="0" sldId="270"/>
        </pc:sldMkLst>
      </pc:sldChg>
      <pc:sldChg chg="del">
        <pc:chgData name="Barbara Villareal" userId="b96cd21e0dd30154" providerId="LiveId" clId="{122AACD3-0EE5-480E-BDB6-8362A906B99C}" dt="2023-10-24T22:51:22.308" v="1059" actId="2696"/>
        <pc:sldMkLst>
          <pc:docMk/>
          <pc:sldMk cId="2450905987" sldId="271"/>
        </pc:sldMkLst>
      </pc:sldChg>
      <pc:sldChg chg="del">
        <pc:chgData name="Barbara Villareal" userId="b96cd21e0dd30154" providerId="LiveId" clId="{122AACD3-0EE5-480E-BDB6-8362A906B99C}" dt="2023-10-24T22:51:12.323" v="1056" actId="2696"/>
        <pc:sldMkLst>
          <pc:docMk/>
          <pc:sldMk cId="2723048230" sldId="272"/>
        </pc:sldMkLst>
      </pc:sldChg>
      <pc:sldChg chg="del">
        <pc:chgData name="Barbara Villareal" userId="b96cd21e0dd30154" providerId="LiveId" clId="{122AACD3-0EE5-480E-BDB6-8362A906B99C}" dt="2023-10-24T22:51:25.545" v="1060" actId="2696"/>
        <pc:sldMkLst>
          <pc:docMk/>
          <pc:sldMk cId="2288592528" sldId="273"/>
        </pc:sldMkLst>
      </pc:sldChg>
      <pc:sldChg chg="del">
        <pc:chgData name="Barbara Villareal" userId="b96cd21e0dd30154" providerId="LiveId" clId="{122AACD3-0EE5-480E-BDB6-8362A906B99C}" dt="2023-10-24T22:51:32.664" v="1062" actId="2696"/>
        <pc:sldMkLst>
          <pc:docMk/>
          <pc:sldMk cId="3474336442" sldId="274"/>
        </pc:sldMkLst>
      </pc:sldChg>
      <pc:sldChg chg="del">
        <pc:chgData name="Barbara Villareal" userId="b96cd21e0dd30154" providerId="LiveId" clId="{122AACD3-0EE5-480E-BDB6-8362A906B99C}" dt="2023-10-24T22:51:28.603" v="1061" actId="2696"/>
        <pc:sldMkLst>
          <pc:docMk/>
          <pc:sldMk cId="257672301" sldId="275"/>
        </pc:sldMkLst>
      </pc:sldChg>
      <pc:sldChg chg="modSp mod">
        <pc:chgData name="Barbara Villareal" userId="b96cd21e0dd30154" providerId="LiveId" clId="{122AACD3-0EE5-480E-BDB6-8362A906B99C}" dt="2023-10-30T20:34:16.497" v="1993" actId="207"/>
        <pc:sldMkLst>
          <pc:docMk/>
          <pc:sldMk cId="977014865" sldId="275"/>
        </pc:sldMkLst>
        <pc:spChg chg="mod">
          <ac:chgData name="Barbara Villareal" userId="b96cd21e0dd30154" providerId="LiveId" clId="{122AACD3-0EE5-480E-BDB6-8362A906B99C}" dt="2023-10-30T20:34:16.497" v="1993" actId="207"/>
          <ac:spMkLst>
            <pc:docMk/>
            <pc:sldMk cId="977014865" sldId="275"/>
            <ac:spMk id="6" creationId="{00000000-0000-0000-0000-000000000000}"/>
          </ac:spMkLst>
        </pc:spChg>
      </pc:sldChg>
      <pc:sldChg chg="del">
        <pc:chgData name="Barbara Villareal" userId="b96cd21e0dd30154" providerId="LiveId" clId="{122AACD3-0EE5-480E-BDB6-8362A906B99C}" dt="2023-10-24T22:51:36.313" v="1063" actId="2696"/>
        <pc:sldMkLst>
          <pc:docMk/>
          <pc:sldMk cId="3318720895" sldId="276"/>
        </pc:sldMkLst>
      </pc:sldChg>
      <pc:sldChg chg="del">
        <pc:chgData name="Barbara Villareal" userId="b96cd21e0dd30154" providerId="LiveId" clId="{122AACD3-0EE5-480E-BDB6-8362A906B99C}" dt="2023-10-24T22:51:39.346" v="1064" actId="2696"/>
        <pc:sldMkLst>
          <pc:docMk/>
          <pc:sldMk cId="3516883490" sldId="277"/>
        </pc:sldMkLst>
      </pc:sldChg>
      <pc:sldChg chg="del">
        <pc:chgData name="Barbara Villareal" userId="b96cd21e0dd30154" providerId="LiveId" clId="{122AACD3-0EE5-480E-BDB6-8362A906B99C}" dt="2023-10-24T22:51:42.424" v="1065" actId="2696"/>
        <pc:sldMkLst>
          <pc:docMk/>
          <pc:sldMk cId="2633080810" sldId="278"/>
        </pc:sldMkLst>
      </pc:sldChg>
      <pc:sldChg chg="del">
        <pc:chgData name="Barbara Villareal" userId="b96cd21e0dd30154" providerId="LiveId" clId="{122AACD3-0EE5-480E-BDB6-8362A906B99C}" dt="2023-10-24T22:51:44.649" v="1066" actId="2696"/>
        <pc:sldMkLst>
          <pc:docMk/>
          <pc:sldMk cId="378050034" sldId="279"/>
        </pc:sldMkLst>
      </pc:sldChg>
      <pc:sldChg chg="del">
        <pc:chgData name="Barbara Villareal" userId="b96cd21e0dd30154" providerId="LiveId" clId="{122AACD3-0EE5-480E-BDB6-8362A906B99C}" dt="2023-10-24T22:51:47.167" v="1067" actId="2696"/>
        <pc:sldMkLst>
          <pc:docMk/>
          <pc:sldMk cId="1968103280" sldId="280"/>
        </pc:sldMkLst>
      </pc:sldChg>
      <pc:sldChg chg="del">
        <pc:chgData name="Barbara Villareal" userId="b96cd21e0dd30154" providerId="LiveId" clId="{122AACD3-0EE5-480E-BDB6-8362A906B99C}" dt="2023-10-24T22:51:49.452" v="1068" actId="2696"/>
        <pc:sldMkLst>
          <pc:docMk/>
          <pc:sldMk cId="1567329205" sldId="282"/>
        </pc:sldMkLst>
      </pc:sldChg>
      <pc:sldChg chg="del">
        <pc:chgData name="Barbara Villareal" userId="b96cd21e0dd30154" providerId="LiveId" clId="{122AACD3-0EE5-480E-BDB6-8362A906B99C}" dt="2023-10-24T22:51:52.075" v="1069" actId="2696"/>
        <pc:sldMkLst>
          <pc:docMk/>
          <pc:sldMk cId="1626842983" sldId="283"/>
        </pc:sldMkLst>
      </pc:sldChg>
      <pc:sldChg chg="del">
        <pc:chgData name="Barbara Villareal" userId="b96cd21e0dd30154" providerId="LiveId" clId="{122AACD3-0EE5-480E-BDB6-8362A906B99C}" dt="2023-10-24T22:51:54.323" v="1070" actId="2696"/>
        <pc:sldMkLst>
          <pc:docMk/>
          <pc:sldMk cId="3809673976" sldId="284"/>
        </pc:sldMkLst>
      </pc:sldChg>
      <pc:sldChg chg="del">
        <pc:chgData name="Barbara Villareal" userId="b96cd21e0dd30154" providerId="LiveId" clId="{122AACD3-0EE5-480E-BDB6-8362A906B99C}" dt="2023-10-24T22:51:56.819" v="1071" actId="2696"/>
        <pc:sldMkLst>
          <pc:docMk/>
          <pc:sldMk cId="2262725566" sldId="286"/>
        </pc:sldMkLst>
      </pc:sldChg>
      <pc:sldChg chg="del">
        <pc:chgData name="Barbara Villareal" userId="b96cd21e0dd30154" providerId="LiveId" clId="{122AACD3-0EE5-480E-BDB6-8362A906B99C}" dt="2023-10-24T22:52:41.656" v="1089" actId="2696"/>
        <pc:sldMkLst>
          <pc:docMk/>
          <pc:sldMk cId="812973426" sldId="295"/>
        </pc:sldMkLst>
      </pc:sldChg>
      <pc:sldChg chg="del">
        <pc:chgData name="Barbara Villareal" userId="b96cd21e0dd30154" providerId="LiveId" clId="{122AACD3-0EE5-480E-BDB6-8362A906B99C}" dt="2023-10-24T22:52:44.272" v="1090" actId="2696"/>
        <pc:sldMkLst>
          <pc:docMk/>
          <pc:sldMk cId="744310509" sldId="296"/>
        </pc:sldMkLst>
      </pc:sldChg>
      <pc:sldChg chg="del">
        <pc:chgData name="Barbara Villareal" userId="b96cd21e0dd30154" providerId="LiveId" clId="{122AACD3-0EE5-480E-BDB6-8362A906B99C}" dt="2023-10-24T22:51:05.701" v="1054" actId="2696"/>
        <pc:sldMkLst>
          <pc:docMk/>
          <pc:sldMk cId="258464927" sldId="297"/>
        </pc:sldMkLst>
      </pc:sldChg>
      <pc:sldChg chg="del">
        <pc:chgData name="Barbara Villareal" userId="b96cd21e0dd30154" providerId="LiveId" clId="{122AACD3-0EE5-480E-BDB6-8362A906B99C}" dt="2023-10-24T22:52:51.700" v="1093" actId="2696"/>
        <pc:sldMkLst>
          <pc:docMk/>
          <pc:sldMk cId="1861217682" sldId="299"/>
        </pc:sldMkLst>
      </pc:sldChg>
      <pc:sldChg chg="del">
        <pc:chgData name="Barbara Villareal" userId="b96cd21e0dd30154" providerId="LiveId" clId="{122AACD3-0EE5-480E-BDB6-8362A906B99C}" dt="2023-10-24T22:52:53.836" v="1094" actId="2696"/>
        <pc:sldMkLst>
          <pc:docMk/>
          <pc:sldMk cId="1157686267" sldId="300"/>
        </pc:sldMkLst>
      </pc:sldChg>
      <pc:sldChg chg="modSp del mod chgLayout">
        <pc:chgData name="Barbara Villareal" userId="b96cd21e0dd30154" providerId="LiveId" clId="{122AACD3-0EE5-480E-BDB6-8362A906B99C}" dt="2023-10-30T22:34:12.659" v="3670" actId="2696"/>
        <pc:sldMkLst>
          <pc:docMk/>
          <pc:sldMk cId="3878278433" sldId="301"/>
        </pc:sldMkLst>
        <pc:spChg chg="mod ord">
          <ac:chgData name="Barbara Villareal" userId="b96cd21e0dd30154" providerId="LiveId" clId="{122AACD3-0EE5-480E-BDB6-8362A906B99C}" dt="2023-10-30T22:33:15.640" v="3663" actId="700"/>
          <ac:spMkLst>
            <pc:docMk/>
            <pc:sldMk cId="3878278433" sldId="301"/>
            <ac:spMk id="2" creationId="{D0173806-DC35-1EF5-831A-B967EB6AF627}"/>
          </ac:spMkLst>
        </pc:spChg>
        <pc:spChg chg="mod ord">
          <ac:chgData name="Barbara Villareal" userId="b96cd21e0dd30154" providerId="LiveId" clId="{122AACD3-0EE5-480E-BDB6-8362A906B99C}" dt="2023-10-30T22:33:15.640" v="3663" actId="700"/>
          <ac:spMkLst>
            <pc:docMk/>
            <pc:sldMk cId="3878278433" sldId="301"/>
            <ac:spMk id="3" creationId="{6709EB82-C8E9-21BD-EB50-6DA5F4BC1D3B}"/>
          </ac:spMkLst>
        </pc:spChg>
        <pc:spChg chg="mod ord">
          <ac:chgData name="Barbara Villareal" userId="b96cd21e0dd30154" providerId="LiveId" clId="{122AACD3-0EE5-480E-BDB6-8362A906B99C}" dt="2023-10-30T22:33:15.640" v="3663" actId="700"/>
          <ac:spMkLst>
            <pc:docMk/>
            <pc:sldMk cId="3878278433" sldId="301"/>
            <ac:spMk id="4" creationId="{D3553464-AB92-798E-6AAD-B45B3812417F}"/>
          </ac:spMkLst>
        </pc:spChg>
      </pc:sldChg>
      <pc:sldChg chg="del">
        <pc:chgData name="Barbara Villareal" userId="b96cd21e0dd30154" providerId="LiveId" clId="{122AACD3-0EE5-480E-BDB6-8362A906B99C}" dt="2023-10-24T22:52:58.249" v="1095" actId="2696"/>
        <pc:sldMkLst>
          <pc:docMk/>
          <pc:sldMk cId="226635068" sldId="303"/>
        </pc:sldMkLst>
      </pc:sldChg>
      <pc:sldChg chg="del">
        <pc:chgData name="Barbara Villareal" userId="b96cd21e0dd30154" providerId="LiveId" clId="{122AACD3-0EE5-480E-BDB6-8362A906B99C}" dt="2023-10-24T22:53:10.824" v="1096" actId="2696"/>
        <pc:sldMkLst>
          <pc:docMk/>
          <pc:sldMk cId="1334585449" sldId="304"/>
        </pc:sldMkLst>
      </pc:sldChg>
      <pc:sldChg chg="del">
        <pc:chgData name="Barbara Villareal" userId="b96cd21e0dd30154" providerId="LiveId" clId="{122AACD3-0EE5-480E-BDB6-8362A906B99C}" dt="2023-10-24T22:36:31.890" v="676" actId="2696"/>
        <pc:sldMkLst>
          <pc:docMk/>
          <pc:sldMk cId="3422545934" sldId="305"/>
        </pc:sldMkLst>
      </pc:sldChg>
      <pc:sldChg chg="del">
        <pc:chgData name="Barbara Villareal" userId="b96cd21e0dd30154" providerId="LiveId" clId="{122AACD3-0EE5-480E-BDB6-8362A906B99C}" dt="2023-10-24T22:52:38.707" v="1088" actId="2696"/>
        <pc:sldMkLst>
          <pc:docMk/>
          <pc:sldMk cId="3111390810" sldId="306"/>
        </pc:sldMkLst>
      </pc:sldChg>
      <pc:sldChg chg="del">
        <pc:chgData name="Barbara Villareal" userId="b96cd21e0dd30154" providerId="LiveId" clId="{122AACD3-0EE5-480E-BDB6-8362A906B99C}" dt="2023-10-24T22:50:47.864" v="1048" actId="2696"/>
        <pc:sldMkLst>
          <pc:docMk/>
          <pc:sldMk cId="3171251145" sldId="307"/>
        </pc:sldMkLst>
      </pc:sldChg>
      <pc:sldChg chg="del">
        <pc:chgData name="Barbara Villareal" userId="b96cd21e0dd30154" providerId="LiveId" clId="{122AACD3-0EE5-480E-BDB6-8362A906B99C}" dt="2023-10-24T22:50:47.864" v="1048" actId="2696"/>
        <pc:sldMkLst>
          <pc:docMk/>
          <pc:sldMk cId="2021429681" sldId="308"/>
        </pc:sldMkLst>
      </pc:sldChg>
      <pc:sldChg chg="del">
        <pc:chgData name="Barbara Villareal" userId="b96cd21e0dd30154" providerId="LiveId" clId="{122AACD3-0EE5-480E-BDB6-8362A906B99C}" dt="2023-10-24T22:50:19.380" v="1046" actId="2696"/>
        <pc:sldMkLst>
          <pc:docMk/>
          <pc:sldMk cId="634943132" sldId="309"/>
        </pc:sldMkLst>
      </pc:sldChg>
      <pc:sldChg chg="del">
        <pc:chgData name="Barbara Villareal" userId="b96cd21e0dd30154" providerId="LiveId" clId="{122AACD3-0EE5-480E-BDB6-8362A906B99C}" dt="2023-10-24T22:50:24.904" v="1047" actId="2696"/>
        <pc:sldMkLst>
          <pc:docMk/>
          <pc:sldMk cId="1126773470" sldId="310"/>
        </pc:sldMkLst>
      </pc:sldChg>
      <pc:sldChg chg="del">
        <pc:chgData name="Barbara Villareal" userId="b96cd21e0dd30154" providerId="LiveId" clId="{122AACD3-0EE5-480E-BDB6-8362A906B99C}" dt="2023-10-24T22:50:51.585" v="1049" actId="2696"/>
        <pc:sldMkLst>
          <pc:docMk/>
          <pc:sldMk cId="1287707178" sldId="311"/>
        </pc:sldMkLst>
      </pc:sldChg>
      <pc:sldChg chg="del">
        <pc:chgData name="Barbara Villareal" userId="b96cd21e0dd30154" providerId="LiveId" clId="{122AACD3-0EE5-480E-BDB6-8362A906B99C}" dt="2023-10-24T22:50:57.441" v="1051" actId="2696"/>
        <pc:sldMkLst>
          <pc:docMk/>
          <pc:sldMk cId="3585357658" sldId="312"/>
        </pc:sldMkLst>
      </pc:sldChg>
      <pc:sldChg chg="del">
        <pc:chgData name="Barbara Villareal" userId="b96cd21e0dd30154" providerId="LiveId" clId="{122AACD3-0EE5-480E-BDB6-8362A906B99C}" dt="2023-10-24T22:51:00.637" v="1052" actId="2696"/>
        <pc:sldMkLst>
          <pc:docMk/>
          <pc:sldMk cId="1623744204" sldId="313"/>
        </pc:sldMkLst>
      </pc:sldChg>
      <pc:sldChg chg="del">
        <pc:chgData name="Barbara Villareal" userId="b96cd21e0dd30154" providerId="LiveId" clId="{122AACD3-0EE5-480E-BDB6-8362A906B99C}" dt="2023-10-24T22:51:08.442" v="1055" actId="2696"/>
        <pc:sldMkLst>
          <pc:docMk/>
          <pc:sldMk cId="2215164458" sldId="314"/>
        </pc:sldMkLst>
      </pc:sldChg>
      <pc:sldChg chg="del">
        <pc:chgData name="Barbara Villareal" userId="b96cd21e0dd30154" providerId="LiveId" clId="{122AACD3-0EE5-480E-BDB6-8362A906B99C}" dt="2023-10-24T22:51:15.961" v="1057" actId="2696"/>
        <pc:sldMkLst>
          <pc:docMk/>
          <pc:sldMk cId="0" sldId="315"/>
        </pc:sldMkLst>
      </pc:sldChg>
      <pc:sldChg chg="del">
        <pc:chgData name="Barbara Villareal" userId="b96cd21e0dd30154" providerId="LiveId" clId="{122AACD3-0EE5-480E-BDB6-8362A906B99C}" dt="2023-10-24T22:51:19.495" v="1058" actId="2696"/>
        <pc:sldMkLst>
          <pc:docMk/>
          <pc:sldMk cId="1470201030" sldId="316"/>
        </pc:sldMkLst>
      </pc:sldChg>
      <pc:sldChg chg="del">
        <pc:chgData name="Barbara Villareal" userId="b96cd21e0dd30154" providerId="LiveId" clId="{122AACD3-0EE5-480E-BDB6-8362A906B99C}" dt="2023-10-24T22:51:59.183" v="1072" actId="2696"/>
        <pc:sldMkLst>
          <pc:docMk/>
          <pc:sldMk cId="3219636511" sldId="317"/>
        </pc:sldMkLst>
      </pc:sldChg>
      <pc:sldChg chg="del">
        <pc:chgData name="Barbara Villareal" userId="b96cd21e0dd30154" providerId="LiveId" clId="{122AACD3-0EE5-480E-BDB6-8362A906B99C}" dt="2023-10-24T22:52:01.785" v="1073" actId="2696"/>
        <pc:sldMkLst>
          <pc:docMk/>
          <pc:sldMk cId="3422256371" sldId="318"/>
        </pc:sldMkLst>
      </pc:sldChg>
      <pc:sldChg chg="del">
        <pc:chgData name="Barbara Villareal" userId="b96cd21e0dd30154" providerId="LiveId" clId="{122AACD3-0EE5-480E-BDB6-8362A906B99C}" dt="2023-10-24T22:52:04.074" v="1074" actId="2696"/>
        <pc:sldMkLst>
          <pc:docMk/>
          <pc:sldMk cId="1040286725" sldId="319"/>
        </pc:sldMkLst>
      </pc:sldChg>
      <pc:sldChg chg="del">
        <pc:chgData name="Barbara Villareal" userId="b96cd21e0dd30154" providerId="LiveId" clId="{122AACD3-0EE5-480E-BDB6-8362A906B99C}" dt="2023-10-24T22:52:06.206" v="1075" actId="2696"/>
        <pc:sldMkLst>
          <pc:docMk/>
          <pc:sldMk cId="2250390526" sldId="320"/>
        </pc:sldMkLst>
      </pc:sldChg>
      <pc:sldChg chg="del">
        <pc:chgData name="Barbara Villareal" userId="b96cd21e0dd30154" providerId="LiveId" clId="{122AACD3-0EE5-480E-BDB6-8362A906B99C}" dt="2023-10-24T22:52:08.413" v="1076" actId="2696"/>
        <pc:sldMkLst>
          <pc:docMk/>
          <pc:sldMk cId="439090132" sldId="321"/>
        </pc:sldMkLst>
      </pc:sldChg>
      <pc:sldChg chg="del">
        <pc:chgData name="Barbara Villareal" userId="b96cd21e0dd30154" providerId="LiveId" clId="{122AACD3-0EE5-480E-BDB6-8362A906B99C}" dt="2023-10-24T22:52:10.806" v="1077" actId="2696"/>
        <pc:sldMkLst>
          <pc:docMk/>
          <pc:sldMk cId="1426030426" sldId="322"/>
        </pc:sldMkLst>
      </pc:sldChg>
      <pc:sldChg chg="del">
        <pc:chgData name="Barbara Villareal" userId="b96cd21e0dd30154" providerId="LiveId" clId="{122AACD3-0EE5-480E-BDB6-8362A906B99C}" dt="2023-10-24T22:52:13.226" v="1078" actId="2696"/>
        <pc:sldMkLst>
          <pc:docMk/>
          <pc:sldMk cId="849751112" sldId="323"/>
        </pc:sldMkLst>
      </pc:sldChg>
      <pc:sldChg chg="del">
        <pc:chgData name="Barbara Villareal" userId="b96cd21e0dd30154" providerId="LiveId" clId="{122AACD3-0EE5-480E-BDB6-8362A906B99C}" dt="2023-10-24T22:52:15.676" v="1079" actId="2696"/>
        <pc:sldMkLst>
          <pc:docMk/>
          <pc:sldMk cId="3964611305" sldId="324"/>
        </pc:sldMkLst>
      </pc:sldChg>
      <pc:sldChg chg="del">
        <pc:chgData name="Barbara Villareal" userId="b96cd21e0dd30154" providerId="LiveId" clId="{122AACD3-0EE5-480E-BDB6-8362A906B99C}" dt="2023-10-24T22:52:18.042" v="1080" actId="2696"/>
        <pc:sldMkLst>
          <pc:docMk/>
          <pc:sldMk cId="1373753145" sldId="325"/>
        </pc:sldMkLst>
      </pc:sldChg>
      <pc:sldChg chg="del">
        <pc:chgData name="Barbara Villareal" userId="b96cd21e0dd30154" providerId="LiveId" clId="{122AACD3-0EE5-480E-BDB6-8362A906B99C}" dt="2023-10-24T22:52:20.464" v="1081" actId="2696"/>
        <pc:sldMkLst>
          <pc:docMk/>
          <pc:sldMk cId="2871251970" sldId="326"/>
        </pc:sldMkLst>
      </pc:sldChg>
      <pc:sldChg chg="del">
        <pc:chgData name="Barbara Villareal" userId="b96cd21e0dd30154" providerId="LiveId" clId="{122AACD3-0EE5-480E-BDB6-8362A906B99C}" dt="2023-10-24T22:52:22.660" v="1082" actId="2696"/>
        <pc:sldMkLst>
          <pc:docMk/>
          <pc:sldMk cId="541518668" sldId="327"/>
        </pc:sldMkLst>
      </pc:sldChg>
      <pc:sldChg chg="del">
        <pc:chgData name="Barbara Villareal" userId="b96cd21e0dd30154" providerId="LiveId" clId="{122AACD3-0EE5-480E-BDB6-8362A906B99C}" dt="2023-10-24T22:52:24.773" v="1083" actId="2696"/>
        <pc:sldMkLst>
          <pc:docMk/>
          <pc:sldMk cId="74693235" sldId="328"/>
        </pc:sldMkLst>
      </pc:sldChg>
      <pc:sldChg chg="del">
        <pc:chgData name="Barbara Villareal" userId="b96cd21e0dd30154" providerId="LiveId" clId="{122AACD3-0EE5-480E-BDB6-8362A906B99C}" dt="2023-10-24T22:52:27.113" v="1084" actId="2696"/>
        <pc:sldMkLst>
          <pc:docMk/>
          <pc:sldMk cId="2050768570" sldId="329"/>
        </pc:sldMkLst>
      </pc:sldChg>
      <pc:sldChg chg="del">
        <pc:chgData name="Barbara Villareal" userId="b96cd21e0dd30154" providerId="LiveId" clId="{122AACD3-0EE5-480E-BDB6-8362A906B99C}" dt="2023-10-24T22:52:29.954" v="1085" actId="2696"/>
        <pc:sldMkLst>
          <pc:docMk/>
          <pc:sldMk cId="1046197215" sldId="330"/>
        </pc:sldMkLst>
      </pc:sldChg>
      <pc:sldChg chg="del">
        <pc:chgData name="Barbara Villareal" userId="b96cd21e0dd30154" providerId="LiveId" clId="{122AACD3-0EE5-480E-BDB6-8362A906B99C}" dt="2023-10-24T22:52:32.339" v="1086" actId="2696"/>
        <pc:sldMkLst>
          <pc:docMk/>
          <pc:sldMk cId="3979160078" sldId="331"/>
        </pc:sldMkLst>
      </pc:sldChg>
      <pc:sldChg chg="del">
        <pc:chgData name="Barbara Villareal" userId="b96cd21e0dd30154" providerId="LiveId" clId="{122AACD3-0EE5-480E-BDB6-8362A906B99C}" dt="2023-10-24T22:52:35.050" v="1087" actId="2696"/>
        <pc:sldMkLst>
          <pc:docMk/>
          <pc:sldMk cId="285391967" sldId="332"/>
        </pc:sldMkLst>
      </pc:sldChg>
      <pc:sldChg chg="del">
        <pc:chgData name="Barbara Villareal" userId="b96cd21e0dd30154" providerId="LiveId" clId="{122AACD3-0EE5-480E-BDB6-8362A906B99C}" dt="2023-10-24T22:52:49.371" v="1092" actId="2696"/>
        <pc:sldMkLst>
          <pc:docMk/>
          <pc:sldMk cId="3927981475" sldId="333"/>
        </pc:sldMkLst>
      </pc:sldChg>
      <pc:sldChg chg="del">
        <pc:chgData name="Barbara Villareal" userId="b96cd21e0dd30154" providerId="LiveId" clId="{122AACD3-0EE5-480E-BDB6-8362A906B99C}" dt="2023-10-24T22:53:13.428" v="1097" actId="2696"/>
        <pc:sldMkLst>
          <pc:docMk/>
          <pc:sldMk cId="2371466241" sldId="334"/>
        </pc:sldMkLst>
      </pc:sldChg>
      <pc:sldChg chg="del">
        <pc:chgData name="Barbara Villareal" userId="b96cd21e0dd30154" providerId="LiveId" clId="{122AACD3-0EE5-480E-BDB6-8362A906B99C}" dt="2023-10-24T21:16:35.092" v="655" actId="2696"/>
        <pc:sldMkLst>
          <pc:docMk/>
          <pc:sldMk cId="2480509267" sldId="335"/>
        </pc:sldMkLst>
      </pc:sldChg>
      <pc:sldChg chg="del">
        <pc:chgData name="Barbara Villareal" userId="b96cd21e0dd30154" providerId="LiveId" clId="{122AACD3-0EE5-480E-BDB6-8362A906B99C}" dt="2023-10-24T21:16:57.028" v="658" actId="2696"/>
        <pc:sldMkLst>
          <pc:docMk/>
          <pc:sldMk cId="617310577" sldId="336"/>
        </pc:sldMkLst>
      </pc:sldChg>
      <pc:sldChg chg="del">
        <pc:chgData name="Barbara Villareal" userId="b96cd21e0dd30154" providerId="LiveId" clId="{122AACD3-0EE5-480E-BDB6-8362A906B99C}" dt="2023-10-24T21:17:42.895" v="660" actId="2696"/>
        <pc:sldMkLst>
          <pc:docMk/>
          <pc:sldMk cId="640602514" sldId="337"/>
        </pc:sldMkLst>
      </pc:sldChg>
      <pc:sldChg chg="addSp delSp modSp mod modClrScheme chgLayout modNotesTx">
        <pc:chgData name="Barbara Villareal" userId="b96cd21e0dd30154" providerId="LiveId" clId="{122AACD3-0EE5-480E-BDB6-8362A906B99C}" dt="2023-11-28T00:00:25.735" v="6507" actId="20577"/>
        <pc:sldMkLst>
          <pc:docMk/>
          <pc:sldMk cId="3051154539" sldId="338"/>
        </pc:sldMkLst>
        <pc:spChg chg="del mod ord">
          <ac:chgData name="Barbara Villareal" userId="b96cd21e0dd30154" providerId="LiveId" clId="{122AACD3-0EE5-480E-BDB6-8362A906B99C}" dt="2023-11-27T23:01:02.476" v="6358" actId="478"/>
          <ac:spMkLst>
            <pc:docMk/>
            <pc:sldMk cId="3051154539" sldId="338"/>
            <ac:spMk id="2" creationId="{00000000-0000-0000-0000-000000000000}"/>
          </ac:spMkLst>
        </pc:spChg>
        <pc:spChg chg="add del mod ord">
          <ac:chgData name="Barbara Villareal" userId="b96cd21e0dd30154" providerId="LiveId" clId="{122AACD3-0EE5-480E-BDB6-8362A906B99C}" dt="2023-11-04T23:27:24.733" v="5606" actId="478"/>
          <ac:spMkLst>
            <pc:docMk/>
            <pc:sldMk cId="3051154539" sldId="338"/>
            <ac:spMk id="3" creationId="{32CDA08E-1244-2B21-2F8D-DEBC35869EF9}"/>
          </ac:spMkLst>
        </pc:spChg>
        <pc:spChg chg="add mod">
          <ac:chgData name="Barbara Villareal" userId="b96cd21e0dd30154" providerId="LiveId" clId="{122AACD3-0EE5-480E-BDB6-8362A906B99C}" dt="2023-11-27T23:09:49.673" v="6477" actId="2711"/>
          <ac:spMkLst>
            <pc:docMk/>
            <pc:sldMk cId="3051154539" sldId="338"/>
            <ac:spMk id="5" creationId="{0838FA4D-5B6C-C95E-F88E-61046193D77F}"/>
          </ac:spMkLst>
        </pc:spChg>
        <pc:picChg chg="mod">
          <ac:chgData name="Barbara Villareal" userId="b96cd21e0dd30154" providerId="LiveId" clId="{122AACD3-0EE5-480E-BDB6-8362A906B99C}" dt="2023-11-27T23:09:59.889" v="6478" actId="1076"/>
          <ac:picMkLst>
            <pc:docMk/>
            <pc:sldMk cId="3051154539" sldId="338"/>
            <ac:picMk id="4" creationId="{00000000-0000-0000-0000-000000000000}"/>
          </ac:picMkLst>
        </pc:picChg>
      </pc:sldChg>
      <pc:sldChg chg="addSp delSp modSp del mod modClrScheme chgLayout modNotesTx">
        <pc:chgData name="Barbara Villareal" userId="b96cd21e0dd30154" providerId="LiveId" clId="{122AACD3-0EE5-480E-BDB6-8362A906B99C}" dt="2023-11-27T22:59:32.220" v="6350" actId="2696"/>
        <pc:sldMkLst>
          <pc:docMk/>
          <pc:sldMk cId="1804010902" sldId="339"/>
        </pc:sldMkLst>
        <pc:spChg chg="mod ord">
          <ac:chgData name="Barbara Villareal" userId="b96cd21e0dd30154" providerId="LiveId" clId="{122AACD3-0EE5-480E-BDB6-8362A906B99C}" dt="2023-11-04T23:28:00.944" v="5608" actId="700"/>
          <ac:spMkLst>
            <pc:docMk/>
            <pc:sldMk cId="1804010902" sldId="339"/>
            <ac:spMk id="2" creationId="{00000000-0000-0000-0000-000000000000}"/>
          </ac:spMkLst>
        </pc:spChg>
        <pc:spChg chg="add del mod ord">
          <ac:chgData name="Barbara Villareal" userId="b96cd21e0dd30154" providerId="LiveId" clId="{122AACD3-0EE5-480E-BDB6-8362A906B99C}" dt="2023-11-04T23:28:10.070" v="5609" actId="478"/>
          <ac:spMkLst>
            <pc:docMk/>
            <pc:sldMk cId="1804010902" sldId="339"/>
            <ac:spMk id="5" creationId="{568F1EB1-7788-400B-A42E-2D4D7586AEFF}"/>
          </ac:spMkLst>
        </pc:spChg>
        <pc:picChg chg="mod">
          <ac:chgData name="Barbara Villareal" userId="b96cd21e0dd30154" providerId="LiveId" clId="{122AACD3-0EE5-480E-BDB6-8362A906B99C}" dt="2023-11-04T23:28:15.234" v="5610" actId="1076"/>
          <ac:picMkLst>
            <pc:docMk/>
            <pc:sldMk cId="1804010902" sldId="339"/>
            <ac:picMk id="4" creationId="{00000000-0000-0000-0000-000000000000}"/>
          </ac:picMkLst>
        </pc:picChg>
      </pc:sldChg>
      <pc:sldChg chg="addSp delSp modSp del mod modClrScheme chgLayout modNotesTx">
        <pc:chgData name="Barbara Villareal" userId="b96cd21e0dd30154" providerId="LiveId" clId="{122AACD3-0EE5-480E-BDB6-8362A906B99C}" dt="2023-11-27T22:59:58.106" v="6354" actId="2696"/>
        <pc:sldMkLst>
          <pc:docMk/>
          <pc:sldMk cId="2194484501" sldId="340"/>
        </pc:sldMkLst>
        <pc:spChg chg="mod ord">
          <ac:chgData name="Barbara Villareal" userId="b96cd21e0dd30154" providerId="LiveId" clId="{122AACD3-0EE5-480E-BDB6-8362A906B99C}" dt="2023-11-04T23:28:29.653" v="5611" actId="700"/>
          <ac:spMkLst>
            <pc:docMk/>
            <pc:sldMk cId="2194484501" sldId="340"/>
            <ac:spMk id="2" creationId="{00000000-0000-0000-0000-000000000000}"/>
          </ac:spMkLst>
        </pc:spChg>
        <pc:spChg chg="add del mod ord">
          <ac:chgData name="Barbara Villareal" userId="b96cd21e0dd30154" providerId="LiveId" clId="{122AACD3-0EE5-480E-BDB6-8362A906B99C}" dt="2023-11-04T23:28:33.753" v="5612" actId="478"/>
          <ac:spMkLst>
            <pc:docMk/>
            <pc:sldMk cId="2194484501" sldId="340"/>
            <ac:spMk id="5" creationId="{AE1AF130-9990-B6EB-4816-5ABA301B2738}"/>
          </ac:spMkLst>
        </pc:spChg>
        <pc:picChg chg="mod">
          <ac:chgData name="Barbara Villareal" userId="b96cd21e0dd30154" providerId="LiveId" clId="{122AACD3-0EE5-480E-BDB6-8362A906B99C}" dt="2023-11-04T23:28:37.760" v="5613" actId="1076"/>
          <ac:picMkLst>
            <pc:docMk/>
            <pc:sldMk cId="2194484501" sldId="340"/>
            <ac:picMk id="4" creationId="{00000000-0000-0000-0000-000000000000}"/>
          </ac:picMkLst>
        </pc:picChg>
      </pc:sldChg>
      <pc:sldChg chg="addSp delSp modSp mod modClrScheme chgLayout modNotesTx">
        <pc:chgData name="Barbara Villareal" userId="b96cd21e0dd30154" providerId="LiveId" clId="{122AACD3-0EE5-480E-BDB6-8362A906B99C}" dt="2023-11-27T23:29:39.135" v="6479" actId="2711"/>
        <pc:sldMkLst>
          <pc:docMk/>
          <pc:sldMk cId="0" sldId="341"/>
        </pc:sldMkLst>
        <pc:spChg chg="mod ord">
          <ac:chgData name="Barbara Villareal" userId="b96cd21e0dd30154" providerId="LiveId" clId="{122AACD3-0EE5-480E-BDB6-8362A906B99C}" dt="2023-11-27T23:29:39.135" v="6479" actId="2711"/>
          <ac:spMkLst>
            <pc:docMk/>
            <pc:sldMk cId="0" sldId="341"/>
            <ac:spMk id="2" creationId="{00000000-0000-0000-0000-000000000000}"/>
          </ac:spMkLst>
        </pc:spChg>
        <pc:spChg chg="add del mod ord">
          <ac:chgData name="Barbara Villareal" userId="b96cd21e0dd30154" providerId="LiveId" clId="{122AACD3-0EE5-480E-BDB6-8362A906B99C}" dt="2023-11-04T23:28:53.478" v="5615" actId="478"/>
          <ac:spMkLst>
            <pc:docMk/>
            <pc:sldMk cId="0" sldId="341"/>
            <ac:spMk id="3" creationId="{F710513A-67EC-991C-6368-9D11DAAD3040}"/>
          </ac:spMkLst>
        </pc:spChg>
        <pc:spChg chg="add mod">
          <ac:chgData name="Barbara Villareal" userId="b96cd21e0dd30154" providerId="LiveId" clId="{122AACD3-0EE5-480E-BDB6-8362A906B99C}" dt="2023-11-27T23:03:27.088" v="6405" actId="26606"/>
          <ac:spMkLst>
            <pc:docMk/>
            <pc:sldMk cId="0" sldId="341"/>
            <ac:spMk id="10" creationId="{0F7CE1CD-9045-9A0A-4AEC-835D6BAF3A07}"/>
          </ac:spMkLst>
        </pc:spChg>
        <pc:picChg chg="mod">
          <ac:chgData name="Barbara Villareal" userId="b96cd21e0dd30154" providerId="LiveId" clId="{122AACD3-0EE5-480E-BDB6-8362A906B99C}" dt="2023-11-27T23:03:27.088" v="6405" actId="26606"/>
          <ac:picMkLst>
            <pc:docMk/>
            <pc:sldMk cId="0" sldId="341"/>
            <ac:picMk id="5" creationId="{00000000-0000-0000-0000-000000000000}"/>
          </ac:picMkLst>
        </pc:picChg>
      </pc:sldChg>
      <pc:sldChg chg="modSp mod modClrScheme chgLayout modNotesTx">
        <pc:chgData name="Barbara Villareal" userId="b96cd21e0dd30154" providerId="LiveId" clId="{122AACD3-0EE5-480E-BDB6-8362A906B99C}" dt="2023-11-28T00:16:23.484" v="6994" actId="20577"/>
        <pc:sldMkLst>
          <pc:docMk/>
          <pc:sldMk cId="4076684074" sldId="342"/>
        </pc:sldMkLst>
        <pc:spChg chg="mod ord">
          <ac:chgData name="Barbara Villareal" userId="b96cd21e0dd30154" providerId="LiveId" clId="{122AACD3-0EE5-480E-BDB6-8362A906B99C}" dt="2023-11-27T23:57:57.029" v="6481" actId="255"/>
          <ac:spMkLst>
            <pc:docMk/>
            <pc:sldMk cId="4076684074" sldId="342"/>
            <ac:spMk id="2" creationId="{00000000-0000-0000-0000-000000000000}"/>
          </ac:spMkLst>
        </pc:spChg>
        <pc:spChg chg="mod ord">
          <ac:chgData name="Barbara Villareal" userId="b96cd21e0dd30154" providerId="LiveId" clId="{122AACD3-0EE5-480E-BDB6-8362A906B99C}" dt="2023-11-27T23:05:29.371" v="6469" actId="6549"/>
          <ac:spMkLst>
            <pc:docMk/>
            <pc:sldMk cId="4076684074" sldId="342"/>
            <ac:spMk id="3" creationId="{00000000-0000-0000-0000-000000000000}"/>
          </ac:spMkLst>
        </pc:spChg>
      </pc:sldChg>
      <pc:sldChg chg="addSp delSp modSp mod modClrScheme chgLayout modNotesTx">
        <pc:chgData name="Barbara Villareal" userId="b96cd21e0dd30154" providerId="LiveId" clId="{122AACD3-0EE5-480E-BDB6-8362A906B99C}" dt="2023-11-27T19:49:02.362" v="6334" actId="6549"/>
        <pc:sldMkLst>
          <pc:docMk/>
          <pc:sldMk cId="0" sldId="343"/>
        </pc:sldMkLst>
        <pc:spChg chg="mod ord">
          <ac:chgData name="Barbara Villareal" userId="b96cd21e0dd30154" providerId="LiveId" clId="{122AACD3-0EE5-480E-BDB6-8362A906B99C}" dt="2023-11-27T19:49:02.362" v="6334" actId="6549"/>
          <ac:spMkLst>
            <pc:docMk/>
            <pc:sldMk cId="0" sldId="343"/>
            <ac:spMk id="2" creationId="{00000000-0000-0000-0000-000000000000}"/>
          </ac:spMkLst>
        </pc:spChg>
        <pc:spChg chg="add del mod ord">
          <ac:chgData name="Barbara Villareal" userId="b96cd21e0dd30154" providerId="LiveId" clId="{122AACD3-0EE5-480E-BDB6-8362A906B99C}" dt="2023-11-04T23:29:53.542" v="5623" actId="478"/>
          <ac:spMkLst>
            <pc:docMk/>
            <pc:sldMk cId="0" sldId="343"/>
            <ac:spMk id="3" creationId="{8C9FE7E1-63BB-377B-1D82-D4AFCE53088B}"/>
          </ac:spMkLst>
        </pc:spChg>
        <pc:spChg chg="add">
          <ac:chgData name="Barbara Villareal" userId="b96cd21e0dd30154" providerId="LiveId" clId="{122AACD3-0EE5-480E-BDB6-8362A906B99C}" dt="2023-11-04T23:29:58.431" v="5624" actId="26606"/>
          <ac:spMkLst>
            <pc:docMk/>
            <pc:sldMk cId="0" sldId="343"/>
            <ac:spMk id="9" creationId="{FC0B5C15-F0B5-85FC-B40D-D4A4CB57E4A2}"/>
          </ac:spMkLst>
        </pc:spChg>
        <pc:picChg chg="mod">
          <ac:chgData name="Barbara Villareal" userId="b96cd21e0dd30154" providerId="LiveId" clId="{122AACD3-0EE5-480E-BDB6-8362A906B99C}" dt="2023-11-04T23:29:58.431" v="5624" actId="26606"/>
          <ac:picMkLst>
            <pc:docMk/>
            <pc:sldMk cId="0" sldId="343"/>
            <ac:picMk id="4" creationId="{00000000-0000-0000-0000-000000000000}"/>
          </ac:picMkLst>
        </pc:picChg>
      </pc:sldChg>
      <pc:sldChg chg="addSp delSp modSp mod modClrScheme chgLayout modNotesTx">
        <pc:chgData name="Barbara Villareal" userId="b96cd21e0dd30154" providerId="LiveId" clId="{122AACD3-0EE5-480E-BDB6-8362A906B99C}" dt="2023-12-04T22:05:37.383" v="7369" actId="6549"/>
        <pc:sldMkLst>
          <pc:docMk/>
          <pc:sldMk cId="795758412" sldId="344"/>
        </pc:sldMkLst>
        <pc:spChg chg="mod ord">
          <ac:chgData name="Barbara Villareal" userId="b96cd21e0dd30154" providerId="LiveId" clId="{122AACD3-0EE5-480E-BDB6-8362A906B99C}" dt="2023-12-04T22:05:37.383" v="7369" actId="6549"/>
          <ac:spMkLst>
            <pc:docMk/>
            <pc:sldMk cId="795758412" sldId="344"/>
            <ac:spMk id="2" creationId="{00000000-0000-0000-0000-000000000000}"/>
          </ac:spMkLst>
        </pc:spChg>
        <pc:spChg chg="add del mod ord">
          <ac:chgData name="Barbara Villareal" userId="b96cd21e0dd30154" providerId="LiveId" clId="{122AACD3-0EE5-480E-BDB6-8362A906B99C}" dt="2023-11-04T23:30:16.060" v="5626" actId="478"/>
          <ac:spMkLst>
            <pc:docMk/>
            <pc:sldMk cId="795758412" sldId="344"/>
            <ac:spMk id="3" creationId="{EF2BD703-B846-7ED5-DCCE-A56A9FD322C4}"/>
          </ac:spMkLst>
        </pc:spChg>
        <pc:spChg chg="add del">
          <ac:chgData name="Barbara Villareal" userId="b96cd21e0dd30154" providerId="LiveId" clId="{122AACD3-0EE5-480E-BDB6-8362A906B99C}" dt="2023-11-04T23:30:23.202" v="5628" actId="26606"/>
          <ac:spMkLst>
            <pc:docMk/>
            <pc:sldMk cId="795758412" sldId="344"/>
            <ac:spMk id="9" creationId="{BFAA71AF-4155-7C1D-CD34-A4662AFD435B}"/>
          </ac:spMkLst>
        </pc:spChg>
        <pc:picChg chg="mod">
          <ac:chgData name="Barbara Villareal" userId="b96cd21e0dd30154" providerId="LiveId" clId="{122AACD3-0EE5-480E-BDB6-8362A906B99C}" dt="2023-11-04T23:30:23.202" v="5628" actId="26606"/>
          <ac:picMkLst>
            <pc:docMk/>
            <pc:sldMk cId="795758412" sldId="344"/>
            <ac:picMk id="4" creationId="{00000000-0000-0000-0000-000000000000}"/>
          </ac:picMkLst>
        </pc:picChg>
      </pc:sldChg>
      <pc:sldChg chg="addSp delSp modSp mod modClrScheme chgLayout modNotesTx">
        <pc:chgData name="Barbara Villareal" userId="b96cd21e0dd30154" providerId="LiveId" clId="{122AACD3-0EE5-480E-BDB6-8362A906B99C}" dt="2023-12-04T22:05:50.127" v="7387" actId="6549"/>
        <pc:sldMkLst>
          <pc:docMk/>
          <pc:sldMk cId="1095457468" sldId="345"/>
        </pc:sldMkLst>
        <pc:spChg chg="mod ord">
          <ac:chgData name="Barbara Villareal" userId="b96cd21e0dd30154" providerId="LiveId" clId="{122AACD3-0EE5-480E-BDB6-8362A906B99C}" dt="2023-12-04T22:05:50.127" v="7387" actId="6549"/>
          <ac:spMkLst>
            <pc:docMk/>
            <pc:sldMk cId="1095457468" sldId="345"/>
            <ac:spMk id="2" creationId="{00000000-0000-0000-0000-000000000000}"/>
          </ac:spMkLst>
        </pc:spChg>
        <pc:spChg chg="del">
          <ac:chgData name="Barbara Villareal" userId="b96cd21e0dd30154" providerId="LiveId" clId="{122AACD3-0EE5-480E-BDB6-8362A906B99C}" dt="2023-10-30T17:27:52.785" v="1316" actId="478"/>
          <ac:spMkLst>
            <pc:docMk/>
            <pc:sldMk cId="1095457468" sldId="345"/>
            <ac:spMk id="3" creationId="{00000000-0000-0000-0000-000000000000}"/>
          </ac:spMkLst>
        </pc:spChg>
        <pc:spChg chg="add del mod ord">
          <ac:chgData name="Barbara Villareal" userId="b96cd21e0dd30154" providerId="LiveId" clId="{122AACD3-0EE5-480E-BDB6-8362A906B99C}" dt="2023-11-04T23:31:44.800" v="5635" actId="478"/>
          <ac:spMkLst>
            <pc:docMk/>
            <pc:sldMk cId="1095457468" sldId="345"/>
            <ac:spMk id="3" creationId="{DAAB770D-CDD2-63FB-3B7E-A61AC8FF27E7}"/>
          </ac:spMkLst>
        </pc:spChg>
        <pc:spChg chg="add">
          <ac:chgData name="Barbara Villareal" userId="b96cd21e0dd30154" providerId="LiveId" clId="{122AACD3-0EE5-480E-BDB6-8362A906B99C}" dt="2023-11-04T23:31:48.633" v="5636" actId="26606"/>
          <ac:spMkLst>
            <pc:docMk/>
            <pc:sldMk cId="1095457468" sldId="345"/>
            <ac:spMk id="10" creationId="{0E7DDC05-205D-0623-ADC8-93B2990D2860}"/>
          </ac:spMkLst>
        </pc:spChg>
        <pc:picChg chg="del mod">
          <ac:chgData name="Barbara Villareal" userId="b96cd21e0dd30154" providerId="LiveId" clId="{122AACD3-0EE5-480E-BDB6-8362A906B99C}" dt="2023-10-30T17:27:49.343" v="1315" actId="478"/>
          <ac:picMkLst>
            <pc:docMk/>
            <pc:sldMk cId="1095457468" sldId="345"/>
            <ac:picMk id="4" creationId="{00000000-0000-0000-0000-000000000000}"/>
          </ac:picMkLst>
        </pc:picChg>
        <pc:picChg chg="add mod">
          <ac:chgData name="Barbara Villareal" userId="b96cd21e0dd30154" providerId="LiveId" clId="{122AACD3-0EE5-480E-BDB6-8362A906B99C}" dt="2023-11-04T23:31:48.633" v="5636" actId="26606"/>
          <ac:picMkLst>
            <pc:docMk/>
            <pc:sldMk cId="1095457468" sldId="345"/>
            <ac:picMk id="5" creationId="{26807EFC-C145-A8EB-7D42-EACE4DED692C}"/>
          </ac:picMkLst>
        </pc:picChg>
      </pc:sldChg>
      <pc:sldChg chg="delSp modSp add del mod modClrScheme chgLayout modNotesTx">
        <pc:chgData name="Barbara Villareal" userId="b96cd21e0dd30154" providerId="LiveId" clId="{122AACD3-0EE5-480E-BDB6-8362A906B99C}" dt="2023-12-05T00:35:34.319" v="7686" actId="6549"/>
        <pc:sldMkLst>
          <pc:docMk/>
          <pc:sldMk cId="0" sldId="346"/>
        </pc:sldMkLst>
        <pc:spChg chg="mod ord">
          <ac:chgData name="Barbara Villareal" userId="b96cd21e0dd30154" providerId="LiveId" clId="{122AACD3-0EE5-480E-BDB6-8362A906B99C}" dt="2023-11-06T16:24:09.631" v="6055" actId="6549"/>
          <ac:spMkLst>
            <pc:docMk/>
            <pc:sldMk cId="0" sldId="346"/>
            <ac:spMk id="2" creationId="{00000000-0000-0000-0000-000000000000}"/>
          </ac:spMkLst>
        </pc:spChg>
        <pc:spChg chg="mod ord">
          <ac:chgData name="Barbara Villareal" userId="b96cd21e0dd30154" providerId="LiveId" clId="{122AACD3-0EE5-480E-BDB6-8362A906B99C}" dt="2023-12-05T00:35:34.319" v="7686" actId="6549"/>
          <ac:spMkLst>
            <pc:docMk/>
            <pc:sldMk cId="0" sldId="346"/>
            <ac:spMk id="3" creationId="{00000000-0000-0000-0000-000000000000}"/>
          </ac:spMkLst>
        </pc:spChg>
        <pc:picChg chg="del mod">
          <ac:chgData name="Barbara Villareal" userId="b96cd21e0dd30154" providerId="LiveId" clId="{122AACD3-0EE5-480E-BDB6-8362A906B99C}" dt="2023-12-04T22:09:57.338" v="7390"/>
          <ac:picMkLst>
            <pc:docMk/>
            <pc:sldMk cId="0" sldId="346"/>
            <ac:picMk id="4" creationId="{BAE9AD89-5BE9-4EBB-BEBA-1FBB2B97001D}"/>
          </ac:picMkLst>
        </pc:picChg>
      </pc:sldChg>
      <pc:sldChg chg="del modNotesTx">
        <pc:chgData name="Barbara Villareal" userId="b96cd21e0dd30154" providerId="LiveId" clId="{122AACD3-0EE5-480E-BDB6-8362A906B99C}" dt="2023-10-30T17:50:21.510" v="1977" actId="2696"/>
        <pc:sldMkLst>
          <pc:docMk/>
          <pc:sldMk cId="3731424092" sldId="347"/>
        </pc:sldMkLst>
      </pc:sldChg>
      <pc:sldChg chg="addSp delSp modSp mod modClrScheme chgLayout modNotesTx">
        <pc:chgData name="Barbara Villareal" userId="b96cd21e0dd30154" providerId="LiveId" clId="{122AACD3-0EE5-480E-BDB6-8362A906B99C}" dt="2023-12-05T00:34:38.530" v="7662" actId="6549"/>
        <pc:sldMkLst>
          <pc:docMk/>
          <pc:sldMk cId="2301255340" sldId="348"/>
        </pc:sldMkLst>
        <pc:spChg chg="mod ord">
          <ac:chgData name="Barbara Villareal" userId="b96cd21e0dd30154" providerId="LiveId" clId="{122AACD3-0EE5-480E-BDB6-8362A906B99C}" dt="2023-11-04T23:35:32.320" v="5654" actId="26606"/>
          <ac:spMkLst>
            <pc:docMk/>
            <pc:sldMk cId="2301255340" sldId="348"/>
            <ac:spMk id="2" creationId="{00000000-0000-0000-0000-000000000000}"/>
          </ac:spMkLst>
        </pc:spChg>
        <pc:spChg chg="add del mod ord">
          <ac:chgData name="Barbara Villareal" userId="b96cd21e0dd30154" providerId="LiveId" clId="{122AACD3-0EE5-480E-BDB6-8362A906B99C}" dt="2023-11-04T23:35:29.670" v="5653" actId="478"/>
          <ac:spMkLst>
            <pc:docMk/>
            <pc:sldMk cId="2301255340" sldId="348"/>
            <ac:spMk id="3" creationId="{0EFA56CA-1595-DD89-C130-FBF01A3F468B}"/>
          </ac:spMkLst>
        </pc:spChg>
        <pc:spChg chg="add">
          <ac:chgData name="Barbara Villareal" userId="b96cd21e0dd30154" providerId="LiveId" clId="{122AACD3-0EE5-480E-BDB6-8362A906B99C}" dt="2023-11-04T23:35:32.320" v="5654" actId="26606"/>
          <ac:spMkLst>
            <pc:docMk/>
            <pc:sldMk cId="2301255340" sldId="348"/>
            <ac:spMk id="9" creationId="{25E49B09-D3BB-DEDC-F366-68B81D1ED79F}"/>
          </ac:spMkLst>
        </pc:spChg>
        <pc:picChg chg="mod">
          <ac:chgData name="Barbara Villareal" userId="b96cd21e0dd30154" providerId="LiveId" clId="{122AACD3-0EE5-480E-BDB6-8362A906B99C}" dt="2023-11-04T23:35:32.320" v="5654" actId="26606"/>
          <ac:picMkLst>
            <pc:docMk/>
            <pc:sldMk cId="2301255340" sldId="348"/>
            <ac:picMk id="4" creationId="{00000000-0000-0000-0000-000000000000}"/>
          </ac:picMkLst>
        </pc:picChg>
      </pc:sldChg>
      <pc:sldChg chg="addSp delSp modSp mod modClrScheme chgLayout modNotesTx">
        <pc:chgData name="Barbara Villareal" userId="b96cd21e0dd30154" providerId="LiveId" clId="{122AACD3-0EE5-480E-BDB6-8362A906B99C}" dt="2023-11-04T23:35:44.563" v="5657" actId="26606"/>
        <pc:sldMkLst>
          <pc:docMk/>
          <pc:sldMk cId="1113803826" sldId="349"/>
        </pc:sldMkLst>
        <pc:spChg chg="mod ord">
          <ac:chgData name="Barbara Villareal" userId="b96cd21e0dd30154" providerId="LiveId" clId="{122AACD3-0EE5-480E-BDB6-8362A906B99C}" dt="2023-11-04T23:35:44.563" v="5657" actId="26606"/>
          <ac:spMkLst>
            <pc:docMk/>
            <pc:sldMk cId="1113803826" sldId="349"/>
            <ac:spMk id="2" creationId="{00000000-0000-0000-0000-000000000000}"/>
          </ac:spMkLst>
        </pc:spChg>
        <pc:spChg chg="add del mod ord">
          <ac:chgData name="Barbara Villareal" userId="b96cd21e0dd30154" providerId="LiveId" clId="{122AACD3-0EE5-480E-BDB6-8362A906B99C}" dt="2023-11-04T23:35:42.089" v="5656" actId="478"/>
          <ac:spMkLst>
            <pc:docMk/>
            <pc:sldMk cId="1113803826" sldId="349"/>
            <ac:spMk id="3" creationId="{0422CCE3-000F-72D2-5D18-FC2E79BAE70D}"/>
          </ac:spMkLst>
        </pc:spChg>
        <pc:spChg chg="add">
          <ac:chgData name="Barbara Villareal" userId="b96cd21e0dd30154" providerId="LiveId" clId="{122AACD3-0EE5-480E-BDB6-8362A906B99C}" dt="2023-11-04T23:35:44.563" v="5657" actId="26606"/>
          <ac:spMkLst>
            <pc:docMk/>
            <pc:sldMk cId="1113803826" sldId="349"/>
            <ac:spMk id="9" creationId="{1DCFFC83-7469-22E5-DD47-682ECDE5DCD8}"/>
          </ac:spMkLst>
        </pc:spChg>
        <pc:picChg chg="mod">
          <ac:chgData name="Barbara Villareal" userId="b96cd21e0dd30154" providerId="LiveId" clId="{122AACD3-0EE5-480E-BDB6-8362A906B99C}" dt="2023-11-04T23:35:44.563" v="5657" actId="26606"/>
          <ac:picMkLst>
            <pc:docMk/>
            <pc:sldMk cId="1113803826" sldId="349"/>
            <ac:picMk id="4" creationId="{00000000-0000-0000-0000-000000000000}"/>
          </ac:picMkLst>
        </pc:picChg>
      </pc:sldChg>
      <pc:sldChg chg="addSp delSp modSp mod modClrScheme chgLayout modNotesTx">
        <pc:chgData name="Barbara Villareal" userId="b96cd21e0dd30154" providerId="LiveId" clId="{122AACD3-0EE5-480E-BDB6-8362A906B99C}" dt="2023-11-04T23:33:27.596" v="5647" actId="700"/>
        <pc:sldMkLst>
          <pc:docMk/>
          <pc:sldMk cId="0" sldId="350"/>
        </pc:sldMkLst>
        <pc:spChg chg="mod ord">
          <ac:chgData name="Barbara Villareal" userId="b96cd21e0dd30154" providerId="LiveId" clId="{122AACD3-0EE5-480E-BDB6-8362A906B99C}" dt="2023-11-04T23:33:27.596" v="5647" actId="700"/>
          <ac:spMkLst>
            <pc:docMk/>
            <pc:sldMk cId="0" sldId="350"/>
            <ac:spMk id="2" creationId="{00000000-0000-0000-0000-000000000000}"/>
          </ac:spMkLst>
        </pc:spChg>
        <pc:spChg chg="add del mod ord">
          <ac:chgData name="Barbara Villareal" userId="b96cd21e0dd30154" providerId="LiveId" clId="{122AACD3-0EE5-480E-BDB6-8362A906B99C}" dt="2023-11-04T23:33:27.596" v="5647" actId="700"/>
          <ac:spMkLst>
            <pc:docMk/>
            <pc:sldMk cId="0" sldId="350"/>
            <ac:spMk id="3" creationId="{00000000-0000-0000-0000-000000000000}"/>
          </ac:spMkLst>
        </pc:spChg>
        <pc:spChg chg="add del">
          <ac:chgData name="Barbara Villareal" userId="b96cd21e0dd30154" providerId="LiveId" clId="{122AACD3-0EE5-480E-BDB6-8362A906B99C}" dt="2023-11-04T23:33:07.735" v="5639" actId="26606"/>
          <ac:spMkLst>
            <pc:docMk/>
            <pc:sldMk cId="0" sldId="350"/>
            <ac:spMk id="9" creationId="{70C9AD6A-DF63-CC87-439B-FE554A3E08DC}"/>
          </ac:spMkLst>
        </pc:spChg>
        <pc:graphicFrameChg chg="add del">
          <ac:chgData name="Barbara Villareal" userId="b96cd21e0dd30154" providerId="LiveId" clId="{122AACD3-0EE5-480E-BDB6-8362A906B99C}" dt="2023-11-04T23:33:07.735" v="5639" actId="26606"/>
          <ac:graphicFrameMkLst>
            <pc:docMk/>
            <pc:sldMk cId="0" sldId="350"/>
            <ac:graphicFrameMk id="5" creationId="{6B4B6CDB-078C-BFF0-54FF-DB8B70BF2E2C}"/>
          </ac:graphicFrameMkLst>
        </pc:graphicFrameChg>
      </pc:sldChg>
      <pc:sldChg chg="addSp delSp modSp mod ord modClrScheme chgLayout modNotesTx">
        <pc:chgData name="Barbara Villareal" userId="b96cd21e0dd30154" providerId="LiveId" clId="{122AACD3-0EE5-480E-BDB6-8362A906B99C}" dt="2023-11-10T00:01:23.765" v="6099"/>
        <pc:sldMkLst>
          <pc:docMk/>
          <pc:sldMk cId="1463459526" sldId="351"/>
        </pc:sldMkLst>
        <pc:spChg chg="mod ord">
          <ac:chgData name="Barbara Villareal" userId="b96cd21e0dd30154" providerId="LiveId" clId="{122AACD3-0EE5-480E-BDB6-8362A906B99C}" dt="2023-11-04T23:36:03.481" v="5659" actId="26606"/>
          <ac:spMkLst>
            <pc:docMk/>
            <pc:sldMk cId="1463459526" sldId="351"/>
            <ac:spMk id="2" creationId="{00000000-0000-0000-0000-000000000000}"/>
          </ac:spMkLst>
        </pc:spChg>
        <pc:spChg chg="add del mod ord">
          <ac:chgData name="Barbara Villareal" userId="b96cd21e0dd30154" providerId="LiveId" clId="{122AACD3-0EE5-480E-BDB6-8362A906B99C}" dt="2023-11-04T23:36:03.481" v="5659" actId="26606"/>
          <ac:spMkLst>
            <pc:docMk/>
            <pc:sldMk cId="1463459526" sldId="351"/>
            <ac:spMk id="3" creationId="{9A78529F-6E47-64CF-9199-8421DBC14503}"/>
          </ac:spMkLst>
        </pc:spChg>
        <pc:spChg chg="add mod">
          <ac:chgData name="Barbara Villareal" userId="b96cd21e0dd30154" providerId="LiveId" clId="{122AACD3-0EE5-480E-BDB6-8362A906B99C}" dt="2023-11-04T23:36:27.514" v="5663" actId="26606"/>
          <ac:spMkLst>
            <pc:docMk/>
            <pc:sldMk cId="1463459526" sldId="351"/>
            <ac:spMk id="9" creationId="{5C39F80D-2258-DE73-5CB0-15C02AAA5022}"/>
          </ac:spMkLst>
        </pc:spChg>
        <pc:picChg chg="mod">
          <ac:chgData name="Barbara Villareal" userId="b96cd21e0dd30154" providerId="LiveId" clId="{122AACD3-0EE5-480E-BDB6-8362A906B99C}" dt="2023-11-04T23:36:03.481" v="5659" actId="26606"/>
          <ac:picMkLst>
            <pc:docMk/>
            <pc:sldMk cId="1463459526" sldId="351"/>
            <ac:picMk id="4" creationId="{00000000-0000-0000-0000-000000000000}"/>
          </ac:picMkLst>
        </pc:picChg>
      </pc:sldChg>
      <pc:sldChg chg="addSp delSp modSp mod modClrScheme chgLayout modNotesTx">
        <pc:chgData name="Barbara Villareal" userId="b96cd21e0dd30154" providerId="LiveId" clId="{122AACD3-0EE5-480E-BDB6-8362A906B99C}" dt="2023-11-04T23:36:45.947" v="5666" actId="26606"/>
        <pc:sldMkLst>
          <pc:docMk/>
          <pc:sldMk cId="3458954627" sldId="352"/>
        </pc:sldMkLst>
        <pc:spChg chg="mod ord">
          <ac:chgData name="Barbara Villareal" userId="b96cd21e0dd30154" providerId="LiveId" clId="{122AACD3-0EE5-480E-BDB6-8362A906B99C}" dt="2023-11-04T23:36:45.947" v="5666" actId="26606"/>
          <ac:spMkLst>
            <pc:docMk/>
            <pc:sldMk cId="3458954627" sldId="352"/>
            <ac:spMk id="2" creationId="{00000000-0000-0000-0000-000000000000}"/>
          </ac:spMkLst>
        </pc:spChg>
        <pc:spChg chg="add del mod ord">
          <ac:chgData name="Barbara Villareal" userId="b96cd21e0dd30154" providerId="LiveId" clId="{122AACD3-0EE5-480E-BDB6-8362A906B99C}" dt="2023-11-04T23:36:42.855" v="5665" actId="478"/>
          <ac:spMkLst>
            <pc:docMk/>
            <pc:sldMk cId="3458954627" sldId="352"/>
            <ac:spMk id="3" creationId="{011FFA76-2033-4C21-8677-BEA20682A4E9}"/>
          </ac:spMkLst>
        </pc:spChg>
        <pc:spChg chg="add">
          <ac:chgData name="Barbara Villareal" userId="b96cd21e0dd30154" providerId="LiveId" clId="{122AACD3-0EE5-480E-BDB6-8362A906B99C}" dt="2023-11-04T23:36:45.947" v="5666" actId="26606"/>
          <ac:spMkLst>
            <pc:docMk/>
            <pc:sldMk cId="3458954627" sldId="352"/>
            <ac:spMk id="9" creationId="{C4EA49E8-A4F2-0527-7714-C4502B3E70FF}"/>
          </ac:spMkLst>
        </pc:spChg>
        <pc:picChg chg="mod">
          <ac:chgData name="Barbara Villareal" userId="b96cd21e0dd30154" providerId="LiveId" clId="{122AACD3-0EE5-480E-BDB6-8362A906B99C}" dt="2023-11-04T23:36:45.947" v="5666" actId="26606"/>
          <ac:picMkLst>
            <pc:docMk/>
            <pc:sldMk cId="3458954627" sldId="352"/>
            <ac:picMk id="4" creationId="{00000000-0000-0000-0000-000000000000}"/>
          </ac:picMkLst>
        </pc:picChg>
      </pc:sldChg>
      <pc:sldChg chg="addSp delSp modSp mod ord modClrScheme chgLayout modNotesTx">
        <pc:chgData name="Barbara Villareal" userId="b96cd21e0dd30154" providerId="LiveId" clId="{122AACD3-0EE5-480E-BDB6-8362A906B99C}" dt="2023-11-04T23:36:20.608" v="5662" actId="26606"/>
        <pc:sldMkLst>
          <pc:docMk/>
          <pc:sldMk cId="1832208171" sldId="353"/>
        </pc:sldMkLst>
        <pc:spChg chg="mod ord">
          <ac:chgData name="Barbara Villareal" userId="b96cd21e0dd30154" providerId="LiveId" clId="{122AACD3-0EE5-480E-BDB6-8362A906B99C}" dt="2023-11-04T23:36:20.608" v="5662" actId="26606"/>
          <ac:spMkLst>
            <pc:docMk/>
            <pc:sldMk cId="1832208171" sldId="353"/>
            <ac:spMk id="2" creationId="{00000000-0000-0000-0000-000000000000}"/>
          </ac:spMkLst>
        </pc:spChg>
        <pc:spChg chg="add del mod ord">
          <ac:chgData name="Barbara Villareal" userId="b96cd21e0dd30154" providerId="LiveId" clId="{122AACD3-0EE5-480E-BDB6-8362A906B99C}" dt="2023-11-04T23:36:18.377" v="5661" actId="478"/>
          <ac:spMkLst>
            <pc:docMk/>
            <pc:sldMk cId="1832208171" sldId="353"/>
            <ac:spMk id="3" creationId="{96A7E969-FE60-E8EC-AAC1-0366CF938A54}"/>
          </ac:spMkLst>
        </pc:spChg>
        <pc:spChg chg="add">
          <ac:chgData name="Barbara Villareal" userId="b96cd21e0dd30154" providerId="LiveId" clId="{122AACD3-0EE5-480E-BDB6-8362A906B99C}" dt="2023-11-04T23:36:20.608" v="5662" actId="26606"/>
          <ac:spMkLst>
            <pc:docMk/>
            <pc:sldMk cId="1832208171" sldId="353"/>
            <ac:spMk id="9" creationId="{13DA017A-C18A-FA2D-875A-506C6BCDEBA5}"/>
          </ac:spMkLst>
        </pc:spChg>
        <pc:picChg chg="mod">
          <ac:chgData name="Barbara Villareal" userId="b96cd21e0dd30154" providerId="LiveId" clId="{122AACD3-0EE5-480E-BDB6-8362A906B99C}" dt="2023-11-04T23:36:20.608" v="5662" actId="26606"/>
          <ac:picMkLst>
            <pc:docMk/>
            <pc:sldMk cId="1832208171" sldId="353"/>
            <ac:picMk id="4" creationId="{00000000-0000-0000-0000-000000000000}"/>
          </ac:picMkLst>
        </pc:picChg>
      </pc:sldChg>
      <pc:sldChg chg="modSp mod modClrScheme chgLayout modNotesTx">
        <pc:chgData name="Barbara Villareal" userId="b96cd21e0dd30154" providerId="LiveId" clId="{122AACD3-0EE5-480E-BDB6-8362A906B99C}" dt="2023-11-10T00:14:43.656" v="6103" actId="20577"/>
        <pc:sldMkLst>
          <pc:docMk/>
          <pc:sldMk cId="805009111" sldId="354"/>
        </pc:sldMkLst>
        <pc:spChg chg="mod ord">
          <ac:chgData name="Barbara Villareal" userId="b96cd21e0dd30154" providerId="LiveId" clId="{122AACD3-0EE5-480E-BDB6-8362A906B99C}" dt="2023-11-10T00:14:43.656" v="6103" actId="20577"/>
          <ac:spMkLst>
            <pc:docMk/>
            <pc:sldMk cId="805009111" sldId="354"/>
            <ac:spMk id="2" creationId="{00000000-0000-0000-0000-000000000000}"/>
          </ac:spMkLst>
        </pc:spChg>
        <pc:spChg chg="mod ord">
          <ac:chgData name="Barbara Villareal" userId="b96cd21e0dd30154" providerId="LiveId" clId="{122AACD3-0EE5-480E-BDB6-8362A906B99C}" dt="2023-11-04T23:37:25.988" v="5669" actId="700"/>
          <ac:spMkLst>
            <pc:docMk/>
            <pc:sldMk cId="805009111" sldId="354"/>
            <ac:spMk id="3" creationId="{00000000-0000-0000-0000-000000000000}"/>
          </ac:spMkLst>
        </pc:spChg>
      </pc:sldChg>
      <pc:sldChg chg="addSp delSp modSp mod modClrScheme chgLayout modNotesTx">
        <pc:chgData name="Barbara Villareal" userId="b96cd21e0dd30154" providerId="LiveId" clId="{122AACD3-0EE5-480E-BDB6-8362A906B99C}" dt="2023-12-05T00:39:53.203" v="7748" actId="6549"/>
        <pc:sldMkLst>
          <pc:docMk/>
          <pc:sldMk cId="4200477780" sldId="355"/>
        </pc:sldMkLst>
        <pc:spChg chg="mod ord">
          <ac:chgData name="Barbara Villareal" userId="b96cd21e0dd30154" providerId="LiveId" clId="{122AACD3-0EE5-480E-BDB6-8362A906B99C}" dt="2023-11-04T23:37:38.001" v="5671" actId="26606"/>
          <ac:spMkLst>
            <pc:docMk/>
            <pc:sldMk cId="4200477780" sldId="355"/>
            <ac:spMk id="2" creationId="{00000000-0000-0000-0000-000000000000}"/>
          </ac:spMkLst>
        </pc:spChg>
        <pc:spChg chg="add del mod ord">
          <ac:chgData name="Barbara Villareal" userId="b96cd21e0dd30154" providerId="LiveId" clId="{122AACD3-0EE5-480E-BDB6-8362A906B99C}" dt="2023-11-04T23:37:38.001" v="5671" actId="26606"/>
          <ac:spMkLst>
            <pc:docMk/>
            <pc:sldMk cId="4200477780" sldId="355"/>
            <ac:spMk id="3" creationId="{7F6DD5DC-7D8C-CB1C-758B-FD63996D37E9}"/>
          </ac:spMkLst>
        </pc:spChg>
        <pc:spChg chg="add">
          <ac:chgData name="Barbara Villareal" userId="b96cd21e0dd30154" providerId="LiveId" clId="{122AACD3-0EE5-480E-BDB6-8362A906B99C}" dt="2023-11-04T23:37:38.001" v="5671" actId="26606"/>
          <ac:spMkLst>
            <pc:docMk/>
            <pc:sldMk cId="4200477780" sldId="355"/>
            <ac:spMk id="9" creationId="{CA3DB8A4-55D8-0F7F-0941-67E8DA3B5557}"/>
          </ac:spMkLst>
        </pc:spChg>
        <pc:picChg chg="mod">
          <ac:chgData name="Barbara Villareal" userId="b96cd21e0dd30154" providerId="LiveId" clId="{122AACD3-0EE5-480E-BDB6-8362A906B99C}" dt="2023-11-04T23:37:38.001" v="5671" actId="26606"/>
          <ac:picMkLst>
            <pc:docMk/>
            <pc:sldMk cId="4200477780" sldId="355"/>
            <ac:picMk id="4" creationId="{00000000-0000-0000-0000-000000000000}"/>
          </ac:picMkLst>
        </pc:picChg>
      </pc:sldChg>
      <pc:sldChg chg="addSp delSp modSp del mod modClrScheme chgLayout modNotesTx">
        <pc:chgData name="Barbara Villareal" userId="b96cd21e0dd30154" providerId="LiveId" clId="{122AACD3-0EE5-480E-BDB6-8362A906B99C}" dt="2023-11-27T19:55:59.474" v="6339" actId="2696"/>
        <pc:sldMkLst>
          <pc:docMk/>
          <pc:sldMk cId="208244247" sldId="356"/>
        </pc:sldMkLst>
        <pc:spChg chg="mod ord">
          <ac:chgData name="Barbara Villareal" userId="b96cd21e0dd30154" providerId="LiveId" clId="{122AACD3-0EE5-480E-BDB6-8362A906B99C}" dt="2023-11-04T23:37:53.751" v="5674" actId="26606"/>
          <ac:spMkLst>
            <pc:docMk/>
            <pc:sldMk cId="208244247" sldId="356"/>
            <ac:spMk id="2" creationId="{00000000-0000-0000-0000-000000000000}"/>
          </ac:spMkLst>
        </pc:spChg>
        <pc:spChg chg="add del mod ord">
          <ac:chgData name="Barbara Villareal" userId="b96cd21e0dd30154" providerId="LiveId" clId="{122AACD3-0EE5-480E-BDB6-8362A906B99C}" dt="2023-11-04T23:37:52.273" v="5673" actId="478"/>
          <ac:spMkLst>
            <pc:docMk/>
            <pc:sldMk cId="208244247" sldId="356"/>
            <ac:spMk id="3" creationId="{454F21EC-34DA-F04F-73BA-ED76A9386B45}"/>
          </ac:spMkLst>
        </pc:spChg>
        <pc:spChg chg="add">
          <ac:chgData name="Barbara Villareal" userId="b96cd21e0dd30154" providerId="LiveId" clId="{122AACD3-0EE5-480E-BDB6-8362A906B99C}" dt="2023-11-04T23:37:53.751" v="5674" actId="26606"/>
          <ac:spMkLst>
            <pc:docMk/>
            <pc:sldMk cId="208244247" sldId="356"/>
            <ac:spMk id="9" creationId="{D25D33A7-6889-4AA4-B643-81570C447507}"/>
          </ac:spMkLst>
        </pc:spChg>
        <pc:picChg chg="mod">
          <ac:chgData name="Barbara Villareal" userId="b96cd21e0dd30154" providerId="LiveId" clId="{122AACD3-0EE5-480E-BDB6-8362A906B99C}" dt="2023-11-04T23:37:53.751" v="5674" actId="26606"/>
          <ac:picMkLst>
            <pc:docMk/>
            <pc:sldMk cId="208244247" sldId="356"/>
            <ac:picMk id="4" creationId="{00000000-0000-0000-0000-000000000000}"/>
          </ac:picMkLst>
        </pc:picChg>
      </pc:sldChg>
      <pc:sldChg chg="addSp delSp modSp mod modClrScheme chgLayout modNotesTx">
        <pc:chgData name="Barbara Villareal" userId="b96cd21e0dd30154" providerId="LiveId" clId="{122AACD3-0EE5-480E-BDB6-8362A906B99C}" dt="2023-11-04T23:38:12.303" v="5677" actId="26606"/>
        <pc:sldMkLst>
          <pc:docMk/>
          <pc:sldMk cId="195926383" sldId="357"/>
        </pc:sldMkLst>
        <pc:spChg chg="mod ord">
          <ac:chgData name="Barbara Villareal" userId="b96cd21e0dd30154" providerId="LiveId" clId="{122AACD3-0EE5-480E-BDB6-8362A906B99C}" dt="2023-11-04T23:38:12.303" v="5677" actId="26606"/>
          <ac:spMkLst>
            <pc:docMk/>
            <pc:sldMk cId="195926383" sldId="357"/>
            <ac:spMk id="2" creationId="{00000000-0000-0000-0000-000000000000}"/>
          </ac:spMkLst>
        </pc:spChg>
        <pc:spChg chg="add del mod ord">
          <ac:chgData name="Barbara Villareal" userId="b96cd21e0dd30154" providerId="LiveId" clId="{122AACD3-0EE5-480E-BDB6-8362A906B99C}" dt="2023-11-04T23:38:10.690" v="5676" actId="478"/>
          <ac:spMkLst>
            <pc:docMk/>
            <pc:sldMk cId="195926383" sldId="357"/>
            <ac:spMk id="3" creationId="{B4D0E3F9-BA07-E9A2-C0E5-5AEA58096B71}"/>
          </ac:spMkLst>
        </pc:spChg>
        <pc:spChg chg="add">
          <ac:chgData name="Barbara Villareal" userId="b96cd21e0dd30154" providerId="LiveId" clId="{122AACD3-0EE5-480E-BDB6-8362A906B99C}" dt="2023-11-04T23:38:12.303" v="5677" actId="26606"/>
          <ac:spMkLst>
            <pc:docMk/>
            <pc:sldMk cId="195926383" sldId="357"/>
            <ac:spMk id="9" creationId="{A23B9487-644C-69C2-C481-19B4788F0D27}"/>
          </ac:spMkLst>
        </pc:spChg>
        <pc:picChg chg="mod">
          <ac:chgData name="Barbara Villareal" userId="b96cd21e0dd30154" providerId="LiveId" clId="{122AACD3-0EE5-480E-BDB6-8362A906B99C}" dt="2023-11-04T23:38:12.303" v="5677" actId="26606"/>
          <ac:picMkLst>
            <pc:docMk/>
            <pc:sldMk cId="195926383" sldId="357"/>
            <ac:picMk id="4" creationId="{00000000-0000-0000-0000-000000000000}"/>
          </ac:picMkLst>
        </pc:picChg>
      </pc:sldChg>
      <pc:sldChg chg="addSp delSp modSp mod modClrScheme chgLayout modNotesTx">
        <pc:chgData name="Barbara Villareal" userId="b96cd21e0dd30154" providerId="LiveId" clId="{122AACD3-0EE5-480E-BDB6-8362A906B99C}" dt="2023-11-04T23:38:38.368" v="5682" actId="26606"/>
        <pc:sldMkLst>
          <pc:docMk/>
          <pc:sldMk cId="477780858" sldId="358"/>
        </pc:sldMkLst>
        <pc:spChg chg="mod ord">
          <ac:chgData name="Barbara Villareal" userId="b96cd21e0dd30154" providerId="LiveId" clId="{122AACD3-0EE5-480E-BDB6-8362A906B99C}" dt="2023-11-04T23:38:38.368" v="5682" actId="26606"/>
          <ac:spMkLst>
            <pc:docMk/>
            <pc:sldMk cId="477780858" sldId="358"/>
            <ac:spMk id="2" creationId="{00000000-0000-0000-0000-000000000000}"/>
          </ac:spMkLst>
        </pc:spChg>
        <pc:spChg chg="add del mod ord">
          <ac:chgData name="Barbara Villareal" userId="b96cd21e0dd30154" providerId="LiveId" clId="{122AACD3-0EE5-480E-BDB6-8362A906B99C}" dt="2023-11-04T23:38:36.754" v="5681" actId="478"/>
          <ac:spMkLst>
            <pc:docMk/>
            <pc:sldMk cId="477780858" sldId="358"/>
            <ac:spMk id="3" creationId="{4608B8A5-6357-4645-2D9A-FD0EFF64488C}"/>
          </ac:spMkLst>
        </pc:spChg>
        <pc:spChg chg="add">
          <ac:chgData name="Barbara Villareal" userId="b96cd21e0dd30154" providerId="LiveId" clId="{122AACD3-0EE5-480E-BDB6-8362A906B99C}" dt="2023-11-04T23:38:38.368" v="5682" actId="26606"/>
          <ac:spMkLst>
            <pc:docMk/>
            <pc:sldMk cId="477780858" sldId="358"/>
            <ac:spMk id="9" creationId="{7EC7A785-2592-6909-29B3-9B2A2473CDA9}"/>
          </ac:spMkLst>
        </pc:spChg>
        <pc:picChg chg="mod">
          <ac:chgData name="Barbara Villareal" userId="b96cd21e0dd30154" providerId="LiveId" clId="{122AACD3-0EE5-480E-BDB6-8362A906B99C}" dt="2023-11-04T23:38:38.368" v="5682" actId="26606"/>
          <ac:picMkLst>
            <pc:docMk/>
            <pc:sldMk cId="477780858" sldId="358"/>
            <ac:picMk id="4" creationId="{00000000-0000-0000-0000-000000000000}"/>
          </ac:picMkLst>
        </pc:picChg>
      </pc:sldChg>
      <pc:sldChg chg="addSp delSp modSp mod modClrScheme chgLayout modNotesTx">
        <pc:chgData name="Barbara Villareal" userId="b96cd21e0dd30154" providerId="LiveId" clId="{122AACD3-0EE5-480E-BDB6-8362A906B99C}" dt="2023-11-28T00:41:17.628" v="7107" actId="113"/>
        <pc:sldMkLst>
          <pc:docMk/>
          <pc:sldMk cId="540027716" sldId="359"/>
        </pc:sldMkLst>
        <pc:spChg chg="mod ord">
          <ac:chgData name="Barbara Villareal" userId="b96cd21e0dd30154" providerId="LiveId" clId="{122AACD3-0EE5-480E-BDB6-8362A906B99C}" dt="2023-11-28T00:41:17.628" v="7107" actId="113"/>
          <ac:spMkLst>
            <pc:docMk/>
            <pc:sldMk cId="540027716" sldId="359"/>
            <ac:spMk id="2" creationId="{00000000-0000-0000-0000-000000000000}"/>
          </ac:spMkLst>
        </pc:spChg>
        <pc:spChg chg="add del mod ord">
          <ac:chgData name="Barbara Villareal" userId="b96cd21e0dd30154" providerId="LiveId" clId="{122AACD3-0EE5-480E-BDB6-8362A906B99C}" dt="2023-11-04T23:38:48.911" v="5684" actId="478"/>
          <ac:spMkLst>
            <pc:docMk/>
            <pc:sldMk cId="540027716" sldId="359"/>
            <ac:spMk id="3" creationId="{8B8DBBAC-7D90-4EA5-C621-3637B6D1AF27}"/>
          </ac:spMkLst>
        </pc:spChg>
        <pc:spChg chg="add">
          <ac:chgData name="Barbara Villareal" userId="b96cd21e0dd30154" providerId="LiveId" clId="{122AACD3-0EE5-480E-BDB6-8362A906B99C}" dt="2023-11-04T23:38:50.118" v="5685" actId="26606"/>
          <ac:spMkLst>
            <pc:docMk/>
            <pc:sldMk cId="540027716" sldId="359"/>
            <ac:spMk id="9" creationId="{755A615D-9683-20D2-AF4D-9CC1581FB3E8}"/>
          </ac:spMkLst>
        </pc:spChg>
        <pc:picChg chg="mod">
          <ac:chgData name="Barbara Villareal" userId="b96cd21e0dd30154" providerId="LiveId" clId="{122AACD3-0EE5-480E-BDB6-8362A906B99C}" dt="2023-11-04T23:38:50.118" v="5685" actId="26606"/>
          <ac:picMkLst>
            <pc:docMk/>
            <pc:sldMk cId="540027716" sldId="359"/>
            <ac:picMk id="4" creationId="{00000000-0000-0000-0000-000000000000}"/>
          </ac:picMkLst>
        </pc:picChg>
      </pc:sldChg>
      <pc:sldChg chg="addSp delSp modSp mod modClrScheme chgLayout modNotesTx">
        <pc:chgData name="Barbara Villareal" userId="b96cd21e0dd30154" providerId="LiveId" clId="{122AACD3-0EE5-480E-BDB6-8362A906B99C}" dt="2023-11-28T00:41:10.519" v="7106" actId="113"/>
        <pc:sldMkLst>
          <pc:docMk/>
          <pc:sldMk cId="1315459161" sldId="360"/>
        </pc:sldMkLst>
        <pc:spChg chg="mod ord">
          <ac:chgData name="Barbara Villareal" userId="b96cd21e0dd30154" providerId="LiveId" clId="{122AACD3-0EE5-480E-BDB6-8362A906B99C}" dt="2023-11-28T00:41:10.519" v="7106" actId="113"/>
          <ac:spMkLst>
            <pc:docMk/>
            <pc:sldMk cId="1315459161" sldId="360"/>
            <ac:spMk id="2" creationId="{00000000-0000-0000-0000-000000000000}"/>
          </ac:spMkLst>
        </pc:spChg>
        <pc:spChg chg="add del mod ord">
          <ac:chgData name="Barbara Villareal" userId="b96cd21e0dd30154" providerId="LiveId" clId="{122AACD3-0EE5-480E-BDB6-8362A906B99C}" dt="2023-11-04T23:39:01.785" v="5687" actId="478"/>
          <ac:spMkLst>
            <pc:docMk/>
            <pc:sldMk cId="1315459161" sldId="360"/>
            <ac:spMk id="3" creationId="{732A1304-B637-F8F4-971D-A554EF11AE34}"/>
          </ac:spMkLst>
        </pc:spChg>
        <pc:spChg chg="add">
          <ac:chgData name="Barbara Villareal" userId="b96cd21e0dd30154" providerId="LiveId" clId="{122AACD3-0EE5-480E-BDB6-8362A906B99C}" dt="2023-11-04T23:39:02.963" v="5688" actId="26606"/>
          <ac:spMkLst>
            <pc:docMk/>
            <pc:sldMk cId="1315459161" sldId="360"/>
            <ac:spMk id="9" creationId="{4211CD22-A037-F1C7-6201-FB5B278CDE20}"/>
          </ac:spMkLst>
        </pc:spChg>
        <pc:picChg chg="mod">
          <ac:chgData name="Barbara Villareal" userId="b96cd21e0dd30154" providerId="LiveId" clId="{122AACD3-0EE5-480E-BDB6-8362A906B99C}" dt="2023-11-04T23:39:02.963" v="5688" actId="26606"/>
          <ac:picMkLst>
            <pc:docMk/>
            <pc:sldMk cId="1315459161" sldId="360"/>
            <ac:picMk id="4" creationId="{00000000-0000-0000-0000-000000000000}"/>
          </ac:picMkLst>
        </pc:picChg>
      </pc:sldChg>
      <pc:sldChg chg="addSp delSp modSp mod modClrScheme chgLayout modNotesTx">
        <pc:chgData name="Barbara Villareal" userId="b96cd21e0dd30154" providerId="LiveId" clId="{122AACD3-0EE5-480E-BDB6-8362A906B99C}" dt="2023-11-28T00:41:03.393" v="7105" actId="113"/>
        <pc:sldMkLst>
          <pc:docMk/>
          <pc:sldMk cId="2533130088" sldId="361"/>
        </pc:sldMkLst>
        <pc:spChg chg="mod ord">
          <ac:chgData name="Barbara Villareal" userId="b96cd21e0dd30154" providerId="LiveId" clId="{122AACD3-0EE5-480E-BDB6-8362A906B99C}" dt="2023-11-28T00:41:03.393" v="7105" actId="113"/>
          <ac:spMkLst>
            <pc:docMk/>
            <pc:sldMk cId="2533130088" sldId="361"/>
            <ac:spMk id="2" creationId="{00000000-0000-0000-0000-000000000000}"/>
          </ac:spMkLst>
        </pc:spChg>
        <pc:spChg chg="add del mod ord">
          <ac:chgData name="Barbara Villareal" userId="b96cd21e0dd30154" providerId="LiveId" clId="{122AACD3-0EE5-480E-BDB6-8362A906B99C}" dt="2023-11-04T23:39:11.887" v="5690" actId="478"/>
          <ac:spMkLst>
            <pc:docMk/>
            <pc:sldMk cId="2533130088" sldId="361"/>
            <ac:spMk id="3" creationId="{918EA8FD-C7EF-3A4F-C981-460F45E1EDF4}"/>
          </ac:spMkLst>
        </pc:spChg>
        <pc:spChg chg="add">
          <ac:chgData name="Barbara Villareal" userId="b96cd21e0dd30154" providerId="LiveId" clId="{122AACD3-0EE5-480E-BDB6-8362A906B99C}" dt="2023-11-04T23:39:13.257" v="5691" actId="26606"/>
          <ac:spMkLst>
            <pc:docMk/>
            <pc:sldMk cId="2533130088" sldId="361"/>
            <ac:spMk id="9" creationId="{C5EB0FBF-3BFB-D5D9-BED5-21A1D7AE12CE}"/>
          </ac:spMkLst>
        </pc:spChg>
        <pc:picChg chg="mod">
          <ac:chgData name="Barbara Villareal" userId="b96cd21e0dd30154" providerId="LiveId" clId="{122AACD3-0EE5-480E-BDB6-8362A906B99C}" dt="2023-11-04T23:39:13.257" v="5691" actId="26606"/>
          <ac:picMkLst>
            <pc:docMk/>
            <pc:sldMk cId="2533130088" sldId="361"/>
            <ac:picMk id="4" creationId="{00000000-0000-0000-0000-000000000000}"/>
          </ac:picMkLst>
        </pc:picChg>
      </pc:sldChg>
      <pc:sldChg chg="addSp delSp modSp mod modClrScheme chgLayout modNotesTx">
        <pc:chgData name="Barbara Villareal" userId="b96cd21e0dd30154" providerId="LiveId" clId="{122AACD3-0EE5-480E-BDB6-8362A906B99C}" dt="2023-11-28T00:40:56.482" v="7104" actId="113"/>
        <pc:sldMkLst>
          <pc:docMk/>
          <pc:sldMk cId="611308122" sldId="362"/>
        </pc:sldMkLst>
        <pc:spChg chg="mod ord">
          <ac:chgData name="Barbara Villareal" userId="b96cd21e0dd30154" providerId="LiveId" clId="{122AACD3-0EE5-480E-BDB6-8362A906B99C}" dt="2023-11-28T00:40:56.482" v="7104" actId="113"/>
          <ac:spMkLst>
            <pc:docMk/>
            <pc:sldMk cId="611308122" sldId="362"/>
            <ac:spMk id="2" creationId="{00000000-0000-0000-0000-000000000000}"/>
          </ac:spMkLst>
        </pc:spChg>
        <pc:spChg chg="add del mod ord">
          <ac:chgData name="Barbara Villareal" userId="b96cd21e0dd30154" providerId="LiveId" clId="{122AACD3-0EE5-480E-BDB6-8362A906B99C}" dt="2023-11-04T23:39:27.845" v="5693" actId="478"/>
          <ac:spMkLst>
            <pc:docMk/>
            <pc:sldMk cId="611308122" sldId="362"/>
            <ac:spMk id="3" creationId="{32BFAC66-5FA8-43EC-D883-0F29127E1354}"/>
          </ac:spMkLst>
        </pc:spChg>
        <pc:spChg chg="add">
          <ac:chgData name="Barbara Villareal" userId="b96cd21e0dd30154" providerId="LiveId" clId="{122AACD3-0EE5-480E-BDB6-8362A906B99C}" dt="2023-11-04T23:39:29.748" v="5694" actId="26606"/>
          <ac:spMkLst>
            <pc:docMk/>
            <pc:sldMk cId="611308122" sldId="362"/>
            <ac:spMk id="9" creationId="{505A492A-AABC-E085-3DA2-A9AC65F0217B}"/>
          </ac:spMkLst>
        </pc:spChg>
        <pc:picChg chg="mod">
          <ac:chgData name="Barbara Villareal" userId="b96cd21e0dd30154" providerId="LiveId" clId="{122AACD3-0EE5-480E-BDB6-8362A906B99C}" dt="2023-11-04T23:39:29.748" v="5694" actId="26606"/>
          <ac:picMkLst>
            <pc:docMk/>
            <pc:sldMk cId="611308122" sldId="362"/>
            <ac:picMk id="4" creationId="{00000000-0000-0000-0000-000000000000}"/>
          </ac:picMkLst>
        </pc:picChg>
      </pc:sldChg>
      <pc:sldChg chg="addSp delSp modSp mod modClrScheme chgLayout modNotesTx">
        <pc:chgData name="Barbara Villareal" userId="b96cd21e0dd30154" providerId="LiveId" clId="{122AACD3-0EE5-480E-BDB6-8362A906B99C}" dt="2023-11-28T00:40:48.155" v="7103" actId="113"/>
        <pc:sldMkLst>
          <pc:docMk/>
          <pc:sldMk cId="3148969220" sldId="363"/>
        </pc:sldMkLst>
        <pc:spChg chg="mod ord">
          <ac:chgData name="Barbara Villareal" userId="b96cd21e0dd30154" providerId="LiveId" clId="{122AACD3-0EE5-480E-BDB6-8362A906B99C}" dt="2023-11-28T00:40:48.155" v="7103" actId="113"/>
          <ac:spMkLst>
            <pc:docMk/>
            <pc:sldMk cId="3148969220" sldId="363"/>
            <ac:spMk id="2" creationId="{00000000-0000-0000-0000-000000000000}"/>
          </ac:spMkLst>
        </pc:spChg>
        <pc:spChg chg="add del mod ord">
          <ac:chgData name="Barbara Villareal" userId="b96cd21e0dd30154" providerId="LiveId" clId="{122AACD3-0EE5-480E-BDB6-8362A906B99C}" dt="2023-11-04T23:39:42.932" v="5696" actId="478"/>
          <ac:spMkLst>
            <pc:docMk/>
            <pc:sldMk cId="3148969220" sldId="363"/>
            <ac:spMk id="3" creationId="{EFF83E96-4C83-8E37-5EB7-45856BB18A89}"/>
          </ac:spMkLst>
        </pc:spChg>
        <pc:spChg chg="add">
          <ac:chgData name="Barbara Villareal" userId="b96cd21e0dd30154" providerId="LiveId" clId="{122AACD3-0EE5-480E-BDB6-8362A906B99C}" dt="2023-11-04T23:39:44.394" v="5697" actId="26606"/>
          <ac:spMkLst>
            <pc:docMk/>
            <pc:sldMk cId="3148969220" sldId="363"/>
            <ac:spMk id="9" creationId="{756F450E-08EC-D1E4-DEFB-F63D4F2A1BB5}"/>
          </ac:spMkLst>
        </pc:spChg>
        <pc:picChg chg="mod">
          <ac:chgData name="Barbara Villareal" userId="b96cd21e0dd30154" providerId="LiveId" clId="{122AACD3-0EE5-480E-BDB6-8362A906B99C}" dt="2023-11-04T23:39:44.394" v="5697" actId="26606"/>
          <ac:picMkLst>
            <pc:docMk/>
            <pc:sldMk cId="3148969220" sldId="363"/>
            <ac:picMk id="4" creationId="{00000000-0000-0000-0000-000000000000}"/>
          </ac:picMkLst>
        </pc:picChg>
      </pc:sldChg>
      <pc:sldChg chg="addSp delSp modSp mod modClrScheme chgLayout modNotesTx">
        <pc:chgData name="Barbara Villareal" userId="b96cd21e0dd30154" providerId="LiveId" clId="{122AACD3-0EE5-480E-BDB6-8362A906B99C}" dt="2023-12-05T00:46:32.615" v="7797" actId="6549"/>
        <pc:sldMkLst>
          <pc:docMk/>
          <pc:sldMk cId="2111992763" sldId="364"/>
        </pc:sldMkLst>
        <pc:spChg chg="mod ord">
          <ac:chgData name="Barbara Villareal" userId="b96cd21e0dd30154" providerId="LiveId" clId="{122AACD3-0EE5-480E-BDB6-8362A906B99C}" dt="2023-11-28T00:40:33.562" v="7101" actId="113"/>
          <ac:spMkLst>
            <pc:docMk/>
            <pc:sldMk cId="2111992763" sldId="364"/>
            <ac:spMk id="2" creationId="{00000000-0000-0000-0000-000000000000}"/>
          </ac:spMkLst>
        </pc:spChg>
        <pc:spChg chg="del mod">
          <ac:chgData name="Barbara Villareal" userId="b96cd21e0dd30154" providerId="LiveId" clId="{122AACD3-0EE5-480E-BDB6-8362A906B99C}" dt="2023-10-31T20:28:27.529" v="4633" actId="26606"/>
          <ac:spMkLst>
            <pc:docMk/>
            <pc:sldMk cId="2111992763" sldId="364"/>
            <ac:spMk id="3" creationId="{00000000-0000-0000-0000-000000000000}"/>
          </ac:spMkLst>
        </pc:spChg>
        <pc:spChg chg="add mod ord">
          <ac:chgData name="Barbara Villareal" userId="b96cd21e0dd30154" providerId="LiveId" clId="{122AACD3-0EE5-480E-BDB6-8362A906B99C}" dt="2023-11-04T23:39:53.152" v="5698" actId="700"/>
          <ac:spMkLst>
            <pc:docMk/>
            <pc:sldMk cId="2111992763" sldId="364"/>
            <ac:spMk id="9" creationId="{96F67D43-79C7-60B8-AF62-7DCB0EC82938}"/>
          </ac:spMkLst>
        </pc:spChg>
        <pc:graphicFrameChg chg="add mod ord modGraphic">
          <ac:chgData name="Barbara Villareal" userId="b96cd21e0dd30154" providerId="LiveId" clId="{122AACD3-0EE5-480E-BDB6-8362A906B99C}" dt="2023-12-05T00:46:20.870" v="7796" actId="14233"/>
          <ac:graphicFrameMkLst>
            <pc:docMk/>
            <pc:sldMk cId="2111992763" sldId="364"/>
            <ac:graphicFrameMk id="5" creationId="{596E10C5-8DB4-BC5D-878F-7526CD9E6564}"/>
          </ac:graphicFrameMkLst>
        </pc:graphicFrameChg>
      </pc:sldChg>
      <pc:sldChg chg="modSp mod modClrScheme chgLayout">
        <pc:chgData name="Barbara Villareal" userId="b96cd21e0dd30154" providerId="LiveId" clId="{122AACD3-0EE5-480E-BDB6-8362A906B99C}" dt="2023-11-28T00:40:10.352" v="7098" actId="113"/>
        <pc:sldMkLst>
          <pc:docMk/>
          <pc:sldMk cId="1645427521" sldId="365"/>
        </pc:sldMkLst>
        <pc:spChg chg="mod ord">
          <ac:chgData name="Barbara Villareal" userId="b96cd21e0dd30154" providerId="LiveId" clId="{122AACD3-0EE5-480E-BDB6-8362A906B99C}" dt="2023-11-28T00:40:10.352" v="7098" actId="113"/>
          <ac:spMkLst>
            <pc:docMk/>
            <pc:sldMk cId="1645427521" sldId="365"/>
            <ac:spMk id="2" creationId="{00000000-0000-0000-0000-000000000000}"/>
          </ac:spMkLst>
        </pc:spChg>
        <pc:spChg chg="mod ord">
          <ac:chgData name="Barbara Villareal" userId="b96cd21e0dd30154" providerId="LiveId" clId="{122AACD3-0EE5-480E-BDB6-8362A906B99C}" dt="2023-11-04T23:40:07.262" v="5699" actId="700"/>
          <ac:spMkLst>
            <pc:docMk/>
            <pc:sldMk cId="1645427521" sldId="365"/>
            <ac:spMk id="3" creationId="{00000000-0000-0000-0000-000000000000}"/>
          </ac:spMkLst>
        </pc:spChg>
      </pc:sldChg>
      <pc:sldChg chg="addSp delSp modSp mod modClrScheme chgLayout">
        <pc:chgData name="Barbara Villareal" userId="b96cd21e0dd30154" providerId="LiveId" clId="{122AACD3-0EE5-480E-BDB6-8362A906B99C}" dt="2023-11-04T23:40:34.031" v="5702" actId="26606"/>
        <pc:sldMkLst>
          <pc:docMk/>
          <pc:sldMk cId="3879343262" sldId="366"/>
        </pc:sldMkLst>
        <pc:spChg chg="mod ord">
          <ac:chgData name="Barbara Villareal" userId="b96cd21e0dd30154" providerId="LiveId" clId="{122AACD3-0EE5-480E-BDB6-8362A906B99C}" dt="2023-11-04T23:40:34.031" v="5702" actId="26606"/>
          <ac:spMkLst>
            <pc:docMk/>
            <pc:sldMk cId="3879343262" sldId="366"/>
            <ac:spMk id="2" creationId="{00000000-0000-0000-0000-000000000000}"/>
          </ac:spMkLst>
        </pc:spChg>
        <pc:spChg chg="add del mod ord">
          <ac:chgData name="Barbara Villareal" userId="b96cd21e0dd30154" providerId="LiveId" clId="{122AACD3-0EE5-480E-BDB6-8362A906B99C}" dt="2023-11-04T23:40:31.905" v="5701" actId="478"/>
          <ac:spMkLst>
            <pc:docMk/>
            <pc:sldMk cId="3879343262" sldId="366"/>
            <ac:spMk id="3" creationId="{8A01B2E5-884D-0CE4-37BD-A533423713CB}"/>
          </ac:spMkLst>
        </pc:spChg>
        <pc:picChg chg="mod ord">
          <ac:chgData name="Barbara Villareal" userId="b96cd21e0dd30154" providerId="LiveId" clId="{122AACD3-0EE5-480E-BDB6-8362A906B99C}" dt="2023-11-04T23:40:34.031" v="5702" actId="26606"/>
          <ac:picMkLst>
            <pc:docMk/>
            <pc:sldMk cId="3879343262" sldId="366"/>
            <ac:picMk id="4" creationId="{00000000-0000-0000-0000-000000000000}"/>
          </ac:picMkLst>
        </pc:picChg>
        <pc:picChg chg="mod ord">
          <ac:chgData name="Barbara Villareal" userId="b96cd21e0dd30154" providerId="LiveId" clId="{122AACD3-0EE5-480E-BDB6-8362A906B99C}" dt="2023-11-04T23:40:34.031" v="5702" actId="26606"/>
          <ac:picMkLst>
            <pc:docMk/>
            <pc:sldMk cId="3879343262" sldId="366"/>
            <ac:picMk id="5" creationId="{00000000-0000-0000-0000-000000000000}"/>
          </ac:picMkLst>
        </pc:picChg>
        <pc:picChg chg="mod">
          <ac:chgData name="Barbara Villareal" userId="b96cd21e0dd30154" providerId="LiveId" clId="{122AACD3-0EE5-480E-BDB6-8362A906B99C}" dt="2023-11-04T23:40:34.031" v="5702" actId="26606"/>
          <ac:picMkLst>
            <pc:docMk/>
            <pc:sldMk cId="3879343262" sldId="366"/>
            <ac:picMk id="6" creationId="{00000000-0000-0000-0000-000000000000}"/>
          </ac:picMkLst>
        </pc:picChg>
        <pc:picChg chg="mod">
          <ac:chgData name="Barbara Villareal" userId="b96cd21e0dd30154" providerId="LiveId" clId="{122AACD3-0EE5-480E-BDB6-8362A906B99C}" dt="2023-11-04T23:40:34.031" v="5702" actId="26606"/>
          <ac:picMkLst>
            <pc:docMk/>
            <pc:sldMk cId="3879343262" sldId="366"/>
            <ac:picMk id="7" creationId="{00000000-0000-0000-0000-000000000000}"/>
          </ac:picMkLst>
        </pc:picChg>
      </pc:sldChg>
      <pc:sldChg chg="addSp delSp modSp mod modClrScheme chgLayout">
        <pc:chgData name="Barbara Villareal" userId="b96cd21e0dd30154" providerId="LiveId" clId="{122AACD3-0EE5-480E-BDB6-8362A906B99C}" dt="2023-11-04T23:40:54.195" v="5706" actId="26606"/>
        <pc:sldMkLst>
          <pc:docMk/>
          <pc:sldMk cId="417890694" sldId="367"/>
        </pc:sldMkLst>
        <pc:spChg chg="mod ord">
          <ac:chgData name="Barbara Villareal" userId="b96cd21e0dd30154" providerId="LiveId" clId="{122AACD3-0EE5-480E-BDB6-8362A906B99C}" dt="2023-11-04T23:40:54.195" v="5706" actId="26606"/>
          <ac:spMkLst>
            <pc:docMk/>
            <pc:sldMk cId="417890694" sldId="367"/>
            <ac:spMk id="2" creationId="{00000000-0000-0000-0000-000000000000}"/>
          </ac:spMkLst>
        </pc:spChg>
        <pc:spChg chg="add del mod ord">
          <ac:chgData name="Barbara Villareal" userId="b96cd21e0dd30154" providerId="LiveId" clId="{122AACD3-0EE5-480E-BDB6-8362A906B99C}" dt="2023-11-04T23:40:48.218" v="5704" actId="478"/>
          <ac:spMkLst>
            <pc:docMk/>
            <pc:sldMk cId="417890694" sldId="367"/>
            <ac:spMk id="4" creationId="{824731E1-4724-A449-4E25-F1B1A20856A5}"/>
          </ac:spMkLst>
        </pc:spChg>
        <pc:spChg chg="add del">
          <ac:chgData name="Barbara Villareal" userId="b96cd21e0dd30154" providerId="LiveId" clId="{122AACD3-0EE5-480E-BDB6-8362A906B99C}" dt="2023-11-04T23:40:54.195" v="5706" actId="26606"/>
          <ac:spMkLst>
            <pc:docMk/>
            <pc:sldMk cId="417890694" sldId="367"/>
            <ac:spMk id="10" creationId="{907F5A8F-13C0-B4D3-840D-82DB1AB8D533}"/>
          </ac:spMkLst>
        </pc:spChg>
        <pc:picChg chg="mod">
          <ac:chgData name="Barbara Villareal" userId="b96cd21e0dd30154" providerId="LiveId" clId="{122AACD3-0EE5-480E-BDB6-8362A906B99C}" dt="2023-11-04T23:40:54.195" v="5706" actId="26606"/>
          <ac:picMkLst>
            <pc:docMk/>
            <pc:sldMk cId="417890694" sldId="367"/>
            <ac:picMk id="3" creationId="{00000000-0000-0000-0000-000000000000}"/>
          </ac:picMkLst>
        </pc:picChg>
        <pc:picChg chg="mod">
          <ac:chgData name="Barbara Villareal" userId="b96cd21e0dd30154" providerId="LiveId" clId="{122AACD3-0EE5-480E-BDB6-8362A906B99C}" dt="2023-11-04T23:40:54.195" v="5706" actId="26606"/>
          <ac:picMkLst>
            <pc:docMk/>
            <pc:sldMk cId="417890694" sldId="367"/>
            <ac:picMk id="5" creationId="{00000000-0000-0000-0000-000000000000}"/>
          </ac:picMkLst>
        </pc:picChg>
      </pc:sldChg>
      <pc:sldChg chg="addSp delSp modSp mod modClrScheme chgLayout modNotesTx">
        <pc:chgData name="Barbara Villareal" userId="b96cd21e0dd30154" providerId="LiveId" clId="{122AACD3-0EE5-480E-BDB6-8362A906B99C}" dt="2023-11-04T23:41:07.525" v="5708" actId="478"/>
        <pc:sldMkLst>
          <pc:docMk/>
          <pc:sldMk cId="2731352789" sldId="368"/>
        </pc:sldMkLst>
        <pc:spChg chg="mod ord">
          <ac:chgData name="Barbara Villareal" userId="b96cd21e0dd30154" providerId="LiveId" clId="{122AACD3-0EE5-480E-BDB6-8362A906B99C}" dt="2023-11-04T23:41:04.180" v="5707" actId="700"/>
          <ac:spMkLst>
            <pc:docMk/>
            <pc:sldMk cId="2731352789" sldId="368"/>
            <ac:spMk id="2" creationId="{00000000-0000-0000-0000-000000000000}"/>
          </ac:spMkLst>
        </pc:spChg>
        <pc:spChg chg="add del mod ord">
          <ac:chgData name="Barbara Villareal" userId="b96cd21e0dd30154" providerId="LiveId" clId="{122AACD3-0EE5-480E-BDB6-8362A906B99C}" dt="2023-11-04T23:41:07.525" v="5708" actId="478"/>
          <ac:spMkLst>
            <pc:docMk/>
            <pc:sldMk cId="2731352789" sldId="368"/>
            <ac:spMk id="3" creationId="{0B4DDC33-5E7B-B3A5-8156-B4A8677B954E}"/>
          </ac:spMkLst>
        </pc:spChg>
      </pc:sldChg>
      <pc:sldChg chg="addSp delSp modSp mod modClrScheme chgLayout modNotesTx">
        <pc:chgData name="Barbara Villareal" userId="b96cd21e0dd30154" providerId="LiveId" clId="{122AACD3-0EE5-480E-BDB6-8362A906B99C}" dt="2023-11-04T23:41:29.176" v="5710" actId="478"/>
        <pc:sldMkLst>
          <pc:docMk/>
          <pc:sldMk cId="2743827777" sldId="369"/>
        </pc:sldMkLst>
        <pc:spChg chg="mod ord">
          <ac:chgData name="Barbara Villareal" userId="b96cd21e0dd30154" providerId="LiveId" clId="{122AACD3-0EE5-480E-BDB6-8362A906B99C}" dt="2023-11-04T23:41:24.176" v="5709" actId="700"/>
          <ac:spMkLst>
            <pc:docMk/>
            <pc:sldMk cId="2743827777" sldId="369"/>
            <ac:spMk id="2" creationId="{00000000-0000-0000-0000-000000000000}"/>
          </ac:spMkLst>
        </pc:spChg>
        <pc:spChg chg="add del mod ord">
          <ac:chgData name="Barbara Villareal" userId="b96cd21e0dd30154" providerId="LiveId" clId="{122AACD3-0EE5-480E-BDB6-8362A906B99C}" dt="2023-11-04T23:41:29.176" v="5710" actId="478"/>
          <ac:spMkLst>
            <pc:docMk/>
            <pc:sldMk cId="2743827777" sldId="369"/>
            <ac:spMk id="4" creationId="{8EACF7EE-541E-E689-62BF-04E8F239A6F3}"/>
          </ac:spMkLst>
        </pc:spChg>
      </pc:sldChg>
      <pc:sldChg chg="addSp delSp modSp mod modClrScheme chgLayout">
        <pc:chgData name="Barbara Villareal" userId="b96cd21e0dd30154" providerId="LiveId" clId="{122AACD3-0EE5-480E-BDB6-8362A906B99C}" dt="2023-11-04T23:41:44.407" v="5712" actId="478"/>
        <pc:sldMkLst>
          <pc:docMk/>
          <pc:sldMk cId="1068583223" sldId="370"/>
        </pc:sldMkLst>
        <pc:spChg chg="mod ord">
          <ac:chgData name="Barbara Villareal" userId="b96cd21e0dd30154" providerId="LiveId" clId="{122AACD3-0EE5-480E-BDB6-8362A906B99C}" dt="2023-11-04T23:41:41.316" v="5711" actId="700"/>
          <ac:spMkLst>
            <pc:docMk/>
            <pc:sldMk cId="1068583223" sldId="370"/>
            <ac:spMk id="2" creationId="{00000000-0000-0000-0000-000000000000}"/>
          </ac:spMkLst>
        </pc:spChg>
        <pc:spChg chg="mod">
          <ac:chgData name="Barbara Villareal" userId="b96cd21e0dd30154" providerId="LiveId" clId="{122AACD3-0EE5-480E-BDB6-8362A906B99C}" dt="2023-10-31T20:43:56.620" v="4925" actId="26606"/>
          <ac:spMkLst>
            <pc:docMk/>
            <pc:sldMk cId="1068583223" sldId="370"/>
            <ac:spMk id="5" creationId="{00000000-0000-0000-0000-000000000000}"/>
          </ac:spMkLst>
        </pc:spChg>
        <pc:spChg chg="add del mod ord">
          <ac:chgData name="Barbara Villareal" userId="b96cd21e0dd30154" providerId="LiveId" clId="{122AACD3-0EE5-480E-BDB6-8362A906B99C}" dt="2023-11-04T23:41:44.407" v="5712" actId="478"/>
          <ac:spMkLst>
            <pc:docMk/>
            <pc:sldMk cId="1068583223" sldId="370"/>
            <ac:spMk id="6" creationId="{E32DB846-25FF-9604-6139-6F2AA9101A73}"/>
          </ac:spMkLst>
        </pc:spChg>
        <pc:spChg chg="mod ord">
          <ac:chgData name="Barbara Villareal" userId="b96cd21e0dd30154" providerId="LiveId" clId="{122AACD3-0EE5-480E-BDB6-8362A906B99C}" dt="2023-10-31T20:43:56.620" v="4925" actId="26606"/>
          <ac:spMkLst>
            <pc:docMk/>
            <pc:sldMk cId="1068583223" sldId="370"/>
            <ac:spMk id="9" creationId="{00000000-0000-0000-0000-000000000000}"/>
          </ac:spMkLst>
        </pc:spChg>
        <pc:spChg chg="mod">
          <ac:chgData name="Barbara Villareal" userId="b96cd21e0dd30154" providerId="LiveId" clId="{122AACD3-0EE5-480E-BDB6-8362A906B99C}" dt="2023-10-31T20:43:56.620" v="4925" actId="26606"/>
          <ac:spMkLst>
            <pc:docMk/>
            <pc:sldMk cId="1068583223" sldId="370"/>
            <ac:spMk id="11" creationId="{00000000-0000-0000-0000-000000000000}"/>
          </ac:spMkLst>
        </pc:spChg>
        <pc:spChg chg="mod">
          <ac:chgData name="Barbara Villareal" userId="b96cd21e0dd30154" providerId="LiveId" clId="{122AACD3-0EE5-480E-BDB6-8362A906B99C}" dt="2023-10-31T20:43:56.620" v="4925" actId="26606"/>
          <ac:spMkLst>
            <pc:docMk/>
            <pc:sldMk cId="1068583223" sldId="370"/>
            <ac:spMk id="15" creationId="{00000000-0000-0000-0000-000000000000}"/>
          </ac:spMkLst>
        </pc:spChg>
        <pc:picChg chg="mod">
          <ac:chgData name="Barbara Villareal" userId="b96cd21e0dd30154" providerId="LiveId" clId="{122AACD3-0EE5-480E-BDB6-8362A906B99C}" dt="2023-10-31T20:43:56.620" v="4925" actId="26606"/>
          <ac:picMkLst>
            <pc:docMk/>
            <pc:sldMk cId="1068583223" sldId="370"/>
            <ac:picMk id="3" creationId="{00000000-0000-0000-0000-000000000000}"/>
          </ac:picMkLst>
        </pc:picChg>
        <pc:picChg chg="mod ord">
          <ac:chgData name="Barbara Villareal" userId="b96cd21e0dd30154" providerId="LiveId" clId="{122AACD3-0EE5-480E-BDB6-8362A906B99C}" dt="2023-10-31T20:43:56.620" v="4925" actId="26606"/>
          <ac:picMkLst>
            <pc:docMk/>
            <pc:sldMk cId="1068583223" sldId="370"/>
            <ac:picMk id="4" creationId="{00000000-0000-0000-0000-000000000000}"/>
          </ac:picMkLst>
        </pc:picChg>
        <pc:picChg chg="mod">
          <ac:chgData name="Barbara Villareal" userId="b96cd21e0dd30154" providerId="LiveId" clId="{122AACD3-0EE5-480E-BDB6-8362A906B99C}" dt="2023-10-31T20:43:56.620" v="4925" actId="26606"/>
          <ac:picMkLst>
            <pc:docMk/>
            <pc:sldMk cId="1068583223" sldId="370"/>
            <ac:picMk id="10" creationId="{00000000-0000-0000-0000-000000000000}"/>
          </ac:picMkLst>
        </pc:picChg>
        <pc:picChg chg="mod">
          <ac:chgData name="Barbara Villareal" userId="b96cd21e0dd30154" providerId="LiveId" clId="{122AACD3-0EE5-480E-BDB6-8362A906B99C}" dt="2023-10-31T20:43:56.620" v="4925" actId="26606"/>
          <ac:picMkLst>
            <pc:docMk/>
            <pc:sldMk cId="1068583223" sldId="370"/>
            <ac:picMk id="13" creationId="{00000000-0000-0000-0000-000000000000}"/>
          </ac:picMkLst>
        </pc:picChg>
      </pc:sldChg>
      <pc:sldChg chg="modSp mod">
        <pc:chgData name="Barbara Villareal" userId="b96cd21e0dd30154" providerId="LiveId" clId="{122AACD3-0EE5-480E-BDB6-8362A906B99C}" dt="2023-11-10T00:41:02.642" v="6263" actId="1076"/>
        <pc:sldMkLst>
          <pc:docMk/>
          <pc:sldMk cId="3179145642" sldId="371"/>
        </pc:sldMkLst>
        <pc:picChg chg="mod">
          <ac:chgData name="Barbara Villareal" userId="b96cd21e0dd30154" providerId="LiveId" clId="{122AACD3-0EE5-480E-BDB6-8362A906B99C}" dt="2023-11-10T00:41:02.642" v="6263" actId="1076"/>
          <ac:picMkLst>
            <pc:docMk/>
            <pc:sldMk cId="3179145642" sldId="371"/>
            <ac:picMk id="4" creationId="{00000000-0000-0000-0000-000000000000}"/>
          </ac:picMkLst>
        </pc:picChg>
      </pc:sldChg>
      <pc:sldChg chg="addSp delSp modSp mod modClrScheme chgLayout">
        <pc:chgData name="Barbara Villareal" userId="b96cd21e0dd30154" providerId="LiveId" clId="{122AACD3-0EE5-480E-BDB6-8362A906B99C}" dt="2023-11-04T23:43:00.698" v="5721" actId="14100"/>
        <pc:sldMkLst>
          <pc:docMk/>
          <pc:sldMk cId="1069741250" sldId="372"/>
        </pc:sldMkLst>
        <pc:spChg chg="add del mod ord">
          <ac:chgData name="Barbara Villareal" userId="b96cd21e0dd30154" providerId="LiveId" clId="{122AACD3-0EE5-480E-BDB6-8362A906B99C}" dt="2023-11-04T23:42:04.299" v="5715" actId="478"/>
          <ac:spMkLst>
            <pc:docMk/>
            <pc:sldMk cId="1069741250" sldId="372"/>
            <ac:spMk id="2" creationId="{94E4DE98-6382-6F0B-62D5-89446C9C9E7F}"/>
          </ac:spMkLst>
        </pc:spChg>
        <pc:spChg chg="mod">
          <ac:chgData name="Barbara Villareal" userId="b96cd21e0dd30154" providerId="LiveId" clId="{122AACD3-0EE5-480E-BDB6-8362A906B99C}" dt="2023-10-30T22:28:28.180" v="3652" actId="108"/>
          <ac:spMkLst>
            <pc:docMk/>
            <pc:sldMk cId="1069741250" sldId="372"/>
            <ac:spMk id="4" creationId="{00000000-0000-0000-0000-000000000000}"/>
          </ac:spMkLst>
        </pc:spChg>
        <pc:spChg chg="add del mod ord">
          <ac:chgData name="Barbara Villareal" userId="b96cd21e0dd30154" providerId="LiveId" clId="{122AACD3-0EE5-480E-BDB6-8362A906B99C}" dt="2023-11-04T23:43:00.698" v="5721" actId="14100"/>
          <ac:spMkLst>
            <pc:docMk/>
            <pc:sldMk cId="1069741250" sldId="372"/>
            <ac:spMk id="5" creationId="{00000000-0000-0000-0000-000000000000}"/>
          </ac:spMkLst>
        </pc:spChg>
        <pc:spChg chg="add del mod">
          <ac:chgData name="Barbara Villareal" userId="b96cd21e0dd30154" providerId="LiveId" clId="{122AACD3-0EE5-480E-BDB6-8362A906B99C}" dt="2023-11-04T23:42:42.490" v="5719" actId="478"/>
          <ac:spMkLst>
            <pc:docMk/>
            <pc:sldMk cId="1069741250" sldId="372"/>
            <ac:spMk id="6" creationId="{4CF817EF-013C-4E1E-41A8-569EAC14E42A}"/>
          </ac:spMkLst>
        </pc:spChg>
      </pc:sldChg>
      <pc:sldChg chg="addSp delSp modSp mod modClrScheme chgLayout modNotesTx">
        <pc:chgData name="Barbara Villareal" userId="b96cd21e0dd30154" providerId="LiveId" clId="{122AACD3-0EE5-480E-BDB6-8362A906B99C}" dt="2023-11-04T23:43:14.321" v="5724" actId="478"/>
        <pc:sldMkLst>
          <pc:docMk/>
          <pc:sldMk cId="1515242731" sldId="373"/>
        </pc:sldMkLst>
        <pc:spChg chg="add del mod ord">
          <ac:chgData name="Barbara Villareal" userId="b96cd21e0dd30154" providerId="LiveId" clId="{122AACD3-0EE5-480E-BDB6-8362A906B99C}" dt="2023-11-04T23:43:14.321" v="5724" actId="478"/>
          <ac:spMkLst>
            <pc:docMk/>
            <pc:sldMk cId="1515242731" sldId="373"/>
            <ac:spMk id="2" creationId="{8B8C14F7-6CE3-81A5-42B7-C8E5E7DF7218}"/>
          </ac:spMkLst>
        </pc:spChg>
        <pc:spChg chg="mod">
          <ac:chgData name="Barbara Villareal" userId="b96cd21e0dd30154" providerId="LiveId" clId="{122AACD3-0EE5-480E-BDB6-8362A906B99C}" dt="2023-10-30T22:28:51.654" v="3654" actId="108"/>
          <ac:spMkLst>
            <pc:docMk/>
            <pc:sldMk cId="1515242731" sldId="373"/>
            <ac:spMk id="4" creationId="{00000000-0000-0000-0000-000000000000}"/>
          </ac:spMkLst>
        </pc:spChg>
        <pc:spChg chg="mod ord">
          <ac:chgData name="Barbara Villareal" userId="b96cd21e0dd30154" providerId="LiveId" clId="{122AACD3-0EE5-480E-BDB6-8362A906B99C}" dt="2023-11-04T23:43:09.116" v="5723" actId="27636"/>
          <ac:spMkLst>
            <pc:docMk/>
            <pc:sldMk cId="1515242731" sldId="373"/>
            <ac:spMk id="5" creationId="{00000000-0000-0000-0000-000000000000}"/>
          </ac:spMkLst>
        </pc:spChg>
        <pc:spChg chg="mod">
          <ac:chgData name="Barbara Villareal" userId="b96cd21e0dd30154" providerId="LiveId" clId="{122AACD3-0EE5-480E-BDB6-8362A906B99C}" dt="2023-10-30T22:29:13.758" v="3655" actId="108"/>
          <ac:spMkLst>
            <pc:docMk/>
            <pc:sldMk cId="1515242731" sldId="373"/>
            <ac:spMk id="6" creationId="{00000000-0000-0000-0000-000000000000}"/>
          </ac:spMkLst>
        </pc:spChg>
        <pc:spChg chg="mod">
          <ac:chgData name="Barbara Villareal" userId="b96cd21e0dd30154" providerId="LiveId" clId="{122AACD3-0EE5-480E-BDB6-8362A906B99C}" dt="2023-10-30T22:29:21.292" v="3656" actId="108"/>
          <ac:spMkLst>
            <pc:docMk/>
            <pc:sldMk cId="1515242731" sldId="373"/>
            <ac:spMk id="7" creationId="{00000000-0000-0000-0000-000000000000}"/>
          </ac:spMkLst>
        </pc:spChg>
      </pc:sldChg>
      <pc:sldChg chg="modSp mod modClrScheme chgLayout modNotesTx">
        <pc:chgData name="Barbara Villareal" userId="b96cd21e0dd30154" providerId="LiveId" clId="{122AACD3-0EE5-480E-BDB6-8362A906B99C}" dt="2023-11-04T23:43:57.432" v="5726" actId="27636"/>
        <pc:sldMkLst>
          <pc:docMk/>
          <pc:sldMk cId="3232095225" sldId="374"/>
        </pc:sldMkLst>
        <pc:spChg chg="mod ord">
          <ac:chgData name="Barbara Villareal" userId="b96cd21e0dd30154" providerId="LiveId" clId="{122AACD3-0EE5-480E-BDB6-8362A906B99C}" dt="2023-11-04T23:43:57.417" v="5725" actId="700"/>
          <ac:spMkLst>
            <pc:docMk/>
            <pc:sldMk cId="3232095225" sldId="374"/>
            <ac:spMk id="2" creationId="{00000000-0000-0000-0000-000000000000}"/>
          </ac:spMkLst>
        </pc:spChg>
        <pc:spChg chg="mod ord">
          <ac:chgData name="Barbara Villareal" userId="b96cd21e0dd30154" providerId="LiveId" clId="{122AACD3-0EE5-480E-BDB6-8362A906B99C}" dt="2023-11-04T23:43:57.432" v="5726" actId="27636"/>
          <ac:spMkLst>
            <pc:docMk/>
            <pc:sldMk cId="3232095225" sldId="374"/>
            <ac:spMk id="3" creationId="{00000000-0000-0000-0000-000000000000}"/>
          </ac:spMkLst>
        </pc:spChg>
      </pc:sldChg>
      <pc:sldChg chg="addSp delSp modSp mod modClrScheme chgLayout modNotesTx">
        <pc:chgData name="Barbara Villareal" userId="b96cd21e0dd30154" providerId="LiveId" clId="{122AACD3-0EE5-480E-BDB6-8362A906B99C}" dt="2023-11-10T00:52:23.098" v="6274" actId="14100"/>
        <pc:sldMkLst>
          <pc:docMk/>
          <pc:sldMk cId="295644372" sldId="375"/>
        </pc:sldMkLst>
        <pc:spChg chg="mod ord">
          <ac:chgData name="Barbara Villareal" userId="b96cd21e0dd30154" providerId="LiveId" clId="{122AACD3-0EE5-480E-BDB6-8362A906B99C}" dt="2023-11-10T00:50:09.617" v="6266" actId="6549"/>
          <ac:spMkLst>
            <pc:docMk/>
            <pc:sldMk cId="295644372" sldId="375"/>
            <ac:spMk id="2" creationId="{00000000-0000-0000-0000-000000000000}"/>
          </ac:spMkLst>
        </pc:spChg>
        <pc:spChg chg="add del mod ord">
          <ac:chgData name="Barbara Villareal" userId="b96cd21e0dd30154" providerId="LiveId" clId="{122AACD3-0EE5-480E-BDB6-8362A906B99C}" dt="2023-11-04T23:44:08.791" v="5728" actId="478"/>
          <ac:spMkLst>
            <pc:docMk/>
            <pc:sldMk cId="295644372" sldId="375"/>
            <ac:spMk id="3" creationId="{66C8C5A6-248E-8CBC-A521-D83A5CE22743}"/>
          </ac:spMkLst>
        </pc:spChg>
        <pc:spChg chg="mod">
          <ac:chgData name="Barbara Villareal" userId="b96cd21e0dd30154" providerId="LiveId" clId="{122AACD3-0EE5-480E-BDB6-8362A906B99C}" dt="2023-11-04T23:52:45.073" v="5810" actId="255"/>
          <ac:spMkLst>
            <pc:docMk/>
            <pc:sldMk cId="295644372" sldId="375"/>
            <ac:spMk id="9" creationId="{00000000-0000-0000-0000-000000000000}"/>
          </ac:spMkLst>
        </pc:spChg>
        <pc:spChg chg="mod">
          <ac:chgData name="Barbara Villareal" userId="b96cd21e0dd30154" providerId="LiveId" clId="{122AACD3-0EE5-480E-BDB6-8362A906B99C}" dt="2023-11-10T00:51:39.783" v="6270" actId="1036"/>
          <ac:spMkLst>
            <pc:docMk/>
            <pc:sldMk cId="295644372" sldId="375"/>
            <ac:spMk id="11" creationId="{00000000-0000-0000-0000-000000000000}"/>
          </ac:spMkLst>
        </pc:spChg>
        <pc:picChg chg="mod">
          <ac:chgData name="Barbara Villareal" userId="b96cd21e0dd30154" providerId="LiveId" clId="{122AACD3-0EE5-480E-BDB6-8362A906B99C}" dt="2023-11-10T00:52:18.005" v="6273" actId="14100"/>
          <ac:picMkLst>
            <pc:docMk/>
            <pc:sldMk cId="295644372" sldId="375"/>
            <ac:picMk id="5" creationId="{00000000-0000-0000-0000-000000000000}"/>
          </ac:picMkLst>
        </pc:picChg>
        <pc:picChg chg="mod">
          <ac:chgData name="Barbara Villareal" userId="b96cd21e0dd30154" providerId="LiveId" clId="{122AACD3-0EE5-480E-BDB6-8362A906B99C}" dt="2023-11-10T00:52:07.849" v="6272" actId="14100"/>
          <ac:picMkLst>
            <pc:docMk/>
            <pc:sldMk cId="295644372" sldId="375"/>
            <ac:picMk id="6" creationId="{00000000-0000-0000-0000-000000000000}"/>
          </ac:picMkLst>
        </pc:picChg>
        <pc:picChg chg="mod">
          <ac:chgData name="Barbara Villareal" userId="b96cd21e0dd30154" providerId="LiveId" clId="{122AACD3-0EE5-480E-BDB6-8362A906B99C}" dt="2023-11-10T00:52:23.098" v="6274" actId="14100"/>
          <ac:picMkLst>
            <pc:docMk/>
            <pc:sldMk cId="295644372" sldId="375"/>
            <ac:picMk id="7" creationId="{00000000-0000-0000-0000-000000000000}"/>
          </ac:picMkLst>
        </pc:picChg>
      </pc:sldChg>
      <pc:sldChg chg="addSp delSp modSp mod modClrScheme chgLayout modNotesTx">
        <pc:chgData name="Barbara Villareal" userId="b96cd21e0dd30154" providerId="LiveId" clId="{122AACD3-0EE5-480E-BDB6-8362A906B99C}" dt="2023-11-04T23:45:47.343" v="5743" actId="478"/>
        <pc:sldMkLst>
          <pc:docMk/>
          <pc:sldMk cId="2567310922" sldId="376"/>
        </pc:sldMkLst>
        <pc:spChg chg="mod ord">
          <ac:chgData name="Barbara Villareal" userId="b96cd21e0dd30154" providerId="LiveId" clId="{122AACD3-0EE5-480E-BDB6-8362A906B99C}" dt="2023-11-04T23:45:43.126" v="5742" actId="700"/>
          <ac:spMkLst>
            <pc:docMk/>
            <pc:sldMk cId="2567310922" sldId="376"/>
            <ac:spMk id="2" creationId="{00000000-0000-0000-0000-000000000000}"/>
          </ac:spMkLst>
        </pc:spChg>
        <pc:spChg chg="add del mod ord">
          <ac:chgData name="Barbara Villareal" userId="b96cd21e0dd30154" providerId="LiveId" clId="{122AACD3-0EE5-480E-BDB6-8362A906B99C}" dt="2023-11-04T23:45:47.343" v="5743" actId="478"/>
          <ac:spMkLst>
            <pc:docMk/>
            <pc:sldMk cId="2567310922" sldId="376"/>
            <ac:spMk id="3" creationId="{FCCE0027-66D7-F01E-0777-855D0B261807}"/>
          </ac:spMkLst>
        </pc:spChg>
      </pc:sldChg>
      <pc:sldChg chg="addSp delSp modSp mod modClrScheme chgLayout">
        <pc:chgData name="Barbara Villareal" userId="b96cd21e0dd30154" providerId="LiveId" clId="{122AACD3-0EE5-480E-BDB6-8362A906B99C}" dt="2023-11-04T23:51:57.869" v="5808" actId="14100"/>
        <pc:sldMkLst>
          <pc:docMk/>
          <pc:sldMk cId="1586996275" sldId="377"/>
        </pc:sldMkLst>
        <pc:spChg chg="add del mod ord">
          <ac:chgData name="Barbara Villareal" userId="b96cd21e0dd30154" providerId="LiveId" clId="{122AACD3-0EE5-480E-BDB6-8362A906B99C}" dt="2023-11-04T23:50:53.995" v="5805" actId="478"/>
          <ac:spMkLst>
            <pc:docMk/>
            <pc:sldMk cId="1586996275" sldId="377"/>
            <ac:spMk id="2" creationId="{00000000-0000-0000-0000-000000000000}"/>
          </ac:spMkLst>
        </pc:spChg>
        <pc:spChg chg="add del mod ord">
          <ac:chgData name="Barbara Villareal" userId="b96cd21e0dd30154" providerId="LiveId" clId="{122AACD3-0EE5-480E-BDB6-8362A906B99C}" dt="2023-11-04T23:50:39.272" v="5802" actId="478"/>
          <ac:spMkLst>
            <pc:docMk/>
            <pc:sldMk cId="1586996275" sldId="377"/>
            <ac:spMk id="3" creationId="{1615EA41-4A4D-5F6A-DFB5-8670967AD663}"/>
          </ac:spMkLst>
        </pc:spChg>
        <pc:spChg chg="mod">
          <ac:chgData name="Barbara Villareal" userId="b96cd21e0dd30154" providerId="LiveId" clId="{122AACD3-0EE5-480E-BDB6-8362A906B99C}" dt="2023-11-04T23:51:57.869" v="5808" actId="14100"/>
          <ac:spMkLst>
            <pc:docMk/>
            <pc:sldMk cId="1586996275" sldId="377"/>
            <ac:spMk id="4" creationId="{00000000-0000-0000-0000-000000000000}"/>
          </ac:spMkLst>
        </pc:spChg>
        <pc:spChg chg="add del mod">
          <ac:chgData name="Barbara Villareal" userId="b96cd21e0dd30154" providerId="LiveId" clId="{122AACD3-0EE5-480E-BDB6-8362A906B99C}" dt="2023-11-04T23:50:53.995" v="5805" actId="478"/>
          <ac:spMkLst>
            <pc:docMk/>
            <pc:sldMk cId="1586996275" sldId="377"/>
            <ac:spMk id="7" creationId="{2CDB657A-31C2-9048-9731-A8F34CCF3F7F}"/>
          </ac:spMkLst>
        </pc:spChg>
        <pc:spChg chg="add mod">
          <ac:chgData name="Barbara Villareal" userId="b96cd21e0dd30154" providerId="LiveId" clId="{122AACD3-0EE5-480E-BDB6-8362A906B99C}" dt="2023-11-04T23:50:47.055" v="5803" actId="26606"/>
          <ac:spMkLst>
            <pc:docMk/>
            <pc:sldMk cId="1586996275" sldId="377"/>
            <ac:spMk id="10" creationId="{61F720EA-70E4-B11D-EAC8-630428B2D793}"/>
          </ac:spMkLst>
        </pc:spChg>
        <pc:picChg chg="mod ord">
          <ac:chgData name="Barbara Villareal" userId="b96cd21e0dd30154" providerId="LiveId" clId="{122AACD3-0EE5-480E-BDB6-8362A906B99C}" dt="2023-11-04T23:50:47.055" v="5803" actId="26606"/>
          <ac:picMkLst>
            <pc:docMk/>
            <pc:sldMk cId="1586996275" sldId="377"/>
            <ac:picMk id="5" creationId="{00000000-0000-0000-0000-000000000000}"/>
          </ac:picMkLst>
        </pc:picChg>
      </pc:sldChg>
      <pc:sldChg chg="addSp delSp modSp mod ord modClrScheme chgLayout modNotesTx">
        <pc:chgData name="Barbara Villareal" userId="b96cd21e0dd30154" providerId="LiveId" clId="{122AACD3-0EE5-480E-BDB6-8362A906B99C}" dt="2023-11-10T00:48:56.566" v="6264" actId="20577"/>
        <pc:sldMkLst>
          <pc:docMk/>
          <pc:sldMk cId="3631749904" sldId="378"/>
        </pc:sldMkLst>
        <pc:spChg chg="add del mod ord">
          <ac:chgData name="Barbara Villareal" userId="b96cd21e0dd30154" providerId="LiveId" clId="{122AACD3-0EE5-480E-BDB6-8362A906B99C}" dt="2023-11-04T23:45:01.939" v="5736" actId="700"/>
          <ac:spMkLst>
            <pc:docMk/>
            <pc:sldMk cId="3631749904" sldId="378"/>
            <ac:spMk id="2" creationId="{80F14CFD-3E82-10A7-02CB-85316EDAFA9C}"/>
          </ac:spMkLst>
        </pc:spChg>
        <pc:spChg chg="add del mod ord">
          <ac:chgData name="Barbara Villareal" userId="b96cd21e0dd30154" providerId="LiveId" clId="{122AACD3-0EE5-480E-BDB6-8362A906B99C}" dt="2023-11-04T23:45:01.939" v="5736" actId="700"/>
          <ac:spMkLst>
            <pc:docMk/>
            <pc:sldMk cId="3631749904" sldId="378"/>
            <ac:spMk id="3" creationId="{ACA00932-A0DD-3D8C-8FC8-90B8B3E56575}"/>
          </ac:spMkLst>
        </pc:spChg>
        <pc:spChg chg="add del mod ord">
          <ac:chgData name="Barbara Villareal" userId="b96cd21e0dd30154" providerId="LiveId" clId="{122AACD3-0EE5-480E-BDB6-8362A906B99C}" dt="2023-11-04T23:45:21.993" v="5738" actId="478"/>
          <ac:spMkLst>
            <pc:docMk/>
            <pc:sldMk cId="3631749904" sldId="378"/>
            <ac:spMk id="11" creationId="{562C60E5-DA5C-A099-35F0-03A7A8531C53}"/>
          </ac:spMkLst>
        </pc:spChg>
        <pc:spChg chg="add del mod ord">
          <ac:chgData name="Barbara Villareal" userId="b96cd21e0dd30154" providerId="LiveId" clId="{122AACD3-0EE5-480E-BDB6-8362A906B99C}" dt="2023-11-04T23:45:33.885" v="5741" actId="478"/>
          <ac:spMkLst>
            <pc:docMk/>
            <pc:sldMk cId="3631749904" sldId="378"/>
            <ac:spMk id="12" creationId="{5F211303-6FC2-CD5D-7D25-5F8DBE653D71}"/>
          </ac:spMkLst>
        </pc:spChg>
        <pc:picChg chg="add del">
          <ac:chgData name="Barbara Villareal" userId="b96cd21e0dd30154" providerId="LiveId" clId="{122AACD3-0EE5-480E-BDB6-8362A906B99C}" dt="2023-11-04T23:45:26.875" v="5740" actId="478"/>
          <ac:picMkLst>
            <pc:docMk/>
            <pc:sldMk cId="3631749904" sldId="378"/>
            <ac:picMk id="4" creationId="{00000000-0000-0000-0000-000000000000}"/>
          </ac:picMkLst>
        </pc:picChg>
      </pc:sldChg>
      <pc:sldChg chg="addSp delSp modSp mod ord modClrScheme chgLayout modNotesTx">
        <pc:chgData name="Barbara Villareal" userId="b96cd21e0dd30154" providerId="LiveId" clId="{122AACD3-0EE5-480E-BDB6-8362A906B99C}" dt="2023-11-10T00:57:28.695" v="6284" actId="20577"/>
        <pc:sldMkLst>
          <pc:docMk/>
          <pc:sldMk cId="2186773208" sldId="379"/>
        </pc:sldMkLst>
        <pc:spChg chg="mod ord">
          <ac:chgData name="Barbara Villareal" userId="b96cd21e0dd30154" providerId="LiveId" clId="{122AACD3-0EE5-480E-BDB6-8362A906B99C}" dt="2023-11-04T23:49:25.159" v="5790" actId="27636"/>
          <ac:spMkLst>
            <pc:docMk/>
            <pc:sldMk cId="2186773208" sldId="379"/>
            <ac:spMk id="2" creationId="{00000000-0000-0000-0000-000000000000}"/>
          </ac:spMkLst>
        </pc:spChg>
        <pc:spChg chg="add del mod ord">
          <ac:chgData name="Barbara Villareal" userId="b96cd21e0dd30154" providerId="LiveId" clId="{122AACD3-0EE5-480E-BDB6-8362A906B99C}" dt="2023-11-04T23:49:27.631" v="5792" actId="478"/>
          <ac:spMkLst>
            <pc:docMk/>
            <pc:sldMk cId="2186773208" sldId="379"/>
            <ac:spMk id="4" creationId="{D8678218-BC33-B6A6-4DE7-22CB39447749}"/>
          </ac:spMkLst>
        </pc:spChg>
        <pc:spChg chg="mod">
          <ac:chgData name="Barbara Villareal" userId="b96cd21e0dd30154" providerId="LiveId" clId="{122AACD3-0EE5-480E-BDB6-8362A906B99C}" dt="2023-11-04T23:52:13.283" v="5809" actId="113"/>
          <ac:spMkLst>
            <pc:docMk/>
            <pc:sldMk cId="2186773208" sldId="379"/>
            <ac:spMk id="5" creationId="{00000000-0000-0000-0000-000000000000}"/>
          </ac:spMkLst>
        </pc:spChg>
        <pc:picChg chg="mod">
          <ac:chgData name="Barbara Villareal" userId="b96cd21e0dd30154" providerId="LiveId" clId="{122AACD3-0EE5-480E-BDB6-8362A906B99C}" dt="2023-11-04T23:50:22.070" v="5799" actId="1076"/>
          <ac:picMkLst>
            <pc:docMk/>
            <pc:sldMk cId="2186773208" sldId="379"/>
            <ac:picMk id="3" creationId="{00000000-0000-0000-0000-000000000000}"/>
          </ac:picMkLst>
        </pc:picChg>
      </pc:sldChg>
      <pc:sldChg chg="addSp delSp modSp mod modClrScheme chgLayout modNotesTx">
        <pc:chgData name="Barbara Villareal" userId="b96cd21e0dd30154" providerId="LiveId" clId="{122AACD3-0EE5-480E-BDB6-8362A906B99C}" dt="2023-11-04T23:49:17.965" v="5788" actId="478"/>
        <pc:sldMkLst>
          <pc:docMk/>
          <pc:sldMk cId="2182797094" sldId="380"/>
        </pc:sldMkLst>
        <pc:spChg chg="mod">
          <ac:chgData name="Barbara Villareal" userId="b96cd21e0dd30154" providerId="LiveId" clId="{122AACD3-0EE5-480E-BDB6-8362A906B99C}" dt="2023-10-30T22:31:02.129" v="3661" actId="108"/>
          <ac:spMkLst>
            <pc:docMk/>
            <pc:sldMk cId="2182797094" sldId="380"/>
            <ac:spMk id="3" creationId="{00000000-0000-0000-0000-000000000000}"/>
          </ac:spMkLst>
        </pc:spChg>
        <pc:spChg chg="add del mod ord">
          <ac:chgData name="Barbara Villareal" userId="b96cd21e0dd30154" providerId="LiveId" clId="{122AACD3-0EE5-480E-BDB6-8362A906B99C}" dt="2023-11-04T23:49:17.965" v="5788" actId="478"/>
          <ac:spMkLst>
            <pc:docMk/>
            <pc:sldMk cId="2182797094" sldId="380"/>
            <ac:spMk id="4" creationId="{2BC29CE1-3D1D-18AA-F2F8-FD01BBCF2FDF}"/>
          </ac:spMkLst>
        </pc:spChg>
        <pc:spChg chg="add del mod ord">
          <ac:chgData name="Barbara Villareal" userId="b96cd21e0dd30154" providerId="LiveId" clId="{122AACD3-0EE5-480E-BDB6-8362A906B99C}" dt="2023-11-04T23:49:15.988" v="5787" actId="478"/>
          <ac:spMkLst>
            <pc:docMk/>
            <pc:sldMk cId="2182797094" sldId="380"/>
            <ac:spMk id="6" creationId="{8E5E455C-0207-F42D-437E-5EC6995D02BE}"/>
          </ac:spMkLst>
        </pc:spChg>
        <pc:picChg chg="mod">
          <ac:chgData name="Barbara Villareal" userId="b96cd21e0dd30154" providerId="LiveId" clId="{122AACD3-0EE5-480E-BDB6-8362A906B99C}" dt="2023-10-30T22:32:20.575" v="3662" actId="14100"/>
          <ac:picMkLst>
            <pc:docMk/>
            <pc:sldMk cId="2182797094" sldId="380"/>
            <ac:picMk id="2" creationId="{00000000-0000-0000-0000-000000000000}"/>
          </ac:picMkLst>
        </pc:picChg>
      </pc:sldChg>
      <pc:sldChg chg="addSp delSp modSp mod modClrScheme chgLayout modNotesTx">
        <pc:chgData name="Barbara Villareal" userId="b96cd21e0dd30154" providerId="LiveId" clId="{122AACD3-0EE5-480E-BDB6-8362A906B99C}" dt="2023-11-04T23:49:02.294" v="5785" actId="478"/>
        <pc:sldMkLst>
          <pc:docMk/>
          <pc:sldMk cId="2612042944" sldId="381"/>
        </pc:sldMkLst>
        <pc:spChg chg="mod ord">
          <ac:chgData name="Barbara Villareal" userId="b96cd21e0dd30154" providerId="LiveId" clId="{122AACD3-0EE5-480E-BDB6-8362A906B99C}" dt="2023-11-04T23:48:58.289" v="5784" actId="700"/>
          <ac:spMkLst>
            <pc:docMk/>
            <pc:sldMk cId="2612042944" sldId="381"/>
            <ac:spMk id="2" creationId="{00000000-0000-0000-0000-000000000000}"/>
          </ac:spMkLst>
        </pc:spChg>
        <pc:spChg chg="add del mod ord">
          <ac:chgData name="Barbara Villareal" userId="b96cd21e0dd30154" providerId="LiveId" clId="{122AACD3-0EE5-480E-BDB6-8362A906B99C}" dt="2023-11-04T23:49:02.294" v="5785" actId="478"/>
          <ac:spMkLst>
            <pc:docMk/>
            <pc:sldMk cId="2612042944" sldId="381"/>
            <ac:spMk id="3" creationId="{00DEE21F-A7DB-1074-377F-09709A4C327A}"/>
          </ac:spMkLst>
        </pc:spChg>
      </pc:sldChg>
      <pc:sldChg chg="addSp delSp modSp mod modClrScheme chgLayout">
        <pc:chgData name="Barbara Villareal" userId="b96cd21e0dd30154" providerId="LiveId" clId="{122AACD3-0EE5-480E-BDB6-8362A906B99C}" dt="2023-11-04T23:48:50.187" v="5783" actId="478"/>
        <pc:sldMkLst>
          <pc:docMk/>
          <pc:sldMk cId="2797182298" sldId="382"/>
        </pc:sldMkLst>
        <pc:spChg chg="mod ord">
          <ac:chgData name="Barbara Villareal" userId="b96cd21e0dd30154" providerId="LiveId" clId="{122AACD3-0EE5-480E-BDB6-8362A906B99C}" dt="2023-11-04T23:48:47.324" v="5782" actId="700"/>
          <ac:spMkLst>
            <pc:docMk/>
            <pc:sldMk cId="2797182298" sldId="382"/>
            <ac:spMk id="2" creationId="{00000000-0000-0000-0000-000000000000}"/>
          </ac:spMkLst>
        </pc:spChg>
        <pc:spChg chg="add del mod ord">
          <ac:chgData name="Barbara Villareal" userId="b96cd21e0dd30154" providerId="LiveId" clId="{122AACD3-0EE5-480E-BDB6-8362A906B99C}" dt="2023-11-04T23:48:50.187" v="5783" actId="478"/>
          <ac:spMkLst>
            <pc:docMk/>
            <pc:sldMk cId="2797182298" sldId="382"/>
            <ac:spMk id="5" creationId="{7BD28D0C-D9F8-BDC1-C680-3EA7DEB9E5BD}"/>
          </ac:spMkLst>
        </pc:spChg>
      </pc:sldChg>
      <pc:sldChg chg="addSp delSp modSp mod modClrScheme chgLayout">
        <pc:chgData name="Barbara Villareal" userId="b96cd21e0dd30154" providerId="LiveId" clId="{122AACD3-0EE5-480E-BDB6-8362A906B99C}" dt="2023-11-04T23:48:41.186" v="5781" actId="478"/>
        <pc:sldMkLst>
          <pc:docMk/>
          <pc:sldMk cId="1989881222" sldId="383"/>
        </pc:sldMkLst>
        <pc:spChg chg="mod ord">
          <ac:chgData name="Barbara Villareal" userId="b96cd21e0dd30154" providerId="LiveId" clId="{122AACD3-0EE5-480E-BDB6-8362A906B99C}" dt="2023-11-04T23:48:36.174" v="5780" actId="700"/>
          <ac:spMkLst>
            <pc:docMk/>
            <pc:sldMk cId="1989881222" sldId="383"/>
            <ac:spMk id="2" creationId="{00000000-0000-0000-0000-000000000000}"/>
          </ac:spMkLst>
        </pc:spChg>
        <pc:spChg chg="add del mod ord">
          <ac:chgData name="Barbara Villareal" userId="b96cd21e0dd30154" providerId="LiveId" clId="{122AACD3-0EE5-480E-BDB6-8362A906B99C}" dt="2023-11-04T23:48:41.186" v="5781" actId="478"/>
          <ac:spMkLst>
            <pc:docMk/>
            <pc:sldMk cId="1989881222" sldId="383"/>
            <ac:spMk id="5" creationId="{6C38075C-EF3C-EA22-54E6-510D615252F6}"/>
          </ac:spMkLst>
        </pc:spChg>
      </pc:sldChg>
      <pc:sldChg chg="addSp delSp modSp mod modClrScheme chgLayout modNotesTx">
        <pc:chgData name="Barbara Villareal" userId="b96cd21e0dd30154" providerId="LiveId" clId="{122AACD3-0EE5-480E-BDB6-8362A906B99C}" dt="2023-11-04T23:48:21.531" v="5779" actId="20577"/>
        <pc:sldMkLst>
          <pc:docMk/>
          <pc:sldMk cId="233527360" sldId="384"/>
        </pc:sldMkLst>
        <pc:spChg chg="mod ord">
          <ac:chgData name="Barbara Villareal" userId="b96cd21e0dd30154" providerId="LiveId" clId="{122AACD3-0EE5-480E-BDB6-8362A906B99C}" dt="2023-11-04T23:48:04.786" v="5757" actId="700"/>
          <ac:spMkLst>
            <pc:docMk/>
            <pc:sldMk cId="233527360" sldId="384"/>
            <ac:spMk id="2" creationId="{00000000-0000-0000-0000-000000000000}"/>
          </ac:spMkLst>
        </pc:spChg>
        <pc:spChg chg="add del mod ord">
          <ac:chgData name="Barbara Villareal" userId="b96cd21e0dd30154" providerId="LiveId" clId="{122AACD3-0EE5-480E-BDB6-8362A906B99C}" dt="2023-11-04T23:48:09.034" v="5758" actId="478"/>
          <ac:spMkLst>
            <pc:docMk/>
            <pc:sldMk cId="233527360" sldId="384"/>
            <ac:spMk id="3" creationId="{CFB6E5BF-3E63-9FAA-F587-D17394F61B85}"/>
          </ac:spMkLst>
        </pc:spChg>
      </pc:sldChg>
      <pc:sldChg chg="addSp delSp modSp mod modClrScheme chgLayout modNotesTx">
        <pc:chgData name="Barbara Villareal" userId="b96cd21e0dd30154" providerId="LiveId" clId="{122AACD3-0EE5-480E-BDB6-8362A906B99C}" dt="2023-11-04T23:47:57.003" v="5756" actId="478"/>
        <pc:sldMkLst>
          <pc:docMk/>
          <pc:sldMk cId="1916560325" sldId="385"/>
        </pc:sldMkLst>
        <pc:spChg chg="mod ord">
          <ac:chgData name="Barbara Villareal" userId="b96cd21e0dd30154" providerId="LiveId" clId="{122AACD3-0EE5-480E-BDB6-8362A906B99C}" dt="2023-11-04T23:47:52.350" v="5755" actId="700"/>
          <ac:spMkLst>
            <pc:docMk/>
            <pc:sldMk cId="1916560325" sldId="385"/>
            <ac:spMk id="2" creationId="{00000000-0000-0000-0000-000000000000}"/>
          </ac:spMkLst>
        </pc:spChg>
        <pc:spChg chg="add del mod ord">
          <ac:chgData name="Barbara Villareal" userId="b96cd21e0dd30154" providerId="LiveId" clId="{122AACD3-0EE5-480E-BDB6-8362A906B99C}" dt="2023-11-04T23:47:57.003" v="5756" actId="478"/>
          <ac:spMkLst>
            <pc:docMk/>
            <pc:sldMk cId="1916560325" sldId="385"/>
            <ac:spMk id="3" creationId="{3CC1E67E-5F15-D3BA-FF27-12FC6F8CB2E5}"/>
          </ac:spMkLst>
        </pc:spChg>
      </pc:sldChg>
      <pc:sldChg chg="addSp delSp modSp mod modClrScheme chgLayout modNotesTx">
        <pc:chgData name="Barbara Villareal" userId="b96cd21e0dd30154" providerId="LiveId" clId="{122AACD3-0EE5-480E-BDB6-8362A906B99C}" dt="2023-11-04T23:47:39.482" v="5754" actId="26606"/>
        <pc:sldMkLst>
          <pc:docMk/>
          <pc:sldMk cId="19081768" sldId="386"/>
        </pc:sldMkLst>
        <pc:spChg chg="mod ord">
          <ac:chgData name="Barbara Villareal" userId="b96cd21e0dd30154" providerId="LiveId" clId="{122AACD3-0EE5-480E-BDB6-8362A906B99C}" dt="2023-11-04T23:47:39.482" v="5754" actId="26606"/>
          <ac:spMkLst>
            <pc:docMk/>
            <pc:sldMk cId="19081768" sldId="386"/>
            <ac:spMk id="2" creationId="{00000000-0000-0000-0000-000000000000}"/>
          </ac:spMkLst>
        </pc:spChg>
        <pc:spChg chg="add del mod ord">
          <ac:chgData name="Barbara Villareal" userId="b96cd21e0dd30154" providerId="LiveId" clId="{122AACD3-0EE5-480E-BDB6-8362A906B99C}" dt="2023-11-04T23:47:32.476" v="5752" actId="478"/>
          <ac:spMkLst>
            <pc:docMk/>
            <pc:sldMk cId="19081768" sldId="386"/>
            <ac:spMk id="3" creationId="{DC647FBF-FD10-C534-C2AA-86E2754AC0E6}"/>
          </ac:spMkLst>
        </pc:spChg>
        <pc:spChg chg="add del">
          <ac:chgData name="Barbara Villareal" userId="b96cd21e0dd30154" providerId="LiveId" clId="{122AACD3-0EE5-480E-BDB6-8362A906B99C}" dt="2023-11-04T23:47:39.482" v="5754" actId="26606"/>
          <ac:spMkLst>
            <pc:docMk/>
            <pc:sldMk cId="19081768" sldId="386"/>
            <ac:spMk id="9" creationId="{DCD9436C-86E4-B15C-5378-6C7967404416}"/>
          </ac:spMkLst>
        </pc:spChg>
        <pc:picChg chg="mod">
          <ac:chgData name="Barbara Villareal" userId="b96cd21e0dd30154" providerId="LiveId" clId="{122AACD3-0EE5-480E-BDB6-8362A906B99C}" dt="2023-11-04T23:47:39.482" v="5754" actId="26606"/>
          <ac:picMkLst>
            <pc:docMk/>
            <pc:sldMk cId="19081768" sldId="386"/>
            <ac:picMk id="4" creationId="{00000000-0000-0000-0000-000000000000}"/>
          </ac:picMkLst>
        </pc:picChg>
      </pc:sldChg>
      <pc:sldChg chg="addSp delSp modSp mod modClrScheme chgLayout">
        <pc:chgData name="Barbara Villareal" userId="b96cd21e0dd30154" providerId="LiveId" clId="{122AACD3-0EE5-480E-BDB6-8362A906B99C}" dt="2023-11-04T23:47:23.428" v="5750" actId="26606"/>
        <pc:sldMkLst>
          <pc:docMk/>
          <pc:sldMk cId="1675501817" sldId="387"/>
        </pc:sldMkLst>
        <pc:spChg chg="mod ord">
          <ac:chgData name="Barbara Villareal" userId="b96cd21e0dd30154" providerId="LiveId" clId="{122AACD3-0EE5-480E-BDB6-8362A906B99C}" dt="2023-11-04T23:47:23.428" v="5750" actId="26606"/>
          <ac:spMkLst>
            <pc:docMk/>
            <pc:sldMk cId="1675501817" sldId="387"/>
            <ac:spMk id="2" creationId="{00000000-0000-0000-0000-000000000000}"/>
          </ac:spMkLst>
        </pc:spChg>
        <pc:spChg chg="add del mod ord">
          <ac:chgData name="Barbara Villareal" userId="b96cd21e0dd30154" providerId="LiveId" clId="{122AACD3-0EE5-480E-BDB6-8362A906B99C}" dt="2023-11-04T23:47:21.170" v="5749" actId="478"/>
          <ac:spMkLst>
            <pc:docMk/>
            <pc:sldMk cId="1675501817" sldId="387"/>
            <ac:spMk id="3" creationId="{FA970F84-3297-AB97-44A6-05F16EDCF14B}"/>
          </ac:spMkLst>
        </pc:spChg>
        <pc:spChg chg="add">
          <ac:chgData name="Barbara Villareal" userId="b96cd21e0dd30154" providerId="LiveId" clId="{122AACD3-0EE5-480E-BDB6-8362A906B99C}" dt="2023-11-04T23:47:23.428" v="5750" actId="26606"/>
          <ac:spMkLst>
            <pc:docMk/>
            <pc:sldMk cId="1675501817" sldId="387"/>
            <ac:spMk id="20" creationId="{86DF9FAB-0436-06EE-1DB5-820F9A73ADA2}"/>
          </ac:spMkLst>
        </pc:spChg>
        <pc:picChg chg="mod">
          <ac:chgData name="Barbara Villareal" userId="b96cd21e0dd30154" providerId="LiveId" clId="{122AACD3-0EE5-480E-BDB6-8362A906B99C}" dt="2023-11-04T23:47:23.428" v="5750" actId="26606"/>
          <ac:picMkLst>
            <pc:docMk/>
            <pc:sldMk cId="1675501817" sldId="387"/>
            <ac:picMk id="15" creationId="{00000000-0000-0000-0000-000000000000}"/>
          </ac:picMkLst>
        </pc:picChg>
      </pc:sldChg>
      <pc:sldChg chg="del">
        <pc:chgData name="Barbara Villareal" userId="b96cd21e0dd30154" providerId="LiveId" clId="{122AACD3-0EE5-480E-BDB6-8362A906B99C}" dt="2023-10-24T22:50:06.179" v="1044" actId="2696"/>
        <pc:sldMkLst>
          <pc:docMk/>
          <pc:sldMk cId="912842746" sldId="389"/>
        </pc:sldMkLst>
      </pc:sldChg>
      <pc:sldChg chg="addSp delSp modSp mod modClrScheme chgLayout">
        <pc:chgData name="Barbara Villareal" userId="b96cd21e0dd30154" providerId="LiveId" clId="{122AACD3-0EE5-480E-BDB6-8362A906B99C}" dt="2023-11-04T23:47:09.693" v="5747" actId="478"/>
        <pc:sldMkLst>
          <pc:docMk/>
          <pc:sldMk cId="2526230818" sldId="390"/>
        </pc:sldMkLst>
        <pc:spChg chg="add del mod ord">
          <ac:chgData name="Barbara Villareal" userId="b96cd21e0dd30154" providerId="LiveId" clId="{122AACD3-0EE5-480E-BDB6-8362A906B99C}" dt="2023-11-04T23:47:09.693" v="5747" actId="478"/>
          <ac:spMkLst>
            <pc:docMk/>
            <pc:sldMk cId="2526230818" sldId="390"/>
            <ac:spMk id="2" creationId="{405737D0-B25E-0DC3-B713-488C4A2895FD}"/>
          </ac:spMkLst>
        </pc:spChg>
        <pc:spChg chg="add del mod ord">
          <ac:chgData name="Barbara Villareal" userId="b96cd21e0dd30154" providerId="LiveId" clId="{122AACD3-0EE5-480E-BDB6-8362A906B99C}" dt="2023-11-04T23:47:07.449" v="5746" actId="478"/>
          <ac:spMkLst>
            <pc:docMk/>
            <pc:sldMk cId="2526230818" sldId="390"/>
            <ac:spMk id="3" creationId="{2BE18167-627E-DD96-A74D-A3FE58B7DC24}"/>
          </ac:spMkLst>
        </pc:spChg>
        <pc:picChg chg="mod">
          <ac:chgData name="Barbara Villareal" userId="b96cd21e0dd30154" providerId="LiveId" clId="{122AACD3-0EE5-480E-BDB6-8362A906B99C}" dt="2023-10-25T02:53:24.264" v="1227" actId="1076"/>
          <ac:picMkLst>
            <pc:docMk/>
            <pc:sldMk cId="2526230818" sldId="390"/>
            <ac:picMk id="4" creationId="{00000000-0000-0000-0000-000000000000}"/>
          </ac:picMkLst>
        </pc:picChg>
      </pc:sldChg>
      <pc:sldChg chg="ord modNotesTx">
        <pc:chgData name="Barbara Villareal" userId="b96cd21e0dd30154" providerId="LiveId" clId="{122AACD3-0EE5-480E-BDB6-8362A906B99C}" dt="2023-12-05T00:41:40.838" v="7788" actId="20577"/>
        <pc:sldMkLst>
          <pc:docMk/>
          <pc:sldMk cId="554710047" sldId="391"/>
        </pc:sldMkLst>
      </pc:sldChg>
      <pc:sldChg chg="del">
        <pc:chgData name="Barbara Villareal" userId="b96cd21e0dd30154" providerId="LiveId" clId="{122AACD3-0EE5-480E-BDB6-8362A906B99C}" dt="2023-10-24T22:52:46.752" v="1091" actId="2696"/>
        <pc:sldMkLst>
          <pc:docMk/>
          <pc:sldMk cId="1245528645" sldId="391"/>
        </pc:sldMkLst>
      </pc:sldChg>
      <pc:sldChg chg="modSp mod">
        <pc:chgData name="Barbara Villareal" userId="b96cd21e0dd30154" providerId="LiveId" clId="{122AACD3-0EE5-480E-BDB6-8362A906B99C}" dt="2023-11-09T23:12:34.788" v="6056" actId="255"/>
        <pc:sldMkLst>
          <pc:docMk/>
          <pc:sldMk cId="0" sldId="392"/>
        </pc:sldMkLst>
        <pc:spChg chg="mod">
          <ac:chgData name="Barbara Villareal" userId="b96cd21e0dd30154" providerId="LiveId" clId="{122AACD3-0EE5-480E-BDB6-8362A906B99C}" dt="2023-10-30T22:22:27.146" v="3625" actId="108"/>
          <ac:spMkLst>
            <pc:docMk/>
            <pc:sldMk cId="0" sldId="392"/>
            <ac:spMk id="8" creationId="{00000000-0000-0000-0000-000000000000}"/>
          </ac:spMkLst>
        </pc:spChg>
        <pc:spChg chg="mod">
          <ac:chgData name="Barbara Villareal" userId="b96cd21e0dd30154" providerId="LiveId" clId="{122AACD3-0EE5-480E-BDB6-8362A906B99C}" dt="2023-11-09T23:12:34.788" v="6056" actId="255"/>
          <ac:spMkLst>
            <pc:docMk/>
            <pc:sldMk cId="0" sldId="392"/>
            <ac:spMk id="9" creationId="{00000000-0000-0000-0000-000000000000}"/>
          </ac:spMkLst>
        </pc:spChg>
      </pc:sldChg>
      <pc:sldChg chg="modSp mod">
        <pc:chgData name="Barbara Villareal" userId="b96cd21e0dd30154" providerId="LiveId" clId="{122AACD3-0EE5-480E-BDB6-8362A906B99C}" dt="2023-10-30T20:33:50.743" v="1990" actId="113"/>
        <pc:sldMkLst>
          <pc:docMk/>
          <pc:sldMk cId="0" sldId="393"/>
        </pc:sldMkLst>
        <pc:spChg chg="mod">
          <ac:chgData name="Barbara Villareal" userId="b96cd21e0dd30154" providerId="LiveId" clId="{122AACD3-0EE5-480E-BDB6-8362A906B99C}" dt="2023-10-30T20:33:50.743" v="1990" actId="113"/>
          <ac:spMkLst>
            <pc:docMk/>
            <pc:sldMk cId="0" sldId="393"/>
            <ac:spMk id="6" creationId="{00000000-0000-0000-0000-000000000000}"/>
          </ac:spMkLst>
        </pc:spChg>
      </pc:sldChg>
      <pc:sldChg chg="del">
        <pc:chgData name="Barbara Villareal" userId="b96cd21e0dd30154" providerId="LiveId" clId="{122AACD3-0EE5-480E-BDB6-8362A906B99C}" dt="2023-10-24T21:16:38.175" v="656" actId="2696"/>
        <pc:sldMkLst>
          <pc:docMk/>
          <pc:sldMk cId="977014865" sldId="394"/>
        </pc:sldMkLst>
      </pc:sldChg>
      <pc:sldChg chg="ord">
        <pc:chgData name="Barbara Villareal" userId="b96cd21e0dd30154" providerId="LiveId" clId="{122AACD3-0EE5-480E-BDB6-8362A906B99C}" dt="2023-10-24T22:36:38.542" v="678"/>
        <pc:sldMkLst>
          <pc:docMk/>
          <pc:sldMk cId="3094758019" sldId="395"/>
        </pc:sldMkLst>
      </pc:sldChg>
      <pc:sldChg chg="del">
        <pc:chgData name="Barbara Villareal" userId="b96cd21e0dd30154" providerId="LiveId" clId="{122AACD3-0EE5-480E-BDB6-8362A906B99C}" dt="2023-10-24T22:44:54.696" v="1043" actId="2696"/>
        <pc:sldMkLst>
          <pc:docMk/>
          <pc:sldMk cId="290125496" sldId="396"/>
        </pc:sldMkLst>
      </pc:sldChg>
      <pc:sldChg chg="addSp delSp modSp new mod ord modClrScheme chgLayout modNotesTx">
        <pc:chgData name="Barbara Villareal" userId="b96cd21e0dd30154" providerId="LiveId" clId="{122AACD3-0EE5-480E-BDB6-8362A906B99C}" dt="2023-11-04T23:38:24.123" v="5679" actId="26606"/>
        <pc:sldMkLst>
          <pc:docMk/>
          <pc:sldMk cId="1863137240" sldId="396"/>
        </pc:sldMkLst>
        <pc:spChg chg="mod ord">
          <ac:chgData name="Barbara Villareal" userId="b96cd21e0dd30154" providerId="LiveId" clId="{122AACD3-0EE5-480E-BDB6-8362A906B99C}" dt="2023-11-04T23:38:24.123" v="5679" actId="26606"/>
          <ac:spMkLst>
            <pc:docMk/>
            <pc:sldMk cId="1863137240" sldId="396"/>
            <ac:spMk id="2" creationId="{C0E3874D-04FC-BD26-0E27-24C38F27D7B9}"/>
          </ac:spMkLst>
        </pc:spChg>
        <pc:spChg chg="del">
          <ac:chgData name="Barbara Villareal" userId="b96cd21e0dd30154" providerId="LiveId" clId="{122AACD3-0EE5-480E-BDB6-8362A906B99C}" dt="2023-10-30T17:34:32.571" v="1333" actId="22"/>
          <ac:spMkLst>
            <pc:docMk/>
            <pc:sldMk cId="1863137240" sldId="396"/>
            <ac:spMk id="3" creationId="{06142018-3168-7448-56DF-08E005A14858}"/>
          </ac:spMkLst>
        </pc:spChg>
        <pc:spChg chg="mod ord">
          <ac:chgData name="Barbara Villareal" userId="b96cd21e0dd30154" providerId="LiveId" clId="{122AACD3-0EE5-480E-BDB6-8362A906B99C}" dt="2023-11-04T23:38:24.123" v="5679" actId="26606"/>
          <ac:spMkLst>
            <pc:docMk/>
            <pc:sldMk cId="1863137240" sldId="396"/>
            <ac:spMk id="4" creationId="{29EB85A3-CEBB-596A-1677-A0503CE4048E}"/>
          </ac:spMkLst>
        </pc:spChg>
        <pc:picChg chg="add mod ord">
          <ac:chgData name="Barbara Villareal" userId="b96cd21e0dd30154" providerId="LiveId" clId="{122AACD3-0EE5-480E-BDB6-8362A906B99C}" dt="2023-11-04T23:38:24.123" v="5679" actId="26606"/>
          <ac:picMkLst>
            <pc:docMk/>
            <pc:sldMk cId="1863137240" sldId="396"/>
            <ac:picMk id="6" creationId="{1285EA2C-6D30-71B2-2B01-882898F24DCE}"/>
          </ac:picMkLst>
        </pc:picChg>
      </pc:sldChg>
      <pc:sldChg chg="modSp new mod modClrScheme chgLayout modNotesTx">
        <pc:chgData name="Barbara Villareal" userId="b96cd21e0dd30154" providerId="LiveId" clId="{122AACD3-0EE5-480E-BDB6-8362A906B99C}" dt="2023-11-27T23:08:28.502" v="6476" actId="2711"/>
        <pc:sldMkLst>
          <pc:docMk/>
          <pc:sldMk cId="4014443086" sldId="397"/>
        </pc:sldMkLst>
        <pc:spChg chg="mod ord">
          <ac:chgData name="Barbara Villareal" userId="b96cd21e0dd30154" providerId="LiveId" clId="{122AACD3-0EE5-480E-BDB6-8362A906B99C}" dt="2023-11-27T23:08:18.236" v="6475" actId="2711"/>
          <ac:spMkLst>
            <pc:docMk/>
            <pc:sldMk cId="4014443086" sldId="397"/>
            <ac:spMk id="2" creationId="{0CFB1093-6564-C8F2-915A-E2C41DD46B80}"/>
          </ac:spMkLst>
        </pc:spChg>
        <pc:spChg chg="mod ord">
          <ac:chgData name="Barbara Villareal" userId="b96cd21e0dd30154" providerId="LiveId" clId="{122AACD3-0EE5-480E-BDB6-8362A906B99C}" dt="2023-11-27T23:08:28.502" v="6476" actId="2711"/>
          <ac:spMkLst>
            <pc:docMk/>
            <pc:sldMk cId="4014443086" sldId="397"/>
            <ac:spMk id="3" creationId="{16910CE9-6AFD-135E-7889-917D7B87D7E8}"/>
          </ac:spMkLst>
        </pc:spChg>
        <pc:spChg chg="mod ord">
          <ac:chgData name="Barbara Villareal" userId="b96cd21e0dd30154" providerId="LiveId" clId="{122AACD3-0EE5-480E-BDB6-8362A906B99C}" dt="2023-11-27T23:08:08.614" v="6474" actId="700"/>
          <ac:spMkLst>
            <pc:docMk/>
            <pc:sldMk cId="4014443086" sldId="397"/>
            <ac:spMk id="4" creationId="{88087DB0-DC5C-5220-70AD-2F63716010B3}"/>
          </ac:spMkLst>
        </pc:spChg>
      </pc:sldChg>
      <pc:sldChg chg="modSp new mod modClrScheme chgLayout">
        <pc:chgData name="Barbara Villareal" userId="b96cd21e0dd30154" providerId="LiveId" clId="{122AACD3-0EE5-480E-BDB6-8362A906B99C}" dt="2023-11-04T23:46:54.705" v="5744" actId="700"/>
        <pc:sldMkLst>
          <pc:docMk/>
          <pc:sldMk cId="3235257571" sldId="398"/>
        </pc:sldMkLst>
        <pc:spChg chg="mod ord">
          <ac:chgData name="Barbara Villareal" userId="b96cd21e0dd30154" providerId="LiveId" clId="{122AACD3-0EE5-480E-BDB6-8362A906B99C}" dt="2023-11-04T23:46:54.705" v="5744" actId="700"/>
          <ac:spMkLst>
            <pc:docMk/>
            <pc:sldMk cId="3235257571" sldId="398"/>
            <ac:spMk id="2" creationId="{9B3C03BA-16C4-B214-8BAC-DE8445E83CCC}"/>
          </ac:spMkLst>
        </pc:spChg>
        <pc:spChg chg="mod ord">
          <ac:chgData name="Barbara Villareal" userId="b96cd21e0dd30154" providerId="LiveId" clId="{122AACD3-0EE5-480E-BDB6-8362A906B99C}" dt="2023-11-04T23:46:54.705" v="5744" actId="700"/>
          <ac:spMkLst>
            <pc:docMk/>
            <pc:sldMk cId="3235257571" sldId="398"/>
            <ac:spMk id="3" creationId="{4FF8AA9C-25AC-DC97-75B8-84936F327F5E}"/>
          </ac:spMkLst>
        </pc:spChg>
      </pc:sldChg>
      <pc:sldChg chg="addSp modSp new mod modClrScheme chgLayout modNotesTx">
        <pc:chgData name="Barbara Villareal" userId="b96cd21e0dd30154" providerId="LiveId" clId="{122AACD3-0EE5-480E-BDB6-8362A906B99C}" dt="2023-12-04T22:18:15.250" v="7581" actId="6549"/>
        <pc:sldMkLst>
          <pc:docMk/>
          <pc:sldMk cId="2351875683" sldId="399"/>
        </pc:sldMkLst>
        <pc:spChg chg="mod ord">
          <ac:chgData name="Barbara Villareal" userId="b96cd21e0dd30154" providerId="LiveId" clId="{122AACD3-0EE5-480E-BDB6-8362A906B99C}" dt="2023-11-04T23:35:06.108" v="5651" actId="27636"/>
          <ac:spMkLst>
            <pc:docMk/>
            <pc:sldMk cId="2351875683" sldId="399"/>
            <ac:spMk id="2" creationId="{BB4826BE-212B-7F0E-6A07-5E3E9BCFEFD8}"/>
          </ac:spMkLst>
        </pc:spChg>
        <pc:spChg chg="mod ord">
          <ac:chgData name="Barbara Villareal" userId="b96cd21e0dd30154" providerId="LiveId" clId="{122AACD3-0EE5-480E-BDB6-8362A906B99C}" dt="2023-12-04T22:16:45.970" v="7517" actId="21"/>
          <ac:spMkLst>
            <pc:docMk/>
            <pc:sldMk cId="2351875683" sldId="399"/>
            <ac:spMk id="3" creationId="{F5C7E800-784D-44A4-41DC-3E41FA43F9CE}"/>
          </ac:spMkLst>
        </pc:spChg>
        <pc:spChg chg="add mod">
          <ac:chgData name="Barbara Villareal" userId="b96cd21e0dd30154" providerId="LiveId" clId="{122AACD3-0EE5-480E-BDB6-8362A906B99C}" dt="2023-12-04T22:18:06.889" v="7580" actId="14100"/>
          <ac:spMkLst>
            <pc:docMk/>
            <pc:sldMk cId="2351875683" sldId="399"/>
            <ac:spMk id="6" creationId="{861293D9-971A-669A-66DD-7EA481C28C9A}"/>
          </ac:spMkLst>
        </pc:spChg>
        <pc:graphicFrameChg chg="add mod modGraphic">
          <ac:chgData name="Barbara Villareal" userId="b96cd21e0dd30154" providerId="LiveId" clId="{122AACD3-0EE5-480E-BDB6-8362A906B99C}" dt="2023-12-04T22:16:51.852" v="7534" actId="1035"/>
          <ac:graphicFrameMkLst>
            <pc:docMk/>
            <pc:sldMk cId="2351875683" sldId="399"/>
            <ac:graphicFrameMk id="4" creationId="{D7A84084-FA68-0081-24DB-93E0829E7502}"/>
          </ac:graphicFrameMkLst>
        </pc:graphicFrameChg>
      </pc:sldChg>
      <pc:sldChg chg="addSp delSp modSp new del mod modClrScheme chgLayout modNotesTx">
        <pc:chgData name="Barbara Villareal" userId="b96cd21e0dd30154" providerId="LiveId" clId="{122AACD3-0EE5-480E-BDB6-8362A906B99C}" dt="2023-11-27T19:53:56.687" v="6338" actId="2696"/>
        <pc:sldMkLst>
          <pc:docMk/>
          <pc:sldMk cId="569613746" sldId="400"/>
        </pc:sldMkLst>
        <pc:spChg chg="mod ord">
          <ac:chgData name="Barbara Villareal" userId="b96cd21e0dd30154" providerId="LiveId" clId="{122AACD3-0EE5-480E-BDB6-8362A906B99C}" dt="2023-11-04T23:37:01.505" v="5668" actId="26606"/>
          <ac:spMkLst>
            <pc:docMk/>
            <pc:sldMk cId="569613746" sldId="400"/>
            <ac:spMk id="2" creationId="{71554D5A-781E-0E30-85AE-10E8C1B1F537}"/>
          </ac:spMkLst>
        </pc:spChg>
        <pc:spChg chg="del">
          <ac:chgData name="Barbara Villareal" userId="b96cd21e0dd30154" providerId="LiveId" clId="{122AACD3-0EE5-480E-BDB6-8362A906B99C}" dt="2023-10-31T20:00:26.519" v="4034" actId="22"/>
          <ac:spMkLst>
            <pc:docMk/>
            <pc:sldMk cId="569613746" sldId="400"/>
            <ac:spMk id="3" creationId="{6247B884-A559-1450-D607-2BE2CA8A78DC}"/>
          </ac:spMkLst>
        </pc:spChg>
        <pc:spChg chg="mod ord">
          <ac:chgData name="Barbara Villareal" userId="b96cd21e0dd30154" providerId="LiveId" clId="{122AACD3-0EE5-480E-BDB6-8362A906B99C}" dt="2023-11-04T23:37:01.505" v="5668" actId="26606"/>
          <ac:spMkLst>
            <pc:docMk/>
            <pc:sldMk cId="569613746" sldId="400"/>
            <ac:spMk id="4" creationId="{03D89441-CFD6-C60E-E74B-E37F7ADDB6B8}"/>
          </ac:spMkLst>
        </pc:spChg>
        <pc:picChg chg="add mod ord">
          <ac:chgData name="Barbara Villareal" userId="b96cd21e0dd30154" providerId="LiveId" clId="{122AACD3-0EE5-480E-BDB6-8362A906B99C}" dt="2023-11-04T23:37:01.505" v="5668" actId="26606"/>
          <ac:picMkLst>
            <pc:docMk/>
            <pc:sldMk cId="569613746" sldId="400"/>
            <ac:picMk id="6" creationId="{28280783-B340-3897-1149-7F2A8B754197}"/>
          </ac:picMkLst>
        </pc:picChg>
      </pc:sldChg>
      <pc:sldChg chg="modSp new del mod modNotesTx">
        <pc:chgData name="Barbara Villareal" userId="b96cd21e0dd30154" providerId="LiveId" clId="{122AACD3-0EE5-480E-BDB6-8362A906B99C}" dt="2023-11-10T00:23:15.247" v="6144" actId="2696"/>
        <pc:sldMkLst>
          <pc:docMk/>
          <pc:sldMk cId="4198676411" sldId="401"/>
        </pc:sldMkLst>
        <pc:spChg chg="mod">
          <ac:chgData name="Barbara Villareal" userId="b96cd21e0dd30154" providerId="LiveId" clId="{122AACD3-0EE5-480E-BDB6-8362A906B99C}" dt="2023-11-10T00:23:06.905" v="6142" actId="21"/>
          <ac:spMkLst>
            <pc:docMk/>
            <pc:sldMk cId="4198676411" sldId="401"/>
            <ac:spMk id="3" creationId="{9D4AC052-8078-E78C-D012-34409BC703D7}"/>
          </ac:spMkLst>
        </pc:spChg>
      </pc:sldChg>
      <pc:sldChg chg="addSp delSp modSp new mod modNotesTx">
        <pc:chgData name="Barbara Villareal" userId="b96cd21e0dd30154" providerId="LiveId" clId="{122AACD3-0EE5-480E-BDB6-8362A906B99C}" dt="2023-11-28T00:40:41.725" v="7102" actId="113"/>
        <pc:sldMkLst>
          <pc:docMk/>
          <pc:sldMk cId="2301704127" sldId="402"/>
        </pc:sldMkLst>
        <pc:spChg chg="add del">
          <ac:chgData name="Barbara Villareal" userId="b96cd21e0dd30154" providerId="LiveId" clId="{122AACD3-0EE5-480E-BDB6-8362A906B99C}" dt="2023-11-10T00:24:29.026" v="6191" actId="26606"/>
          <ac:spMkLst>
            <pc:docMk/>
            <pc:sldMk cId="2301704127" sldId="402"/>
            <ac:spMk id="2" creationId="{AB2E8757-E4BF-96B1-2662-23417DF87D24}"/>
          </ac:spMkLst>
        </pc:spChg>
        <pc:spChg chg="add del mod">
          <ac:chgData name="Barbara Villareal" userId="b96cd21e0dd30154" providerId="LiveId" clId="{122AACD3-0EE5-480E-BDB6-8362A906B99C}" dt="2023-11-10T00:24:29.026" v="6191" actId="26606"/>
          <ac:spMkLst>
            <pc:docMk/>
            <pc:sldMk cId="2301704127" sldId="402"/>
            <ac:spMk id="3" creationId="{3B06DB4A-5289-AE75-8A0C-05DDA883AF58}"/>
          </ac:spMkLst>
        </pc:spChg>
        <pc:spChg chg="mod">
          <ac:chgData name="Barbara Villareal" userId="b96cd21e0dd30154" providerId="LiveId" clId="{122AACD3-0EE5-480E-BDB6-8362A906B99C}" dt="2023-11-10T00:24:29.026" v="6191" actId="26606"/>
          <ac:spMkLst>
            <pc:docMk/>
            <pc:sldMk cId="2301704127" sldId="402"/>
            <ac:spMk id="4" creationId="{B7C902C0-0303-A989-76E0-D880B08A1BDA}"/>
          </ac:spMkLst>
        </pc:spChg>
        <pc:spChg chg="add del">
          <ac:chgData name="Barbara Villareal" userId="b96cd21e0dd30154" providerId="LiveId" clId="{122AACD3-0EE5-480E-BDB6-8362A906B99C}" dt="2023-11-10T00:24:29.008" v="6190" actId="26606"/>
          <ac:spMkLst>
            <pc:docMk/>
            <pc:sldMk cId="2301704127" sldId="402"/>
            <ac:spMk id="10" creationId="{885F8D42-B462-FA89-79EC-B2682C23608A}"/>
          </ac:spMkLst>
        </pc:spChg>
        <pc:spChg chg="add mod">
          <ac:chgData name="Barbara Villareal" userId="b96cd21e0dd30154" providerId="LiveId" clId="{122AACD3-0EE5-480E-BDB6-8362A906B99C}" dt="2023-11-28T00:40:41.725" v="7102" actId="113"/>
          <ac:spMkLst>
            <pc:docMk/>
            <pc:sldMk cId="2301704127" sldId="402"/>
            <ac:spMk id="12" creationId="{30C8251C-2D72-3C71-8D2D-9A150F969135}"/>
          </ac:spMkLst>
        </pc:spChg>
        <pc:graphicFrameChg chg="add del">
          <ac:chgData name="Barbara Villareal" userId="b96cd21e0dd30154" providerId="LiveId" clId="{122AACD3-0EE5-480E-BDB6-8362A906B99C}" dt="2023-11-10T00:24:29.008" v="6190" actId="26606"/>
          <ac:graphicFrameMkLst>
            <pc:docMk/>
            <pc:sldMk cId="2301704127" sldId="402"/>
            <ac:graphicFrameMk id="6" creationId="{7A3DB97C-6503-F5E1-3556-20024A5BA5A0}"/>
          </ac:graphicFrameMkLst>
        </pc:graphicFrameChg>
        <pc:graphicFrameChg chg="add">
          <ac:chgData name="Barbara Villareal" userId="b96cd21e0dd30154" providerId="LiveId" clId="{122AACD3-0EE5-480E-BDB6-8362A906B99C}" dt="2023-11-10T00:24:29.026" v="6191" actId="26606"/>
          <ac:graphicFrameMkLst>
            <pc:docMk/>
            <pc:sldMk cId="2301704127" sldId="402"/>
            <ac:graphicFrameMk id="13" creationId="{03DF24C5-35BD-463F-E3E6-8E51B8182B99}"/>
          </ac:graphicFrameMkLst>
        </pc:graphicFrameChg>
      </pc:sldChg>
      <pc:sldChg chg="add del">
        <pc:chgData name="Barbara Villareal" userId="b96cd21e0dd30154" providerId="LiveId" clId="{122AACD3-0EE5-480E-BDB6-8362A906B99C}" dt="2023-11-10T00:24:42.554" v="6192" actId="2696"/>
        <pc:sldMkLst>
          <pc:docMk/>
          <pc:sldMk cId="722810061" sldId="403"/>
        </pc:sldMkLst>
      </pc:sldChg>
      <pc:sldChg chg="delSp modSp new mod ord">
        <pc:chgData name="Barbara Villareal" userId="b96cd21e0dd30154" providerId="LiveId" clId="{122AACD3-0EE5-480E-BDB6-8362A906B99C}" dt="2023-12-05T00:50:55.454" v="7800"/>
        <pc:sldMkLst>
          <pc:docMk/>
          <pc:sldMk cId="1723967428" sldId="403"/>
        </pc:sldMkLst>
        <pc:spChg chg="mod">
          <ac:chgData name="Barbara Villareal" userId="b96cd21e0dd30154" providerId="LiveId" clId="{122AACD3-0EE5-480E-BDB6-8362A906B99C}" dt="2023-11-28T00:40:24.860" v="7100" actId="113"/>
          <ac:spMkLst>
            <pc:docMk/>
            <pc:sldMk cId="1723967428" sldId="403"/>
            <ac:spMk id="2" creationId="{6360DBA9-0A00-02B6-C17E-0599AFC072CD}"/>
          </ac:spMkLst>
        </pc:spChg>
        <pc:spChg chg="del">
          <ac:chgData name="Barbara Villareal" userId="b96cd21e0dd30154" providerId="LiveId" clId="{122AACD3-0EE5-480E-BDB6-8362A906B99C}" dt="2023-11-28T00:35:54.470" v="7009" actId="478"/>
          <ac:spMkLst>
            <pc:docMk/>
            <pc:sldMk cId="1723967428" sldId="403"/>
            <ac:spMk id="3" creationId="{C1714E83-F7CC-104E-F5B5-E5A4620F48CF}"/>
          </ac:spMkLst>
        </pc:spChg>
        <pc:spChg chg="mod">
          <ac:chgData name="Barbara Villareal" userId="b96cd21e0dd30154" providerId="LiveId" clId="{122AACD3-0EE5-480E-BDB6-8362A906B99C}" dt="2023-11-28T00:36:19.137" v="7042" actId="20577"/>
          <ac:spMkLst>
            <pc:docMk/>
            <pc:sldMk cId="1723967428" sldId="403"/>
            <ac:spMk id="4" creationId="{EAB03620-57C8-03AA-5196-6610A7095F8A}"/>
          </ac:spMkLst>
        </pc:spChg>
      </pc:sldChg>
      <pc:sldChg chg="addSp delSp modSp new del mod modClrScheme chgLayout modNotesTx">
        <pc:chgData name="Barbara Villareal" userId="b96cd21e0dd30154" providerId="LiveId" clId="{122AACD3-0EE5-480E-BDB6-8362A906B99C}" dt="2023-12-05T00:50:47.460" v="7798" actId="2696"/>
        <pc:sldMkLst>
          <pc:docMk/>
          <pc:sldMk cId="2946954818" sldId="404"/>
        </pc:sldMkLst>
        <pc:spChg chg="del mod ord">
          <ac:chgData name="Barbara Villareal" userId="b96cd21e0dd30154" providerId="LiveId" clId="{122AACD3-0EE5-480E-BDB6-8362A906B99C}" dt="2023-11-28T00:36:39.744" v="7044" actId="700"/>
          <ac:spMkLst>
            <pc:docMk/>
            <pc:sldMk cId="2946954818" sldId="404"/>
            <ac:spMk id="2" creationId="{6C26328E-1E47-8F8E-B165-446CD724326F}"/>
          </ac:spMkLst>
        </pc:spChg>
        <pc:spChg chg="del">
          <ac:chgData name="Barbara Villareal" userId="b96cd21e0dd30154" providerId="LiveId" clId="{122AACD3-0EE5-480E-BDB6-8362A906B99C}" dt="2023-11-28T00:36:39.744" v="7044" actId="700"/>
          <ac:spMkLst>
            <pc:docMk/>
            <pc:sldMk cId="2946954818" sldId="404"/>
            <ac:spMk id="3" creationId="{76252BB7-FA1F-6B06-560B-C6FF0BAD1944}"/>
          </ac:spMkLst>
        </pc:spChg>
        <pc:spChg chg="del mod ord">
          <ac:chgData name="Barbara Villareal" userId="b96cd21e0dd30154" providerId="LiveId" clId="{122AACD3-0EE5-480E-BDB6-8362A906B99C}" dt="2023-11-28T00:36:39.744" v="7044" actId="700"/>
          <ac:spMkLst>
            <pc:docMk/>
            <pc:sldMk cId="2946954818" sldId="404"/>
            <ac:spMk id="4" creationId="{4DA883F7-F899-9317-867D-B406F20A5ECC}"/>
          </ac:spMkLst>
        </pc:spChg>
        <pc:spChg chg="mod ord">
          <ac:chgData name="Barbara Villareal" userId="b96cd21e0dd30154" providerId="LiveId" clId="{122AACD3-0EE5-480E-BDB6-8362A906B99C}" dt="2023-11-28T00:36:39.744" v="7044" actId="700"/>
          <ac:spMkLst>
            <pc:docMk/>
            <pc:sldMk cId="2946954818" sldId="404"/>
            <ac:spMk id="5" creationId="{9C02E407-D31F-9084-D204-6A1B5D60D8E1}"/>
          </ac:spMkLst>
        </pc:spChg>
        <pc:spChg chg="add mod ord">
          <ac:chgData name="Barbara Villareal" userId="b96cd21e0dd30154" providerId="LiveId" clId="{122AACD3-0EE5-480E-BDB6-8362A906B99C}" dt="2023-11-28T00:40:17.819" v="7099" actId="113"/>
          <ac:spMkLst>
            <pc:docMk/>
            <pc:sldMk cId="2946954818" sldId="404"/>
            <ac:spMk id="6" creationId="{F5A65103-CF7E-6ECF-E792-804D982D8C66}"/>
          </ac:spMkLst>
        </pc:spChg>
        <pc:spChg chg="add mod ord">
          <ac:chgData name="Barbara Villareal" userId="b96cd21e0dd30154" providerId="LiveId" clId="{122AACD3-0EE5-480E-BDB6-8362A906B99C}" dt="2023-11-28T00:39:40.105" v="7097" actId="20577"/>
          <ac:spMkLst>
            <pc:docMk/>
            <pc:sldMk cId="2946954818" sldId="404"/>
            <ac:spMk id="7" creationId="{5E909145-B650-7B0F-D7D7-3D5EDF3B0E7A}"/>
          </ac:spMkLst>
        </pc:spChg>
      </pc:sldChg>
      <pc:sldChg chg="addSp delSp modSp new mod modNotesTx">
        <pc:chgData name="Barbara Villareal" userId="b96cd21e0dd30154" providerId="LiveId" clId="{122AACD3-0EE5-480E-BDB6-8362A906B99C}" dt="2023-11-28T00:39:06.876" v="7068" actId="27614"/>
        <pc:sldMkLst>
          <pc:docMk/>
          <pc:sldMk cId="2330643584" sldId="405"/>
        </pc:sldMkLst>
        <pc:spChg chg="del">
          <ac:chgData name="Barbara Villareal" userId="b96cd21e0dd30154" providerId="LiveId" clId="{122AACD3-0EE5-480E-BDB6-8362A906B99C}" dt="2023-11-28T00:38:46.026" v="7066" actId="26606"/>
          <ac:spMkLst>
            <pc:docMk/>
            <pc:sldMk cId="2330643584" sldId="405"/>
            <ac:spMk id="2" creationId="{8532364E-AC04-35BF-7C8F-0AC1813BB605}"/>
          </ac:spMkLst>
        </pc:spChg>
        <pc:spChg chg="del mod">
          <ac:chgData name="Barbara Villareal" userId="b96cd21e0dd30154" providerId="LiveId" clId="{122AACD3-0EE5-480E-BDB6-8362A906B99C}" dt="2023-11-28T00:38:40.686" v="7065" actId="22"/>
          <ac:spMkLst>
            <pc:docMk/>
            <pc:sldMk cId="2330643584" sldId="405"/>
            <ac:spMk id="3" creationId="{6F24B4BB-10A5-9DF0-0DA5-5DAE5A587AB4}"/>
          </ac:spMkLst>
        </pc:spChg>
        <pc:spChg chg="mod modVis">
          <ac:chgData name="Barbara Villareal" userId="b96cd21e0dd30154" providerId="LiveId" clId="{122AACD3-0EE5-480E-BDB6-8362A906B99C}" dt="2023-11-28T00:38:46.026" v="7066" actId="26606"/>
          <ac:spMkLst>
            <pc:docMk/>
            <pc:sldMk cId="2330643584" sldId="405"/>
            <ac:spMk id="4" creationId="{D41C7955-F9ED-1292-817E-869D767D1E19}"/>
          </ac:spMkLst>
        </pc:spChg>
        <pc:picChg chg="add mod ord">
          <ac:chgData name="Barbara Villareal" userId="b96cd21e0dd30154" providerId="LiveId" clId="{122AACD3-0EE5-480E-BDB6-8362A906B99C}" dt="2023-11-28T00:39:06.876" v="7068" actId="27614"/>
          <ac:picMkLst>
            <pc:docMk/>
            <pc:sldMk cId="2330643584" sldId="405"/>
            <ac:picMk id="6" creationId="{F04ECF33-9728-D445-CE17-1A6A6469E21C}"/>
          </ac:picMkLst>
        </pc:picChg>
      </pc:sldChg>
      <pc:sldChg chg="modSp mod modNotesTx">
        <pc:chgData name="Barbara Villareal" userId="b96cd21e0dd30154" providerId="LiveId" clId="{122AACD3-0EE5-480E-BDB6-8362A906B99C}" dt="2023-12-04T21:54:56.472" v="7196"/>
        <pc:sldMkLst>
          <pc:docMk/>
          <pc:sldMk cId="3249992081" sldId="406"/>
        </pc:sldMkLst>
        <pc:spChg chg="mod">
          <ac:chgData name="Barbara Villareal" userId="b96cd21e0dd30154" providerId="LiveId" clId="{122AACD3-0EE5-480E-BDB6-8362A906B99C}" dt="2023-12-04T21:53:43.778" v="7121" actId="6549"/>
          <ac:spMkLst>
            <pc:docMk/>
            <pc:sldMk cId="3249992081" sldId="406"/>
            <ac:spMk id="2" creationId="{CA3A259F-35C8-4195-A5C6-2278FB42CF18}"/>
          </ac:spMkLst>
        </pc:spChg>
      </pc:sldChg>
      <pc:sldChg chg="modSp mod">
        <pc:chgData name="Barbara Villareal" userId="b96cd21e0dd30154" providerId="LiveId" clId="{122AACD3-0EE5-480E-BDB6-8362A906B99C}" dt="2023-12-04T22:10:36.028" v="7393" actId="6549"/>
        <pc:sldMkLst>
          <pc:docMk/>
          <pc:sldMk cId="3652324631" sldId="407"/>
        </pc:sldMkLst>
        <pc:spChg chg="mod">
          <ac:chgData name="Barbara Villareal" userId="b96cd21e0dd30154" providerId="LiveId" clId="{122AACD3-0EE5-480E-BDB6-8362A906B99C}" dt="2023-12-04T22:10:36.028" v="7393" actId="6549"/>
          <ac:spMkLst>
            <pc:docMk/>
            <pc:sldMk cId="3652324631" sldId="407"/>
            <ac:spMk id="2" creationId="{1CF72A8F-C2CA-43F8-BDD6-5C41F4C3BC5D}"/>
          </ac:spMkLst>
        </pc:spChg>
      </pc:sldChg>
      <pc:sldChg chg="modSp mod modNotesTx">
        <pc:chgData name="Barbara Villareal" userId="b96cd21e0dd30154" providerId="LiveId" clId="{122AACD3-0EE5-480E-BDB6-8362A906B99C}" dt="2023-12-05T00:54:12.536" v="7850" actId="20577"/>
        <pc:sldMkLst>
          <pc:docMk/>
          <pc:sldMk cId="3850885548" sldId="408"/>
        </pc:sldMkLst>
        <pc:spChg chg="mod">
          <ac:chgData name="Barbara Villareal" userId="b96cd21e0dd30154" providerId="LiveId" clId="{122AACD3-0EE5-480E-BDB6-8362A906B99C}" dt="2023-12-05T00:53:17.430" v="7811" actId="6549"/>
          <ac:spMkLst>
            <pc:docMk/>
            <pc:sldMk cId="3850885548" sldId="408"/>
            <ac:spMk id="3" creationId="{9C4288C2-E8EC-488E-8C65-56FDC8F13424}"/>
          </ac:spMkLst>
        </pc:spChg>
      </pc:sldChg>
      <pc:sldMasterChg chg="delSldLayout">
        <pc:chgData name="Barbara Villareal" userId="b96cd21e0dd30154" providerId="LiveId" clId="{122AACD3-0EE5-480E-BDB6-8362A906B99C}" dt="2023-10-24T21:16:35.092" v="655" actId="2696"/>
        <pc:sldMasterMkLst>
          <pc:docMk/>
          <pc:sldMasterMk cId="0" sldId="2147483720"/>
        </pc:sldMasterMkLst>
        <pc:sldLayoutChg chg="del">
          <pc:chgData name="Barbara Villareal" userId="b96cd21e0dd30154" providerId="LiveId" clId="{122AACD3-0EE5-480E-BDB6-8362A906B99C}" dt="2023-10-24T21:16:35.092" v="655" actId="2696"/>
          <pc:sldLayoutMkLst>
            <pc:docMk/>
            <pc:sldMasterMk cId="0" sldId="2147483720"/>
            <pc:sldLayoutMk cId="54381928" sldId="2147483758"/>
          </pc:sldLayoutMkLst>
        </pc:sldLayoutChg>
        <pc:sldLayoutChg chg="del">
          <pc:chgData name="Barbara Villareal" userId="b96cd21e0dd30154" providerId="LiveId" clId="{122AACD3-0EE5-480E-BDB6-8362A906B99C}" dt="2023-10-24T16:34:53.195" v="4" actId="2696"/>
          <pc:sldLayoutMkLst>
            <pc:docMk/>
            <pc:sldMasterMk cId="0" sldId="2147483720"/>
            <pc:sldLayoutMk cId="341702369" sldId="2147483760"/>
          </pc:sldLayoutMkLst>
        </pc:sldLayoutChg>
        <pc:sldLayoutChg chg="del">
          <pc:chgData name="Barbara Villareal" userId="b96cd21e0dd30154" providerId="LiveId" clId="{122AACD3-0EE5-480E-BDB6-8362A906B99C}" dt="2023-10-24T16:33:00.451" v="3" actId="2696"/>
          <pc:sldLayoutMkLst>
            <pc:docMk/>
            <pc:sldMasterMk cId="0" sldId="2147483720"/>
            <pc:sldLayoutMk cId="4084124973" sldId="2147483760"/>
          </pc:sldLayoutMkLst>
        </pc:sldLayoutChg>
      </pc:sldMasterChg>
      <pc:sldMasterChg chg="del delSldLayout">
        <pc:chgData name="Barbara Villareal" userId="b96cd21e0dd30154" providerId="LiveId" clId="{122AACD3-0EE5-480E-BDB6-8362A906B99C}" dt="2023-10-24T22:53:13.428" v="1097" actId="2696"/>
        <pc:sldMasterMkLst>
          <pc:docMk/>
          <pc:sldMasterMk cId="0" sldId="2147483734"/>
        </pc:sldMasterMkLst>
        <pc:sldLayoutChg chg="del">
          <pc:chgData name="Barbara Villareal" userId="b96cd21e0dd30154" providerId="LiveId" clId="{122AACD3-0EE5-480E-BDB6-8362A906B99C}" dt="2023-10-24T22:53:13.428" v="1097" actId="2696"/>
          <pc:sldLayoutMkLst>
            <pc:docMk/>
            <pc:sldMasterMk cId="0" sldId="2147483734"/>
            <pc:sldLayoutMk cId="0" sldId="2147483736"/>
          </pc:sldLayoutMkLst>
        </pc:sldLayoutChg>
        <pc:sldLayoutChg chg="del">
          <pc:chgData name="Barbara Villareal" userId="b96cd21e0dd30154" providerId="LiveId" clId="{122AACD3-0EE5-480E-BDB6-8362A906B99C}" dt="2023-10-24T22:53:13.428" v="1097" actId="2696"/>
          <pc:sldLayoutMkLst>
            <pc:docMk/>
            <pc:sldMasterMk cId="0" sldId="2147483734"/>
            <pc:sldLayoutMk cId="0" sldId="2147483737"/>
          </pc:sldLayoutMkLst>
        </pc:sldLayoutChg>
        <pc:sldLayoutChg chg="del">
          <pc:chgData name="Barbara Villareal" userId="b96cd21e0dd30154" providerId="LiveId" clId="{122AACD3-0EE5-480E-BDB6-8362A906B99C}" dt="2023-10-24T22:53:13.428" v="1097" actId="2696"/>
          <pc:sldLayoutMkLst>
            <pc:docMk/>
            <pc:sldMasterMk cId="0" sldId="2147483734"/>
            <pc:sldLayoutMk cId="0" sldId="2147483738"/>
          </pc:sldLayoutMkLst>
        </pc:sldLayoutChg>
        <pc:sldLayoutChg chg="del">
          <pc:chgData name="Barbara Villareal" userId="b96cd21e0dd30154" providerId="LiveId" clId="{122AACD3-0EE5-480E-BDB6-8362A906B99C}" dt="2023-10-24T22:53:13.428" v="1097" actId="2696"/>
          <pc:sldLayoutMkLst>
            <pc:docMk/>
            <pc:sldMasterMk cId="0" sldId="2147483734"/>
            <pc:sldLayoutMk cId="0" sldId="2147483745"/>
          </pc:sldLayoutMkLst>
        </pc:sldLayoutChg>
        <pc:sldLayoutChg chg="del">
          <pc:chgData name="Barbara Villareal" userId="b96cd21e0dd30154" providerId="LiveId" clId="{122AACD3-0EE5-480E-BDB6-8362A906B99C}" dt="2023-10-24T22:53:13.428" v="1097" actId="2696"/>
          <pc:sldLayoutMkLst>
            <pc:docMk/>
            <pc:sldMasterMk cId="0" sldId="2147483734"/>
            <pc:sldLayoutMk cId="0" sldId="2147483748"/>
          </pc:sldLayoutMkLst>
        </pc:sldLayoutChg>
        <pc:sldLayoutChg chg="del">
          <pc:chgData name="Barbara Villareal" userId="b96cd21e0dd30154" providerId="LiveId" clId="{122AACD3-0EE5-480E-BDB6-8362A906B99C}" dt="2023-10-24T22:50:19.380" v="1046" actId="2696"/>
          <pc:sldLayoutMkLst>
            <pc:docMk/>
            <pc:sldMasterMk cId="0" sldId="2147483734"/>
            <pc:sldLayoutMk cId="1971810489" sldId="2147483756"/>
          </pc:sldLayoutMkLst>
        </pc:sldLayoutChg>
        <pc:sldLayoutChg chg="del">
          <pc:chgData name="Barbara Villareal" userId="b96cd21e0dd30154" providerId="LiveId" clId="{122AACD3-0EE5-480E-BDB6-8362A906B99C}" dt="2023-10-24T22:52:35.050" v="1087" actId="2696"/>
          <pc:sldLayoutMkLst>
            <pc:docMk/>
            <pc:sldMasterMk cId="0" sldId="2147483734"/>
            <pc:sldLayoutMk cId="1234686003" sldId="2147483757"/>
          </pc:sldLayoutMkLst>
        </pc:sldLayoutChg>
      </pc:sldMasterChg>
      <pc:sldMasterChg chg="del delSldLayout">
        <pc:chgData name="Barbara Villareal" userId="b96cd21e0dd30154" providerId="LiveId" clId="{122AACD3-0EE5-480E-BDB6-8362A906B99C}" dt="2023-10-30T22:34:12.659" v="3670" actId="2696"/>
        <pc:sldMasterMkLst>
          <pc:docMk/>
          <pc:sldMasterMk cId="3409000265" sldId="2147483784"/>
        </pc:sldMasterMkLst>
        <pc:sldLayoutChg chg="del">
          <pc:chgData name="Barbara Villareal" userId="b96cd21e0dd30154" providerId="LiveId" clId="{122AACD3-0EE5-480E-BDB6-8362A906B99C}" dt="2023-10-30T22:34:12.659" v="3670" actId="2696"/>
          <pc:sldLayoutMkLst>
            <pc:docMk/>
            <pc:sldMasterMk cId="3409000265" sldId="2147483784"/>
            <pc:sldLayoutMk cId="278283812" sldId="2147483785"/>
          </pc:sldLayoutMkLst>
        </pc:sldLayoutChg>
        <pc:sldLayoutChg chg="del">
          <pc:chgData name="Barbara Villareal" userId="b96cd21e0dd30154" providerId="LiveId" clId="{122AACD3-0EE5-480E-BDB6-8362A906B99C}" dt="2023-10-30T22:34:12.659" v="3670" actId="2696"/>
          <pc:sldLayoutMkLst>
            <pc:docMk/>
            <pc:sldMasterMk cId="3409000265" sldId="2147483784"/>
            <pc:sldLayoutMk cId="2263837281" sldId="2147483786"/>
          </pc:sldLayoutMkLst>
        </pc:sldLayoutChg>
        <pc:sldLayoutChg chg="del">
          <pc:chgData name="Barbara Villareal" userId="b96cd21e0dd30154" providerId="LiveId" clId="{122AACD3-0EE5-480E-BDB6-8362A906B99C}" dt="2023-10-30T22:34:12.659" v="3670" actId="2696"/>
          <pc:sldLayoutMkLst>
            <pc:docMk/>
            <pc:sldMasterMk cId="3409000265" sldId="2147483784"/>
            <pc:sldLayoutMk cId="1112926805" sldId="2147483787"/>
          </pc:sldLayoutMkLst>
        </pc:sldLayoutChg>
        <pc:sldLayoutChg chg="del">
          <pc:chgData name="Barbara Villareal" userId="b96cd21e0dd30154" providerId="LiveId" clId="{122AACD3-0EE5-480E-BDB6-8362A906B99C}" dt="2023-10-30T22:34:12.659" v="3670" actId="2696"/>
          <pc:sldLayoutMkLst>
            <pc:docMk/>
            <pc:sldMasterMk cId="3409000265" sldId="2147483784"/>
            <pc:sldLayoutMk cId="4024098192" sldId="2147483788"/>
          </pc:sldLayoutMkLst>
        </pc:sldLayoutChg>
        <pc:sldLayoutChg chg="del">
          <pc:chgData name="Barbara Villareal" userId="b96cd21e0dd30154" providerId="LiveId" clId="{122AACD3-0EE5-480E-BDB6-8362A906B99C}" dt="2023-10-30T22:34:12.659" v="3670" actId="2696"/>
          <pc:sldLayoutMkLst>
            <pc:docMk/>
            <pc:sldMasterMk cId="3409000265" sldId="2147483784"/>
            <pc:sldLayoutMk cId="3267216606" sldId="214748378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3B9E8-21B9-4957-B412-EF4AA781D730}"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4AE28D66-4B0C-4AAE-8363-33FD165F9ED4}">
      <dgm:prSet/>
      <dgm:spPr/>
      <dgm:t>
        <a:bodyPr/>
        <a:lstStyle/>
        <a:p>
          <a:pPr>
            <a:defRPr cap="all"/>
          </a:pPr>
          <a:r>
            <a:rPr lang="en-US"/>
            <a:t>Watering</a:t>
          </a:r>
        </a:p>
      </dgm:t>
    </dgm:pt>
    <dgm:pt modelId="{23763D70-6D44-4671-A156-DC2FDA7C4FB5}" type="parTrans" cxnId="{993484F4-7B85-4608-BA01-2E65051CE864}">
      <dgm:prSet/>
      <dgm:spPr/>
      <dgm:t>
        <a:bodyPr/>
        <a:lstStyle/>
        <a:p>
          <a:endParaRPr lang="en-US"/>
        </a:p>
      </dgm:t>
    </dgm:pt>
    <dgm:pt modelId="{F28C2CA1-B52D-485C-B6AB-70302354A8FC}" type="sibTrans" cxnId="{993484F4-7B85-4608-BA01-2E65051CE864}">
      <dgm:prSet/>
      <dgm:spPr/>
      <dgm:t>
        <a:bodyPr/>
        <a:lstStyle/>
        <a:p>
          <a:endParaRPr lang="en-US"/>
        </a:p>
      </dgm:t>
    </dgm:pt>
    <dgm:pt modelId="{6B054D2B-9E1D-4040-ADC7-B6CEF4301A07}">
      <dgm:prSet/>
      <dgm:spPr/>
      <dgm:t>
        <a:bodyPr/>
        <a:lstStyle/>
        <a:p>
          <a:pPr>
            <a:defRPr cap="all"/>
          </a:pPr>
          <a:r>
            <a:rPr lang="en-US"/>
            <a:t>Fertilizing</a:t>
          </a:r>
        </a:p>
      </dgm:t>
    </dgm:pt>
    <dgm:pt modelId="{7A292254-97ED-4C12-BDF8-E1687D0B2D41}" type="parTrans" cxnId="{7312F3B2-A635-46AF-8D40-95EA1F4113D1}">
      <dgm:prSet/>
      <dgm:spPr/>
      <dgm:t>
        <a:bodyPr/>
        <a:lstStyle/>
        <a:p>
          <a:endParaRPr lang="en-US"/>
        </a:p>
      </dgm:t>
    </dgm:pt>
    <dgm:pt modelId="{7EC21926-792A-4E75-B6B3-B6A3CE220546}" type="sibTrans" cxnId="{7312F3B2-A635-46AF-8D40-95EA1F4113D1}">
      <dgm:prSet/>
      <dgm:spPr/>
      <dgm:t>
        <a:bodyPr/>
        <a:lstStyle/>
        <a:p>
          <a:endParaRPr lang="en-US"/>
        </a:p>
      </dgm:t>
    </dgm:pt>
    <dgm:pt modelId="{596F8691-E64D-447B-8387-FA1C75FA9B9D}">
      <dgm:prSet/>
      <dgm:spPr/>
      <dgm:t>
        <a:bodyPr/>
        <a:lstStyle/>
        <a:p>
          <a:pPr>
            <a:defRPr cap="all"/>
          </a:pPr>
          <a:r>
            <a:rPr lang="en-US"/>
            <a:t>Pruning</a:t>
          </a:r>
        </a:p>
      </dgm:t>
    </dgm:pt>
    <dgm:pt modelId="{15D78569-2464-4850-953B-ED5E172CCE50}" type="parTrans" cxnId="{3A2503DF-A21E-4316-9729-623F7198AFEB}">
      <dgm:prSet/>
      <dgm:spPr/>
      <dgm:t>
        <a:bodyPr/>
        <a:lstStyle/>
        <a:p>
          <a:endParaRPr lang="en-US"/>
        </a:p>
      </dgm:t>
    </dgm:pt>
    <dgm:pt modelId="{536B27DD-AB90-4590-BE9D-0937497C40F2}" type="sibTrans" cxnId="{3A2503DF-A21E-4316-9729-623F7198AFEB}">
      <dgm:prSet/>
      <dgm:spPr/>
      <dgm:t>
        <a:bodyPr/>
        <a:lstStyle/>
        <a:p>
          <a:endParaRPr lang="en-US"/>
        </a:p>
      </dgm:t>
    </dgm:pt>
    <dgm:pt modelId="{090535E4-4395-40E9-8865-EBD1BD998FCD}" type="pres">
      <dgm:prSet presAssocID="{9683B9E8-21B9-4957-B412-EF4AA781D730}" presName="root" presStyleCnt="0">
        <dgm:presLayoutVars>
          <dgm:dir/>
          <dgm:resizeHandles val="exact"/>
        </dgm:presLayoutVars>
      </dgm:prSet>
      <dgm:spPr/>
    </dgm:pt>
    <dgm:pt modelId="{428BABF1-D62A-4523-B7FF-CA902F138604}" type="pres">
      <dgm:prSet presAssocID="{4AE28D66-4B0C-4AAE-8363-33FD165F9ED4}" presName="compNode" presStyleCnt="0"/>
      <dgm:spPr/>
    </dgm:pt>
    <dgm:pt modelId="{D5AC19FE-C28E-4C5C-A80A-9DE3E38DF427}" type="pres">
      <dgm:prSet presAssocID="{4AE28D66-4B0C-4AAE-8363-33FD165F9ED4}" presName="iconBgRect" presStyleLbl="bgShp" presStyleIdx="0" presStyleCnt="3"/>
      <dgm:spPr>
        <a:prstGeom prst="round2DiagRect">
          <a:avLst>
            <a:gd name="adj1" fmla="val 29727"/>
            <a:gd name="adj2" fmla="val 0"/>
          </a:avLst>
        </a:prstGeom>
      </dgm:spPr>
    </dgm:pt>
    <dgm:pt modelId="{CA9B9B66-5A9D-4FE7-95BA-F84A55629DDC}" type="pres">
      <dgm:prSet presAssocID="{4AE28D66-4B0C-4AAE-8363-33FD165F9E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ing pot"/>
        </a:ext>
      </dgm:extLst>
    </dgm:pt>
    <dgm:pt modelId="{B96BD797-6D78-4327-8131-372F77A48B4C}" type="pres">
      <dgm:prSet presAssocID="{4AE28D66-4B0C-4AAE-8363-33FD165F9ED4}" presName="spaceRect" presStyleCnt="0"/>
      <dgm:spPr/>
    </dgm:pt>
    <dgm:pt modelId="{4F83FB29-265B-4979-97C0-228CD5D42A8A}" type="pres">
      <dgm:prSet presAssocID="{4AE28D66-4B0C-4AAE-8363-33FD165F9ED4}" presName="textRect" presStyleLbl="revTx" presStyleIdx="0" presStyleCnt="3">
        <dgm:presLayoutVars>
          <dgm:chMax val="1"/>
          <dgm:chPref val="1"/>
        </dgm:presLayoutVars>
      </dgm:prSet>
      <dgm:spPr/>
    </dgm:pt>
    <dgm:pt modelId="{F3C185CE-C862-4790-8E33-5416AA18FFBE}" type="pres">
      <dgm:prSet presAssocID="{F28C2CA1-B52D-485C-B6AB-70302354A8FC}" presName="sibTrans" presStyleCnt="0"/>
      <dgm:spPr/>
    </dgm:pt>
    <dgm:pt modelId="{CA692D03-850C-4DB1-8F3F-D61FB8AEE942}" type="pres">
      <dgm:prSet presAssocID="{6B054D2B-9E1D-4040-ADC7-B6CEF4301A07}" presName="compNode" presStyleCnt="0"/>
      <dgm:spPr/>
    </dgm:pt>
    <dgm:pt modelId="{9D537BC3-DC09-445C-B8EC-C50CC4D9D63C}" type="pres">
      <dgm:prSet presAssocID="{6B054D2B-9E1D-4040-ADC7-B6CEF4301A07}" presName="iconBgRect" presStyleLbl="bgShp" presStyleIdx="1" presStyleCnt="3"/>
      <dgm:spPr>
        <a:prstGeom prst="round2DiagRect">
          <a:avLst>
            <a:gd name="adj1" fmla="val 29727"/>
            <a:gd name="adj2" fmla="val 0"/>
          </a:avLst>
        </a:prstGeom>
      </dgm:spPr>
    </dgm:pt>
    <dgm:pt modelId="{F8FB305C-5B2E-401E-92A4-C477FAE1868C}" type="pres">
      <dgm:prSet presAssocID="{6B054D2B-9E1D-4040-ADC7-B6CEF4301A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38467D10-8DBB-4F12-9155-D0D6AA57F68D}" type="pres">
      <dgm:prSet presAssocID="{6B054D2B-9E1D-4040-ADC7-B6CEF4301A07}" presName="spaceRect" presStyleCnt="0"/>
      <dgm:spPr/>
    </dgm:pt>
    <dgm:pt modelId="{030C1480-AFD4-4BF8-973C-CFECDE5D0D6F}" type="pres">
      <dgm:prSet presAssocID="{6B054D2B-9E1D-4040-ADC7-B6CEF4301A07}" presName="textRect" presStyleLbl="revTx" presStyleIdx="1" presStyleCnt="3">
        <dgm:presLayoutVars>
          <dgm:chMax val="1"/>
          <dgm:chPref val="1"/>
        </dgm:presLayoutVars>
      </dgm:prSet>
      <dgm:spPr/>
    </dgm:pt>
    <dgm:pt modelId="{98B0BEAD-36F5-4C9F-980F-3E5C24259700}" type="pres">
      <dgm:prSet presAssocID="{7EC21926-792A-4E75-B6B3-B6A3CE220546}" presName="sibTrans" presStyleCnt="0"/>
      <dgm:spPr/>
    </dgm:pt>
    <dgm:pt modelId="{2AC2821D-33D5-42D1-BCB4-8E526BD25903}" type="pres">
      <dgm:prSet presAssocID="{596F8691-E64D-447B-8387-FA1C75FA9B9D}" presName="compNode" presStyleCnt="0"/>
      <dgm:spPr/>
    </dgm:pt>
    <dgm:pt modelId="{254FF5D5-149A-4C6E-AF09-D93899FB8EDF}" type="pres">
      <dgm:prSet presAssocID="{596F8691-E64D-447B-8387-FA1C75FA9B9D}" presName="iconBgRect" presStyleLbl="bgShp" presStyleIdx="2" presStyleCnt="3"/>
      <dgm:spPr>
        <a:prstGeom prst="round2DiagRect">
          <a:avLst>
            <a:gd name="adj1" fmla="val 29727"/>
            <a:gd name="adj2" fmla="val 0"/>
          </a:avLst>
        </a:prstGeom>
      </dgm:spPr>
    </dgm:pt>
    <dgm:pt modelId="{9C5DCE62-A1F3-426C-B81E-ADB80E690CDC}" type="pres">
      <dgm:prSet presAssocID="{596F8691-E64D-447B-8387-FA1C75FA9B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umpkin"/>
        </a:ext>
      </dgm:extLst>
    </dgm:pt>
    <dgm:pt modelId="{8AC119AC-3F83-46D2-A5F1-CD986AFB5145}" type="pres">
      <dgm:prSet presAssocID="{596F8691-E64D-447B-8387-FA1C75FA9B9D}" presName="spaceRect" presStyleCnt="0"/>
      <dgm:spPr/>
    </dgm:pt>
    <dgm:pt modelId="{174CC09A-BAA5-47BF-BB49-881EBD5508BA}" type="pres">
      <dgm:prSet presAssocID="{596F8691-E64D-447B-8387-FA1C75FA9B9D}" presName="textRect" presStyleLbl="revTx" presStyleIdx="2" presStyleCnt="3">
        <dgm:presLayoutVars>
          <dgm:chMax val="1"/>
          <dgm:chPref val="1"/>
        </dgm:presLayoutVars>
      </dgm:prSet>
      <dgm:spPr/>
    </dgm:pt>
  </dgm:ptLst>
  <dgm:cxnLst>
    <dgm:cxn modelId="{00B9B40C-E269-4ABE-9172-57C9A3A90525}" type="presOf" srcId="{9683B9E8-21B9-4957-B412-EF4AA781D730}" destId="{090535E4-4395-40E9-8865-EBD1BD998FCD}" srcOrd="0" destOrd="0" presId="urn:microsoft.com/office/officeart/2018/5/layout/IconLeafLabelList"/>
    <dgm:cxn modelId="{0FB78D5B-805E-4F5E-A1CA-AD0B0E5B477D}" type="presOf" srcId="{596F8691-E64D-447B-8387-FA1C75FA9B9D}" destId="{174CC09A-BAA5-47BF-BB49-881EBD5508BA}" srcOrd="0" destOrd="0" presId="urn:microsoft.com/office/officeart/2018/5/layout/IconLeafLabelList"/>
    <dgm:cxn modelId="{D5A43289-08A4-477E-8890-27824E719F02}" type="presOf" srcId="{4AE28D66-4B0C-4AAE-8363-33FD165F9ED4}" destId="{4F83FB29-265B-4979-97C0-228CD5D42A8A}" srcOrd="0" destOrd="0" presId="urn:microsoft.com/office/officeart/2018/5/layout/IconLeafLabelList"/>
    <dgm:cxn modelId="{7312F3B2-A635-46AF-8D40-95EA1F4113D1}" srcId="{9683B9E8-21B9-4957-B412-EF4AA781D730}" destId="{6B054D2B-9E1D-4040-ADC7-B6CEF4301A07}" srcOrd="1" destOrd="0" parTransId="{7A292254-97ED-4C12-BDF8-E1687D0B2D41}" sibTransId="{7EC21926-792A-4E75-B6B3-B6A3CE220546}"/>
    <dgm:cxn modelId="{3A2503DF-A21E-4316-9729-623F7198AFEB}" srcId="{9683B9E8-21B9-4957-B412-EF4AA781D730}" destId="{596F8691-E64D-447B-8387-FA1C75FA9B9D}" srcOrd="2" destOrd="0" parTransId="{15D78569-2464-4850-953B-ED5E172CCE50}" sibTransId="{536B27DD-AB90-4590-BE9D-0937497C40F2}"/>
    <dgm:cxn modelId="{993484F4-7B85-4608-BA01-2E65051CE864}" srcId="{9683B9E8-21B9-4957-B412-EF4AA781D730}" destId="{4AE28D66-4B0C-4AAE-8363-33FD165F9ED4}" srcOrd="0" destOrd="0" parTransId="{23763D70-6D44-4671-A156-DC2FDA7C4FB5}" sibTransId="{F28C2CA1-B52D-485C-B6AB-70302354A8FC}"/>
    <dgm:cxn modelId="{EF3B11FD-1AB3-4D43-83BF-8CE62F500D44}" type="presOf" srcId="{6B054D2B-9E1D-4040-ADC7-B6CEF4301A07}" destId="{030C1480-AFD4-4BF8-973C-CFECDE5D0D6F}" srcOrd="0" destOrd="0" presId="urn:microsoft.com/office/officeart/2018/5/layout/IconLeafLabelList"/>
    <dgm:cxn modelId="{D8E92457-FBB3-4992-89BB-14CD71D60BBC}" type="presParOf" srcId="{090535E4-4395-40E9-8865-EBD1BD998FCD}" destId="{428BABF1-D62A-4523-B7FF-CA902F138604}" srcOrd="0" destOrd="0" presId="urn:microsoft.com/office/officeart/2018/5/layout/IconLeafLabelList"/>
    <dgm:cxn modelId="{2B9531CD-E6D3-499C-AB5C-513F7F810C4B}" type="presParOf" srcId="{428BABF1-D62A-4523-B7FF-CA902F138604}" destId="{D5AC19FE-C28E-4C5C-A80A-9DE3E38DF427}" srcOrd="0" destOrd="0" presId="urn:microsoft.com/office/officeart/2018/5/layout/IconLeafLabelList"/>
    <dgm:cxn modelId="{DE835BA9-74BA-46EC-973B-697AE8B3A6B5}" type="presParOf" srcId="{428BABF1-D62A-4523-B7FF-CA902F138604}" destId="{CA9B9B66-5A9D-4FE7-95BA-F84A55629DDC}" srcOrd="1" destOrd="0" presId="urn:microsoft.com/office/officeart/2018/5/layout/IconLeafLabelList"/>
    <dgm:cxn modelId="{F9DAD125-95A3-48A5-970E-E60D9222A842}" type="presParOf" srcId="{428BABF1-D62A-4523-B7FF-CA902F138604}" destId="{B96BD797-6D78-4327-8131-372F77A48B4C}" srcOrd="2" destOrd="0" presId="urn:microsoft.com/office/officeart/2018/5/layout/IconLeafLabelList"/>
    <dgm:cxn modelId="{883E491A-7352-4753-AAE2-21FC48A75A65}" type="presParOf" srcId="{428BABF1-D62A-4523-B7FF-CA902F138604}" destId="{4F83FB29-265B-4979-97C0-228CD5D42A8A}" srcOrd="3" destOrd="0" presId="urn:microsoft.com/office/officeart/2018/5/layout/IconLeafLabelList"/>
    <dgm:cxn modelId="{FEA26777-8318-4347-A9AA-A8FDE13D297F}" type="presParOf" srcId="{090535E4-4395-40E9-8865-EBD1BD998FCD}" destId="{F3C185CE-C862-4790-8E33-5416AA18FFBE}" srcOrd="1" destOrd="0" presId="urn:microsoft.com/office/officeart/2018/5/layout/IconLeafLabelList"/>
    <dgm:cxn modelId="{EF6D1CEC-93F9-46C8-9699-32EC3A280996}" type="presParOf" srcId="{090535E4-4395-40E9-8865-EBD1BD998FCD}" destId="{CA692D03-850C-4DB1-8F3F-D61FB8AEE942}" srcOrd="2" destOrd="0" presId="urn:microsoft.com/office/officeart/2018/5/layout/IconLeafLabelList"/>
    <dgm:cxn modelId="{D71E0336-6619-4A9A-BF61-70997349EC14}" type="presParOf" srcId="{CA692D03-850C-4DB1-8F3F-D61FB8AEE942}" destId="{9D537BC3-DC09-445C-B8EC-C50CC4D9D63C}" srcOrd="0" destOrd="0" presId="urn:microsoft.com/office/officeart/2018/5/layout/IconLeafLabelList"/>
    <dgm:cxn modelId="{D486A5F1-94B2-42E3-8675-333888000A60}" type="presParOf" srcId="{CA692D03-850C-4DB1-8F3F-D61FB8AEE942}" destId="{F8FB305C-5B2E-401E-92A4-C477FAE1868C}" srcOrd="1" destOrd="0" presId="urn:microsoft.com/office/officeart/2018/5/layout/IconLeafLabelList"/>
    <dgm:cxn modelId="{2D3E0731-EE23-4C4B-8D65-ADD3008C119D}" type="presParOf" srcId="{CA692D03-850C-4DB1-8F3F-D61FB8AEE942}" destId="{38467D10-8DBB-4F12-9155-D0D6AA57F68D}" srcOrd="2" destOrd="0" presId="urn:microsoft.com/office/officeart/2018/5/layout/IconLeafLabelList"/>
    <dgm:cxn modelId="{DA37CF40-E3E9-4B1B-98C9-FA3D203BED77}" type="presParOf" srcId="{CA692D03-850C-4DB1-8F3F-D61FB8AEE942}" destId="{030C1480-AFD4-4BF8-973C-CFECDE5D0D6F}" srcOrd="3" destOrd="0" presId="urn:microsoft.com/office/officeart/2018/5/layout/IconLeafLabelList"/>
    <dgm:cxn modelId="{84F4336B-0706-49F1-B715-E9F4AABEECD2}" type="presParOf" srcId="{090535E4-4395-40E9-8865-EBD1BD998FCD}" destId="{98B0BEAD-36F5-4C9F-980F-3E5C24259700}" srcOrd="3" destOrd="0" presId="urn:microsoft.com/office/officeart/2018/5/layout/IconLeafLabelList"/>
    <dgm:cxn modelId="{2489D156-6AE2-4059-9001-280C6DED7E85}" type="presParOf" srcId="{090535E4-4395-40E9-8865-EBD1BD998FCD}" destId="{2AC2821D-33D5-42D1-BCB4-8E526BD25903}" srcOrd="4" destOrd="0" presId="urn:microsoft.com/office/officeart/2018/5/layout/IconLeafLabelList"/>
    <dgm:cxn modelId="{488DE742-959A-4538-B3B2-7374B1726BF7}" type="presParOf" srcId="{2AC2821D-33D5-42D1-BCB4-8E526BD25903}" destId="{254FF5D5-149A-4C6E-AF09-D93899FB8EDF}" srcOrd="0" destOrd="0" presId="urn:microsoft.com/office/officeart/2018/5/layout/IconLeafLabelList"/>
    <dgm:cxn modelId="{BF607426-DD44-4ECD-9A45-96BFA6CE7ACD}" type="presParOf" srcId="{2AC2821D-33D5-42D1-BCB4-8E526BD25903}" destId="{9C5DCE62-A1F3-426C-B81E-ADB80E690CDC}" srcOrd="1" destOrd="0" presId="urn:microsoft.com/office/officeart/2018/5/layout/IconLeafLabelList"/>
    <dgm:cxn modelId="{C28047AA-FDE0-44EB-A2C5-4B496A1B1F01}" type="presParOf" srcId="{2AC2821D-33D5-42D1-BCB4-8E526BD25903}" destId="{8AC119AC-3F83-46D2-A5F1-CD986AFB5145}" srcOrd="2" destOrd="0" presId="urn:microsoft.com/office/officeart/2018/5/layout/IconLeafLabelList"/>
    <dgm:cxn modelId="{40C72D5A-B566-4DD9-99DF-555D82850A5F}" type="presParOf" srcId="{2AC2821D-33D5-42D1-BCB4-8E526BD25903}" destId="{174CC09A-BAA5-47BF-BB49-881EBD5508BA}"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CEB977-F285-44D0-8820-1D34EEB78DCA}"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308BAB6D-9C8A-4A7D-B64D-5C23EAC687A1}">
      <dgm:prSet/>
      <dgm:spPr/>
      <dgm:t>
        <a:bodyPr/>
        <a:lstStyle/>
        <a:p>
          <a:r>
            <a:rPr lang="en-US" b="0" i="0" baseline="0"/>
            <a:t>PH of soil</a:t>
          </a:r>
          <a:endParaRPr lang="en-US"/>
        </a:p>
      </dgm:t>
    </dgm:pt>
    <dgm:pt modelId="{7251A028-F62E-44F1-A085-7EE778C14EF2}" type="parTrans" cxnId="{A80ABDFD-C9B9-42D5-85F3-FF65204769CD}">
      <dgm:prSet/>
      <dgm:spPr/>
      <dgm:t>
        <a:bodyPr/>
        <a:lstStyle/>
        <a:p>
          <a:endParaRPr lang="en-US"/>
        </a:p>
      </dgm:t>
    </dgm:pt>
    <dgm:pt modelId="{71A47D88-0C17-479C-B9C0-D84530503FD7}" type="sibTrans" cxnId="{A80ABDFD-C9B9-42D5-85F3-FF65204769CD}">
      <dgm:prSet/>
      <dgm:spPr/>
      <dgm:t>
        <a:bodyPr/>
        <a:lstStyle/>
        <a:p>
          <a:endParaRPr lang="en-US"/>
        </a:p>
      </dgm:t>
    </dgm:pt>
    <dgm:pt modelId="{B6DF0A40-D5EF-4493-8923-24386CF21DB0}">
      <dgm:prSet/>
      <dgm:spPr/>
      <dgm:t>
        <a:bodyPr/>
        <a:lstStyle/>
        <a:p>
          <a:r>
            <a:rPr lang="en-US" b="0" i="0" baseline="0"/>
            <a:t>Tomatoes prefer PH from 6.0-7.0</a:t>
          </a:r>
          <a:endParaRPr lang="en-US"/>
        </a:p>
      </dgm:t>
    </dgm:pt>
    <dgm:pt modelId="{86D67828-E584-49B5-8430-B932240B26F0}" type="parTrans" cxnId="{CECAECD1-0158-4DD7-AF7D-6732164C03AE}">
      <dgm:prSet/>
      <dgm:spPr/>
      <dgm:t>
        <a:bodyPr/>
        <a:lstStyle/>
        <a:p>
          <a:endParaRPr lang="en-US"/>
        </a:p>
      </dgm:t>
    </dgm:pt>
    <dgm:pt modelId="{C51BE35B-C0FA-4319-8319-CF1C86B3371C}" type="sibTrans" cxnId="{CECAECD1-0158-4DD7-AF7D-6732164C03AE}">
      <dgm:prSet/>
      <dgm:spPr/>
      <dgm:t>
        <a:bodyPr/>
        <a:lstStyle/>
        <a:p>
          <a:endParaRPr lang="en-US"/>
        </a:p>
      </dgm:t>
    </dgm:pt>
    <dgm:pt modelId="{D12D7473-978F-41BA-9DF1-3D3EC14972FE}">
      <dgm:prSet/>
      <dgm:spPr/>
      <dgm:t>
        <a:bodyPr/>
        <a:lstStyle/>
        <a:p>
          <a:r>
            <a:rPr lang="en-US" b="0" i="0" baseline="0"/>
            <a:t>Location and orientation of bed</a:t>
          </a:r>
          <a:endParaRPr lang="en-US"/>
        </a:p>
      </dgm:t>
    </dgm:pt>
    <dgm:pt modelId="{AC761ED4-D51B-4109-9CB3-8829441B99ED}" type="parTrans" cxnId="{6FFCF22A-889E-4C5D-96EC-2641E4E26E42}">
      <dgm:prSet/>
      <dgm:spPr/>
      <dgm:t>
        <a:bodyPr/>
        <a:lstStyle/>
        <a:p>
          <a:endParaRPr lang="en-US"/>
        </a:p>
      </dgm:t>
    </dgm:pt>
    <dgm:pt modelId="{573A240A-A1C0-4A83-909B-28ABBA5E7D96}" type="sibTrans" cxnId="{6FFCF22A-889E-4C5D-96EC-2641E4E26E42}">
      <dgm:prSet/>
      <dgm:spPr/>
      <dgm:t>
        <a:bodyPr/>
        <a:lstStyle/>
        <a:p>
          <a:endParaRPr lang="en-US"/>
        </a:p>
      </dgm:t>
    </dgm:pt>
    <dgm:pt modelId="{42AB21C9-F40A-4A0C-B914-DBC21F5CAABD}">
      <dgm:prSet/>
      <dgm:spPr/>
      <dgm:t>
        <a:bodyPr/>
        <a:lstStyle/>
        <a:p>
          <a:r>
            <a:rPr lang="en-US" b="0" i="0" baseline="0"/>
            <a:t>East/west with at least 6-8 hours of sun</a:t>
          </a:r>
          <a:endParaRPr lang="en-US"/>
        </a:p>
      </dgm:t>
    </dgm:pt>
    <dgm:pt modelId="{6774DA2F-0379-4038-A5D6-39B8AE48800D}" type="parTrans" cxnId="{2579E998-3B36-4C82-B286-BF373661923A}">
      <dgm:prSet/>
      <dgm:spPr/>
      <dgm:t>
        <a:bodyPr/>
        <a:lstStyle/>
        <a:p>
          <a:endParaRPr lang="en-US"/>
        </a:p>
      </dgm:t>
    </dgm:pt>
    <dgm:pt modelId="{61CCBF6A-FD4D-4F81-AFA2-E8886E5EEDE4}" type="sibTrans" cxnId="{2579E998-3B36-4C82-B286-BF373661923A}">
      <dgm:prSet/>
      <dgm:spPr/>
      <dgm:t>
        <a:bodyPr/>
        <a:lstStyle/>
        <a:p>
          <a:endParaRPr lang="en-US"/>
        </a:p>
      </dgm:t>
    </dgm:pt>
    <dgm:pt modelId="{4AF2C37E-5340-435A-9327-7D682AFF21BE}">
      <dgm:prSet/>
      <dgm:spPr/>
      <dgm:t>
        <a:bodyPr/>
        <a:lstStyle/>
        <a:p>
          <a:r>
            <a:rPr lang="en-US" b="0" i="0" baseline="0"/>
            <a:t>Avoid cold micro-climates</a:t>
          </a:r>
          <a:endParaRPr lang="en-US"/>
        </a:p>
      </dgm:t>
    </dgm:pt>
    <dgm:pt modelId="{34201F97-A568-4723-9825-F436056E9894}" type="parTrans" cxnId="{B3E0498D-C21A-4127-A1FA-11722A7228BC}">
      <dgm:prSet/>
      <dgm:spPr/>
      <dgm:t>
        <a:bodyPr/>
        <a:lstStyle/>
        <a:p>
          <a:endParaRPr lang="en-US"/>
        </a:p>
      </dgm:t>
    </dgm:pt>
    <dgm:pt modelId="{E6466A41-625E-4348-BB0C-009E76B3C8DB}" type="sibTrans" cxnId="{B3E0498D-C21A-4127-A1FA-11722A7228BC}">
      <dgm:prSet/>
      <dgm:spPr/>
      <dgm:t>
        <a:bodyPr/>
        <a:lstStyle/>
        <a:p>
          <a:endParaRPr lang="en-US"/>
        </a:p>
      </dgm:t>
    </dgm:pt>
    <dgm:pt modelId="{09431F36-5F9B-4444-B940-312D431EE713}">
      <dgm:prSet/>
      <dgm:spPr/>
      <dgm:t>
        <a:bodyPr/>
        <a:lstStyle/>
        <a:p>
          <a:r>
            <a:rPr lang="en-US" b="0" i="0" baseline="0" dirty="0"/>
            <a:t>Crop rotation</a:t>
          </a:r>
          <a:endParaRPr lang="en-US" dirty="0"/>
        </a:p>
      </dgm:t>
    </dgm:pt>
    <dgm:pt modelId="{7A46A2F0-4904-4A61-A42B-6956C6057CD3}" type="parTrans" cxnId="{FAAAF032-353F-46A6-99C7-F3D81D5BB822}">
      <dgm:prSet/>
      <dgm:spPr/>
      <dgm:t>
        <a:bodyPr/>
        <a:lstStyle/>
        <a:p>
          <a:endParaRPr lang="en-US"/>
        </a:p>
      </dgm:t>
    </dgm:pt>
    <dgm:pt modelId="{2069B81F-020D-4438-BE1C-6ABA93A83E91}" type="sibTrans" cxnId="{FAAAF032-353F-46A6-99C7-F3D81D5BB822}">
      <dgm:prSet/>
      <dgm:spPr/>
      <dgm:t>
        <a:bodyPr/>
        <a:lstStyle/>
        <a:p>
          <a:endParaRPr lang="en-US"/>
        </a:p>
      </dgm:t>
    </dgm:pt>
    <dgm:pt modelId="{ADF9E67C-6E4E-44FC-A93B-9113D388C63B}">
      <dgm:prSet/>
      <dgm:spPr/>
      <dgm:t>
        <a:bodyPr/>
        <a:lstStyle/>
        <a:p>
          <a:r>
            <a:rPr lang="en-US" dirty="0"/>
            <a:t>Avoid planting tomatoes in same location each year to reduce disease &amp; pests.</a:t>
          </a:r>
        </a:p>
      </dgm:t>
    </dgm:pt>
    <dgm:pt modelId="{181753F0-1ED0-4C8A-A5C3-C8857050CE61}" type="parTrans" cxnId="{073C1704-04EB-43FE-8F8A-38EC30D158C1}">
      <dgm:prSet/>
      <dgm:spPr/>
      <dgm:t>
        <a:bodyPr/>
        <a:lstStyle/>
        <a:p>
          <a:endParaRPr lang="en-US"/>
        </a:p>
      </dgm:t>
    </dgm:pt>
    <dgm:pt modelId="{F0313C31-D3FB-4AA1-BCFC-04A6143FA345}" type="sibTrans" cxnId="{073C1704-04EB-43FE-8F8A-38EC30D158C1}">
      <dgm:prSet/>
      <dgm:spPr/>
      <dgm:t>
        <a:bodyPr/>
        <a:lstStyle/>
        <a:p>
          <a:endParaRPr lang="en-US"/>
        </a:p>
      </dgm:t>
    </dgm:pt>
    <dgm:pt modelId="{C4251AA6-CAE2-43A6-9B11-13B76A99026D}">
      <dgm:prSet/>
      <dgm:spPr/>
      <dgm:t>
        <a:bodyPr/>
        <a:lstStyle/>
        <a:p>
          <a:r>
            <a:rPr lang="en-US" dirty="0"/>
            <a:t>Don’t follow plants from the same family (eggplant, peppers, potatoes, tomatillo)</a:t>
          </a:r>
        </a:p>
      </dgm:t>
    </dgm:pt>
    <dgm:pt modelId="{05D3443B-73C4-4784-BDE1-E2595C4F9242}" type="parTrans" cxnId="{2BE5F725-BB53-41CF-A79E-880ECAE563E7}">
      <dgm:prSet/>
      <dgm:spPr/>
      <dgm:t>
        <a:bodyPr/>
        <a:lstStyle/>
        <a:p>
          <a:endParaRPr lang="en-US"/>
        </a:p>
      </dgm:t>
    </dgm:pt>
    <dgm:pt modelId="{29D99698-3BA6-486A-97C9-FF5C73F00523}" type="sibTrans" cxnId="{2BE5F725-BB53-41CF-A79E-880ECAE563E7}">
      <dgm:prSet/>
      <dgm:spPr/>
      <dgm:t>
        <a:bodyPr/>
        <a:lstStyle/>
        <a:p>
          <a:endParaRPr lang="en-US"/>
        </a:p>
      </dgm:t>
    </dgm:pt>
    <dgm:pt modelId="{D5FA0191-701D-449D-9CC7-80C0B9D83042}" type="pres">
      <dgm:prSet presAssocID="{44CEB977-F285-44D0-8820-1D34EEB78DCA}" presName="Name0" presStyleCnt="0">
        <dgm:presLayoutVars>
          <dgm:dir/>
          <dgm:animLvl val="lvl"/>
          <dgm:resizeHandles val="exact"/>
        </dgm:presLayoutVars>
      </dgm:prSet>
      <dgm:spPr/>
    </dgm:pt>
    <dgm:pt modelId="{8F976F09-BCF0-4B9C-BD5D-485BE8249F74}" type="pres">
      <dgm:prSet presAssocID="{308BAB6D-9C8A-4A7D-B64D-5C23EAC687A1}" presName="linNode" presStyleCnt="0"/>
      <dgm:spPr/>
    </dgm:pt>
    <dgm:pt modelId="{C1F4E19F-4FBE-4E17-B018-839DDAA20268}" type="pres">
      <dgm:prSet presAssocID="{308BAB6D-9C8A-4A7D-B64D-5C23EAC687A1}" presName="parentText" presStyleLbl="node1" presStyleIdx="0" presStyleCnt="3">
        <dgm:presLayoutVars>
          <dgm:chMax val="1"/>
          <dgm:bulletEnabled val="1"/>
        </dgm:presLayoutVars>
      </dgm:prSet>
      <dgm:spPr/>
    </dgm:pt>
    <dgm:pt modelId="{2AB80CC3-0639-4E30-8F24-C1807C440B97}" type="pres">
      <dgm:prSet presAssocID="{308BAB6D-9C8A-4A7D-B64D-5C23EAC687A1}" presName="descendantText" presStyleLbl="alignAccFollowNode1" presStyleIdx="0" presStyleCnt="3">
        <dgm:presLayoutVars>
          <dgm:bulletEnabled val="1"/>
        </dgm:presLayoutVars>
      </dgm:prSet>
      <dgm:spPr/>
    </dgm:pt>
    <dgm:pt modelId="{AC89BFC1-441D-4290-8319-5151491867C1}" type="pres">
      <dgm:prSet presAssocID="{71A47D88-0C17-479C-B9C0-D84530503FD7}" presName="sp" presStyleCnt="0"/>
      <dgm:spPr/>
    </dgm:pt>
    <dgm:pt modelId="{A499B425-16C3-4A8C-B2AF-0504AAC2383A}" type="pres">
      <dgm:prSet presAssocID="{D12D7473-978F-41BA-9DF1-3D3EC14972FE}" presName="linNode" presStyleCnt="0"/>
      <dgm:spPr/>
    </dgm:pt>
    <dgm:pt modelId="{27492F61-6B68-416D-BC76-E6DD5816B68D}" type="pres">
      <dgm:prSet presAssocID="{D12D7473-978F-41BA-9DF1-3D3EC14972FE}" presName="parentText" presStyleLbl="node1" presStyleIdx="1" presStyleCnt="3">
        <dgm:presLayoutVars>
          <dgm:chMax val="1"/>
          <dgm:bulletEnabled val="1"/>
        </dgm:presLayoutVars>
      </dgm:prSet>
      <dgm:spPr/>
    </dgm:pt>
    <dgm:pt modelId="{57A2C7CE-C5C2-42F5-9542-FDA3641D1203}" type="pres">
      <dgm:prSet presAssocID="{D12D7473-978F-41BA-9DF1-3D3EC14972FE}" presName="descendantText" presStyleLbl="alignAccFollowNode1" presStyleIdx="1" presStyleCnt="3">
        <dgm:presLayoutVars>
          <dgm:bulletEnabled val="1"/>
        </dgm:presLayoutVars>
      </dgm:prSet>
      <dgm:spPr/>
    </dgm:pt>
    <dgm:pt modelId="{E1EB048C-AE24-436A-81CB-187FC04BBCCD}" type="pres">
      <dgm:prSet presAssocID="{573A240A-A1C0-4A83-909B-28ABBA5E7D96}" presName="sp" presStyleCnt="0"/>
      <dgm:spPr/>
    </dgm:pt>
    <dgm:pt modelId="{C7D73028-EDF7-4F80-8B18-FCC33899EF47}" type="pres">
      <dgm:prSet presAssocID="{09431F36-5F9B-4444-B940-312D431EE713}" presName="linNode" presStyleCnt="0"/>
      <dgm:spPr/>
    </dgm:pt>
    <dgm:pt modelId="{61303BA5-9819-4C2D-B682-4732582E7F03}" type="pres">
      <dgm:prSet presAssocID="{09431F36-5F9B-4444-B940-312D431EE713}" presName="parentText" presStyleLbl="node1" presStyleIdx="2" presStyleCnt="3">
        <dgm:presLayoutVars>
          <dgm:chMax val="1"/>
          <dgm:bulletEnabled val="1"/>
        </dgm:presLayoutVars>
      </dgm:prSet>
      <dgm:spPr/>
    </dgm:pt>
    <dgm:pt modelId="{CBA6E95B-BE25-4019-9717-DD8B96986867}" type="pres">
      <dgm:prSet presAssocID="{09431F36-5F9B-4444-B940-312D431EE713}" presName="descendantText" presStyleLbl="alignAccFollowNode1" presStyleIdx="2" presStyleCnt="3">
        <dgm:presLayoutVars>
          <dgm:bulletEnabled val="1"/>
        </dgm:presLayoutVars>
      </dgm:prSet>
      <dgm:spPr/>
    </dgm:pt>
  </dgm:ptLst>
  <dgm:cxnLst>
    <dgm:cxn modelId="{9A85FC00-8898-4513-931E-C38F24FCF67B}" type="presOf" srcId="{42AB21C9-F40A-4A0C-B914-DBC21F5CAABD}" destId="{57A2C7CE-C5C2-42F5-9542-FDA3641D1203}" srcOrd="0" destOrd="0" presId="urn:microsoft.com/office/officeart/2005/8/layout/vList5"/>
    <dgm:cxn modelId="{073C1704-04EB-43FE-8F8A-38EC30D158C1}" srcId="{09431F36-5F9B-4444-B940-312D431EE713}" destId="{ADF9E67C-6E4E-44FC-A93B-9113D388C63B}" srcOrd="0" destOrd="0" parTransId="{181753F0-1ED0-4C8A-A5C3-C8857050CE61}" sibTransId="{F0313C31-D3FB-4AA1-BCFC-04A6143FA345}"/>
    <dgm:cxn modelId="{4F4F7F0C-1ADB-4C31-8A87-3BC6EC0D2F9D}" type="presOf" srcId="{44CEB977-F285-44D0-8820-1D34EEB78DCA}" destId="{D5FA0191-701D-449D-9CC7-80C0B9D83042}" srcOrd="0" destOrd="0" presId="urn:microsoft.com/office/officeart/2005/8/layout/vList5"/>
    <dgm:cxn modelId="{2BE5F725-BB53-41CF-A79E-880ECAE563E7}" srcId="{09431F36-5F9B-4444-B940-312D431EE713}" destId="{C4251AA6-CAE2-43A6-9B11-13B76A99026D}" srcOrd="1" destOrd="0" parTransId="{05D3443B-73C4-4784-BDE1-E2595C4F9242}" sibTransId="{29D99698-3BA6-486A-97C9-FF5C73F00523}"/>
    <dgm:cxn modelId="{6FFCF22A-889E-4C5D-96EC-2641E4E26E42}" srcId="{44CEB977-F285-44D0-8820-1D34EEB78DCA}" destId="{D12D7473-978F-41BA-9DF1-3D3EC14972FE}" srcOrd="1" destOrd="0" parTransId="{AC761ED4-D51B-4109-9CB3-8829441B99ED}" sibTransId="{573A240A-A1C0-4A83-909B-28ABBA5E7D96}"/>
    <dgm:cxn modelId="{702A872C-DC06-49C6-8FD8-AE128844CF64}" type="presOf" srcId="{C4251AA6-CAE2-43A6-9B11-13B76A99026D}" destId="{CBA6E95B-BE25-4019-9717-DD8B96986867}" srcOrd="0" destOrd="1" presId="urn:microsoft.com/office/officeart/2005/8/layout/vList5"/>
    <dgm:cxn modelId="{FAAAF032-353F-46A6-99C7-F3D81D5BB822}" srcId="{44CEB977-F285-44D0-8820-1D34EEB78DCA}" destId="{09431F36-5F9B-4444-B940-312D431EE713}" srcOrd="2" destOrd="0" parTransId="{7A46A2F0-4904-4A61-A42B-6956C6057CD3}" sibTransId="{2069B81F-020D-4438-BE1C-6ABA93A83E91}"/>
    <dgm:cxn modelId="{FE5B8755-6EF1-4D3A-A316-79AEAA1AB8BF}" type="presOf" srcId="{308BAB6D-9C8A-4A7D-B64D-5C23EAC687A1}" destId="{C1F4E19F-4FBE-4E17-B018-839DDAA20268}" srcOrd="0" destOrd="0" presId="urn:microsoft.com/office/officeart/2005/8/layout/vList5"/>
    <dgm:cxn modelId="{B3E0498D-C21A-4127-A1FA-11722A7228BC}" srcId="{D12D7473-978F-41BA-9DF1-3D3EC14972FE}" destId="{4AF2C37E-5340-435A-9327-7D682AFF21BE}" srcOrd="1" destOrd="0" parTransId="{34201F97-A568-4723-9825-F436056E9894}" sibTransId="{E6466A41-625E-4348-BB0C-009E76B3C8DB}"/>
    <dgm:cxn modelId="{A007DA94-D6D7-4CCE-9AC5-F03DEF952D04}" type="presOf" srcId="{4AF2C37E-5340-435A-9327-7D682AFF21BE}" destId="{57A2C7CE-C5C2-42F5-9542-FDA3641D1203}" srcOrd="0" destOrd="1" presId="urn:microsoft.com/office/officeart/2005/8/layout/vList5"/>
    <dgm:cxn modelId="{6F1A1D96-D743-4360-A982-C8743B0AEA89}" type="presOf" srcId="{ADF9E67C-6E4E-44FC-A93B-9113D388C63B}" destId="{CBA6E95B-BE25-4019-9717-DD8B96986867}" srcOrd="0" destOrd="0" presId="urn:microsoft.com/office/officeart/2005/8/layout/vList5"/>
    <dgm:cxn modelId="{2579E998-3B36-4C82-B286-BF373661923A}" srcId="{D12D7473-978F-41BA-9DF1-3D3EC14972FE}" destId="{42AB21C9-F40A-4A0C-B914-DBC21F5CAABD}" srcOrd="0" destOrd="0" parTransId="{6774DA2F-0379-4038-A5D6-39B8AE48800D}" sibTransId="{61CCBF6A-FD4D-4F81-AFA2-E8886E5EEDE4}"/>
    <dgm:cxn modelId="{3A7A0FB5-BF17-4192-ABCA-50F50F8201B4}" type="presOf" srcId="{D12D7473-978F-41BA-9DF1-3D3EC14972FE}" destId="{27492F61-6B68-416D-BC76-E6DD5816B68D}" srcOrd="0" destOrd="0" presId="urn:microsoft.com/office/officeart/2005/8/layout/vList5"/>
    <dgm:cxn modelId="{CECAECD1-0158-4DD7-AF7D-6732164C03AE}" srcId="{308BAB6D-9C8A-4A7D-B64D-5C23EAC687A1}" destId="{B6DF0A40-D5EF-4493-8923-24386CF21DB0}" srcOrd="0" destOrd="0" parTransId="{86D67828-E584-49B5-8430-B932240B26F0}" sibTransId="{C51BE35B-C0FA-4319-8319-CF1C86B3371C}"/>
    <dgm:cxn modelId="{BFF52BD6-4B4A-4C49-9CF4-97A86C9D5676}" type="presOf" srcId="{09431F36-5F9B-4444-B940-312D431EE713}" destId="{61303BA5-9819-4C2D-B682-4732582E7F03}" srcOrd="0" destOrd="0" presId="urn:microsoft.com/office/officeart/2005/8/layout/vList5"/>
    <dgm:cxn modelId="{7B59D2E3-A53A-4EDF-BBFF-1B18FAE84270}" type="presOf" srcId="{B6DF0A40-D5EF-4493-8923-24386CF21DB0}" destId="{2AB80CC3-0639-4E30-8F24-C1807C440B97}" srcOrd="0" destOrd="0" presId="urn:microsoft.com/office/officeart/2005/8/layout/vList5"/>
    <dgm:cxn modelId="{A80ABDFD-C9B9-42D5-85F3-FF65204769CD}" srcId="{44CEB977-F285-44D0-8820-1D34EEB78DCA}" destId="{308BAB6D-9C8A-4A7D-B64D-5C23EAC687A1}" srcOrd="0" destOrd="0" parTransId="{7251A028-F62E-44F1-A085-7EE778C14EF2}" sibTransId="{71A47D88-0C17-479C-B9C0-D84530503FD7}"/>
    <dgm:cxn modelId="{036B7F9D-1C22-4A6D-9C20-A5AF521C3686}" type="presParOf" srcId="{D5FA0191-701D-449D-9CC7-80C0B9D83042}" destId="{8F976F09-BCF0-4B9C-BD5D-485BE8249F74}" srcOrd="0" destOrd="0" presId="urn:microsoft.com/office/officeart/2005/8/layout/vList5"/>
    <dgm:cxn modelId="{42D8FA0D-8539-4818-942D-CACC01FCF31E}" type="presParOf" srcId="{8F976F09-BCF0-4B9C-BD5D-485BE8249F74}" destId="{C1F4E19F-4FBE-4E17-B018-839DDAA20268}" srcOrd="0" destOrd="0" presId="urn:microsoft.com/office/officeart/2005/8/layout/vList5"/>
    <dgm:cxn modelId="{C5F27C93-3C8E-454F-AA1F-8F6F38C4F1FD}" type="presParOf" srcId="{8F976F09-BCF0-4B9C-BD5D-485BE8249F74}" destId="{2AB80CC3-0639-4E30-8F24-C1807C440B97}" srcOrd="1" destOrd="0" presId="urn:microsoft.com/office/officeart/2005/8/layout/vList5"/>
    <dgm:cxn modelId="{90A34CA6-1787-4525-AF49-C4ACD9D56A31}" type="presParOf" srcId="{D5FA0191-701D-449D-9CC7-80C0B9D83042}" destId="{AC89BFC1-441D-4290-8319-5151491867C1}" srcOrd="1" destOrd="0" presId="urn:microsoft.com/office/officeart/2005/8/layout/vList5"/>
    <dgm:cxn modelId="{788806BD-1899-4138-B2D7-02545359ADC9}" type="presParOf" srcId="{D5FA0191-701D-449D-9CC7-80C0B9D83042}" destId="{A499B425-16C3-4A8C-B2AF-0504AAC2383A}" srcOrd="2" destOrd="0" presId="urn:microsoft.com/office/officeart/2005/8/layout/vList5"/>
    <dgm:cxn modelId="{31519D41-8187-4B6D-957C-5FA02784FD58}" type="presParOf" srcId="{A499B425-16C3-4A8C-B2AF-0504AAC2383A}" destId="{27492F61-6B68-416D-BC76-E6DD5816B68D}" srcOrd="0" destOrd="0" presId="urn:microsoft.com/office/officeart/2005/8/layout/vList5"/>
    <dgm:cxn modelId="{1E46FC0F-0072-4B36-925C-E29201A83653}" type="presParOf" srcId="{A499B425-16C3-4A8C-B2AF-0504AAC2383A}" destId="{57A2C7CE-C5C2-42F5-9542-FDA3641D1203}" srcOrd="1" destOrd="0" presId="urn:microsoft.com/office/officeart/2005/8/layout/vList5"/>
    <dgm:cxn modelId="{139181CF-1955-40BC-94F2-580562F99A4D}" type="presParOf" srcId="{D5FA0191-701D-449D-9CC7-80C0B9D83042}" destId="{E1EB048C-AE24-436A-81CB-187FC04BBCCD}" srcOrd="3" destOrd="0" presId="urn:microsoft.com/office/officeart/2005/8/layout/vList5"/>
    <dgm:cxn modelId="{CA0AB0FF-92C0-4E78-8CE3-D009AE509DE3}" type="presParOf" srcId="{D5FA0191-701D-449D-9CC7-80C0B9D83042}" destId="{C7D73028-EDF7-4F80-8B18-FCC33899EF47}" srcOrd="4" destOrd="0" presId="urn:microsoft.com/office/officeart/2005/8/layout/vList5"/>
    <dgm:cxn modelId="{2EE816AB-A3A8-4D3B-81A2-8EF46BEDE328}" type="presParOf" srcId="{C7D73028-EDF7-4F80-8B18-FCC33899EF47}" destId="{61303BA5-9819-4C2D-B682-4732582E7F03}" srcOrd="0" destOrd="0" presId="urn:microsoft.com/office/officeart/2005/8/layout/vList5"/>
    <dgm:cxn modelId="{0FA48248-C67B-4785-A205-D0D90A6BE158}" type="presParOf" srcId="{C7D73028-EDF7-4F80-8B18-FCC33899EF47}" destId="{CBA6E95B-BE25-4019-9717-DD8B9698686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C19FE-C28E-4C5C-A80A-9DE3E38DF427}">
      <dsp:nvSpPr>
        <dsp:cNvPr id="0" name=""/>
        <dsp:cNvSpPr/>
      </dsp:nvSpPr>
      <dsp:spPr>
        <a:xfrm>
          <a:off x="535049" y="691800"/>
          <a:ext cx="1475437" cy="1475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B9B66-5A9D-4FE7-95BA-F84A55629DDC}">
      <dsp:nvSpPr>
        <dsp:cNvPr id="0" name=""/>
        <dsp:cNvSpPr/>
      </dsp:nvSpPr>
      <dsp:spPr>
        <a:xfrm>
          <a:off x="849487" y="1006237"/>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83FB29-265B-4979-97C0-228CD5D42A8A}">
      <dsp:nvSpPr>
        <dsp:cNvPr id="0" name=""/>
        <dsp:cNvSpPr/>
      </dsp:nvSpPr>
      <dsp:spPr>
        <a:xfrm>
          <a:off x="63393" y="2626800"/>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90000"/>
            </a:lnSpc>
            <a:spcBef>
              <a:spcPct val="0"/>
            </a:spcBef>
            <a:spcAft>
              <a:spcPct val="35000"/>
            </a:spcAft>
            <a:buNone/>
            <a:defRPr cap="all"/>
          </a:pPr>
          <a:r>
            <a:rPr lang="en-US" sz="3800" kern="1200"/>
            <a:t>Watering</a:t>
          </a:r>
        </a:p>
      </dsp:txBody>
      <dsp:txXfrm>
        <a:off x="63393" y="2626800"/>
        <a:ext cx="2418750" cy="720000"/>
      </dsp:txXfrm>
    </dsp:sp>
    <dsp:sp modelId="{9D537BC3-DC09-445C-B8EC-C50CC4D9D63C}">
      <dsp:nvSpPr>
        <dsp:cNvPr id="0" name=""/>
        <dsp:cNvSpPr/>
      </dsp:nvSpPr>
      <dsp:spPr>
        <a:xfrm>
          <a:off x="3377081" y="691800"/>
          <a:ext cx="1475437" cy="1475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B305C-5B2E-401E-92A4-C477FAE1868C}">
      <dsp:nvSpPr>
        <dsp:cNvPr id="0" name=""/>
        <dsp:cNvSpPr/>
      </dsp:nvSpPr>
      <dsp:spPr>
        <a:xfrm>
          <a:off x="3691518" y="1006237"/>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0C1480-AFD4-4BF8-973C-CFECDE5D0D6F}">
      <dsp:nvSpPr>
        <dsp:cNvPr id="0" name=""/>
        <dsp:cNvSpPr/>
      </dsp:nvSpPr>
      <dsp:spPr>
        <a:xfrm>
          <a:off x="2905425" y="2626800"/>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90000"/>
            </a:lnSpc>
            <a:spcBef>
              <a:spcPct val="0"/>
            </a:spcBef>
            <a:spcAft>
              <a:spcPct val="35000"/>
            </a:spcAft>
            <a:buNone/>
            <a:defRPr cap="all"/>
          </a:pPr>
          <a:r>
            <a:rPr lang="en-US" sz="3800" kern="1200"/>
            <a:t>Fertilizing</a:t>
          </a:r>
        </a:p>
      </dsp:txBody>
      <dsp:txXfrm>
        <a:off x="2905425" y="2626800"/>
        <a:ext cx="2418750" cy="720000"/>
      </dsp:txXfrm>
    </dsp:sp>
    <dsp:sp modelId="{254FF5D5-149A-4C6E-AF09-D93899FB8EDF}">
      <dsp:nvSpPr>
        <dsp:cNvPr id="0" name=""/>
        <dsp:cNvSpPr/>
      </dsp:nvSpPr>
      <dsp:spPr>
        <a:xfrm>
          <a:off x="6219112" y="691800"/>
          <a:ext cx="1475437" cy="1475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DCE62-A1F3-426C-B81E-ADB80E690CDC}">
      <dsp:nvSpPr>
        <dsp:cNvPr id="0" name=""/>
        <dsp:cNvSpPr/>
      </dsp:nvSpPr>
      <dsp:spPr>
        <a:xfrm>
          <a:off x="6533550" y="1006237"/>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4CC09A-BAA5-47BF-BB49-881EBD5508BA}">
      <dsp:nvSpPr>
        <dsp:cNvPr id="0" name=""/>
        <dsp:cNvSpPr/>
      </dsp:nvSpPr>
      <dsp:spPr>
        <a:xfrm>
          <a:off x="5747456" y="2626800"/>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90000"/>
            </a:lnSpc>
            <a:spcBef>
              <a:spcPct val="0"/>
            </a:spcBef>
            <a:spcAft>
              <a:spcPct val="35000"/>
            </a:spcAft>
            <a:buNone/>
            <a:defRPr cap="all"/>
          </a:pPr>
          <a:r>
            <a:rPr lang="en-US" sz="3800" kern="1200"/>
            <a:t>Pruning</a:t>
          </a:r>
        </a:p>
      </dsp:txBody>
      <dsp:txXfrm>
        <a:off x="5747456" y="2626800"/>
        <a:ext cx="24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80CC3-0639-4E30-8F24-C1807C440B97}">
      <dsp:nvSpPr>
        <dsp:cNvPr id="0" name=""/>
        <dsp:cNvSpPr/>
      </dsp:nvSpPr>
      <dsp:spPr>
        <a:xfrm rot="5400000">
          <a:off x="6940903" y="-2858573"/>
          <a:ext cx="1041201" cy="70225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baseline="0"/>
            <a:t>Tomatoes prefer PH from 6.0-7.0</a:t>
          </a:r>
          <a:endParaRPr lang="en-US" sz="1600" kern="1200"/>
        </a:p>
      </dsp:txBody>
      <dsp:txXfrm rot="-5400000">
        <a:off x="3950208" y="182949"/>
        <a:ext cx="6971765" cy="939547"/>
      </dsp:txXfrm>
    </dsp:sp>
    <dsp:sp modelId="{C1F4E19F-4FBE-4E17-B018-839DDAA20268}">
      <dsp:nvSpPr>
        <dsp:cNvPr id="0" name=""/>
        <dsp:cNvSpPr/>
      </dsp:nvSpPr>
      <dsp:spPr>
        <a:xfrm>
          <a:off x="0" y="1971"/>
          <a:ext cx="3950208" cy="130150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0" i="0" kern="1200" baseline="0"/>
            <a:t>PH of soil</a:t>
          </a:r>
          <a:endParaRPr lang="en-US" sz="3700" kern="1200"/>
        </a:p>
      </dsp:txBody>
      <dsp:txXfrm>
        <a:off x="63534" y="65505"/>
        <a:ext cx="3823140" cy="1174433"/>
      </dsp:txXfrm>
    </dsp:sp>
    <dsp:sp modelId="{57A2C7CE-C5C2-42F5-9542-FDA3641D1203}">
      <dsp:nvSpPr>
        <dsp:cNvPr id="0" name=""/>
        <dsp:cNvSpPr/>
      </dsp:nvSpPr>
      <dsp:spPr>
        <a:xfrm rot="5400000">
          <a:off x="6940903" y="-1491996"/>
          <a:ext cx="1041201" cy="70225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baseline="0"/>
            <a:t>East/west with at least 6-8 hours of sun</a:t>
          </a:r>
          <a:endParaRPr lang="en-US" sz="1600" kern="1200"/>
        </a:p>
        <a:p>
          <a:pPr marL="171450" lvl="1" indent="-171450" algn="l" defTabSz="711200">
            <a:lnSpc>
              <a:spcPct val="90000"/>
            </a:lnSpc>
            <a:spcBef>
              <a:spcPct val="0"/>
            </a:spcBef>
            <a:spcAft>
              <a:spcPct val="15000"/>
            </a:spcAft>
            <a:buChar char="•"/>
          </a:pPr>
          <a:r>
            <a:rPr lang="en-US" sz="1600" b="0" i="0" kern="1200" baseline="0"/>
            <a:t>Avoid cold micro-climates</a:t>
          </a:r>
          <a:endParaRPr lang="en-US" sz="1600" kern="1200"/>
        </a:p>
      </dsp:txBody>
      <dsp:txXfrm rot="-5400000">
        <a:off x="3950208" y="1549526"/>
        <a:ext cx="6971765" cy="939547"/>
      </dsp:txXfrm>
    </dsp:sp>
    <dsp:sp modelId="{27492F61-6B68-416D-BC76-E6DD5816B68D}">
      <dsp:nvSpPr>
        <dsp:cNvPr id="0" name=""/>
        <dsp:cNvSpPr/>
      </dsp:nvSpPr>
      <dsp:spPr>
        <a:xfrm>
          <a:off x="0" y="1368549"/>
          <a:ext cx="3950208" cy="130150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0" i="0" kern="1200" baseline="0"/>
            <a:t>Location and orientation of bed</a:t>
          </a:r>
          <a:endParaRPr lang="en-US" sz="3700" kern="1200"/>
        </a:p>
      </dsp:txBody>
      <dsp:txXfrm>
        <a:off x="63534" y="1432083"/>
        <a:ext cx="3823140" cy="1174433"/>
      </dsp:txXfrm>
    </dsp:sp>
    <dsp:sp modelId="{CBA6E95B-BE25-4019-9717-DD8B96986867}">
      <dsp:nvSpPr>
        <dsp:cNvPr id="0" name=""/>
        <dsp:cNvSpPr/>
      </dsp:nvSpPr>
      <dsp:spPr>
        <a:xfrm rot="5400000">
          <a:off x="6940903" y="-125418"/>
          <a:ext cx="1041201" cy="70225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Avoid planting tomatoes in same location each year to reduce disease &amp; pests.</a:t>
          </a:r>
        </a:p>
        <a:p>
          <a:pPr marL="171450" lvl="1" indent="-171450" algn="l" defTabSz="711200">
            <a:lnSpc>
              <a:spcPct val="90000"/>
            </a:lnSpc>
            <a:spcBef>
              <a:spcPct val="0"/>
            </a:spcBef>
            <a:spcAft>
              <a:spcPct val="15000"/>
            </a:spcAft>
            <a:buChar char="•"/>
          </a:pPr>
          <a:r>
            <a:rPr lang="en-US" sz="1600" kern="1200" dirty="0"/>
            <a:t>Don’t follow plants from the same family (eggplant, peppers, potatoes, tomatillo)</a:t>
          </a:r>
        </a:p>
      </dsp:txBody>
      <dsp:txXfrm rot="-5400000">
        <a:off x="3950208" y="2916104"/>
        <a:ext cx="6971765" cy="939547"/>
      </dsp:txXfrm>
    </dsp:sp>
    <dsp:sp modelId="{61303BA5-9819-4C2D-B682-4732582E7F03}">
      <dsp:nvSpPr>
        <dsp:cNvPr id="0" name=""/>
        <dsp:cNvSpPr/>
      </dsp:nvSpPr>
      <dsp:spPr>
        <a:xfrm>
          <a:off x="0" y="2735126"/>
          <a:ext cx="3950208" cy="130150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0" i="0" kern="1200" baseline="0" dirty="0"/>
            <a:t>Crop rotation</a:t>
          </a:r>
          <a:endParaRPr lang="en-US" sz="3700" kern="1200" dirty="0"/>
        </a:p>
      </dsp:txBody>
      <dsp:txXfrm>
        <a:off x="63534" y="2798660"/>
        <a:ext cx="3823140" cy="1174433"/>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76B3FA4-DBAA-4EA7-8A79-5D496AB929E0}" type="datetimeFigureOut">
              <a:rPr lang="en-US" smtClean="0"/>
              <a:pPr/>
              <a:t>3/15/2024</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D794C6B2-0E18-41FC-8CA1-B467464E7545}" type="datetimeFigureOut">
              <a:rPr lang="en-US" smtClean="0"/>
              <a:t>3/15/2024</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0B60A3E-4BC9-4497-95E2-69F5661E229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nrcatalog.ucanr.edu/pdf/8159.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canr.edu/News/?routeName=newsstory&amp;postnum=5707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b="1" dirty="0"/>
              <a:t>Created:      </a:t>
            </a:r>
            <a:r>
              <a:rPr lang="en-US" b="0" dirty="0"/>
              <a:t>1/23/2019</a:t>
            </a:r>
            <a:endParaRPr lang="en-US" b="1" dirty="0"/>
          </a:p>
          <a:p>
            <a:r>
              <a:rPr lang="en-US" b="1" dirty="0"/>
              <a:t>Created by</a:t>
            </a:r>
            <a:r>
              <a:rPr lang="en-US" dirty="0"/>
              <a:t>:   David Warman</a:t>
            </a:r>
          </a:p>
          <a:p>
            <a:r>
              <a:rPr lang="en-US" b="1" dirty="0"/>
              <a:t>Audience:     </a:t>
            </a:r>
            <a:r>
              <a:rPr lang="en-US" b="0" dirty="0"/>
              <a:t>Home Gardeners</a:t>
            </a:r>
            <a:endParaRPr lang="en-US" dirty="0"/>
          </a:p>
          <a:p>
            <a:r>
              <a:rPr lang="en-US" b="1" dirty="0"/>
              <a:t>Publicity:  </a:t>
            </a:r>
            <a:r>
              <a:rPr lang="en-US" dirty="0"/>
              <a:t>    This class is dedicated to one of our summer favorites, the tomato! </a:t>
            </a:r>
          </a:p>
          <a:p>
            <a:r>
              <a:rPr lang="en-US" dirty="0"/>
              <a:t>Learn about planting, growing, and caring for this delicious staple as well as how to control problems before they happen. </a:t>
            </a:r>
          </a:p>
          <a:p>
            <a:r>
              <a:rPr lang="en-US" dirty="0"/>
              <a:t>Let us help you grow the ultimate tomato – firm and juicy, sweet, and tangy.</a:t>
            </a:r>
          </a:p>
          <a:p>
            <a:r>
              <a:rPr lang="en-US" b="1" dirty="0"/>
              <a:t>Update History: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Updated on 11/18/2020 by David Warman.</a:t>
            </a:r>
            <a:endParaRPr lang="en-US" b="1" dirty="0"/>
          </a:p>
          <a:p>
            <a:r>
              <a:rPr lang="en-US" dirty="0"/>
              <a:t>David Warman, updated for Zoom presentation on 2/13/2021.  Photo by D. Warman.</a:t>
            </a:r>
          </a:p>
          <a:p>
            <a:r>
              <a:rPr lang="en-US" dirty="0"/>
              <a:t>David Warman, 2/18/2023, updated title for RUEC presentation.</a:t>
            </a:r>
          </a:p>
          <a:p>
            <a:r>
              <a:rPr lang="en-US" b="0" dirty="0"/>
              <a:t>Barbara Villareal, March 2024, presented at RUEC.</a:t>
            </a:r>
          </a:p>
          <a:p>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60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u="none" dirty="0"/>
              <a:t>See Nevada County MG YouTube and  Publication 31-159</a:t>
            </a:r>
          </a:p>
          <a:p>
            <a:endParaRPr lang="en-US" u="none" dirty="0"/>
          </a:p>
          <a:p>
            <a:r>
              <a:rPr lang="en-US" b="0" i="0" dirty="0">
                <a:solidFill>
                  <a:srgbClr val="252525"/>
                </a:solidFill>
                <a:effectLst/>
                <a:latin typeface="Source Sans Variable"/>
              </a:rPr>
              <a:t>The tomato is a native to </a:t>
            </a:r>
            <a:r>
              <a:rPr lang="en-US" b="1" i="0" dirty="0">
                <a:solidFill>
                  <a:srgbClr val="252525"/>
                </a:solidFill>
                <a:effectLst/>
                <a:latin typeface="Source Sans Variable"/>
              </a:rPr>
              <a:t>South America </a:t>
            </a:r>
            <a:r>
              <a:rPr lang="en-US" b="0" i="0" dirty="0">
                <a:solidFill>
                  <a:srgbClr val="252525"/>
                </a:solidFill>
                <a:effectLst/>
                <a:latin typeface="Source Sans Variable"/>
              </a:rPr>
              <a:t>and confined to a narrow coastal region in the northwestern corner of the continent from Ecuador to northern Chile.</a:t>
            </a:r>
          </a:p>
          <a:p>
            <a:endParaRPr lang="en-US" b="0" i="0" dirty="0">
              <a:solidFill>
                <a:srgbClr val="252525"/>
              </a:solidFill>
              <a:effectLst/>
              <a:latin typeface="Source Sans Variable"/>
            </a:endParaRPr>
          </a:p>
          <a:p>
            <a:r>
              <a:rPr lang="en-US" b="0" i="0" dirty="0">
                <a:solidFill>
                  <a:srgbClr val="252525"/>
                </a:solidFill>
                <a:effectLst/>
                <a:latin typeface="Source Sans Variable"/>
              </a:rPr>
              <a:t>- In the </a:t>
            </a:r>
            <a:r>
              <a:rPr lang="en-US" b="1" i="0" dirty="0">
                <a:solidFill>
                  <a:srgbClr val="252525"/>
                </a:solidFill>
                <a:effectLst/>
                <a:latin typeface="Source Sans Variable"/>
              </a:rPr>
              <a:t>16th and 17th centuries</a:t>
            </a:r>
            <a:r>
              <a:rPr lang="en-US" b="0" i="0" dirty="0">
                <a:solidFill>
                  <a:srgbClr val="252525"/>
                </a:solidFill>
                <a:effectLst/>
                <a:latin typeface="Source Sans Variable"/>
              </a:rPr>
              <a:t>, early explorers brought the tomato back to European populations, where it was received with mixed emotions.  </a:t>
            </a:r>
          </a:p>
          <a:p>
            <a:endParaRPr lang="en-US" b="0" i="0" dirty="0">
              <a:solidFill>
                <a:srgbClr val="252525"/>
              </a:solidFill>
              <a:effectLst/>
              <a:latin typeface="Source Sans Variable"/>
            </a:endParaRPr>
          </a:p>
          <a:p>
            <a:r>
              <a:rPr lang="en-US" b="0" i="0" dirty="0">
                <a:solidFill>
                  <a:srgbClr val="252525"/>
                </a:solidFill>
                <a:effectLst/>
                <a:latin typeface="Source Sans Variable"/>
              </a:rPr>
              <a:t>- Many potential plant propagators that had previous knowledge of the nightshade family were familiar with their toxicity, making tomatoes slow to catch on. </a:t>
            </a:r>
          </a:p>
          <a:p>
            <a:endParaRPr lang="en-US" dirty="0"/>
          </a:p>
          <a:p>
            <a:r>
              <a:rPr lang="en-US" b="0" i="0" dirty="0">
                <a:solidFill>
                  <a:srgbClr val="252525"/>
                </a:solidFill>
                <a:effectLst/>
                <a:latin typeface="Source Sans Variable"/>
              </a:rPr>
              <a:t>- Today, the </a:t>
            </a:r>
            <a:r>
              <a:rPr lang="en-US" b="1" i="0" dirty="0">
                <a:solidFill>
                  <a:srgbClr val="252525"/>
                </a:solidFill>
                <a:effectLst/>
                <a:latin typeface="Source Sans Variable"/>
              </a:rPr>
              <a:t>tomato is </a:t>
            </a:r>
            <a:r>
              <a:rPr lang="en-US" b="0" i="0" dirty="0">
                <a:solidFill>
                  <a:srgbClr val="252525"/>
                </a:solidFill>
                <a:effectLst/>
                <a:latin typeface="Source Sans Variable"/>
              </a:rPr>
              <a:t>the </a:t>
            </a:r>
            <a:r>
              <a:rPr lang="en-US" b="1" i="0" dirty="0">
                <a:solidFill>
                  <a:srgbClr val="252525"/>
                </a:solidFill>
                <a:effectLst/>
                <a:latin typeface="Source Sans Variable"/>
              </a:rPr>
              <a:t>most popular garden vegetable in the U.S</a:t>
            </a:r>
            <a:r>
              <a:rPr lang="en-US" b="0" i="0" dirty="0">
                <a:solidFill>
                  <a:srgbClr val="252525"/>
                </a:solidFill>
                <a:effectLst/>
                <a:latin typeface="Source Sans Variable"/>
              </a:rPr>
              <a:t>.  </a:t>
            </a:r>
          </a:p>
          <a:p>
            <a:endParaRPr lang="en-US" b="0" i="0" dirty="0">
              <a:solidFill>
                <a:srgbClr val="252525"/>
              </a:solidFill>
              <a:effectLst/>
              <a:latin typeface="Source Sans Variable"/>
            </a:endParaRPr>
          </a:p>
          <a:p>
            <a:r>
              <a:rPr lang="en-US" b="0" i="0" dirty="0">
                <a:solidFill>
                  <a:srgbClr val="252525"/>
                </a:solidFill>
                <a:effectLst/>
                <a:latin typeface="Source Sans Variable"/>
              </a:rPr>
              <a:t>- Some experts believe it is the single most important horticultural crop on the global scale.</a:t>
            </a:r>
            <a:endParaRPr lang="en-US" dirty="0"/>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Grown by Del &amp; Julie Faust in Stillwater, Minnesota in October 2022.  Possibly Beefsteak variety.  Guess this tomato’s weight? </a:t>
            </a:r>
          </a:p>
          <a:p>
            <a:r>
              <a:rPr lang="en-US" b="1" dirty="0"/>
              <a:t>Click the screen for answer to bounce in </a:t>
            </a:r>
            <a:r>
              <a:rPr lang="en-US" b="1" dirty="0">
                <a:sym typeface="Wingdings" panose="05000000000000000000" pitchFamily="2" charset="2"/>
              </a:rPr>
              <a:t> </a:t>
            </a:r>
            <a:r>
              <a:rPr lang="en-US" b="1" dirty="0"/>
              <a:t>11.65 lbs.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https://www.guinnessworldrecords.com/world-records/heaviest-tomato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12</a:t>
            </a:fld>
            <a:endParaRPr lang="en-US"/>
          </a:p>
        </p:txBody>
      </p:sp>
    </p:spTree>
    <p:extLst>
      <p:ext uri="{BB962C8B-B14F-4D97-AF65-F5344CB8AC3E}">
        <p14:creationId xmlns:p14="http://schemas.microsoft.com/office/powerpoint/2010/main" val="269275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Flower has both male (stamen) &amp; female (pistil) parts.  </a:t>
            </a:r>
          </a:p>
          <a:p>
            <a:r>
              <a:rPr lang="en-US" dirty="0"/>
              <a:t>Wind or shaking the flower will fertilize the flower for fruit to set.</a:t>
            </a:r>
          </a:p>
          <a:p>
            <a:endParaRPr lang="en-US" dirty="0"/>
          </a:p>
          <a:p>
            <a:r>
              <a:rPr lang="en-US" dirty="0"/>
              <a:t>Point out seeds in cross section of tomato picture, later discuss seed saving.</a:t>
            </a:r>
          </a:p>
          <a:p>
            <a:endParaRPr lang="en-US" dirty="0"/>
          </a:p>
          <a:p>
            <a:r>
              <a:rPr lang="en-US" dirty="0"/>
              <a:t>Glandular hairs on stems give off a characteristic odor.</a:t>
            </a:r>
          </a:p>
          <a:p>
            <a:endParaRPr lang="en-US" dirty="0"/>
          </a:p>
          <a:p>
            <a:r>
              <a:rPr lang="en-US" dirty="0"/>
              <a:t>Photo:  Nevada County MG presentation</a:t>
            </a:r>
          </a:p>
        </p:txBody>
      </p:sp>
      <p:sp>
        <p:nvSpPr>
          <p:cNvPr id="4" name="Slide Number Placeholder 3"/>
          <p:cNvSpPr>
            <a:spLocks noGrp="1"/>
          </p:cNvSpPr>
          <p:nvPr>
            <p:ph type="sldNum" sz="quarter" idx="10"/>
          </p:nvPr>
        </p:nvSpPr>
        <p:spPr/>
        <p:txBody>
          <a:bodyPr/>
          <a:lstStyle/>
          <a:p>
            <a:fld id="{D7C167DB-EFF0-400D-96A1-6799F871DE5B}"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Let’s talk about different types of tomatoes.</a:t>
            </a:r>
          </a:p>
          <a:p>
            <a:r>
              <a:rPr lang="en-US" dirty="0"/>
              <a:t>Heirloom are grown for:</a:t>
            </a:r>
          </a:p>
          <a:p>
            <a:r>
              <a:rPr lang="en-US" dirty="0"/>
              <a:t>- better taste </a:t>
            </a:r>
          </a:p>
          <a:p>
            <a:r>
              <a:rPr lang="en-US" dirty="0"/>
              <a:t>- less than perfect bright red uniform shape</a:t>
            </a:r>
          </a:p>
          <a:p>
            <a:r>
              <a:rPr lang="en-US" dirty="0"/>
              <a:t>- seeds have been collected by families and passed down</a:t>
            </a:r>
          </a:p>
          <a:p>
            <a:r>
              <a:rPr lang="en-US" dirty="0"/>
              <a:t>Hybrid:</a:t>
            </a:r>
          </a:p>
          <a:p>
            <a:r>
              <a:rPr lang="en-US" dirty="0"/>
              <a:t>- developed after WWII for mechanical harvesting with a thicker skin that holds up during shipping to market</a:t>
            </a:r>
          </a:p>
          <a:p>
            <a:r>
              <a:rPr lang="en-US" dirty="0"/>
              <a:t>- developed for resistance to diseases and pests</a:t>
            </a:r>
          </a:p>
          <a:p>
            <a:endParaRPr lang="en-US" dirty="0"/>
          </a:p>
          <a:p>
            <a:r>
              <a:rPr lang="en-US" dirty="0"/>
              <a:t>Source:  https://sacmg.ucanr.edu/What_are_Heirloom_Tomatoes/</a:t>
            </a:r>
          </a:p>
          <a:p>
            <a:endParaRPr lang="en-US" dirty="0"/>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 Determinate grows to a certain size and produces tomatoes all at once.  </a:t>
            </a:r>
          </a:p>
          <a:p>
            <a:r>
              <a:rPr lang="en-US" dirty="0"/>
              <a:t>- Harvest time is short, good choice for canning.  </a:t>
            </a:r>
          </a:p>
          <a:p>
            <a:r>
              <a:rPr lang="en-US" dirty="0"/>
              <a:t>- Also good for containers. </a:t>
            </a:r>
          </a:p>
          <a:p>
            <a:r>
              <a:rPr lang="en-US" dirty="0"/>
              <a:t>- Variety examples:  Ace, Roma, Celebrity, San Marzano, Amish Paste.</a:t>
            </a:r>
          </a:p>
          <a:p>
            <a:endParaRPr lang="en-US" dirty="0"/>
          </a:p>
          <a:p>
            <a:r>
              <a:rPr lang="en-US" dirty="0"/>
              <a:t>https://ucanr.edu/blogs/blogcore/postdetail.cfm?postnum=16937</a:t>
            </a:r>
          </a:p>
        </p:txBody>
      </p:sp>
      <p:sp>
        <p:nvSpPr>
          <p:cNvPr id="4" name="Slide Number Placeholder 3"/>
          <p:cNvSpPr>
            <a:spLocks noGrp="1"/>
          </p:cNvSpPr>
          <p:nvPr>
            <p:ph type="sldNum" sz="quarter" idx="10"/>
          </p:nvPr>
        </p:nvSpPr>
        <p:spPr/>
        <p:txBody>
          <a:bodyPr/>
          <a:lstStyle/>
          <a:p>
            <a:fld id="{D7C167DB-EFF0-400D-96A1-6799F871DE5B}"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 Indeterminate continues to grow all season long until killed by frost.  </a:t>
            </a:r>
          </a:p>
          <a:p>
            <a:r>
              <a:rPr lang="en-US" dirty="0"/>
              <a:t>- Vining because they continue to flower and bear fruit over the season.</a:t>
            </a:r>
          </a:p>
          <a:p>
            <a:r>
              <a:rPr lang="en-US" dirty="0"/>
              <a:t>- At my house will continue through November.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Variety examples:  Sun Gold, Super Sweet 100, </a:t>
            </a:r>
            <a:r>
              <a:rPr lang="en-US" dirty="0" err="1"/>
              <a:t>Brandywiine</a:t>
            </a:r>
            <a:r>
              <a:rPr lang="en-US" dirty="0"/>
              <a:t>.</a:t>
            </a:r>
          </a:p>
          <a:p>
            <a:endParaRPr lang="en-US" dirty="0"/>
          </a:p>
          <a:p>
            <a:r>
              <a:rPr lang="en-US" dirty="0"/>
              <a:t>https://ucanr.edu/blogs/blogcore/postdetail.cfm?postnum=16937</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Why grow from seed?  More varieties (</a:t>
            </a:r>
            <a:r>
              <a:rPr lang="en-US" b="1" dirty="0"/>
              <a:t>SHOW the catalogs</a:t>
            </a:r>
            <a:r>
              <a:rPr lang="en-US" dirty="0"/>
              <a:t>)</a:t>
            </a:r>
          </a:p>
          <a:p>
            <a:endParaRPr lang="en-US" dirty="0"/>
          </a:p>
          <a:p>
            <a:r>
              <a:rPr lang="en-US" dirty="0"/>
              <a:t>NOTE   flip to next slides to explain each agenda item.</a:t>
            </a:r>
          </a:p>
          <a:p>
            <a:endParaRPr lang="en-US" dirty="0"/>
          </a:p>
          <a:p>
            <a:r>
              <a:rPr lang="en-US" dirty="0"/>
              <a:t>For following slides:  https://ucanr.edu/sites/ucmgplacer/files/171555.pdf</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Point out:  </a:t>
            </a:r>
            <a:r>
              <a:rPr lang="en-US" dirty="0" err="1"/>
              <a:t>ideterminate</a:t>
            </a:r>
            <a:r>
              <a:rPr lang="en-US" dirty="0"/>
              <a:t>, seed depth, spacing, matures in (from when you put it in the ground is 78 days to have a fresh tomato)</a:t>
            </a:r>
          </a:p>
          <a:p>
            <a:endParaRPr lang="en-US" dirty="0"/>
          </a:p>
          <a:p>
            <a:r>
              <a:rPr lang="en-US" dirty="0"/>
              <a:t>Photo:  D. Warman</a:t>
            </a:r>
          </a:p>
        </p:txBody>
      </p:sp>
      <p:sp>
        <p:nvSpPr>
          <p:cNvPr id="4" name="Slide Number Placeholder 3"/>
          <p:cNvSpPr>
            <a:spLocks noGrp="1"/>
          </p:cNvSpPr>
          <p:nvPr>
            <p:ph type="sldNum" sz="quarter" idx="5"/>
          </p:nvPr>
        </p:nvSpPr>
        <p:spPr/>
        <p:txBody>
          <a:bodyPr/>
          <a:lstStyle/>
          <a:p>
            <a:fld id="{30B60A3E-4BC9-4497-95E2-69F5661E229A}" type="slidenum">
              <a:rPr lang="en-US" smtClean="0"/>
              <a:t>18</a:t>
            </a:fld>
            <a:endParaRPr lang="en-US"/>
          </a:p>
        </p:txBody>
      </p:sp>
    </p:spTree>
    <p:extLst>
      <p:ext uri="{BB962C8B-B14F-4D97-AF65-F5344CB8AC3E}">
        <p14:creationId xmlns:p14="http://schemas.microsoft.com/office/powerpoint/2010/main" val="814990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https://anrcatalog.ucanr.edu/pdf/8159.pdf</a:t>
            </a:r>
            <a:endPar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Make sure before planting, your typical frost date has past of when you plan to plant them.</a:t>
            </a:r>
            <a:endParaRPr lang="en-US" sz="180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19</a:t>
            </a:fld>
            <a:endParaRPr lang="en-US"/>
          </a:p>
        </p:txBody>
      </p:sp>
    </p:spTree>
    <p:extLst>
      <p:ext uri="{BB962C8B-B14F-4D97-AF65-F5344CB8AC3E}">
        <p14:creationId xmlns:p14="http://schemas.microsoft.com/office/powerpoint/2010/main" val="2256670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planting, cover with dome or plastic to retain moisture.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X = Twitter</a:t>
            </a:r>
          </a:p>
        </p:txBody>
      </p:sp>
      <p:sp>
        <p:nvSpPr>
          <p:cNvPr id="4" name="Slide Number Placeholder 3"/>
          <p:cNvSpPr>
            <a:spLocks noGrp="1"/>
          </p:cNvSpPr>
          <p:nvPr>
            <p:ph type="sldNum" sz="quarter" idx="5"/>
          </p:nvPr>
        </p:nvSpPr>
        <p:spPr/>
        <p:txBody>
          <a:bodyPr/>
          <a:lstStyle/>
          <a:p>
            <a:fld id="{30B60A3E-4BC9-4497-95E2-69F5661E229A}" type="slidenum">
              <a:rPr lang="en-US" smtClean="0"/>
              <a:t>3</a:t>
            </a:fld>
            <a:endParaRPr lang="en-US"/>
          </a:p>
        </p:txBody>
      </p:sp>
    </p:spTree>
    <p:extLst>
      <p:ext uri="{BB962C8B-B14F-4D97-AF65-F5344CB8AC3E}">
        <p14:creationId xmlns:p14="http://schemas.microsoft.com/office/powerpoint/2010/main" val="3763260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Helpful, but not required:  Add heat mat (heats the soil assisting with germination) &amp; light (helps </a:t>
            </a:r>
            <a:r>
              <a:rPr lang="en-US" sz="1200"/>
              <a:t>with growth).</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B. Villareal.</a:t>
            </a:r>
          </a:p>
          <a:p>
            <a:endParaRPr lang="en-US" dirty="0"/>
          </a:p>
          <a:p>
            <a:r>
              <a:rPr lang="en-US" dirty="0"/>
              <a:t>https://mg.ucanr.edu/Gardening/Vegetable/Preparing/EarlyStart/</a:t>
            </a:r>
          </a:p>
        </p:txBody>
      </p:sp>
      <p:sp>
        <p:nvSpPr>
          <p:cNvPr id="4" name="Slide Number Placeholder 3"/>
          <p:cNvSpPr>
            <a:spLocks noGrp="1"/>
          </p:cNvSpPr>
          <p:nvPr>
            <p:ph type="sldNum" sz="quarter" idx="10"/>
          </p:nvPr>
        </p:nvSpPr>
        <p:spPr/>
        <p:txBody>
          <a:bodyPr/>
          <a:lstStyle/>
          <a:p>
            <a:fld id="{D7C167DB-EFF0-400D-96A1-6799F871DE5B}"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b="1" dirty="0"/>
              <a:t>NOTE   flip to next slides to explain agenda</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following slides:  https://ucanr.edu/sites/ucmgplacer/files/171555.pdf</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Damping off is a disease of seedlings caused by several different fungi and fungus-like organisms.  Seedlings need </a:t>
            </a:r>
            <a:r>
              <a:rPr lang="en-US" sz="1800" b="1" dirty="0"/>
              <a:t>air</a:t>
            </a:r>
            <a:r>
              <a:rPr lang="en-US" sz="18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Timers work well.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 moisture and move from grow cell to 4 inch pot after true leaves appear (</a:t>
            </a:r>
            <a:r>
              <a:rPr lang="en-US" b="1" dirty="0"/>
              <a:t>point to true leaves</a:t>
            </a:r>
            <a:r>
              <a:rPr lang="en-US" dirty="0"/>
              <a:t>).</a:t>
            </a:r>
          </a:p>
        </p:txBody>
      </p:sp>
      <p:sp>
        <p:nvSpPr>
          <p:cNvPr id="4" name="Slide Number Placeholder 3"/>
          <p:cNvSpPr>
            <a:spLocks noGrp="1"/>
          </p:cNvSpPr>
          <p:nvPr>
            <p:ph type="sldNum" sz="quarter" idx="5"/>
          </p:nvPr>
        </p:nvSpPr>
        <p:spPr/>
        <p:txBody>
          <a:bodyPr/>
          <a:lstStyle/>
          <a:p>
            <a:fld id="{30B60A3E-4BC9-4497-95E2-69F5661E229A}" type="slidenum">
              <a:rPr lang="en-US" smtClean="0"/>
              <a:t>26</a:t>
            </a:fld>
            <a:endParaRPr lang="en-US"/>
          </a:p>
        </p:txBody>
      </p:sp>
    </p:spTree>
    <p:extLst>
      <p:ext uri="{BB962C8B-B14F-4D97-AF65-F5344CB8AC3E}">
        <p14:creationId xmlns:p14="http://schemas.microsoft.com/office/powerpoint/2010/main" val="4083393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b="1" dirty="0"/>
              <a:t>NOTE   flip to next slides to explain agenda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following slides:  https://ucanr.edu/sites/ucmgplacer/files/171555.pdf</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Test:  either through a lab or inexpensive test kit you can find at any nursery.  Lab will be most accurate; test kit will provide approximate nutrient content.</a:t>
            </a:r>
          </a:p>
          <a:p>
            <a:endParaRPr lang="en-US" dirty="0"/>
          </a:p>
          <a:p>
            <a:endParaRPr lang="en-US" dirty="0"/>
          </a:p>
          <a:p>
            <a:r>
              <a:rPr lang="en-US" dirty="0"/>
              <a:t>https://ucanr.edu/sites/ucmgplacer/files/166281.pdf</a:t>
            </a:r>
          </a:p>
          <a:p>
            <a:r>
              <a:rPr lang="en-US" dirty="0"/>
              <a:t>https://ucanr.edu/blogs/CCMGBlog/blogfiles/38756.pdf</a:t>
            </a:r>
          </a:p>
        </p:txBody>
      </p:sp>
      <p:sp>
        <p:nvSpPr>
          <p:cNvPr id="4" name="Slide Number Placeholder 3"/>
          <p:cNvSpPr>
            <a:spLocks noGrp="1"/>
          </p:cNvSpPr>
          <p:nvPr>
            <p:ph type="sldNum" sz="quarter" idx="5"/>
          </p:nvPr>
        </p:nvSpPr>
        <p:spPr/>
        <p:txBody>
          <a:bodyPr/>
          <a:lstStyle/>
          <a:p>
            <a:fld id="{30B60A3E-4BC9-4497-95E2-69F5661E229A}" type="slidenum">
              <a:rPr lang="en-US" smtClean="0"/>
              <a:t>29</a:t>
            </a:fld>
            <a:endParaRPr lang="en-US"/>
          </a:p>
        </p:txBody>
      </p:sp>
    </p:spTree>
    <p:extLst>
      <p:ext uri="{BB962C8B-B14F-4D97-AF65-F5344CB8AC3E}">
        <p14:creationId xmlns:p14="http://schemas.microsoft.com/office/powerpoint/2010/main" val="2098041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proper spacing is important:</a:t>
            </a:r>
          </a:p>
          <a:p>
            <a:pPr marL="457200" indent="-457200">
              <a:spcBef>
                <a:spcPct val="20000"/>
              </a:spcBef>
              <a:spcAft>
                <a:spcPts val="300"/>
              </a:spcAft>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Better airflow</a:t>
            </a:r>
          </a:p>
          <a:p>
            <a:pPr marL="457200" indent="-457200">
              <a:spcBef>
                <a:spcPct val="20000"/>
              </a:spcBef>
              <a:spcAft>
                <a:spcPts val="300"/>
              </a:spcAft>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Better sun exposure</a:t>
            </a:r>
          </a:p>
          <a:p>
            <a:pPr marL="457200" indent="-457200">
              <a:spcBef>
                <a:spcPct val="20000"/>
              </a:spcBef>
              <a:spcAft>
                <a:spcPts val="300"/>
              </a:spcAft>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Access to nutrients</a:t>
            </a:r>
          </a:p>
          <a:p>
            <a:pPr marL="457200" indent="-457200">
              <a:spcBef>
                <a:spcPct val="20000"/>
              </a:spcBef>
              <a:spcAft>
                <a:spcPts val="300"/>
              </a:spcAft>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Mitigation of pests and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Transplants should be about 6 to 8 inches, tall, hardened-off, stocky and with healthy green leaves.</a:t>
            </a:r>
          </a:p>
          <a:p>
            <a:r>
              <a:rPr lang="en-US" dirty="0"/>
              <a:t>Water 2 hours before planting in the afternoon to minimize water loss during cooler overnight hours.</a:t>
            </a:r>
          </a:p>
          <a:p>
            <a:r>
              <a:rPr lang="en-US" dirty="0"/>
              <a:t>Pinch off lower leaves so when buried, roots will form.</a:t>
            </a:r>
          </a:p>
          <a:p>
            <a:r>
              <a:rPr lang="en-US" dirty="0"/>
              <a:t>Set plant into soil horizontally with few sets of top leaves showing.  This will give the plant a solid foundation.</a:t>
            </a:r>
          </a:p>
          <a:p>
            <a:endParaRPr lang="en-US" dirty="0"/>
          </a:p>
          <a:p>
            <a:endParaRPr lang="en-US" dirty="0"/>
          </a:p>
          <a:p>
            <a:r>
              <a:rPr lang="en-US" dirty="0"/>
              <a:t>Growing Tomatoes in the Home Garden, https://anrcatalog.ucanr.edu/pdf/8159.pdf</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31</a:t>
            </a:fld>
            <a:endParaRPr lang="en-US"/>
          </a:p>
        </p:txBody>
      </p:sp>
    </p:spTree>
    <p:extLst>
      <p:ext uri="{BB962C8B-B14F-4D97-AF65-F5344CB8AC3E}">
        <p14:creationId xmlns:p14="http://schemas.microsoft.com/office/powerpoint/2010/main" val="381979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 Faire – April 13, 2024</a:t>
            </a:r>
          </a:p>
        </p:txBody>
      </p:sp>
      <p:sp>
        <p:nvSpPr>
          <p:cNvPr id="4" name="Slide Number Placeholder 3"/>
          <p:cNvSpPr>
            <a:spLocks noGrp="1"/>
          </p:cNvSpPr>
          <p:nvPr>
            <p:ph type="sldNum" sz="quarter" idx="5"/>
          </p:nvPr>
        </p:nvSpPr>
        <p:spPr/>
        <p:txBody>
          <a:bodyPr/>
          <a:lstStyle/>
          <a:p>
            <a:fld id="{30B60A3E-4BC9-4497-95E2-69F5661E229A}" type="slidenum">
              <a:rPr lang="en-US" smtClean="0"/>
              <a:t>4</a:t>
            </a:fld>
            <a:endParaRPr lang="en-US"/>
          </a:p>
        </p:txBody>
      </p:sp>
    </p:spTree>
    <p:extLst>
      <p:ext uri="{BB962C8B-B14F-4D97-AF65-F5344CB8AC3E}">
        <p14:creationId xmlns:p14="http://schemas.microsoft.com/office/powerpoint/2010/main" val="1477296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Container planting.</a:t>
            </a:r>
          </a:p>
          <a:p>
            <a:endParaRPr lang="en-US" dirty="0"/>
          </a:p>
          <a:p>
            <a:r>
              <a:rPr lang="en-US" dirty="0"/>
              <a:t>Photo:  D. Warman</a:t>
            </a:r>
          </a:p>
        </p:txBody>
      </p:sp>
      <p:sp>
        <p:nvSpPr>
          <p:cNvPr id="4" name="Slide Number Placeholder 3"/>
          <p:cNvSpPr>
            <a:spLocks noGrp="1"/>
          </p:cNvSpPr>
          <p:nvPr>
            <p:ph type="sldNum" sz="quarter" idx="5"/>
          </p:nvPr>
        </p:nvSpPr>
        <p:spPr/>
        <p:txBody>
          <a:bodyPr/>
          <a:lstStyle/>
          <a:p>
            <a:fld id="{30B60A3E-4BC9-4497-95E2-69F5661E229A}" type="slidenum">
              <a:rPr lang="en-US" smtClean="0"/>
              <a:t>32</a:t>
            </a:fld>
            <a:endParaRPr lang="en-US"/>
          </a:p>
        </p:txBody>
      </p:sp>
    </p:spTree>
    <p:extLst>
      <p:ext uri="{BB962C8B-B14F-4D97-AF65-F5344CB8AC3E}">
        <p14:creationId xmlns:p14="http://schemas.microsoft.com/office/powerpoint/2010/main" val="3253936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b="0" i="0" dirty="0">
                <a:solidFill>
                  <a:srgbClr val="333333"/>
                </a:solidFill>
                <a:effectLst/>
                <a:latin typeface="Verdana" panose="020B0604030504040204" pitchFamily="34" charset="0"/>
              </a:rPr>
              <a:t>Various support structures.</a:t>
            </a:r>
          </a:p>
          <a:p>
            <a:endParaRPr lang="en-US" b="0" i="0" dirty="0">
              <a:solidFill>
                <a:srgbClr val="333333"/>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rPr>
              <a:t>Various support structures.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rPr>
              <a:t>Various support structures.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layer of mulch 3 to 4 inches deep (compost or straw) will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reduce soil moisture fluctuations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moderate soil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discourage weeds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a:p>
            <a:r>
              <a:rPr lang="en-US" dirty="0"/>
              <a:t>See:  https://ipm.ucanr.edu/home-and-landscape/tomato/cultural-tips/index.html?src=307-pageViewHLS#:~:text=Pruning%20tomato,-Pruning%20is%20not&amp;text=Plants%20with%20two%20or%20more,the%20others%20as%20they%20develop.</a:t>
            </a:r>
          </a:p>
        </p:txBody>
      </p:sp>
      <p:sp>
        <p:nvSpPr>
          <p:cNvPr id="4" name="Slide Number Placeholder 3"/>
          <p:cNvSpPr>
            <a:spLocks noGrp="1"/>
          </p:cNvSpPr>
          <p:nvPr>
            <p:ph type="sldNum" sz="quarter" idx="5"/>
          </p:nvPr>
        </p:nvSpPr>
        <p:spPr/>
        <p:txBody>
          <a:bodyPr/>
          <a:lstStyle/>
          <a:p>
            <a:fld id="{30B60A3E-4BC9-4497-95E2-69F5661E229A}" type="slidenum">
              <a:rPr lang="en-US" smtClean="0"/>
              <a:t>37</a:t>
            </a:fld>
            <a:endParaRPr lang="en-US"/>
          </a:p>
        </p:txBody>
      </p:sp>
    </p:spTree>
    <p:extLst>
      <p:ext uri="{BB962C8B-B14F-4D97-AF65-F5344CB8AC3E}">
        <p14:creationId xmlns:p14="http://schemas.microsoft.com/office/powerpoint/2010/main" val="2158654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https://ipm.ucanr.edu/home-and-landscape/tomato/cultural-tips/index.html?src=307-pageViewHLS#:~:text=Pruning%20tomato,-Pruning%20is%20not&amp;text=Plants%20with%20two%20or%20more,the%20others%20as%20they%20develop</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38</a:t>
            </a:fld>
            <a:endParaRPr lang="en-US"/>
          </a:p>
        </p:txBody>
      </p:sp>
    </p:spTree>
    <p:extLst>
      <p:ext uri="{BB962C8B-B14F-4D97-AF65-F5344CB8AC3E}">
        <p14:creationId xmlns:p14="http://schemas.microsoft.com/office/powerpoint/2010/main" val="1969199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Verdana" panose="020B0604030504040204" pitchFamily="34" charset="0"/>
              </a:rPr>
              <a:t>Every time you take something away from the soil, you must give something back. Otherwise, you are literally stunting growth.</a:t>
            </a:r>
          </a:p>
          <a:p>
            <a:endParaRPr lang="en-US" b="0" i="0" dirty="0">
              <a:solidFill>
                <a:srgbClr val="333333"/>
              </a:solidFill>
              <a:effectLst/>
              <a:latin typeface="Verdana" panose="020B0604030504040204" pitchFamily="34" charset="0"/>
            </a:endParaRPr>
          </a:p>
          <a:p>
            <a:endParaRPr lang="en-US" b="0" i="0" dirty="0">
              <a:solidFill>
                <a:srgbClr val="333333"/>
              </a:solidFill>
              <a:effectLst/>
              <a:latin typeface="Verdana" panose="020B0604030504040204" pitchFamily="34" charset="0"/>
            </a:endParaRPr>
          </a:p>
          <a:p>
            <a:r>
              <a:rPr lang="en-US" b="0" i="0" dirty="0">
                <a:solidFill>
                  <a:srgbClr val="333333"/>
                </a:solidFill>
                <a:effectLst/>
                <a:latin typeface="Verdana" panose="020B0604030504040204" pitchFamily="34" charset="0"/>
              </a:rPr>
              <a:t>https://ipm.ucanr.edu/home-and-landscape/tomato/cultural-tips/index.html?src=307-pageViewHLS#:~:text=Pruning%20tomato,-Pruning%20is%20not&amp;text=Plants%20with%20two%20or%20more,the%20others%20as%20they%20develop</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39</a:t>
            </a:fld>
            <a:endParaRPr lang="en-US"/>
          </a:p>
        </p:txBody>
      </p:sp>
    </p:spTree>
    <p:extLst>
      <p:ext uri="{BB962C8B-B14F-4D97-AF65-F5344CB8AC3E}">
        <p14:creationId xmlns:p14="http://schemas.microsoft.com/office/powerpoint/2010/main" val="1715338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Tx/>
              <a:buChar char="-"/>
            </a:pPr>
            <a:r>
              <a:rPr lang="en-US" dirty="0"/>
              <a:t>Remove suckers are the stems/leaves that grow out of the “V” junctions on plants so </a:t>
            </a:r>
            <a:r>
              <a:rPr lang="en-US" b="0" i="0" dirty="0">
                <a:solidFill>
                  <a:srgbClr val="666666"/>
                </a:solidFill>
                <a:effectLst/>
                <a:latin typeface="Roboto Condensed" panose="02000000000000000000" pitchFamily="2" charset="0"/>
              </a:rPr>
              <a:t>that energy is funneled into production of larger fruits rather than leaves.</a:t>
            </a:r>
            <a:r>
              <a:rPr lang="en-US" dirty="0"/>
              <a:t>  </a:t>
            </a:r>
          </a:p>
          <a:p>
            <a:pPr marL="171450" indent="-171450">
              <a:buFontTx/>
              <a:buChar char="-"/>
            </a:pPr>
            <a:endParaRPr lang="en-US" dirty="0"/>
          </a:p>
          <a:p>
            <a:pPr marL="171450" indent="-171450">
              <a:buFontTx/>
              <a:buChar char="-"/>
            </a:pPr>
            <a:r>
              <a:rPr lang="en-US" dirty="0"/>
              <a:t>This keeps the the plant tidy and increase air circulation.</a:t>
            </a:r>
          </a:p>
          <a:p>
            <a:pPr marL="171450" indent="-171450">
              <a:buFontTx/>
              <a:buChar char="-"/>
            </a:pPr>
            <a:endParaRPr lang="en-US" dirty="0"/>
          </a:p>
          <a:p>
            <a:pPr marL="171450" indent="-171450">
              <a:buFontTx/>
              <a:buChar char="-"/>
            </a:pPr>
            <a:r>
              <a:rPr lang="en-US" dirty="0"/>
              <a:t>Photo:  https://ucanr.edu/blogs/USS//blogfiles/71284_original.jpg</a:t>
            </a:r>
          </a:p>
          <a:p>
            <a:pPr marL="171450" indent="-171450">
              <a:buFontTx/>
              <a:buChar char="-"/>
            </a:pPr>
            <a:endParaRPr lang="en-US" dirty="0"/>
          </a:p>
          <a:p>
            <a:pPr marL="0" marR="0">
              <a:lnSpc>
                <a:spcPct val="107000"/>
              </a:lnSpc>
              <a:spcBef>
                <a:spcPts val="0"/>
              </a:spcBef>
              <a:spcAft>
                <a:spcPts val="800"/>
              </a:spcAft>
            </a:pPr>
            <a:r>
              <a:rPr lang="en-US" sz="12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https://ucanr.edu/News/?routeName=newsstory&amp;postnum=57078</a:t>
            </a:r>
            <a:endParaRPr lang="en-US" sz="1200" u="non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B60A3E-4BC9-4497-95E2-69F5661E229A}" type="slidenum">
              <a:rPr lang="en-US" smtClean="0"/>
              <a:t>40</a:t>
            </a:fld>
            <a:endParaRPr lang="en-US"/>
          </a:p>
        </p:txBody>
      </p:sp>
    </p:spTree>
    <p:extLst>
      <p:ext uri="{BB962C8B-B14F-4D97-AF65-F5344CB8AC3E}">
        <p14:creationId xmlns:p14="http://schemas.microsoft.com/office/powerpoint/2010/main" val="1904548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PH – use your soil tester mention in previous slide.</a:t>
            </a:r>
          </a:p>
          <a:p>
            <a:endParaRPr lang="en-US" dirty="0"/>
          </a:p>
          <a:p>
            <a:r>
              <a:rPr lang="en-US" dirty="0"/>
              <a:t>Location/orientation – raised bed should get equal amounts of sun</a:t>
            </a:r>
          </a:p>
          <a:p>
            <a:endParaRPr lang="en-US" dirty="0"/>
          </a:p>
          <a:p>
            <a:r>
              <a:rPr lang="en-US" dirty="0"/>
              <a:t>Crop rotation – enhances soil fertility and prevent insect and disease pests isolating pests from food source</a:t>
            </a:r>
          </a:p>
          <a:p>
            <a:r>
              <a:rPr lang="en-US" dirty="0"/>
              <a:t>https://ipm.ucanr.edu/agriculture/tomato/crop-rotation/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Yellow Menu </a:t>
            </a:r>
            <a:r>
              <a:rPr lang="en-US" dirty="0"/>
              <a:t>are drop downs to more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Join Our Email List</a:t>
            </a:r>
            <a:r>
              <a:rPr lang="en-US" dirty="0"/>
              <a:t> for subscription to our quarterly Curious Gardener Newsletter.</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5</a:t>
            </a:fld>
            <a:endParaRPr lang="en-US"/>
          </a:p>
        </p:txBody>
      </p:sp>
    </p:spTree>
    <p:extLst>
      <p:ext uri="{BB962C8B-B14F-4D97-AF65-F5344CB8AC3E}">
        <p14:creationId xmlns:p14="http://schemas.microsoft.com/office/powerpoint/2010/main" val="3227738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https://ipm.ucanr.edu/PMG/GARDEN/VEGES/ENVIRON/tomsunscald.html</a:t>
            </a:r>
          </a:p>
          <a:p>
            <a:endParaRPr lang="en-US" dirty="0"/>
          </a:p>
          <a:p>
            <a:r>
              <a:rPr lang="en-US" dirty="0"/>
              <a:t>https://ucanr.edu/blogs/blogcore/postdetail.cfm?postnum=55005</a:t>
            </a:r>
          </a:p>
          <a:p>
            <a:endParaRPr lang="en-US" dirty="0"/>
          </a:p>
          <a:p>
            <a:r>
              <a:rPr lang="en-US" dirty="0"/>
              <a:t>Photos:  Master Gardener Sara H., IPM, &amp; Master Gardener Wendy Powers</a:t>
            </a:r>
          </a:p>
          <a:p>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42</a:t>
            </a:fld>
            <a:endParaRPr lang="en-US"/>
          </a:p>
        </p:txBody>
      </p:sp>
    </p:spTree>
    <p:extLst>
      <p:ext uri="{BB962C8B-B14F-4D97-AF65-F5344CB8AC3E}">
        <p14:creationId xmlns:p14="http://schemas.microsoft.com/office/powerpoint/2010/main" val="4129422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43</a:t>
            </a:fld>
            <a:endParaRPr lang="en-US"/>
          </a:p>
        </p:txBody>
      </p:sp>
    </p:spTree>
    <p:extLst>
      <p:ext uri="{BB962C8B-B14F-4D97-AF65-F5344CB8AC3E}">
        <p14:creationId xmlns:p14="http://schemas.microsoft.com/office/powerpoint/2010/main" val="1796447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separate presentation on Vertebrate Pests on our YouTube channel called </a:t>
            </a:r>
            <a:r>
              <a:rPr lang="en-US" b="1" dirty="0"/>
              <a:t>From Bambi to Thumper Zoom Workshop: An Integrated Strategy for the Management of Vertebrate Pests.</a:t>
            </a:r>
          </a:p>
          <a:p>
            <a:endParaRPr lang="en-US" dirty="0"/>
          </a:p>
          <a:p>
            <a:r>
              <a:rPr lang="en-US" dirty="0"/>
              <a:t>For these pests basically use fencing and netting.</a:t>
            </a:r>
          </a:p>
          <a:p>
            <a:endParaRPr lang="en-US" dirty="0"/>
          </a:p>
          <a:p>
            <a:r>
              <a:rPr lang="en-US" dirty="0"/>
              <a:t>Photos from:  https://ipm.ucanr.edu</a:t>
            </a:r>
          </a:p>
        </p:txBody>
      </p:sp>
      <p:sp>
        <p:nvSpPr>
          <p:cNvPr id="4" name="Slide Number Placeholder 3"/>
          <p:cNvSpPr>
            <a:spLocks noGrp="1"/>
          </p:cNvSpPr>
          <p:nvPr>
            <p:ph type="sldNum" sz="quarter" idx="5"/>
          </p:nvPr>
        </p:nvSpPr>
        <p:spPr/>
        <p:txBody>
          <a:bodyPr/>
          <a:lstStyle/>
          <a:p>
            <a:fld id="{30B60A3E-4BC9-4497-95E2-69F5661E229A}" type="slidenum">
              <a:rPr lang="en-US" smtClean="0"/>
              <a:t>44</a:t>
            </a:fld>
            <a:endParaRPr lang="en-US"/>
          </a:p>
        </p:txBody>
      </p:sp>
    </p:spTree>
    <p:extLst>
      <p:ext uri="{BB962C8B-B14F-4D97-AF65-F5344CB8AC3E}">
        <p14:creationId xmlns:p14="http://schemas.microsoft.com/office/powerpoint/2010/main" val="2159611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https://ipm.ucanr.edu/home-and-landscape/wildlife-pest-identification/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Demonstrate using tool after pasting URL in browser.  Make it interactive with audience choosing Damage, Tracks and Droppings, then show result by choosing See Selections, then Potential Pests.  But we have no instruction to deal with these guys.  Should we develop slides or skip?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45</a:t>
            </a:fld>
            <a:endParaRPr lang="en-US"/>
          </a:p>
        </p:txBody>
      </p:sp>
    </p:spTree>
    <p:extLst>
      <p:ext uri="{BB962C8B-B14F-4D97-AF65-F5344CB8AC3E}">
        <p14:creationId xmlns:p14="http://schemas.microsoft.com/office/powerpoint/2010/main" val="4012851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https://ipm.ucanr.edu/agriculture/tomato/hornworms/</a:t>
            </a:r>
          </a:p>
          <a:p>
            <a:endParaRPr lang="en-US" dirty="0"/>
          </a:p>
          <a:p>
            <a:r>
              <a:rPr lang="en-US" dirty="0"/>
              <a:t>Feed on blossoms, leaves and fruit.</a:t>
            </a:r>
          </a:p>
          <a:p>
            <a:endParaRPr lang="en-US" dirty="0"/>
          </a:p>
          <a:p>
            <a:r>
              <a:rPr lang="en-US" dirty="0"/>
              <a:t>Photos from S. Fitzpatrick &amp; B. Villareal</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46</a:t>
            </a:fld>
            <a:endParaRPr lang="en-US"/>
          </a:p>
        </p:txBody>
      </p:sp>
    </p:spTree>
    <p:extLst>
      <p:ext uri="{BB962C8B-B14F-4D97-AF65-F5344CB8AC3E}">
        <p14:creationId xmlns:p14="http://schemas.microsoft.com/office/powerpoint/2010/main" val="2271253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Hornworm eggs and poop.  You’ll probably see the poop before you see the eggs.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Photos from IPM.ucanr.edu</a:t>
            </a:r>
          </a:p>
        </p:txBody>
      </p:sp>
      <p:sp>
        <p:nvSpPr>
          <p:cNvPr id="4" name="Slide Number Placeholder 3"/>
          <p:cNvSpPr>
            <a:spLocks noGrp="1"/>
          </p:cNvSpPr>
          <p:nvPr>
            <p:ph type="sldNum" sz="quarter" idx="10"/>
          </p:nvPr>
        </p:nvSpPr>
        <p:spPr/>
        <p:txBody>
          <a:bodyPr/>
          <a:lstStyle/>
          <a:p>
            <a:fld id="{D7C167DB-EFF0-400D-96A1-6799F871DE5B}" type="slidenum">
              <a:rPr lang="en-US" smtClean="0"/>
              <a:pPr/>
              <a:t>47</a:t>
            </a:fld>
            <a:endParaRPr lang="en-US"/>
          </a:p>
        </p:txBody>
      </p:sp>
    </p:spTree>
    <p:extLst>
      <p:ext uri="{BB962C8B-B14F-4D97-AF65-F5344CB8AC3E}">
        <p14:creationId xmlns:p14="http://schemas.microsoft.com/office/powerpoint/2010/main" val="3336137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err="1"/>
              <a:t>Brachonid</a:t>
            </a:r>
            <a:r>
              <a:rPr lang="en-US" dirty="0"/>
              <a:t> Wasp </a:t>
            </a:r>
            <a:r>
              <a:rPr lang="en-US" b="1" dirty="0"/>
              <a:t>lays their eggs on the hornworm </a:t>
            </a:r>
            <a:r>
              <a:rPr lang="en-US" dirty="0"/>
              <a:t>and the eggs begin to devour the hornworm.  If you see this in your garden, leave it be.  The wasp is a great thing to have in your yard.  Otherwise, hand pick off the hornworm and dispose in garbage.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Photos from IPM.ucanr.edu</a:t>
            </a:r>
          </a:p>
        </p:txBody>
      </p:sp>
      <p:sp>
        <p:nvSpPr>
          <p:cNvPr id="4" name="Slide Number Placeholder 3"/>
          <p:cNvSpPr>
            <a:spLocks noGrp="1"/>
          </p:cNvSpPr>
          <p:nvPr>
            <p:ph type="sldNum" sz="quarter" idx="10"/>
          </p:nvPr>
        </p:nvSpPr>
        <p:spPr/>
        <p:txBody>
          <a:bodyPr/>
          <a:lstStyle/>
          <a:p>
            <a:fld id="{D7C167DB-EFF0-400D-96A1-6799F871DE5B}" type="slidenum">
              <a:rPr lang="en-US" smtClean="0"/>
              <a:pPr/>
              <a:t>48</a:t>
            </a:fld>
            <a:endParaRPr lang="en-US"/>
          </a:p>
        </p:txBody>
      </p:sp>
    </p:spTree>
    <p:extLst>
      <p:ext uri="{BB962C8B-B14F-4D97-AF65-F5344CB8AC3E}">
        <p14:creationId xmlns:p14="http://schemas.microsoft.com/office/powerpoint/2010/main" val="570652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Photos from IPM.ucanr.edu</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49</a:t>
            </a:fld>
            <a:endParaRPr lang="en-US"/>
          </a:p>
        </p:txBody>
      </p:sp>
    </p:spTree>
    <p:extLst>
      <p:ext uri="{BB962C8B-B14F-4D97-AF65-F5344CB8AC3E}">
        <p14:creationId xmlns:p14="http://schemas.microsoft.com/office/powerpoint/2010/main" val="2276168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Neem Oil Extract seems to be the common less toxic insecticide for all tomato pests.</a:t>
            </a:r>
          </a:p>
          <a:p>
            <a:endParaRPr lang="en-US" dirty="0"/>
          </a:p>
          <a:p>
            <a:r>
              <a:rPr lang="en-US" dirty="0"/>
              <a:t>https://ipm.ucanr.edu/agriculture/tomato/</a:t>
            </a:r>
          </a:p>
        </p:txBody>
      </p:sp>
      <p:sp>
        <p:nvSpPr>
          <p:cNvPr id="4" name="Slide Number Placeholder 3"/>
          <p:cNvSpPr>
            <a:spLocks noGrp="1"/>
          </p:cNvSpPr>
          <p:nvPr>
            <p:ph type="sldNum" sz="quarter" idx="10"/>
          </p:nvPr>
        </p:nvSpPr>
        <p:spPr/>
        <p:txBody>
          <a:bodyPr/>
          <a:lstStyle/>
          <a:p>
            <a:fld id="{D7C167DB-EFF0-400D-96A1-6799F871DE5B}" type="slidenum">
              <a:rPr lang="en-US" smtClean="0"/>
              <a:pPr/>
              <a:t>50</a:t>
            </a:fld>
            <a:endParaRPr lang="en-US"/>
          </a:p>
        </p:txBody>
      </p:sp>
    </p:spTree>
    <p:extLst>
      <p:ext uri="{BB962C8B-B14F-4D97-AF65-F5344CB8AC3E}">
        <p14:creationId xmlns:p14="http://schemas.microsoft.com/office/powerpoint/2010/main" val="734907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Common tomato diseases.  See next slide for photos.</a:t>
            </a:r>
          </a:p>
        </p:txBody>
      </p:sp>
      <p:sp>
        <p:nvSpPr>
          <p:cNvPr id="4" name="Slide Number Placeholder 3"/>
          <p:cNvSpPr>
            <a:spLocks noGrp="1"/>
          </p:cNvSpPr>
          <p:nvPr>
            <p:ph type="sldNum" sz="quarter" idx="10"/>
          </p:nvPr>
        </p:nvSpPr>
        <p:spPr/>
        <p:txBody>
          <a:bodyPr/>
          <a:lstStyle/>
          <a:p>
            <a:fld id="{D7C167DB-EFF0-400D-96A1-6799F871DE5B}" type="slidenum">
              <a:rPr lang="en-US" smtClean="0"/>
              <a:pPr/>
              <a:t>51</a:t>
            </a:fld>
            <a:endParaRPr lang="en-US"/>
          </a:p>
        </p:txBody>
      </p:sp>
    </p:spTree>
    <p:extLst>
      <p:ext uri="{BB962C8B-B14F-4D97-AF65-F5344CB8AC3E}">
        <p14:creationId xmlns:p14="http://schemas.microsoft.com/office/powerpoint/2010/main" val="252217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Master Gardener Demonstration Garden is being built in Loomis, CA behind the library off of Horseshoe Bar Rd.  It will be another location to show and tell the public about home gardening.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60A3E-4BC9-4497-95E2-69F5661E22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509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Verticillium or Fusarium wilt, seldom kills tomato plants, but reduces their vigor and yield.</a:t>
            </a:r>
          </a:p>
          <a:p>
            <a:endParaRPr lang="en-US" dirty="0"/>
          </a:p>
          <a:p>
            <a:r>
              <a:rPr lang="en-US" dirty="0"/>
              <a:t>https://ipm.ucanr.edu/agriculture/tomato/verticillium-wilt/</a:t>
            </a:r>
          </a:p>
          <a:p>
            <a:r>
              <a:rPr lang="en-US" dirty="0"/>
              <a:t>https://ipm.ucanr.edu/agriculture/tomato/fusarium-wilt/</a:t>
            </a:r>
          </a:p>
          <a:p>
            <a:r>
              <a:rPr lang="en-US" dirty="0"/>
              <a:t>https://ipm.ucanr.edu/agriculture/tomato/tobacco-mosaic/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52</a:t>
            </a:fld>
            <a:endParaRPr lang="en-US"/>
          </a:p>
        </p:txBody>
      </p:sp>
    </p:spTree>
    <p:extLst>
      <p:ext uri="{BB962C8B-B14F-4D97-AF65-F5344CB8AC3E}">
        <p14:creationId xmlns:p14="http://schemas.microsoft.com/office/powerpoint/2010/main" val="1799010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Check your seeds packets that are resistant to Fusarium, Verticillium and Tobacco Mosaic Virus (TMV).</a:t>
            </a:r>
          </a:p>
        </p:txBody>
      </p:sp>
      <p:sp>
        <p:nvSpPr>
          <p:cNvPr id="4" name="Slide Number Placeholder 3"/>
          <p:cNvSpPr>
            <a:spLocks noGrp="1"/>
          </p:cNvSpPr>
          <p:nvPr>
            <p:ph type="sldNum" sz="quarter" idx="5"/>
          </p:nvPr>
        </p:nvSpPr>
        <p:spPr/>
        <p:txBody>
          <a:bodyPr/>
          <a:lstStyle/>
          <a:p>
            <a:fld id="{30B60A3E-4BC9-4497-95E2-69F5661E229A}" type="slidenum">
              <a:rPr lang="en-US" smtClean="0"/>
              <a:t>53</a:t>
            </a:fld>
            <a:endParaRPr lang="en-US"/>
          </a:p>
        </p:txBody>
      </p:sp>
    </p:spTree>
    <p:extLst>
      <p:ext uri="{BB962C8B-B14F-4D97-AF65-F5344CB8AC3E}">
        <p14:creationId xmlns:p14="http://schemas.microsoft.com/office/powerpoint/2010/main" val="1730316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Constricted or damaged stems when seedlings.</a:t>
            </a:r>
          </a:p>
          <a:p>
            <a:endParaRPr lang="en-US" dirty="0"/>
          </a:p>
          <a:p>
            <a:r>
              <a:rPr lang="en-US" dirty="0"/>
              <a:t>Photo:  D. Warman</a:t>
            </a:r>
          </a:p>
        </p:txBody>
      </p:sp>
      <p:sp>
        <p:nvSpPr>
          <p:cNvPr id="4" name="Slide Number Placeholder 3"/>
          <p:cNvSpPr>
            <a:spLocks noGrp="1"/>
          </p:cNvSpPr>
          <p:nvPr>
            <p:ph type="sldNum" sz="quarter" idx="10"/>
          </p:nvPr>
        </p:nvSpPr>
        <p:spPr/>
        <p:txBody>
          <a:bodyPr/>
          <a:lstStyle/>
          <a:p>
            <a:fld id="{D7C167DB-EFF0-400D-96A1-6799F871DE5B}" type="slidenum">
              <a:rPr lang="en-US" smtClean="0"/>
              <a:pPr/>
              <a:t>54</a:t>
            </a:fld>
            <a:endParaRPr lang="en-US"/>
          </a:p>
        </p:txBody>
      </p:sp>
    </p:spTree>
    <p:extLst>
      <p:ext uri="{BB962C8B-B14F-4D97-AF65-F5344CB8AC3E}">
        <p14:creationId xmlns:p14="http://schemas.microsoft.com/office/powerpoint/2010/main" val="3691287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Prevent watering overhead.</a:t>
            </a:r>
          </a:p>
          <a:p>
            <a:endParaRPr lang="en-US" dirty="0"/>
          </a:p>
          <a:p>
            <a:r>
              <a:rPr lang="en-US" dirty="0"/>
              <a:t>https://ipm.ucanr.edu/agriculture/tomato/powdery-mildew-on-field-grown-tomatoes/</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55</a:t>
            </a:fld>
            <a:endParaRPr lang="en-US"/>
          </a:p>
        </p:txBody>
      </p:sp>
    </p:spTree>
    <p:extLst>
      <p:ext uri="{BB962C8B-B14F-4D97-AF65-F5344CB8AC3E}">
        <p14:creationId xmlns:p14="http://schemas.microsoft.com/office/powerpoint/2010/main" val="434579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Resulting from calcium deficiency in the soil or too much water in the soil so the plant can’t take up the calcium.  Consistent watering should avoid this. Use a timer for regulated watering.</a:t>
            </a:r>
          </a:p>
          <a:p>
            <a:endParaRPr lang="en-US" dirty="0"/>
          </a:p>
          <a:p>
            <a:r>
              <a:rPr lang="en-US" dirty="0"/>
              <a:t>https://ipm.ucanr.edu/PMG/GARDEN/VEGES/ENVIRON/blossomendrot.html#:~:text=Blossom%20end%20rot%20results%20from,dries%20out%20nor%20remains%20saturated.</a:t>
            </a:r>
          </a:p>
        </p:txBody>
      </p:sp>
      <p:sp>
        <p:nvSpPr>
          <p:cNvPr id="4" name="Slide Number Placeholder 3"/>
          <p:cNvSpPr>
            <a:spLocks noGrp="1"/>
          </p:cNvSpPr>
          <p:nvPr>
            <p:ph type="sldNum" sz="quarter" idx="10"/>
          </p:nvPr>
        </p:nvSpPr>
        <p:spPr/>
        <p:txBody>
          <a:bodyPr/>
          <a:lstStyle/>
          <a:p>
            <a:fld id="{D7C167DB-EFF0-400D-96A1-6799F871DE5B}" type="slidenum">
              <a:rPr lang="en-US" smtClean="0"/>
              <a:pPr/>
              <a:t>56</a:t>
            </a:fld>
            <a:endParaRPr lang="en-US"/>
          </a:p>
        </p:txBody>
      </p:sp>
    </p:spTree>
    <p:extLst>
      <p:ext uri="{BB962C8B-B14F-4D97-AF65-F5344CB8AC3E}">
        <p14:creationId xmlns:p14="http://schemas.microsoft.com/office/powerpoint/2010/main" val="1891619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50 degrees F</a:t>
            </a:r>
          </a:p>
          <a:p>
            <a:endParaRPr lang="en-US" dirty="0"/>
          </a:p>
          <a:p>
            <a:r>
              <a:rPr lang="en-US" dirty="0"/>
              <a:t>3 feet for determinate</a:t>
            </a:r>
          </a:p>
          <a:p>
            <a:r>
              <a:rPr lang="en-US" dirty="0"/>
              <a:t>4 feet for indeterminate</a:t>
            </a:r>
          </a:p>
          <a:p>
            <a:endParaRPr lang="en-US" dirty="0"/>
          </a:p>
          <a:p>
            <a:r>
              <a:rPr lang="en-US" dirty="0"/>
              <a:t>Hornworm</a:t>
            </a:r>
          </a:p>
        </p:txBody>
      </p:sp>
      <p:sp>
        <p:nvSpPr>
          <p:cNvPr id="4" name="Slide Number Placeholder 3"/>
          <p:cNvSpPr>
            <a:spLocks noGrp="1"/>
          </p:cNvSpPr>
          <p:nvPr>
            <p:ph type="sldNum" sz="quarter" idx="10"/>
          </p:nvPr>
        </p:nvSpPr>
        <p:spPr/>
        <p:txBody>
          <a:bodyPr/>
          <a:lstStyle/>
          <a:p>
            <a:fld id="{D7C167DB-EFF0-400D-96A1-6799F871DE5B}" type="slidenum">
              <a:rPr lang="en-US" smtClean="0"/>
              <a:pPr/>
              <a:t>57</a:t>
            </a:fld>
            <a:endParaRPr lang="en-US"/>
          </a:p>
        </p:txBody>
      </p:sp>
    </p:spTree>
    <p:extLst>
      <p:ext uri="{BB962C8B-B14F-4D97-AF65-F5344CB8AC3E}">
        <p14:creationId xmlns:p14="http://schemas.microsoft.com/office/powerpoint/2010/main" val="139814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dirty="0"/>
              <a:t>Photos:  Seed catalogue.</a:t>
            </a:r>
          </a:p>
        </p:txBody>
      </p:sp>
      <p:sp>
        <p:nvSpPr>
          <p:cNvPr id="4" name="Slide Number Placeholder 3"/>
          <p:cNvSpPr>
            <a:spLocks noGrp="1"/>
          </p:cNvSpPr>
          <p:nvPr>
            <p:ph type="sldNum" sz="quarter" idx="10"/>
          </p:nvPr>
        </p:nvSpPr>
        <p:spPr/>
        <p:txBody>
          <a:bodyPr/>
          <a:lstStyle/>
          <a:p>
            <a:fld id="{D7C167DB-EFF0-400D-96A1-6799F871DE5B}" type="slidenum">
              <a:rPr lang="en-US" smtClean="0"/>
              <a:pPr/>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Photos:  Seed catalogue.</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59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60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r>
              <a:rPr lang="en-US" dirty="0"/>
              <a:t>v</a:t>
            </a:r>
          </a:p>
        </p:txBody>
      </p:sp>
      <p:sp>
        <p:nvSpPr>
          <p:cNvPr id="4" name="Slide Number Placeholder 3"/>
          <p:cNvSpPr>
            <a:spLocks noGrp="1"/>
          </p:cNvSpPr>
          <p:nvPr>
            <p:ph type="sldNum" sz="quarter" idx="10"/>
          </p:nvPr>
        </p:nvSpPr>
        <p:spPr/>
        <p:txBody>
          <a:bodyPr/>
          <a:lstStyle/>
          <a:p>
            <a:fld id="{D7C167DB-EFF0-400D-96A1-6799F871DE5B}"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Ribbon Cutting Ceremony is scheduled for March 27, 2024.  Keep an eye on our website and social media for more details and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60A3E-4BC9-4497-95E2-69F5661E22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882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D. Warman.</a:t>
            </a:r>
          </a:p>
          <a:p>
            <a:endParaRPr lang="en-US"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65</a:t>
            </a:fld>
            <a:endParaRPr lang="en-US"/>
          </a:p>
        </p:txBody>
      </p:sp>
    </p:spTree>
    <p:extLst>
      <p:ext uri="{BB962C8B-B14F-4D97-AF65-F5344CB8AC3E}">
        <p14:creationId xmlns:p14="http://schemas.microsoft.com/office/powerpoint/2010/main" val="395760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8</a:t>
            </a:fld>
            <a:endParaRPr lang="en-US"/>
          </a:p>
        </p:txBody>
      </p:sp>
    </p:spTree>
    <p:extLst>
      <p:ext uri="{BB962C8B-B14F-4D97-AF65-F5344CB8AC3E}">
        <p14:creationId xmlns:p14="http://schemas.microsoft.com/office/powerpoint/2010/main" val="3432699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Agenda</a:t>
            </a:r>
          </a:p>
        </p:txBody>
      </p:sp>
      <p:sp>
        <p:nvSpPr>
          <p:cNvPr id="4" name="Slide Number Placeholder 3"/>
          <p:cNvSpPr>
            <a:spLocks noGrp="1"/>
          </p:cNvSpPr>
          <p:nvPr>
            <p:ph type="sldNum" sz="quarter" idx="5"/>
          </p:nvPr>
        </p:nvSpPr>
        <p:spPr/>
        <p:txBody>
          <a:bodyPr/>
          <a:lstStyle/>
          <a:p>
            <a:fld id="{30B60A3E-4BC9-4497-95E2-69F5661E229A}" type="slidenum">
              <a:rPr lang="en-US" smtClean="0"/>
              <a:t>9</a:t>
            </a:fld>
            <a:endParaRPr lang="en-US"/>
          </a:p>
        </p:txBody>
      </p:sp>
    </p:spTree>
    <p:extLst>
      <p:ext uri="{BB962C8B-B14F-4D97-AF65-F5344CB8AC3E}">
        <p14:creationId xmlns:p14="http://schemas.microsoft.com/office/powerpoint/2010/main" val="2064345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a:p>
            <a:endParaRPr lang="en-US" dirty="0"/>
          </a:p>
          <a:p>
            <a:r>
              <a:rPr lang="en-US" dirty="0"/>
              <a:t>Tomatoes in the Home Garden:  https://ucanr.edu/sites/ucmgplacer/files/158610.pdf  </a:t>
            </a:r>
          </a:p>
          <a:p>
            <a:r>
              <a:rPr lang="en-US" dirty="0"/>
              <a:t>Pub Number 31-159</a:t>
            </a:r>
          </a:p>
          <a:p>
            <a:endParaRPr lang="en-US" dirty="0"/>
          </a:p>
          <a:p>
            <a:r>
              <a:rPr lang="en-US" b="0" i="0" dirty="0">
                <a:solidFill>
                  <a:srgbClr val="333333"/>
                </a:solidFill>
                <a:effectLst/>
                <a:latin typeface="Verdana" panose="020B0604030504040204" pitchFamily="34" charset="0"/>
              </a:rPr>
              <a:t>Is the tomato a fruit or a vegetable?  </a:t>
            </a:r>
          </a:p>
          <a:p>
            <a:endParaRPr lang="en-US" b="0" i="0" dirty="0">
              <a:solidFill>
                <a:srgbClr val="333333"/>
              </a:solidFill>
              <a:effectLst/>
              <a:latin typeface="Verdana" panose="020B0604030504040204" pitchFamily="34" charset="0"/>
            </a:endParaRPr>
          </a:p>
          <a:p>
            <a:r>
              <a:rPr lang="en-US" b="0" i="0" dirty="0">
                <a:solidFill>
                  <a:srgbClr val="333333"/>
                </a:solidFill>
                <a:effectLst/>
                <a:latin typeface="Verdana" panose="020B0604030504040204" pitchFamily="34" charset="0"/>
              </a:rPr>
              <a:t>-Botanically, a tomato with its ovary, together with its seeds, of a flowering plant.  Therefore, it is a fruit.  </a:t>
            </a:r>
          </a:p>
          <a:p>
            <a:endParaRPr lang="en-US" b="0" i="0" dirty="0">
              <a:solidFill>
                <a:srgbClr val="333333"/>
              </a:solidFill>
              <a:effectLst/>
              <a:latin typeface="Verdana" panose="020B0604030504040204" pitchFamily="34" charset="0"/>
            </a:endParaRPr>
          </a:p>
          <a:p>
            <a:r>
              <a:rPr lang="en-US" b="0" i="0" dirty="0">
                <a:solidFill>
                  <a:srgbClr val="333333"/>
                </a:solidFill>
                <a:effectLst/>
                <a:latin typeface="Verdana" panose="020B0604030504040204" pitchFamily="34" charset="0"/>
              </a:rPr>
              <a:t>-But by US tariff laws, a tomato is considered a vegetable.  The applicable law defines produce by its use and not its scientific classification. </a:t>
            </a:r>
          </a:p>
          <a:p>
            <a:endParaRPr lang="en-US" b="0" i="0" dirty="0">
              <a:solidFill>
                <a:srgbClr val="333333"/>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30B60A3E-4BC9-4497-95E2-69F5661E229A}" type="slidenum">
              <a:rPr lang="en-US" smtClean="0"/>
              <a:t>10</a:t>
            </a:fld>
            <a:endParaRPr lang="en-US"/>
          </a:p>
        </p:txBody>
      </p:sp>
    </p:spTree>
    <p:extLst>
      <p:ext uri="{BB962C8B-B14F-4D97-AF65-F5344CB8AC3E}">
        <p14:creationId xmlns:p14="http://schemas.microsoft.com/office/powerpoint/2010/main" val="420255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117" y="-50756"/>
            <a:ext cx="12282232" cy="6908755"/>
          </a:xfrm>
          <a:prstGeom prst="rect">
            <a:avLst/>
          </a:prstGeom>
        </p:spPr>
      </p:pic>
      <p:sp>
        <p:nvSpPr>
          <p:cNvPr id="2" name="Title 1"/>
          <p:cNvSpPr>
            <a:spLocks noGrp="1"/>
          </p:cNvSpPr>
          <p:nvPr>
            <p:ph type="title"/>
          </p:nvPr>
        </p:nvSpPr>
        <p:spPr>
          <a:xfrm>
            <a:off x="831851" y="1396414"/>
            <a:ext cx="10515600" cy="2852737"/>
          </a:xfrm>
        </p:spPr>
        <p:txBody>
          <a:bodyPr anchor="b">
            <a:normAutofit/>
          </a:bodyPr>
          <a:lstStyle>
            <a:lvl1pPr>
              <a:defRPr sz="4050"/>
            </a:lvl1pPr>
          </a:lstStyle>
          <a:p>
            <a:r>
              <a:rPr lang="en-US"/>
              <a:t>Click to edit Master title style</a:t>
            </a:r>
            <a:endParaRPr lang="en-US" dirty="0"/>
          </a:p>
        </p:txBody>
      </p:sp>
      <p:sp>
        <p:nvSpPr>
          <p:cNvPr id="3" name="Text Placeholder 2"/>
          <p:cNvSpPr>
            <a:spLocks noGrp="1"/>
          </p:cNvSpPr>
          <p:nvPr>
            <p:ph type="body" idx="1"/>
          </p:nvPr>
        </p:nvSpPr>
        <p:spPr>
          <a:xfrm>
            <a:off x="831849" y="4249151"/>
            <a:ext cx="10515600" cy="1500187"/>
          </a:xfrm>
        </p:spPr>
        <p:txBody>
          <a:bodyPr>
            <a:normAutofit/>
          </a:bodyPr>
          <a:lstStyle>
            <a:lvl1pPr marL="0" indent="0">
              <a:buNone/>
              <a:defRPr sz="21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0865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89866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019227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9"/>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677054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12191992" cy="1598278"/>
          </a:xfrm>
          <a:prstGeom prst="rect">
            <a:avLst/>
          </a:prstGeom>
        </p:spPr>
      </p:pic>
      <p:sp>
        <p:nvSpPr>
          <p:cNvPr id="2" name="Title 1"/>
          <p:cNvSpPr>
            <a:spLocks noGrp="1"/>
          </p:cNvSpPr>
          <p:nvPr>
            <p:ph type="title"/>
          </p:nvPr>
        </p:nvSpPr>
        <p:spPr>
          <a:xfrm>
            <a:off x="684735" y="24599"/>
            <a:ext cx="10515600" cy="1325563"/>
          </a:xfrm>
          <a:noFill/>
        </p:spPr>
        <p:txBody>
          <a:bodyPr>
            <a:normAutofit/>
          </a:bodyPr>
          <a:lstStyle>
            <a:lvl1pPr>
              <a:defRPr sz="2625"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8761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9" cy="767528"/>
          </a:xfrm>
          <a:noFill/>
        </p:spPr>
        <p:txBody>
          <a:bodyPr>
            <a:normAutofit/>
          </a:bodyPr>
          <a:lstStyle>
            <a:lvl1pPr>
              <a:defRPr sz="2625"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8709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8" y="2"/>
            <a:ext cx="12257315"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2625"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6669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6" y="2"/>
            <a:ext cx="12257311" cy="1617141"/>
          </a:xfrm>
          <a:prstGeom prst="rect">
            <a:avLst/>
          </a:prstGeom>
        </p:spPr>
      </p:pic>
      <p:sp>
        <p:nvSpPr>
          <p:cNvPr id="2" name="Title 1"/>
          <p:cNvSpPr>
            <a:spLocks noGrp="1"/>
          </p:cNvSpPr>
          <p:nvPr>
            <p:ph type="title"/>
          </p:nvPr>
        </p:nvSpPr>
        <p:spPr>
          <a:xfrm>
            <a:off x="684735" y="14439"/>
            <a:ext cx="10515600" cy="1325563"/>
          </a:xfrm>
          <a:noFill/>
        </p:spPr>
        <p:txBody>
          <a:bodyPr>
            <a:normAutofit/>
          </a:bodyPr>
          <a:lstStyle>
            <a:lvl1pPr>
              <a:defRPr sz="2625"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216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6070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hasCustomPrompt="1"/>
          </p:nvPr>
        </p:nvSpPr>
        <p:spPr>
          <a:xfrm>
            <a:off x="5183188" y="987427"/>
            <a:ext cx="6172200" cy="4873625"/>
          </a:xfrm>
        </p:spPr>
        <p:txBody>
          <a:bodyPr/>
          <a:lstStyle>
            <a:lvl1pPr>
              <a:defRPr sz="2100"/>
            </a:lvl1pPr>
            <a:lvl2pPr>
              <a:defRPr sz="1875"/>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9638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1600200"/>
            <a:ext cx="62992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1600200"/>
            <a:ext cx="36576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5" y="130630"/>
            <a:ext cx="5178239" cy="6590846"/>
          </a:xfrm>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2"/>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1"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1"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5" y="133577"/>
            <a:ext cx="5178239" cy="6590846"/>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2003477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152402"/>
            <a:ext cx="5137807" cy="656907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9"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2"/>
            <a:ext cx="2743200" cy="365125"/>
          </a:xfrm>
        </p:spPr>
        <p:txBody>
          <a:bodyPr/>
          <a:lstStyle/>
          <a:p>
            <a:fld id="{2FCAF34E-9A6B-4D28-A7B9-972D816465A9}" type="datetimeFigureOut">
              <a:rPr lang="en-US" smtClean="0"/>
              <a:t>3/15/2024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2"/>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9"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492240" y="6176964"/>
            <a:ext cx="538480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06629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30"/>
            <a:ext cx="5185496" cy="327850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3448872"/>
            <a:ext cx="5185497" cy="325863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2"/>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1"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1"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132443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7" cy="3211286"/>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2"/>
            <a:ext cx="5160667" cy="329247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9"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2"/>
            <a:ext cx="2743200" cy="365125"/>
          </a:xfrm>
        </p:spPr>
        <p:txBody>
          <a:bodyPr/>
          <a:lstStyle/>
          <a:p>
            <a:fld id="{2FCAF34E-9A6B-4D28-A7B9-972D816465A9}" type="datetimeFigureOut">
              <a:rPr lang="en-US" smtClean="0"/>
              <a:t>3/15/2024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2"/>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9"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705600" y="6176964"/>
            <a:ext cx="516066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81358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308204" y="190500"/>
            <a:ext cx="2731397" cy="320980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5" cy="3215772"/>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30" y="3419597"/>
            <a:ext cx="5120871" cy="3301879"/>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2"/>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1"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1"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341158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7" name="Slide Number Placeholder 6"/>
          <p:cNvSpPr>
            <a:spLocks noGrp="1"/>
          </p:cNvSpPr>
          <p:nvPr>
            <p:ph type="sldNum" sz="quarter" idx="12"/>
          </p:nvPr>
        </p:nvSpPr>
        <p:spPr>
          <a:xfrm>
            <a:off x="3770811" y="6356352"/>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8" y="3562352"/>
            <a:ext cx="2849513" cy="315912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7" cy="3159124"/>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5" y="150583"/>
            <a:ext cx="5200201" cy="3411769"/>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1"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1"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793835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9"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2"/>
            <a:ext cx="2743200" cy="365125"/>
          </a:xfrm>
        </p:spPr>
        <p:txBody>
          <a:bodyPr/>
          <a:lstStyle/>
          <a:p>
            <a:fld id="{2FCAF34E-9A6B-4D28-A7B9-972D816465A9}" type="datetimeFigureOut">
              <a:rPr lang="en-US" smtClean="0"/>
              <a:t>3/15/2024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2"/>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4" y="237393"/>
            <a:ext cx="2461847" cy="2779543"/>
          </a:xfrm>
          <a:solidFill>
            <a:schemeClr val="bg1">
              <a:lumMod val="95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9" y="237391"/>
            <a:ext cx="2385061" cy="2779544"/>
          </a:xfrm>
          <a:solidFill>
            <a:schemeClr val="bg1">
              <a:lumMod val="95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3" y="3235570"/>
            <a:ext cx="5075508" cy="3385041"/>
          </a:xfrm>
          <a:solidFill>
            <a:schemeClr val="bg1">
              <a:lumMod val="95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9"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583680" y="6176964"/>
            <a:ext cx="52425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86013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2"/>
            <a:ext cx="2743200" cy="365125"/>
          </a:xfrm>
        </p:spPr>
        <p:txBody>
          <a:bodyPr/>
          <a:lstStyle/>
          <a:p>
            <a:fld id="{2FCAF34E-9A6B-4D28-A7B9-972D816465A9}" type="datetimeFigureOut">
              <a:rPr lang="en-US" smtClean="0"/>
              <a:t>3/15/2024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2"/>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5" y="3807937"/>
            <a:ext cx="2753145" cy="282146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1" y="3814573"/>
            <a:ext cx="2377469" cy="2814828"/>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5" y="228602"/>
            <a:ext cx="5131925" cy="3574795"/>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9"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9"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654800" y="6176964"/>
            <a:ext cx="521208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13751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481104" y="3265362"/>
            <a:ext cx="2520397" cy="3435792"/>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3"/>
            <a:ext cx="2592691" cy="3435793"/>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1" cy="3066606"/>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7" name="Slide Number Placeholder 6"/>
          <p:cNvSpPr>
            <a:spLocks noGrp="1"/>
          </p:cNvSpPr>
          <p:nvPr>
            <p:ph type="sldNum" sz="quarter" idx="12"/>
          </p:nvPr>
        </p:nvSpPr>
        <p:spPr>
          <a:xfrm>
            <a:off x="3770811" y="6356352"/>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5" y="198755"/>
            <a:ext cx="2520897" cy="3066607"/>
          </a:xfrm>
          <a:solidFill>
            <a:schemeClr val="accent3">
              <a:lumMod val="20000"/>
              <a:lumOff val="80000"/>
            </a:schemeClr>
          </a:solidFill>
          <a:ln w="508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1"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1" y="681039"/>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377773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104753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685800"/>
            <a:ext cx="62992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685800"/>
            <a:ext cx="3657600" cy="2514600"/>
          </a:xfrm>
        </p:spPr>
        <p:txBody>
          <a:bodyPr/>
          <a:lstStyle>
            <a:lvl1pPr>
              <a:buNone/>
              <a:defRPr/>
            </a:lvl1pPr>
          </a:lstStyle>
          <a:p>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624320" y="6127827"/>
            <a:ext cx="5262880"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8298" y="5932545"/>
            <a:ext cx="12348905" cy="933675"/>
          </a:xfrm>
          <a:prstGeom prst="rect">
            <a:avLst/>
          </a:prstGeom>
        </p:spPr>
      </p:pic>
      <p:pic>
        <p:nvPicPr>
          <p:cNvPr id="12" name="Picture 11">
            <a:extLst>
              <a:ext uri="{FF2B5EF4-FFF2-40B4-BE49-F238E27FC236}">
                <a16:creationId xmlns:a16="http://schemas.microsoft.com/office/drawing/2014/main" id="{879B26FE-356E-8C42-ACF7-4AD5B643D1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5680" y="5158060"/>
            <a:ext cx="6070080" cy="986388"/>
          </a:xfrm>
          <a:prstGeom prst="rect">
            <a:avLst/>
          </a:prstGeom>
        </p:spPr>
      </p:pic>
    </p:spTree>
    <p:extLst>
      <p:ext uri="{BB962C8B-B14F-4D97-AF65-F5344CB8AC3E}">
        <p14:creationId xmlns:p14="http://schemas.microsoft.com/office/powerpoint/2010/main" val="513570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182224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17" y="-25378"/>
            <a:ext cx="12282233" cy="6908756"/>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pic>
        <p:nvPicPr>
          <p:cNvPr id="9" name="Picture 8">
            <a:extLst>
              <a:ext uri="{FF2B5EF4-FFF2-40B4-BE49-F238E27FC236}">
                <a16:creationId xmlns:a16="http://schemas.microsoft.com/office/drawing/2014/main" id="{8ADE3D99-5CE4-0341-9321-75C5EAD1F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6240" y="5973064"/>
            <a:ext cx="5445760" cy="884936"/>
          </a:xfrm>
          <a:prstGeom prst="rect">
            <a:avLst/>
          </a:prstGeom>
        </p:spPr>
      </p:pic>
    </p:spTree>
    <p:extLst>
      <p:ext uri="{BB962C8B-B14F-4D97-AF65-F5344CB8AC3E}">
        <p14:creationId xmlns:p14="http://schemas.microsoft.com/office/powerpoint/2010/main" val="455863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117" y="-50756"/>
            <a:ext cx="12282232" cy="6908755"/>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8927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62569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611366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84095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8444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5373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7714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109728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1097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5470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474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507255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761154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3/15/2024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492240" y="6176962"/>
            <a:ext cx="538480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349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641615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3/15/2024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705600" y="6176962"/>
            <a:ext cx="5160666"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337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275106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299120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3/15/2024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583680" y="6176962"/>
            <a:ext cx="52425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21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3/15/2024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654800" y="6176962"/>
            <a:ext cx="521208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952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177982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6C98-CFB1-B40D-4C7F-BF67A0C922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EE5FCD-5227-19DA-A2A9-33BA1B856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5807F-26F5-E276-6DD5-7D1E56FD4BE9}"/>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5" name="Footer Placeholder 4">
            <a:extLst>
              <a:ext uri="{FF2B5EF4-FFF2-40B4-BE49-F238E27FC236}">
                <a16:creationId xmlns:a16="http://schemas.microsoft.com/office/drawing/2014/main" id="{2F7EB398-09BB-69EE-BE2F-B8EA1B927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EC545-4859-508E-2568-9CA4AE3FDAC6}"/>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4046771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26096-6ABF-5642-5718-5F27B9E1D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15060-87B7-C221-1D70-F785FE02CF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72833-7E43-0BC4-ABFC-605BCBE7F651}"/>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5" name="Footer Placeholder 4">
            <a:extLst>
              <a:ext uri="{FF2B5EF4-FFF2-40B4-BE49-F238E27FC236}">
                <a16:creationId xmlns:a16="http://schemas.microsoft.com/office/drawing/2014/main" id="{7EC998A6-35BD-8A28-C846-A39CE3BB7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F9CAD-1475-90C8-D31E-85290E6702B9}"/>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1366500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2F3-2493-B509-DE4D-D09FDB5D99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350CC-2F4C-CB78-F854-88CB59117C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1E8A77-2CDC-580A-DC4D-8FF2329F9ABB}"/>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5" name="Footer Placeholder 4">
            <a:extLst>
              <a:ext uri="{FF2B5EF4-FFF2-40B4-BE49-F238E27FC236}">
                <a16:creationId xmlns:a16="http://schemas.microsoft.com/office/drawing/2014/main" id="{DC6F0E18-92CA-97A8-9063-ECC786EB0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10D17-4B29-13A6-DAFF-5DF044EAF18D}"/>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1764529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C633-D406-B0EC-D5CD-5D16D2F32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92D5CC-2343-7F31-E182-AC383140E5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A9713-5D44-CE53-3BE4-CEB3CEDAB6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E135D6-83BB-378F-1AFA-DD5A0EC88393}"/>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6" name="Footer Placeholder 5">
            <a:extLst>
              <a:ext uri="{FF2B5EF4-FFF2-40B4-BE49-F238E27FC236}">
                <a16:creationId xmlns:a16="http://schemas.microsoft.com/office/drawing/2014/main" id="{B6EA817B-15A7-5A8D-AC19-D66C18A9B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8A184-3EB7-3900-A700-5C0906F1CF9E}"/>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1619005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3F995-79E9-D88A-B9F5-51B59A7C4C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8B031-801C-5E38-A572-D7BBCBBC7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F0942-6930-8303-EAD9-E720CD1C7F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52C9F8-C0D8-9072-FB13-ECB21EFAD2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5E810-32DE-95DE-B2DD-5145F617F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027400-08D6-9A53-A1A4-0BB287FB8A74}"/>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8" name="Footer Placeholder 7">
            <a:extLst>
              <a:ext uri="{FF2B5EF4-FFF2-40B4-BE49-F238E27FC236}">
                <a16:creationId xmlns:a16="http://schemas.microsoft.com/office/drawing/2014/main" id="{F3ABE14F-D12B-DEAB-FADF-3113A41F94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4C92D7-228D-81B9-F6F7-4ECEBD83ACDA}"/>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138189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3526-2A9A-49AB-1B81-48B50842D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34A3E9-D39E-2865-018F-6CE82DA73152}"/>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4" name="Footer Placeholder 3">
            <a:extLst>
              <a:ext uri="{FF2B5EF4-FFF2-40B4-BE49-F238E27FC236}">
                <a16:creationId xmlns:a16="http://schemas.microsoft.com/office/drawing/2014/main" id="{A058ED5E-5952-A02B-478C-0361127F3F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63D4BF-940A-8855-607B-84EA0428A501}"/>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2095427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28E812-ED73-FEA2-0A87-14AD4E718356}"/>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3" name="Footer Placeholder 2">
            <a:extLst>
              <a:ext uri="{FF2B5EF4-FFF2-40B4-BE49-F238E27FC236}">
                <a16:creationId xmlns:a16="http://schemas.microsoft.com/office/drawing/2014/main" id="{E6D0B2E1-4102-1BF7-078B-025901B7C0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3B2754-8C81-95E5-6C38-206ABB729A3D}"/>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985520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8A57-35F5-4B4C-4158-0E2706124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AB0D01-2FC9-89D7-0DBA-63BF66F622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451A0A-745D-805E-FE3A-4128BC848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B5E3D-C28A-BB34-5619-4D845E0DEFB5}"/>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6" name="Footer Placeholder 5">
            <a:extLst>
              <a:ext uri="{FF2B5EF4-FFF2-40B4-BE49-F238E27FC236}">
                <a16:creationId xmlns:a16="http://schemas.microsoft.com/office/drawing/2014/main" id="{3E680757-A980-D7B7-3FC5-D87A222AF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B8026D-D564-1B3F-90C3-3F128B998188}"/>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380370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3"/>
            <a:ext cx="10515600" cy="1325563"/>
          </a:xfrm>
          <a:prstGeom prst="rect">
            <a:avLst/>
          </a:prstGeom>
          <a:ln>
            <a:noFill/>
          </a:ln>
        </p:spPr>
        <p:txBody>
          <a:bodyPr vert="horz" lIns="91440" tIns="45720" rIns="91440" bIns="45720" rtlCol="0" anchor="ctr">
            <a:normAutofit/>
          </a:bodyPr>
          <a:lstStyle>
            <a:lvl1pPr algn="l">
              <a:defRPr sz="45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35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9"/>
            <a:ext cx="2859088" cy="531813"/>
          </a:xfrm>
        </p:spPr>
        <p:txBody>
          <a:bodyPr>
            <a:normAutofit/>
          </a:bodyPr>
          <a:lstStyle>
            <a:lvl1pPr marL="0" indent="0" algn="l">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1" y="2750550"/>
            <a:ext cx="8265887" cy="798192"/>
          </a:xfrm>
        </p:spPr>
        <p:txBody>
          <a:bodyPr>
            <a:noAutofit/>
          </a:bodyPr>
          <a:lstStyle>
            <a:lvl1pPr marL="0" indent="0" algn="l">
              <a:buNone/>
              <a:defRPr sz="27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604933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72AF-0F8E-BB1C-E2B6-D5269699A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B56F72-17A8-9F65-F616-11AA684459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AF1905-65E2-2820-D019-A567E672D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234E8-0C07-60A2-723C-60BAF79DC329}"/>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6" name="Footer Placeholder 5">
            <a:extLst>
              <a:ext uri="{FF2B5EF4-FFF2-40B4-BE49-F238E27FC236}">
                <a16:creationId xmlns:a16="http://schemas.microsoft.com/office/drawing/2014/main" id="{41EE6B55-B2AC-F1AB-A47A-CFA69BDE0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2737F8-18A5-05BB-88EA-36A063ADA8EE}"/>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3878130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A797-E4D1-B3A5-C426-2A98CE64CE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FF13EB-68B1-F4AE-8DF6-60942A677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D50C6-37E5-9BD1-422E-4C619556AF98}"/>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5" name="Footer Placeholder 4">
            <a:extLst>
              <a:ext uri="{FF2B5EF4-FFF2-40B4-BE49-F238E27FC236}">
                <a16:creationId xmlns:a16="http://schemas.microsoft.com/office/drawing/2014/main" id="{525EC502-94CF-6631-1C9B-5A0422728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08A97-EFA7-5CB2-1B9E-8403EEE27621}"/>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779342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B59E7E-2068-9FB5-4D7A-2EA181B5F3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3E92B7-6BA8-1AF1-988B-74F7E5D38A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5A2D5-B6BA-CBEB-DD2E-2BF90BB61931}"/>
              </a:ext>
            </a:extLst>
          </p:cNvPr>
          <p:cNvSpPr>
            <a:spLocks noGrp="1"/>
          </p:cNvSpPr>
          <p:nvPr>
            <p:ph type="dt" sz="half" idx="10"/>
          </p:nvPr>
        </p:nvSpPr>
        <p:spPr/>
        <p:txBody>
          <a:bodyPr/>
          <a:lstStyle/>
          <a:p>
            <a:fld id="{E7D2D7D4-C1AB-4243-A519-4847E731F73E}" type="datetimeFigureOut">
              <a:rPr lang="en-US" smtClean="0"/>
              <a:t>3/15/2024</a:t>
            </a:fld>
            <a:endParaRPr lang="en-US"/>
          </a:p>
        </p:txBody>
      </p:sp>
      <p:sp>
        <p:nvSpPr>
          <p:cNvPr id="5" name="Footer Placeholder 4">
            <a:extLst>
              <a:ext uri="{FF2B5EF4-FFF2-40B4-BE49-F238E27FC236}">
                <a16:creationId xmlns:a16="http://schemas.microsoft.com/office/drawing/2014/main" id="{FDA47F14-754D-C3AF-9598-AF06E28D9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5B9E6-7B55-5957-1554-5E360FC06124}"/>
              </a:ext>
            </a:extLst>
          </p:cNvPr>
          <p:cNvSpPr>
            <a:spLocks noGrp="1"/>
          </p:cNvSpPr>
          <p:nvPr>
            <p:ph type="sldNum" sz="quarter" idx="12"/>
          </p:nvPr>
        </p:nvSpPr>
        <p:spPr/>
        <p:txBody>
          <a:bodyPr/>
          <a:lstStyle/>
          <a:p>
            <a:fld id="{AE13395F-C75E-408C-8ECC-C78D55AB0019}" type="slidenum">
              <a:rPr lang="en-US" smtClean="0"/>
              <a:t>‹#›</a:t>
            </a:fld>
            <a:endParaRPr lang="en-US"/>
          </a:p>
        </p:txBody>
      </p:sp>
    </p:spTree>
    <p:extLst>
      <p:ext uri="{BB962C8B-B14F-4D97-AF65-F5344CB8AC3E}">
        <p14:creationId xmlns:p14="http://schemas.microsoft.com/office/powerpoint/2010/main" val="152928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195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624320" y="6127829"/>
            <a:ext cx="5262880"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57"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8297" y="5932547"/>
            <a:ext cx="12348905" cy="933675"/>
          </a:xfrm>
          <a:prstGeom prst="rect">
            <a:avLst/>
          </a:prstGeom>
        </p:spPr>
      </p:pic>
      <p:pic>
        <p:nvPicPr>
          <p:cNvPr id="12" name="Picture 11">
            <a:extLst>
              <a:ext uri="{FF2B5EF4-FFF2-40B4-BE49-F238E27FC236}">
                <a16:creationId xmlns:a16="http://schemas.microsoft.com/office/drawing/2014/main" id="{879B26FE-356E-8C42-ACF7-4AD5B643D1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85680" y="5158060"/>
            <a:ext cx="6070080" cy="986388"/>
          </a:xfrm>
          <a:prstGeom prst="rect">
            <a:avLst/>
          </a:prstGeom>
        </p:spPr>
      </p:pic>
    </p:spTree>
    <p:extLst>
      <p:ext uri="{BB962C8B-B14F-4D97-AF65-F5344CB8AC3E}">
        <p14:creationId xmlns:p14="http://schemas.microsoft.com/office/powerpoint/2010/main" val="233125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7"/>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1950" baseline="0"/>
            </a:lvl1pPr>
            <a:lvl2pPr>
              <a:defRPr sz="1650" baseline="0"/>
            </a:lvl2pPr>
            <a:lvl3pPr>
              <a:defRPr sz="1350" baseline="0"/>
            </a:lvl3pPr>
            <a:lvl4pPr>
              <a:defRPr sz="1200" baseline="0"/>
            </a:lvl4pPr>
            <a:lvl5pPr>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36226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17" y="-25378"/>
            <a:ext cx="12282233" cy="6908756"/>
          </a:xfrm>
          <a:prstGeom prst="rect">
            <a:avLst/>
          </a:prstGeom>
        </p:spPr>
      </p:pic>
      <p:sp>
        <p:nvSpPr>
          <p:cNvPr id="2" name="Title 1"/>
          <p:cNvSpPr>
            <a:spLocks noGrp="1"/>
          </p:cNvSpPr>
          <p:nvPr>
            <p:ph type="title"/>
          </p:nvPr>
        </p:nvSpPr>
        <p:spPr>
          <a:xfrm>
            <a:off x="831851" y="1396414"/>
            <a:ext cx="10515600" cy="2852737"/>
          </a:xfrm>
        </p:spPr>
        <p:txBody>
          <a:bodyPr anchor="b">
            <a:normAutofit/>
          </a:bodyPr>
          <a:lstStyle>
            <a:lvl1pPr>
              <a:defRPr sz="4050"/>
            </a:lvl1pPr>
          </a:lstStyle>
          <a:p>
            <a:r>
              <a:rPr lang="en-US"/>
              <a:t>Click to edit Master title style</a:t>
            </a:r>
            <a:endParaRPr lang="en-US" dirty="0"/>
          </a:p>
        </p:txBody>
      </p:sp>
      <p:sp>
        <p:nvSpPr>
          <p:cNvPr id="3" name="Text Placeholder 2"/>
          <p:cNvSpPr>
            <a:spLocks noGrp="1"/>
          </p:cNvSpPr>
          <p:nvPr>
            <p:ph type="body" idx="1"/>
          </p:nvPr>
        </p:nvSpPr>
        <p:spPr>
          <a:xfrm>
            <a:off x="831849" y="4249151"/>
            <a:ext cx="10515600" cy="1500187"/>
          </a:xfrm>
        </p:spPr>
        <p:txBody>
          <a:bodyPr>
            <a:normAutofit/>
          </a:bodyPr>
          <a:lstStyle>
            <a:lvl1pPr marL="0" indent="0">
              <a:buNone/>
              <a:defRPr sz="21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pic>
        <p:nvPicPr>
          <p:cNvPr id="9" name="Picture 8">
            <a:extLst>
              <a:ext uri="{FF2B5EF4-FFF2-40B4-BE49-F238E27FC236}">
                <a16:creationId xmlns:a16="http://schemas.microsoft.com/office/drawing/2014/main" id="{8ADE3D99-5CE4-0341-9321-75C5EAD1F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6240" y="5973064"/>
            <a:ext cx="5445760" cy="884936"/>
          </a:xfrm>
          <a:prstGeom prst="rect">
            <a:avLst/>
          </a:prstGeom>
        </p:spPr>
      </p:pic>
    </p:spTree>
    <p:extLst>
      <p:ext uri="{BB962C8B-B14F-4D97-AF65-F5344CB8AC3E}">
        <p14:creationId xmlns:p14="http://schemas.microsoft.com/office/powerpoint/2010/main" val="15320424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753600" y="6356351"/>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CAF34E-9A6B-4D28-A7B9-972D816465A9}" type="datetimeFigureOut">
              <a:rPr lang="en-US" smtClean="0"/>
              <a:t>3/15/2024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5AB6C3-3666-4A99-912F-5AB9870711E1}" type="slidenum">
              <a:rPr lang="en-US" smtClean="0"/>
              <a:t>‹#›</a:t>
            </a:fld>
            <a:endParaRPr lang="en-US" dirty="0"/>
          </a:p>
        </p:txBody>
      </p:sp>
      <p:pic>
        <p:nvPicPr>
          <p:cNvPr id="10" name="Picture 9">
            <a:extLst>
              <a:ext uri="{FF2B5EF4-FFF2-40B4-BE49-F238E27FC236}">
                <a16:creationId xmlns:a16="http://schemas.microsoft.com/office/drawing/2014/main" id="{A57A2CEA-F61C-F147-A2E1-B5BB718003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746240" y="5973064"/>
            <a:ext cx="5445760" cy="884936"/>
          </a:xfrm>
          <a:prstGeom prst="rect">
            <a:avLst/>
          </a:prstGeom>
        </p:spPr>
      </p:pic>
    </p:spTree>
    <p:extLst>
      <p:ext uri="{BB962C8B-B14F-4D97-AF65-F5344CB8AC3E}">
        <p14:creationId xmlns:p14="http://schemas.microsoft.com/office/powerpoint/2010/main" val="408873645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Lst>
  <p:txStyles>
    <p:titleStyle>
      <a:lvl1pPr algn="l" defTabSz="685800" rtl="0" eaLnBrk="1" latinLnBrk="0" hangingPunct="1">
        <a:lnSpc>
          <a:spcPct val="90000"/>
        </a:lnSpc>
        <a:spcBef>
          <a:spcPct val="0"/>
        </a:spcBef>
        <a:buNone/>
        <a:defRPr sz="2775" b="1" i="0" kern="1200" baseline="0">
          <a:solidFill>
            <a:srgbClr val="005A9E"/>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3/15/2024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10" name="Picture 9">
            <a:extLst>
              <a:ext uri="{FF2B5EF4-FFF2-40B4-BE49-F238E27FC236}">
                <a16:creationId xmlns:a16="http://schemas.microsoft.com/office/drawing/2014/main" id="{A57A2CEA-F61C-F147-A2E1-B5BB718003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746240" y="5973064"/>
            <a:ext cx="5445760" cy="884936"/>
          </a:xfrm>
          <a:prstGeom prst="rect">
            <a:avLst/>
          </a:prstGeom>
        </p:spPr>
      </p:pic>
    </p:spTree>
    <p:extLst>
      <p:ext uri="{BB962C8B-B14F-4D97-AF65-F5344CB8AC3E}">
        <p14:creationId xmlns:p14="http://schemas.microsoft.com/office/powerpoint/2010/main" val="346807340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9C4FAF-FD64-E69E-0B33-9D9EF2DF72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9C6D6D-E028-6ED1-EF2A-3818162EF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D7FDA-45BB-0730-F4F0-2CFBFEDAD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2D7D4-C1AB-4243-A519-4847E731F73E}" type="datetimeFigureOut">
              <a:rPr lang="en-US" smtClean="0"/>
              <a:t>3/15/2024</a:t>
            </a:fld>
            <a:endParaRPr lang="en-US"/>
          </a:p>
        </p:txBody>
      </p:sp>
      <p:sp>
        <p:nvSpPr>
          <p:cNvPr id="5" name="Footer Placeholder 4">
            <a:extLst>
              <a:ext uri="{FF2B5EF4-FFF2-40B4-BE49-F238E27FC236}">
                <a16:creationId xmlns:a16="http://schemas.microsoft.com/office/drawing/2014/main" id="{974FE0E6-7302-7073-FEA5-AB9FA92825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2EAA70-3CDA-D45B-BFD6-C5BD269F0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395F-C75E-408C-8ECC-C78D55AB0019}" type="slidenum">
              <a:rPr lang="en-US" smtClean="0"/>
              <a:t>‹#›</a:t>
            </a:fld>
            <a:endParaRPr lang="en-US"/>
          </a:p>
        </p:txBody>
      </p:sp>
    </p:spTree>
    <p:extLst>
      <p:ext uri="{BB962C8B-B14F-4D97-AF65-F5344CB8AC3E}">
        <p14:creationId xmlns:p14="http://schemas.microsoft.com/office/powerpoint/2010/main" val="418491155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eg"/><Relationship Id="rId7"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ucanr.edu/sites/ucmgplacer/files/158610.pdf"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hyperlink" Target="https://ipm.ucanr.edu/home-and-landscape/tomato/cultural-tips/index.html?src=307-pageViewHLS" TargetMode="External"/><Relationship Id="rId4" Type="http://schemas.openxmlformats.org/officeDocument/2006/relationships/hyperlink" Target="https://anrcatalog.ucanr.edu/pdf/8159.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71D4-4813-B74C-AE0C-C482ABC74A6E}"/>
              </a:ext>
            </a:extLst>
          </p:cNvPr>
          <p:cNvSpPr>
            <a:spLocks noGrp="1"/>
          </p:cNvSpPr>
          <p:nvPr>
            <p:ph type="ctrTitle"/>
          </p:nvPr>
        </p:nvSpPr>
        <p:spPr>
          <a:xfrm>
            <a:off x="2971800" y="1232505"/>
            <a:ext cx="6553200" cy="2514600"/>
          </a:xfrm>
        </p:spPr>
        <p:txBody>
          <a:bodyPr>
            <a:normAutofit fontScale="90000"/>
          </a:bodyPr>
          <a:lstStyle/>
          <a:p>
            <a:pPr algn="ctr"/>
            <a:br>
              <a:rPr lang="en-US" b="1" dirty="0"/>
            </a:br>
            <a:r>
              <a:rPr lang="en-US" b="1" dirty="0"/>
              <a:t>Tomato Mastery:</a:t>
            </a:r>
            <a:br>
              <a:rPr lang="en-US" b="1" dirty="0"/>
            </a:br>
            <a:r>
              <a:rPr lang="en-US" b="1" dirty="0"/>
              <a:t>The Art &amp; Science of Growing Delicious Tomatoes</a:t>
            </a:r>
            <a:endParaRPr lang="en-US" dirty="0"/>
          </a:p>
        </p:txBody>
      </p:sp>
      <p:sp>
        <p:nvSpPr>
          <p:cNvPr id="10" name="Subtitle 9">
            <a:extLst>
              <a:ext uri="{FF2B5EF4-FFF2-40B4-BE49-F238E27FC236}">
                <a16:creationId xmlns:a16="http://schemas.microsoft.com/office/drawing/2014/main" id="{91C5E3D7-3247-42D4-51E8-ED6BF53777D4}"/>
              </a:ext>
            </a:extLst>
          </p:cNvPr>
          <p:cNvSpPr>
            <a:spLocks noGrp="1"/>
          </p:cNvSpPr>
          <p:nvPr>
            <p:ph type="subTitle" idx="1"/>
          </p:nvPr>
        </p:nvSpPr>
        <p:spPr>
          <a:xfrm>
            <a:off x="2590800" y="4267200"/>
            <a:ext cx="6934200" cy="609600"/>
          </a:xfrm>
        </p:spPr>
        <p:txBody>
          <a:bodyPr/>
          <a:lstStyle/>
          <a:p>
            <a:r>
              <a:rPr lang="en-US" dirty="0"/>
              <a:t>Presented by Master Gardeners of Placer County</a:t>
            </a:r>
          </a:p>
        </p:txBody>
      </p:sp>
    </p:spTree>
    <p:extLst>
      <p:ext uri="{BB962C8B-B14F-4D97-AF65-F5344CB8AC3E}">
        <p14:creationId xmlns:p14="http://schemas.microsoft.com/office/powerpoint/2010/main" val="291284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1093-6564-C8F2-915A-E2C41DD46B80}"/>
              </a:ext>
            </a:extLst>
          </p:cNvPr>
          <p:cNvSpPr>
            <a:spLocks noGrp="1"/>
          </p:cNvSpPr>
          <p:nvPr>
            <p:ph type="title"/>
          </p:nvPr>
        </p:nvSpPr>
        <p:spPr/>
        <p:txBody>
          <a:bodyPr>
            <a:normAutofit/>
          </a:bodyPr>
          <a:lstStyle/>
          <a:p>
            <a:pPr defTabSz="685800">
              <a:lnSpc>
                <a:spcPct val="90000"/>
              </a:lnSpc>
            </a:pPr>
            <a:r>
              <a:rPr lang="en-US" sz="3700" b="1" dirty="0">
                <a:solidFill>
                  <a:srgbClr val="005A9E"/>
                </a:solidFill>
                <a:latin typeface="Arial" panose="020B0604020202020204" pitchFamily="34" charset="0"/>
                <a:cs typeface="Arial" panose="020B0604020202020204" pitchFamily="34" charset="0"/>
              </a:rPr>
              <a:t>Tomato Facts</a:t>
            </a:r>
          </a:p>
        </p:txBody>
      </p:sp>
      <p:sp>
        <p:nvSpPr>
          <p:cNvPr id="3" name="Content Placeholder 2">
            <a:extLst>
              <a:ext uri="{FF2B5EF4-FFF2-40B4-BE49-F238E27FC236}">
                <a16:creationId xmlns:a16="http://schemas.microsoft.com/office/drawing/2014/main" id="{16910CE9-6AFD-135E-7889-917D7B87D7E8}"/>
              </a:ext>
            </a:extLst>
          </p:cNvPr>
          <p:cNvSpPr>
            <a:spLocks noGrp="1"/>
          </p:cNvSpPr>
          <p:nvPr>
            <p:ph idx="1"/>
          </p:nvPr>
        </p:nvSpPr>
        <p:spPr/>
        <p:txBody>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Nightshade Family of Plants:  Solanaceae (Peppers, Potatoes, Eggplant)</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Originally known as “love-apple” plant.</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Originally thought to be poisonous.</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Botanical fruit although many consider it a vegetable.</a:t>
            </a:r>
          </a:p>
        </p:txBody>
      </p:sp>
      <p:sp>
        <p:nvSpPr>
          <p:cNvPr id="4" name="Slide Number Placeholder 3">
            <a:extLst>
              <a:ext uri="{FF2B5EF4-FFF2-40B4-BE49-F238E27FC236}">
                <a16:creationId xmlns:a16="http://schemas.microsoft.com/office/drawing/2014/main" id="{88087DB0-DC5C-5220-70AD-2F63716010B3}"/>
              </a:ext>
            </a:extLst>
          </p:cNvPr>
          <p:cNvSpPr>
            <a:spLocks noGrp="1"/>
          </p:cNvSpPr>
          <p:nvPr>
            <p:ph type="sldNum" sz="quarter" idx="12"/>
          </p:nvPr>
        </p:nvSpPr>
        <p:spPr/>
        <p:txBody>
          <a:bodyPr/>
          <a:lstStyle/>
          <a:p>
            <a:fld id="{111DB74A-73E3-49E8-8984-0D5D8C20C556}" type="slidenum">
              <a:rPr lang="en-US" smtClean="0"/>
              <a:pPr/>
              <a:t>10</a:t>
            </a:fld>
            <a:endParaRPr lang="en-US"/>
          </a:p>
        </p:txBody>
      </p:sp>
    </p:spTree>
    <p:extLst>
      <p:ext uri="{BB962C8B-B14F-4D97-AF65-F5344CB8AC3E}">
        <p14:creationId xmlns:p14="http://schemas.microsoft.com/office/powerpoint/2010/main" val="4014443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965"/>
          <a:stretch/>
        </p:blipFill>
        <p:spPr>
          <a:xfrm rot="16200000">
            <a:off x="3838730" y="613937"/>
            <a:ext cx="4514541" cy="6791868"/>
          </a:xfrm>
          <a:prstGeom prst="rect">
            <a:avLst/>
          </a:prstGeom>
          <a:ln w="228600" cap="sq" cmpd="thickThin">
            <a:solidFill>
              <a:srgbClr val="000000"/>
            </a:solidFill>
            <a:prstDash val="solid"/>
            <a:miter lim="800000"/>
          </a:ln>
          <a:effectLst>
            <a:innerShdw blurRad="76200">
              <a:srgbClr val="000000"/>
            </a:innerShdw>
          </a:effectLst>
        </p:spPr>
      </p:pic>
      <p:sp>
        <p:nvSpPr>
          <p:cNvPr id="5" name="Title 4">
            <a:extLst>
              <a:ext uri="{FF2B5EF4-FFF2-40B4-BE49-F238E27FC236}">
                <a16:creationId xmlns:a16="http://schemas.microsoft.com/office/drawing/2014/main" id="{0838FA4D-5B6C-C95E-F88E-61046193D77F}"/>
              </a:ext>
            </a:extLst>
          </p:cNvPr>
          <p:cNvSpPr>
            <a:spLocks noGrp="1"/>
          </p:cNvSpPr>
          <p:nvPr>
            <p:ph type="title"/>
          </p:nvPr>
        </p:nvSpPr>
        <p:spPr/>
        <p:txBody>
          <a:bodyPr>
            <a:normAutofit/>
          </a:bodyPr>
          <a:lstStyle/>
          <a:p>
            <a:pPr defTabSz="685800">
              <a:lnSpc>
                <a:spcPct val="90000"/>
              </a:lnSpc>
            </a:pPr>
            <a:r>
              <a:rPr lang="en-US" sz="3700" b="1" dirty="0">
                <a:solidFill>
                  <a:srgbClr val="005A9E"/>
                </a:solidFill>
                <a:latin typeface="Arial" panose="020B0604020202020204" pitchFamily="34" charset="0"/>
                <a:cs typeface="Arial" panose="020B0604020202020204" pitchFamily="34" charset="0"/>
              </a:rPr>
              <a:t>Tomato – The World Traveler</a:t>
            </a:r>
          </a:p>
        </p:txBody>
      </p:sp>
    </p:spTree>
    <p:extLst>
      <p:ext uri="{BB962C8B-B14F-4D97-AF65-F5344CB8AC3E}">
        <p14:creationId xmlns:p14="http://schemas.microsoft.com/office/powerpoint/2010/main" val="305115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259F-35C8-4195-A5C6-2278FB42CF18}"/>
              </a:ext>
            </a:extLst>
          </p:cNvPr>
          <p:cNvSpPr>
            <a:spLocks noGrp="1"/>
          </p:cNvSpPr>
          <p:nvPr>
            <p:ph type="title"/>
          </p:nvPr>
        </p:nvSpPr>
        <p:spPr>
          <a:xfrm>
            <a:off x="609600" y="274637"/>
            <a:ext cx="10972800" cy="889121"/>
          </a:xfrm>
        </p:spPr>
        <p:txBody>
          <a:bodyPr>
            <a:normAutofit fontScale="90000"/>
          </a:bodyPr>
          <a:lstStyle/>
          <a:p>
            <a:r>
              <a:rPr lang="en-US" sz="3700" b="1" dirty="0">
                <a:solidFill>
                  <a:srgbClr val="005A9E"/>
                </a:solidFill>
                <a:latin typeface="Arial" panose="020B0604020202020204" pitchFamily="34" charset="0"/>
                <a:cs typeface="Arial" panose="020B0604020202020204" pitchFamily="34" charset="0"/>
              </a:rPr>
              <a:t>World Record Tomato</a:t>
            </a:r>
            <a:br>
              <a:rPr lang="en-US" sz="3700" b="1" dirty="0">
                <a:solidFill>
                  <a:srgbClr val="005A9E"/>
                </a:solidFill>
                <a:latin typeface="Arial" panose="020B0604020202020204" pitchFamily="34" charset="0"/>
                <a:cs typeface="Arial" panose="020B0604020202020204" pitchFamily="34" charset="0"/>
              </a:rPr>
            </a:br>
            <a:r>
              <a:rPr lang="en-US" sz="3100" b="1" dirty="0">
                <a:solidFill>
                  <a:srgbClr val="005A9E"/>
                </a:solidFill>
                <a:latin typeface="Arial" panose="020B0604020202020204" pitchFamily="34" charset="0"/>
                <a:cs typeface="Arial" panose="020B0604020202020204" pitchFamily="34" charset="0"/>
              </a:rPr>
              <a:t>Guess This Tomato’s Weight?</a:t>
            </a:r>
          </a:p>
        </p:txBody>
      </p:sp>
      <p:sp>
        <p:nvSpPr>
          <p:cNvPr id="4" name="Slide Number Placeholder 3">
            <a:extLst>
              <a:ext uri="{FF2B5EF4-FFF2-40B4-BE49-F238E27FC236}">
                <a16:creationId xmlns:a16="http://schemas.microsoft.com/office/drawing/2014/main" id="{4D8E7FE5-DC76-4C54-875C-8127E3A81155}"/>
              </a:ext>
            </a:extLst>
          </p:cNvPr>
          <p:cNvSpPr>
            <a:spLocks noGrp="1"/>
          </p:cNvSpPr>
          <p:nvPr>
            <p:ph type="sldNum" sz="quarter" idx="12"/>
          </p:nvPr>
        </p:nvSpPr>
        <p:spPr/>
        <p:txBody>
          <a:bodyPr/>
          <a:lstStyle/>
          <a:p>
            <a:fld id="{111DB74A-73E3-49E8-8984-0D5D8C20C556}" type="slidenum">
              <a:rPr lang="en-US" smtClean="0"/>
              <a:pPr/>
              <a:t>12</a:t>
            </a:fld>
            <a:endParaRPr lang="en-US"/>
          </a:p>
        </p:txBody>
      </p:sp>
      <p:pic>
        <p:nvPicPr>
          <p:cNvPr id="6" name="Picture 5">
            <a:extLst>
              <a:ext uri="{FF2B5EF4-FFF2-40B4-BE49-F238E27FC236}">
                <a16:creationId xmlns:a16="http://schemas.microsoft.com/office/drawing/2014/main" id="{E60CF71F-A986-C9E9-B5CC-D48D2535B439}"/>
              </a:ext>
            </a:extLst>
          </p:cNvPr>
          <p:cNvPicPr>
            <a:picLocks noChangeAspect="1"/>
          </p:cNvPicPr>
          <p:nvPr/>
        </p:nvPicPr>
        <p:blipFill>
          <a:blip r:embed="rId3"/>
          <a:stretch>
            <a:fillRect/>
          </a:stretch>
        </p:blipFill>
        <p:spPr>
          <a:xfrm>
            <a:off x="2987755" y="1163759"/>
            <a:ext cx="6216490" cy="5540784"/>
          </a:xfrm>
          <a:prstGeom prst="rect">
            <a:avLst/>
          </a:prstGeom>
        </p:spPr>
      </p:pic>
      <p:sp>
        <p:nvSpPr>
          <p:cNvPr id="7" name="TextBox 6">
            <a:extLst>
              <a:ext uri="{FF2B5EF4-FFF2-40B4-BE49-F238E27FC236}">
                <a16:creationId xmlns:a16="http://schemas.microsoft.com/office/drawing/2014/main" id="{00293EF2-7265-9AC2-1E0B-F8DADF487DAF}"/>
              </a:ext>
            </a:extLst>
          </p:cNvPr>
          <p:cNvSpPr txBox="1"/>
          <p:nvPr/>
        </p:nvSpPr>
        <p:spPr>
          <a:xfrm>
            <a:off x="609600" y="1163758"/>
            <a:ext cx="1981200" cy="584775"/>
          </a:xfrm>
          <a:prstGeom prst="rect">
            <a:avLst/>
          </a:prstGeom>
          <a:noFill/>
        </p:spPr>
        <p:txBody>
          <a:bodyPr wrap="square" rtlCol="0">
            <a:spAutoFit/>
          </a:bodyPr>
          <a:lstStyle/>
          <a:p>
            <a:r>
              <a:rPr lang="en-US" sz="3200" b="1" dirty="0">
                <a:solidFill>
                  <a:srgbClr val="00B050"/>
                </a:solidFill>
              </a:rPr>
              <a:t>11.65 lbs.</a:t>
            </a:r>
          </a:p>
        </p:txBody>
      </p:sp>
    </p:spTree>
    <p:extLst>
      <p:ext uri="{BB962C8B-B14F-4D97-AF65-F5344CB8AC3E}">
        <p14:creationId xmlns:p14="http://schemas.microsoft.com/office/powerpoint/2010/main" val="324999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85">
                                          <p:stCondLst>
                                            <p:cond delay="0"/>
                                          </p:stCondLst>
                                        </p:cTn>
                                        <p:tgtEl>
                                          <p:spTgt spid="7"/>
                                        </p:tgtEl>
                                      </p:cBhvr>
                                    </p:animEffect>
                                    <p:anim calcmode="lin" valueType="num">
                                      <p:cBhvr>
                                        <p:cTn id="8" dur="89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2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26" tmFilter="0, 0; 0.125,0.2665; 0.25,0.4; 0.375,0.465; 0.5,0.5;  0.625,0.535; 0.75,0.6; 0.875,0.7335; 1,1">
                                          <p:stCondLst>
                                            <p:cond delay="326"/>
                                          </p:stCondLst>
                                        </p:cTn>
                                        <p:tgtEl>
                                          <p:spTgt spid="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651"/>
                                          </p:stCondLst>
                                        </p:cTn>
                                        <p:tgtEl>
                                          <p:spTgt spid="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999"/>
                                          </p:stCondLst>
                                        </p:cTn>
                                        <p:tgtEl>
                                          <p:spTgt spid="7"/>
                                        </p:tgtEl>
                                        <p:attrNameLst>
                                          <p:attrName>ppt_y</p:attrName>
                                        </p:attrNameLst>
                                      </p:cBhvr>
                                      <p:tavLst>
                                        <p:tav tm="0" fmla="#ppt_y-sin(pi*$)/81">
                                          <p:val>
                                            <p:fltVal val="0"/>
                                          </p:val>
                                        </p:tav>
                                        <p:tav tm="100000">
                                          <p:val>
                                            <p:fltVal val="1"/>
                                          </p:val>
                                        </p:tav>
                                      </p:tavLst>
                                    </p:anim>
                                    <p:animScale>
                                      <p:cBhvr>
                                        <p:cTn id="13" dur="1">
                                          <p:stCondLst>
                                            <p:cond delay="320"/>
                                          </p:stCondLst>
                                        </p:cTn>
                                        <p:tgtEl>
                                          <p:spTgt spid="7"/>
                                        </p:tgtEl>
                                      </p:cBhvr>
                                      <p:to x="100000" y="60000"/>
                                    </p:animScale>
                                    <p:animScale>
                                      <p:cBhvr>
                                        <p:cTn id="14" dur="1" decel="50000">
                                          <p:stCondLst>
                                            <p:cond delay="332"/>
                                          </p:stCondLst>
                                        </p:cTn>
                                        <p:tgtEl>
                                          <p:spTgt spid="7"/>
                                        </p:tgtEl>
                                      </p:cBhvr>
                                      <p:to x="100000" y="100000"/>
                                    </p:animScale>
                                    <p:animScale>
                                      <p:cBhvr>
                                        <p:cTn id="15" dur="1">
                                          <p:stCondLst>
                                            <p:cond delay="645"/>
                                          </p:stCondLst>
                                        </p:cTn>
                                        <p:tgtEl>
                                          <p:spTgt spid="7"/>
                                        </p:tgtEl>
                                      </p:cBhvr>
                                      <p:to x="100000" y="80000"/>
                                    </p:animScale>
                                    <p:animScale>
                                      <p:cBhvr>
                                        <p:cTn id="16" dur="1" decel="50000">
                                          <p:stCondLst>
                                            <p:cond delay="658"/>
                                          </p:stCondLst>
                                        </p:cTn>
                                        <p:tgtEl>
                                          <p:spTgt spid="7"/>
                                        </p:tgtEl>
                                      </p:cBhvr>
                                      <p:to x="100000" y="100000"/>
                                    </p:animScale>
                                    <p:animScale>
                                      <p:cBhvr>
                                        <p:cTn id="17" dur="1">
                                          <p:stCondLst>
                                            <p:cond delay="999"/>
                                          </p:stCondLst>
                                        </p:cTn>
                                        <p:tgtEl>
                                          <p:spTgt spid="7"/>
                                        </p:tgtEl>
                                      </p:cBhvr>
                                      <p:to x="100000" y="90000"/>
                                    </p:animScale>
                                    <p:animScale>
                                      <p:cBhvr>
                                        <p:cTn id="18" dur="1" decel="50000">
                                          <p:stCondLst>
                                            <p:cond delay="999"/>
                                          </p:stCondLst>
                                        </p:cTn>
                                        <p:tgtEl>
                                          <p:spTgt spid="7"/>
                                        </p:tgtEl>
                                      </p:cBhvr>
                                      <p:to x="100000" y="100000"/>
                                    </p:animScale>
                                    <p:animScale>
                                      <p:cBhvr>
                                        <p:cTn id="19" dur="1">
                                          <p:stCondLst>
                                            <p:cond delay="999"/>
                                          </p:stCondLst>
                                        </p:cTn>
                                        <p:tgtEl>
                                          <p:spTgt spid="7"/>
                                        </p:tgtEl>
                                      </p:cBhvr>
                                      <p:to x="100000" y="95000"/>
                                    </p:animScale>
                                    <p:animScale>
                                      <p:cBhvr>
                                        <p:cTn id="20" dur="1" decel="50000">
                                          <p:stCondLst>
                                            <p:cond delay="99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pPr defTabSz="685800">
              <a:lnSpc>
                <a:spcPct val="90000"/>
              </a:lnSpc>
            </a:pPr>
            <a:r>
              <a:rPr lang="en-US" sz="3700" b="1" dirty="0">
                <a:solidFill>
                  <a:srgbClr val="005A9E"/>
                </a:solidFill>
                <a:latin typeface="Arial" panose="020B0604020202020204" pitchFamily="34" charset="0"/>
                <a:cs typeface="Arial" panose="020B0604020202020204" pitchFamily="34" charset="0"/>
              </a:rPr>
              <a:t>Anatomy of a Tomato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021" y="1295400"/>
            <a:ext cx="8686800" cy="4777404"/>
          </a:xfrm>
          <a:prstGeom prst="rect">
            <a:avLst/>
          </a:prstGeom>
          <a:noFill/>
        </p:spPr>
      </p:pic>
      <p:sp>
        <p:nvSpPr>
          <p:cNvPr id="10" name="Slide Number Placeholder 3">
            <a:extLst>
              <a:ext uri="{FF2B5EF4-FFF2-40B4-BE49-F238E27FC236}">
                <a16:creationId xmlns:a16="http://schemas.microsoft.com/office/drawing/2014/main" id="{0F7CE1CD-9045-9A0A-4AEC-835D6BAF3A07}"/>
              </a:ext>
            </a:extLst>
          </p:cNvPr>
          <p:cNvSpPr>
            <a:spLocks noGrp="1"/>
          </p:cNvSpPr>
          <p:nvPr>
            <p:ph type="sldNum" sz="quarter" idx="12"/>
          </p:nvPr>
        </p:nvSpPr>
        <p:spPr>
          <a:xfrm>
            <a:off x="8839200" y="6356351"/>
            <a:ext cx="1371600" cy="365125"/>
          </a:xfrm>
        </p:spPr>
        <p:txBody>
          <a:bodyPr anchor="ctr">
            <a:normAutofit/>
          </a:bodyPr>
          <a:lstStyle/>
          <a:p>
            <a:pPr>
              <a:spcAft>
                <a:spcPts val="600"/>
              </a:spcAft>
            </a:pPr>
            <a:fld id="{111DB74A-73E3-49E8-8984-0D5D8C20C556}" type="slidenum">
              <a:rPr lang="en-US" smtClean="0"/>
              <a:pPr>
                <a:spcAft>
                  <a:spcPts val="600"/>
                </a:spcAft>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defTabSz="685800">
              <a:lnSpc>
                <a:spcPct val="90000"/>
              </a:lnSpc>
            </a:pPr>
            <a:r>
              <a:rPr lang="en-US" sz="3700" b="1" dirty="0">
                <a:solidFill>
                  <a:srgbClr val="005A9E"/>
                </a:solidFill>
                <a:latin typeface="Arial" panose="020B0604020202020204" pitchFamily="34" charset="0"/>
                <a:cs typeface="Arial" panose="020B0604020202020204" pitchFamily="34" charset="0"/>
              </a:rPr>
              <a:t>Heirloom vs. Hybrid</a:t>
            </a:r>
            <a:br>
              <a:rPr lang="en-US" sz="3700" b="1" dirty="0">
                <a:solidFill>
                  <a:srgbClr val="005A9E"/>
                </a:solidFill>
                <a:latin typeface="Arial" panose="020B0604020202020204" pitchFamily="34" charset="0"/>
                <a:cs typeface="Arial" panose="020B0604020202020204" pitchFamily="34" charset="0"/>
              </a:rPr>
            </a:br>
            <a:r>
              <a:rPr lang="en-US" sz="3700" b="1" dirty="0">
                <a:solidFill>
                  <a:srgbClr val="005A9E"/>
                </a:solidFill>
                <a:latin typeface="Arial" panose="020B0604020202020204" pitchFamily="34" charset="0"/>
                <a:cs typeface="Arial" panose="020B0604020202020204" pitchFamily="34" charset="0"/>
              </a:rPr>
              <a:t>What’s Going On?</a:t>
            </a:r>
          </a:p>
        </p:txBody>
      </p:sp>
      <p:sp>
        <p:nvSpPr>
          <p:cNvPr id="3" name="Content Placeholder 2"/>
          <p:cNvSpPr>
            <a:spLocks noGrp="1"/>
          </p:cNvSpPr>
          <p:nvPr>
            <p:ph idx="1"/>
          </p:nvPr>
        </p:nvSpPr>
        <p:spPr>
          <a:xfrm>
            <a:off x="1981200" y="1828801"/>
            <a:ext cx="8229600" cy="4343399"/>
          </a:xfrm>
        </p:spPr>
        <p:txBody>
          <a:bodyPr>
            <a:normAutofit/>
          </a:bodyPr>
          <a:lstStyle/>
          <a:p>
            <a:r>
              <a:rPr lang="en-US" b="1" dirty="0">
                <a:solidFill>
                  <a:schemeClr val="accent1">
                    <a:lumMod val="50000"/>
                  </a:schemeClr>
                </a:solidFill>
                <a:latin typeface="Arial" panose="020B0604020202020204" pitchFamily="34" charset="0"/>
                <a:cs typeface="Arial" panose="020B0604020202020204" pitchFamily="34" charset="0"/>
              </a:rPr>
              <a:t>Heirloom </a:t>
            </a:r>
          </a:p>
          <a:p>
            <a:pPr lvl="1">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Introduced more than 50 years ago</a:t>
            </a:r>
          </a:p>
          <a:p>
            <a:pPr lvl="1">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Must have a history of its own</a:t>
            </a:r>
          </a:p>
          <a:p>
            <a:r>
              <a:rPr lang="en-US" b="1" dirty="0">
                <a:solidFill>
                  <a:schemeClr val="accent1">
                    <a:lumMod val="50000"/>
                  </a:schemeClr>
                </a:solidFill>
                <a:latin typeface="Arial" panose="020B0604020202020204" pitchFamily="34" charset="0"/>
                <a:cs typeface="Arial" panose="020B0604020202020204" pitchFamily="34" charset="0"/>
              </a:rPr>
              <a:t>Hybrid</a:t>
            </a:r>
          </a:p>
          <a:p>
            <a:pPr lvl="1">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Cross-pollinated with human intervention</a:t>
            </a:r>
          </a:p>
          <a:p>
            <a:pPr lvl="1">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Not true to type</a:t>
            </a:r>
          </a:p>
          <a:p>
            <a:pPr lvl="1">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Bred for specific improvements</a:t>
            </a:r>
          </a:p>
          <a:p>
            <a:pPr lvl="1"/>
            <a:endParaRPr lang="en-US" dirty="0"/>
          </a:p>
          <a:p>
            <a:pPr lvl="1"/>
            <a:endParaRPr lang="en-US" dirty="0"/>
          </a:p>
        </p:txBody>
      </p:sp>
    </p:spTree>
    <p:extLst>
      <p:ext uri="{BB962C8B-B14F-4D97-AF65-F5344CB8AC3E}">
        <p14:creationId xmlns:p14="http://schemas.microsoft.com/office/powerpoint/2010/main" val="4076684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Determinate (Bush)</a:t>
            </a:r>
          </a:p>
        </p:txBody>
      </p:sp>
      <p:sp>
        <p:nvSpPr>
          <p:cNvPr id="10" name="Slide Number Placeholder 3">
            <a:extLst>
              <a:ext uri="{FF2B5EF4-FFF2-40B4-BE49-F238E27FC236}">
                <a16:creationId xmlns:a16="http://schemas.microsoft.com/office/drawing/2014/main" id="{0E7DDC05-205D-0623-ADC8-93B2990D2860}"/>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15</a:t>
            </a:fld>
            <a:endParaRPr lang="en-US"/>
          </a:p>
        </p:txBody>
      </p:sp>
      <p:pic>
        <p:nvPicPr>
          <p:cNvPr id="9" name="Picture 8">
            <a:extLst>
              <a:ext uri="{FF2B5EF4-FFF2-40B4-BE49-F238E27FC236}">
                <a16:creationId xmlns:a16="http://schemas.microsoft.com/office/drawing/2014/main" id="{425F0626-5F63-687B-3754-F863FEEACEEF}"/>
              </a:ext>
            </a:extLst>
          </p:cNvPr>
          <p:cNvPicPr>
            <a:picLocks noChangeAspect="1"/>
          </p:cNvPicPr>
          <p:nvPr/>
        </p:nvPicPr>
        <p:blipFill>
          <a:blip r:embed="rId3"/>
          <a:stretch>
            <a:fillRect/>
          </a:stretch>
        </p:blipFill>
        <p:spPr>
          <a:xfrm>
            <a:off x="2933876" y="1306034"/>
            <a:ext cx="6324247" cy="5277328"/>
          </a:xfrm>
          <a:prstGeom prst="rect">
            <a:avLst/>
          </a:prstGeom>
        </p:spPr>
      </p:pic>
    </p:spTree>
    <p:extLst>
      <p:ext uri="{BB962C8B-B14F-4D97-AF65-F5344CB8AC3E}">
        <p14:creationId xmlns:p14="http://schemas.microsoft.com/office/powerpoint/2010/main" val="1095457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5A9E"/>
                </a:solidFill>
                <a:latin typeface="Arial" panose="020B0604020202020204" pitchFamily="34" charset="0"/>
                <a:cs typeface="Arial" panose="020B0604020202020204" pitchFamily="34" charset="0"/>
              </a:rPr>
              <a:t>Indeterminate (Climbing) </a:t>
            </a:r>
          </a:p>
        </p:txBody>
      </p:sp>
      <p:pic>
        <p:nvPicPr>
          <p:cNvPr id="7" name="Picture 6">
            <a:extLst>
              <a:ext uri="{FF2B5EF4-FFF2-40B4-BE49-F238E27FC236}">
                <a16:creationId xmlns:a16="http://schemas.microsoft.com/office/drawing/2014/main" id="{FADA089F-83D7-EE83-E5A5-8F4E351490EA}"/>
              </a:ext>
            </a:extLst>
          </p:cNvPr>
          <p:cNvPicPr>
            <a:picLocks noChangeAspect="1"/>
          </p:cNvPicPr>
          <p:nvPr/>
        </p:nvPicPr>
        <p:blipFill>
          <a:blip r:embed="rId3"/>
          <a:stretch>
            <a:fillRect/>
          </a:stretch>
        </p:blipFill>
        <p:spPr>
          <a:xfrm>
            <a:off x="2971976" y="1399804"/>
            <a:ext cx="6248047" cy="5171526"/>
          </a:xfrm>
          <a:prstGeom prst="rect">
            <a:avLst/>
          </a:prstGeom>
        </p:spPr>
      </p:pic>
    </p:spTree>
    <p:extLst>
      <p:ext uri="{BB962C8B-B14F-4D97-AF65-F5344CB8AC3E}">
        <p14:creationId xmlns:p14="http://schemas.microsoft.com/office/powerpoint/2010/main" val="795758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5A9E"/>
                </a:solidFill>
                <a:latin typeface="Arial" panose="020B0604020202020204" pitchFamily="34" charset="0"/>
                <a:cs typeface="Arial" panose="020B0604020202020204" pitchFamily="34" charset="0"/>
              </a:rPr>
              <a:t>Starting From Seed</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Read seed package!</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Work backward from anticipated planting date.</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Use seed starting mix – not potting soil.</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Moisten soil and gently tamp.</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Place seeds in cells, blocks, or open flats.</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Cover with plastic or dome to retain moisture.</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2A8F-C2CA-43F8-BDD6-5C41F4C3BC5D}"/>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Read Your Seed Packet</a:t>
            </a:r>
          </a:p>
        </p:txBody>
      </p:sp>
      <p:pic>
        <p:nvPicPr>
          <p:cNvPr id="6" name="Content Placeholder 5">
            <a:extLst>
              <a:ext uri="{FF2B5EF4-FFF2-40B4-BE49-F238E27FC236}">
                <a16:creationId xmlns:a16="http://schemas.microsoft.com/office/drawing/2014/main" id="{61E9E3C2-EF72-4894-A340-31A31CA503E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847850" y="2038350"/>
            <a:ext cx="4305300" cy="3276600"/>
          </a:xfrm>
        </p:spPr>
      </p:pic>
      <p:sp>
        <p:nvSpPr>
          <p:cNvPr id="4" name="Slide Number Placeholder 3">
            <a:extLst>
              <a:ext uri="{FF2B5EF4-FFF2-40B4-BE49-F238E27FC236}">
                <a16:creationId xmlns:a16="http://schemas.microsoft.com/office/drawing/2014/main" id="{BB1CF16B-6013-4918-A70C-9CCCB9B4694F}"/>
              </a:ext>
            </a:extLst>
          </p:cNvPr>
          <p:cNvSpPr>
            <a:spLocks noGrp="1"/>
          </p:cNvSpPr>
          <p:nvPr>
            <p:ph type="sldNum" sz="quarter" idx="12"/>
          </p:nvPr>
        </p:nvSpPr>
        <p:spPr/>
        <p:txBody>
          <a:bodyPr/>
          <a:lstStyle/>
          <a:p>
            <a:fld id="{111DB74A-73E3-49E8-8984-0D5D8C20C556}" type="slidenum">
              <a:rPr lang="en-US" smtClean="0"/>
              <a:pPr/>
              <a:t>18</a:t>
            </a:fld>
            <a:endParaRPr lang="en-US"/>
          </a:p>
        </p:txBody>
      </p:sp>
      <p:pic>
        <p:nvPicPr>
          <p:cNvPr id="8" name="Picture 7">
            <a:extLst>
              <a:ext uri="{FF2B5EF4-FFF2-40B4-BE49-F238E27FC236}">
                <a16:creationId xmlns:a16="http://schemas.microsoft.com/office/drawing/2014/main" id="{02D0132A-16A2-4253-BE00-9990670CC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57850" y="2000250"/>
            <a:ext cx="4533900" cy="3352800"/>
          </a:xfrm>
          <a:prstGeom prst="rect">
            <a:avLst/>
          </a:prstGeom>
        </p:spPr>
      </p:pic>
    </p:spTree>
    <p:extLst>
      <p:ext uri="{BB962C8B-B14F-4D97-AF65-F5344CB8AC3E}">
        <p14:creationId xmlns:p14="http://schemas.microsoft.com/office/powerpoint/2010/main" val="365232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26BE-212B-7F0E-6A07-5E3E9BCFEFD8}"/>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Work Backward from Anticipated Planting Date</a:t>
            </a:r>
          </a:p>
        </p:txBody>
      </p:sp>
      <p:sp>
        <p:nvSpPr>
          <p:cNvPr id="3" name="Text Placeholder 2">
            <a:extLst>
              <a:ext uri="{FF2B5EF4-FFF2-40B4-BE49-F238E27FC236}">
                <a16:creationId xmlns:a16="http://schemas.microsoft.com/office/drawing/2014/main" id="{F5C7E800-784D-44A4-41DC-3E41FA43F9CE}"/>
              </a:ext>
            </a:extLst>
          </p:cNvPr>
          <p:cNvSpPr>
            <a:spLocks noGrp="1"/>
          </p:cNvSpPr>
          <p:nvPr>
            <p:ph idx="1"/>
          </p:nvPr>
        </p:nvSpPr>
        <p:spPr>
          <a:xfrm>
            <a:off x="609600" y="1562100"/>
            <a:ext cx="10972800" cy="4038600"/>
          </a:xfrm>
        </p:spPr>
        <p:txBody>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Proposed Planting Date – May 1</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Start Seeds six to eight weeks prior to May</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Start seeds – first two weeks of March</a:t>
            </a:r>
          </a:p>
        </p:txBody>
      </p:sp>
      <p:graphicFrame>
        <p:nvGraphicFramePr>
          <p:cNvPr id="4" name="Table 3">
            <a:extLst>
              <a:ext uri="{FF2B5EF4-FFF2-40B4-BE49-F238E27FC236}">
                <a16:creationId xmlns:a16="http://schemas.microsoft.com/office/drawing/2014/main" id="{D7A84084-FA68-0081-24DB-93E0829E7502}"/>
              </a:ext>
            </a:extLst>
          </p:cNvPr>
          <p:cNvGraphicFramePr>
            <a:graphicFrameLocks noGrp="1"/>
          </p:cNvGraphicFramePr>
          <p:nvPr>
            <p:extLst>
              <p:ext uri="{D42A27DB-BD31-4B8C-83A1-F6EECF244321}">
                <p14:modId xmlns:p14="http://schemas.microsoft.com/office/powerpoint/2010/main" val="2684587509"/>
              </p:ext>
            </p:extLst>
          </p:nvPr>
        </p:nvGraphicFramePr>
        <p:xfrm>
          <a:off x="2286000" y="3581400"/>
          <a:ext cx="6858000" cy="7315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3137286814"/>
                    </a:ext>
                  </a:extLst>
                </a:gridCol>
                <a:gridCol w="2286000">
                  <a:extLst>
                    <a:ext uri="{9D8B030D-6E8A-4147-A177-3AD203B41FA5}">
                      <a16:colId xmlns:a16="http://schemas.microsoft.com/office/drawing/2014/main" val="4024326498"/>
                    </a:ext>
                  </a:extLst>
                </a:gridCol>
                <a:gridCol w="2286000">
                  <a:extLst>
                    <a:ext uri="{9D8B030D-6E8A-4147-A177-3AD203B41FA5}">
                      <a16:colId xmlns:a16="http://schemas.microsoft.com/office/drawing/2014/main" val="1274306060"/>
                    </a:ext>
                  </a:extLst>
                </a:gridCol>
              </a:tblGrid>
              <a:tr h="360521">
                <a:tc>
                  <a:txBody>
                    <a:bodyPr/>
                    <a:lstStyle/>
                    <a:p>
                      <a:r>
                        <a:rPr lang="en-US" dirty="0"/>
                        <a:t>Start Seeds</a:t>
                      </a:r>
                    </a:p>
                  </a:txBody>
                  <a:tcPr/>
                </a:tc>
                <a:tc>
                  <a:txBody>
                    <a:bodyPr/>
                    <a:lstStyle/>
                    <a:p>
                      <a:r>
                        <a:rPr lang="en-US" dirty="0"/>
                        <a:t>Interval</a:t>
                      </a:r>
                    </a:p>
                  </a:txBody>
                  <a:tcPr/>
                </a:tc>
                <a:tc>
                  <a:txBody>
                    <a:bodyPr/>
                    <a:lstStyle/>
                    <a:p>
                      <a:r>
                        <a:rPr lang="en-US" dirty="0"/>
                        <a:t>Planting Date</a:t>
                      </a:r>
                    </a:p>
                  </a:txBody>
                  <a:tcPr/>
                </a:tc>
                <a:extLst>
                  <a:ext uri="{0D108BD9-81ED-4DB2-BD59-A6C34878D82A}">
                    <a16:rowId xmlns:a16="http://schemas.microsoft.com/office/drawing/2014/main" val="2378712611"/>
                  </a:ext>
                </a:extLst>
              </a:tr>
              <a:tr h="360521">
                <a:tc>
                  <a:txBody>
                    <a:bodyPr/>
                    <a:lstStyle/>
                    <a:p>
                      <a:r>
                        <a:rPr lang="en-US" dirty="0"/>
                        <a:t>March 2 - 16</a:t>
                      </a:r>
                    </a:p>
                  </a:txBody>
                  <a:tcPr/>
                </a:tc>
                <a:tc>
                  <a:txBody>
                    <a:bodyPr/>
                    <a:lstStyle/>
                    <a:p>
                      <a:r>
                        <a:rPr lang="en-US" dirty="0"/>
                        <a:t>6 – 8 weeks</a:t>
                      </a:r>
                    </a:p>
                  </a:txBody>
                  <a:tcPr/>
                </a:tc>
                <a:tc>
                  <a:txBody>
                    <a:bodyPr/>
                    <a:lstStyle/>
                    <a:p>
                      <a:r>
                        <a:rPr lang="en-US" dirty="0"/>
                        <a:t>April 27 – May 11</a:t>
                      </a:r>
                    </a:p>
                  </a:txBody>
                  <a:tcPr/>
                </a:tc>
                <a:extLst>
                  <a:ext uri="{0D108BD9-81ED-4DB2-BD59-A6C34878D82A}">
                    <a16:rowId xmlns:a16="http://schemas.microsoft.com/office/drawing/2014/main" val="2167697938"/>
                  </a:ext>
                </a:extLst>
              </a:tr>
            </a:tbl>
          </a:graphicData>
        </a:graphic>
      </p:graphicFrame>
      <p:sp>
        <p:nvSpPr>
          <p:cNvPr id="6" name="TextBox 5">
            <a:extLst>
              <a:ext uri="{FF2B5EF4-FFF2-40B4-BE49-F238E27FC236}">
                <a16:creationId xmlns:a16="http://schemas.microsoft.com/office/drawing/2014/main" id="{861293D9-971A-669A-66DD-7EA481C28C9A}"/>
              </a:ext>
            </a:extLst>
          </p:cNvPr>
          <p:cNvSpPr txBox="1"/>
          <p:nvPr/>
        </p:nvSpPr>
        <p:spPr>
          <a:xfrm>
            <a:off x="1752600" y="4563071"/>
            <a:ext cx="8458200" cy="830997"/>
          </a:xfrm>
          <a:prstGeom prst="rect">
            <a:avLst/>
          </a:prstGeom>
          <a:noFill/>
        </p:spPr>
        <p:txBody>
          <a:bodyPr wrap="square">
            <a:spAutoFit/>
          </a:bodyPr>
          <a:lstStyle/>
          <a:p>
            <a:pPr marL="85725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Sow seeds ¼ inch deep in clean, seed starting mix</a:t>
            </a:r>
          </a:p>
          <a:p>
            <a:pPr marL="85725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Keep warm – about 70-80 F until they emerge</a:t>
            </a:r>
          </a:p>
        </p:txBody>
      </p:sp>
    </p:spTree>
    <p:extLst>
      <p:ext uri="{BB962C8B-B14F-4D97-AF65-F5344CB8AC3E}">
        <p14:creationId xmlns:p14="http://schemas.microsoft.com/office/powerpoint/2010/main" val="235187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700" dirty="0"/>
              <a:t>Who Are Master Gardeners?</a:t>
            </a:r>
          </a:p>
        </p:txBody>
      </p:sp>
      <p:sp>
        <p:nvSpPr>
          <p:cNvPr id="9" name="Text Placeholder 8"/>
          <p:cNvSpPr>
            <a:spLocks noGrp="1"/>
          </p:cNvSpPr>
          <p:nvPr>
            <p:ph idx="1"/>
          </p:nvPr>
        </p:nvSpPr>
        <p:spPr/>
        <p:txBody>
          <a:bodyPr>
            <a:normAutofit/>
          </a:bodyPr>
          <a:lstStyle/>
          <a:p>
            <a:r>
              <a:rPr lang="en-US" sz="2600" b="1" dirty="0">
                <a:solidFill>
                  <a:schemeClr val="accent5">
                    <a:lumMod val="50000"/>
                  </a:schemeClr>
                </a:solidFill>
              </a:rPr>
              <a:t>Master Gardeners of Placer County</a:t>
            </a:r>
          </a:p>
          <a:p>
            <a:pPr lvl="1"/>
            <a:r>
              <a:rPr lang="en-US" sz="2400" b="1" dirty="0">
                <a:solidFill>
                  <a:schemeClr val="accent5">
                    <a:lumMod val="50000"/>
                  </a:schemeClr>
                </a:solidFill>
              </a:rPr>
              <a:t>Extend </a:t>
            </a:r>
            <a:r>
              <a:rPr lang="en-US" sz="2400" b="1" dirty="0">
                <a:solidFill>
                  <a:schemeClr val="accent2">
                    <a:lumMod val="75000"/>
                  </a:schemeClr>
                </a:solidFill>
              </a:rPr>
              <a:t>research-based</a:t>
            </a:r>
            <a:r>
              <a:rPr lang="en-US" sz="2400" b="1" dirty="0">
                <a:solidFill>
                  <a:schemeClr val="accent5">
                    <a:lumMod val="50000"/>
                  </a:schemeClr>
                </a:solidFill>
              </a:rPr>
              <a:t>, sustainable gardening and composting information</a:t>
            </a:r>
          </a:p>
          <a:p>
            <a:pPr lvl="1"/>
            <a:r>
              <a:rPr lang="en-US" sz="2400" b="1" dirty="0">
                <a:solidFill>
                  <a:schemeClr val="accent5">
                    <a:lumMod val="50000"/>
                  </a:schemeClr>
                </a:solidFill>
              </a:rPr>
              <a:t>Present accurate, impartial information to </a:t>
            </a:r>
            <a:r>
              <a:rPr lang="en-US" sz="2400" b="1" dirty="0">
                <a:solidFill>
                  <a:schemeClr val="accent2">
                    <a:lumMod val="75000"/>
                  </a:schemeClr>
                </a:solidFill>
              </a:rPr>
              <a:t>home</a:t>
            </a:r>
            <a:r>
              <a:rPr lang="en-US" sz="2400" b="1" dirty="0">
                <a:solidFill>
                  <a:schemeClr val="accent5">
                    <a:lumMod val="50000"/>
                  </a:schemeClr>
                </a:solidFill>
              </a:rPr>
              <a:t> gardeners</a:t>
            </a:r>
          </a:p>
          <a:p>
            <a:pPr lvl="1"/>
            <a:r>
              <a:rPr lang="en-US" sz="2400" b="1" dirty="0">
                <a:solidFill>
                  <a:schemeClr val="accent5">
                    <a:lumMod val="50000"/>
                  </a:schemeClr>
                </a:solidFill>
              </a:rPr>
              <a:t>Encourage public to make </a:t>
            </a:r>
            <a:r>
              <a:rPr lang="en-US" sz="2400" b="1" dirty="0">
                <a:solidFill>
                  <a:schemeClr val="accent2">
                    <a:lumMod val="75000"/>
                  </a:schemeClr>
                </a:solidFill>
              </a:rPr>
              <a:t>informed </a:t>
            </a:r>
            <a:r>
              <a:rPr lang="en-US" sz="2400" b="1" dirty="0">
                <a:solidFill>
                  <a:schemeClr val="accent5">
                    <a:lumMod val="50000"/>
                  </a:schemeClr>
                </a:solidFill>
              </a:rPr>
              <a:t>gardening decisions</a:t>
            </a:r>
          </a:p>
        </p:txBody>
      </p:sp>
      <p:sp>
        <p:nvSpPr>
          <p:cNvPr id="4" name="Slide Number Placeholder 3"/>
          <p:cNvSpPr>
            <a:spLocks noGrp="1"/>
          </p:cNvSpPr>
          <p:nvPr>
            <p:ph type="sldNum" sz="quarter" idx="12"/>
          </p:nvPr>
        </p:nvSpPr>
        <p:spPr/>
        <p:txBody>
          <a:bodyPr/>
          <a:lstStyle/>
          <a:p>
            <a:pPr defTabSz="685800"/>
            <a:fld id="{111DB74A-73E3-49E8-8984-0D5D8C20C556}" type="slidenum">
              <a:rPr lang="en-US">
                <a:solidFill>
                  <a:prstClr val="black">
                    <a:tint val="75000"/>
                  </a:prstClr>
                </a:solidFill>
                <a:latin typeface="Calibri" panose="020F0502020204030204"/>
              </a:rPr>
              <a:pPr defTabSz="685800"/>
              <a:t>2</a:t>
            </a:fld>
            <a:endParaRPr lang="en-US">
              <a:solidFill>
                <a:prstClr val="black">
                  <a:tint val="75000"/>
                </a:prstClr>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Cover to Retain Moisture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5067" b="9501"/>
          <a:stretch/>
        </p:blipFill>
        <p:spPr>
          <a:xfrm>
            <a:off x="1981200" y="1600201"/>
            <a:ext cx="8229600" cy="4038600"/>
          </a:xfrm>
          <a:prstGeom prst="rect">
            <a:avLst/>
          </a:prstGeom>
          <a:noFill/>
        </p:spPr>
      </p:pic>
      <p:sp>
        <p:nvSpPr>
          <p:cNvPr id="9" name="Slide Number Placeholder 3">
            <a:extLst>
              <a:ext uri="{FF2B5EF4-FFF2-40B4-BE49-F238E27FC236}">
                <a16:creationId xmlns:a16="http://schemas.microsoft.com/office/drawing/2014/main" id="{1DCFFC83-7469-22E5-DD47-682ECDE5DCD8}"/>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20</a:t>
            </a:fld>
            <a:endParaRPr lang="en-US"/>
          </a:p>
        </p:txBody>
      </p:sp>
    </p:spTree>
    <p:extLst>
      <p:ext uri="{BB962C8B-B14F-4D97-AF65-F5344CB8AC3E}">
        <p14:creationId xmlns:p14="http://schemas.microsoft.com/office/powerpoint/2010/main" val="1113803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6524"/>
            <a:ext cx="8229600" cy="854076"/>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Heat Mat &amp; Light (Optional)</a:t>
            </a:r>
          </a:p>
        </p:txBody>
      </p:sp>
      <p:sp>
        <p:nvSpPr>
          <p:cNvPr id="9" name="Slide Number Placeholder 3">
            <a:extLst>
              <a:ext uri="{FF2B5EF4-FFF2-40B4-BE49-F238E27FC236}">
                <a16:creationId xmlns:a16="http://schemas.microsoft.com/office/drawing/2014/main" id="{25E49B09-D3BB-DEDC-F366-68B81D1ED79F}"/>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21</a:t>
            </a:fld>
            <a:endParaRPr lang="en-US"/>
          </a:p>
        </p:txBody>
      </p:sp>
      <p:pic>
        <p:nvPicPr>
          <p:cNvPr id="5" name="Picture 4" descr="A clear plastic box with blue lights&#10;&#10;Description automatically generated">
            <a:extLst>
              <a:ext uri="{FF2B5EF4-FFF2-40B4-BE49-F238E27FC236}">
                <a16:creationId xmlns:a16="http://schemas.microsoft.com/office/drawing/2014/main" id="{1C4454BB-943A-CF8B-0EDA-DA1EBCB57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158876"/>
            <a:ext cx="8229600" cy="5562600"/>
          </a:xfrm>
          <a:prstGeom prst="rect">
            <a:avLst/>
          </a:prstGeom>
        </p:spPr>
      </p:pic>
    </p:spTree>
    <p:extLst>
      <p:ext uri="{BB962C8B-B14F-4D97-AF65-F5344CB8AC3E}">
        <p14:creationId xmlns:p14="http://schemas.microsoft.com/office/powerpoint/2010/main" val="2301255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They’ve Started to Sprout!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600201"/>
            <a:ext cx="6248400" cy="4038600"/>
          </a:xfrm>
          <a:prstGeom prst="rect">
            <a:avLst/>
          </a:prstGeom>
          <a:noFill/>
        </p:spPr>
      </p:pic>
      <p:sp>
        <p:nvSpPr>
          <p:cNvPr id="9" name="Slide Number Placeholder 3">
            <a:extLst>
              <a:ext uri="{FF2B5EF4-FFF2-40B4-BE49-F238E27FC236}">
                <a16:creationId xmlns:a16="http://schemas.microsoft.com/office/drawing/2014/main" id="{5C39F80D-2258-DE73-5CB0-15C02AAA5022}"/>
              </a:ext>
            </a:extLst>
          </p:cNvPr>
          <p:cNvSpPr>
            <a:spLocks noGrp="1"/>
          </p:cNvSpPr>
          <p:nvPr>
            <p:ph type="sldNum" sz="quarter" idx="12"/>
          </p:nvPr>
        </p:nvSpPr>
        <p:spPr>
          <a:xfrm>
            <a:off x="8839200" y="6356351"/>
            <a:ext cx="1371600" cy="365125"/>
          </a:xfrm>
        </p:spPr>
        <p:txBody>
          <a:bodyPr anchor="ctr">
            <a:normAutofit/>
          </a:bodyPr>
          <a:lstStyle/>
          <a:p>
            <a:pPr>
              <a:spcAft>
                <a:spcPts val="600"/>
              </a:spcAft>
            </a:pPr>
            <a:fld id="{111DB74A-73E3-49E8-8984-0D5D8C20C556}" type="slidenum">
              <a:rPr lang="en-US" smtClean="0"/>
              <a:pPr>
                <a:spcAft>
                  <a:spcPts val="600"/>
                </a:spcAft>
              </a:pPr>
              <a:t>22</a:t>
            </a:fld>
            <a:endParaRPr lang="en-US"/>
          </a:p>
        </p:txBody>
      </p:sp>
    </p:spTree>
    <p:extLst>
      <p:ext uri="{BB962C8B-B14F-4D97-AF65-F5344CB8AC3E}">
        <p14:creationId xmlns:p14="http://schemas.microsoft.com/office/powerpoint/2010/main" val="1463459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5A9E"/>
                </a:solidFill>
                <a:latin typeface="Arial" panose="020B0604020202020204" pitchFamily="34" charset="0"/>
                <a:cs typeface="Arial" panose="020B0604020202020204" pitchFamily="34" charset="0"/>
              </a:rPr>
              <a:t>They’ve Started to Sprout!</a:t>
            </a:r>
          </a:p>
        </p:txBody>
      </p:sp>
      <p:sp>
        <p:nvSpPr>
          <p:cNvPr id="3" name="Content Placeholder 2"/>
          <p:cNvSpPr>
            <a:spLocks noGrp="1"/>
          </p:cNvSpPr>
          <p:nvPr>
            <p:ph idx="1"/>
          </p:nvPr>
        </p:nvSpPr>
        <p:spPr>
          <a:xfrm>
            <a:off x="609600" y="1600201"/>
            <a:ext cx="10972800" cy="4038600"/>
          </a:xfrm>
        </p:spPr>
        <p:txBody>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Remove dome to prevent damping off</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Provide light 12 hours/day if possible</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“Pot up” as after true leaves appear</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Maintain proper moisture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9677400" cy="1143000"/>
          </a:xfrm>
        </p:spPr>
        <p:txBody>
          <a:bodyPr anchor="ctr">
            <a:normAutofit/>
          </a:bodyPr>
          <a:lstStyle/>
          <a:p>
            <a:pPr>
              <a:lnSpc>
                <a:spcPct val="90000"/>
              </a:lnSpc>
            </a:pPr>
            <a:r>
              <a:rPr lang="en-US" sz="3700" b="1" dirty="0">
                <a:solidFill>
                  <a:srgbClr val="005A9E"/>
                </a:solidFill>
                <a:latin typeface="Arial" panose="020B0604020202020204" pitchFamily="34" charset="0"/>
                <a:cs typeface="Arial" panose="020B0604020202020204" pitchFamily="34" charset="0"/>
              </a:rPr>
              <a:t>Remove the dome to prevent damping off!</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119" b="15448"/>
          <a:stretch/>
        </p:blipFill>
        <p:spPr>
          <a:xfrm>
            <a:off x="1981200" y="1600201"/>
            <a:ext cx="8229600" cy="4038600"/>
          </a:xfrm>
          <a:prstGeom prst="rect">
            <a:avLst/>
          </a:prstGeom>
          <a:noFill/>
        </p:spPr>
      </p:pic>
      <p:sp>
        <p:nvSpPr>
          <p:cNvPr id="9" name="Slide Number Placeholder 3">
            <a:extLst>
              <a:ext uri="{FF2B5EF4-FFF2-40B4-BE49-F238E27FC236}">
                <a16:creationId xmlns:a16="http://schemas.microsoft.com/office/drawing/2014/main" id="{13DA017A-C18A-FA2D-875A-506C6BCDEBA5}"/>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24</a:t>
            </a:fld>
            <a:endParaRPr lang="en-US"/>
          </a:p>
        </p:txBody>
      </p:sp>
    </p:spTree>
    <p:extLst>
      <p:ext uri="{BB962C8B-B14F-4D97-AF65-F5344CB8AC3E}">
        <p14:creationId xmlns:p14="http://schemas.microsoft.com/office/powerpoint/2010/main" val="1832208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Provide light, 12 hours/day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5892" b="8676"/>
          <a:stretch/>
        </p:blipFill>
        <p:spPr>
          <a:xfrm>
            <a:off x="1981200" y="1600201"/>
            <a:ext cx="8229600" cy="4038600"/>
          </a:xfrm>
          <a:prstGeom prst="rect">
            <a:avLst/>
          </a:prstGeom>
          <a:noFill/>
        </p:spPr>
      </p:pic>
      <p:sp>
        <p:nvSpPr>
          <p:cNvPr id="9" name="Slide Number Placeholder 3">
            <a:extLst>
              <a:ext uri="{FF2B5EF4-FFF2-40B4-BE49-F238E27FC236}">
                <a16:creationId xmlns:a16="http://schemas.microsoft.com/office/drawing/2014/main" id="{C4EA49E8-A4F2-0527-7714-C4502B3E70FF}"/>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25</a:t>
            </a:fld>
            <a:endParaRPr lang="en-US"/>
          </a:p>
        </p:txBody>
      </p:sp>
    </p:spTree>
    <p:extLst>
      <p:ext uri="{BB962C8B-B14F-4D97-AF65-F5344CB8AC3E}">
        <p14:creationId xmlns:p14="http://schemas.microsoft.com/office/powerpoint/2010/main" val="3458954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DA83EE-D9E9-DF5D-95F6-8B62EAA439D8}"/>
              </a:ext>
            </a:extLst>
          </p:cNvPr>
          <p:cNvSpPr>
            <a:spLocks noGrp="1"/>
          </p:cNvSpPr>
          <p:nvPr>
            <p:ph type="title"/>
          </p:nvPr>
        </p:nvSpPr>
        <p:spPr>
          <a:xfrm>
            <a:off x="609600" y="274638"/>
            <a:ext cx="10972800" cy="1143000"/>
          </a:xfrm>
        </p:spPr>
        <p:txBody>
          <a:bodyPr anchor="ctr">
            <a:normAutofit/>
          </a:bodyPr>
          <a:lstStyle/>
          <a:p>
            <a:r>
              <a:rPr lang="en-US" dirty="0"/>
              <a:t>Pot Up After True Leaves Appear</a:t>
            </a:r>
          </a:p>
        </p:txBody>
      </p:sp>
      <p:pic>
        <p:nvPicPr>
          <p:cNvPr id="11" name="Picture Placeholder 10">
            <a:extLst>
              <a:ext uri="{FF2B5EF4-FFF2-40B4-BE49-F238E27FC236}">
                <a16:creationId xmlns:a16="http://schemas.microsoft.com/office/drawing/2014/main" id="{4BECDCF0-EF2C-E6B7-4AC0-BDE2225A9E3A}"/>
              </a:ext>
            </a:extLst>
          </p:cNvPr>
          <p:cNvPicPr>
            <a:picLocks noGrp="1" noChangeAspect="1"/>
          </p:cNvPicPr>
          <p:nvPr>
            <p:ph idx="1"/>
          </p:nvPr>
        </p:nvPicPr>
        <p:blipFill>
          <a:blip r:embed="rId3"/>
          <a:stretch/>
        </p:blipFill>
        <p:spPr>
          <a:xfrm>
            <a:off x="1453930" y="1600201"/>
            <a:ext cx="9284140" cy="4038600"/>
          </a:xfrm>
          <a:noFill/>
        </p:spPr>
      </p:pic>
      <p:sp>
        <p:nvSpPr>
          <p:cNvPr id="3" name="Slide Number Placeholder 2">
            <a:extLst>
              <a:ext uri="{FF2B5EF4-FFF2-40B4-BE49-F238E27FC236}">
                <a16:creationId xmlns:a16="http://schemas.microsoft.com/office/drawing/2014/main" id="{388929DE-8270-2FA0-21DF-D2140823F062}"/>
              </a:ext>
            </a:extLst>
          </p:cNvPr>
          <p:cNvSpPr>
            <a:spLocks noGrp="1"/>
          </p:cNvSpPr>
          <p:nvPr>
            <p:ph type="sldNum" sz="quarter" idx="12"/>
          </p:nvPr>
        </p:nvSpPr>
        <p:spPr>
          <a:xfrm>
            <a:off x="9753600" y="6356351"/>
            <a:ext cx="1828800" cy="365125"/>
          </a:xfrm>
        </p:spPr>
        <p:txBody>
          <a:bodyPr anchor="ctr">
            <a:normAutofit/>
          </a:bodyPr>
          <a:lstStyle/>
          <a:p>
            <a:pPr>
              <a:spcAft>
                <a:spcPts val="600"/>
              </a:spcAft>
            </a:pPr>
            <a:fld id="{111DB74A-73E3-49E8-8984-0D5D8C20C556}" type="slidenum">
              <a:rPr lang="en-US" smtClean="0"/>
              <a:pPr>
                <a:spcAft>
                  <a:spcPts val="600"/>
                </a:spcAft>
              </a:pPr>
              <a:t>26</a:t>
            </a:fld>
            <a:endParaRPr lang="en-US"/>
          </a:p>
        </p:txBody>
      </p:sp>
    </p:spTree>
    <p:extLst>
      <p:ext uri="{BB962C8B-B14F-4D97-AF65-F5344CB8AC3E}">
        <p14:creationId xmlns:p14="http://schemas.microsoft.com/office/powerpoint/2010/main" val="4197811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Planting Outside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Hardening off</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Preparing the bed - Compost</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Spacing</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Deep Planting</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Support</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Mulch</a:t>
            </a:r>
          </a:p>
          <a:p>
            <a:pPr marL="457200" indent="-457200">
              <a:buFont typeface="Arial" panose="020B0604020202020204" pitchFamily="34" charset="0"/>
              <a:buChar char="•"/>
            </a:pPr>
            <a:endParaRPr lang="en-US" sz="3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009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23EF-53A3-4EB7-9D4A-DCD3AE677F5B}"/>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Hardening Off</a:t>
            </a:r>
          </a:p>
        </p:txBody>
      </p:sp>
      <p:sp>
        <p:nvSpPr>
          <p:cNvPr id="3" name="Content Placeholder 2">
            <a:extLst>
              <a:ext uri="{FF2B5EF4-FFF2-40B4-BE49-F238E27FC236}">
                <a16:creationId xmlns:a16="http://schemas.microsoft.com/office/drawing/2014/main" id="{B39BE8BE-E287-4BB5-A3B1-9154964BADF2}"/>
              </a:ext>
            </a:extLst>
          </p:cNvPr>
          <p:cNvSpPr>
            <a:spLocks noGrp="1"/>
          </p:cNvSpPr>
          <p:nvPr>
            <p:ph idx="1"/>
          </p:nvPr>
        </p:nvSpPr>
        <p:spPr>
          <a:xfrm>
            <a:off x="457200" y="1409701"/>
            <a:ext cx="4648200" cy="4533900"/>
          </a:xfrm>
        </p:spPr>
        <p:txBody>
          <a:bodyPr>
            <a:normAutofit fontScale="92500" lnSpcReduction="10000"/>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Start Slowly</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1</a:t>
            </a:r>
            <a:r>
              <a:rPr lang="en-US" sz="3000" baseline="30000" dirty="0">
                <a:solidFill>
                  <a:schemeClr val="accent1">
                    <a:lumMod val="50000"/>
                  </a:schemeClr>
                </a:solidFill>
                <a:latin typeface="Arial" panose="020B0604020202020204" pitchFamily="34" charset="0"/>
                <a:cs typeface="Arial" panose="020B0604020202020204" pitchFamily="34" charset="0"/>
              </a:rPr>
              <a:t>st</a:t>
            </a:r>
            <a:r>
              <a:rPr lang="en-US" sz="3000" dirty="0">
                <a:solidFill>
                  <a:schemeClr val="accent1">
                    <a:lumMod val="50000"/>
                  </a:schemeClr>
                </a:solidFill>
                <a:latin typeface="Arial" panose="020B0604020202020204" pitchFamily="34" charset="0"/>
                <a:cs typeface="Arial" panose="020B0604020202020204" pitchFamily="34" charset="0"/>
              </a:rPr>
              <a:t> day set outside in the shade next to the house.  Bring them in at night.</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Raise exposure gradually.</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Monitor seedlings.</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Leave outside when above 50 degrees F overnight.</a:t>
            </a:r>
          </a:p>
        </p:txBody>
      </p:sp>
      <p:sp>
        <p:nvSpPr>
          <p:cNvPr id="4" name="Slide Number Placeholder 3">
            <a:extLst>
              <a:ext uri="{FF2B5EF4-FFF2-40B4-BE49-F238E27FC236}">
                <a16:creationId xmlns:a16="http://schemas.microsoft.com/office/drawing/2014/main" id="{8D94484B-C1F8-4C83-ADF6-0AB8AAC9955F}"/>
              </a:ext>
            </a:extLst>
          </p:cNvPr>
          <p:cNvSpPr>
            <a:spLocks noGrp="1"/>
          </p:cNvSpPr>
          <p:nvPr>
            <p:ph type="sldNum" sz="quarter" idx="12"/>
          </p:nvPr>
        </p:nvSpPr>
        <p:spPr/>
        <p:txBody>
          <a:bodyPr/>
          <a:lstStyle/>
          <a:p>
            <a:fld id="{111DB74A-73E3-49E8-8984-0D5D8C20C556}" type="slidenum">
              <a:rPr lang="en-US" smtClean="0"/>
              <a:pPr/>
              <a:t>28</a:t>
            </a:fld>
            <a:endParaRPr lang="en-US"/>
          </a:p>
        </p:txBody>
      </p:sp>
      <p:pic>
        <p:nvPicPr>
          <p:cNvPr id="5" name="Picture 4">
            <a:extLst>
              <a:ext uri="{FF2B5EF4-FFF2-40B4-BE49-F238E27FC236}">
                <a16:creationId xmlns:a16="http://schemas.microsoft.com/office/drawing/2014/main" id="{8BD4F50F-FD9A-2AE3-1C0D-1A05E99922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781" b="2787"/>
          <a:stretch/>
        </p:blipFill>
        <p:spPr>
          <a:xfrm>
            <a:off x="5105400" y="1409700"/>
            <a:ext cx="6858000" cy="4305300"/>
          </a:xfrm>
          <a:prstGeom prst="rect">
            <a:avLst/>
          </a:prstGeom>
          <a:noFill/>
        </p:spPr>
      </p:pic>
    </p:spTree>
    <p:extLst>
      <p:ext uri="{BB962C8B-B14F-4D97-AF65-F5344CB8AC3E}">
        <p14:creationId xmlns:p14="http://schemas.microsoft.com/office/powerpoint/2010/main" val="4186290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23EF-53A3-4EB7-9D4A-DCD3AE677F5B}"/>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Preparing the Bed</a:t>
            </a:r>
          </a:p>
        </p:txBody>
      </p:sp>
      <p:sp>
        <p:nvSpPr>
          <p:cNvPr id="3" name="Content Placeholder 2">
            <a:extLst>
              <a:ext uri="{FF2B5EF4-FFF2-40B4-BE49-F238E27FC236}">
                <a16:creationId xmlns:a16="http://schemas.microsoft.com/office/drawing/2014/main" id="{B39BE8BE-E287-4BB5-A3B1-9154964BADF2}"/>
              </a:ext>
            </a:extLst>
          </p:cNvPr>
          <p:cNvSpPr>
            <a:spLocks noGrp="1"/>
          </p:cNvSpPr>
          <p:nvPr>
            <p:ph idx="1"/>
          </p:nvPr>
        </p:nvSpPr>
        <p:spPr>
          <a:xfrm>
            <a:off x="990600" y="1676400"/>
            <a:ext cx="9753600" cy="4343399"/>
          </a:xfrm>
        </p:spPr>
        <p:txBody>
          <a:bodyPr>
            <a:normAutofit/>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Remove weeds</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Add organic matter </a:t>
            </a:r>
          </a:p>
          <a:p>
            <a:pPr marL="857250" lvl="1" indent="-457200">
              <a:buFont typeface="Arial" panose="020B0604020202020204" pitchFamily="34" charset="0"/>
              <a:buChar char="•"/>
            </a:pPr>
            <a:r>
              <a:rPr lang="en-US" sz="2200" dirty="0">
                <a:solidFill>
                  <a:schemeClr val="accent1">
                    <a:lumMod val="50000"/>
                  </a:schemeClr>
                </a:solidFill>
                <a:latin typeface="Arial" panose="020B0604020202020204" pitchFamily="34" charset="0"/>
                <a:cs typeface="Arial" panose="020B0604020202020204" pitchFamily="34" charset="0"/>
              </a:rPr>
              <a:t>aged animal manure, peat moss, compost, or </a:t>
            </a:r>
          </a:p>
          <a:p>
            <a:pPr marL="857250" lvl="1" indent="-457200">
              <a:buFont typeface="Arial" panose="020B0604020202020204" pitchFamily="34" charset="0"/>
              <a:buChar char="•"/>
            </a:pPr>
            <a:r>
              <a:rPr lang="en-US" sz="2200" dirty="0">
                <a:solidFill>
                  <a:schemeClr val="accent1">
                    <a:lumMod val="50000"/>
                  </a:schemeClr>
                </a:solidFill>
                <a:latin typeface="Arial" panose="020B0604020202020204" pitchFamily="34" charset="0"/>
                <a:cs typeface="Arial" panose="020B0604020202020204" pitchFamily="34" charset="0"/>
              </a:rPr>
              <a:t>residue of a cover crop (green manure)</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Work in the soil up at least six inches</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Allow soil to sit for at least a week before planting</a:t>
            </a:r>
          </a:p>
        </p:txBody>
      </p:sp>
      <p:sp>
        <p:nvSpPr>
          <p:cNvPr id="4" name="Slide Number Placeholder 3">
            <a:extLst>
              <a:ext uri="{FF2B5EF4-FFF2-40B4-BE49-F238E27FC236}">
                <a16:creationId xmlns:a16="http://schemas.microsoft.com/office/drawing/2014/main" id="{8D94484B-C1F8-4C83-ADF6-0AB8AAC9955F}"/>
              </a:ext>
            </a:extLst>
          </p:cNvPr>
          <p:cNvSpPr>
            <a:spLocks noGrp="1"/>
          </p:cNvSpPr>
          <p:nvPr>
            <p:ph type="sldNum" sz="quarter" idx="12"/>
          </p:nvPr>
        </p:nvSpPr>
        <p:spPr/>
        <p:txBody>
          <a:bodyPr/>
          <a:lstStyle/>
          <a:p>
            <a:fld id="{111DB74A-73E3-49E8-8984-0D5D8C20C556}" type="slidenum">
              <a:rPr lang="en-US" smtClean="0"/>
              <a:pPr/>
              <a:t>29</a:t>
            </a:fld>
            <a:endParaRPr lang="en-US"/>
          </a:p>
        </p:txBody>
      </p:sp>
    </p:spTree>
    <p:extLst>
      <p:ext uri="{BB962C8B-B14F-4D97-AF65-F5344CB8AC3E}">
        <p14:creationId xmlns:p14="http://schemas.microsoft.com/office/powerpoint/2010/main" val="331491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735498"/>
            <a:ext cx="10515600" cy="712304"/>
          </a:xfrm>
        </p:spPr>
        <p:txBody>
          <a:bodyPr>
            <a:normAutofit/>
          </a:bodyPr>
          <a:lstStyle/>
          <a:p>
            <a:r>
              <a:rPr lang="en-US" sz="3700" dirty="0"/>
              <a:t>Who Are Master Gardeners?</a:t>
            </a:r>
          </a:p>
        </p:txBody>
      </p:sp>
      <p:sp>
        <p:nvSpPr>
          <p:cNvPr id="6" name="Content Placeholder 5"/>
          <p:cNvSpPr>
            <a:spLocks noGrp="1"/>
          </p:cNvSpPr>
          <p:nvPr>
            <p:ph idx="1"/>
          </p:nvPr>
        </p:nvSpPr>
        <p:spPr>
          <a:xfrm>
            <a:off x="838200" y="1828799"/>
            <a:ext cx="9201150" cy="4348165"/>
          </a:xfrm>
        </p:spPr>
        <p:txBody>
          <a:bodyPr/>
          <a:lstStyle/>
          <a:p>
            <a:r>
              <a:rPr lang="en-US" sz="3200" b="1" dirty="0">
                <a:solidFill>
                  <a:schemeClr val="accent5">
                    <a:lumMod val="50000"/>
                  </a:schemeClr>
                </a:solidFill>
              </a:rPr>
              <a:t>Where to find us…</a:t>
            </a:r>
          </a:p>
          <a:p>
            <a:r>
              <a:rPr lang="en-US" sz="3000" b="1" dirty="0">
                <a:solidFill>
                  <a:schemeClr val="accent5">
                    <a:lumMod val="50000"/>
                  </a:schemeClr>
                </a:solidFill>
              </a:rPr>
              <a:t>Online, in the Media, and Special Publications</a:t>
            </a:r>
          </a:p>
          <a:p>
            <a:pPr lvl="1"/>
            <a:r>
              <a:rPr lang="en-US" sz="2400" dirty="0">
                <a:solidFill>
                  <a:schemeClr val="accent5">
                    <a:lumMod val="50000"/>
                  </a:schemeClr>
                </a:solidFill>
              </a:rPr>
              <a:t>Hotline: Call (530) 889-7388 or submit your questions online</a:t>
            </a:r>
          </a:p>
          <a:p>
            <a:pPr lvl="1"/>
            <a:r>
              <a:rPr lang="en-US" sz="2400" dirty="0">
                <a:solidFill>
                  <a:schemeClr val="accent5">
                    <a:lumMod val="50000"/>
                  </a:schemeClr>
                </a:solidFill>
              </a:rPr>
              <a:t>Website: </a:t>
            </a:r>
            <a:r>
              <a:rPr lang="en-US" sz="2400" dirty="0" err="1">
                <a:solidFill>
                  <a:schemeClr val="accent5">
                    <a:lumMod val="50000"/>
                  </a:schemeClr>
                </a:solidFill>
              </a:rPr>
              <a:t>pcmg.ucanr.edu</a:t>
            </a:r>
            <a:endParaRPr lang="en-US" sz="2400" dirty="0">
              <a:solidFill>
                <a:schemeClr val="accent5">
                  <a:lumMod val="50000"/>
                </a:schemeClr>
              </a:solidFill>
            </a:endParaRPr>
          </a:p>
          <a:p>
            <a:pPr lvl="1"/>
            <a:r>
              <a:rPr lang="en-US" sz="2400" dirty="0">
                <a:solidFill>
                  <a:schemeClr val="accent5">
                    <a:lumMod val="50000"/>
                  </a:schemeClr>
                </a:solidFill>
              </a:rPr>
              <a:t>Facebook, Instagram, X, YouTube</a:t>
            </a:r>
          </a:p>
          <a:p>
            <a:pPr lvl="1"/>
            <a:r>
              <a:rPr lang="en-US" sz="2400" dirty="0">
                <a:solidFill>
                  <a:schemeClr val="accent5">
                    <a:lumMod val="50000"/>
                  </a:schemeClr>
                </a:solidFill>
              </a:rPr>
              <a:t>Gold Country Media monthly column </a:t>
            </a:r>
          </a:p>
          <a:p>
            <a:pPr lvl="1"/>
            <a:r>
              <a:rPr lang="en-US" sz="2400" i="1" dirty="0">
                <a:solidFill>
                  <a:schemeClr val="accent5">
                    <a:lumMod val="50000"/>
                  </a:schemeClr>
                </a:solidFill>
              </a:rPr>
              <a:t>Curious Gardener </a:t>
            </a:r>
            <a:r>
              <a:rPr lang="en-US" sz="2400" dirty="0">
                <a:solidFill>
                  <a:schemeClr val="accent5">
                    <a:lumMod val="50000"/>
                  </a:schemeClr>
                </a:solidFill>
              </a:rPr>
              <a:t>quarterly newsletter on our website</a:t>
            </a:r>
          </a:p>
          <a:p>
            <a:pPr lvl="1"/>
            <a:r>
              <a:rPr lang="en-US" sz="2400" i="1" dirty="0">
                <a:solidFill>
                  <a:schemeClr val="accent5">
                    <a:lumMod val="50000"/>
                  </a:schemeClr>
                </a:solidFill>
              </a:rPr>
              <a:t>Gardening Guide and Calendar</a:t>
            </a:r>
          </a:p>
        </p:txBody>
      </p:sp>
      <p:sp>
        <p:nvSpPr>
          <p:cNvPr id="4" name="Slide Number Placeholder 3"/>
          <p:cNvSpPr>
            <a:spLocks noGrp="1"/>
          </p:cNvSpPr>
          <p:nvPr>
            <p:ph type="sldNum" sz="quarter" idx="12"/>
          </p:nvPr>
        </p:nvSpPr>
        <p:spPr/>
        <p:txBody>
          <a:bodyPr/>
          <a:lstStyle/>
          <a:p>
            <a:pPr defTabSz="685800"/>
            <a:fld id="{111DB74A-73E3-49E8-8984-0D5D8C20C556}" type="slidenum">
              <a:rPr lang="en-US">
                <a:solidFill>
                  <a:prstClr val="black">
                    <a:tint val="75000"/>
                  </a:prstClr>
                </a:solidFill>
                <a:latin typeface="Calibri" panose="020F0502020204030204"/>
              </a:rPr>
              <a:pPr defTabSz="685800"/>
              <a:t>3</a:t>
            </a:fld>
            <a:endParaRPr lang="en-US">
              <a:solidFill>
                <a:prstClr val="black">
                  <a:tint val="75000"/>
                </a:prstClr>
              </a:solidFill>
              <a:latin typeface="Calibri" panose="020F0502020204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Spacing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483" b="25085"/>
          <a:stretch/>
        </p:blipFill>
        <p:spPr>
          <a:xfrm>
            <a:off x="2362200" y="2611135"/>
            <a:ext cx="6781800" cy="4038600"/>
          </a:xfrm>
          <a:prstGeom prst="rect">
            <a:avLst/>
          </a:prstGeom>
          <a:noFill/>
        </p:spPr>
      </p:pic>
      <p:sp>
        <p:nvSpPr>
          <p:cNvPr id="9" name="Slide Number Placeholder 3">
            <a:extLst>
              <a:ext uri="{FF2B5EF4-FFF2-40B4-BE49-F238E27FC236}">
                <a16:creationId xmlns:a16="http://schemas.microsoft.com/office/drawing/2014/main" id="{A23B9487-644C-69C2-C481-19B4788F0D27}"/>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30</a:t>
            </a:fld>
            <a:endParaRPr lang="en-US"/>
          </a:p>
        </p:txBody>
      </p:sp>
      <p:sp>
        <p:nvSpPr>
          <p:cNvPr id="3" name="TextBox 2">
            <a:extLst>
              <a:ext uri="{FF2B5EF4-FFF2-40B4-BE49-F238E27FC236}">
                <a16:creationId xmlns:a16="http://schemas.microsoft.com/office/drawing/2014/main" id="{227D2C91-9ECA-F050-2194-058A924F966C}"/>
              </a:ext>
            </a:extLst>
          </p:cNvPr>
          <p:cNvSpPr txBox="1"/>
          <p:nvPr/>
        </p:nvSpPr>
        <p:spPr>
          <a:xfrm>
            <a:off x="685800" y="1417638"/>
            <a:ext cx="11049000" cy="1146468"/>
          </a:xfrm>
          <a:prstGeom prst="rect">
            <a:avLst/>
          </a:prstGeom>
          <a:noFill/>
        </p:spPr>
        <p:txBody>
          <a:bodyPr wrap="square" rtlCol="0">
            <a:spAutoFit/>
          </a:bodyPr>
          <a:lstStyle/>
          <a:p>
            <a:pPr marL="457200" marR="0" lvl="0" indent="-457200" fontAlgn="auto">
              <a:lnSpc>
                <a:spcPct val="100000"/>
              </a:lnSpc>
              <a:spcBef>
                <a:spcPct val="20000"/>
              </a:spcBef>
              <a:spcAft>
                <a:spcPts val="300"/>
              </a:spcAft>
              <a:buClrTx/>
              <a:buSzTx/>
              <a:buFont typeface="Arial" panose="020B0604020202020204" pitchFamily="34" charset="0"/>
              <a:buChar char="•"/>
              <a:tabLst/>
              <a:defRPr/>
            </a:pPr>
            <a:r>
              <a:rPr lang="en-US" sz="3000" dirty="0">
                <a:solidFill>
                  <a:schemeClr val="accent1">
                    <a:lumMod val="50000"/>
                  </a:schemeClr>
                </a:solidFill>
                <a:latin typeface="Arial" panose="020B0604020202020204" pitchFamily="34" charset="0"/>
                <a:cs typeface="Arial" panose="020B0604020202020204" pitchFamily="34" charset="0"/>
              </a:rPr>
              <a:t>Determinate – 3 feet apart</a:t>
            </a:r>
          </a:p>
          <a:p>
            <a:pPr marL="457200" marR="0" lvl="0" indent="-457200" fontAlgn="auto">
              <a:lnSpc>
                <a:spcPct val="100000"/>
              </a:lnSpc>
              <a:spcBef>
                <a:spcPct val="20000"/>
              </a:spcBef>
              <a:spcAft>
                <a:spcPts val="300"/>
              </a:spcAft>
              <a:buClrTx/>
              <a:buSzTx/>
              <a:buFont typeface="Arial" panose="020B0604020202020204" pitchFamily="34" charset="0"/>
              <a:buChar char="•"/>
              <a:tabLst/>
              <a:defRPr/>
            </a:pPr>
            <a:r>
              <a:rPr lang="en-US" sz="3000" dirty="0">
                <a:solidFill>
                  <a:schemeClr val="accent1">
                    <a:lumMod val="50000"/>
                  </a:schemeClr>
                </a:solidFill>
                <a:latin typeface="Arial" panose="020B0604020202020204" pitchFamily="34" charset="0"/>
                <a:cs typeface="Arial" panose="020B0604020202020204" pitchFamily="34" charset="0"/>
              </a:rPr>
              <a:t>Indeterminate - 4 feet apart</a:t>
            </a:r>
          </a:p>
        </p:txBody>
      </p:sp>
    </p:spTree>
    <p:extLst>
      <p:ext uri="{BB962C8B-B14F-4D97-AF65-F5344CB8AC3E}">
        <p14:creationId xmlns:p14="http://schemas.microsoft.com/office/powerpoint/2010/main" val="195926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874D-04FC-BD26-0E27-24C38F27D7B9}"/>
              </a:ext>
            </a:extLst>
          </p:cNvPr>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Deep Planting</a:t>
            </a:r>
          </a:p>
        </p:txBody>
      </p:sp>
      <p:pic>
        <p:nvPicPr>
          <p:cNvPr id="6" name="Content Placeholder 5" descr="A drawing of a tomato plant&#10;&#10;Description automatically generated">
            <a:extLst>
              <a:ext uri="{FF2B5EF4-FFF2-40B4-BE49-F238E27FC236}">
                <a16:creationId xmlns:a16="http://schemas.microsoft.com/office/drawing/2014/main" id="{1285EA2C-6D30-71B2-2B01-882898F24DCE}"/>
              </a:ext>
            </a:extLst>
          </p:cNvPr>
          <p:cNvPicPr>
            <a:picLocks noGrp="1" noChangeAspect="1"/>
          </p:cNvPicPr>
          <p:nvPr>
            <p:ph idx="1"/>
          </p:nvPr>
        </p:nvPicPr>
        <p:blipFill>
          <a:blip r:embed="rId3"/>
          <a:stretch>
            <a:fillRect/>
          </a:stretch>
        </p:blipFill>
        <p:spPr>
          <a:xfrm>
            <a:off x="3705051" y="1600201"/>
            <a:ext cx="4781899" cy="4038600"/>
          </a:xfrm>
          <a:noFill/>
        </p:spPr>
      </p:pic>
      <p:sp>
        <p:nvSpPr>
          <p:cNvPr id="4" name="Slide Number Placeholder 3">
            <a:extLst>
              <a:ext uri="{FF2B5EF4-FFF2-40B4-BE49-F238E27FC236}">
                <a16:creationId xmlns:a16="http://schemas.microsoft.com/office/drawing/2014/main" id="{29EB85A3-CEBB-596A-1677-A0503CE4048E}"/>
              </a:ext>
            </a:extLst>
          </p:cNvPr>
          <p:cNvSpPr>
            <a:spLocks noGrp="1"/>
          </p:cNvSpPr>
          <p:nvPr>
            <p:ph type="sldNum" sz="quarter" idx="12"/>
          </p:nvPr>
        </p:nvSpPr>
        <p:spPr>
          <a:xfrm>
            <a:off x="8839200" y="6356351"/>
            <a:ext cx="1371600" cy="365125"/>
          </a:xfrm>
        </p:spPr>
        <p:txBody>
          <a:bodyPr anchor="ctr">
            <a:normAutofit/>
          </a:bodyPr>
          <a:lstStyle/>
          <a:p>
            <a:pPr>
              <a:spcAft>
                <a:spcPts val="600"/>
              </a:spcAft>
            </a:pPr>
            <a:fld id="{111DB74A-73E3-49E8-8984-0D5D8C20C556}" type="slidenum">
              <a:rPr lang="en-US" smtClean="0"/>
              <a:pPr>
                <a:spcAft>
                  <a:spcPts val="600"/>
                </a:spcAft>
              </a:pPr>
              <a:t>31</a:t>
            </a:fld>
            <a:endParaRPr lang="en-US"/>
          </a:p>
        </p:txBody>
      </p:sp>
    </p:spTree>
    <p:extLst>
      <p:ext uri="{BB962C8B-B14F-4D97-AF65-F5344CB8AC3E}">
        <p14:creationId xmlns:p14="http://schemas.microsoft.com/office/powerpoint/2010/main" val="1863137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F3A7-9672-4156-9B1C-E2723B8CE27D}"/>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Planting Deep</a:t>
            </a:r>
          </a:p>
        </p:txBody>
      </p:sp>
      <p:pic>
        <p:nvPicPr>
          <p:cNvPr id="6" name="Content Placeholder 5">
            <a:extLst>
              <a:ext uri="{FF2B5EF4-FFF2-40B4-BE49-F238E27FC236}">
                <a16:creationId xmlns:a16="http://schemas.microsoft.com/office/drawing/2014/main" id="{3F51D6C6-200E-480D-9BE9-4BF9289A2F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707" y="1600200"/>
            <a:ext cx="5720586" cy="3810000"/>
          </a:xfrm>
        </p:spPr>
      </p:pic>
      <p:sp>
        <p:nvSpPr>
          <p:cNvPr id="4" name="Slide Number Placeholder 3">
            <a:extLst>
              <a:ext uri="{FF2B5EF4-FFF2-40B4-BE49-F238E27FC236}">
                <a16:creationId xmlns:a16="http://schemas.microsoft.com/office/drawing/2014/main" id="{E4D4C2D7-877D-4BE8-B91A-D7D6A1082FB9}"/>
              </a:ext>
            </a:extLst>
          </p:cNvPr>
          <p:cNvSpPr>
            <a:spLocks noGrp="1"/>
          </p:cNvSpPr>
          <p:nvPr>
            <p:ph type="sldNum" sz="quarter" idx="12"/>
          </p:nvPr>
        </p:nvSpPr>
        <p:spPr/>
        <p:txBody>
          <a:bodyPr/>
          <a:lstStyle/>
          <a:p>
            <a:fld id="{111DB74A-73E3-49E8-8984-0D5D8C20C556}" type="slidenum">
              <a:rPr lang="en-US" smtClean="0"/>
              <a:pPr/>
              <a:t>32</a:t>
            </a:fld>
            <a:endParaRPr lang="en-US"/>
          </a:p>
        </p:txBody>
      </p:sp>
    </p:spTree>
    <p:extLst>
      <p:ext uri="{BB962C8B-B14F-4D97-AF65-F5344CB8AC3E}">
        <p14:creationId xmlns:p14="http://schemas.microsoft.com/office/powerpoint/2010/main" val="554710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Support - Cage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9433" b="5134"/>
          <a:stretch/>
        </p:blipFill>
        <p:spPr>
          <a:xfrm>
            <a:off x="1981200" y="1600201"/>
            <a:ext cx="8229600" cy="4038600"/>
          </a:xfrm>
          <a:prstGeom prst="rect">
            <a:avLst/>
          </a:prstGeom>
          <a:noFill/>
        </p:spPr>
      </p:pic>
      <p:sp>
        <p:nvSpPr>
          <p:cNvPr id="9" name="Slide Number Placeholder 3">
            <a:extLst>
              <a:ext uri="{FF2B5EF4-FFF2-40B4-BE49-F238E27FC236}">
                <a16:creationId xmlns:a16="http://schemas.microsoft.com/office/drawing/2014/main" id="{4211CD22-A037-F1C7-6201-FB5B278CDE20}"/>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33</a:t>
            </a:fld>
            <a:endParaRPr lang="en-US"/>
          </a:p>
        </p:txBody>
      </p:sp>
    </p:spTree>
    <p:extLst>
      <p:ext uri="{BB962C8B-B14F-4D97-AF65-F5344CB8AC3E}">
        <p14:creationId xmlns:p14="http://schemas.microsoft.com/office/powerpoint/2010/main" val="1315459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Support - Skywire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9328" b="5240"/>
          <a:stretch/>
        </p:blipFill>
        <p:spPr>
          <a:xfrm>
            <a:off x="1981200" y="1600201"/>
            <a:ext cx="8229600" cy="4038600"/>
          </a:xfrm>
          <a:prstGeom prst="rect">
            <a:avLst/>
          </a:prstGeom>
          <a:noFill/>
        </p:spPr>
      </p:pic>
      <p:sp>
        <p:nvSpPr>
          <p:cNvPr id="9" name="Slide Number Placeholder 3">
            <a:extLst>
              <a:ext uri="{FF2B5EF4-FFF2-40B4-BE49-F238E27FC236}">
                <a16:creationId xmlns:a16="http://schemas.microsoft.com/office/drawing/2014/main" id="{C5EB0FBF-3BFB-D5D9-BED5-21A1D7AE12CE}"/>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34</a:t>
            </a:fld>
            <a:endParaRPr lang="en-US"/>
          </a:p>
        </p:txBody>
      </p:sp>
    </p:spTree>
    <p:extLst>
      <p:ext uri="{BB962C8B-B14F-4D97-AF65-F5344CB8AC3E}">
        <p14:creationId xmlns:p14="http://schemas.microsoft.com/office/powerpoint/2010/main" val="2533130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Support – Stakes and More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186624"/>
            <a:ext cx="5410200" cy="5234371"/>
          </a:xfrm>
          <a:prstGeom prst="rect">
            <a:avLst/>
          </a:prstGeom>
          <a:noFill/>
        </p:spPr>
      </p:pic>
      <p:sp>
        <p:nvSpPr>
          <p:cNvPr id="9" name="Slide Number Placeholder 3">
            <a:extLst>
              <a:ext uri="{FF2B5EF4-FFF2-40B4-BE49-F238E27FC236}">
                <a16:creationId xmlns:a16="http://schemas.microsoft.com/office/drawing/2014/main" id="{505A492A-AABC-E085-3DA2-A9AC65F0217B}"/>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35</a:t>
            </a:fld>
            <a:endParaRPr lang="en-US"/>
          </a:p>
        </p:txBody>
      </p:sp>
    </p:spTree>
    <p:extLst>
      <p:ext uri="{BB962C8B-B14F-4D97-AF65-F5344CB8AC3E}">
        <p14:creationId xmlns:p14="http://schemas.microsoft.com/office/powerpoint/2010/main" val="611308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Mulch</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328" b="23240"/>
          <a:stretch/>
        </p:blipFill>
        <p:spPr>
          <a:xfrm>
            <a:off x="1981200" y="1600201"/>
            <a:ext cx="8229600" cy="4038600"/>
          </a:xfrm>
          <a:prstGeom prst="rect">
            <a:avLst/>
          </a:prstGeom>
          <a:noFill/>
        </p:spPr>
      </p:pic>
      <p:sp>
        <p:nvSpPr>
          <p:cNvPr id="9" name="Slide Number Placeholder 3">
            <a:extLst>
              <a:ext uri="{FF2B5EF4-FFF2-40B4-BE49-F238E27FC236}">
                <a16:creationId xmlns:a16="http://schemas.microsoft.com/office/drawing/2014/main" id="{756F450E-08EC-D1E4-DEFB-F63D4F2A1BB5}"/>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36</a:t>
            </a:fld>
            <a:endParaRPr lang="en-US"/>
          </a:p>
        </p:txBody>
      </p:sp>
    </p:spTree>
    <p:extLst>
      <p:ext uri="{BB962C8B-B14F-4D97-AF65-F5344CB8AC3E}">
        <p14:creationId xmlns:p14="http://schemas.microsoft.com/office/powerpoint/2010/main" val="3148969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0C8251C-2D72-3C71-8D2D-9A150F969135}"/>
              </a:ext>
            </a:extLst>
          </p:cNvPr>
          <p:cNvSpPr>
            <a:spLocks noGrp="1"/>
          </p:cNvSpPr>
          <p:nvPr>
            <p:ph type="title"/>
          </p:nvPr>
        </p:nvSpPr>
        <p:spPr>
          <a:xfrm>
            <a:off x="1981200" y="274638"/>
            <a:ext cx="8229600" cy="1143000"/>
          </a:xfrm>
        </p:spPr>
        <p:txBody>
          <a:bodyPr>
            <a:normAutofit/>
          </a:bodyPr>
          <a:lstStyle/>
          <a:p>
            <a:r>
              <a:rPr lang="en-US" sz="3700" b="1" dirty="0">
                <a:solidFill>
                  <a:srgbClr val="005A9E"/>
                </a:solidFill>
                <a:latin typeface="Arial" panose="020B0604020202020204" pitchFamily="34" charset="0"/>
                <a:cs typeface="Arial" panose="020B0604020202020204" pitchFamily="34" charset="0"/>
              </a:rPr>
              <a:t>Maintenance</a:t>
            </a:r>
          </a:p>
        </p:txBody>
      </p:sp>
      <p:sp>
        <p:nvSpPr>
          <p:cNvPr id="4" name="Slide Number Placeholder 3">
            <a:extLst>
              <a:ext uri="{FF2B5EF4-FFF2-40B4-BE49-F238E27FC236}">
                <a16:creationId xmlns:a16="http://schemas.microsoft.com/office/drawing/2014/main" id="{B7C902C0-0303-A989-76E0-D880B08A1BDA}"/>
              </a:ext>
            </a:extLst>
          </p:cNvPr>
          <p:cNvSpPr>
            <a:spLocks noGrp="1"/>
          </p:cNvSpPr>
          <p:nvPr>
            <p:ph type="sldNum" sz="quarter" idx="12"/>
          </p:nvPr>
        </p:nvSpPr>
        <p:spPr>
          <a:xfrm>
            <a:off x="8839200" y="6356351"/>
            <a:ext cx="1371600" cy="365125"/>
          </a:xfrm>
        </p:spPr>
        <p:txBody>
          <a:bodyPr anchor="ctr">
            <a:normAutofit/>
          </a:bodyPr>
          <a:lstStyle/>
          <a:p>
            <a:pPr>
              <a:spcAft>
                <a:spcPts val="600"/>
              </a:spcAft>
            </a:pPr>
            <a:fld id="{111DB74A-73E3-49E8-8984-0D5D8C20C556}" type="slidenum">
              <a:rPr lang="en-US" smtClean="0"/>
              <a:pPr>
                <a:spcAft>
                  <a:spcPts val="600"/>
                </a:spcAft>
              </a:pPr>
              <a:t>37</a:t>
            </a:fld>
            <a:endParaRPr lang="en-US"/>
          </a:p>
        </p:txBody>
      </p:sp>
      <p:graphicFrame>
        <p:nvGraphicFramePr>
          <p:cNvPr id="13" name="Content Placeholder 2">
            <a:extLst>
              <a:ext uri="{FF2B5EF4-FFF2-40B4-BE49-F238E27FC236}">
                <a16:creationId xmlns:a16="http://schemas.microsoft.com/office/drawing/2014/main" id="{03DF24C5-35BD-463F-E3E6-8E51B8182B99}"/>
              </a:ext>
            </a:extLst>
          </p:cNvPr>
          <p:cNvGraphicFramePr>
            <a:graphicFrameLocks noGrp="1"/>
          </p:cNvGraphicFramePr>
          <p:nvPr>
            <p:ph idx="1"/>
            <p:extLst>
              <p:ext uri="{D42A27DB-BD31-4B8C-83A1-F6EECF244321}">
                <p14:modId xmlns:p14="http://schemas.microsoft.com/office/powerpoint/2010/main" val="885534730"/>
              </p:ext>
            </p:extLst>
          </p:nvPr>
        </p:nvGraphicFramePr>
        <p:xfrm>
          <a:off x="1981200" y="1600201"/>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1704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23EF-53A3-4EB7-9D4A-DCD3AE677F5B}"/>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Watering</a:t>
            </a:r>
          </a:p>
        </p:txBody>
      </p:sp>
      <p:sp>
        <p:nvSpPr>
          <p:cNvPr id="3" name="Content Placeholder 2">
            <a:extLst>
              <a:ext uri="{FF2B5EF4-FFF2-40B4-BE49-F238E27FC236}">
                <a16:creationId xmlns:a16="http://schemas.microsoft.com/office/drawing/2014/main" id="{B39BE8BE-E287-4BB5-A3B1-9154964BADF2}"/>
              </a:ext>
            </a:extLst>
          </p:cNvPr>
          <p:cNvSpPr>
            <a:spLocks noGrp="1"/>
          </p:cNvSpPr>
          <p:nvPr>
            <p:ph idx="1"/>
          </p:nvPr>
        </p:nvSpPr>
        <p:spPr>
          <a:xfrm>
            <a:off x="1066800" y="1600201"/>
            <a:ext cx="9753600" cy="4343399"/>
          </a:xfrm>
        </p:spPr>
        <p:txBody>
          <a:bodyPr>
            <a:normAutofit/>
          </a:bodyPr>
          <a:lstStyle/>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Water deeply by drip or soaker hose to encourage deep roots.  Furrow irrigation works also but is more work.</a:t>
            </a:r>
          </a:p>
          <a:p>
            <a:pPr marL="457200" indent="-457200">
              <a:buFont typeface="Arial" panose="020B0604020202020204" pitchFamily="34" charset="0"/>
              <a:buChar char="•"/>
            </a:pPr>
            <a:endParaRPr lang="en-US" sz="3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Avoid wetting the foliage or fruit.</a:t>
            </a:r>
          </a:p>
          <a:p>
            <a:pPr marL="457200" indent="-457200">
              <a:buFont typeface="Arial" panose="020B0604020202020204" pitchFamily="34" charset="0"/>
              <a:buChar char="•"/>
            </a:pPr>
            <a:endParaRPr lang="en-US" sz="3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Deep moisture will keep your plants healthy and protect from thrips.</a:t>
            </a:r>
          </a:p>
        </p:txBody>
      </p:sp>
      <p:sp>
        <p:nvSpPr>
          <p:cNvPr id="4" name="Slide Number Placeholder 3">
            <a:extLst>
              <a:ext uri="{FF2B5EF4-FFF2-40B4-BE49-F238E27FC236}">
                <a16:creationId xmlns:a16="http://schemas.microsoft.com/office/drawing/2014/main" id="{8D94484B-C1F8-4C83-ADF6-0AB8AAC9955F}"/>
              </a:ext>
            </a:extLst>
          </p:cNvPr>
          <p:cNvSpPr>
            <a:spLocks noGrp="1"/>
          </p:cNvSpPr>
          <p:nvPr>
            <p:ph type="sldNum" sz="quarter" idx="12"/>
          </p:nvPr>
        </p:nvSpPr>
        <p:spPr/>
        <p:txBody>
          <a:bodyPr/>
          <a:lstStyle/>
          <a:p>
            <a:fld id="{111DB74A-73E3-49E8-8984-0D5D8C20C556}" type="slidenum">
              <a:rPr lang="en-US" smtClean="0"/>
              <a:pPr/>
              <a:t>38</a:t>
            </a:fld>
            <a:endParaRPr lang="en-US"/>
          </a:p>
        </p:txBody>
      </p:sp>
    </p:spTree>
    <p:extLst>
      <p:ext uri="{BB962C8B-B14F-4D97-AF65-F5344CB8AC3E}">
        <p14:creationId xmlns:p14="http://schemas.microsoft.com/office/powerpoint/2010/main" val="3666010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23EF-53A3-4EB7-9D4A-DCD3AE677F5B}"/>
              </a:ext>
            </a:extLst>
          </p:cNvPr>
          <p:cNvSpPr>
            <a:spLocks noGrp="1"/>
          </p:cNvSpPr>
          <p:nvPr>
            <p:ph type="title"/>
          </p:nvPr>
        </p:nvSpPr>
        <p:spPr>
          <a:xfrm>
            <a:off x="609600" y="274638"/>
            <a:ext cx="109728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Choosing a Fertilizer</a:t>
            </a:r>
          </a:p>
        </p:txBody>
      </p:sp>
      <p:sp>
        <p:nvSpPr>
          <p:cNvPr id="4" name="Slide Number Placeholder 3">
            <a:extLst>
              <a:ext uri="{FF2B5EF4-FFF2-40B4-BE49-F238E27FC236}">
                <a16:creationId xmlns:a16="http://schemas.microsoft.com/office/drawing/2014/main" id="{8D94484B-C1F8-4C83-ADF6-0AB8AAC9955F}"/>
              </a:ext>
            </a:extLst>
          </p:cNvPr>
          <p:cNvSpPr>
            <a:spLocks noGrp="1"/>
          </p:cNvSpPr>
          <p:nvPr>
            <p:ph type="sldNum" sz="quarter" idx="12"/>
          </p:nvPr>
        </p:nvSpPr>
        <p:spPr>
          <a:xfrm>
            <a:off x="9753600" y="6356351"/>
            <a:ext cx="1828800" cy="365125"/>
          </a:xfrm>
        </p:spPr>
        <p:txBody>
          <a:bodyPr anchor="ctr">
            <a:normAutofit/>
          </a:bodyPr>
          <a:lstStyle/>
          <a:p>
            <a:pPr>
              <a:spcAft>
                <a:spcPts val="600"/>
              </a:spcAft>
            </a:pPr>
            <a:fld id="{111DB74A-73E3-49E8-8984-0D5D8C20C556}" type="slidenum">
              <a:rPr lang="en-US" smtClean="0"/>
              <a:pPr>
                <a:spcAft>
                  <a:spcPts val="600"/>
                </a:spcAft>
              </a:pPr>
              <a:t>39</a:t>
            </a:fld>
            <a:endParaRPr lang="en-US"/>
          </a:p>
        </p:txBody>
      </p:sp>
      <p:graphicFrame>
        <p:nvGraphicFramePr>
          <p:cNvPr id="11" name="Table 10">
            <a:extLst>
              <a:ext uri="{FF2B5EF4-FFF2-40B4-BE49-F238E27FC236}">
                <a16:creationId xmlns:a16="http://schemas.microsoft.com/office/drawing/2014/main" id="{E2366DA7-0CAD-AD4B-E47F-32B139844F11}"/>
              </a:ext>
            </a:extLst>
          </p:cNvPr>
          <p:cNvGraphicFramePr>
            <a:graphicFrameLocks noGrp="1"/>
          </p:cNvGraphicFramePr>
          <p:nvPr>
            <p:extLst>
              <p:ext uri="{D42A27DB-BD31-4B8C-83A1-F6EECF244321}">
                <p14:modId xmlns:p14="http://schemas.microsoft.com/office/powerpoint/2010/main" val="3392944922"/>
              </p:ext>
            </p:extLst>
          </p:nvPr>
        </p:nvGraphicFramePr>
        <p:xfrm>
          <a:off x="1447800" y="1600201"/>
          <a:ext cx="9518561" cy="3450516"/>
        </p:xfrm>
        <a:graphic>
          <a:graphicData uri="http://schemas.openxmlformats.org/drawingml/2006/table">
            <a:tbl>
              <a:tblPr firstRow="1" firstCol="1" bandRow="1"/>
              <a:tblGrid>
                <a:gridCol w="4530288">
                  <a:extLst>
                    <a:ext uri="{9D8B030D-6E8A-4147-A177-3AD203B41FA5}">
                      <a16:colId xmlns:a16="http://schemas.microsoft.com/office/drawing/2014/main" val="3812694661"/>
                    </a:ext>
                  </a:extLst>
                </a:gridCol>
                <a:gridCol w="4988273">
                  <a:extLst>
                    <a:ext uri="{9D8B030D-6E8A-4147-A177-3AD203B41FA5}">
                      <a16:colId xmlns:a16="http://schemas.microsoft.com/office/drawing/2014/main" val="4182346400"/>
                    </a:ext>
                  </a:extLst>
                </a:gridCol>
              </a:tblGrid>
              <a:tr h="664245">
                <a:tc>
                  <a:txBody>
                    <a:bodyPr/>
                    <a:lstStyle/>
                    <a:p>
                      <a:pPr marL="0" marR="0" algn="ctr" fontAlgn="t">
                        <a:lnSpc>
                          <a:spcPct val="107000"/>
                        </a:lnSpc>
                        <a:spcBef>
                          <a:spcPts val="0"/>
                        </a:spcBef>
                        <a:spcAft>
                          <a:spcPts val="0"/>
                        </a:spcAft>
                      </a:pPr>
                      <a:r>
                        <a:rPr lang="en-US" sz="3600" b="1" i="0" u="none" strike="noStrike" kern="100">
                          <a:effectLst/>
                          <a:latin typeface="Arial" panose="020B0604020202020204" pitchFamily="34" charset="0"/>
                          <a:ea typeface="Calibri" panose="020F0502020204030204" pitchFamily="34" charset="0"/>
                          <a:cs typeface="Times New Roman" panose="02020603050405020304" pitchFamily="18" charset="0"/>
                        </a:rPr>
                        <a:t>Organic</a:t>
                      </a:r>
                      <a:endParaRPr lang="en-US" sz="3000" b="0" i="0" u="none" strike="noStrike">
                        <a:effectLst/>
                        <a:latin typeface="Arial" panose="020B0604020202020204" pitchFamily="34" charset="0"/>
                      </a:endParaRP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3600" b="1" i="0" u="none" strike="noStrike" kern="100">
                          <a:effectLst/>
                          <a:latin typeface="Arial" panose="020B0604020202020204" pitchFamily="34" charset="0"/>
                          <a:ea typeface="Calibri" panose="020F0502020204030204" pitchFamily="34" charset="0"/>
                          <a:cs typeface="Times New Roman" panose="02020603050405020304" pitchFamily="18" charset="0"/>
                        </a:rPr>
                        <a:t>Inorganic</a:t>
                      </a:r>
                      <a:endParaRPr lang="en-US" sz="3000" b="0" i="0" u="none" strike="noStrike">
                        <a:effectLst/>
                        <a:latin typeface="Arial" panose="020B0604020202020204" pitchFamily="34" charset="0"/>
                      </a:endParaRP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1503290"/>
                  </a:ext>
                </a:extLst>
              </a:tr>
              <a:tr h="1199204">
                <a:tc>
                  <a:txBody>
                    <a:bodyPr/>
                    <a:lstStyle/>
                    <a:p>
                      <a:pPr marL="0" marR="0" algn="l" fontAlgn="t">
                        <a:lnSpc>
                          <a:spcPct val="107000"/>
                        </a:lnSpc>
                        <a:spcBef>
                          <a:spcPts val="0"/>
                        </a:spcBef>
                        <a:spcAft>
                          <a:spcPts val="0"/>
                        </a:spcAft>
                      </a:pPr>
                      <a:r>
                        <a:rPr lang="en-US" sz="2800" b="0" i="0" u="none" strike="noStrike" kern="100" dirty="0">
                          <a:effectLst/>
                          <a:latin typeface="Arial" panose="020B0604020202020204" pitchFamily="34" charset="0"/>
                          <a:ea typeface="Calibri" panose="020F0502020204030204" pitchFamily="34" charset="0"/>
                          <a:cs typeface="Times New Roman" panose="02020603050405020304" pitchFamily="18" charset="0"/>
                        </a:rPr>
                        <a:t>Manures &amp; Compost (plus bone meal, cottonseed, &amp; fish emulsion)</a:t>
                      </a:r>
                      <a:endParaRPr lang="en-US" sz="2800" b="0" i="0" u="none" strike="noStrike" dirty="0">
                        <a:effectLst/>
                        <a:latin typeface="Arial" panose="020B0604020202020204" pitchFamily="34" charset="0"/>
                      </a:endParaRP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800" b="0" i="0" u="none" strike="noStrike" kern="100" dirty="0">
                          <a:effectLst/>
                          <a:latin typeface="Arial" panose="020B0604020202020204" pitchFamily="34" charset="0"/>
                          <a:ea typeface="Calibri" panose="020F0502020204030204" pitchFamily="34" charset="0"/>
                          <a:cs typeface="Times New Roman" panose="02020603050405020304" pitchFamily="18" charset="0"/>
                        </a:rPr>
                        <a:t>Chemical Products includes:</a:t>
                      </a:r>
                      <a:endParaRPr lang="en-US" sz="28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2800" b="0" i="0" u="none" strike="noStrike" kern="100" dirty="0">
                          <a:effectLst/>
                          <a:latin typeface="Arial" panose="020B0604020202020204" pitchFamily="34" charset="0"/>
                          <a:ea typeface="Calibri" panose="020F0502020204030204" pitchFamily="34" charset="0"/>
                          <a:cs typeface="Times New Roman" panose="02020603050405020304" pitchFamily="18" charset="0"/>
                        </a:rPr>
                        <a:t>Nitrogen (N) + Phosphorus (P) + Potassium (K)</a:t>
                      </a:r>
                      <a:endParaRPr lang="en-US" sz="2800" b="0" i="0" u="none" strike="noStrike" dirty="0">
                        <a:effectLst/>
                        <a:latin typeface="Arial" panose="020B0604020202020204" pitchFamily="34" charset="0"/>
                      </a:endParaRP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4081132"/>
                  </a:ext>
                </a:extLst>
              </a:tr>
              <a:tr h="450158">
                <a:tc>
                  <a:txBody>
                    <a:bodyPr/>
                    <a:lstStyle/>
                    <a:p>
                      <a:pPr marL="0" marR="0" algn="l" fontAlgn="t">
                        <a:lnSpc>
                          <a:spcPct val="107000"/>
                        </a:lnSpc>
                        <a:spcBef>
                          <a:spcPts val="0"/>
                        </a:spcBef>
                        <a:spcAft>
                          <a:spcPts val="0"/>
                        </a:spcAft>
                      </a:pPr>
                      <a:r>
                        <a:rPr lang="en-US" sz="2800" b="0" i="0" u="none" strike="noStrike" dirty="0">
                          <a:effectLst/>
                          <a:latin typeface="Arial" panose="020B0604020202020204" pitchFamily="34" charset="0"/>
                        </a:rPr>
                        <a:t>Supplies plants with essential nutrients</a:t>
                      </a: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endParaRPr lang="en-US" sz="28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2800" b="0" i="0" u="none" strike="noStrike" dirty="0">
                          <a:effectLst/>
                          <a:latin typeface="Arial" panose="020B0604020202020204" pitchFamily="34" charset="0"/>
                        </a:rPr>
                        <a:t>Fast acting &amp; low in cost</a:t>
                      </a: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0468061"/>
                  </a:ext>
                </a:extLst>
              </a:tr>
              <a:tr h="450158">
                <a:tc>
                  <a:txBody>
                    <a:bodyPr/>
                    <a:lstStyle/>
                    <a:p>
                      <a:pPr marL="0" marR="0" algn="l" fontAlgn="t">
                        <a:lnSpc>
                          <a:spcPct val="107000"/>
                        </a:lnSpc>
                        <a:spcBef>
                          <a:spcPts val="0"/>
                        </a:spcBef>
                        <a:spcAft>
                          <a:spcPts val="0"/>
                        </a:spcAft>
                      </a:pPr>
                      <a:r>
                        <a:rPr lang="en-US" sz="2800" b="0" i="0" u="none" strike="noStrike" dirty="0">
                          <a:effectLst/>
                          <a:latin typeface="Arial" panose="020B0604020202020204" pitchFamily="34" charset="0"/>
                        </a:rPr>
                        <a:t>Improves soil structure</a:t>
                      </a: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0"/>
                        </a:spcBef>
                        <a:spcAft>
                          <a:spcPts val="0"/>
                        </a:spcAft>
                      </a:pPr>
                      <a:r>
                        <a:rPr lang="en-US" sz="2800" b="0" i="0" u="none" strike="noStrike" dirty="0">
                          <a:effectLst/>
                          <a:latin typeface="Arial" panose="020B0604020202020204" pitchFamily="34" charset="0"/>
                        </a:rPr>
                        <a:t>Acidifies the soil</a:t>
                      </a:r>
                    </a:p>
                  </a:txBody>
                  <a:tcPr marL="112513" marR="112513" marT="156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453097"/>
                  </a:ext>
                </a:extLst>
              </a:tr>
            </a:tbl>
          </a:graphicData>
        </a:graphic>
      </p:graphicFrame>
      <p:sp>
        <p:nvSpPr>
          <p:cNvPr id="3" name="TextBox 2">
            <a:extLst>
              <a:ext uri="{FF2B5EF4-FFF2-40B4-BE49-F238E27FC236}">
                <a16:creationId xmlns:a16="http://schemas.microsoft.com/office/drawing/2014/main" id="{8D78D576-68C8-8943-6574-11D3A88B30AD}"/>
              </a:ext>
            </a:extLst>
          </p:cNvPr>
          <p:cNvSpPr txBox="1"/>
          <p:nvPr/>
        </p:nvSpPr>
        <p:spPr>
          <a:xfrm>
            <a:off x="1179919" y="5929948"/>
            <a:ext cx="9518561" cy="523220"/>
          </a:xfrm>
          <a:prstGeom prst="rect">
            <a:avLst/>
          </a:prstGeom>
          <a:noFill/>
        </p:spPr>
        <p:txBody>
          <a:bodyPr wrap="square" rtlCol="0">
            <a:spAutoFit/>
          </a:bodyPr>
          <a:lstStyle/>
          <a:p>
            <a:pPr algn="ctr"/>
            <a:r>
              <a:rPr lang="en-US" sz="2800" i="1" dirty="0">
                <a:solidFill>
                  <a:srgbClr val="FF0000"/>
                </a:solidFill>
              </a:rPr>
              <a:t>The choice is up to you!</a:t>
            </a:r>
            <a:endParaRPr lang="en-US" dirty="0"/>
          </a:p>
        </p:txBody>
      </p:sp>
    </p:spTree>
    <p:extLst>
      <p:ext uri="{BB962C8B-B14F-4D97-AF65-F5344CB8AC3E}">
        <p14:creationId xmlns:p14="http://schemas.microsoft.com/office/powerpoint/2010/main" val="234707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sz="3200" b="1" dirty="0">
                <a:solidFill>
                  <a:schemeClr val="accent5">
                    <a:lumMod val="50000"/>
                  </a:schemeClr>
                </a:solidFill>
              </a:rPr>
              <a:t>Where to find us…</a:t>
            </a:r>
          </a:p>
          <a:p>
            <a:r>
              <a:rPr lang="en-US" sz="3000" b="1" dirty="0">
                <a:solidFill>
                  <a:schemeClr val="accent1">
                    <a:lumMod val="50000"/>
                  </a:schemeClr>
                </a:solidFill>
              </a:rPr>
              <a:t>Workshops, Fairs and Festivals, and Special Events</a:t>
            </a:r>
          </a:p>
          <a:p>
            <a:pPr lvl="1"/>
            <a:r>
              <a:rPr lang="en-US" sz="2400" dirty="0">
                <a:solidFill>
                  <a:schemeClr val="accent1">
                    <a:lumMod val="50000"/>
                  </a:schemeClr>
                </a:solidFill>
              </a:rPr>
              <a:t>Speakers by Request </a:t>
            </a:r>
          </a:p>
          <a:p>
            <a:pPr lvl="1"/>
            <a:r>
              <a:rPr lang="en-US" sz="2400" dirty="0">
                <a:solidFill>
                  <a:schemeClr val="accent1">
                    <a:lumMod val="50000"/>
                  </a:schemeClr>
                </a:solidFill>
              </a:rPr>
              <a:t>Workshops (various venues, check website)</a:t>
            </a:r>
          </a:p>
          <a:p>
            <a:pPr lvl="1"/>
            <a:r>
              <a:rPr lang="en-US" sz="2400" dirty="0">
                <a:solidFill>
                  <a:schemeClr val="accent1">
                    <a:lumMod val="50000"/>
                  </a:schemeClr>
                </a:solidFill>
              </a:rPr>
              <a:t>Farmers’ Markets (seasonal: Auburn, Lincoln, Roseville)</a:t>
            </a:r>
          </a:p>
          <a:p>
            <a:pPr lvl="1"/>
            <a:r>
              <a:rPr lang="en-US" sz="2400" dirty="0">
                <a:solidFill>
                  <a:schemeClr val="accent1">
                    <a:lumMod val="50000"/>
                  </a:schemeClr>
                </a:solidFill>
              </a:rPr>
              <a:t>Fairs and Festivals Booths (varies)</a:t>
            </a:r>
          </a:p>
          <a:p>
            <a:pPr lvl="1"/>
            <a:r>
              <a:rPr lang="en-US" sz="2400" dirty="0">
                <a:solidFill>
                  <a:schemeClr val="accent1">
                    <a:lumMod val="50000"/>
                  </a:schemeClr>
                </a:solidFill>
              </a:rPr>
              <a:t>Garden Faire (April)</a:t>
            </a:r>
          </a:p>
          <a:p>
            <a:pPr lvl="1"/>
            <a:r>
              <a:rPr lang="en-US" sz="2400" dirty="0">
                <a:solidFill>
                  <a:schemeClr val="accent1">
                    <a:lumMod val="50000"/>
                  </a:schemeClr>
                </a:solidFill>
              </a:rPr>
              <a:t>Mother’s Day Garden Tour (May)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DB74A-73E3-49E8-8984-0D5D8C20C55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304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5FDD1-1C55-4031-970A-59505EFDA18A}"/>
              </a:ext>
            </a:extLst>
          </p:cNvPr>
          <p:cNvSpPr>
            <a:spLocks noGrp="1"/>
          </p:cNvSpPr>
          <p:nvPr>
            <p:ph type="title"/>
          </p:nvPr>
        </p:nvSpPr>
        <p:spPr/>
        <p:txBody>
          <a:bodyPr>
            <a:noAutofit/>
          </a:bodyPr>
          <a:lstStyle/>
          <a:p>
            <a:r>
              <a:rPr lang="en-US" sz="3600" b="1" dirty="0">
                <a:solidFill>
                  <a:srgbClr val="005A9E"/>
                </a:solidFill>
                <a:latin typeface="Arial" panose="020B0604020202020204" pitchFamily="34" charset="0"/>
                <a:cs typeface="Arial" panose="020B0604020202020204" pitchFamily="34" charset="0"/>
              </a:rPr>
              <a:t>Pruning: The Secret to Bigger &amp; Tastier Tomatoes</a:t>
            </a:r>
          </a:p>
        </p:txBody>
      </p:sp>
      <p:sp>
        <p:nvSpPr>
          <p:cNvPr id="3" name="Content Placeholder 2">
            <a:extLst>
              <a:ext uri="{FF2B5EF4-FFF2-40B4-BE49-F238E27FC236}">
                <a16:creationId xmlns:a16="http://schemas.microsoft.com/office/drawing/2014/main" id="{9C4288C2-E8EC-488E-8C65-56FDC8F13424}"/>
              </a:ext>
            </a:extLst>
          </p:cNvPr>
          <p:cNvSpPr>
            <a:spLocks noGrp="1"/>
          </p:cNvSpPr>
          <p:nvPr>
            <p:ph idx="1"/>
          </p:nvPr>
        </p:nvSpPr>
        <p:spPr>
          <a:xfrm>
            <a:off x="609600" y="1600200"/>
            <a:ext cx="4724400" cy="4343399"/>
          </a:xfrm>
        </p:spPr>
        <p:txBody>
          <a:bodyPr>
            <a:normAutofit fontScale="92500" lnSpcReduction="20000"/>
          </a:bodyPr>
          <a:lstStyle/>
          <a:p>
            <a:pPr algn="l"/>
            <a:endParaRPr lang="en-US" b="0" i="0" dirty="0">
              <a:solidFill>
                <a:srgbClr val="000000"/>
              </a:solidFill>
              <a:effectLst/>
              <a:latin typeface="Verdana" panose="020B0604030504040204" pitchFamily="34" charset="0"/>
            </a:endParaRP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Two or more stems produce more tomatoes</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Removing suckers after two leaves develop</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Remove dead, diseased or crossing over branches.</a:t>
            </a:r>
          </a:p>
          <a:p>
            <a:pPr marL="457200" indent="-457200">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Keep branches off the ground</a:t>
            </a:r>
          </a:p>
          <a:p>
            <a:endParaRPr lang="en-US" dirty="0"/>
          </a:p>
        </p:txBody>
      </p:sp>
      <p:sp>
        <p:nvSpPr>
          <p:cNvPr id="4" name="Slide Number Placeholder 3">
            <a:extLst>
              <a:ext uri="{FF2B5EF4-FFF2-40B4-BE49-F238E27FC236}">
                <a16:creationId xmlns:a16="http://schemas.microsoft.com/office/drawing/2014/main" id="{EE9284CC-8896-49E9-9386-84D8A630E316}"/>
              </a:ext>
            </a:extLst>
          </p:cNvPr>
          <p:cNvSpPr>
            <a:spLocks noGrp="1"/>
          </p:cNvSpPr>
          <p:nvPr>
            <p:ph type="sldNum" sz="quarter" idx="12"/>
          </p:nvPr>
        </p:nvSpPr>
        <p:spPr/>
        <p:txBody>
          <a:bodyPr/>
          <a:lstStyle/>
          <a:p>
            <a:fld id="{111DB74A-73E3-49E8-8984-0D5D8C20C556}" type="slidenum">
              <a:rPr lang="en-US" smtClean="0"/>
              <a:pPr/>
              <a:t>40</a:t>
            </a:fld>
            <a:endParaRPr lang="en-US"/>
          </a:p>
        </p:txBody>
      </p:sp>
      <p:pic>
        <p:nvPicPr>
          <p:cNvPr id="7" name="Picture 6" descr="A close-up of a hand touching a plant&#10;&#10;Description automatically generated">
            <a:extLst>
              <a:ext uri="{FF2B5EF4-FFF2-40B4-BE49-F238E27FC236}">
                <a16:creationId xmlns:a16="http://schemas.microsoft.com/office/drawing/2014/main" id="{11A7AEF6-71FC-36CE-0ED8-6753F80B1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630680"/>
            <a:ext cx="6260510" cy="4175760"/>
          </a:xfrm>
          <a:prstGeom prst="rect">
            <a:avLst/>
          </a:prstGeom>
        </p:spPr>
      </p:pic>
    </p:spTree>
    <p:extLst>
      <p:ext uri="{BB962C8B-B14F-4D97-AF65-F5344CB8AC3E}">
        <p14:creationId xmlns:p14="http://schemas.microsoft.com/office/powerpoint/2010/main" val="3850885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b="1"/>
              <a:t>Other Considerations</a:t>
            </a:r>
          </a:p>
        </p:txBody>
      </p:sp>
      <p:sp>
        <p:nvSpPr>
          <p:cNvPr id="9" name="Slide Number Placeholder 3">
            <a:extLst>
              <a:ext uri="{FF2B5EF4-FFF2-40B4-BE49-F238E27FC236}">
                <a16:creationId xmlns:a16="http://schemas.microsoft.com/office/drawing/2014/main" id="{96F67D43-79C7-60B8-AF62-7DCB0EC82938}"/>
              </a:ext>
            </a:extLst>
          </p:cNvPr>
          <p:cNvSpPr>
            <a:spLocks noGrp="1"/>
          </p:cNvSpPr>
          <p:nvPr>
            <p:ph type="sldNum" sz="quarter" idx="12"/>
          </p:nvPr>
        </p:nvSpPr>
        <p:spPr>
          <a:xfrm>
            <a:off x="9753600" y="6356351"/>
            <a:ext cx="1828800" cy="365125"/>
          </a:xfrm>
        </p:spPr>
        <p:txBody>
          <a:bodyPr anchor="ctr">
            <a:normAutofit/>
          </a:bodyPr>
          <a:lstStyle/>
          <a:p>
            <a:pPr>
              <a:spcAft>
                <a:spcPts val="600"/>
              </a:spcAft>
            </a:pPr>
            <a:fld id="{111DB74A-73E3-49E8-8984-0D5D8C20C556}" type="slidenum">
              <a:rPr lang="en-US" smtClean="0"/>
              <a:pPr>
                <a:spcAft>
                  <a:spcPts val="600"/>
                </a:spcAft>
              </a:pPr>
              <a:t>41</a:t>
            </a:fld>
            <a:endParaRPr lang="en-US"/>
          </a:p>
        </p:txBody>
      </p:sp>
      <p:graphicFrame>
        <p:nvGraphicFramePr>
          <p:cNvPr id="5" name="Content Placeholder 2">
            <a:extLst>
              <a:ext uri="{FF2B5EF4-FFF2-40B4-BE49-F238E27FC236}">
                <a16:creationId xmlns:a16="http://schemas.microsoft.com/office/drawing/2014/main" id="{596E10C5-8DB4-BC5D-878F-7526CD9E6564}"/>
              </a:ext>
            </a:extLst>
          </p:cNvPr>
          <p:cNvGraphicFramePr>
            <a:graphicFrameLocks noGrp="1"/>
          </p:cNvGraphicFramePr>
          <p:nvPr>
            <p:ph idx="1"/>
            <p:extLst>
              <p:ext uri="{D42A27DB-BD31-4B8C-83A1-F6EECF244321}">
                <p14:modId xmlns:p14="http://schemas.microsoft.com/office/powerpoint/2010/main" val="558691595"/>
              </p:ext>
            </p:extLst>
          </p:nvPr>
        </p:nvGraphicFramePr>
        <p:xfrm>
          <a:off x="609600" y="1600201"/>
          <a:ext cx="109728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992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DBA9-0A00-02B6-C17E-0599AFC072CD}"/>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Shade Cloth Examples</a:t>
            </a:r>
          </a:p>
        </p:txBody>
      </p:sp>
      <p:pic>
        <p:nvPicPr>
          <p:cNvPr id="1026" name="Picture 2" descr="Homemade PVC structure to shade cabbage growing late into the summer season by Sara Hoyer">
            <a:extLst>
              <a:ext uri="{FF2B5EF4-FFF2-40B4-BE49-F238E27FC236}">
                <a16:creationId xmlns:a16="http://schemas.microsoft.com/office/drawing/2014/main" id="{465F752F-55BE-8C7E-923D-F22A6C1CA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01562"/>
            <a:ext cx="3095625" cy="4124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B395D9-6808-E9F0-046A-53F672C6F4AC}"/>
              </a:ext>
            </a:extLst>
          </p:cNvPr>
          <p:cNvSpPr txBox="1"/>
          <p:nvPr/>
        </p:nvSpPr>
        <p:spPr>
          <a:xfrm>
            <a:off x="304800" y="1238477"/>
            <a:ext cx="1148213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Provide partial shade during most intense sun part of the day to avoid sunscald.</a:t>
            </a:r>
          </a:p>
          <a:p>
            <a:pPr marL="285750" indent="-285750">
              <a:buFont typeface="Arial" panose="020B0604020202020204" pitchFamily="34" charset="0"/>
              <a:buChar char="•"/>
            </a:pPr>
            <a:endParaRPr lang="en-US" sz="2400" dirty="0">
              <a:solidFill>
                <a:schemeClr val="accent1">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C64C66-CE69-754F-F11B-A5C460D9B231}"/>
              </a:ext>
            </a:extLst>
          </p:cNvPr>
          <p:cNvSpPr txBox="1"/>
          <p:nvPr/>
        </p:nvSpPr>
        <p:spPr>
          <a:xfrm>
            <a:off x="304801" y="6096000"/>
            <a:ext cx="2576514"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PVC table like structure</a:t>
            </a:r>
          </a:p>
          <a:p>
            <a:endParaRPr lang="en-US" dirty="0"/>
          </a:p>
        </p:txBody>
      </p:sp>
      <p:pic>
        <p:nvPicPr>
          <p:cNvPr id="4" name="Picture 3" descr="A blue umbrella in a garden&#10;&#10;Description automatically generated">
            <a:extLst>
              <a:ext uri="{FF2B5EF4-FFF2-40B4-BE49-F238E27FC236}">
                <a16:creationId xmlns:a16="http://schemas.microsoft.com/office/drawing/2014/main" id="{F01A1CF1-E1ED-94E4-9462-D5E70EE9F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878" y="3715468"/>
            <a:ext cx="4062663" cy="2853436"/>
          </a:xfrm>
          <a:prstGeom prst="rect">
            <a:avLst/>
          </a:prstGeom>
        </p:spPr>
      </p:pic>
      <p:pic>
        <p:nvPicPr>
          <p:cNvPr id="5" name="Picture 2" descr="Fruit exposed to the hot sun">
            <a:extLst>
              <a:ext uri="{FF2B5EF4-FFF2-40B4-BE49-F238E27FC236}">
                <a16:creationId xmlns:a16="http://schemas.microsoft.com/office/drawing/2014/main" id="{07124C23-3FAC-4D00-05E3-1B768EB93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287" y="1832602"/>
            <a:ext cx="2851739" cy="1750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shade cloth over chard by Terry Lippert">
            <a:extLst>
              <a:ext uri="{FF2B5EF4-FFF2-40B4-BE49-F238E27FC236}">
                <a16:creationId xmlns:a16="http://schemas.microsoft.com/office/drawing/2014/main" id="{28AB1088-3044-2D96-9FA2-FE58C31A5B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3995" y="1825625"/>
            <a:ext cx="30956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67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5A9E"/>
                </a:solidFill>
                <a:latin typeface="Arial" panose="020B0604020202020204" pitchFamily="34" charset="0"/>
                <a:cs typeface="Arial" panose="020B0604020202020204" pitchFamily="34" charset="0"/>
              </a:rPr>
              <a:t>Pests and Problems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Vertebrate Pests</a:t>
            </a:r>
          </a:p>
          <a:p>
            <a:pPr marL="457200" indent="-457200">
              <a:buFont typeface="Arial" panose="020B0604020202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Insects</a:t>
            </a:r>
          </a:p>
          <a:p>
            <a:pPr marL="457200" indent="-457200">
              <a:buFont typeface="Arial" panose="020B0604020202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Diseases/Environmental Problems</a:t>
            </a:r>
          </a:p>
        </p:txBody>
      </p:sp>
    </p:spTree>
    <p:extLst>
      <p:ext uri="{BB962C8B-B14F-4D97-AF65-F5344CB8AC3E}">
        <p14:creationId xmlns:p14="http://schemas.microsoft.com/office/powerpoint/2010/main" val="1645427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7000" contrast="14000"/>
                    </a14:imgEffect>
                  </a14:imgLayer>
                </a14:imgProps>
              </a:ext>
            </a:extLst>
          </a:blip>
          <a:stretch>
            <a:fillRect/>
          </a:stretch>
        </p:blipFill>
        <p:spPr>
          <a:xfrm>
            <a:off x="609600" y="1679575"/>
            <a:ext cx="4418013" cy="3881438"/>
          </a:xfrm>
          <a:prstGeom prst="rect">
            <a:avLst/>
          </a:prstGeom>
        </p:spPr>
      </p:pic>
      <p:pic>
        <p:nvPicPr>
          <p:cNvPr id="5" name="Picture 4" descr="A blue bird standing on the ground&#10;&#10;Description automatically generated"/>
          <p:cNvPicPr>
            <a:picLocks noChangeAspect="1"/>
          </p:cNvPicPr>
          <p:nvPr/>
        </p:nvPicPr>
        <p:blipFill rotWithShape="1">
          <a:blip r:embed="rId5"/>
          <a:srcRect t="9837" b="20760"/>
          <a:stretch/>
        </p:blipFill>
        <p:spPr>
          <a:xfrm>
            <a:off x="5100638" y="1679575"/>
            <a:ext cx="3687763" cy="3881438"/>
          </a:xfrm>
          <a:prstGeom prst="rect">
            <a:avLst/>
          </a:prstGeom>
        </p:spPr>
      </p:pic>
      <p:pic>
        <p:nvPicPr>
          <p:cNvPr id="7" name="Picture 6" descr="A squirrel eating a nut&#10;&#10;Description automatically generated"/>
          <p:cNvPicPr>
            <a:picLocks noChangeAspect="1"/>
          </p:cNvPicPr>
          <p:nvPr/>
        </p:nvPicPr>
        <p:blipFill>
          <a:blip r:embed="rId6"/>
          <a:stretch>
            <a:fillRect/>
          </a:stretch>
        </p:blipFill>
        <p:spPr>
          <a:xfrm>
            <a:off x="8863013" y="1679575"/>
            <a:ext cx="2719388" cy="1797050"/>
          </a:xfrm>
          <a:prstGeom prst="rect">
            <a:avLst/>
          </a:prstGeom>
        </p:spPr>
      </p:pic>
      <p:pic>
        <p:nvPicPr>
          <p:cNvPr id="4" name="Picture 3" descr="A raccoon looking at a bird&#10;&#10;Description automatically generated"/>
          <p:cNvPicPr>
            <a:picLocks noChangeAspect="1"/>
          </p:cNvPicPr>
          <p:nvPr/>
        </p:nvPicPr>
        <p:blipFill>
          <a:blip r:embed="rId7"/>
          <a:stretch>
            <a:fillRect/>
          </a:stretch>
        </p:blipFill>
        <p:spPr>
          <a:xfrm>
            <a:off x="8863013" y="3551238"/>
            <a:ext cx="2719388" cy="2009775"/>
          </a:xfrm>
          <a:prstGeom prst="rect">
            <a:avLst/>
          </a:prstGeom>
        </p:spPr>
      </p:pic>
      <p:sp>
        <p:nvSpPr>
          <p:cNvPr id="2" name="Title 1"/>
          <p:cNvSpPr>
            <a:spLocks noGrp="1"/>
          </p:cNvSpPr>
          <p:nvPr>
            <p:ph type="title"/>
          </p:nvPr>
        </p:nvSpPr>
        <p:spPr>
          <a:xfrm>
            <a:off x="609600" y="274638"/>
            <a:ext cx="109728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Vertebrate Pests </a:t>
            </a:r>
          </a:p>
        </p:txBody>
      </p:sp>
    </p:spTree>
    <p:extLst>
      <p:ext uri="{BB962C8B-B14F-4D97-AF65-F5344CB8AC3E}">
        <p14:creationId xmlns:p14="http://schemas.microsoft.com/office/powerpoint/2010/main" val="3879343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1A81AE-057A-36D5-9982-AA9A53A144F2}"/>
              </a:ext>
            </a:extLst>
          </p:cNvPr>
          <p:cNvSpPr>
            <a:spLocks noGrp="1"/>
          </p:cNvSpPr>
          <p:nvPr>
            <p:ph type="sldNum" sz="quarter" idx="16"/>
          </p:nvPr>
        </p:nvSpPr>
        <p:spPr/>
        <p:txBody>
          <a:bodyPr/>
          <a:lstStyle/>
          <a:p>
            <a:fld id="{111DB74A-73E3-49E8-8984-0D5D8C20C556}" type="slidenum">
              <a:rPr lang="en-US" smtClean="0"/>
              <a:pPr/>
              <a:t>45</a:t>
            </a:fld>
            <a:endParaRPr lang="en-US" dirty="0"/>
          </a:p>
        </p:txBody>
      </p:sp>
      <p:sp>
        <p:nvSpPr>
          <p:cNvPr id="5" name="Title 4">
            <a:extLst>
              <a:ext uri="{FF2B5EF4-FFF2-40B4-BE49-F238E27FC236}">
                <a16:creationId xmlns:a16="http://schemas.microsoft.com/office/drawing/2014/main" id="{D0FBDBC5-953B-403B-9ED1-DCD17829FCB1}"/>
              </a:ext>
            </a:extLst>
          </p:cNvPr>
          <p:cNvSpPr>
            <a:spLocks noGrp="1"/>
          </p:cNvSpPr>
          <p:nvPr>
            <p:ph type="title"/>
          </p:nvPr>
        </p:nvSpPr>
        <p:spPr/>
        <p:txBody>
          <a:bodyPr>
            <a:normAutofit fontScale="90000"/>
          </a:bodyPr>
          <a:lstStyle/>
          <a:p>
            <a:r>
              <a:rPr lang="en-US" sz="4100" b="1" dirty="0">
                <a:solidFill>
                  <a:srgbClr val="005A9E"/>
                </a:solidFill>
                <a:latin typeface="Arial" panose="020B0604020202020204" pitchFamily="34" charset="0"/>
                <a:cs typeface="Arial" panose="020B0604020202020204" pitchFamily="34" charset="0"/>
              </a:rPr>
              <a:t>Wildlife Pest Identification Tool </a:t>
            </a:r>
            <a:br>
              <a:rPr lang="en-US" sz="4400" b="1" dirty="0">
                <a:solidFill>
                  <a:srgbClr val="005A9E"/>
                </a:solidFill>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https://ipm.ucanr.edu/home-and-landscape/wildlife-pest-identification/</a:t>
            </a: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4519A8A-BF5B-1D8F-5247-3CC682709095}"/>
              </a:ext>
            </a:extLst>
          </p:cNvPr>
          <p:cNvPicPr>
            <a:picLocks noChangeAspect="1"/>
          </p:cNvPicPr>
          <p:nvPr/>
        </p:nvPicPr>
        <p:blipFill>
          <a:blip r:embed="rId3"/>
          <a:stretch>
            <a:fillRect/>
          </a:stretch>
        </p:blipFill>
        <p:spPr>
          <a:xfrm>
            <a:off x="1676400" y="1285426"/>
            <a:ext cx="9133800" cy="5187096"/>
          </a:xfrm>
          <a:prstGeom prst="rect">
            <a:avLst/>
          </a:prstGeom>
        </p:spPr>
      </p:pic>
    </p:spTree>
    <p:extLst>
      <p:ext uri="{BB962C8B-B14F-4D97-AF65-F5344CB8AC3E}">
        <p14:creationId xmlns:p14="http://schemas.microsoft.com/office/powerpoint/2010/main" val="2108176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00" b="1" dirty="0">
                <a:solidFill>
                  <a:srgbClr val="005A9E"/>
                </a:solidFill>
                <a:latin typeface="Arial" panose="020B0604020202020204" pitchFamily="34" charset="0"/>
                <a:cs typeface="Arial" panose="020B0604020202020204" pitchFamily="34" charset="0"/>
              </a:rPr>
              <a:t>INSECTS</a:t>
            </a:r>
            <a:br>
              <a:rPr lang="en-US" sz="3700" b="1" dirty="0">
                <a:solidFill>
                  <a:srgbClr val="005A9E"/>
                </a:solidFill>
                <a:latin typeface="Arial" panose="020B0604020202020204" pitchFamily="34" charset="0"/>
                <a:cs typeface="Arial" panose="020B0604020202020204" pitchFamily="34" charset="0"/>
              </a:rPr>
            </a:br>
            <a:r>
              <a:rPr lang="en-US" sz="3700" b="1" dirty="0">
                <a:solidFill>
                  <a:srgbClr val="005A9E"/>
                </a:solidFill>
                <a:latin typeface="Arial" panose="020B0604020202020204" pitchFamily="34" charset="0"/>
                <a:cs typeface="Arial" panose="020B0604020202020204" pitchFamily="34" charset="0"/>
              </a:rPr>
              <a:t>The Dreaded Hornworm!</a:t>
            </a:r>
          </a:p>
        </p:txBody>
      </p:sp>
      <p:pic>
        <p:nvPicPr>
          <p:cNvPr id="8" name="Picture 7" descr="A plant growing in front of a rock&#10;&#10;Description automatically generated">
            <a:extLst>
              <a:ext uri="{FF2B5EF4-FFF2-40B4-BE49-F238E27FC236}">
                <a16:creationId xmlns:a16="http://schemas.microsoft.com/office/drawing/2014/main" id="{E0BB620F-36BC-1DF2-B306-F9F332570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1428524"/>
            <a:ext cx="3528175" cy="5354598"/>
          </a:xfrm>
          <a:prstGeom prst="rect">
            <a:avLst/>
          </a:prstGeom>
        </p:spPr>
      </p:pic>
      <p:pic>
        <p:nvPicPr>
          <p:cNvPr id="10" name="Picture 9" descr="A close-up of a caterpillar on a plant&#10;&#10;Description automatically generated">
            <a:extLst>
              <a:ext uri="{FF2B5EF4-FFF2-40B4-BE49-F238E27FC236}">
                <a16:creationId xmlns:a16="http://schemas.microsoft.com/office/drawing/2014/main" id="{81CA7503-8056-2B28-A177-8E934826A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719541"/>
            <a:ext cx="5128375" cy="3418917"/>
          </a:xfrm>
          <a:prstGeom prst="rect">
            <a:avLst/>
          </a:prstGeom>
        </p:spPr>
      </p:pic>
    </p:spTree>
    <p:extLst>
      <p:ext uri="{BB962C8B-B14F-4D97-AF65-F5344CB8AC3E}">
        <p14:creationId xmlns:p14="http://schemas.microsoft.com/office/powerpoint/2010/main" val="417890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5A9E"/>
                </a:solidFill>
                <a:latin typeface="Arial" panose="020B0604020202020204" pitchFamily="34" charset="0"/>
                <a:cs typeface="Arial" panose="020B0604020202020204" pitchFamily="34" charset="0"/>
              </a:rPr>
              <a:t>Signs of Invasion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52600"/>
            <a:ext cx="2954796" cy="2590800"/>
          </a:xfrm>
          <a:prstGeom prst="rect">
            <a:avLst/>
          </a:prstGeom>
        </p:spPr>
      </p:pic>
      <p:pic>
        <p:nvPicPr>
          <p:cNvPr id="5" name="Picture 4"/>
          <p:cNvPicPr>
            <a:picLocks noChangeAspect="1"/>
          </p:cNvPicPr>
          <p:nvPr/>
        </p:nvPicPr>
        <p:blipFill>
          <a:blip r:embed="rId4"/>
          <a:stretch>
            <a:fillRect/>
          </a:stretch>
        </p:blipFill>
        <p:spPr>
          <a:xfrm>
            <a:off x="5943600" y="3200400"/>
            <a:ext cx="3810000" cy="2857500"/>
          </a:xfrm>
          <a:prstGeom prst="rect">
            <a:avLst/>
          </a:prstGeom>
        </p:spPr>
      </p:pic>
    </p:spTree>
    <p:extLst>
      <p:ext uri="{BB962C8B-B14F-4D97-AF65-F5344CB8AC3E}">
        <p14:creationId xmlns:p14="http://schemas.microsoft.com/office/powerpoint/2010/main" val="2731352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700" b="1" dirty="0">
                <a:solidFill>
                  <a:srgbClr val="005A9E"/>
                </a:solidFill>
                <a:latin typeface="Arial" panose="020B0604020202020204" pitchFamily="34" charset="0"/>
                <a:cs typeface="Arial" panose="020B0604020202020204" pitchFamily="34" charset="0"/>
              </a:rPr>
              <a:t>We Have an Ally!</a:t>
            </a:r>
            <a:br>
              <a:rPr lang="en-US" sz="3700" b="1" dirty="0">
                <a:solidFill>
                  <a:srgbClr val="005A9E"/>
                </a:solidFill>
                <a:latin typeface="Arial" panose="020B0604020202020204" pitchFamily="34" charset="0"/>
                <a:cs typeface="Arial" panose="020B0604020202020204" pitchFamily="34" charset="0"/>
              </a:rPr>
            </a:br>
            <a:r>
              <a:rPr lang="en-US" sz="3700" b="1" dirty="0">
                <a:solidFill>
                  <a:srgbClr val="005A9E"/>
                </a:solidFill>
                <a:latin typeface="Arial" panose="020B0604020202020204" pitchFamily="34" charset="0"/>
                <a:cs typeface="Arial" panose="020B0604020202020204" pitchFamily="34" charset="0"/>
              </a:rPr>
              <a:t>The </a:t>
            </a:r>
            <a:r>
              <a:rPr lang="en-US" sz="3700" b="1" dirty="0" err="1">
                <a:solidFill>
                  <a:srgbClr val="005A9E"/>
                </a:solidFill>
                <a:latin typeface="Arial" panose="020B0604020202020204" pitchFamily="34" charset="0"/>
                <a:cs typeface="Arial" panose="020B0604020202020204" pitchFamily="34" charset="0"/>
              </a:rPr>
              <a:t>Brachonid</a:t>
            </a:r>
            <a:r>
              <a:rPr lang="en-US" sz="3700" b="1" dirty="0">
                <a:solidFill>
                  <a:srgbClr val="005A9E"/>
                </a:solidFill>
                <a:latin typeface="Arial" panose="020B0604020202020204" pitchFamily="34" charset="0"/>
                <a:cs typeface="Arial" panose="020B0604020202020204" pitchFamily="34" charset="0"/>
              </a:rPr>
              <a:t> Wasp</a:t>
            </a:r>
          </a:p>
        </p:txBody>
      </p:sp>
      <p:pic>
        <p:nvPicPr>
          <p:cNvPr id="4098" name="Picture 2" descr="http://s190.photobucket.com/albums/z257/americanwildlife/Insect/Cotesia-congrega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276600"/>
            <a:ext cx="3451436" cy="30085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905000" y="1447800"/>
            <a:ext cx="4507390" cy="2971800"/>
          </a:xfrm>
          <a:prstGeom prst="rect">
            <a:avLst/>
          </a:prstGeom>
        </p:spPr>
      </p:pic>
    </p:spTree>
    <p:extLst>
      <p:ext uri="{BB962C8B-B14F-4D97-AF65-F5344CB8AC3E}">
        <p14:creationId xmlns:p14="http://schemas.microsoft.com/office/powerpoint/2010/main" val="2743827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4695" b="6183"/>
          <a:stretch/>
        </p:blipFill>
        <p:spPr>
          <a:xfrm>
            <a:off x="1981200" y="1835150"/>
            <a:ext cx="3086100" cy="2185988"/>
          </a:xfrm>
          <a:prstGeom prst="rect">
            <a:avLst/>
          </a:prstGeom>
        </p:spPr>
      </p:pic>
      <p:sp>
        <p:nvSpPr>
          <p:cNvPr id="5" name="TextBox 4"/>
          <p:cNvSpPr txBox="1"/>
          <p:nvPr/>
        </p:nvSpPr>
        <p:spPr>
          <a:xfrm>
            <a:off x="1981200" y="3805238"/>
            <a:ext cx="3086100" cy="215900"/>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a:solidFill>
                  <a:srgbClr val="FFFFFF"/>
                </a:solidFill>
              </a:rPr>
              <a:t>POTATO APHID</a:t>
            </a:r>
          </a:p>
        </p:txBody>
      </p:sp>
      <p:pic>
        <p:nvPicPr>
          <p:cNvPr id="10" name="Picture 9"/>
          <p:cNvPicPr>
            <a:picLocks noChangeAspect="1"/>
          </p:cNvPicPr>
          <p:nvPr/>
        </p:nvPicPr>
        <p:blipFill rotWithShape="1">
          <a:blip r:embed="rId4"/>
          <a:srcRect l="11888" r="12635" b="9677"/>
          <a:stretch/>
        </p:blipFill>
        <p:spPr>
          <a:xfrm>
            <a:off x="1981200" y="4095751"/>
            <a:ext cx="1390650" cy="1077913"/>
          </a:xfrm>
          <a:prstGeom prst="rect">
            <a:avLst/>
          </a:prstGeom>
        </p:spPr>
      </p:pic>
      <p:sp>
        <p:nvSpPr>
          <p:cNvPr id="11" name="TextBox 10"/>
          <p:cNvSpPr txBox="1"/>
          <p:nvPr/>
        </p:nvSpPr>
        <p:spPr>
          <a:xfrm>
            <a:off x="1981200" y="4957763"/>
            <a:ext cx="1390650" cy="215900"/>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a:solidFill>
                  <a:srgbClr val="FFFFFF"/>
                </a:solidFill>
              </a:rPr>
              <a:t>FLEA BEETLES</a:t>
            </a:r>
          </a:p>
        </p:txBody>
      </p:sp>
      <p:pic>
        <p:nvPicPr>
          <p:cNvPr id="4" name="Picture 3"/>
          <p:cNvPicPr>
            <a:picLocks noChangeAspect="1"/>
          </p:cNvPicPr>
          <p:nvPr/>
        </p:nvPicPr>
        <p:blipFill>
          <a:blip r:embed="rId5"/>
          <a:stretch>
            <a:fillRect/>
          </a:stretch>
        </p:blipFill>
        <p:spPr>
          <a:xfrm>
            <a:off x="3446463" y="4095751"/>
            <a:ext cx="1619250" cy="1077913"/>
          </a:xfrm>
          <a:prstGeom prst="rect">
            <a:avLst/>
          </a:prstGeom>
        </p:spPr>
      </p:pic>
      <p:sp>
        <p:nvSpPr>
          <p:cNvPr id="9" name="TextBox 8"/>
          <p:cNvSpPr txBox="1"/>
          <p:nvPr/>
        </p:nvSpPr>
        <p:spPr>
          <a:xfrm>
            <a:off x="3446463" y="4957763"/>
            <a:ext cx="1619250" cy="215900"/>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a:solidFill>
                  <a:srgbClr val="FFFFFF"/>
                </a:solidFill>
              </a:rPr>
              <a:t>THRIPS</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325" y="1835151"/>
            <a:ext cx="5068888" cy="3338513"/>
          </a:xfrm>
          <a:prstGeom prst="rect">
            <a:avLst/>
          </a:prstGeom>
        </p:spPr>
      </p:pic>
      <p:sp>
        <p:nvSpPr>
          <p:cNvPr id="15" name="TextBox 14"/>
          <p:cNvSpPr txBox="1"/>
          <p:nvPr/>
        </p:nvSpPr>
        <p:spPr>
          <a:xfrm>
            <a:off x="5140325" y="4956175"/>
            <a:ext cx="5068888" cy="217488"/>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a:solidFill>
                  <a:srgbClr val="FFFFFF"/>
                </a:solidFill>
              </a:rPr>
              <a:t>WHITEFLIES</a:t>
            </a:r>
          </a:p>
        </p:txBody>
      </p:sp>
      <p:sp>
        <p:nvSpPr>
          <p:cNvPr id="2" name="Title 1"/>
          <p:cNvSpPr>
            <a:spLocks noGrp="1"/>
          </p:cNvSpPr>
          <p:nvPr>
            <p:ph type="title"/>
          </p:nvPr>
        </p:nvSpPr>
        <p:spPr/>
        <p:txBody>
          <a:bodyPr anchor="ctr">
            <a:normAutofit/>
          </a:bodyPr>
          <a:lstStyle/>
          <a:p>
            <a:pPr>
              <a:tabLst>
                <a:tab pos="5318125" algn="l"/>
              </a:tabLst>
            </a:pPr>
            <a:r>
              <a:rPr lang="en-US" sz="3300" b="1" dirty="0">
                <a:solidFill>
                  <a:srgbClr val="005A9E"/>
                </a:solidFill>
                <a:latin typeface="Arial" panose="020B0604020202020204" pitchFamily="34" charset="0"/>
                <a:cs typeface="Arial" panose="020B0604020202020204" pitchFamily="34" charset="0"/>
              </a:rPr>
              <a:t>Less Common Tomato Pests</a:t>
            </a:r>
          </a:p>
        </p:txBody>
      </p:sp>
    </p:spTree>
    <p:extLst>
      <p:ext uri="{BB962C8B-B14F-4D97-AF65-F5344CB8AC3E}">
        <p14:creationId xmlns:p14="http://schemas.microsoft.com/office/powerpoint/2010/main" val="1068583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6B817-5FDA-CEAA-09E0-DB855631A770}"/>
              </a:ext>
            </a:extLst>
          </p:cNvPr>
          <p:cNvPicPr>
            <a:picLocks noChangeAspect="1"/>
          </p:cNvPicPr>
          <p:nvPr/>
        </p:nvPicPr>
        <p:blipFill>
          <a:blip r:embed="rId3"/>
          <a:stretch>
            <a:fillRect/>
          </a:stretch>
        </p:blipFill>
        <p:spPr>
          <a:xfrm>
            <a:off x="2588172" y="533823"/>
            <a:ext cx="6333494" cy="6247977"/>
          </a:xfrm>
          <a:prstGeom prst="rect">
            <a:avLst/>
          </a:prstGeom>
        </p:spPr>
      </p:pic>
      <p:sp>
        <p:nvSpPr>
          <p:cNvPr id="5" name="TextBox 4">
            <a:extLst>
              <a:ext uri="{FF2B5EF4-FFF2-40B4-BE49-F238E27FC236}">
                <a16:creationId xmlns:a16="http://schemas.microsoft.com/office/drawing/2014/main" id="{398A50D2-7EE2-60AF-C8E8-FB1CB4773902}"/>
              </a:ext>
            </a:extLst>
          </p:cNvPr>
          <p:cNvSpPr txBox="1"/>
          <p:nvPr/>
        </p:nvSpPr>
        <p:spPr>
          <a:xfrm>
            <a:off x="2590800" y="76200"/>
            <a:ext cx="6565652" cy="553998"/>
          </a:xfrm>
          <a:prstGeom prst="rect">
            <a:avLst/>
          </a:prstGeom>
          <a:noFill/>
        </p:spPr>
        <p:txBody>
          <a:bodyPr wrap="square" rtlCol="0">
            <a:spAutoFit/>
          </a:bodyPr>
          <a:lstStyle/>
          <a:p>
            <a:pPr algn="ctr"/>
            <a:r>
              <a:rPr lang="en-US" sz="3000" b="1" dirty="0">
                <a:solidFill>
                  <a:srgbClr val="005A9E"/>
                </a:solidFill>
                <a:latin typeface="Arial" panose="020B0604020202020204" pitchFamily="34" charset="0"/>
                <a:ea typeface="+mj-ea"/>
                <a:cs typeface="Arial" panose="020B0604020202020204" pitchFamily="34" charset="0"/>
              </a:rPr>
              <a:t>pcmg.ucanr.edu</a:t>
            </a:r>
          </a:p>
        </p:txBody>
      </p:sp>
    </p:spTree>
    <p:extLst>
      <p:ext uri="{BB962C8B-B14F-4D97-AF65-F5344CB8AC3E}">
        <p14:creationId xmlns:p14="http://schemas.microsoft.com/office/powerpoint/2010/main" val="1181485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tabLst>
                <a:tab pos="5318125" algn="l"/>
              </a:tabLst>
            </a:pPr>
            <a:r>
              <a:rPr lang="en-US" b="1"/>
              <a:t>Less Common Tomato Pests</a:t>
            </a:r>
          </a:p>
        </p:txBody>
      </p:sp>
      <p:graphicFrame>
        <p:nvGraphicFramePr>
          <p:cNvPr id="12" name="Table 11">
            <a:extLst>
              <a:ext uri="{FF2B5EF4-FFF2-40B4-BE49-F238E27FC236}">
                <a16:creationId xmlns:a16="http://schemas.microsoft.com/office/drawing/2014/main" id="{7223F794-7F50-C0C6-438B-92B54AC7D647}"/>
              </a:ext>
            </a:extLst>
          </p:cNvPr>
          <p:cNvGraphicFramePr>
            <a:graphicFrameLocks noGrp="1"/>
          </p:cNvGraphicFramePr>
          <p:nvPr>
            <p:extLst>
              <p:ext uri="{D42A27DB-BD31-4B8C-83A1-F6EECF244321}">
                <p14:modId xmlns:p14="http://schemas.microsoft.com/office/powerpoint/2010/main" val="476594399"/>
              </p:ext>
            </p:extLst>
          </p:nvPr>
        </p:nvGraphicFramePr>
        <p:xfrm>
          <a:off x="609600" y="1759174"/>
          <a:ext cx="10972801" cy="3720657"/>
        </p:xfrm>
        <a:graphic>
          <a:graphicData uri="http://schemas.openxmlformats.org/drawingml/2006/table">
            <a:tbl>
              <a:tblPr firstRow="1" firstCol="1" bandRow="1">
                <a:noFill/>
              </a:tblPr>
              <a:tblGrid>
                <a:gridCol w="5181600">
                  <a:extLst>
                    <a:ext uri="{9D8B030D-6E8A-4147-A177-3AD203B41FA5}">
                      <a16:colId xmlns:a16="http://schemas.microsoft.com/office/drawing/2014/main" val="1759836802"/>
                    </a:ext>
                  </a:extLst>
                </a:gridCol>
                <a:gridCol w="5791201">
                  <a:extLst>
                    <a:ext uri="{9D8B030D-6E8A-4147-A177-3AD203B41FA5}">
                      <a16:colId xmlns:a16="http://schemas.microsoft.com/office/drawing/2014/main" val="1007030687"/>
                    </a:ext>
                  </a:extLst>
                </a:gridCol>
              </a:tblGrid>
              <a:tr h="405320">
                <a:tc>
                  <a:txBody>
                    <a:bodyPr/>
                    <a:lstStyle/>
                    <a:p>
                      <a:pPr marL="0" marR="0" algn="l" fontAlgn="t">
                        <a:lnSpc>
                          <a:spcPct val="107000"/>
                        </a:lnSpc>
                        <a:spcBef>
                          <a:spcPts val="0"/>
                        </a:spcBef>
                        <a:spcAft>
                          <a:spcPts val="0"/>
                        </a:spcAft>
                      </a:pPr>
                      <a:r>
                        <a:rPr lang="en-US" sz="2100" b="1" i="0" u="none" strike="noStrike" kern="100" cap="none" spc="3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Insect Pest</a:t>
                      </a:r>
                      <a:endParaRPr lang="en-US" sz="2100" b="1" i="0" u="none" strike="noStrike" cap="none" spc="30">
                        <a:solidFill>
                          <a:schemeClr val="tx1"/>
                        </a:solidFill>
                        <a:effectLst/>
                        <a:latin typeface="Arial" panose="020B0604020202020204" pitchFamily="34" charset="0"/>
                      </a:endParaRPr>
                    </a:p>
                  </a:txBody>
                  <a:tcPr marL="0" marR="11872" marT="19069" marB="0" anchor="ctr">
                    <a:lnL w="12700" cmpd="sng">
                      <a:noFill/>
                    </a:lnL>
                    <a:lnR w="12700" cmpd="sng">
                      <a:noFill/>
                    </a:lnR>
                    <a:lnT w="19050" cap="flat" cmpd="sng" algn="ctr">
                      <a:solidFill>
                        <a:schemeClr val="accent1"/>
                      </a:solidFill>
                      <a:prstDash val="solid"/>
                    </a:lnT>
                    <a:lnB w="38100" cmpd="sng">
                      <a:noFill/>
                    </a:lnB>
                    <a:noFill/>
                  </a:tcPr>
                </a:tc>
                <a:tc>
                  <a:txBody>
                    <a:bodyPr/>
                    <a:lstStyle/>
                    <a:p>
                      <a:pPr marL="0" marR="0" algn="l" fontAlgn="t">
                        <a:lnSpc>
                          <a:spcPct val="107000"/>
                        </a:lnSpc>
                        <a:spcBef>
                          <a:spcPts val="0"/>
                        </a:spcBef>
                        <a:spcAft>
                          <a:spcPts val="0"/>
                        </a:spcAft>
                      </a:pPr>
                      <a:r>
                        <a:rPr lang="en-US" sz="2100" b="1" i="0" u="none" strike="noStrike" kern="100" cap="none" spc="3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Natural, Less Toxic Insecticide</a:t>
                      </a:r>
                      <a:endParaRPr lang="en-US" sz="2100" b="1" i="0" u="none" strike="noStrike" cap="none" spc="30">
                        <a:solidFill>
                          <a:schemeClr val="tx1"/>
                        </a:solidFill>
                        <a:effectLst/>
                        <a:latin typeface="Arial" panose="020B0604020202020204" pitchFamily="34" charset="0"/>
                      </a:endParaRPr>
                    </a:p>
                  </a:txBody>
                  <a:tcPr marL="0" marR="11872" marT="19069"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611075275"/>
                  </a:ext>
                </a:extLst>
              </a:tr>
              <a:tr h="828834">
                <a:tc>
                  <a:txBody>
                    <a:bodyPr/>
                    <a:lstStyle/>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Potato Aphid</a:t>
                      </a:r>
                      <a:endParaRPr lang="en-US" sz="1600" b="1" i="0" u="none" strike="noStrike" cap="none" spc="0">
                        <a:solidFill>
                          <a:schemeClr val="tx1"/>
                        </a:solidFill>
                        <a:effectLst/>
                        <a:latin typeface="Arial" panose="020B0604020202020204" pitchFamily="34" charset="0"/>
                      </a:endParaRPr>
                    </a:p>
                  </a:txBody>
                  <a:tcPr marL="0" marR="137293" marT="19069" marB="0">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Insecticidal Soap</a:t>
                      </a:r>
                      <a:endParaRPr lang="en-US" sz="1600" b="0"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Pyrethrin</a:t>
                      </a:r>
                      <a:endParaRPr lang="en-US" sz="1600" b="0"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Neem Oil Extract</a:t>
                      </a:r>
                      <a:endParaRPr lang="en-US" sz="1600" b="0" i="0" u="none" strike="noStrike" cap="none" spc="0">
                        <a:solidFill>
                          <a:schemeClr val="tx1"/>
                        </a:solidFill>
                        <a:effectLst/>
                        <a:latin typeface="Arial" panose="020B0604020202020204" pitchFamily="34" charset="0"/>
                      </a:endParaRPr>
                    </a:p>
                  </a:txBody>
                  <a:tcPr marL="0" marR="137293" marT="19069" marB="0">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92103825"/>
                  </a:ext>
                </a:extLst>
              </a:tr>
              <a:tr h="828834">
                <a:tc>
                  <a:txBody>
                    <a:bodyPr/>
                    <a:lstStyle/>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Flea Beetle &amp; Thrips</a:t>
                      </a:r>
                      <a:endParaRPr lang="en-US" sz="1600" b="1" i="0" u="none" strike="noStrike" cap="none" spc="0">
                        <a:solidFill>
                          <a:schemeClr val="tx1"/>
                        </a:solidFill>
                        <a:effectLst/>
                        <a:latin typeface="Arial" panose="020B0604020202020204" pitchFamily="34" charset="0"/>
                      </a:endParaRPr>
                    </a:p>
                  </a:txBody>
                  <a:tcPr marL="59360" marR="137293" marT="19069"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Insecticidal Soap</a:t>
                      </a:r>
                      <a:endParaRPr lang="en-US" sz="1600" b="0"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Pyrethrin</a:t>
                      </a:r>
                      <a:endParaRPr lang="en-US" sz="1600" b="0"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Neem Oil Extract</a:t>
                      </a:r>
                      <a:endParaRPr lang="en-US" sz="1600" b="0" i="0" u="none" strike="noStrike" cap="none" spc="0">
                        <a:solidFill>
                          <a:schemeClr val="tx1"/>
                        </a:solidFill>
                        <a:effectLst/>
                        <a:latin typeface="Arial" panose="020B0604020202020204" pitchFamily="34" charset="0"/>
                      </a:endParaRPr>
                    </a:p>
                  </a:txBody>
                  <a:tcPr marL="59360" marR="137293" marT="19069"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50958766"/>
                  </a:ext>
                </a:extLst>
              </a:tr>
              <a:tr h="574742">
                <a:tc>
                  <a:txBody>
                    <a:bodyPr/>
                    <a:lstStyle/>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Whitefly </a:t>
                      </a:r>
                      <a:endParaRPr lang="en-US" sz="1600" b="1" i="0" u="none" strike="noStrike" cap="none" spc="0">
                        <a:solidFill>
                          <a:schemeClr val="tx1"/>
                        </a:solidFill>
                        <a:effectLst/>
                        <a:latin typeface="Arial" panose="020B0604020202020204" pitchFamily="34" charset="0"/>
                      </a:endParaRPr>
                    </a:p>
                  </a:txBody>
                  <a:tcPr marL="0" marR="137293" marT="19069"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Insecticidal Soap</a:t>
                      </a:r>
                      <a:endParaRPr lang="en-US" sz="1600" b="0"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Neem Oil Extract</a:t>
                      </a:r>
                      <a:endParaRPr lang="en-US" sz="1600" b="0" i="0" u="none" strike="noStrike" cap="none" spc="0">
                        <a:solidFill>
                          <a:schemeClr val="tx1"/>
                        </a:solidFill>
                        <a:effectLst/>
                        <a:latin typeface="Arial" panose="020B0604020202020204" pitchFamily="34" charset="0"/>
                      </a:endParaRPr>
                    </a:p>
                  </a:txBody>
                  <a:tcPr marL="0" marR="137293" marT="19069"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814592091"/>
                  </a:ext>
                </a:extLst>
              </a:tr>
              <a:tr h="1082927">
                <a:tc>
                  <a:txBody>
                    <a:bodyPr/>
                    <a:lstStyle/>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b="1" i="0" u="none" strike="noStrike" cap="none" spc="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1" i="0" u="none" strike="noStrike"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Tomato Fruit Worms &amp; Hornworms</a:t>
                      </a:r>
                      <a:endParaRPr lang="en-US" sz="1600" b="1" i="0" u="none" strike="noStrike" cap="none" spc="0">
                        <a:solidFill>
                          <a:schemeClr val="tx1"/>
                        </a:solidFill>
                        <a:effectLst/>
                        <a:latin typeface="Arial" panose="020B0604020202020204" pitchFamily="34" charset="0"/>
                      </a:endParaRPr>
                    </a:p>
                  </a:txBody>
                  <a:tcPr marL="59360" marR="137293" marT="19069"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gn="l" fontAlgn="t">
                        <a:lnSpc>
                          <a:spcPct val="107000"/>
                        </a:lnSpc>
                        <a:spcBef>
                          <a:spcPts val="0"/>
                        </a:spcBef>
                        <a:spcAft>
                          <a:spcPts val="0"/>
                        </a:spcAft>
                      </a:pPr>
                      <a:r>
                        <a:rPr lang="en-US" sz="1600" b="0" i="0" u="none" strike="noStrike"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Bacillus Thuringiensis (</a:t>
                      </a:r>
                      <a:r>
                        <a:rPr lang="en-US" sz="1600" b="0" i="0" u="none" strike="noStrike" kern="100" cap="none" spc="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B.t.</a:t>
                      </a:r>
                      <a:r>
                        <a:rPr lang="en-US" sz="1600" b="0" i="0" u="none" strike="noStrike"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b="0" i="0" u="none" strike="noStrike" cap="none" spc="0"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Spinosad</a:t>
                      </a:r>
                      <a:endParaRPr lang="en-US" sz="1600" b="0" i="0" u="none" strike="noStrike" cap="none" spc="0"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Pyrethrin</a:t>
                      </a:r>
                      <a:endParaRPr lang="en-US" sz="1600" b="0" i="0" u="none" strike="noStrike" cap="none" spc="0"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600" b="0" i="0" u="none" strike="noStrike"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Neem Oil Extract</a:t>
                      </a:r>
                      <a:endParaRPr lang="en-US" sz="1600" b="0" i="0" u="none" strike="noStrike" cap="none" spc="0" dirty="0">
                        <a:solidFill>
                          <a:schemeClr val="tx1"/>
                        </a:solidFill>
                        <a:effectLst/>
                        <a:latin typeface="Arial" panose="020B0604020202020204" pitchFamily="34" charset="0"/>
                      </a:endParaRPr>
                    </a:p>
                  </a:txBody>
                  <a:tcPr marL="59360" marR="137293" marT="19069"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22046882"/>
                  </a:ext>
                </a:extLst>
              </a:tr>
            </a:tbl>
          </a:graphicData>
        </a:graphic>
      </p:graphicFrame>
    </p:spTree>
    <p:extLst>
      <p:ext uri="{BB962C8B-B14F-4D97-AF65-F5344CB8AC3E}">
        <p14:creationId xmlns:p14="http://schemas.microsoft.com/office/powerpoint/2010/main" val="14225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Tomato Diseases</a:t>
            </a:r>
          </a:p>
        </p:txBody>
      </p:sp>
      <p:sp>
        <p:nvSpPr>
          <p:cNvPr id="3" name="Content Placeholder 2"/>
          <p:cNvSpPr>
            <a:spLocks noGrp="1"/>
          </p:cNvSpPr>
          <p:nvPr>
            <p:ph idx="1"/>
          </p:nvPr>
        </p:nvSpPr>
        <p:spPr/>
        <p:txBody>
          <a:bodyPr>
            <a:normAutofit lnSpcReduction="10000"/>
          </a:bodyPr>
          <a:lstStyle/>
          <a:p>
            <a:endParaRPr lang="en-US" dirty="0"/>
          </a:p>
          <a:p>
            <a:pPr marL="457200" indent="-457200">
              <a:spcAft>
                <a:spcPts val="400"/>
              </a:spcAft>
              <a:buFont typeface="Arial" panose="020B0604020202020204" pitchFamily="34" charset="0"/>
              <a:buChar char="•"/>
            </a:pPr>
            <a:r>
              <a:rPr lang="en-US" sz="3500" dirty="0">
                <a:latin typeface="Arial" panose="020B0604020202020204" pitchFamily="34" charset="0"/>
                <a:cs typeface="Arial" panose="020B0604020202020204" pitchFamily="34" charset="0"/>
              </a:rPr>
              <a:t>Verticillium and Fusarium Wilt</a:t>
            </a:r>
          </a:p>
          <a:p>
            <a:pPr marL="457200" indent="-457200">
              <a:spcAft>
                <a:spcPts val="400"/>
              </a:spcAft>
              <a:buFont typeface="Arial" panose="020B0604020202020204" pitchFamily="34" charset="0"/>
              <a:buChar char="•"/>
            </a:pPr>
            <a:r>
              <a:rPr lang="en-US" sz="3500" dirty="0">
                <a:latin typeface="Arial" panose="020B0604020202020204" pitchFamily="34" charset="0"/>
                <a:cs typeface="Arial" panose="020B0604020202020204" pitchFamily="34" charset="0"/>
              </a:rPr>
              <a:t>Tobacco Mosaic Virus</a:t>
            </a:r>
          </a:p>
          <a:p>
            <a:pPr marL="457200" indent="-457200">
              <a:spcAft>
                <a:spcPts val="400"/>
              </a:spcAft>
              <a:buFont typeface="Arial" panose="020B0604020202020204" pitchFamily="34" charset="0"/>
              <a:buChar char="•"/>
            </a:pPr>
            <a:r>
              <a:rPr lang="en-US" sz="3500" dirty="0">
                <a:latin typeface="Arial" panose="020B0604020202020204" pitchFamily="34" charset="0"/>
                <a:cs typeface="Arial" panose="020B0604020202020204" pitchFamily="34" charset="0"/>
              </a:rPr>
              <a:t>Damping Off</a:t>
            </a:r>
          </a:p>
          <a:p>
            <a:pPr marL="457200" indent="-457200">
              <a:spcAft>
                <a:spcPts val="400"/>
              </a:spcAft>
              <a:buFont typeface="Arial" panose="020B0604020202020204" pitchFamily="34" charset="0"/>
              <a:buChar char="•"/>
            </a:pPr>
            <a:r>
              <a:rPr lang="en-US" sz="3500" dirty="0">
                <a:latin typeface="Arial" panose="020B0604020202020204" pitchFamily="34" charset="0"/>
                <a:cs typeface="Arial" panose="020B0604020202020204" pitchFamily="34" charset="0"/>
              </a:rPr>
              <a:t>Powdery Mildew</a:t>
            </a:r>
          </a:p>
          <a:p>
            <a:pPr marL="457200" indent="-457200">
              <a:spcAft>
                <a:spcPts val="400"/>
              </a:spcAft>
              <a:buFont typeface="Arial" panose="020B0604020202020204" pitchFamily="34" charset="0"/>
              <a:buChar char="•"/>
            </a:pPr>
            <a:r>
              <a:rPr lang="en-US" sz="3500" dirty="0">
                <a:latin typeface="Arial" panose="020B0604020202020204" pitchFamily="34" charset="0"/>
                <a:cs typeface="Arial" panose="020B0604020202020204" pitchFamily="34" charset="0"/>
              </a:rPr>
              <a:t>Blossom End Rot</a:t>
            </a:r>
          </a:p>
          <a:p>
            <a:endParaRPr lang="en-US" dirty="0"/>
          </a:p>
        </p:txBody>
      </p:sp>
    </p:spTree>
    <p:extLst>
      <p:ext uri="{BB962C8B-B14F-4D97-AF65-F5344CB8AC3E}">
        <p14:creationId xmlns:p14="http://schemas.microsoft.com/office/powerpoint/2010/main" val="3232095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181101"/>
            <a:ext cx="8229600" cy="994165"/>
          </a:xfrm>
        </p:spPr>
        <p:txBody>
          <a:bodyPr>
            <a:normAutofit fontScale="90000"/>
          </a:bodyPr>
          <a:lstStyle/>
          <a:p>
            <a:pPr algn="ctr"/>
            <a:r>
              <a:rPr lang="en-US" sz="4100" b="1" dirty="0">
                <a:latin typeface="Arial" panose="020B0604020202020204" pitchFamily="34" charset="0"/>
                <a:cs typeface="Arial" panose="020B0604020202020204" pitchFamily="34" charset="0"/>
              </a:rPr>
              <a:t>Fungus and Virus Diseases  </a:t>
            </a:r>
            <a:br>
              <a:rPr lang="en-US" dirty="0"/>
            </a:b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2133600" y="1295401"/>
            <a:ext cx="2534479" cy="3480749"/>
          </a:xfrm>
          <a:prstGeom prst="rect">
            <a:avLst/>
          </a:prstGeom>
        </p:spPr>
      </p:pic>
      <p:pic>
        <p:nvPicPr>
          <p:cNvPr id="6" name="Picture 5"/>
          <p:cNvPicPr>
            <a:picLocks noChangeAspect="1"/>
          </p:cNvPicPr>
          <p:nvPr/>
        </p:nvPicPr>
        <p:blipFill rotWithShape="1">
          <a:blip r:embed="rId4"/>
          <a:srcRect l="7843" b="10956"/>
          <a:stretch/>
        </p:blipFill>
        <p:spPr>
          <a:xfrm>
            <a:off x="4953001" y="1295401"/>
            <a:ext cx="2570921" cy="3480748"/>
          </a:xfrm>
          <a:prstGeom prst="rect">
            <a:avLst/>
          </a:prstGeom>
        </p:spPr>
      </p:pic>
      <p:pic>
        <p:nvPicPr>
          <p:cNvPr id="7" name="Picture 6"/>
          <p:cNvPicPr>
            <a:picLocks noChangeAspect="1"/>
          </p:cNvPicPr>
          <p:nvPr/>
        </p:nvPicPr>
        <p:blipFill rotWithShape="1">
          <a:blip r:embed="rId5"/>
          <a:srcRect l="10656" r="3101" b="8482"/>
          <a:stretch/>
        </p:blipFill>
        <p:spPr>
          <a:xfrm rot="16200000">
            <a:off x="7319148" y="1824856"/>
            <a:ext cx="3480747" cy="2421837"/>
          </a:xfrm>
          <a:prstGeom prst="rect">
            <a:avLst/>
          </a:prstGeom>
        </p:spPr>
      </p:pic>
      <p:sp>
        <p:nvSpPr>
          <p:cNvPr id="10" name="TextBox 9"/>
          <p:cNvSpPr txBox="1"/>
          <p:nvPr/>
        </p:nvSpPr>
        <p:spPr>
          <a:xfrm>
            <a:off x="1981200" y="4724400"/>
            <a:ext cx="2362200" cy="369332"/>
          </a:xfrm>
          <a:prstGeom prst="rect">
            <a:avLst/>
          </a:prstGeom>
          <a:noFill/>
        </p:spPr>
        <p:txBody>
          <a:bodyPr wrap="square" rtlCol="0">
            <a:spAutoFit/>
          </a:bodyPr>
          <a:lstStyle/>
          <a:p>
            <a:pPr algn="ctr"/>
            <a:r>
              <a:rPr lang="en-US" b="1" dirty="0"/>
              <a:t>VERTICILLIUM WILT</a:t>
            </a:r>
          </a:p>
        </p:txBody>
      </p:sp>
      <p:sp>
        <p:nvSpPr>
          <p:cNvPr id="11" name="TextBox 10"/>
          <p:cNvSpPr txBox="1"/>
          <p:nvPr/>
        </p:nvSpPr>
        <p:spPr>
          <a:xfrm>
            <a:off x="4953000" y="4800600"/>
            <a:ext cx="2362200" cy="381000"/>
          </a:xfrm>
          <a:prstGeom prst="rect">
            <a:avLst/>
          </a:prstGeom>
          <a:noFill/>
        </p:spPr>
        <p:txBody>
          <a:bodyPr wrap="square" rtlCol="0">
            <a:spAutoFit/>
          </a:bodyPr>
          <a:lstStyle/>
          <a:p>
            <a:pPr algn="ctr"/>
            <a:r>
              <a:rPr lang="en-US" b="1" dirty="0"/>
              <a:t>FUSARIUM WILT</a:t>
            </a:r>
          </a:p>
        </p:txBody>
      </p:sp>
      <p:sp>
        <p:nvSpPr>
          <p:cNvPr id="12" name="TextBox 11"/>
          <p:cNvSpPr txBox="1"/>
          <p:nvPr/>
        </p:nvSpPr>
        <p:spPr>
          <a:xfrm>
            <a:off x="7848600" y="4724401"/>
            <a:ext cx="2362200" cy="646331"/>
          </a:xfrm>
          <a:prstGeom prst="rect">
            <a:avLst/>
          </a:prstGeom>
          <a:noFill/>
        </p:spPr>
        <p:txBody>
          <a:bodyPr wrap="square" rtlCol="0">
            <a:spAutoFit/>
          </a:bodyPr>
          <a:lstStyle/>
          <a:p>
            <a:pPr algn="ctr"/>
            <a:r>
              <a:rPr lang="en-US" b="1" dirty="0"/>
              <a:t>TOBACCO MOSAIC VIRUS</a:t>
            </a:r>
          </a:p>
        </p:txBody>
      </p:sp>
      <p:sp>
        <p:nvSpPr>
          <p:cNvPr id="9" name="TextBox 8"/>
          <p:cNvSpPr txBox="1"/>
          <p:nvPr/>
        </p:nvSpPr>
        <p:spPr>
          <a:xfrm>
            <a:off x="1828800" y="5334001"/>
            <a:ext cx="8610600" cy="584775"/>
          </a:xfrm>
          <a:prstGeom prst="rect">
            <a:avLst/>
          </a:prstGeom>
          <a:noFill/>
        </p:spPr>
        <p:txBody>
          <a:bodyPr wrap="square" rtlCol="0">
            <a:spAutoFit/>
          </a:bodyPr>
          <a:lstStyle/>
          <a:p>
            <a:pPr algn="ctr"/>
            <a:r>
              <a:rPr lang="en-US" sz="1600" b="1" dirty="0">
                <a:solidFill>
                  <a:srgbClr val="FF0000"/>
                </a:solidFill>
              </a:rPr>
              <a:t>PURCHASE RESISTANT VARIETIES OR MAKE SURE TO KEEP YOUR SOIL HEALTHY.  REMOVE DEBRIS, SOLARIZE BEFORE PLANTING, ETC.</a:t>
            </a:r>
          </a:p>
        </p:txBody>
      </p:sp>
    </p:spTree>
    <p:extLst>
      <p:ext uri="{BB962C8B-B14F-4D97-AF65-F5344CB8AC3E}">
        <p14:creationId xmlns:p14="http://schemas.microsoft.com/office/powerpoint/2010/main" val="295644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65" t="51933" r="8762"/>
          <a:stretch/>
        </p:blipFill>
        <p:spPr>
          <a:xfrm rot="21416590">
            <a:off x="1653347" y="1052334"/>
            <a:ext cx="5511689" cy="4338731"/>
          </a:xfrm>
          <a:prstGeom prst="rect">
            <a:avLst/>
          </a:prstGeom>
        </p:spPr>
      </p:pic>
      <p:pic>
        <p:nvPicPr>
          <p:cNvPr id="6" name="Picture 5"/>
          <p:cNvPicPr>
            <a:picLocks noChangeAspect="1"/>
          </p:cNvPicPr>
          <p:nvPr/>
        </p:nvPicPr>
        <p:blipFill>
          <a:blip r:embed="rId4"/>
          <a:stretch>
            <a:fillRect/>
          </a:stretch>
        </p:blipFill>
        <p:spPr>
          <a:xfrm rot="318060">
            <a:off x="6922621" y="1131318"/>
            <a:ext cx="3297097" cy="5418990"/>
          </a:xfrm>
          <a:prstGeom prst="rect">
            <a:avLst/>
          </a:prstGeom>
        </p:spPr>
      </p:pic>
      <p:pic>
        <p:nvPicPr>
          <p:cNvPr id="5" name="Picture 4"/>
          <p:cNvPicPr>
            <a:picLocks noChangeAspect="1"/>
          </p:cNvPicPr>
          <p:nvPr/>
        </p:nvPicPr>
        <p:blipFill rotWithShape="1">
          <a:blip r:embed="rId5"/>
          <a:srcRect b="9185"/>
          <a:stretch/>
        </p:blipFill>
        <p:spPr>
          <a:xfrm>
            <a:off x="6248400" y="304801"/>
            <a:ext cx="3962400" cy="1914293"/>
          </a:xfrm>
          <a:prstGeom prst="rect">
            <a:avLst/>
          </a:prstGeom>
        </p:spPr>
      </p:pic>
      <p:sp>
        <p:nvSpPr>
          <p:cNvPr id="7" name="Down Arrow 6"/>
          <p:cNvSpPr/>
          <p:nvPr/>
        </p:nvSpPr>
        <p:spPr>
          <a:xfrm rot="9809521">
            <a:off x="3476264" y="5432670"/>
            <a:ext cx="838200" cy="9906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374552">
            <a:off x="6951044" y="4880700"/>
            <a:ext cx="2925657" cy="9321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rot="4044108">
            <a:off x="6004967" y="5268707"/>
            <a:ext cx="896190" cy="1060796"/>
          </a:xfrm>
          <a:prstGeom prst="rect">
            <a:avLst/>
          </a:prstGeom>
        </p:spPr>
      </p:pic>
      <p:pic>
        <p:nvPicPr>
          <p:cNvPr id="10" name="Picture 9"/>
          <p:cNvPicPr>
            <a:picLocks noChangeAspect="1"/>
          </p:cNvPicPr>
          <p:nvPr/>
        </p:nvPicPr>
        <p:blipFill>
          <a:blip r:embed="rId6"/>
          <a:stretch>
            <a:fillRect/>
          </a:stretch>
        </p:blipFill>
        <p:spPr>
          <a:xfrm rot="885210">
            <a:off x="8235937" y="1437895"/>
            <a:ext cx="614876" cy="727812"/>
          </a:xfrm>
          <a:prstGeom prst="rect">
            <a:avLst/>
          </a:prstGeom>
        </p:spPr>
      </p:pic>
    </p:spTree>
    <p:extLst>
      <p:ext uri="{BB962C8B-B14F-4D97-AF65-F5344CB8AC3E}">
        <p14:creationId xmlns:p14="http://schemas.microsoft.com/office/powerpoint/2010/main" val="3631749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Damping Off</a:t>
            </a:r>
          </a:p>
        </p:txBody>
      </p:sp>
      <p:pic>
        <p:nvPicPr>
          <p:cNvPr id="6146" name="Picture 2" descr="http://www.tomatodirt.com/images/dampingoff-um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430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5486401"/>
            <a:ext cx="8534400" cy="584775"/>
          </a:xfrm>
          <a:prstGeom prst="rect">
            <a:avLst/>
          </a:prstGeom>
          <a:noFill/>
        </p:spPr>
        <p:txBody>
          <a:bodyPr wrap="square" rtlCol="0">
            <a:spAutoFit/>
          </a:bodyPr>
          <a:lstStyle/>
          <a:p>
            <a:pPr algn="ctr"/>
            <a:r>
              <a:rPr lang="en-US" sz="1600" b="1" dirty="0">
                <a:solidFill>
                  <a:srgbClr val="FF0000"/>
                </a:solidFill>
              </a:rPr>
              <a:t>SPORES ARE PRESENT IN ALL SOILS.  USE STERILIZED SEED STARTING SOIL INDOORS.  FAST GROWING SEEDS IN WARM SOIL ARE LESS SUSCEPTIBLE.</a:t>
            </a:r>
          </a:p>
        </p:txBody>
      </p:sp>
    </p:spTree>
    <p:extLst>
      <p:ext uri="{BB962C8B-B14F-4D97-AF65-F5344CB8AC3E}">
        <p14:creationId xmlns:p14="http://schemas.microsoft.com/office/powerpoint/2010/main" val="2567310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vert="horz" lIns="91440" tIns="45720" rIns="91440" bIns="45720" rtlCol="0" anchor="ctr">
            <a:normAutofit/>
          </a:bodyPr>
          <a:lstStyle/>
          <a:p>
            <a:r>
              <a:rPr lang="en-US" sz="3700" b="1" dirty="0">
                <a:solidFill>
                  <a:srgbClr val="005A9E"/>
                </a:solidFill>
                <a:latin typeface="Arial" panose="020B0604020202020204" pitchFamily="34" charset="0"/>
                <a:cs typeface="Arial" panose="020B0604020202020204" pitchFamily="34" charset="0"/>
              </a:rPr>
              <a:t>Powdery Mildew</a:t>
            </a:r>
          </a:p>
        </p:txBody>
      </p:sp>
      <p:sp>
        <p:nvSpPr>
          <p:cNvPr id="4" name="TextBox 3"/>
          <p:cNvSpPr txBox="1"/>
          <p:nvPr/>
        </p:nvSpPr>
        <p:spPr>
          <a:xfrm>
            <a:off x="1981200" y="1219201"/>
            <a:ext cx="8229600" cy="955675"/>
          </a:xfrm>
          <a:prstGeom prst="rect">
            <a:avLst/>
          </a:prstGeom>
          <a:ln>
            <a:noFill/>
          </a:ln>
        </p:spPr>
        <p:txBody>
          <a:bodyPr vert="horz" lIns="91440" tIns="45720" rIns="91440" bIns="45720" rtlCol="0" anchor="b">
            <a:noAutofit/>
          </a:bodyPr>
          <a:lstStyle/>
          <a:p>
            <a:pPr algn="ctr">
              <a:lnSpc>
                <a:spcPct val="90000"/>
              </a:lnSpc>
              <a:spcBef>
                <a:spcPct val="20000"/>
              </a:spcBef>
              <a:spcAft>
                <a:spcPts val="600"/>
              </a:spcAft>
            </a:pPr>
            <a:r>
              <a:rPr lang="en-US" sz="1600" b="1">
                <a:solidFill>
                  <a:schemeClr val="accent2"/>
                </a:solidFill>
              </a:rPr>
              <a:t>AIR </a:t>
            </a:r>
            <a:r>
              <a:rPr lang="en-US" sz="1600" b="1" dirty="0">
                <a:solidFill>
                  <a:schemeClr val="accent2"/>
                </a:solidFill>
              </a:rPr>
              <a:t>CIRCULATION, DRY LEAVES, FULL SUN, RESISTANT VARIETIES</a:t>
            </a:r>
            <a:r>
              <a:rPr lang="en-US" sz="1600" b="1">
                <a:solidFill>
                  <a:schemeClr val="accent2"/>
                </a:solidFill>
              </a:rPr>
              <a:t>.  </a:t>
            </a:r>
          </a:p>
          <a:p>
            <a:pPr algn="ctr">
              <a:lnSpc>
                <a:spcPct val="90000"/>
              </a:lnSpc>
              <a:spcBef>
                <a:spcPct val="20000"/>
              </a:spcBef>
              <a:spcAft>
                <a:spcPts val="600"/>
              </a:spcAft>
            </a:pPr>
            <a:r>
              <a:rPr lang="en-US" sz="1600" b="1">
                <a:solidFill>
                  <a:schemeClr val="accent2"/>
                </a:solidFill>
              </a:rPr>
              <a:t>CATCH </a:t>
            </a:r>
            <a:r>
              <a:rPr lang="en-US" sz="1600" b="1" dirty="0">
                <a:solidFill>
                  <a:schemeClr val="accent2"/>
                </a:solidFill>
              </a:rPr>
              <a:t>EARLY WITH OIL, SULFUR, SERENADE.</a:t>
            </a:r>
          </a:p>
        </p:txBody>
      </p:sp>
      <p:pic>
        <p:nvPicPr>
          <p:cNvPr id="5" name="Picture 4"/>
          <p:cNvPicPr>
            <a:picLocks noChangeAspect="1"/>
          </p:cNvPicPr>
          <p:nvPr/>
        </p:nvPicPr>
        <p:blipFill rotWithShape="1">
          <a:blip r:embed="rId3"/>
          <a:srcRect t="9575" b="18496"/>
          <a:stretch/>
        </p:blipFill>
        <p:spPr>
          <a:xfrm>
            <a:off x="1981200" y="2174875"/>
            <a:ext cx="8229600" cy="3951288"/>
          </a:xfrm>
          <a:prstGeom prst="rect">
            <a:avLst/>
          </a:prstGeom>
          <a:noFill/>
        </p:spPr>
      </p:pic>
      <p:sp>
        <p:nvSpPr>
          <p:cNvPr id="10" name="Slide Number Placeholder 4">
            <a:extLst>
              <a:ext uri="{FF2B5EF4-FFF2-40B4-BE49-F238E27FC236}">
                <a16:creationId xmlns:a16="http://schemas.microsoft.com/office/drawing/2014/main" id="{61F720EA-70E4-B11D-EAC8-630428B2D793}"/>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55</a:t>
            </a:fld>
            <a:endParaRPr lang="en-US"/>
          </a:p>
        </p:txBody>
      </p:sp>
    </p:spTree>
    <p:extLst>
      <p:ext uri="{BB962C8B-B14F-4D97-AF65-F5344CB8AC3E}">
        <p14:creationId xmlns:p14="http://schemas.microsoft.com/office/powerpoint/2010/main" val="1586996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5A9E"/>
                </a:solidFill>
                <a:latin typeface="Arial" panose="020B0604020202020204" pitchFamily="34" charset="0"/>
                <a:cs typeface="Arial" panose="020B0604020202020204" pitchFamily="34" charset="0"/>
              </a:rPr>
              <a:t>Blossom End Rot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06" y="1181101"/>
            <a:ext cx="6865788" cy="4495799"/>
          </a:xfrm>
          <a:prstGeom prst="rect">
            <a:avLst/>
          </a:prstGeom>
        </p:spPr>
      </p:pic>
      <p:sp>
        <p:nvSpPr>
          <p:cNvPr id="5" name="Title 1"/>
          <p:cNvSpPr txBox="1">
            <a:spLocks/>
          </p:cNvSpPr>
          <p:nvPr/>
        </p:nvSpPr>
        <p:spPr>
          <a:xfrm>
            <a:off x="1828800" y="5783179"/>
            <a:ext cx="8763000" cy="587627"/>
          </a:xfrm>
          <a:prstGeom prst="rect">
            <a:avLst/>
          </a:prstGeom>
          <a:ln w="6350" cap="rnd">
            <a:noFill/>
          </a:ln>
        </p:spPr>
        <p:txBody>
          <a:bodyPr vert="horz" rtlCol="0" anchor="b" anchorCtr="0">
            <a:noAutofit/>
          </a:bodyPr>
          <a:lstStyle>
            <a:lvl1pPr algn="l" rtl="0" eaLnBrk="1" latinLnBrk="0" hangingPunct="1">
              <a:spcBef>
                <a:spcPct val="0"/>
              </a:spcBef>
              <a:buNone/>
              <a:defRPr lang="en-US" sz="4200" b="0" kern="1200" spc="-100" baseline="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stStyle>
          <a:p>
            <a:pPr algn="ctr"/>
            <a:r>
              <a:rPr lang="en-US" sz="1800" b="1" dirty="0">
                <a:solidFill>
                  <a:schemeClr val="accent2"/>
                </a:solidFill>
                <a:latin typeface="+mn-lt"/>
                <a:ea typeface="+mn-ea"/>
                <a:cs typeface="+mn-cs"/>
              </a:rPr>
              <a:t>Blossom end rot results from a low level of calcium in the fruit and water balance problem in the plant.</a:t>
            </a:r>
          </a:p>
        </p:txBody>
      </p:sp>
    </p:spTree>
    <p:extLst>
      <p:ext uri="{BB962C8B-B14F-4D97-AF65-F5344CB8AC3E}">
        <p14:creationId xmlns:p14="http://schemas.microsoft.com/office/powerpoint/2010/main" val="2186773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Tomato Quiz  </a:t>
            </a:r>
          </a:p>
        </p:txBody>
      </p:sp>
      <p:sp>
        <p:nvSpPr>
          <p:cNvPr id="3" name="Content Placeholder 2"/>
          <p:cNvSpPr>
            <a:spLocks noGrp="1"/>
          </p:cNvSpPr>
          <p:nvPr>
            <p:ph idx="1"/>
          </p:nvPr>
        </p:nvSpPr>
        <p:spPr/>
        <p:txBody>
          <a:bodyPr>
            <a:normAutofit lnSpcReduction="10000"/>
          </a:bodyPr>
          <a:lstStyle/>
          <a:p>
            <a:endParaRPr lang="en-US" dirty="0"/>
          </a:p>
          <a:p>
            <a:pPr marL="457200" indent="-457200">
              <a:spcAft>
                <a:spcPts val="400"/>
              </a:spcAft>
              <a:buFont typeface="Arial" panose="020B0604020202020204" pitchFamily="34" charset="0"/>
              <a:buChar char="•"/>
            </a:pPr>
            <a:r>
              <a:rPr lang="en-US" sz="2800" dirty="0">
                <a:latin typeface="Arial" panose="020B0604020202020204" pitchFamily="34" charset="0"/>
                <a:cs typeface="Arial" panose="020B0604020202020204" pitchFamily="34" charset="0"/>
              </a:rPr>
              <a:t>What should the outside evening temperature be before planting your tomato starts?</a:t>
            </a:r>
          </a:p>
          <a:p>
            <a:pPr marL="457200" indent="-457200">
              <a:spcAft>
                <a:spcPts val="4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spcAft>
                <a:spcPts val="400"/>
              </a:spcAft>
              <a:buFont typeface="Arial" panose="020B0604020202020204" pitchFamily="34" charset="0"/>
              <a:buChar char="•"/>
            </a:pPr>
            <a:r>
              <a:rPr lang="en-US" sz="2800" dirty="0">
                <a:latin typeface="Arial" panose="020B0604020202020204" pitchFamily="34" charset="0"/>
                <a:cs typeface="Arial" panose="020B0604020202020204" pitchFamily="34" charset="0"/>
              </a:rPr>
              <a:t>How far apart should you plant your tomato starts for good air circulation?</a:t>
            </a:r>
          </a:p>
          <a:p>
            <a:pPr marL="457200" indent="-457200">
              <a:spcAft>
                <a:spcPts val="4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spcAft>
                <a:spcPts val="400"/>
              </a:spcAft>
              <a:buFont typeface="Arial" panose="020B0604020202020204" pitchFamily="34" charset="0"/>
              <a:buChar char="•"/>
            </a:pPr>
            <a:r>
              <a:rPr lang="en-US" sz="2800" dirty="0">
                <a:latin typeface="Arial" panose="020B0604020202020204" pitchFamily="34" charset="0"/>
                <a:cs typeface="Arial" panose="020B0604020202020204" pitchFamily="34" charset="0"/>
              </a:rPr>
              <a:t>What dreadful worm should you watch for on our tomato plants?</a:t>
            </a:r>
            <a:endParaRPr lang="en-US" sz="2800" dirty="0"/>
          </a:p>
        </p:txBody>
      </p:sp>
      <p:pic>
        <p:nvPicPr>
          <p:cNvPr id="5" name="Picture 4">
            <a:extLst>
              <a:ext uri="{FF2B5EF4-FFF2-40B4-BE49-F238E27FC236}">
                <a16:creationId xmlns:a16="http://schemas.microsoft.com/office/drawing/2014/main" id="{3FCD3408-B5B5-F3F9-258C-0BD3C9E9479F}"/>
              </a:ext>
            </a:extLst>
          </p:cNvPr>
          <p:cNvPicPr>
            <a:picLocks noChangeAspect="1"/>
          </p:cNvPicPr>
          <p:nvPr/>
        </p:nvPicPr>
        <p:blipFill>
          <a:blip r:embed="rId3"/>
          <a:stretch>
            <a:fillRect/>
          </a:stretch>
        </p:blipFill>
        <p:spPr>
          <a:xfrm>
            <a:off x="7848600" y="171630"/>
            <a:ext cx="1542857" cy="1428571"/>
          </a:xfrm>
          <a:prstGeom prst="rect">
            <a:avLst/>
          </a:prstGeom>
        </p:spPr>
      </p:pic>
    </p:spTree>
    <p:extLst>
      <p:ext uri="{BB962C8B-B14F-4D97-AF65-F5344CB8AC3E}">
        <p14:creationId xmlns:p14="http://schemas.microsoft.com/office/powerpoint/2010/main" val="3472267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5A9E"/>
                </a:solidFill>
                <a:latin typeface="Arial" panose="020B0604020202020204" pitchFamily="34" charset="0"/>
                <a:cs typeface="Arial" panose="020B0604020202020204" pitchFamily="34" charset="0"/>
              </a:rPr>
              <a:t>Our Favorites!</a:t>
            </a: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23" t="34402" r="8841"/>
          <a:stretch/>
        </p:blipFill>
        <p:spPr bwMode="auto">
          <a:xfrm rot="10800000">
            <a:off x="1215449" y="1788005"/>
            <a:ext cx="2685127" cy="17310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1377833"/>
            <a:ext cx="1273875" cy="400110"/>
          </a:xfrm>
          <a:prstGeom prst="rect">
            <a:avLst/>
          </a:prstGeom>
          <a:noFill/>
        </p:spPr>
        <p:txBody>
          <a:bodyPr wrap="none" rtlCol="0">
            <a:spAutoFit/>
          </a:bodyPr>
          <a:lstStyle/>
          <a:p>
            <a:r>
              <a:rPr lang="en-US" sz="2000" dirty="0"/>
              <a:t>Black </a:t>
            </a:r>
            <a:r>
              <a:rPr lang="en-US" sz="2000" dirty="0" err="1"/>
              <a:t>Krim</a:t>
            </a:r>
            <a:endParaRPr lang="en-US" sz="20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665" t="2659" b="30628"/>
          <a:stretch/>
        </p:blipFill>
        <p:spPr>
          <a:xfrm>
            <a:off x="1215449" y="4163695"/>
            <a:ext cx="2799819" cy="1954411"/>
          </a:xfrm>
          <a:prstGeom prst="rect">
            <a:avLst/>
          </a:prstGeom>
        </p:spPr>
      </p:pic>
      <p:sp>
        <p:nvSpPr>
          <p:cNvPr id="8" name="TextBox 7"/>
          <p:cNvSpPr txBox="1"/>
          <p:nvPr/>
        </p:nvSpPr>
        <p:spPr>
          <a:xfrm>
            <a:off x="2057400" y="3612559"/>
            <a:ext cx="1589963" cy="400110"/>
          </a:xfrm>
          <a:prstGeom prst="rect">
            <a:avLst/>
          </a:prstGeom>
          <a:noFill/>
        </p:spPr>
        <p:txBody>
          <a:bodyPr wrap="square" rtlCol="0">
            <a:spAutoFit/>
          </a:bodyPr>
          <a:lstStyle/>
          <a:p>
            <a:r>
              <a:rPr lang="en-US" sz="2000" dirty="0"/>
              <a:t>Brandywine</a:t>
            </a:r>
          </a:p>
        </p:txBody>
      </p:sp>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11" t="10062" r="14043" b="29264"/>
          <a:stretch/>
        </p:blipFill>
        <p:spPr bwMode="auto">
          <a:xfrm>
            <a:off x="4724400" y="4201683"/>
            <a:ext cx="2487284" cy="19164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29200" y="3621289"/>
            <a:ext cx="1906740" cy="400110"/>
          </a:xfrm>
          <a:prstGeom prst="rect">
            <a:avLst/>
          </a:prstGeom>
          <a:noFill/>
        </p:spPr>
        <p:txBody>
          <a:bodyPr wrap="none" rtlCol="0">
            <a:spAutoFit/>
          </a:bodyPr>
          <a:lstStyle/>
          <a:p>
            <a:r>
              <a:rPr lang="en-US" sz="2000" dirty="0"/>
              <a:t>Cherokee Purple</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24400" y="1788005"/>
            <a:ext cx="2443183" cy="17310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410199" y="1387896"/>
            <a:ext cx="1141723" cy="400110"/>
          </a:xfrm>
          <a:prstGeom prst="rect">
            <a:avLst/>
          </a:prstGeom>
          <a:noFill/>
        </p:spPr>
        <p:txBody>
          <a:bodyPr wrap="none" rtlCol="0">
            <a:spAutoFit/>
          </a:bodyPr>
          <a:lstStyle/>
          <a:p>
            <a:r>
              <a:rPr lang="en-US" sz="2000" dirty="0" err="1"/>
              <a:t>Limmony</a:t>
            </a:r>
            <a:endParaRPr lang="en-US" sz="2000" dirty="0"/>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20816" y="1777943"/>
            <a:ext cx="1985184" cy="1748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136016" y="1377833"/>
            <a:ext cx="1541384" cy="400110"/>
          </a:xfrm>
          <a:prstGeom prst="rect">
            <a:avLst/>
          </a:prstGeom>
          <a:noFill/>
        </p:spPr>
        <p:txBody>
          <a:bodyPr wrap="none" rtlCol="0">
            <a:spAutoFit/>
          </a:bodyPr>
          <a:lstStyle/>
          <a:p>
            <a:r>
              <a:rPr lang="en-US" sz="2000" dirty="0"/>
              <a:t>San Marzano</a:t>
            </a:r>
          </a:p>
        </p:txBody>
      </p:sp>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920817" y="4154316"/>
            <a:ext cx="1985184" cy="19488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317776" y="3559464"/>
            <a:ext cx="1129579" cy="400110"/>
          </a:xfrm>
          <a:prstGeom prst="rect">
            <a:avLst/>
          </a:prstGeom>
          <a:noFill/>
        </p:spPr>
        <p:txBody>
          <a:bodyPr wrap="square" rtlCol="0">
            <a:spAutoFit/>
          </a:bodyPr>
          <a:lstStyle/>
          <a:p>
            <a:r>
              <a:rPr lang="en-US" sz="2000" dirty="0"/>
              <a:t>Sun Gold</a:t>
            </a:r>
          </a:p>
        </p:txBody>
      </p:sp>
    </p:spTree>
    <p:extLst>
      <p:ext uri="{BB962C8B-B14F-4D97-AF65-F5344CB8AC3E}">
        <p14:creationId xmlns:p14="http://schemas.microsoft.com/office/powerpoint/2010/main" val="2797182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More Prize Winners!</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4600" y="1752598"/>
            <a:ext cx="1967698" cy="17526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23071" y="1377833"/>
            <a:ext cx="1485984" cy="400110"/>
          </a:xfrm>
          <a:prstGeom prst="rect">
            <a:avLst/>
          </a:prstGeom>
          <a:noFill/>
        </p:spPr>
        <p:txBody>
          <a:bodyPr wrap="none" rtlCol="0">
            <a:spAutoFit/>
          </a:bodyPr>
          <a:lstStyle/>
          <a:p>
            <a:r>
              <a:rPr lang="en-US" sz="2000" dirty="0"/>
              <a:t>Black Cherry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599" y="4141105"/>
            <a:ext cx="1967699" cy="1878695"/>
          </a:xfrm>
          <a:prstGeom prst="rect">
            <a:avLst/>
          </a:prstGeom>
        </p:spPr>
      </p:pic>
      <p:sp>
        <p:nvSpPr>
          <p:cNvPr id="8" name="TextBox 7"/>
          <p:cNvSpPr txBox="1"/>
          <p:nvPr/>
        </p:nvSpPr>
        <p:spPr>
          <a:xfrm>
            <a:off x="2438400" y="3761601"/>
            <a:ext cx="2131161" cy="400110"/>
          </a:xfrm>
          <a:prstGeom prst="rect">
            <a:avLst/>
          </a:prstGeom>
          <a:noFill/>
        </p:spPr>
        <p:txBody>
          <a:bodyPr wrap="none" rtlCol="0">
            <a:spAutoFit/>
          </a:bodyPr>
          <a:lstStyle/>
          <a:p>
            <a:r>
              <a:rPr lang="en-US" sz="2000" dirty="0"/>
              <a:t>Kellogg’s Breakfast</a:t>
            </a:r>
          </a:p>
        </p:txBody>
      </p:sp>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2540"/>
          <a:stretch/>
        </p:blipFill>
        <p:spPr bwMode="auto">
          <a:xfrm>
            <a:off x="4862908" y="4124929"/>
            <a:ext cx="2468142" cy="18948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05400" y="3761601"/>
            <a:ext cx="1805302" cy="400110"/>
          </a:xfrm>
          <a:prstGeom prst="rect">
            <a:avLst/>
          </a:prstGeom>
          <a:noFill/>
        </p:spPr>
        <p:txBody>
          <a:bodyPr wrap="none" rtlCol="0">
            <a:spAutoFit/>
          </a:bodyPr>
          <a:lstStyle/>
          <a:p>
            <a:r>
              <a:rPr lang="en-US" sz="2000" dirty="0"/>
              <a:t>Mortgage Lifter</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62908" y="1686461"/>
            <a:ext cx="2368889" cy="17490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621338" y="1351882"/>
            <a:ext cx="843501" cy="400110"/>
          </a:xfrm>
          <a:prstGeom prst="rect">
            <a:avLst/>
          </a:prstGeom>
          <a:noFill/>
        </p:spPr>
        <p:txBody>
          <a:bodyPr wrap="none" rtlCol="0">
            <a:spAutoFit/>
          </a:bodyPr>
          <a:lstStyle/>
          <a:p>
            <a:r>
              <a:rPr lang="en-US" sz="2000" dirty="0"/>
              <a:t>Jasper</a:t>
            </a:r>
          </a:p>
        </p:txBody>
      </p:sp>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696199" y="1694250"/>
            <a:ext cx="2407839" cy="1734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128541" y="1377833"/>
            <a:ext cx="1244059" cy="400110"/>
          </a:xfrm>
          <a:prstGeom prst="rect">
            <a:avLst/>
          </a:prstGeom>
          <a:noFill/>
        </p:spPr>
        <p:txBody>
          <a:bodyPr wrap="none" rtlCol="0">
            <a:spAutoFit/>
          </a:bodyPr>
          <a:lstStyle/>
          <a:p>
            <a:r>
              <a:rPr lang="en-US" sz="2000" dirty="0"/>
              <a:t>San Pierre</a:t>
            </a:r>
          </a:p>
        </p:txBody>
      </p:sp>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709702" y="4124929"/>
            <a:ext cx="2424897" cy="181867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696200" y="3685401"/>
            <a:ext cx="2407839" cy="400110"/>
          </a:xfrm>
          <a:prstGeom prst="rect">
            <a:avLst/>
          </a:prstGeom>
          <a:noFill/>
        </p:spPr>
        <p:txBody>
          <a:bodyPr wrap="none" rtlCol="0">
            <a:spAutoFit/>
          </a:bodyPr>
          <a:lstStyle/>
          <a:p>
            <a:r>
              <a:rPr lang="en-US" sz="2000" dirty="0"/>
              <a:t>Pink Berkeley Tie Dye</a:t>
            </a:r>
          </a:p>
        </p:txBody>
      </p:sp>
    </p:spTree>
    <p:extLst>
      <p:ext uri="{BB962C8B-B14F-4D97-AF65-F5344CB8AC3E}">
        <p14:creationId xmlns:p14="http://schemas.microsoft.com/office/powerpoint/2010/main" val="198988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wooden archway with a sign in the middle of a garden&#10;&#10;Description automatically generated">
            <a:extLst>
              <a:ext uri="{FF2B5EF4-FFF2-40B4-BE49-F238E27FC236}">
                <a16:creationId xmlns:a16="http://schemas.microsoft.com/office/drawing/2014/main" id="{687B0A78-6E7A-E26A-7293-AFE11CA17A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2" b="4034"/>
          <a:stretch/>
        </p:blipFill>
        <p:spPr>
          <a:xfrm>
            <a:off x="1" y="1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144DE47-8F09-DA02-A376-167D7E866403}"/>
              </a:ext>
            </a:extLst>
          </p:cNvPr>
          <p:cNvSpPr txBox="1"/>
          <p:nvPr/>
        </p:nvSpPr>
        <p:spPr>
          <a:xfrm>
            <a:off x="7531610" y="449451"/>
            <a:ext cx="3822189" cy="57275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3000" b="1" dirty="0">
                <a:solidFill>
                  <a:srgbClr val="005A9E"/>
                </a:solidFill>
                <a:latin typeface="Arial" panose="020B0604020202020204" pitchFamily="34" charset="0"/>
                <a:ea typeface="+mj-ea"/>
                <a:cs typeface="Arial" panose="020B0604020202020204" pitchFamily="34" charset="0"/>
              </a:rPr>
              <a:t>Demonstration</a:t>
            </a: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lang="en-US" sz="3000" b="1" dirty="0">
                <a:solidFill>
                  <a:srgbClr val="005A9E"/>
                </a:solidFill>
                <a:latin typeface="Arial" panose="020B0604020202020204" pitchFamily="34" charset="0"/>
                <a:ea typeface="+mj-ea"/>
                <a:cs typeface="Arial" panose="020B0604020202020204" pitchFamily="34" charset="0"/>
              </a:rPr>
              <a:t>Garden Progress</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b="1" dirty="0">
                <a:solidFill>
                  <a:srgbClr val="005A9E"/>
                </a:solidFill>
                <a:latin typeface="Arial" panose="020B0604020202020204" pitchFamily="34" charset="0"/>
                <a:ea typeface="+mj-ea"/>
                <a:cs typeface="Arial" panose="020B0604020202020204" pitchFamily="34" charset="0"/>
              </a:rPr>
              <a:t>Major infrastructure completed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342900" indent="-342900">
              <a:lnSpc>
                <a:spcPct val="90000"/>
              </a:lnSpc>
              <a:spcAft>
                <a:spcPts val="600"/>
              </a:spcAft>
              <a:buFont typeface="Arial" panose="020B0604020202020204" pitchFamily="34" charset="0"/>
              <a:buChar char="•"/>
            </a:pPr>
            <a:r>
              <a:rPr lang="en-US" sz="2400" b="1" dirty="0">
                <a:solidFill>
                  <a:srgbClr val="005A9E"/>
                </a:solidFill>
                <a:latin typeface="Arial" panose="020B0604020202020204" pitchFamily="34" charset="0"/>
                <a:ea typeface="+mj-ea"/>
                <a:cs typeface="Arial" panose="020B0604020202020204" pitchFamily="34" charset="0"/>
              </a:rPr>
              <a:t>Garden beds weeded and planted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lang="en-US" sz="2400" b="1" dirty="0">
                <a:solidFill>
                  <a:srgbClr val="005A9E"/>
                </a:solidFill>
                <a:latin typeface="Arial" panose="020B0604020202020204" pitchFamily="34" charset="0"/>
                <a:ea typeface="+mj-ea"/>
                <a:cs typeface="Arial" panose="020B0604020202020204" pitchFamily="34" charset="0"/>
              </a:rPr>
              <a:t>Irrigation installed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342900" indent="-342900">
              <a:lnSpc>
                <a:spcPct val="90000"/>
              </a:lnSpc>
              <a:spcAft>
                <a:spcPts val="600"/>
              </a:spcAft>
              <a:buFont typeface="Arial" panose="020B0604020202020204" pitchFamily="34" charset="0"/>
              <a:buChar char="•"/>
            </a:pPr>
            <a:r>
              <a:rPr lang="en-US" sz="2400" b="1" dirty="0">
                <a:solidFill>
                  <a:srgbClr val="005A9E"/>
                </a:solidFill>
                <a:latin typeface="Arial" panose="020B0604020202020204" pitchFamily="34" charset="0"/>
                <a:ea typeface="+mj-ea"/>
                <a:cs typeface="Arial" panose="020B0604020202020204" pitchFamily="34" charset="0"/>
              </a:rPr>
              <a:t>Shed built and painted</a:t>
            </a:r>
          </a:p>
        </p:txBody>
      </p:sp>
      <p:sp>
        <p:nvSpPr>
          <p:cNvPr id="6" name="Slide Number Placeholder 5" hidden="1"/>
          <p:cNvSpPr>
            <a:spLocks noGrp="1"/>
          </p:cNvSpPr>
          <p:nvPr>
            <p:ph type="sldNum" sz="quarter" idx="4294967295"/>
          </p:nvPr>
        </p:nvSpPr>
        <p:spPr>
          <a:xfrm>
            <a:off x="8839200" y="6356351"/>
            <a:ext cx="13716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1DB74A-73E3-49E8-8984-0D5D8C20C55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341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Why We Like Them!</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72079" y="1143000"/>
            <a:ext cx="6900521" cy="515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7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b="1"/>
              <a:t>Why We Like Them!</a:t>
            </a: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95" b="29167"/>
          <a:stretch/>
        </p:blipFill>
        <p:spPr bwMode="auto">
          <a:xfrm>
            <a:off x="609600" y="1600201"/>
            <a:ext cx="10972800" cy="4038600"/>
          </a:xfrm>
          <a:prstGeom prst="rect">
            <a:avLst/>
          </a:prstGeom>
          <a:solidFill>
            <a:srgbClr val="FFFFFF"/>
          </a:solidFill>
        </p:spPr>
      </p:pic>
      <p:sp>
        <p:nvSpPr>
          <p:cNvPr id="16" name="Slide Number Placeholder 3">
            <a:extLst>
              <a:ext uri="{FF2B5EF4-FFF2-40B4-BE49-F238E27FC236}">
                <a16:creationId xmlns:a16="http://schemas.microsoft.com/office/drawing/2014/main" id="{FC4B9E55-56F3-6534-AD2F-476F43B488B3}"/>
              </a:ext>
            </a:extLst>
          </p:cNvPr>
          <p:cNvSpPr>
            <a:spLocks noGrp="1"/>
          </p:cNvSpPr>
          <p:nvPr>
            <p:ph type="sldNum" sz="quarter" idx="12"/>
          </p:nvPr>
        </p:nvSpPr>
        <p:spPr>
          <a:xfrm>
            <a:off x="9753600" y="6356351"/>
            <a:ext cx="1828800" cy="365125"/>
          </a:xfrm>
        </p:spPr>
        <p:txBody>
          <a:bodyPr/>
          <a:lstStyle/>
          <a:p>
            <a:pPr>
              <a:spcAft>
                <a:spcPts val="600"/>
              </a:spcAft>
            </a:pPr>
            <a:fld id="{111DB74A-73E3-49E8-8984-0D5D8C20C556}" type="slidenum">
              <a:rPr lang="en-US" smtClean="0"/>
              <a:pPr>
                <a:spcAft>
                  <a:spcPts val="600"/>
                </a:spcAft>
              </a:pPr>
              <a:t>61</a:t>
            </a:fld>
            <a:endParaRPr lang="en-US"/>
          </a:p>
        </p:txBody>
      </p:sp>
    </p:spTree>
    <p:extLst>
      <p:ext uri="{BB962C8B-B14F-4D97-AF65-F5344CB8AC3E}">
        <p14:creationId xmlns:p14="http://schemas.microsoft.com/office/powerpoint/2010/main" val="1916560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b="1"/>
              <a:t>Why We Like Them!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331119"/>
            <a:ext cx="5334000" cy="5334000"/>
          </a:xfrm>
          <a:prstGeom prst="rect">
            <a:avLst/>
          </a:prstGeom>
          <a:noFill/>
        </p:spPr>
      </p:pic>
      <p:sp>
        <p:nvSpPr>
          <p:cNvPr id="14" name="Slide Number Placeholder 4">
            <a:extLst>
              <a:ext uri="{FF2B5EF4-FFF2-40B4-BE49-F238E27FC236}">
                <a16:creationId xmlns:a16="http://schemas.microsoft.com/office/drawing/2014/main" id="{2BFFE9DB-8D9F-3F42-84BF-93CD75F219C5}"/>
              </a:ext>
            </a:extLst>
          </p:cNvPr>
          <p:cNvSpPr>
            <a:spLocks noGrp="1"/>
          </p:cNvSpPr>
          <p:nvPr>
            <p:ph type="sldNum" sz="quarter" idx="12"/>
          </p:nvPr>
        </p:nvSpPr>
        <p:spPr>
          <a:xfrm>
            <a:off x="9753600" y="6356351"/>
            <a:ext cx="1828800" cy="365125"/>
          </a:xfrm>
        </p:spPr>
        <p:txBody>
          <a:bodyPr/>
          <a:lstStyle/>
          <a:p>
            <a:pPr>
              <a:spcAft>
                <a:spcPts val="600"/>
              </a:spcAft>
            </a:pPr>
            <a:fld id="{111DB74A-73E3-49E8-8984-0D5D8C20C556}" type="slidenum">
              <a:rPr lang="en-US" smtClean="0"/>
              <a:pPr>
                <a:spcAft>
                  <a:spcPts val="600"/>
                </a:spcAft>
              </a:pPr>
              <a:t>62</a:t>
            </a:fld>
            <a:endParaRPr lang="en-US"/>
          </a:p>
        </p:txBody>
      </p:sp>
    </p:spTree>
    <p:extLst>
      <p:ext uri="{BB962C8B-B14F-4D97-AF65-F5344CB8AC3E}">
        <p14:creationId xmlns:p14="http://schemas.microsoft.com/office/powerpoint/2010/main" val="19081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chor="ctr">
            <a:normAutofit/>
          </a:bodyPr>
          <a:lstStyle/>
          <a:p>
            <a:r>
              <a:rPr lang="en-US" sz="3700" b="1" dirty="0">
                <a:solidFill>
                  <a:srgbClr val="005A9E"/>
                </a:solidFill>
                <a:latin typeface="Arial" panose="020B0604020202020204" pitchFamily="34" charset="0"/>
                <a:cs typeface="Arial" panose="020B0604020202020204" pitchFamily="34" charset="0"/>
              </a:rPr>
              <a:t>Why We Like Them!</a:t>
            </a:r>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09" b="27240"/>
          <a:stretch/>
        </p:blipFill>
        <p:spPr bwMode="auto">
          <a:xfrm>
            <a:off x="1981200" y="1600201"/>
            <a:ext cx="8229600" cy="4038600"/>
          </a:xfrm>
          <a:prstGeom prst="rect">
            <a:avLst/>
          </a:prstGeom>
          <a:solidFill>
            <a:srgbClr val="FFFFFF"/>
          </a:solidFill>
        </p:spPr>
      </p:pic>
      <p:sp>
        <p:nvSpPr>
          <p:cNvPr id="20" name="Slide Number Placeholder 3">
            <a:extLst>
              <a:ext uri="{FF2B5EF4-FFF2-40B4-BE49-F238E27FC236}">
                <a16:creationId xmlns:a16="http://schemas.microsoft.com/office/drawing/2014/main" id="{86DF9FAB-0436-06EE-1DB5-820F9A73ADA2}"/>
              </a:ext>
            </a:extLst>
          </p:cNvPr>
          <p:cNvSpPr>
            <a:spLocks noGrp="1"/>
          </p:cNvSpPr>
          <p:nvPr>
            <p:ph type="sldNum" sz="quarter" idx="12"/>
          </p:nvPr>
        </p:nvSpPr>
        <p:spPr>
          <a:xfrm>
            <a:off x="8839200" y="6356351"/>
            <a:ext cx="1371600" cy="365125"/>
          </a:xfrm>
        </p:spPr>
        <p:txBody>
          <a:bodyPr/>
          <a:lstStyle/>
          <a:p>
            <a:pPr>
              <a:spcAft>
                <a:spcPts val="600"/>
              </a:spcAft>
            </a:pPr>
            <a:fld id="{111DB74A-73E3-49E8-8984-0D5D8C20C556}" type="slidenum">
              <a:rPr lang="en-US" smtClean="0"/>
              <a:pPr>
                <a:spcAft>
                  <a:spcPts val="600"/>
                </a:spcAft>
              </a:pPr>
              <a:t>63</a:t>
            </a:fld>
            <a:endParaRPr lang="en-US"/>
          </a:p>
        </p:txBody>
      </p:sp>
    </p:spTree>
    <p:extLst>
      <p:ext uri="{BB962C8B-B14F-4D97-AF65-F5344CB8AC3E}">
        <p14:creationId xmlns:p14="http://schemas.microsoft.com/office/powerpoint/2010/main" val="1675501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57200"/>
            <a:ext cx="7239000" cy="5422262"/>
          </a:xfrm>
          <a:prstGeom prst="rect">
            <a:avLst/>
          </a:prstGeom>
        </p:spPr>
      </p:pic>
    </p:spTree>
    <p:extLst>
      <p:ext uri="{BB962C8B-B14F-4D97-AF65-F5344CB8AC3E}">
        <p14:creationId xmlns:p14="http://schemas.microsoft.com/office/powerpoint/2010/main" val="2526230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C03BA-16C4-B214-8BAC-DE8445E83CCC}"/>
              </a:ext>
            </a:extLst>
          </p:cNvPr>
          <p:cNvSpPr>
            <a:spLocks noGrp="1"/>
          </p:cNvSpPr>
          <p:nvPr>
            <p:ph type="title"/>
          </p:nvPr>
        </p:nvSpPr>
        <p:spPr/>
        <p:txBody>
          <a:bodyPr>
            <a:normAutofit/>
          </a:bodyPr>
          <a:lstStyle/>
          <a:p>
            <a:r>
              <a:rPr lang="en-US" sz="3700" b="1" dirty="0">
                <a:solidFill>
                  <a:srgbClr val="005A9E"/>
                </a:solidFill>
                <a:latin typeface="Arial" panose="020B0604020202020204" pitchFamily="34" charset="0"/>
                <a:cs typeface="Arial" panose="020B0604020202020204" pitchFamily="34" charset="0"/>
              </a:rPr>
              <a:t>Resources</a:t>
            </a:r>
          </a:p>
        </p:txBody>
      </p:sp>
      <p:sp>
        <p:nvSpPr>
          <p:cNvPr id="3" name="Text Placeholder 2">
            <a:extLst>
              <a:ext uri="{FF2B5EF4-FFF2-40B4-BE49-F238E27FC236}">
                <a16:creationId xmlns:a16="http://schemas.microsoft.com/office/drawing/2014/main" id="{4FF8AA9C-25AC-DC97-75B8-84936F327F5E}"/>
              </a:ext>
            </a:extLst>
          </p:cNvPr>
          <p:cNvSpPr>
            <a:spLocks noGrp="1"/>
          </p:cNvSpPr>
          <p:nvPr>
            <p:ph idx="1"/>
          </p:nvPr>
        </p:nvSpPr>
        <p:spPr/>
        <p:txBody>
          <a:bodyPr>
            <a:normAutofit fontScale="70000" lnSpcReduction="20000"/>
          </a:bodyPr>
          <a:lstStyle/>
          <a:p>
            <a:r>
              <a:rPr lang="en-US" dirty="0"/>
              <a:t>Tomatoes in the Home Garden, Publication Number 31-159</a:t>
            </a:r>
          </a:p>
          <a:p>
            <a:r>
              <a:rPr lang="en-US" dirty="0">
                <a:hlinkClick r:id="rId3"/>
              </a:rPr>
              <a:t>https://ucanr.edu/sites/ucmgplacer/files/158610.pdf</a:t>
            </a:r>
            <a:endParaRPr lang="en-US" dirty="0"/>
          </a:p>
          <a:p>
            <a:endParaRPr lang="en-US" dirty="0"/>
          </a:p>
          <a:p>
            <a:pPr marL="0">
              <a:spcBef>
                <a:spcPts val="0"/>
              </a:spcBef>
              <a:spcAft>
                <a:spcPts val="600"/>
              </a:spcAft>
            </a:pPr>
            <a:r>
              <a:rPr lang="en-US" dirty="0"/>
              <a:t>Growing Tomatoes in the Home Garden, Publication 8159</a:t>
            </a:r>
          </a:p>
          <a:p>
            <a:pPr marL="0">
              <a:spcBef>
                <a:spcPts val="0"/>
              </a:spcBef>
              <a:spcAft>
                <a:spcPts val="600"/>
              </a:spcAft>
            </a:pPr>
            <a:r>
              <a:rPr lang="en-US" dirty="0">
                <a:hlinkClick r:id="rId4"/>
              </a:rPr>
              <a:t>https://anrcatalog.ucanr.edu/pdf/8159.pdf</a:t>
            </a:r>
            <a:endParaRPr lang="en-US" dirty="0"/>
          </a:p>
          <a:p>
            <a:pPr marL="0">
              <a:spcBef>
                <a:spcPts val="0"/>
              </a:spcBef>
              <a:spcAft>
                <a:spcPts val="600"/>
              </a:spcAft>
            </a:pPr>
            <a:r>
              <a:rPr lang="en-US" b="1" dirty="0">
                <a:solidFill>
                  <a:srgbClr val="000000"/>
                </a:solidFill>
                <a:ea typeface="Calibri" panose="020F0502020204030204" pitchFamily="34" charset="0"/>
                <a:cs typeface="Calibri" panose="020F0502020204030204" pitchFamily="34" charset="0"/>
              </a:rPr>
              <a:t> </a:t>
            </a:r>
            <a:endParaRPr lang="en-US" dirty="0">
              <a:ea typeface="Calibri" panose="020F0502020204030204" pitchFamily="34" charset="0"/>
              <a:cs typeface="Times New Roman" panose="02020603050405020304" pitchFamily="18" charset="0"/>
            </a:endParaRPr>
          </a:p>
          <a:p>
            <a:pPr marL="0">
              <a:spcBef>
                <a:spcPts val="0"/>
              </a:spcBef>
              <a:spcAft>
                <a:spcPts val="0"/>
              </a:spcAft>
            </a:pPr>
            <a:r>
              <a:rPr lang="en-US" dirty="0"/>
              <a:t>Harvesting Seeds From the Garden</a:t>
            </a:r>
          </a:p>
          <a:p>
            <a:pPr marL="0">
              <a:spcBef>
                <a:spcPts val="0"/>
              </a:spcBef>
              <a:spcAft>
                <a:spcPts val="0"/>
              </a:spcAft>
            </a:pPr>
            <a:r>
              <a:rPr lang="en-US" dirty="0">
                <a:solidFill>
                  <a:srgbClr val="0000FF"/>
                </a:solidFill>
                <a:ea typeface="Calibri" panose="020F0502020204030204" pitchFamily="34" charset="0"/>
                <a:cs typeface="Calibri" panose="020F0502020204030204" pitchFamily="34" charset="0"/>
                <a:hlinkClick r:id="rId4"/>
              </a:rPr>
              <a:t>https://anrcatalog.ucanr.edu/pdf/8159.pdf</a:t>
            </a:r>
            <a:endParaRPr lang="en-US" dirty="0">
              <a:solidFill>
                <a:srgbClr val="0000FF"/>
              </a:solidFill>
              <a:ea typeface="Calibri" panose="020F0502020204030204" pitchFamily="34" charset="0"/>
              <a:cs typeface="Calibri" panose="020F0502020204030204" pitchFamily="34" charset="0"/>
            </a:endParaRPr>
          </a:p>
          <a:p>
            <a:pPr marL="0">
              <a:spcBef>
                <a:spcPts val="0"/>
              </a:spcBef>
              <a:spcAft>
                <a:spcPts val="0"/>
              </a:spcAft>
            </a:pPr>
            <a:r>
              <a:rPr lang="en-US" dirty="0">
                <a:solidFill>
                  <a:srgbClr val="0000FF"/>
                </a:solidFill>
                <a:ea typeface="Calibri" panose="020F0502020204030204" pitchFamily="34" charset="0"/>
                <a:cs typeface="Calibri" panose="020F0502020204030204" pitchFamily="34" charset="0"/>
              </a:rPr>
              <a:t> </a:t>
            </a:r>
            <a:endParaRPr lang="en-US" dirty="0">
              <a:ea typeface="Calibri" panose="020F0502020204030204" pitchFamily="34" charset="0"/>
              <a:cs typeface="Times New Roman" panose="02020603050405020304" pitchFamily="18" charset="0"/>
            </a:endParaRPr>
          </a:p>
          <a:p>
            <a:pPr marL="0">
              <a:spcBef>
                <a:spcPts val="0"/>
              </a:spcBef>
              <a:spcAft>
                <a:spcPts val="0"/>
              </a:spcAft>
            </a:pPr>
            <a:r>
              <a:rPr lang="en-US" dirty="0"/>
              <a:t>UC IPM Cultural Tips for Growing Tomato </a:t>
            </a:r>
          </a:p>
          <a:p>
            <a:pPr marL="0">
              <a:spcBef>
                <a:spcPts val="0"/>
              </a:spcBef>
              <a:spcAft>
                <a:spcPts val="0"/>
              </a:spcAft>
            </a:pPr>
            <a:r>
              <a:rPr lang="en-US" dirty="0">
                <a:ea typeface="Calibri" panose="020F0502020204030204" pitchFamily="34" charset="0"/>
                <a:cs typeface="Times New Roman" panose="02020603050405020304" pitchFamily="18" charset="0"/>
                <a:hlinkClick r:id="rId5"/>
              </a:rPr>
              <a:t>https://ipm.ucanr.edu/home-and-landscape/tomato/cultural-tips/index.html?src=307-pageViewHLS</a:t>
            </a: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35257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F4391FA-BB89-EFA8-3BAB-AABBA5EAC3FD}"/>
              </a:ext>
            </a:extLst>
          </p:cNvPr>
          <p:cNvSpPr txBox="1">
            <a:spLocks/>
          </p:cNvSpPr>
          <p:nvPr/>
        </p:nvSpPr>
        <p:spPr>
          <a:xfrm>
            <a:off x="838200" y="18097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1" i="0" kern="1200" baseline="0">
                <a:solidFill>
                  <a:srgbClr val="005A9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5A9E"/>
                </a:solidFill>
                <a:effectLst/>
                <a:uLnTx/>
                <a:uFillTx/>
                <a:latin typeface="Arial" panose="020B0604020202020204" pitchFamily="34" charset="0"/>
                <a:ea typeface="+mj-ea"/>
                <a:cs typeface="Arial" panose="020B0604020202020204" pitchFamily="34" charset="0"/>
              </a:rPr>
              <a:t>Thank You!</a:t>
            </a:r>
          </a:p>
        </p:txBody>
      </p:sp>
      <p:sp>
        <p:nvSpPr>
          <p:cNvPr id="5" name="Text Placeholder 6">
            <a:extLst>
              <a:ext uri="{FF2B5EF4-FFF2-40B4-BE49-F238E27FC236}">
                <a16:creationId xmlns:a16="http://schemas.microsoft.com/office/drawing/2014/main" id="{062E3822-7701-E247-ADCF-35C8C762160E}"/>
              </a:ext>
            </a:extLst>
          </p:cNvPr>
          <p:cNvSpPr txBox="1">
            <a:spLocks/>
          </p:cNvSpPr>
          <p:nvPr/>
        </p:nvSpPr>
        <p:spPr>
          <a:xfrm>
            <a:off x="1981200" y="1524000"/>
            <a:ext cx="8229600" cy="639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Arial" panose="020B0604020202020204" pitchFamily="34" charset="0"/>
              </a:rPr>
              <a:t>Any Questions?</a:t>
            </a:r>
          </a:p>
        </p:txBody>
      </p:sp>
      <p:sp>
        <p:nvSpPr>
          <p:cNvPr id="6" name="Content Placeholder 7">
            <a:extLst>
              <a:ext uri="{FF2B5EF4-FFF2-40B4-BE49-F238E27FC236}">
                <a16:creationId xmlns:a16="http://schemas.microsoft.com/office/drawing/2014/main" id="{1895F166-DF25-8F73-B677-58E95F637356}"/>
              </a:ext>
            </a:extLst>
          </p:cNvPr>
          <p:cNvSpPr txBox="1">
            <a:spLocks/>
          </p:cNvSpPr>
          <p:nvPr/>
        </p:nvSpPr>
        <p:spPr>
          <a:xfrm>
            <a:off x="609600" y="2174875"/>
            <a:ext cx="10972800" cy="3951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Master Gardener Hotline: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(530) 889-7388</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Master Gardener Website: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pcmg.ucanr.edu</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Evaluations, please!</a:t>
            </a:r>
          </a:p>
        </p:txBody>
      </p:sp>
    </p:spTree>
    <p:extLst>
      <p:ext uri="{BB962C8B-B14F-4D97-AF65-F5344CB8AC3E}">
        <p14:creationId xmlns:p14="http://schemas.microsoft.com/office/powerpoint/2010/main" val="2230828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ath with a small building and trees in the background&#10;&#10;Description automatically generated">
            <a:extLst>
              <a:ext uri="{FF2B5EF4-FFF2-40B4-BE49-F238E27FC236}">
                <a16:creationId xmlns:a16="http://schemas.microsoft.com/office/drawing/2014/main" id="{34A04025-91A8-BF69-D531-68114D96B24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542" b="15472"/>
          <a:stretch/>
        </p:blipFill>
        <p:spPr>
          <a:xfrm>
            <a:off x="20" y="1282"/>
            <a:ext cx="12191980" cy="6856718"/>
          </a:xfrm>
          <a:prstGeom prst="rect">
            <a:avLst/>
          </a:prstGeom>
        </p:spPr>
      </p:pic>
      <p:sp>
        <p:nvSpPr>
          <p:cNvPr id="6" name="Slide Number Placeholder 5" hidden="1"/>
          <p:cNvSpPr>
            <a:spLocks noGrp="1"/>
          </p:cNvSpPr>
          <p:nvPr>
            <p:ph type="sldNum" sz="quarter" idx="4294967295"/>
          </p:nvPr>
        </p:nvSpPr>
        <p:spPr>
          <a:xfrm>
            <a:off x="8839200" y="6356351"/>
            <a:ext cx="13716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1DB74A-73E3-49E8-8984-0D5D8C20C55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0FE4A60-F1C0-685A-91B0-6406434BE1AA}"/>
              </a:ext>
            </a:extLst>
          </p:cNvPr>
          <p:cNvSpPr/>
          <p:nvPr/>
        </p:nvSpPr>
        <p:spPr>
          <a:xfrm>
            <a:off x="2319748" y="-13360"/>
            <a:ext cx="7552516"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Ribbon Cutting Ceremony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March 27, 2024</a:t>
            </a:r>
          </a:p>
        </p:txBody>
      </p:sp>
    </p:spTree>
    <p:extLst>
      <p:ext uri="{BB962C8B-B14F-4D97-AF65-F5344CB8AC3E}">
        <p14:creationId xmlns:p14="http://schemas.microsoft.com/office/powerpoint/2010/main" val="372176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6853-9310-0D46-BDAF-93DF68A6D0C8}"/>
              </a:ext>
            </a:extLst>
          </p:cNvPr>
          <p:cNvSpPr>
            <a:spLocks noGrp="1"/>
          </p:cNvSpPr>
          <p:nvPr>
            <p:ph type="title"/>
          </p:nvPr>
        </p:nvSpPr>
        <p:spPr>
          <a:xfrm>
            <a:off x="990600" y="228600"/>
            <a:ext cx="10515600" cy="1325563"/>
          </a:xfrm>
        </p:spPr>
        <p:txBody>
          <a:bodyPr/>
          <a:lstStyle/>
          <a:p>
            <a:pPr algn="ctr" defTabSz="685800"/>
            <a:r>
              <a:rPr lang="en-US" sz="3700" b="1" dirty="0">
                <a:solidFill>
                  <a:srgbClr val="005A9E"/>
                </a:solidFill>
                <a:latin typeface="Arial" panose="020B0604020202020204" pitchFamily="34" charset="0"/>
                <a:cs typeface="Arial" panose="020B0604020202020204" pitchFamily="34" charset="0"/>
              </a:rPr>
              <a:t>RAISE YOUR HAND IF YOU HAVE</a:t>
            </a:r>
          </a:p>
        </p:txBody>
      </p:sp>
      <p:sp>
        <p:nvSpPr>
          <p:cNvPr id="3" name="TextBox 2">
            <a:extLst>
              <a:ext uri="{FF2B5EF4-FFF2-40B4-BE49-F238E27FC236}">
                <a16:creationId xmlns:a16="http://schemas.microsoft.com/office/drawing/2014/main" id="{C933BC94-9A61-8FA3-963A-5EF429CF4C2F}"/>
              </a:ext>
            </a:extLst>
          </p:cNvPr>
          <p:cNvSpPr txBox="1"/>
          <p:nvPr/>
        </p:nvSpPr>
        <p:spPr>
          <a:xfrm>
            <a:off x="2286000" y="1905000"/>
            <a:ext cx="7848600" cy="3816429"/>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accent1">
                    <a:lumMod val="50000"/>
                  </a:schemeClr>
                </a:solidFill>
                <a:latin typeface="Arial" panose="020B0604020202020204" pitchFamily="34" charset="0"/>
                <a:cs typeface="Arial" panose="020B0604020202020204" pitchFamily="34" charset="0"/>
              </a:rPr>
              <a:t>Have you ever grown tomatoes?</a:t>
            </a:r>
          </a:p>
          <a:p>
            <a:pPr marL="457200" indent="-457200">
              <a:buFont typeface="Arial" panose="020B0604020202020204" pitchFamily="34" charset="0"/>
              <a:buChar char="•"/>
            </a:pPr>
            <a:endParaRPr lang="en-US" sz="32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accent1">
                    <a:lumMod val="50000"/>
                  </a:schemeClr>
                </a:solidFill>
                <a:latin typeface="Arial" panose="020B0604020202020204" pitchFamily="34" charset="0"/>
                <a:cs typeface="Arial" panose="020B0604020202020204" pitchFamily="34" charset="0"/>
              </a:rPr>
              <a:t>Have you ever grown tomatoes from seed?</a:t>
            </a:r>
          </a:p>
          <a:p>
            <a:pPr marL="457200" indent="-457200">
              <a:buFont typeface="Arial" panose="020B0604020202020204" pitchFamily="34" charset="0"/>
              <a:buChar char="•"/>
            </a:pPr>
            <a:endParaRPr lang="en-US" sz="32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accent1">
                    <a:lumMod val="50000"/>
                  </a:schemeClr>
                </a:solidFill>
                <a:latin typeface="Arial" panose="020B0604020202020204" pitchFamily="34" charset="0"/>
                <a:cs typeface="Arial" panose="020B0604020202020204" pitchFamily="34" charset="0"/>
              </a:rPr>
              <a:t>Have you ever had tomato blossom end rot?</a:t>
            </a:r>
          </a:p>
          <a:p>
            <a:endParaRPr lang="en-US" dirty="0"/>
          </a:p>
        </p:txBody>
      </p:sp>
    </p:spTree>
    <p:extLst>
      <p:ext uri="{BB962C8B-B14F-4D97-AF65-F5344CB8AC3E}">
        <p14:creationId xmlns:p14="http://schemas.microsoft.com/office/powerpoint/2010/main" val="198022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6853-9310-0D46-BDAF-93DF68A6D0C8}"/>
              </a:ext>
            </a:extLst>
          </p:cNvPr>
          <p:cNvSpPr>
            <a:spLocks noGrp="1"/>
          </p:cNvSpPr>
          <p:nvPr>
            <p:ph type="title"/>
          </p:nvPr>
        </p:nvSpPr>
        <p:spPr>
          <a:xfrm>
            <a:off x="8079978" y="304801"/>
            <a:ext cx="3369234" cy="914399"/>
          </a:xfrm>
        </p:spPr>
        <p:txBody>
          <a:bodyPr vert="horz" lIns="91440" tIns="45720" rIns="91440" bIns="45720" rtlCol="0" anchor="b">
            <a:normAutofit/>
          </a:bodyPr>
          <a:lstStyle/>
          <a:p>
            <a:r>
              <a:rPr lang="en-US" sz="3700" b="1" dirty="0">
                <a:solidFill>
                  <a:srgbClr val="005A9E"/>
                </a:solidFill>
                <a:latin typeface="Arial" panose="020B0604020202020204" pitchFamily="34" charset="0"/>
                <a:cs typeface="Arial" panose="020B0604020202020204" pitchFamily="34" charset="0"/>
              </a:rPr>
              <a:t>    Agenda</a:t>
            </a:r>
          </a:p>
        </p:txBody>
      </p:sp>
      <p:pic>
        <p:nvPicPr>
          <p:cNvPr id="4" name="Content Placeholder 3">
            <a:extLst>
              <a:ext uri="{FF2B5EF4-FFF2-40B4-BE49-F238E27FC236}">
                <a16:creationId xmlns:a16="http://schemas.microsoft.com/office/drawing/2014/main" id="{5C2CA2AA-AD6D-DEEC-14D6-B5F94E566AF9}"/>
              </a:ext>
            </a:extLst>
          </p:cNvPr>
          <p:cNvPicPr>
            <a:picLocks noChangeAspect="1"/>
          </p:cNvPicPr>
          <p:nvPr/>
        </p:nvPicPr>
        <p:blipFill rotWithShape="1">
          <a:blip r:embed="rId3"/>
          <a:srcRect l="5362" r="16242"/>
          <a:stretch/>
        </p:blipFill>
        <p:spPr>
          <a:xfrm>
            <a:off x="294573" y="304800"/>
            <a:ext cx="6569114" cy="6096000"/>
          </a:xfrm>
          <a:prstGeom prst="rect">
            <a:avLst/>
          </a:prstGeom>
        </p:spPr>
      </p:pic>
      <p:sp>
        <p:nvSpPr>
          <p:cNvPr id="30" name="Rectangle 2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TextBox 19">
            <a:extLst>
              <a:ext uri="{FF2B5EF4-FFF2-40B4-BE49-F238E27FC236}">
                <a16:creationId xmlns:a16="http://schemas.microsoft.com/office/drawing/2014/main" id="{C933BC94-9A61-8FA3-963A-5EF429CF4C2F}"/>
              </a:ext>
            </a:extLst>
          </p:cNvPr>
          <p:cNvSpPr txBox="1"/>
          <p:nvPr/>
        </p:nvSpPr>
        <p:spPr>
          <a:xfrm>
            <a:off x="7477815" y="1676400"/>
            <a:ext cx="4561785" cy="4304908"/>
          </a:xfrm>
          <a:prstGeom prst="rect">
            <a:avLst/>
          </a:prstGeom>
        </p:spPr>
        <p:txBody>
          <a:bodyPr vert="horz" lIns="91440" tIns="45720" rIns="91440" bIns="45720" rtlCol="0" anchor="t">
            <a:normAutofit/>
          </a:bodyPr>
          <a:lstStyle/>
          <a:p>
            <a:pPr marL="457200" indent="-228600">
              <a:lnSpc>
                <a:spcPct val="90000"/>
              </a:lnSpc>
              <a:spcAft>
                <a:spcPts val="600"/>
              </a:spcAft>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Tomato facts</a:t>
            </a:r>
          </a:p>
          <a:p>
            <a:pPr marL="457200" indent="-228600">
              <a:lnSpc>
                <a:spcPct val="90000"/>
              </a:lnSpc>
              <a:spcAft>
                <a:spcPts val="600"/>
              </a:spcAft>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Starting from seed</a:t>
            </a:r>
          </a:p>
          <a:p>
            <a:pPr marL="457200" indent="-228600">
              <a:lnSpc>
                <a:spcPct val="90000"/>
              </a:lnSpc>
              <a:spcAft>
                <a:spcPts val="600"/>
              </a:spcAft>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Planting techniques</a:t>
            </a:r>
          </a:p>
          <a:p>
            <a:pPr marL="457200" indent="-228600">
              <a:lnSpc>
                <a:spcPct val="90000"/>
              </a:lnSpc>
              <a:spcAft>
                <a:spcPts val="600"/>
              </a:spcAft>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Maintenance</a:t>
            </a:r>
          </a:p>
          <a:p>
            <a:pPr marL="457200" indent="-228600">
              <a:lnSpc>
                <a:spcPct val="90000"/>
              </a:lnSpc>
              <a:spcAft>
                <a:spcPts val="600"/>
              </a:spcAft>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Other Considerations</a:t>
            </a:r>
          </a:p>
          <a:p>
            <a:pPr marL="457200" indent="-228600">
              <a:lnSpc>
                <a:spcPct val="90000"/>
              </a:lnSpc>
              <a:spcAft>
                <a:spcPts val="600"/>
              </a:spcAft>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Pests &amp; Problems</a:t>
            </a:r>
          </a:p>
          <a:p>
            <a:pPr marL="457200" indent="-228600">
              <a:lnSpc>
                <a:spcPct val="90000"/>
              </a:lnSpc>
              <a:spcAft>
                <a:spcPts val="600"/>
              </a:spcAft>
              <a:buFont typeface="Arial" panose="020B0604020202020204" pitchFamily="34" charset="0"/>
              <a:buChar char="•"/>
            </a:pPr>
            <a:r>
              <a:rPr lang="en-US" sz="3000" dirty="0">
                <a:solidFill>
                  <a:schemeClr val="accent1">
                    <a:lumMod val="50000"/>
                  </a:schemeClr>
                </a:solidFill>
                <a:latin typeface="Arial" panose="020B0604020202020204" pitchFamily="34" charset="0"/>
                <a:cs typeface="Arial" panose="020B0604020202020204" pitchFamily="34" charset="0"/>
              </a:rPr>
              <a:t>Favorites</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286524623"/>
      </p:ext>
    </p:extLst>
  </p:cSld>
  <p:clrMapOvr>
    <a:masterClrMapping/>
  </p:clrMapOvr>
</p:sld>
</file>

<file path=ppt/theme/theme1.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PT template Jan 2019" id="{006A27E8-7040-4DA9-8039-D1B2127981DB}" vid="{C0E3BA3D-76F6-4888-A399-D0E426107A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F7C671C-1F79-CB40-8B7F-1AE2C43DFE1A}" vid="{CD781537-CB31-BA4A-929A-7D9F0FBA5F2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F7C671C-1F79-CB40-8B7F-1AE2C43DFE1A}" vid="{CD781537-CB31-BA4A-929A-7D9F0FBA5F24}"/>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PPT template Jan 2019[3958]</Template>
  <TotalTime>15676</TotalTime>
  <Words>3574</Words>
  <Application>Microsoft Office PowerPoint</Application>
  <PresentationFormat>Widescreen</PresentationFormat>
  <Paragraphs>593</Paragraphs>
  <Slides>66</Slides>
  <Notes>62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66</vt:i4>
      </vt:variant>
    </vt:vector>
  </HeadingPairs>
  <TitlesOfParts>
    <vt:vector size="77" baseType="lpstr">
      <vt:lpstr>Arial</vt:lpstr>
      <vt:lpstr>Calibri</vt:lpstr>
      <vt:lpstr>Calibri Light</vt:lpstr>
      <vt:lpstr>Roboto Condensed</vt:lpstr>
      <vt:lpstr>Source Sans Variable</vt:lpstr>
      <vt:lpstr>Verdana</vt:lpstr>
      <vt:lpstr>Wingdings</vt:lpstr>
      <vt:lpstr>Content (no bottom logo)</vt:lpstr>
      <vt:lpstr>Office Theme</vt:lpstr>
      <vt:lpstr>1_Office Theme</vt:lpstr>
      <vt:lpstr>2_Office Theme</vt:lpstr>
      <vt:lpstr> Tomato Mastery: The Art &amp; Science of Growing Delicious Tomatoes</vt:lpstr>
      <vt:lpstr>Who Are Master Gardeners?</vt:lpstr>
      <vt:lpstr>Who Are Master Gardeners?</vt:lpstr>
      <vt:lpstr>Who Are Master Gardeners?</vt:lpstr>
      <vt:lpstr>PowerPoint Presentation</vt:lpstr>
      <vt:lpstr>PowerPoint Presentation</vt:lpstr>
      <vt:lpstr>PowerPoint Presentation</vt:lpstr>
      <vt:lpstr>RAISE YOUR HAND IF YOU HAVE</vt:lpstr>
      <vt:lpstr>    Agenda</vt:lpstr>
      <vt:lpstr>Tomato Facts</vt:lpstr>
      <vt:lpstr>Tomato – The World Traveler</vt:lpstr>
      <vt:lpstr>World Record Tomato Guess This Tomato’s Weight?</vt:lpstr>
      <vt:lpstr>Anatomy of a Tomato</vt:lpstr>
      <vt:lpstr>Heirloom vs. Hybrid What’s Going On?</vt:lpstr>
      <vt:lpstr>Determinate (Bush)</vt:lpstr>
      <vt:lpstr>Indeterminate (Climbing) </vt:lpstr>
      <vt:lpstr>Starting From Seed</vt:lpstr>
      <vt:lpstr>Read Your Seed Packet</vt:lpstr>
      <vt:lpstr>Work Backward from Anticipated Planting Date</vt:lpstr>
      <vt:lpstr>Cover to Retain Moisture</vt:lpstr>
      <vt:lpstr>Heat Mat &amp; Light (Optional)</vt:lpstr>
      <vt:lpstr>They’ve Started to Sprout!</vt:lpstr>
      <vt:lpstr>They’ve Started to Sprout!</vt:lpstr>
      <vt:lpstr>Remove the dome to prevent damping off!</vt:lpstr>
      <vt:lpstr>Provide light, 12 hours/day</vt:lpstr>
      <vt:lpstr>Pot Up After True Leaves Appear</vt:lpstr>
      <vt:lpstr>Planting Outside</vt:lpstr>
      <vt:lpstr>Hardening Off</vt:lpstr>
      <vt:lpstr>Preparing the Bed</vt:lpstr>
      <vt:lpstr>Spacing</vt:lpstr>
      <vt:lpstr>Deep Planting</vt:lpstr>
      <vt:lpstr>Planting Deep</vt:lpstr>
      <vt:lpstr>Support - Cage</vt:lpstr>
      <vt:lpstr>Support - Skywire</vt:lpstr>
      <vt:lpstr>Support – Stakes and More</vt:lpstr>
      <vt:lpstr>Mulch</vt:lpstr>
      <vt:lpstr>Maintenance</vt:lpstr>
      <vt:lpstr>Watering</vt:lpstr>
      <vt:lpstr>Choosing a Fertilizer</vt:lpstr>
      <vt:lpstr>Pruning: The Secret to Bigger &amp; Tastier Tomatoes</vt:lpstr>
      <vt:lpstr>Other Considerations</vt:lpstr>
      <vt:lpstr>Shade Cloth Examples</vt:lpstr>
      <vt:lpstr>Pests and Problems</vt:lpstr>
      <vt:lpstr>Vertebrate Pests </vt:lpstr>
      <vt:lpstr>Wildlife Pest Identification Tool  https://ipm.ucanr.edu/home-and-landscape/wildlife-pest-identification/ </vt:lpstr>
      <vt:lpstr>INSECTS The Dreaded Hornworm!</vt:lpstr>
      <vt:lpstr>Signs of Invasion</vt:lpstr>
      <vt:lpstr>We Have an Ally! The Brachonid Wasp</vt:lpstr>
      <vt:lpstr>Less Common Tomato Pests</vt:lpstr>
      <vt:lpstr>Less Common Tomato Pests</vt:lpstr>
      <vt:lpstr>Tomato Diseases</vt:lpstr>
      <vt:lpstr>Fungus and Virus Diseases   </vt:lpstr>
      <vt:lpstr>PowerPoint Presentation</vt:lpstr>
      <vt:lpstr>Damping Off</vt:lpstr>
      <vt:lpstr>Powdery Mildew</vt:lpstr>
      <vt:lpstr>Blossom End Rot</vt:lpstr>
      <vt:lpstr>Tomato Quiz  </vt:lpstr>
      <vt:lpstr>Our Favorites!</vt:lpstr>
      <vt:lpstr>More Prize Winners!</vt:lpstr>
      <vt:lpstr>Why We Like Them!</vt:lpstr>
      <vt:lpstr>Why We Like Them!</vt:lpstr>
      <vt:lpstr>Why We Like Them!</vt:lpstr>
      <vt:lpstr>Why We Like Them!</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davidwarman78@gmail.com</dc:creator>
  <cp:lastModifiedBy>Barbara Villareal</cp:lastModifiedBy>
  <cp:revision>18</cp:revision>
  <cp:lastPrinted>2019-01-16T22:15:25Z</cp:lastPrinted>
  <dcterms:created xsi:type="dcterms:W3CDTF">2019-01-23T23:24:49Z</dcterms:created>
  <dcterms:modified xsi:type="dcterms:W3CDTF">2024-03-16T15:32:03Z</dcterms:modified>
</cp:coreProperties>
</file>