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2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77" r:id="rId5"/>
    <p:sldMasterId id="2147483682" r:id="rId6"/>
  </p:sldMasterIdLst>
  <p:notesMasterIdLst>
    <p:notesMasterId r:id="rId50"/>
  </p:notesMasterIdLst>
  <p:sldIdLst>
    <p:sldId id="451" r:id="rId7"/>
    <p:sldId id="501" r:id="rId8"/>
    <p:sldId id="504" r:id="rId9"/>
    <p:sldId id="553" r:id="rId10"/>
    <p:sldId id="527" r:id="rId11"/>
    <p:sldId id="556" r:id="rId12"/>
    <p:sldId id="537" r:id="rId13"/>
    <p:sldId id="555" r:id="rId14"/>
    <p:sldId id="538" r:id="rId15"/>
    <p:sldId id="549" r:id="rId16"/>
    <p:sldId id="536" r:id="rId17"/>
    <p:sldId id="557" r:id="rId18"/>
    <p:sldId id="525" r:id="rId19"/>
    <p:sldId id="551" r:id="rId20"/>
    <p:sldId id="558" r:id="rId21"/>
    <p:sldId id="559" r:id="rId22"/>
    <p:sldId id="574" r:id="rId23"/>
    <p:sldId id="539" r:id="rId24"/>
    <p:sldId id="560" r:id="rId25"/>
    <p:sldId id="546" r:id="rId26"/>
    <p:sldId id="548" r:id="rId27"/>
    <p:sldId id="577" r:id="rId28"/>
    <p:sldId id="578" r:id="rId29"/>
    <p:sldId id="579" r:id="rId30"/>
    <p:sldId id="563" r:id="rId31"/>
    <p:sldId id="564" r:id="rId32"/>
    <p:sldId id="565" r:id="rId33"/>
    <p:sldId id="566" r:id="rId34"/>
    <p:sldId id="567" r:id="rId35"/>
    <p:sldId id="568" r:id="rId36"/>
    <p:sldId id="569" r:id="rId37"/>
    <p:sldId id="581" r:id="rId38"/>
    <p:sldId id="561" r:id="rId39"/>
    <p:sldId id="571" r:id="rId40"/>
    <p:sldId id="575" r:id="rId41"/>
    <p:sldId id="562" r:id="rId42"/>
    <p:sldId id="572" r:id="rId43"/>
    <p:sldId id="552" r:id="rId44"/>
    <p:sldId id="573" r:id="rId45"/>
    <p:sldId id="570" r:id="rId46"/>
    <p:sldId id="580" r:id="rId47"/>
    <p:sldId id="576" r:id="rId48"/>
    <p:sldId id="531" r:id="rId49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AF22812-F900-3E67-8B98-DD68E6F62206}" name="Miranda Renee Westfall" initials="MW" userId="S::mrwestfall@ucdavis.edu::b93b117d-d29b-4b18-a170-6904bb2a87ba" providerId="AD"/>
  <p188:author id="{2856C06D-ED2F-EF89-B7EC-7E7D689A1170}" name="Janice Kao" initials="JK" userId="S::jankao@ucdavis.edu::0c1c0f66-4494-448a-83a5-f6c1d4d9be8a" providerId="AD"/>
  <p188:author id="{F301FD92-9B02-4B2B-F73F-575530DBF69D}" name="Amanda M Linares" initials="AL" userId="S::amlinares@ucdavis.edu::baadcad8-1e51-4f82-ab68-4f4320b9f765" providerId="AD"/>
  <p188:author id="{07956CDB-A13B-856F-525D-2ADFFAD5AD5A}" name="Summer Jean Cortez" initials="SC" userId="S::sjcortez@ucdavis.edu::15bee438-bc94-41aa-8f90-87ce5bfedc31" providerId="AD"/>
  <p188:author id="{407420E0-E93E-7ED4-893F-073660A9B4A8}" name="Carolyn Dawn Rider" initials="CR" userId="S::cdkitzmann@ucdavis.edu::8c9e2da6-2e24-4746-b720-68f58bc9dd08" providerId="AD"/>
  <p188:author id="{6034CDEA-F7E5-68F2-0736-BF5E64C47FCD}" name="Summer Jean Cortez" initials="" userId="S::sjcortez@UCDAVIS.EDU::15bee438-bc94-41aa-8f90-87ce5bfedc31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manda M Linares" initials="AML" lastIdx="2" clrIdx="0">
    <p:extLst>
      <p:ext uri="{19B8F6BF-5375-455C-9EA6-DF929625EA0E}">
        <p15:presenceInfo xmlns:p15="http://schemas.microsoft.com/office/powerpoint/2012/main" userId="Amanda M Linare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C53F"/>
    <a:srgbClr val="00944D"/>
    <a:srgbClr val="702B84"/>
    <a:srgbClr val="AF2A30"/>
    <a:srgbClr val="59CFC3"/>
    <a:srgbClr val="F8D311"/>
    <a:srgbClr val="2B388F"/>
    <a:srgbClr val="4D96BA"/>
    <a:srgbClr val="FB8654"/>
    <a:srgbClr val="2B38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725CAA-36E5-674C-9D7B-CBB2F8E023D7}" v="4" dt="2023-11-16T16:23:12.193"/>
    <p1510:client id="{0FA29EC1-5E0B-CD43-963A-718002A7C0F7}" v="1866" dt="2023-11-16T17:48:33.052"/>
    <p1510:client id="{24391B9B-9E7E-65EF-68CA-A370B3B5DC03}" v="1" dt="2023-11-15T22:07:20.373"/>
    <p1510:client id="{310106E9-C9DB-FC86-7C8C-E2634A163B89}" v="64" dt="2023-11-16T00:48:38.283"/>
    <p1510:client id="{7B1E7726-BE4F-4C6F-A122-8A361C33E565}" v="1395" vWet="1397" dt="2023-11-16T16:41:41.071"/>
    <p1510:client id="{9077B8DF-C1DD-72D3-4957-A653F1C5C310}" v="5" dt="2023-11-15T18:37:12.736"/>
    <p1510:client id="{C78F67C1-132C-2BD5-893D-0250F72C6FFB}" v="610" dt="2023-11-16T11:37:04.666"/>
    <p1510:client id="{DB468BF0-D193-97BB-FF6A-2D9B68B56FDD}" v="37" dt="2023-11-16T19:08:35.34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695" autoAdjust="0"/>
    <p:restoredTop sz="91606" autoAdjust="0"/>
  </p:normalViewPr>
  <p:slideViewPr>
    <p:cSldViewPr snapToGrid="0">
      <p:cViewPr varScale="1">
        <p:scale>
          <a:sx n="56" d="100"/>
          <a:sy n="56" d="100"/>
        </p:scale>
        <p:origin x="1180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viewProps" Target="viewProps.xml"/><Relationship Id="rId58" Type="http://schemas.microsoft.com/office/2018/10/relationships/authors" Target="authors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microsoft.com/office/2016/11/relationships/changesInfo" Target="changesInfos/changesInfo1.xml"/><Relationship Id="rId8" Type="http://schemas.openxmlformats.org/officeDocument/2006/relationships/slide" Target="slides/slide2.xml"/><Relationship Id="rId51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microsoft.com/office/2015/10/relationships/revisionInfo" Target="revisionInfo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mmer Jean Cortez" userId="S::sjcortez@ucdavis.edu::15bee438-bc94-41aa-8f90-87ce5bfedc31" providerId="AD" clId="Web-{F8B8DB72-B4C1-645E-918F-FA382AED1924}"/>
    <pc:docChg chg="mod addSld delSld modSld sldOrd">
      <pc:chgData name="Summer Jean Cortez" userId="S::sjcortez@ucdavis.edu::15bee438-bc94-41aa-8f90-87ce5bfedc31" providerId="AD" clId="Web-{F8B8DB72-B4C1-645E-918F-FA382AED1924}" dt="2023-11-08T02:04:24.600" v="844" actId="20577"/>
      <pc:docMkLst>
        <pc:docMk/>
      </pc:docMkLst>
      <pc:sldChg chg="modSp modNotes">
        <pc:chgData name="Summer Jean Cortez" userId="S::sjcortez@ucdavis.edu::15bee438-bc94-41aa-8f90-87ce5bfedc31" providerId="AD" clId="Web-{F8B8DB72-B4C1-645E-918F-FA382AED1924}" dt="2023-11-08T01:22:28.998" v="473"/>
        <pc:sldMkLst>
          <pc:docMk/>
          <pc:sldMk cId="2076604429" sldId="451"/>
        </pc:sldMkLst>
        <pc:spChg chg="mod">
          <ac:chgData name="Summer Jean Cortez" userId="S::sjcortez@ucdavis.edu::15bee438-bc94-41aa-8f90-87ce5bfedc31" providerId="AD" clId="Web-{F8B8DB72-B4C1-645E-918F-FA382AED1924}" dt="2023-11-08T00:43:25.010" v="36" actId="20577"/>
          <ac:spMkLst>
            <pc:docMk/>
            <pc:sldMk cId="2076604429" sldId="451"/>
            <ac:spMk id="2" creationId="{00000000-0000-0000-0000-000000000000}"/>
          </ac:spMkLst>
        </pc:spChg>
        <pc:spChg chg="mod">
          <ac:chgData name="Summer Jean Cortez" userId="S::sjcortez@ucdavis.edu::15bee438-bc94-41aa-8f90-87ce5bfedc31" providerId="AD" clId="Web-{F8B8DB72-B4C1-645E-918F-FA382AED1924}" dt="2023-11-08T00:42:24.353" v="24" actId="1076"/>
          <ac:spMkLst>
            <pc:docMk/>
            <pc:sldMk cId="2076604429" sldId="451"/>
            <ac:spMk id="3" creationId="{00000000-0000-0000-0000-000000000000}"/>
          </ac:spMkLst>
        </pc:spChg>
      </pc:sldChg>
      <pc:sldChg chg="modCm modNotes">
        <pc:chgData name="Summer Jean Cortez" userId="S::sjcortez@ucdavis.edu::15bee438-bc94-41aa-8f90-87ce5bfedc31" providerId="AD" clId="Web-{F8B8DB72-B4C1-645E-918F-FA382AED1924}" dt="2023-11-08T01:49:57.300" v="726"/>
        <pc:sldMkLst>
          <pc:docMk/>
          <pc:sldMk cId="841077184" sldId="462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Summer Jean Cortez" userId="S::sjcortez@ucdavis.edu::15bee438-bc94-41aa-8f90-87ce5bfedc31" providerId="AD" clId="Web-{F8B8DB72-B4C1-645E-918F-FA382AED1924}" dt="2023-11-08T01:49:57.300" v="726"/>
              <pc2:cmMkLst xmlns:pc2="http://schemas.microsoft.com/office/powerpoint/2019/9/main/command">
                <pc:docMk/>
                <pc:sldMk cId="841077184" sldId="462"/>
                <pc2:cmMk id="{564AD294-A299-7941-BEFE-F05DB4868F05}"/>
              </pc2:cmMkLst>
            </pc226:cmChg>
          </p:ext>
        </pc:extLst>
      </pc:sldChg>
      <pc:sldChg chg="del">
        <pc:chgData name="Summer Jean Cortez" userId="S::sjcortez@ucdavis.edu::15bee438-bc94-41aa-8f90-87ce5bfedc31" providerId="AD" clId="Web-{F8B8DB72-B4C1-645E-918F-FA382AED1924}" dt="2023-11-08T00:41:34.070" v="13"/>
        <pc:sldMkLst>
          <pc:docMk/>
          <pc:sldMk cId="3200266056" sldId="464"/>
        </pc:sldMkLst>
      </pc:sldChg>
      <pc:sldChg chg="modSp">
        <pc:chgData name="Summer Jean Cortez" userId="S::sjcortez@ucdavis.edu::15bee438-bc94-41aa-8f90-87ce5bfedc31" providerId="AD" clId="Web-{F8B8DB72-B4C1-645E-918F-FA382AED1924}" dt="2023-11-08T01:58:50.999" v="758" actId="14100"/>
        <pc:sldMkLst>
          <pc:docMk/>
          <pc:sldMk cId="2967245110" sldId="494"/>
        </pc:sldMkLst>
        <pc:spChg chg="mod">
          <ac:chgData name="Summer Jean Cortez" userId="S::sjcortez@ucdavis.edu::15bee438-bc94-41aa-8f90-87ce5bfedc31" providerId="AD" clId="Web-{F8B8DB72-B4C1-645E-918F-FA382AED1924}" dt="2023-11-08T01:58:50.999" v="758" actId="14100"/>
          <ac:spMkLst>
            <pc:docMk/>
            <pc:sldMk cId="2967245110" sldId="494"/>
            <ac:spMk id="3" creationId="{00000000-0000-0000-0000-000000000000}"/>
          </ac:spMkLst>
        </pc:spChg>
      </pc:sldChg>
      <pc:sldChg chg="addSp delSp modSp">
        <pc:chgData name="Summer Jean Cortez" userId="S::sjcortez@ucdavis.edu::15bee438-bc94-41aa-8f90-87ce5bfedc31" providerId="AD" clId="Web-{F8B8DB72-B4C1-645E-918F-FA382AED1924}" dt="2023-11-08T01:54:36.196" v="756"/>
        <pc:sldMkLst>
          <pc:docMk/>
          <pc:sldMk cId="2264142992" sldId="499"/>
        </pc:sldMkLst>
        <pc:spChg chg="add del mod">
          <ac:chgData name="Summer Jean Cortez" userId="S::sjcortez@ucdavis.edu::15bee438-bc94-41aa-8f90-87ce5bfedc31" providerId="AD" clId="Web-{F8B8DB72-B4C1-645E-918F-FA382AED1924}" dt="2023-11-08T01:01:21.393" v="44"/>
          <ac:spMkLst>
            <pc:docMk/>
            <pc:sldMk cId="2264142992" sldId="499"/>
            <ac:spMk id="2" creationId="{83ACD962-109B-3E17-6C4A-64EB55B01CEA}"/>
          </ac:spMkLst>
        </pc:spChg>
        <pc:spChg chg="add del mod">
          <ac:chgData name="Summer Jean Cortez" userId="S::sjcortez@ucdavis.edu::15bee438-bc94-41aa-8f90-87ce5bfedc31" providerId="AD" clId="Web-{F8B8DB72-B4C1-645E-918F-FA382AED1924}" dt="2023-11-08T01:54:36.196" v="756"/>
          <ac:spMkLst>
            <pc:docMk/>
            <pc:sldMk cId="2264142992" sldId="499"/>
            <ac:spMk id="3" creationId="{6CE3437C-43F2-7C22-48FD-4DCAEAD6020D}"/>
          </ac:spMkLst>
        </pc:spChg>
      </pc:sldChg>
      <pc:sldChg chg="modSp add ord">
        <pc:chgData name="Summer Jean Cortez" userId="S::sjcortez@ucdavis.edu::15bee438-bc94-41aa-8f90-87ce5bfedc31" providerId="AD" clId="Web-{F8B8DB72-B4C1-645E-918F-FA382AED1924}" dt="2023-11-08T00:44:09.902" v="40" actId="1076"/>
        <pc:sldMkLst>
          <pc:docMk/>
          <pc:sldMk cId="4078929586" sldId="500"/>
        </pc:sldMkLst>
        <pc:spChg chg="mod">
          <ac:chgData name="Summer Jean Cortez" userId="S::sjcortez@ucdavis.edu::15bee438-bc94-41aa-8f90-87ce5bfedc31" providerId="AD" clId="Web-{F8B8DB72-B4C1-645E-918F-FA382AED1924}" dt="2023-11-08T00:44:09.902" v="40" actId="1076"/>
          <ac:spMkLst>
            <pc:docMk/>
            <pc:sldMk cId="4078929586" sldId="500"/>
            <ac:spMk id="2" creationId="{E5C02735-9408-483E-A9BD-135CA18365DA}"/>
          </ac:spMkLst>
        </pc:spChg>
      </pc:sldChg>
      <pc:sldChg chg="addSp delSp modSp add mod ord replId modClrScheme chgLayout modNotes">
        <pc:chgData name="Summer Jean Cortez" userId="S::sjcortez@ucdavis.edu::15bee438-bc94-41aa-8f90-87ce5bfedc31" providerId="AD" clId="Web-{F8B8DB72-B4C1-645E-918F-FA382AED1924}" dt="2023-11-08T01:46:34.014" v="714"/>
        <pc:sldMkLst>
          <pc:docMk/>
          <pc:sldMk cId="2645987127" sldId="501"/>
        </pc:sldMkLst>
        <pc:spChg chg="mod ord">
          <ac:chgData name="Summer Jean Cortez" userId="S::sjcortez@ucdavis.edu::15bee438-bc94-41aa-8f90-87ce5bfedc31" providerId="AD" clId="Web-{F8B8DB72-B4C1-645E-918F-FA382AED1924}" dt="2023-11-08T01:29:31.648" v="673" actId="20577"/>
          <ac:spMkLst>
            <pc:docMk/>
            <pc:sldMk cId="2645987127" sldId="501"/>
            <ac:spMk id="2" creationId="{94E1FDAC-0B86-6AC2-D8F3-CCEBA2BAE2B6}"/>
          </ac:spMkLst>
        </pc:spChg>
        <pc:spChg chg="add del mod ord">
          <ac:chgData name="Summer Jean Cortez" userId="S::sjcortez@ucdavis.edu::15bee438-bc94-41aa-8f90-87ce5bfedc31" providerId="AD" clId="Web-{F8B8DB72-B4C1-645E-918F-FA382AED1924}" dt="2023-11-08T01:10:47.499" v="230"/>
          <ac:spMkLst>
            <pc:docMk/>
            <pc:sldMk cId="2645987127" sldId="501"/>
            <ac:spMk id="3" creationId="{058EA476-7F5F-6318-22AB-1160741D789B}"/>
          </ac:spMkLst>
        </pc:spChg>
        <pc:spChg chg="add del mod ord">
          <ac:chgData name="Summer Jean Cortez" userId="S::sjcortez@ucdavis.edu::15bee438-bc94-41aa-8f90-87ce5bfedc31" providerId="AD" clId="Web-{F8B8DB72-B4C1-645E-918F-FA382AED1924}" dt="2023-11-08T01:07:50.792" v="199"/>
          <ac:spMkLst>
            <pc:docMk/>
            <pc:sldMk cId="2645987127" sldId="501"/>
            <ac:spMk id="4" creationId="{26B5D0D3-6377-33EA-3C14-C99F22B56188}"/>
          </ac:spMkLst>
        </pc:spChg>
        <pc:spChg chg="add del mod">
          <ac:chgData name="Summer Jean Cortez" userId="S::sjcortez@ucdavis.edu::15bee438-bc94-41aa-8f90-87ce5bfedc31" providerId="AD" clId="Web-{F8B8DB72-B4C1-645E-918F-FA382AED1924}" dt="2023-11-08T01:10:50.343" v="231"/>
          <ac:spMkLst>
            <pc:docMk/>
            <pc:sldMk cId="2645987127" sldId="501"/>
            <ac:spMk id="11" creationId="{9CB35D27-2A0B-62CA-59E9-1C3C16C9EC0D}"/>
          </ac:spMkLst>
        </pc:spChg>
        <pc:spChg chg="add mod">
          <ac:chgData name="Summer Jean Cortez" userId="S::sjcortez@ucdavis.edu::15bee438-bc94-41aa-8f90-87ce5bfedc31" providerId="AD" clId="Web-{F8B8DB72-B4C1-645E-918F-FA382AED1924}" dt="2023-11-08T01:31:35.916" v="694" actId="20577"/>
          <ac:spMkLst>
            <pc:docMk/>
            <pc:sldMk cId="2645987127" sldId="501"/>
            <ac:spMk id="17" creationId="{2A5117CB-9E9B-81FA-10E7-F37140A1F161}"/>
          </ac:spMkLst>
        </pc:spChg>
        <pc:spChg chg="add mod">
          <ac:chgData name="Summer Jean Cortez" userId="S::sjcortez@ucdavis.edu::15bee438-bc94-41aa-8f90-87ce5bfedc31" providerId="AD" clId="Web-{F8B8DB72-B4C1-645E-918F-FA382AED1924}" dt="2023-11-08T01:31:28.244" v="692" actId="20577"/>
          <ac:spMkLst>
            <pc:docMk/>
            <pc:sldMk cId="2645987127" sldId="501"/>
            <ac:spMk id="18" creationId="{24CD7945-5735-2E21-6DA5-40083366D03F}"/>
          </ac:spMkLst>
        </pc:spChg>
        <pc:spChg chg="add del mod">
          <ac:chgData name="Summer Jean Cortez" userId="S::sjcortez@ucdavis.edu::15bee438-bc94-41aa-8f90-87ce5bfedc31" providerId="AD" clId="Web-{F8B8DB72-B4C1-645E-918F-FA382AED1924}" dt="2023-11-08T01:31:52.417" v="695"/>
          <ac:spMkLst>
            <pc:docMk/>
            <pc:sldMk cId="2645987127" sldId="501"/>
            <ac:spMk id="20" creationId="{D8BA771E-341B-BFE7-9B8A-283BDC251715}"/>
          </ac:spMkLst>
        </pc:spChg>
        <pc:spChg chg="add del mod">
          <ac:chgData name="Summer Jean Cortez" userId="S::sjcortez@ucdavis.edu::15bee438-bc94-41aa-8f90-87ce5bfedc31" providerId="AD" clId="Web-{F8B8DB72-B4C1-645E-918F-FA382AED1924}" dt="2023-11-08T01:32:18.308" v="700"/>
          <ac:spMkLst>
            <pc:docMk/>
            <pc:sldMk cId="2645987127" sldId="501"/>
            <ac:spMk id="21" creationId="{C6DD3EEA-97D9-9A19-7747-08EE72ADD6D6}"/>
          </ac:spMkLst>
        </pc:spChg>
        <pc:spChg chg="add mod">
          <ac:chgData name="Summer Jean Cortez" userId="S::sjcortez@ucdavis.edu::15bee438-bc94-41aa-8f90-87ce5bfedc31" providerId="AD" clId="Web-{F8B8DB72-B4C1-645E-918F-FA382AED1924}" dt="2023-11-08T01:46:34.014" v="714"/>
          <ac:spMkLst>
            <pc:docMk/>
            <pc:sldMk cId="2645987127" sldId="501"/>
            <ac:spMk id="22" creationId="{6265D753-6A2A-1FA8-5263-ED1F8B0EC382}"/>
          </ac:spMkLst>
        </pc:spChg>
        <pc:picChg chg="add del mod ord">
          <ac:chgData name="Summer Jean Cortez" userId="S::sjcortez@ucdavis.edu::15bee438-bc94-41aa-8f90-87ce5bfedc31" providerId="AD" clId="Web-{F8B8DB72-B4C1-645E-918F-FA382AED1924}" dt="2023-11-08T01:08:42.152" v="202"/>
          <ac:picMkLst>
            <pc:docMk/>
            <pc:sldMk cId="2645987127" sldId="501"/>
            <ac:picMk id="5" creationId="{BC576449-CBAF-C5AB-B86A-9E6DEAA87793}"/>
          </ac:picMkLst>
        </pc:picChg>
        <pc:picChg chg="add del mod ord">
          <ac:chgData name="Summer Jean Cortez" userId="S::sjcortez@ucdavis.edu::15bee438-bc94-41aa-8f90-87ce5bfedc31" providerId="AD" clId="Web-{F8B8DB72-B4C1-645E-918F-FA382AED1924}" dt="2023-11-08T01:08:53.871" v="204"/>
          <ac:picMkLst>
            <pc:docMk/>
            <pc:sldMk cId="2645987127" sldId="501"/>
            <ac:picMk id="6" creationId="{46A3D50A-953E-1788-EB87-4E5C235AEDD9}"/>
          </ac:picMkLst>
        </pc:picChg>
        <pc:picChg chg="add del mod">
          <ac:chgData name="Summer Jean Cortez" userId="S::sjcortez@ucdavis.edu::15bee438-bc94-41aa-8f90-87ce5bfedc31" providerId="AD" clId="Web-{F8B8DB72-B4C1-645E-918F-FA382AED1924}" dt="2023-11-08T01:12:25.813" v="249"/>
          <ac:picMkLst>
            <pc:docMk/>
            <pc:sldMk cId="2645987127" sldId="501"/>
            <ac:picMk id="7" creationId="{819CAD56-060B-1F86-3F3A-E447565C63E2}"/>
          </ac:picMkLst>
        </pc:picChg>
        <pc:picChg chg="add del mod">
          <ac:chgData name="Summer Jean Cortez" userId="S::sjcortez@ucdavis.edu::15bee438-bc94-41aa-8f90-87ce5bfedc31" providerId="AD" clId="Web-{F8B8DB72-B4C1-645E-918F-FA382AED1924}" dt="2023-11-08T01:10:19.514" v="224"/>
          <ac:picMkLst>
            <pc:docMk/>
            <pc:sldMk cId="2645987127" sldId="501"/>
            <ac:picMk id="8" creationId="{655CE07C-F752-DE1D-A6DC-64BB875CFFD5}"/>
          </ac:picMkLst>
        </pc:picChg>
        <pc:picChg chg="add mod ord">
          <ac:chgData name="Summer Jean Cortez" userId="S::sjcortez@ucdavis.edu::15bee438-bc94-41aa-8f90-87ce5bfedc31" providerId="AD" clId="Web-{F8B8DB72-B4C1-645E-918F-FA382AED1924}" dt="2023-11-08T01:28:39.381" v="664" actId="1076"/>
          <ac:picMkLst>
            <pc:docMk/>
            <pc:sldMk cId="2645987127" sldId="501"/>
            <ac:picMk id="9" creationId="{DE685EC2-A580-952E-C946-8BAE23B9B1DA}"/>
          </ac:picMkLst>
        </pc:picChg>
        <pc:picChg chg="add mod modCrop">
          <ac:chgData name="Summer Jean Cortez" userId="S::sjcortez@ucdavis.edu::15bee438-bc94-41aa-8f90-87ce5bfedc31" providerId="AD" clId="Web-{F8B8DB72-B4C1-645E-918F-FA382AED1924}" dt="2023-11-08T01:28:50.772" v="667" actId="1076"/>
          <ac:picMkLst>
            <pc:docMk/>
            <pc:sldMk cId="2645987127" sldId="501"/>
            <ac:picMk id="12" creationId="{BC007BA8-0A38-352E-A936-04B6ECA5A140}"/>
          </ac:picMkLst>
        </pc:picChg>
        <pc:picChg chg="add del mod">
          <ac:chgData name="Summer Jean Cortez" userId="S::sjcortez@ucdavis.edu::15bee438-bc94-41aa-8f90-87ce5bfedc31" providerId="AD" clId="Web-{F8B8DB72-B4C1-645E-918F-FA382AED1924}" dt="2023-11-08T01:13:00.799" v="254"/>
          <ac:picMkLst>
            <pc:docMk/>
            <pc:sldMk cId="2645987127" sldId="501"/>
            <ac:picMk id="13" creationId="{4D08AC86-B9CB-54EB-4F16-00221A96C2BF}"/>
          </ac:picMkLst>
        </pc:picChg>
        <pc:picChg chg="add mod">
          <ac:chgData name="Summer Jean Cortez" userId="S::sjcortez@ucdavis.edu::15bee438-bc94-41aa-8f90-87ce5bfedc31" providerId="AD" clId="Web-{F8B8DB72-B4C1-645E-918F-FA382AED1924}" dt="2023-11-08T01:28:39.397" v="665" actId="1076"/>
          <ac:picMkLst>
            <pc:docMk/>
            <pc:sldMk cId="2645987127" sldId="501"/>
            <ac:picMk id="14" creationId="{09D12686-56D4-3F8B-7258-7A88F1C8BB4B}"/>
          </ac:picMkLst>
        </pc:picChg>
        <pc:picChg chg="add del mod">
          <ac:chgData name="Summer Jean Cortez" userId="S::sjcortez@ucdavis.edu::15bee438-bc94-41aa-8f90-87ce5bfedc31" providerId="AD" clId="Web-{F8B8DB72-B4C1-645E-918F-FA382AED1924}" dt="2023-11-08T01:14:43.332" v="263"/>
          <ac:picMkLst>
            <pc:docMk/>
            <pc:sldMk cId="2645987127" sldId="501"/>
            <ac:picMk id="15" creationId="{8995BC24-13E4-FD63-BC78-30ADC4E3ED01}"/>
          </ac:picMkLst>
        </pc:picChg>
        <pc:picChg chg="add mod">
          <ac:chgData name="Summer Jean Cortez" userId="S::sjcortez@ucdavis.edu::15bee438-bc94-41aa-8f90-87ce5bfedc31" providerId="AD" clId="Web-{F8B8DB72-B4C1-645E-918F-FA382AED1924}" dt="2023-11-08T01:28:50.788" v="668" actId="1076"/>
          <ac:picMkLst>
            <pc:docMk/>
            <pc:sldMk cId="2645987127" sldId="501"/>
            <ac:picMk id="16" creationId="{6EB4CA65-B15E-31D6-38A0-817DEC95333B}"/>
          </ac:picMkLst>
        </pc:picChg>
        <pc:picChg chg="add mod modCrop">
          <ac:chgData name="Summer Jean Cortez" userId="S::sjcortez@ucdavis.edu::15bee438-bc94-41aa-8f90-87ce5bfedc31" providerId="AD" clId="Web-{F8B8DB72-B4C1-645E-918F-FA382AED1924}" dt="2023-11-08T01:32:02.136" v="697" actId="1076"/>
          <ac:picMkLst>
            <pc:docMk/>
            <pc:sldMk cId="2645987127" sldId="501"/>
            <ac:picMk id="19" creationId="{71B7C34A-20BC-4468-7B18-3044DC1D728B}"/>
          </ac:picMkLst>
        </pc:picChg>
      </pc:sldChg>
      <pc:sldChg chg="addSp delSp modSp new ord addCm">
        <pc:chgData name="Summer Jean Cortez" userId="S::sjcortez@ucdavis.edu::15bee438-bc94-41aa-8f90-87ce5bfedc31" providerId="AD" clId="Web-{F8B8DB72-B4C1-645E-918F-FA382AED1924}" dt="2023-11-08T01:54:29.024" v="755"/>
        <pc:sldMkLst>
          <pc:docMk/>
          <pc:sldMk cId="862906024" sldId="502"/>
        </pc:sldMkLst>
        <pc:spChg chg="del">
          <ac:chgData name="Summer Jean Cortez" userId="S::sjcortez@ucdavis.edu::15bee438-bc94-41aa-8f90-87ce5bfedc31" providerId="AD" clId="Web-{F8B8DB72-B4C1-645E-918F-FA382AED1924}" dt="2023-11-08T01:43:23.760" v="706"/>
          <ac:spMkLst>
            <pc:docMk/>
            <pc:sldMk cId="862906024" sldId="502"/>
            <ac:spMk id="2" creationId="{E08FD0C4-A06B-C86D-F8D2-F04ED0B219EA}"/>
          </ac:spMkLst>
        </pc:spChg>
        <pc:spChg chg="del">
          <ac:chgData name="Summer Jean Cortez" userId="S::sjcortez@ucdavis.edu::15bee438-bc94-41aa-8f90-87ce5bfedc31" providerId="AD" clId="Web-{F8B8DB72-B4C1-645E-918F-FA382AED1924}" dt="2023-11-08T01:43:20.791" v="705"/>
          <ac:spMkLst>
            <pc:docMk/>
            <pc:sldMk cId="862906024" sldId="502"/>
            <ac:spMk id="3" creationId="{855C732D-9295-B048-C8DE-E6FA3914C624}"/>
          </ac:spMkLst>
        </pc:spChg>
        <pc:picChg chg="add mod">
          <ac:chgData name="Summer Jean Cortez" userId="S::sjcortez@ucdavis.edu::15bee438-bc94-41aa-8f90-87ce5bfedc31" providerId="AD" clId="Web-{F8B8DB72-B4C1-645E-918F-FA382AED1924}" dt="2023-11-08T01:48:25.563" v="725" actId="1076"/>
          <ac:picMkLst>
            <pc:docMk/>
            <pc:sldMk cId="862906024" sldId="502"/>
            <ac:picMk id="4" creationId="{F652A876-1860-9E78-EB33-AF877704D342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Summer Jean Cortez" userId="S::sjcortez@ucdavis.edu::15bee438-bc94-41aa-8f90-87ce5bfedc31" providerId="AD" clId="Web-{F8B8DB72-B4C1-645E-918F-FA382AED1924}" dt="2023-11-08T01:54:29.024" v="755"/>
              <pc2:cmMkLst xmlns:pc2="http://schemas.microsoft.com/office/powerpoint/2019/9/main/command">
                <pc:docMk/>
                <pc:sldMk cId="862906024" sldId="502"/>
                <pc2:cmMk id="{DE6C4652-AB48-4E5D-800A-7C426137063C}"/>
              </pc2:cmMkLst>
            </pc226:cmChg>
          </p:ext>
        </pc:extLst>
      </pc:sldChg>
      <pc:sldChg chg="addSp delSp modSp add ord replId">
        <pc:chgData name="Summer Jean Cortez" userId="S::sjcortez@ucdavis.edu::15bee438-bc94-41aa-8f90-87ce5bfedc31" providerId="AD" clId="Web-{F8B8DB72-B4C1-645E-918F-FA382AED1924}" dt="2023-11-08T02:04:24.600" v="844" actId="20577"/>
        <pc:sldMkLst>
          <pc:docMk/>
          <pc:sldMk cId="867386009" sldId="503"/>
        </pc:sldMkLst>
        <pc:spChg chg="mod">
          <ac:chgData name="Summer Jean Cortez" userId="S::sjcortez@ucdavis.edu::15bee438-bc94-41aa-8f90-87ce5bfedc31" providerId="AD" clId="Web-{F8B8DB72-B4C1-645E-918F-FA382AED1924}" dt="2023-11-08T01:50:27.003" v="734" actId="20577"/>
          <ac:spMkLst>
            <pc:docMk/>
            <pc:sldMk cId="867386009" sldId="503"/>
            <ac:spMk id="2" creationId="{00000000-0000-0000-0000-000000000000}"/>
          </ac:spMkLst>
        </pc:spChg>
        <pc:spChg chg="mod">
          <ac:chgData name="Summer Jean Cortez" userId="S::sjcortez@ucdavis.edu::15bee438-bc94-41aa-8f90-87ce5bfedc31" providerId="AD" clId="Web-{F8B8DB72-B4C1-645E-918F-FA382AED1924}" dt="2023-11-08T02:00:12.922" v="759" actId="14100"/>
          <ac:spMkLst>
            <pc:docMk/>
            <pc:sldMk cId="867386009" sldId="503"/>
            <ac:spMk id="3" creationId="{001FD1AF-53DD-AC07-EC94-FACC9C2BC64C}"/>
          </ac:spMkLst>
        </pc:spChg>
        <pc:spChg chg="add mod">
          <ac:chgData name="Summer Jean Cortez" userId="S::sjcortez@ucdavis.edu::15bee438-bc94-41aa-8f90-87ce5bfedc31" providerId="AD" clId="Web-{F8B8DB72-B4C1-645E-918F-FA382AED1924}" dt="2023-11-08T02:04:24.600" v="844" actId="20577"/>
          <ac:spMkLst>
            <pc:docMk/>
            <pc:sldMk cId="867386009" sldId="503"/>
            <ac:spMk id="4" creationId="{260B4B3B-B35B-F22F-091C-4CF7E220754B}"/>
          </ac:spMkLst>
        </pc:spChg>
        <pc:spChg chg="add del">
          <ac:chgData name="Summer Jean Cortez" userId="S::sjcortez@ucdavis.edu::15bee438-bc94-41aa-8f90-87ce5bfedc31" providerId="AD" clId="Web-{F8B8DB72-B4C1-645E-918F-FA382AED1924}" dt="2023-11-08T02:02:11.440" v="824"/>
          <ac:spMkLst>
            <pc:docMk/>
            <pc:sldMk cId="867386009" sldId="503"/>
            <ac:spMk id="5" creationId="{9A457533-9E7C-ECC3-EF15-8B6D7C1BA681}"/>
          </ac:spMkLst>
        </pc:spChg>
        <pc:spChg chg="add del">
          <ac:chgData name="Summer Jean Cortez" userId="S::sjcortez@ucdavis.edu::15bee438-bc94-41aa-8f90-87ce5bfedc31" providerId="AD" clId="Web-{F8B8DB72-B4C1-645E-918F-FA382AED1924}" dt="2023-11-08T02:02:43.332" v="828"/>
          <ac:spMkLst>
            <pc:docMk/>
            <pc:sldMk cId="867386009" sldId="503"/>
            <ac:spMk id="6" creationId="{0656F4F9-1A0B-27D7-F54A-03355EBEC0CC}"/>
          </ac:spMkLst>
        </pc:spChg>
        <pc:spChg chg="add mod ord">
          <ac:chgData name="Summer Jean Cortez" userId="S::sjcortez@ucdavis.edu::15bee438-bc94-41aa-8f90-87ce5bfedc31" providerId="AD" clId="Web-{F8B8DB72-B4C1-645E-918F-FA382AED1924}" dt="2023-11-08T02:03:20.786" v="835" actId="1076"/>
          <ac:spMkLst>
            <pc:docMk/>
            <pc:sldMk cId="867386009" sldId="503"/>
            <ac:spMk id="7" creationId="{74D43797-D847-B7CA-8DF5-5462BDE175CC}"/>
          </ac:spMkLst>
        </pc:spChg>
        <pc:spChg chg="add mod">
          <ac:chgData name="Summer Jean Cortez" userId="S::sjcortez@ucdavis.edu::15bee438-bc94-41aa-8f90-87ce5bfedc31" providerId="AD" clId="Web-{F8B8DB72-B4C1-645E-918F-FA382AED1924}" dt="2023-11-08T02:03:45.146" v="840"/>
          <ac:spMkLst>
            <pc:docMk/>
            <pc:sldMk cId="867386009" sldId="503"/>
            <ac:spMk id="8" creationId="{465F9763-5E5B-F029-36E1-9B7E7BFC5EDD}"/>
          </ac:spMkLst>
        </pc:spChg>
      </pc:sldChg>
    </pc:docChg>
  </pc:docChgLst>
  <pc:docChgLst>
    <pc:chgData name="Miranda Renee Westfall" userId="S::mrwestfall@ucdavis.edu::b93b117d-d29b-4b18-a170-6904bb2a87ba" providerId="AD" clId="Web-{24391B9B-9E7E-65EF-68CA-A370B3B5DC03}"/>
    <pc:docChg chg="modSld">
      <pc:chgData name="Miranda Renee Westfall" userId="S::mrwestfall@ucdavis.edu::b93b117d-d29b-4b18-a170-6904bb2a87ba" providerId="AD" clId="Web-{24391B9B-9E7E-65EF-68CA-A370B3B5DC03}" dt="2023-11-15T22:07:20.373" v="0" actId="14100"/>
      <pc:docMkLst>
        <pc:docMk/>
      </pc:docMkLst>
      <pc:sldChg chg="modSp">
        <pc:chgData name="Miranda Renee Westfall" userId="S::mrwestfall@ucdavis.edu::b93b117d-d29b-4b18-a170-6904bb2a87ba" providerId="AD" clId="Web-{24391B9B-9E7E-65EF-68CA-A370B3B5DC03}" dt="2023-11-15T22:07:20.373" v="0" actId="14100"/>
        <pc:sldMkLst>
          <pc:docMk/>
          <pc:sldMk cId="4032125835" sldId="510"/>
        </pc:sldMkLst>
        <pc:spChg chg="mod">
          <ac:chgData name="Miranda Renee Westfall" userId="S::mrwestfall@ucdavis.edu::b93b117d-d29b-4b18-a170-6904bb2a87ba" providerId="AD" clId="Web-{24391B9B-9E7E-65EF-68CA-A370B3B5DC03}" dt="2023-11-15T22:07:20.373" v="0" actId="14100"/>
          <ac:spMkLst>
            <pc:docMk/>
            <pc:sldMk cId="4032125835" sldId="510"/>
            <ac:spMk id="7" creationId="{13278FCB-583C-B4F6-5425-62DE5C3CD511}"/>
          </ac:spMkLst>
        </pc:spChg>
      </pc:sldChg>
    </pc:docChg>
  </pc:docChgLst>
  <pc:docChgLst>
    <pc:chgData name="Summer Jean Cortez" userId="S::sjcortez@ucdavis.edu::15bee438-bc94-41aa-8f90-87ce5bfedc31" providerId="AD" clId="Web-{3213D076-7EBA-98E8-2F2F-119EC35516B6}"/>
    <pc:docChg chg="delSld modSld">
      <pc:chgData name="Summer Jean Cortez" userId="S::sjcortez@ucdavis.edu::15bee438-bc94-41aa-8f90-87ce5bfedc31" providerId="AD" clId="Web-{3213D076-7EBA-98E8-2F2F-119EC35516B6}" dt="2023-11-15T01:00:51.028" v="72" actId="20577"/>
      <pc:docMkLst>
        <pc:docMk/>
      </pc:docMkLst>
      <pc:sldChg chg="del">
        <pc:chgData name="Summer Jean Cortez" userId="S::sjcortez@ucdavis.edu::15bee438-bc94-41aa-8f90-87ce5bfedc31" providerId="AD" clId="Web-{3213D076-7EBA-98E8-2F2F-119EC35516B6}" dt="2023-11-15T01:00:19.340" v="40"/>
        <pc:sldMkLst>
          <pc:docMk/>
          <pc:sldMk cId="1925181919" sldId="506"/>
        </pc:sldMkLst>
      </pc:sldChg>
      <pc:sldChg chg="del">
        <pc:chgData name="Summer Jean Cortez" userId="S::sjcortez@ucdavis.edu::15bee438-bc94-41aa-8f90-87ce5bfedc31" providerId="AD" clId="Web-{3213D076-7EBA-98E8-2F2F-119EC35516B6}" dt="2023-11-15T01:00:23.543" v="41"/>
        <pc:sldMkLst>
          <pc:docMk/>
          <pc:sldMk cId="4002165462" sldId="508"/>
        </pc:sldMkLst>
      </pc:sldChg>
      <pc:sldChg chg="modSp">
        <pc:chgData name="Summer Jean Cortez" userId="S::sjcortez@ucdavis.edu::15bee438-bc94-41aa-8f90-87ce5bfedc31" providerId="AD" clId="Web-{3213D076-7EBA-98E8-2F2F-119EC35516B6}" dt="2023-11-15T01:00:51.028" v="72" actId="20577"/>
        <pc:sldMkLst>
          <pc:docMk/>
          <pc:sldMk cId="2785503131" sldId="509"/>
        </pc:sldMkLst>
        <pc:spChg chg="mod">
          <ac:chgData name="Summer Jean Cortez" userId="S::sjcortez@ucdavis.edu::15bee438-bc94-41aa-8f90-87ce5bfedc31" providerId="AD" clId="Web-{3213D076-7EBA-98E8-2F2F-119EC35516B6}" dt="2023-11-15T01:00:51.028" v="72" actId="20577"/>
          <ac:spMkLst>
            <pc:docMk/>
            <pc:sldMk cId="2785503131" sldId="509"/>
            <ac:spMk id="2" creationId="{87ED8E05-509A-F9D3-5235-B3F0DC017B0F}"/>
          </ac:spMkLst>
        </pc:spChg>
      </pc:sldChg>
      <pc:sldChg chg="addSp delSp modSp">
        <pc:chgData name="Summer Jean Cortez" userId="S::sjcortez@ucdavis.edu::15bee438-bc94-41aa-8f90-87ce5bfedc31" providerId="AD" clId="Web-{3213D076-7EBA-98E8-2F2F-119EC35516B6}" dt="2023-11-15T00:58:21.791" v="39" actId="14100"/>
        <pc:sldMkLst>
          <pc:docMk/>
          <pc:sldMk cId="217710428" sldId="512"/>
        </pc:sldMkLst>
        <pc:spChg chg="mod">
          <ac:chgData name="Summer Jean Cortez" userId="S::sjcortez@ucdavis.edu::15bee438-bc94-41aa-8f90-87ce5bfedc31" providerId="AD" clId="Web-{3213D076-7EBA-98E8-2F2F-119EC35516B6}" dt="2023-11-15T00:56:29.914" v="12" actId="20577"/>
          <ac:spMkLst>
            <pc:docMk/>
            <pc:sldMk cId="217710428" sldId="512"/>
            <ac:spMk id="2" creationId="{58450679-5BD2-6775-6F62-9412AD684237}"/>
          </ac:spMkLst>
        </pc:spChg>
        <pc:spChg chg="mod">
          <ac:chgData name="Summer Jean Cortez" userId="S::sjcortez@ucdavis.edu::15bee438-bc94-41aa-8f90-87ce5bfedc31" providerId="AD" clId="Web-{3213D076-7EBA-98E8-2F2F-119EC35516B6}" dt="2023-11-15T00:58:21.791" v="39" actId="14100"/>
          <ac:spMkLst>
            <pc:docMk/>
            <pc:sldMk cId="217710428" sldId="512"/>
            <ac:spMk id="3" creationId="{31FE23FA-C687-D639-81E2-FF4F532715CD}"/>
          </ac:spMkLst>
        </pc:spChg>
        <pc:spChg chg="add del">
          <ac:chgData name="Summer Jean Cortez" userId="S::sjcortez@ucdavis.edu::15bee438-bc94-41aa-8f90-87ce5bfedc31" providerId="AD" clId="Web-{3213D076-7EBA-98E8-2F2F-119EC35516B6}" dt="2023-11-15T00:56:19.351" v="11"/>
          <ac:spMkLst>
            <pc:docMk/>
            <pc:sldMk cId="217710428" sldId="512"/>
            <ac:spMk id="5" creationId="{9B30CD1B-A560-152F-617F-D01024F26013}"/>
          </ac:spMkLst>
        </pc:spChg>
      </pc:sldChg>
    </pc:docChg>
  </pc:docChgLst>
  <pc:docChgLst>
    <pc:chgData name="Miranda Renee Westfall" userId="S::mrwestfall@ucdavis.edu::b93b117d-d29b-4b18-a170-6904bb2a87ba" providerId="AD" clId="Web-{852584DE-5ABF-0EFF-E30D-970858FD5132}"/>
    <pc:docChg chg="addSld modSld">
      <pc:chgData name="Miranda Renee Westfall" userId="S::mrwestfall@ucdavis.edu::b93b117d-d29b-4b18-a170-6904bb2a87ba" providerId="AD" clId="Web-{852584DE-5ABF-0EFF-E30D-970858FD5132}" dt="2023-11-13T18:32:32.442" v="398"/>
      <pc:docMkLst>
        <pc:docMk/>
      </pc:docMkLst>
      <pc:sldChg chg="mod modShow">
        <pc:chgData name="Miranda Renee Westfall" userId="S::mrwestfall@ucdavis.edu::b93b117d-d29b-4b18-a170-6904bb2a87ba" providerId="AD" clId="Web-{852584DE-5ABF-0EFF-E30D-970858FD5132}" dt="2023-11-13T17:35:33.347" v="12"/>
        <pc:sldMkLst>
          <pc:docMk/>
          <pc:sldMk cId="862906024" sldId="502"/>
        </pc:sldMkLst>
      </pc:sldChg>
      <pc:sldChg chg="modSp">
        <pc:chgData name="Miranda Renee Westfall" userId="S::mrwestfall@ucdavis.edu::b93b117d-d29b-4b18-a170-6904bb2a87ba" providerId="AD" clId="Web-{852584DE-5ABF-0EFF-E30D-970858FD5132}" dt="2023-11-13T17:29:15.212" v="11" actId="20577"/>
        <pc:sldMkLst>
          <pc:docMk/>
          <pc:sldMk cId="1953074882" sldId="513"/>
        </pc:sldMkLst>
        <pc:spChg chg="mod">
          <ac:chgData name="Miranda Renee Westfall" userId="S::mrwestfall@ucdavis.edu::b93b117d-d29b-4b18-a170-6904bb2a87ba" providerId="AD" clId="Web-{852584DE-5ABF-0EFF-E30D-970858FD5132}" dt="2023-11-13T17:29:15.212" v="11" actId="20577"/>
          <ac:spMkLst>
            <pc:docMk/>
            <pc:sldMk cId="1953074882" sldId="513"/>
            <ac:spMk id="2" creationId="{D42ACE20-B76D-9D01-82AC-00EC1C4E5342}"/>
          </ac:spMkLst>
        </pc:spChg>
      </pc:sldChg>
      <pc:sldChg chg="addSp delSp modSp new modNotes">
        <pc:chgData name="Miranda Renee Westfall" userId="S::mrwestfall@ucdavis.edu::b93b117d-d29b-4b18-a170-6904bb2a87ba" providerId="AD" clId="Web-{852584DE-5ABF-0EFF-E30D-970858FD5132}" dt="2023-11-13T18:32:32.442" v="398"/>
        <pc:sldMkLst>
          <pc:docMk/>
          <pc:sldMk cId="2044804042" sldId="514"/>
        </pc:sldMkLst>
        <pc:spChg chg="mod">
          <ac:chgData name="Miranda Renee Westfall" userId="S::mrwestfall@ucdavis.edu::b93b117d-d29b-4b18-a170-6904bb2a87ba" providerId="AD" clId="Web-{852584DE-5ABF-0EFF-E30D-970858FD5132}" dt="2023-11-13T18:00:10.118" v="27" actId="20577"/>
          <ac:spMkLst>
            <pc:docMk/>
            <pc:sldMk cId="2044804042" sldId="514"/>
            <ac:spMk id="2" creationId="{9F32FA90-0F42-2AFD-D5BA-D6A55488179A}"/>
          </ac:spMkLst>
        </pc:spChg>
        <pc:spChg chg="del">
          <ac:chgData name="Miranda Renee Westfall" userId="S::mrwestfall@ucdavis.edu::b93b117d-d29b-4b18-a170-6904bb2a87ba" providerId="AD" clId="Web-{852584DE-5ABF-0EFF-E30D-970858FD5132}" dt="2023-11-13T18:30:48.341" v="394"/>
          <ac:spMkLst>
            <pc:docMk/>
            <pc:sldMk cId="2044804042" sldId="514"/>
            <ac:spMk id="3" creationId="{93E00447-82E3-127B-C3FC-3B410C7582D4}"/>
          </ac:spMkLst>
        </pc:spChg>
        <pc:picChg chg="add del mod">
          <ac:chgData name="Miranda Renee Westfall" userId="S::mrwestfall@ucdavis.edu::b93b117d-d29b-4b18-a170-6904bb2a87ba" providerId="AD" clId="Web-{852584DE-5ABF-0EFF-E30D-970858FD5132}" dt="2023-11-13T18:32:32.442" v="398"/>
          <ac:picMkLst>
            <pc:docMk/>
            <pc:sldMk cId="2044804042" sldId="514"/>
            <ac:picMk id="4" creationId="{925940C6-85D6-C9A4-605A-61B4147D28C0}"/>
          </ac:picMkLst>
        </pc:picChg>
      </pc:sldChg>
    </pc:docChg>
  </pc:docChgLst>
  <pc:docChgLst>
    <pc:chgData name="Miranda Renee Westfall" userId="S::mrwestfall@ucdavis.edu::b93b117d-d29b-4b18-a170-6904bb2a87ba" providerId="AD" clId="Web-{1D5C8956-A1F8-F37B-72A1-989813279D00}"/>
    <pc:docChg chg="modSld">
      <pc:chgData name="Miranda Renee Westfall" userId="S::mrwestfall@ucdavis.edu::b93b117d-d29b-4b18-a170-6904bb2a87ba" providerId="AD" clId="Web-{1D5C8956-A1F8-F37B-72A1-989813279D00}" dt="2023-11-10T00:51:17.713" v="93"/>
      <pc:docMkLst>
        <pc:docMk/>
      </pc:docMkLst>
      <pc:sldChg chg="modSp">
        <pc:chgData name="Miranda Renee Westfall" userId="S::mrwestfall@ucdavis.edu::b93b117d-d29b-4b18-a170-6904bb2a87ba" providerId="AD" clId="Web-{1D5C8956-A1F8-F37B-72A1-989813279D00}" dt="2023-11-10T00:12:15.079" v="18" actId="20577"/>
        <pc:sldMkLst>
          <pc:docMk/>
          <pc:sldMk cId="2264142992" sldId="499"/>
        </pc:sldMkLst>
        <pc:spChg chg="mod">
          <ac:chgData name="Miranda Renee Westfall" userId="S::mrwestfall@ucdavis.edu::b93b117d-d29b-4b18-a170-6904bb2a87ba" providerId="AD" clId="Web-{1D5C8956-A1F8-F37B-72A1-989813279D00}" dt="2023-11-10T00:12:15.079" v="18" actId="20577"/>
          <ac:spMkLst>
            <pc:docMk/>
            <pc:sldMk cId="2264142992" sldId="499"/>
            <ac:spMk id="7" creationId="{71F5BB1E-4121-4E52-85F7-431BA19F1548}"/>
          </ac:spMkLst>
        </pc:spChg>
      </pc:sldChg>
      <pc:sldChg chg="modNotes">
        <pc:chgData name="Miranda Renee Westfall" userId="S::mrwestfall@ucdavis.edu::b93b117d-d29b-4b18-a170-6904bb2a87ba" providerId="AD" clId="Web-{1D5C8956-A1F8-F37B-72A1-989813279D00}" dt="2023-11-10T00:51:17.713" v="93"/>
        <pc:sldMkLst>
          <pc:docMk/>
          <pc:sldMk cId="862906024" sldId="502"/>
        </pc:sldMkLst>
      </pc:sldChg>
    </pc:docChg>
  </pc:docChgLst>
  <pc:docChgLst>
    <pc:chgData name="Carolyn Dawn Rider" userId="S::cdkitzmann@ucdavis.edu::8c9e2da6-2e24-4746-b720-68f58bc9dd08" providerId="AD" clId="Web-{4159C122-49D7-4C21-88D9-399C3C670951}"/>
    <pc:docChg chg="addSld delSld modSld">
      <pc:chgData name="Carolyn Dawn Rider" userId="S::cdkitzmann@ucdavis.edu::8c9e2da6-2e24-4746-b720-68f58bc9dd08" providerId="AD" clId="Web-{4159C122-49D7-4C21-88D9-399C3C670951}" dt="2023-10-30T23:17:48.161" v="8" actId="20577"/>
      <pc:docMkLst>
        <pc:docMk/>
      </pc:docMkLst>
      <pc:sldChg chg="add del replId">
        <pc:chgData name="Carolyn Dawn Rider" userId="S::cdkitzmann@ucdavis.edu::8c9e2da6-2e24-4746-b720-68f58bc9dd08" providerId="AD" clId="Web-{4159C122-49D7-4C21-88D9-399C3C670951}" dt="2023-10-30T23:17:30.786" v="1"/>
        <pc:sldMkLst>
          <pc:docMk/>
          <pc:sldMk cId="3155872961" sldId="453"/>
        </pc:sldMkLst>
      </pc:sldChg>
      <pc:sldChg chg="modSp add">
        <pc:chgData name="Carolyn Dawn Rider" userId="S::cdkitzmann@ucdavis.edu::8c9e2da6-2e24-4746-b720-68f58bc9dd08" providerId="AD" clId="Web-{4159C122-49D7-4C21-88D9-399C3C670951}" dt="2023-10-30T23:17:48.161" v="8" actId="20577"/>
        <pc:sldMkLst>
          <pc:docMk/>
          <pc:sldMk cId="3416965268" sldId="453"/>
        </pc:sldMkLst>
        <pc:spChg chg="mod">
          <ac:chgData name="Carolyn Dawn Rider" userId="S::cdkitzmann@ucdavis.edu::8c9e2da6-2e24-4746-b720-68f58bc9dd08" providerId="AD" clId="Web-{4159C122-49D7-4C21-88D9-399C3C670951}" dt="2023-10-30T23:17:48.161" v="8" actId="20577"/>
          <ac:spMkLst>
            <pc:docMk/>
            <pc:sldMk cId="3416965268" sldId="453"/>
            <ac:spMk id="2" creationId="{00000000-0000-0000-0000-000000000000}"/>
          </ac:spMkLst>
        </pc:spChg>
      </pc:sldChg>
    </pc:docChg>
  </pc:docChgLst>
  <pc:docChgLst>
    <pc:chgData name="Miranda Renee Westfall" userId="S::mrwestfall@ucdavis.edu::b93b117d-d29b-4b18-a170-6904bb2a87ba" providerId="AD" clId="Web-{DB468BF0-D193-97BB-FF6A-2D9B68B56FDD}"/>
    <pc:docChg chg="addSld delSld modSld">
      <pc:chgData name="Miranda Renee Westfall" userId="S::mrwestfall@ucdavis.edu::b93b117d-d29b-4b18-a170-6904bb2a87ba" providerId="AD" clId="Web-{DB468BF0-D193-97BB-FF6A-2D9B68B56FDD}" dt="2023-11-16T19:08:33.299" v="3089" actId="20577"/>
      <pc:docMkLst>
        <pc:docMk/>
      </pc:docMkLst>
      <pc:sldChg chg="modSp modNotes">
        <pc:chgData name="Miranda Renee Westfall" userId="S::mrwestfall@ucdavis.edu::b93b117d-d29b-4b18-a170-6904bb2a87ba" providerId="AD" clId="Web-{DB468BF0-D193-97BB-FF6A-2D9B68B56FDD}" dt="2023-11-16T19:08:33.299" v="3089" actId="20577"/>
        <pc:sldMkLst>
          <pc:docMk/>
          <pc:sldMk cId="2076604429" sldId="451"/>
        </pc:sldMkLst>
        <pc:spChg chg="mod">
          <ac:chgData name="Miranda Renee Westfall" userId="S::mrwestfall@ucdavis.edu::b93b117d-d29b-4b18-a170-6904bb2a87ba" providerId="AD" clId="Web-{DB468BF0-D193-97BB-FF6A-2D9B68B56FDD}" dt="2023-11-16T19:08:33.299" v="3089" actId="20577"/>
          <ac:spMkLst>
            <pc:docMk/>
            <pc:sldMk cId="2076604429" sldId="451"/>
            <ac:spMk id="2" creationId="{00000000-0000-0000-0000-000000000000}"/>
          </ac:spMkLst>
        </pc:spChg>
        <pc:spChg chg="mod">
          <ac:chgData name="Miranda Renee Westfall" userId="S::mrwestfall@ucdavis.edu::b93b117d-d29b-4b18-a170-6904bb2a87ba" providerId="AD" clId="Web-{DB468BF0-D193-97BB-FF6A-2D9B68B56FDD}" dt="2023-11-16T16:04:20.530" v="10" actId="20577"/>
          <ac:spMkLst>
            <pc:docMk/>
            <pc:sldMk cId="2076604429" sldId="451"/>
            <ac:spMk id="3" creationId="{00000000-0000-0000-0000-000000000000}"/>
          </ac:spMkLst>
        </pc:spChg>
      </pc:sldChg>
      <pc:sldChg chg="delCm modNotes">
        <pc:chgData name="Miranda Renee Westfall" userId="S::mrwestfall@ucdavis.edu::b93b117d-d29b-4b18-a170-6904bb2a87ba" providerId="AD" clId="Web-{DB468BF0-D193-97BB-FF6A-2D9B68B56FDD}" dt="2023-11-16T17:30:52.640" v="2641"/>
        <pc:sldMkLst>
          <pc:docMk/>
          <pc:sldMk cId="2264142992" sldId="49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Miranda Renee Westfall" userId="S::mrwestfall@ucdavis.edu::b93b117d-d29b-4b18-a170-6904bb2a87ba" providerId="AD" clId="Web-{DB468BF0-D193-97BB-FF6A-2D9B68B56FDD}" dt="2023-11-16T16:20:20.222" v="674"/>
              <pc2:cmMkLst xmlns:pc2="http://schemas.microsoft.com/office/powerpoint/2019/9/main/command">
                <pc:docMk/>
                <pc:sldMk cId="2264142992" sldId="499"/>
                <pc2:cmMk id="{4E173742-2EF5-4B17-B741-7289215AE704}"/>
              </pc2:cmMkLst>
            </pc226:cmChg>
            <pc226:cmChg xmlns:pc226="http://schemas.microsoft.com/office/powerpoint/2022/06/main/command" chg="del">
              <pc226:chgData name="Miranda Renee Westfall" userId="S::mrwestfall@ucdavis.edu::b93b117d-d29b-4b18-a170-6904bb2a87ba" providerId="AD" clId="Web-{DB468BF0-D193-97BB-FF6A-2D9B68B56FDD}" dt="2023-11-16T16:20:18.113" v="673"/>
              <pc2:cmMkLst xmlns:pc2="http://schemas.microsoft.com/office/powerpoint/2019/9/main/command">
                <pc:docMk/>
                <pc:sldMk cId="2264142992" sldId="499"/>
                <pc2:cmMk id="{6CC8E691-BEDD-4FA0-9B16-21AC3F5DD86F}"/>
              </pc2:cmMkLst>
            </pc226:cmChg>
          </p:ext>
        </pc:extLst>
      </pc:sldChg>
      <pc:sldChg chg="modNotes">
        <pc:chgData name="Miranda Renee Westfall" userId="S::mrwestfall@ucdavis.edu::b93b117d-d29b-4b18-a170-6904bb2a87ba" providerId="AD" clId="Web-{DB468BF0-D193-97BB-FF6A-2D9B68B56FDD}" dt="2023-11-16T17:23:19.912" v="2308"/>
        <pc:sldMkLst>
          <pc:docMk/>
          <pc:sldMk cId="2645987127" sldId="501"/>
        </pc:sldMkLst>
      </pc:sldChg>
      <pc:sldChg chg="modSp modNotes">
        <pc:chgData name="Miranda Renee Westfall" userId="S::mrwestfall@ucdavis.edu::b93b117d-d29b-4b18-a170-6904bb2a87ba" providerId="AD" clId="Web-{DB468BF0-D193-97BB-FF6A-2D9B68B56FDD}" dt="2023-11-16T17:31:12.703" v="2684"/>
        <pc:sldMkLst>
          <pc:docMk/>
          <pc:sldMk cId="867386009" sldId="503"/>
        </pc:sldMkLst>
        <pc:spChg chg="mod">
          <ac:chgData name="Miranda Renee Westfall" userId="S::mrwestfall@ucdavis.edu::b93b117d-d29b-4b18-a170-6904bb2a87ba" providerId="AD" clId="Web-{DB468BF0-D193-97BB-FF6A-2D9B68B56FDD}" dt="2023-11-16T16:20:39.597" v="678" actId="20577"/>
          <ac:spMkLst>
            <pc:docMk/>
            <pc:sldMk cId="867386009" sldId="503"/>
            <ac:spMk id="2" creationId="{00000000-0000-0000-0000-000000000000}"/>
          </ac:spMkLst>
        </pc:spChg>
      </pc:sldChg>
      <pc:sldChg chg="modNotes">
        <pc:chgData name="Miranda Renee Westfall" userId="S::mrwestfall@ucdavis.edu::b93b117d-d29b-4b18-a170-6904bb2a87ba" providerId="AD" clId="Web-{DB468BF0-D193-97BB-FF6A-2D9B68B56FDD}" dt="2023-11-16T17:27:37.714" v="2435"/>
        <pc:sldMkLst>
          <pc:docMk/>
          <pc:sldMk cId="2857865603" sldId="504"/>
        </pc:sldMkLst>
      </pc:sldChg>
      <pc:sldChg chg="modNotes">
        <pc:chgData name="Miranda Renee Westfall" userId="S::mrwestfall@ucdavis.edu::b93b117d-d29b-4b18-a170-6904bb2a87ba" providerId="AD" clId="Web-{DB468BF0-D193-97BB-FF6A-2D9B68B56FDD}" dt="2023-11-16T17:32:37.908" v="2780"/>
        <pc:sldMkLst>
          <pc:docMk/>
          <pc:sldMk cId="4032125835" sldId="510"/>
        </pc:sldMkLst>
      </pc:sldChg>
      <pc:sldChg chg="modNotes">
        <pc:chgData name="Miranda Renee Westfall" userId="S::mrwestfall@ucdavis.edu::b93b117d-d29b-4b18-a170-6904bb2a87ba" providerId="AD" clId="Web-{DB468BF0-D193-97BB-FF6A-2D9B68B56FDD}" dt="2023-11-16T17:34:47.161" v="2871"/>
        <pc:sldMkLst>
          <pc:docMk/>
          <pc:sldMk cId="2476741765" sldId="511"/>
        </pc:sldMkLst>
      </pc:sldChg>
      <pc:sldChg chg="modNotes">
        <pc:chgData name="Miranda Renee Westfall" userId="S::mrwestfall@ucdavis.edu::b93b117d-d29b-4b18-a170-6904bb2a87ba" providerId="AD" clId="Web-{DB468BF0-D193-97BB-FF6A-2D9B68B56FDD}" dt="2023-11-16T17:38:23.462" v="2967"/>
        <pc:sldMkLst>
          <pc:docMk/>
          <pc:sldMk cId="217710428" sldId="512"/>
        </pc:sldMkLst>
      </pc:sldChg>
      <pc:sldChg chg="modNotes">
        <pc:chgData name="Miranda Renee Westfall" userId="S::mrwestfall@ucdavis.edu::b93b117d-d29b-4b18-a170-6904bb2a87ba" providerId="AD" clId="Web-{DB468BF0-D193-97BB-FF6A-2D9B68B56FDD}" dt="2023-11-16T17:37:48.024" v="2964"/>
        <pc:sldMkLst>
          <pc:docMk/>
          <pc:sldMk cId="1953074882" sldId="513"/>
        </pc:sldMkLst>
      </pc:sldChg>
      <pc:sldChg chg="modNotes">
        <pc:chgData name="Miranda Renee Westfall" userId="S::mrwestfall@ucdavis.edu::b93b117d-d29b-4b18-a170-6904bb2a87ba" providerId="AD" clId="Web-{DB468BF0-D193-97BB-FF6A-2D9B68B56FDD}" dt="2023-11-16T17:40:26.777" v="3085"/>
        <pc:sldMkLst>
          <pc:docMk/>
          <pc:sldMk cId="522593615" sldId="516"/>
        </pc:sldMkLst>
      </pc:sldChg>
      <pc:sldChg chg="modNotes">
        <pc:chgData name="Miranda Renee Westfall" userId="S::mrwestfall@ucdavis.edu::b93b117d-d29b-4b18-a170-6904bb2a87ba" providerId="AD" clId="Web-{DB468BF0-D193-97BB-FF6A-2D9B68B56FDD}" dt="2023-11-16T17:29:11.872" v="2446"/>
        <pc:sldMkLst>
          <pc:docMk/>
          <pc:sldMk cId="3053168211" sldId="517"/>
        </pc:sldMkLst>
      </pc:sldChg>
      <pc:sldChg chg="modNotes">
        <pc:chgData name="Miranda Renee Westfall" userId="S::mrwestfall@ucdavis.edu::b93b117d-d29b-4b18-a170-6904bb2a87ba" providerId="AD" clId="Web-{DB468BF0-D193-97BB-FF6A-2D9B68B56FDD}" dt="2023-11-16T16:16:19.342" v="443"/>
        <pc:sldMkLst>
          <pc:docMk/>
          <pc:sldMk cId="655151811" sldId="519"/>
        </pc:sldMkLst>
      </pc:sldChg>
      <pc:sldChg chg="modNotes">
        <pc:chgData name="Miranda Renee Westfall" userId="S::mrwestfall@ucdavis.edu::b93b117d-d29b-4b18-a170-6904bb2a87ba" providerId="AD" clId="Web-{DB468BF0-D193-97BB-FF6A-2D9B68B56FDD}" dt="2023-11-16T17:38:57.556" v="2977"/>
        <pc:sldMkLst>
          <pc:docMk/>
          <pc:sldMk cId="3101667571" sldId="520"/>
        </pc:sldMkLst>
      </pc:sldChg>
      <pc:sldChg chg="new del">
        <pc:chgData name="Miranda Renee Westfall" userId="S::mrwestfall@ucdavis.edu::b93b117d-d29b-4b18-a170-6904bb2a87ba" providerId="AD" clId="Web-{DB468BF0-D193-97BB-FF6A-2D9B68B56FDD}" dt="2023-11-16T17:55:33.389" v="3087"/>
        <pc:sldMkLst>
          <pc:docMk/>
          <pc:sldMk cId="2105006736" sldId="522"/>
        </pc:sldMkLst>
      </pc:sldChg>
    </pc:docChg>
  </pc:docChgLst>
  <pc:docChgLst>
    <pc:chgData name="Carolyn Dawn Rider" userId="S::cdkitzmann@ucdavis.edu::8c9e2da6-2e24-4746-b720-68f58bc9dd08" providerId="AD" clId="Web-{4C617621-984D-C806-3F83-B51AD95EFE87}"/>
    <pc:docChg chg="modSld">
      <pc:chgData name="Carolyn Dawn Rider" userId="S::cdkitzmann@ucdavis.edu::8c9e2da6-2e24-4746-b720-68f58bc9dd08" providerId="AD" clId="Web-{4C617621-984D-C806-3F83-B51AD95EFE87}" dt="2023-10-30T23:53:36.008" v="18" actId="1076"/>
      <pc:docMkLst>
        <pc:docMk/>
      </pc:docMkLst>
      <pc:sldChg chg="modCm">
        <pc:chgData name="Carolyn Dawn Rider" userId="S::cdkitzmann@ucdavis.edu::8c9e2da6-2e24-4746-b720-68f58bc9dd08" providerId="AD" clId="Web-{4C617621-984D-C806-3F83-B51AD95EFE87}" dt="2023-10-30T23:51:56.645" v="0"/>
        <pc:sldMkLst>
          <pc:docMk/>
          <pc:sldMk cId="3416965268" sldId="453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Carolyn Dawn Rider" userId="S::cdkitzmann@ucdavis.edu::8c9e2da6-2e24-4746-b720-68f58bc9dd08" providerId="AD" clId="Web-{4C617621-984D-C806-3F83-B51AD95EFE87}" dt="2023-10-30T23:51:56.645" v="0"/>
              <pc2:cmMkLst xmlns:pc2="http://schemas.microsoft.com/office/powerpoint/2019/9/main/command">
                <pc:docMk/>
                <pc:sldMk cId="3416965268" sldId="453"/>
                <pc2:cmMk id="{76B62A42-0CD7-4D06-BB77-8431B59E7F09}"/>
              </pc2:cmMkLst>
              <pc226:cmRplyChg chg="add">
                <pc226:chgData name="Carolyn Dawn Rider" userId="S::cdkitzmann@ucdavis.edu::8c9e2da6-2e24-4746-b720-68f58bc9dd08" providerId="AD" clId="Web-{4C617621-984D-C806-3F83-B51AD95EFE87}" dt="2023-10-30T23:51:56.645" v="0"/>
                <pc2:cmRplyMkLst xmlns:pc2="http://schemas.microsoft.com/office/powerpoint/2019/9/main/command">
                  <pc:docMk/>
                  <pc:sldMk cId="3416965268" sldId="453"/>
                  <pc2:cmMk id="{76B62A42-0CD7-4D06-BB77-8431B59E7F09}"/>
                  <pc2:cmRplyMk id="{72409238-AF25-4F02-960A-DD20CAB3B8C2}"/>
                </pc2:cmRplyMkLst>
              </pc226:cmRplyChg>
            </pc226:cmChg>
          </p:ext>
        </pc:extLst>
      </pc:sldChg>
      <pc:sldChg chg="modSp">
        <pc:chgData name="Carolyn Dawn Rider" userId="S::cdkitzmann@ucdavis.edu::8c9e2da6-2e24-4746-b720-68f58bc9dd08" providerId="AD" clId="Web-{4C617621-984D-C806-3F83-B51AD95EFE87}" dt="2023-10-30T23:53:36.008" v="18" actId="1076"/>
        <pc:sldMkLst>
          <pc:docMk/>
          <pc:sldMk cId="694345431" sldId="455"/>
        </pc:sldMkLst>
        <pc:graphicFrameChg chg="mod modGraphic">
          <ac:chgData name="Carolyn Dawn Rider" userId="S::cdkitzmann@ucdavis.edu::8c9e2da6-2e24-4746-b720-68f58bc9dd08" providerId="AD" clId="Web-{4C617621-984D-C806-3F83-B51AD95EFE87}" dt="2023-10-30T23:53:32.227" v="17" actId="1076"/>
          <ac:graphicFrameMkLst>
            <pc:docMk/>
            <pc:sldMk cId="694345431" sldId="455"/>
            <ac:graphicFrameMk id="11" creationId="{F550C2B1-AA44-639E-E80F-DBE81949E470}"/>
          </ac:graphicFrameMkLst>
        </pc:graphicFrameChg>
        <pc:picChg chg="mod">
          <ac:chgData name="Carolyn Dawn Rider" userId="S::cdkitzmann@ucdavis.edu::8c9e2da6-2e24-4746-b720-68f58bc9dd08" providerId="AD" clId="Web-{4C617621-984D-C806-3F83-B51AD95EFE87}" dt="2023-10-30T23:53:36.008" v="18" actId="1076"/>
          <ac:picMkLst>
            <pc:docMk/>
            <pc:sldMk cId="694345431" sldId="455"/>
            <ac:picMk id="13" creationId="{B491B664-9F44-C152-4285-C69604BFA30E}"/>
          </ac:picMkLst>
        </pc:picChg>
      </pc:sldChg>
    </pc:docChg>
  </pc:docChgLst>
  <pc:docChgLst>
    <pc:chgData name="Summer Jean Cortez" userId="S::sjcortez@ucdavis.edu::15bee438-bc94-41aa-8f90-87ce5bfedc31" providerId="AD" clId="Web-{2F277CD0-6F82-23D8-C0C2-E707D089A299}"/>
    <pc:docChg chg="delSld modSld sldOrd">
      <pc:chgData name="Summer Jean Cortez" userId="S::sjcortez@ucdavis.edu::15bee438-bc94-41aa-8f90-87ce5bfedc31" providerId="AD" clId="Web-{2F277CD0-6F82-23D8-C0C2-E707D089A299}" dt="2023-11-07T22:53:43.848" v="43" actId="20577"/>
      <pc:docMkLst>
        <pc:docMk/>
      </pc:docMkLst>
      <pc:sldChg chg="modSp ord">
        <pc:chgData name="Summer Jean Cortez" userId="S::sjcortez@ucdavis.edu::15bee438-bc94-41aa-8f90-87ce5bfedc31" providerId="AD" clId="Web-{2F277CD0-6F82-23D8-C0C2-E707D089A299}" dt="2023-11-07T22:53:43.848" v="43" actId="20577"/>
        <pc:sldMkLst>
          <pc:docMk/>
          <pc:sldMk cId="3200266056" sldId="464"/>
        </pc:sldMkLst>
        <pc:spChg chg="mod">
          <ac:chgData name="Summer Jean Cortez" userId="S::sjcortez@ucdavis.edu::15bee438-bc94-41aa-8f90-87ce5bfedc31" providerId="AD" clId="Web-{2F277CD0-6F82-23D8-C0C2-E707D089A299}" dt="2023-11-07T22:53:43.848" v="43" actId="20577"/>
          <ac:spMkLst>
            <pc:docMk/>
            <pc:sldMk cId="3200266056" sldId="464"/>
            <ac:spMk id="2" creationId="{94E1FDAC-0B86-6AC2-D8F3-CCEBA2BAE2B6}"/>
          </ac:spMkLst>
        </pc:spChg>
      </pc:sldChg>
      <pc:sldChg chg="del">
        <pc:chgData name="Summer Jean Cortez" userId="S::sjcortez@ucdavis.edu::15bee438-bc94-41aa-8f90-87ce5bfedc31" providerId="AD" clId="Web-{2F277CD0-6F82-23D8-C0C2-E707D089A299}" dt="2023-11-07T22:50:48.305" v="0"/>
        <pc:sldMkLst>
          <pc:docMk/>
          <pc:sldMk cId="720042610" sldId="498"/>
        </pc:sldMkLst>
      </pc:sldChg>
      <pc:sldChg chg="modSp ord">
        <pc:chgData name="Summer Jean Cortez" userId="S::sjcortez@ucdavis.edu::15bee438-bc94-41aa-8f90-87ce5bfedc31" providerId="AD" clId="Web-{2F277CD0-6F82-23D8-C0C2-E707D089A299}" dt="2023-11-07T22:53:24.253" v="32" actId="20577"/>
        <pc:sldMkLst>
          <pc:docMk/>
          <pc:sldMk cId="2264142992" sldId="499"/>
        </pc:sldMkLst>
        <pc:spChg chg="mod">
          <ac:chgData name="Summer Jean Cortez" userId="S::sjcortez@ucdavis.edu::15bee438-bc94-41aa-8f90-87ce5bfedc31" providerId="AD" clId="Web-{2F277CD0-6F82-23D8-C0C2-E707D089A299}" dt="2023-11-07T22:53:24.253" v="32" actId="20577"/>
          <ac:spMkLst>
            <pc:docMk/>
            <pc:sldMk cId="2264142992" sldId="499"/>
            <ac:spMk id="4" creationId="{AC6EF963-CF71-421A-BAC5-D8CCDA2B8CBC}"/>
          </ac:spMkLst>
        </pc:spChg>
        <pc:spChg chg="mod">
          <ac:chgData name="Summer Jean Cortez" userId="S::sjcortez@ucdavis.edu::15bee438-bc94-41aa-8f90-87ce5bfedc31" providerId="AD" clId="Web-{2F277CD0-6F82-23D8-C0C2-E707D089A299}" dt="2023-11-07T22:53:07.220" v="22" actId="20577"/>
          <ac:spMkLst>
            <pc:docMk/>
            <pc:sldMk cId="2264142992" sldId="499"/>
            <ac:spMk id="6" creationId="{743E8106-E127-4F41-B0F6-3CAC70315AF0}"/>
          </ac:spMkLst>
        </pc:spChg>
        <pc:spChg chg="mod">
          <ac:chgData name="Summer Jean Cortez" userId="S::sjcortez@ucdavis.edu::15bee438-bc94-41aa-8f90-87ce5bfedc31" providerId="AD" clId="Web-{2F277CD0-6F82-23D8-C0C2-E707D089A299}" dt="2023-11-07T22:52:39.328" v="11" actId="1076"/>
          <ac:spMkLst>
            <pc:docMk/>
            <pc:sldMk cId="2264142992" sldId="499"/>
            <ac:spMk id="7" creationId="{71F5BB1E-4121-4E52-85F7-431BA19F1548}"/>
          </ac:spMkLst>
        </pc:spChg>
        <pc:spChg chg="mod">
          <ac:chgData name="Summer Jean Cortez" userId="S::sjcortez@ucdavis.edu::15bee438-bc94-41aa-8f90-87ce5bfedc31" providerId="AD" clId="Web-{2F277CD0-6F82-23D8-C0C2-E707D089A299}" dt="2023-11-07T22:52:34.812" v="10" actId="1076"/>
          <ac:spMkLst>
            <pc:docMk/>
            <pc:sldMk cId="2264142992" sldId="499"/>
            <ac:spMk id="8" creationId="{7EF4FFCA-3B74-4F23-B290-BAA210BDA769}"/>
          </ac:spMkLst>
        </pc:spChg>
      </pc:sldChg>
    </pc:docChg>
  </pc:docChgLst>
  <pc:docChgLst>
    <pc:chgData name="Summer Jean Cortez" userId="S::sjcortez@ucdavis.edu::15bee438-bc94-41aa-8f90-87ce5bfedc31" providerId="AD" clId="Web-{9E8D01B5-D3F2-2EEB-7585-42AD6D9E45B0}"/>
    <pc:docChg chg="addSld addMainMaster modMainMaster">
      <pc:chgData name="Summer Jean Cortez" userId="S::sjcortez@ucdavis.edu::15bee438-bc94-41aa-8f90-87ce5bfedc31" providerId="AD" clId="Web-{9E8D01B5-D3F2-2EEB-7585-42AD6D9E45B0}" dt="2023-11-07T22:50:23.171" v="1"/>
      <pc:docMkLst>
        <pc:docMk/>
      </pc:docMkLst>
      <pc:sldChg chg="add">
        <pc:chgData name="Summer Jean Cortez" userId="S::sjcortez@ucdavis.edu::15bee438-bc94-41aa-8f90-87ce5bfedc31" providerId="AD" clId="Web-{9E8D01B5-D3F2-2EEB-7585-42AD6D9E45B0}" dt="2023-11-07T22:50:21.233" v="0"/>
        <pc:sldMkLst>
          <pc:docMk/>
          <pc:sldMk cId="720042610" sldId="498"/>
        </pc:sldMkLst>
      </pc:sldChg>
      <pc:sldChg chg="add">
        <pc:chgData name="Summer Jean Cortez" userId="S::sjcortez@ucdavis.edu::15bee438-bc94-41aa-8f90-87ce5bfedc31" providerId="AD" clId="Web-{9E8D01B5-D3F2-2EEB-7585-42AD6D9E45B0}" dt="2023-11-07T22:50:23.171" v="1"/>
        <pc:sldMkLst>
          <pc:docMk/>
          <pc:sldMk cId="2264142992" sldId="499"/>
        </pc:sldMkLst>
      </pc:sldChg>
      <pc:sldMasterChg chg="modSldLayout">
        <pc:chgData name="Summer Jean Cortez" userId="S::sjcortez@ucdavis.edu::15bee438-bc94-41aa-8f90-87ce5bfedc31" providerId="AD" clId="Web-{9E8D01B5-D3F2-2EEB-7585-42AD6D9E45B0}" dt="2023-11-07T22:50:21.233" v="0"/>
        <pc:sldMasterMkLst>
          <pc:docMk/>
          <pc:sldMasterMk cId="3071023064" sldId="2147483648"/>
        </pc:sldMasterMkLst>
        <pc:sldLayoutChg chg="replId">
          <pc:chgData name="Summer Jean Cortez" userId="S::sjcortez@ucdavis.edu::15bee438-bc94-41aa-8f90-87ce5bfedc31" providerId="AD" clId="Web-{9E8D01B5-D3F2-2EEB-7585-42AD6D9E45B0}" dt="2023-11-07T22:50:21.233" v="0"/>
          <pc:sldLayoutMkLst>
            <pc:docMk/>
            <pc:sldMasterMk cId="3071023064" sldId="2147483648"/>
            <pc:sldLayoutMk cId="2342563136" sldId="2147483679"/>
          </pc:sldLayoutMkLst>
        </pc:sldLayoutChg>
        <pc:sldLayoutChg chg="replId">
          <pc:chgData name="Summer Jean Cortez" userId="S::sjcortez@ucdavis.edu::15bee438-bc94-41aa-8f90-87ce5bfedc31" providerId="AD" clId="Web-{9E8D01B5-D3F2-2EEB-7585-42AD6D9E45B0}" dt="2023-11-07T22:50:21.233" v="0"/>
          <pc:sldLayoutMkLst>
            <pc:docMk/>
            <pc:sldMasterMk cId="3071023064" sldId="2147483648"/>
            <pc:sldLayoutMk cId="729029730" sldId="2147483680"/>
          </pc:sldLayoutMkLst>
        </pc:sldLayoutChg>
        <pc:sldLayoutChg chg="replId">
          <pc:chgData name="Summer Jean Cortez" userId="S::sjcortez@ucdavis.edu::15bee438-bc94-41aa-8f90-87ce5bfedc31" providerId="AD" clId="Web-{9E8D01B5-D3F2-2EEB-7585-42AD6D9E45B0}" dt="2023-11-07T22:50:21.233" v="0"/>
          <pc:sldLayoutMkLst>
            <pc:docMk/>
            <pc:sldMasterMk cId="3071023064" sldId="2147483648"/>
            <pc:sldLayoutMk cId="116927011" sldId="2147483681"/>
          </pc:sldLayoutMkLst>
        </pc:sldLayoutChg>
        <pc:sldLayoutChg chg="replId">
          <pc:chgData name="Summer Jean Cortez" userId="S::sjcortez@ucdavis.edu::15bee438-bc94-41aa-8f90-87ce5bfedc31" providerId="AD" clId="Web-{9E8D01B5-D3F2-2EEB-7585-42AD6D9E45B0}" dt="2023-11-07T22:50:21.233" v="0"/>
          <pc:sldLayoutMkLst>
            <pc:docMk/>
            <pc:sldMasterMk cId="3071023064" sldId="2147483648"/>
            <pc:sldLayoutMk cId="1029246402" sldId="2147483688"/>
          </pc:sldLayoutMkLst>
        </pc:sldLayoutChg>
      </pc:sldMasterChg>
      <pc:sldMasterChg chg="add addSldLayout">
        <pc:chgData name="Summer Jean Cortez" userId="S::sjcortez@ucdavis.edu::15bee438-bc94-41aa-8f90-87ce5bfedc31" providerId="AD" clId="Web-{9E8D01B5-D3F2-2EEB-7585-42AD6D9E45B0}" dt="2023-11-07T22:50:21.233" v="0"/>
        <pc:sldMasterMkLst>
          <pc:docMk/>
          <pc:sldMasterMk cId="2299316391" sldId="2147483661"/>
        </pc:sldMasterMkLst>
        <pc:sldLayoutChg chg="add">
          <pc:chgData name="Summer Jean Cortez" userId="S::sjcortez@ucdavis.edu::15bee438-bc94-41aa-8f90-87ce5bfedc31" providerId="AD" clId="Web-{9E8D01B5-D3F2-2EEB-7585-42AD6D9E45B0}" dt="2023-11-07T22:50:21.233" v="0"/>
          <pc:sldLayoutMkLst>
            <pc:docMk/>
            <pc:sldMasterMk cId="2299316391" sldId="2147483661"/>
            <pc:sldLayoutMk cId="1622185590" sldId="2147483660"/>
          </pc:sldLayoutMkLst>
        </pc:sldLayoutChg>
        <pc:sldLayoutChg chg="add">
          <pc:chgData name="Summer Jean Cortez" userId="S::sjcortez@ucdavis.edu::15bee438-bc94-41aa-8f90-87ce5bfedc31" providerId="AD" clId="Web-{9E8D01B5-D3F2-2EEB-7585-42AD6D9E45B0}" dt="2023-11-07T22:50:21.233" v="0"/>
          <pc:sldLayoutMkLst>
            <pc:docMk/>
            <pc:sldMasterMk cId="2299316391" sldId="2147483661"/>
            <pc:sldLayoutMk cId="2619452141" sldId="2147483662"/>
          </pc:sldLayoutMkLst>
        </pc:sldLayoutChg>
        <pc:sldLayoutChg chg="add">
          <pc:chgData name="Summer Jean Cortez" userId="S::sjcortez@ucdavis.edu::15bee438-bc94-41aa-8f90-87ce5bfedc31" providerId="AD" clId="Web-{9E8D01B5-D3F2-2EEB-7585-42AD6D9E45B0}" dt="2023-11-07T22:50:21.233" v="0"/>
          <pc:sldLayoutMkLst>
            <pc:docMk/>
            <pc:sldMasterMk cId="2299316391" sldId="2147483661"/>
            <pc:sldLayoutMk cId="2019871309" sldId="2147483663"/>
          </pc:sldLayoutMkLst>
        </pc:sldLayoutChg>
        <pc:sldLayoutChg chg="add">
          <pc:chgData name="Summer Jean Cortez" userId="S::sjcortez@ucdavis.edu::15bee438-bc94-41aa-8f90-87ce5bfedc31" providerId="AD" clId="Web-{9E8D01B5-D3F2-2EEB-7585-42AD6D9E45B0}" dt="2023-11-07T22:50:21.233" v="0"/>
          <pc:sldLayoutMkLst>
            <pc:docMk/>
            <pc:sldMasterMk cId="2299316391" sldId="2147483661"/>
            <pc:sldLayoutMk cId="3192833588" sldId="2147483664"/>
          </pc:sldLayoutMkLst>
        </pc:sldLayoutChg>
        <pc:sldLayoutChg chg="add">
          <pc:chgData name="Summer Jean Cortez" userId="S::sjcortez@ucdavis.edu::15bee438-bc94-41aa-8f90-87ce5bfedc31" providerId="AD" clId="Web-{9E8D01B5-D3F2-2EEB-7585-42AD6D9E45B0}" dt="2023-11-07T22:50:21.233" v="0"/>
          <pc:sldLayoutMkLst>
            <pc:docMk/>
            <pc:sldMasterMk cId="2299316391" sldId="2147483661"/>
            <pc:sldLayoutMk cId="2895238041" sldId="2147483665"/>
          </pc:sldLayoutMkLst>
        </pc:sldLayoutChg>
        <pc:sldLayoutChg chg="add">
          <pc:chgData name="Summer Jean Cortez" userId="S::sjcortez@ucdavis.edu::15bee438-bc94-41aa-8f90-87ce5bfedc31" providerId="AD" clId="Web-{9E8D01B5-D3F2-2EEB-7585-42AD6D9E45B0}" dt="2023-11-07T22:50:21.233" v="0"/>
          <pc:sldLayoutMkLst>
            <pc:docMk/>
            <pc:sldMasterMk cId="2299316391" sldId="2147483661"/>
            <pc:sldLayoutMk cId="2472511963" sldId="2147483666"/>
          </pc:sldLayoutMkLst>
        </pc:sldLayoutChg>
        <pc:sldLayoutChg chg="add">
          <pc:chgData name="Summer Jean Cortez" userId="S::sjcortez@ucdavis.edu::15bee438-bc94-41aa-8f90-87ce5bfedc31" providerId="AD" clId="Web-{9E8D01B5-D3F2-2EEB-7585-42AD6D9E45B0}" dt="2023-11-07T22:50:21.233" v="0"/>
          <pc:sldLayoutMkLst>
            <pc:docMk/>
            <pc:sldMasterMk cId="2299316391" sldId="2147483661"/>
            <pc:sldLayoutMk cId="1199207527" sldId="2147483667"/>
          </pc:sldLayoutMkLst>
        </pc:sldLayoutChg>
        <pc:sldLayoutChg chg="add">
          <pc:chgData name="Summer Jean Cortez" userId="S::sjcortez@ucdavis.edu::15bee438-bc94-41aa-8f90-87ce5bfedc31" providerId="AD" clId="Web-{9E8D01B5-D3F2-2EEB-7585-42AD6D9E45B0}" dt="2023-11-07T22:50:21.233" v="0"/>
          <pc:sldLayoutMkLst>
            <pc:docMk/>
            <pc:sldMasterMk cId="2299316391" sldId="2147483661"/>
            <pc:sldLayoutMk cId="898074968" sldId="2147483668"/>
          </pc:sldLayoutMkLst>
        </pc:sldLayoutChg>
        <pc:sldLayoutChg chg="add">
          <pc:chgData name="Summer Jean Cortez" userId="S::sjcortez@ucdavis.edu::15bee438-bc94-41aa-8f90-87ce5bfedc31" providerId="AD" clId="Web-{9E8D01B5-D3F2-2EEB-7585-42AD6D9E45B0}" dt="2023-11-07T22:50:21.233" v="0"/>
          <pc:sldLayoutMkLst>
            <pc:docMk/>
            <pc:sldMasterMk cId="2299316391" sldId="2147483661"/>
            <pc:sldLayoutMk cId="208317967" sldId="2147483669"/>
          </pc:sldLayoutMkLst>
        </pc:sldLayoutChg>
        <pc:sldLayoutChg chg="add">
          <pc:chgData name="Summer Jean Cortez" userId="S::sjcortez@ucdavis.edu::15bee438-bc94-41aa-8f90-87ce5bfedc31" providerId="AD" clId="Web-{9E8D01B5-D3F2-2EEB-7585-42AD6D9E45B0}" dt="2023-11-07T22:50:21.233" v="0"/>
          <pc:sldLayoutMkLst>
            <pc:docMk/>
            <pc:sldMasterMk cId="2299316391" sldId="2147483661"/>
            <pc:sldLayoutMk cId="1389675706" sldId="2147483670"/>
          </pc:sldLayoutMkLst>
        </pc:sldLayoutChg>
      </pc:sldMasterChg>
      <pc:sldMasterChg chg="replId modSldLayout">
        <pc:chgData name="Summer Jean Cortez" userId="S::sjcortez@ucdavis.edu::15bee438-bc94-41aa-8f90-87ce5bfedc31" providerId="AD" clId="Web-{9E8D01B5-D3F2-2EEB-7585-42AD6D9E45B0}" dt="2023-11-07T22:50:21.233" v="0"/>
        <pc:sldMasterMkLst>
          <pc:docMk/>
          <pc:sldMasterMk cId="3444603815" sldId="2147483682"/>
        </pc:sldMasterMkLst>
        <pc:sldLayoutChg chg="replId">
          <pc:chgData name="Summer Jean Cortez" userId="S::sjcortez@ucdavis.edu::15bee438-bc94-41aa-8f90-87ce5bfedc31" providerId="AD" clId="Web-{9E8D01B5-D3F2-2EEB-7585-42AD6D9E45B0}" dt="2023-11-07T22:50:21.233" v="0"/>
          <pc:sldLayoutMkLst>
            <pc:docMk/>
            <pc:sldMasterMk cId="3444603815" sldId="2147483682"/>
            <pc:sldLayoutMk cId="1551238900" sldId="2147483683"/>
          </pc:sldLayoutMkLst>
        </pc:sldLayoutChg>
        <pc:sldLayoutChg chg="replId">
          <pc:chgData name="Summer Jean Cortez" userId="S::sjcortez@ucdavis.edu::15bee438-bc94-41aa-8f90-87ce5bfedc31" providerId="AD" clId="Web-{9E8D01B5-D3F2-2EEB-7585-42AD6D9E45B0}" dt="2023-11-07T22:50:21.233" v="0"/>
          <pc:sldLayoutMkLst>
            <pc:docMk/>
            <pc:sldMasterMk cId="3444603815" sldId="2147483682"/>
            <pc:sldLayoutMk cId="405551594" sldId="2147483684"/>
          </pc:sldLayoutMkLst>
        </pc:sldLayoutChg>
        <pc:sldLayoutChg chg="replId">
          <pc:chgData name="Summer Jean Cortez" userId="S::sjcortez@ucdavis.edu::15bee438-bc94-41aa-8f90-87ce5bfedc31" providerId="AD" clId="Web-{9E8D01B5-D3F2-2EEB-7585-42AD6D9E45B0}" dt="2023-11-07T22:50:21.233" v="0"/>
          <pc:sldLayoutMkLst>
            <pc:docMk/>
            <pc:sldMasterMk cId="3444603815" sldId="2147483682"/>
            <pc:sldLayoutMk cId="1613791883" sldId="2147483685"/>
          </pc:sldLayoutMkLst>
        </pc:sldLayoutChg>
        <pc:sldLayoutChg chg="replId">
          <pc:chgData name="Summer Jean Cortez" userId="S::sjcortez@ucdavis.edu::15bee438-bc94-41aa-8f90-87ce5bfedc31" providerId="AD" clId="Web-{9E8D01B5-D3F2-2EEB-7585-42AD6D9E45B0}" dt="2023-11-07T22:50:21.233" v="0"/>
          <pc:sldLayoutMkLst>
            <pc:docMk/>
            <pc:sldMasterMk cId="3444603815" sldId="2147483682"/>
            <pc:sldLayoutMk cId="2439839666" sldId="2147483686"/>
          </pc:sldLayoutMkLst>
        </pc:sldLayoutChg>
        <pc:sldLayoutChg chg="replId">
          <pc:chgData name="Summer Jean Cortez" userId="S::sjcortez@ucdavis.edu::15bee438-bc94-41aa-8f90-87ce5bfedc31" providerId="AD" clId="Web-{9E8D01B5-D3F2-2EEB-7585-42AD6D9E45B0}" dt="2023-11-07T22:50:21.233" v="0"/>
          <pc:sldLayoutMkLst>
            <pc:docMk/>
            <pc:sldMasterMk cId="3444603815" sldId="2147483682"/>
            <pc:sldLayoutMk cId="1521602023" sldId="2147483687"/>
          </pc:sldLayoutMkLst>
        </pc:sldLayoutChg>
      </pc:sldMasterChg>
    </pc:docChg>
  </pc:docChgLst>
  <pc:docChgLst>
    <pc:chgData name="Miranda Renee Westfall" userId="S::mrwestfall@ucdavis.edu::b93b117d-d29b-4b18-a170-6904bb2a87ba" providerId="AD" clId="Web-{BC8E7FA4-58ED-0953-234A-2492FBA274E0}"/>
    <pc:docChg chg="mod">
      <pc:chgData name="Miranda Renee Westfall" userId="S::mrwestfall@ucdavis.edu::b93b117d-d29b-4b18-a170-6904bb2a87ba" providerId="AD" clId="Web-{BC8E7FA4-58ED-0953-234A-2492FBA274E0}" dt="2023-11-08T16:27:02.856" v="1"/>
      <pc:docMkLst>
        <pc:docMk/>
      </pc:docMkLst>
      <pc:sldChg chg="modCm">
        <pc:chgData name="Miranda Renee Westfall" userId="S::mrwestfall@ucdavis.edu::b93b117d-d29b-4b18-a170-6904bb2a87ba" providerId="AD" clId="Web-{BC8E7FA4-58ED-0953-234A-2492FBA274E0}" dt="2023-11-08T16:27:02.856" v="1"/>
        <pc:sldMkLst>
          <pc:docMk/>
          <pc:sldMk cId="862906024" sldId="502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Miranda Renee Westfall" userId="S::mrwestfall@ucdavis.edu::b93b117d-d29b-4b18-a170-6904bb2a87ba" providerId="AD" clId="Web-{BC8E7FA4-58ED-0953-234A-2492FBA274E0}" dt="2023-11-08T16:27:02.856" v="1"/>
              <pc2:cmMkLst xmlns:pc2="http://schemas.microsoft.com/office/powerpoint/2019/9/main/command">
                <pc:docMk/>
                <pc:sldMk cId="862906024" sldId="502"/>
                <pc2:cmMk id="{DE6C4652-AB48-4E5D-800A-7C426137063C}"/>
              </pc2:cmMkLst>
              <pc226:cmRplyChg chg="add">
                <pc226:chgData name="Miranda Renee Westfall" userId="S::mrwestfall@ucdavis.edu::b93b117d-d29b-4b18-a170-6904bb2a87ba" providerId="AD" clId="Web-{BC8E7FA4-58ED-0953-234A-2492FBA274E0}" dt="2023-11-08T16:27:02.856" v="1"/>
                <pc2:cmRplyMkLst xmlns:pc2="http://schemas.microsoft.com/office/powerpoint/2019/9/main/command">
                  <pc:docMk/>
                  <pc:sldMk cId="862906024" sldId="502"/>
                  <pc2:cmMk id="{DE6C4652-AB48-4E5D-800A-7C426137063C}"/>
                  <pc2:cmRplyMk id="{81464A15-D19D-4C9A-9728-54C0BAE07165}"/>
                </pc2:cmRplyMkLst>
              </pc226:cmRplyChg>
            </pc226:cmChg>
          </p:ext>
        </pc:extLst>
      </pc:sldChg>
    </pc:docChg>
  </pc:docChgLst>
  <pc:docChgLst>
    <pc:chgData name="Miranda Renee Westfall" userId="S::mrwestfall@ucdavis.edu::b93b117d-d29b-4b18-a170-6904bb2a87ba" providerId="AD" clId="Web-{30DED5BD-2F19-2E04-7417-C10D0983D643}"/>
    <pc:docChg chg="modSld">
      <pc:chgData name="Miranda Renee Westfall" userId="S::mrwestfall@ucdavis.edu::b93b117d-d29b-4b18-a170-6904bb2a87ba" providerId="AD" clId="Web-{30DED5BD-2F19-2E04-7417-C10D0983D643}" dt="2023-11-09T21:51:51.355" v="30"/>
      <pc:docMkLst>
        <pc:docMk/>
      </pc:docMkLst>
      <pc:sldChg chg="modSp addCm">
        <pc:chgData name="Miranda Renee Westfall" userId="S::mrwestfall@ucdavis.edu::b93b117d-d29b-4b18-a170-6904bb2a87ba" providerId="AD" clId="Web-{30DED5BD-2F19-2E04-7417-C10D0983D643}" dt="2023-11-09T21:51:51.355" v="30"/>
        <pc:sldMkLst>
          <pc:docMk/>
          <pc:sldMk cId="2264142992" sldId="499"/>
        </pc:sldMkLst>
        <pc:spChg chg="mod">
          <ac:chgData name="Miranda Renee Westfall" userId="S::mrwestfall@ucdavis.edu::b93b117d-d29b-4b18-a170-6904bb2a87ba" providerId="AD" clId="Web-{30DED5BD-2F19-2E04-7417-C10D0983D643}" dt="2023-11-09T21:51:28.307" v="29" actId="20577"/>
          <ac:spMkLst>
            <pc:docMk/>
            <pc:sldMk cId="2264142992" sldId="499"/>
            <ac:spMk id="7" creationId="{71F5BB1E-4121-4E52-85F7-431BA19F1548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Miranda Renee Westfall" userId="S::mrwestfall@ucdavis.edu::b93b117d-d29b-4b18-a170-6904bb2a87ba" providerId="AD" clId="Web-{30DED5BD-2F19-2E04-7417-C10D0983D643}" dt="2023-11-09T21:51:51.355" v="30"/>
              <pc2:cmMkLst xmlns:pc2="http://schemas.microsoft.com/office/powerpoint/2019/9/main/command">
                <pc:docMk/>
                <pc:sldMk cId="2264142992" sldId="499"/>
                <pc2:cmMk id="{4E173742-2EF5-4B17-B741-7289215AE704}"/>
              </pc2:cmMkLst>
            </pc226:cmChg>
          </p:ext>
        </pc:extLst>
      </pc:sldChg>
      <pc:sldChg chg="modCm">
        <pc:chgData name="Miranda Renee Westfall" userId="S::mrwestfall@ucdavis.edu::b93b117d-d29b-4b18-a170-6904bb2a87ba" providerId="AD" clId="Web-{30DED5BD-2F19-2E04-7417-C10D0983D643}" dt="2023-11-09T20:40:53.395" v="0"/>
        <pc:sldMkLst>
          <pc:docMk/>
          <pc:sldMk cId="862906024" sldId="502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Miranda Renee Westfall" userId="S::mrwestfall@ucdavis.edu::b93b117d-d29b-4b18-a170-6904bb2a87ba" providerId="AD" clId="Web-{30DED5BD-2F19-2E04-7417-C10D0983D643}" dt="2023-11-09T20:40:53.395" v="0"/>
              <pc2:cmMkLst xmlns:pc2="http://schemas.microsoft.com/office/powerpoint/2019/9/main/command">
                <pc:docMk/>
                <pc:sldMk cId="862906024" sldId="502"/>
                <pc2:cmMk id="{DE6C4652-AB48-4E5D-800A-7C426137063C}"/>
              </pc2:cmMkLst>
              <pc226:cmRplyChg chg="add">
                <pc226:chgData name="Miranda Renee Westfall" userId="S::mrwestfall@ucdavis.edu::b93b117d-d29b-4b18-a170-6904bb2a87ba" providerId="AD" clId="Web-{30DED5BD-2F19-2E04-7417-C10D0983D643}" dt="2023-11-09T20:40:53.395" v="0"/>
                <pc2:cmRplyMkLst xmlns:pc2="http://schemas.microsoft.com/office/powerpoint/2019/9/main/command">
                  <pc:docMk/>
                  <pc:sldMk cId="862906024" sldId="502"/>
                  <pc2:cmMk id="{DE6C4652-AB48-4E5D-800A-7C426137063C}"/>
                  <pc2:cmRplyMk id="{DA19F64F-C9A4-42A8-8CD5-5AC4C715DAA4}"/>
                </pc2:cmRplyMkLst>
              </pc226:cmRplyChg>
            </pc226:cmChg>
          </p:ext>
        </pc:extLst>
      </pc:sldChg>
    </pc:docChg>
  </pc:docChgLst>
  <pc:docChgLst>
    <pc:chgData name="Amanda M Linares" userId="S::amlinares@ucdavis.edu::baadcad8-1e51-4f82-ab68-4f4320b9f765" providerId="AD" clId="Web-{19133D38-986A-0CE6-0646-A6F40DD48392}"/>
    <pc:docChg chg="modSld sldOrd">
      <pc:chgData name="Amanda M Linares" userId="S::amlinares@ucdavis.edu::baadcad8-1e51-4f82-ab68-4f4320b9f765" providerId="AD" clId="Web-{19133D38-986A-0CE6-0646-A6F40DD48392}" dt="2023-11-07T16:39:34.792" v="28"/>
      <pc:docMkLst>
        <pc:docMk/>
      </pc:docMkLst>
      <pc:sldChg chg="modSp">
        <pc:chgData name="Amanda M Linares" userId="S::amlinares@ucdavis.edu::baadcad8-1e51-4f82-ab68-4f4320b9f765" providerId="AD" clId="Web-{19133D38-986A-0CE6-0646-A6F40DD48392}" dt="2023-11-07T16:23:44.165" v="24" actId="20577"/>
        <pc:sldMkLst>
          <pc:docMk/>
          <pc:sldMk cId="1656154379" sldId="354"/>
        </pc:sldMkLst>
        <pc:spChg chg="mod">
          <ac:chgData name="Amanda M Linares" userId="S::amlinares@ucdavis.edu::baadcad8-1e51-4f82-ab68-4f4320b9f765" providerId="AD" clId="Web-{19133D38-986A-0CE6-0646-A6F40DD48392}" dt="2023-11-07T16:23:44.165" v="24" actId="20577"/>
          <ac:spMkLst>
            <pc:docMk/>
            <pc:sldMk cId="1656154379" sldId="354"/>
            <ac:spMk id="3" creationId="{00000000-0000-0000-0000-000000000000}"/>
          </ac:spMkLst>
        </pc:spChg>
      </pc:sldChg>
      <pc:sldChg chg="modSp">
        <pc:chgData name="Amanda M Linares" userId="S::amlinares@ucdavis.edu::baadcad8-1e51-4f82-ab68-4f4320b9f765" providerId="AD" clId="Web-{19133D38-986A-0CE6-0646-A6F40DD48392}" dt="2023-11-07T16:21:36" v="22" actId="20577"/>
        <pc:sldMkLst>
          <pc:docMk/>
          <pc:sldMk cId="724287669" sldId="438"/>
        </pc:sldMkLst>
        <pc:spChg chg="mod">
          <ac:chgData name="Amanda M Linares" userId="S::amlinares@ucdavis.edu::baadcad8-1e51-4f82-ab68-4f4320b9f765" providerId="AD" clId="Web-{19133D38-986A-0CE6-0646-A6F40DD48392}" dt="2023-11-07T16:21:36" v="22" actId="20577"/>
          <ac:spMkLst>
            <pc:docMk/>
            <pc:sldMk cId="724287669" sldId="438"/>
            <ac:spMk id="3" creationId="{00000000-0000-0000-0000-000000000000}"/>
          </ac:spMkLst>
        </pc:spChg>
      </pc:sldChg>
      <pc:sldChg chg="modSp">
        <pc:chgData name="Amanda M Linares" userId="S::amlinares@ucdavis.edu::baadcad8-1e51-4f82-ab68-4f4320b9f765" providerId="AD" clId="Web-{19133D38-986A-0CE6-0646-A6F40DD48392}" dt="2023-11-07T16:34:30.005" v="26" actId="1076"/>
        <pc:sldMkLst>
          <pc:docMk/>
          <pc:sldMk cId="3709711147" sldId="442"/>
        </pc:sldMkLst>
        <pc:picChg chg="mod">
          <ac:chgData name="Amanda M Linares" userId="S::amlinares@ucdavis.edu::baadcad8-1e51-4f82-ab68-4f4320b9f765" providerId="AD" clId="Web-{19133D38-986A-0CE6-0646-A6F40DD48392}" dt="2023-11-07T16:34:30.005" v="26" actId="1076"/>
          <ac:picMkLst>
            <pc:docMk/>
            <pc:sldMk cId="3709711147" sldId="442"/>
            <ac:picMk id="4" creationId="{00000000-0000-0000-0000-000000000000}"/>
          </ac:picMkLst>
        </pc:picChg>
      </pc:sldChg>
      <pc:sldChg chg="ord">
        <pc:chgData name="Amanda M Linares" userId="S::amlinares@ucdavis.edu::baadcad8-1e51-4f82-ab68-4f4320b9f765" providerId="AD" clId="Web-{19133D38-986A-0CE6-0646-A6F40DD48392}" dt="2023-11-07T16:39:34.792" v="28"/>
        <pc:sldMkLst>
          <pc:docMk/>
          <pc:sldMk cId="710010972" sldId="447"/>
        </pc:sldMkLst>
      </pc:sldChg>
    </pc:docChg>
  </pc:docChgLst>
  <pc:docChgLst>
    <pc:chgData name="Carolyn Dawn Rider" userId="S::cdkitzmann@ucdavis.edu::8c9e2da6-2e24-4746-b720-68f58bc9dd08" providerId="AD" clId="Web-{DFBF7961-8299-B867-38C1-2EF36C449DEA}"/>
    <pc:docChg chg="">
      <pc:chgData name="Carolyn Dawn Rider" userId="S::cdkitzmann@ucdavis.edu::8c9e2da6-2e24-4746-b720-68f58bc9dd08" providerId="AD" clId="Web-{DFBF7961-8299-B867-38C1-2EF36C449DEA}" dt="2023-11-09T21:44:53.707" v="0"/>
      <pc:docMkLst>
        <pc:docMk/>
      </pc:docMkLst>
      <pc:sldChg chg="modCm">
        <pc:chgData name="Carolyn Dawn Rider" userId="S::cdkitzmann@ucdavis.edu::8c9e2da6-2e24-4746-b720-68f58bc9dd08" providerId="AD" clId="Web-{DFBF7961-8299-B867-38C1-2EF36C449DEA}" dt="2023-11-09T21:44:53.707" v="0"/>
        <pc:sldMkLst>
          <pc:docMk/>
          <pc:sldMk cId="41751952" sldId="49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Carolyn Dawn Rider" userId="S::cdkitzmann@ucdavis.edu::8c9e2da6-2e24-4746-b720-68f58bc9dd08" providerId="AD" clId="Web-{DFBF7961-8299-B867-38C1-2EF36C449DEA}" dt="2023-11-09T21:44:53.707" v="0"/>
              <pc2:cmMkLst xmlns:pc2="http://schemas.microsoft.com/office/powerpoint/2019/9/main/command">
                <pc:docMk/>
                <pc:sldMk cId="41751952" sldId="495"/>
                <pc2:cmMk id="{67FB3F11-0C60-2046-B590-2A58FC600ECC}"/>
              </pc2:cmMkLst>
              <pc226:cmRplyChg chg="add">
                <pc226:chgData name="Carolyn Dawn Rider" userId="S::cdkitzmann@ucdavis.edu::8c9e2da6-2e24-4746-b720-68f58bc9dd08" providerId="AD" clId="Web-{DFBF7961-8299-B867-38C1-2EF36C449DEA}" dt="2023-11-09T21:44:53.707" v="0"/>
                <pc2:cmRplyMkLst xmlns:pc2="http://schemas.microsoft.com/office/powerpoint/2019/9/main/command">
                  <pc:docMk/>
                  <pc:sldMk cId="41751952" sldId="495"/>
                  <pc2:cmMk id="{67FB3F11-0C60-2046-B590-2A58FC600ECC}"/>
                  <pc2:cmRplyMk id="{18D016A0-EF10-457F-BB1E-9340C0CDE67B}"/>
                </pc2:cmRplyMkLst>
              </pc226:cmRplyChg>
            </pc226:cmChg>
          </p:ext>
        </pc:extLst>
      </pc:sldChg>
    </pc:docChg>
  </pc:docChgLst>
  <pc:docChgLst>
    <pc:chgData name="Summer Jean Cortez" userId="S::sjcortez@ucdavis.edu::15bee438-bc94-41aa-8f90-87ce5bfedc31" providerId="AD" clId="Web-{C78F67C1-132C-2BD5-893D-0250F72C6FFB}"/>
    <pc:docChg chg="addSld modSld sldOrd">
      <pc:chgData name="Summer Jean Cortez" userId="S::sjcortez@ucdavis.edu::15bee438-bc94-41aa-8f90-87ce5bfedc31" providerId="AD" clId="Web-{C78F67C1-132C-2BD5-893D-0250F72C6FFB}" dt="2023-11-16T11:49:51.225" v="2481"/>
      <pc:docMkLst>
        <pc:docMk/>
      </pc:docMkLst>
      <pc:sldChg chg="modSp">
        <pc:chgData name="Summer Jean Cortez" userId="S::sjcortez@ucdavis.edu::15bee438-bc94-41aa-8f90-87ce5bfedc31" providerId="AD" clId="Web-{C78F67C1-132C-2BD5-893D-0250F72C6FFB}" dt="2023-11-16T10:35:08.438" v="507" actId="14100"/>
        <pc:sldMkLst>
          <pc:docMk/>
          <pc:sldMk cId="724287669" sldId="438"/>
        </pc:sldMkLst>
        <pc:spChg chg="mod">
          <ac:chgData name="Summer Jean Cortez" userId="S::sjcortez@ucdavis.edu::15bee438-bc94-41aa-8f90-87ce5bfedc31" providerId="AD" clId="Web-{C78F67C1-132C-2BD5-893D-0250F72C6FFB}" dt="2023-11-16T10:35:08.438" v="507" actId="14100"/>
          <ac:spMkLst>
            <pc:docMk/>
            <pc:sldMk cId="724287669" sldId="438"/>
            <ac:spMk id="3" creationId="{00000000-0000-0000-0000-000000000000}"/>
          </ac:spMkLst>
        </pc:spChg>
      </pc:sldChg>
      <pc:sldChg chg="modNotes">
        <pc:chgData name="Summer Jean Cortez" userId="S::sjcortez@ucdavis.edu::15bee438-bc94-41aa-8f90-87ce5bfedc31" providerId="AD" clId="Web-{C78F67C1-132C-2BD5-893D-0250F72C6FFB}" dt="2023-11-16T11:32:23.815" v="2355"/>
        <pc:sldMkLst>
          <pc:docMk/>
          <pc:sldMk cId="2076604429" sldId="451"/>
        </pc:sldMkLst>
      </pc:sldChg>
      <pc:sldChg chg="modSp mod modClrScheme chgLayout">
        <pc:chgData name="Summer Jean Cortez" userId="S::sjcortez@ucdavis.edu::15bee438-bc94-41aa-8f90-87ce5bfedc31" providerId="AD" clId="Web-{C78F67C1-132C-2BD5-893D-0250F72C6FFB}" dt="2023-11-16T10:47:59.590" v="570" actId="14100"/>
        <pc:sldMkLst>
          <pc:docMk/>
          <pc:sldMk cId="4274237600" sldId="453"/>
        </pc:sldMkLst>
        <pc:spChg chg="mod ord">
          <ac:chgData name="Summer Jean Cortez" userId="S::sjcortez@ucdavis.edu::15bee438-bc94-41aa-8f90-87ce5bfedc31" providerId="AD" clId="Web-{C78F67C1-132C-2BD5-893D-0250F72C6FFB}" dt="2023-11-16T10:47:02.024" v="564" actId="1076"/>
          <ac:spMkLst>
            <pc:docMk/>
            <pc:sldMk cId="4274237600" sldId="453"/>
            <ac:spMk id="2" creationId="{00000000-0000-0000-0000-000000000000}"/>
          </ac:spMkLst>
        </pc:spChg>
        <pc:spChg chg="mod ord">
          <ac:chgData name="Summer Jean Cortez" userId="S::sjcortez@ucdavis.edu::15bee438-bc94-41aa-8f90-87ce5bfedc31" providerId="AD" clId="Web-{C78F67C1-132C-2BD5-893D-0250F72C6FFB}" dt="2023-11-16T10:47:59.590" v="570" actId="14100"/>
          <ac:spMkLst>
            <pc:docMk/>
            <pc:sldMk cId="4274237600" sldId="453"/>
            <ac:spMk id="3" creationId="{001FD1AF-53DD-AC07-EC94-FACC9C2BC64C}"/>
          </ac:spMkLst>
        </pc:spChg>
      </pc:sldChg>
      <pc:sldChg chg="delCm">
        <pc:chgData name="Summer Jean Cortez" userId="S::sjcortez@ucdavis.edu::15bee438-bc94-41aa-8f90-87ce5bfedc31" providerId="AD" clId="Web-{C78F67C1-132C-2BD5-893D-0250F72C6FFB}" dt="2023-11-16T09:48:20.060" v="63"/>
        <pc:sldMkLst>
          <pc:docMk/>
          <pc:sldMk cId="3433561508" sldId="45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Summer Jean Cortez" userId="S::sjcortez@ucdavis.edu::15bee438-bc94-41aa-8f90-87ce5bfedc31" providerId="AD" clId="Web-{C78F67C1-132C-2BD5-893D-0250F72C6FFB}" dt="2023-11-16T09:48:20.060" v="63"/>
              <pc2:cmMkLst xmlns:pc2="http://schemas.microsoft.com/office/powerpoint/2019/9/main/command">
                <pc:docMk/>
                <pc:sldMk cId="3433561508" sldId="455"/>
                <pc2:cmMk id="{B62037EE-4EC3-446E-A51E-70FE28BFFD04}"/>
              </pc2:cmMkLst>
            </pc226:cmChg>
          </p:ext>
        </pc:extLst>
      </pc:sldChg>
      <pc:sldChg chg="modSp mod modClrScheme chgLayout">
        <pc:chgData name="Summer Jean Cortez" userId="S::sjcortez@ucdavis.edu::15bee438-bc94-41aa-8f90-87ce5bfedc31" providerId="AD" clId="Web-{C78F67C1-132C-2BD5-893D-0250F72C6FFB}" dt="2023-11-16T10:45:32.985" v="555" actId="1076"/>
        <pc:sldMkLst>
          <pc:docMk/>
          <pc:sldMk cId="1607679319" sldId="458"/>
        </pc:sldMkLst>
        <pc:spChg chg="mod ord">
          <ac:chgData name="Summer Jean Cortez" userId="S::sjcortez@ucdavis.edu::15bee438-bc94-41aa-8f90-87ce5bfedc31" providerId="AD" clId="Web-{C78F67C1-132C-2BD5-893D-0250F72C6FFB}" dt="2023-11-16T10:45:26.501" v="554" actId="1076"/>
          <ac:spMkLst>
            <pc:docMk/>
            <pc:sldMk cId="1607679319" sldId="458"/>
            <ac:spMk id="2" creationId="{00000000-0000-0000-0000-000000000000}"/>
          </ac:spMkLst>
        </pc:spChg>
        <pc:spChg chg="mod ord">
          <ac:chgData name="Summer Jean Cortez" userId="S::sjcortez@ucdavis.edu::15bee438-bc94-41aa-8f90-87ce5bfedc31" providerId="AD" clId="Web-{C78F67C1-132C-2BD5-893D-0250F72C6FFB}" dt="2023-11-16T10:45:32.985" v="555" actId="1076"/>
          <ac:spMkLst>
            <pc:docMk/>
            <pc:sldMk cId="1607679319" sldId="458"/>
            <ac:spMk id="3" creationId="{001FD1AF-53DD-AC07-EC94-FACC9C2BC64C}"/>
          </ac:spMkLst>
        </pc:spChg>
      </pc:sldChg>
      <pc:sldChg chg="modSp mod modClrScheme chgLayout">
        <pc:chgData name="Summer Jean Cortez" userId="S::sjcortez@ucdavis.edu::15bee438-bc94-41aa-8f90-87ce5bfedc31" providerId="AD" clId="Web-{C78F67C1-132C-2BD5-893D-0250F72C6FFB}" dt="2023-11-16T10:42:24.862" v="539" actId="1076"/>
        <pc:sldMkLst>
          <pc:docMk/>
          <pc:sldMk cId="1258967109" sldId="460"/>
        </pc:sldMkLst>
        <pc:spChg chg="mod ord">
          <ac:chgData name="Summer Jean Cortez" userId="S::sjcortez@ucdavis.edu::15bee438-bc94-41aa-8f90-87ce5bfedc31" providerId="AD" clId="Web-{C78F67C1-132C-2BD5-893D-0250F72C6FFB}" dt="2023-11-16T10:41:37.358" v="535"/>
          <ac:spMkLst>
            <pc:docMk/>
            <pc:sldMk cId="1258967109" sldId="460"/>
            <ac:spMk id="2" creationId="{00000000-0000-0000-0000-000000000000}"/>
          </ac:spMkLst>
        </pc:spChg>
        <pc:spChg chg="mod ord">
          <ac:chgData name="Summer Jean Cortez" userId="S::sjcortez@ucdavis.edu::15bee438-bc94-41aa-8f90-87ce5bfedc31" providerId="AD" clId="Web-{C78F67C1-132C-2BD5-893D-0250F72C6FFB}" dt="2023-11-16T10:42:24.862" v="539" actId="1076"/>
          <ac:spMkLst>
            <pc:docMk/>
            <pc:sldMk cId="1258967109" sldId="460"/>
            <ac:spMk id="3" creationId="{001FD1AF-53DD-AC07-EC94-FACC9C2BC64C}"/>
          </ac:spMkLst>
        </pc:spChg>
      </pc:sldChg>
      <pc:sldChg chg="modSp">
        <pc:chgData name="Summer Jean Cortez" userId="S::sjcortez@ucdavis.edu::15bee438-bc94-41aa-8f90-87ce5bfedc31" providerId="AD" clId="Web-{C78F67C1-132C-2BD5-893D-0250F72C6FFB}" dt="2023-11-16T10:04:42.950" v="183" actId="20577"/>
        <pc:sldMkLst>
          <pc:docMk/>
          <pc:sldMk cId="1109932998" sldId="472"/>
        </pc:sldMkLst>
        <pc:spChg chg="mod">
          <ac:chgData name="Summer Jean Cortez" userId="S::sjcortez@ucdavis.edu::15bee438-bc94-41aa-8f90-87ce5bfedc31" providerId="AD" clId="Web-{C78F67C1-132C-2BD5-893D-0250F72C6FFB}" dt="2023-11-16T10:04:42.950" v="183" actId="20577"/>
          <ac:spMkLst>
            <pc:docMk/>
            <pc:sldMk cId="1109932998" sldId="472"/>
            <ac:spMk id="3" creationId="{E85C5A35-7BA1-D70D-FBA4-2336553BBCFC}"/>
          </ac:spMkLst>
        </pc:spChg>
      </pc:sldChg>
      <pc:sldChg chg="modSp">
        <pc:chgData name="Summer Jean Cortez" userId="S::sjcortez@ucdavis.edu::15bee438-bc94-41aa-8f90-87ce5bfedc31" providerId="AD" clId="Web-{C78F67C1-132C-2BD5-893D-0250F72C6FFB}" dt="2023-11-16T10:06:06.305" v="192" actId="20577"/>
        <pc:sldMkLst>
          <pc:docMk/>
          <pc:sldMk cId="4206367598" sldId="473"/>
        </pc:sldMkLst>
        <pc:spChg chg="mod">
          <ac:chgData name="Summer Jean Cortez" userId="S::sjcortez@ucdavis.edu::15bee438-bc94-41aa-8f90-87ce5bfedc31" providerId="AD" clId="Web-{C78F67C1-132C-2BD5-893D-0250F72C6FFB}" dt="2023-11-16T10:06:06.305" v="192" actId="20577"/>
          <ac:spMkLst>
            <pc:docMk/>
            <pc:sldMk cId="4206367598" sldId="473"/>
            <ac:spMk id="3" creationId="{E85C5A35-7BA1-D70D-FBA4-2336553BBCFC}"/>
          </ac:spMkLst>
        </pc:spChg>
      </pc:sldChg>
      <pc:sldChg chg="modSp">
        <pc:chgData name="Summer Jean Cortez" userId="S::sjcortez@ucdavis.edu::15bee438-bc94-41aa-8f90-87ce5bfedc31" providerId="AD" clId="Web-{C78F67C1-132C-2BD5-893D-0250F72C6FFB}" dt="2023-11-16T10:09:35.274" v="242" actId="20577"/>
        <pc:sldMkLst>
          <pc:docMk/>
          <pc:sldMk cId="1595709699" sldId="474"/>
        </pc:sldMkLst>
        <pc:spChg chg="mod">
          <ac:chgData name="Summer Jean Cortez" userId="S::sjcortez@ucdavis.edu::15bee438-bc94-41aa-8f90-87ce5bfedc31" providerId="AD" clId="Web-{C78F67C1-132C-2BD5-893D-0250F72C6FFB}" dt="2023-11-16T10:09:35.274" v="242" actId="20577"/>
          <ac:spMkLst>
            <pc:docMk/>
            <pc:sldMk cId="1595709699" sldId="474"/>
            <ac:spMk id="3" creationId="{E85C5A35-7BA1-D70D-FBA4-2336553BBCFC}"/>
          </ac:spMkLst>
        </pc:spChg>
      </pc:sldChg>
      <pc:sldChg chg="modSp modCm">
        <pc:chgData name="Summer Jean Cortez" userId="S::sjcortez@ucdavis.edu::15bee438-bc94-41aa-8f90-87ce5bfedc31" providerId="AD" clId="Web-{C78F67C1-132C-2BD5-893D-0250F72C6FFB}" dt="2023-11-16T09:53:16.164" v="80"/>
        <pc:sldMkLst>
          <pc:docMk/>
          <pc:sldMk cId="1290333092" sldId="478"/>
        </pc:sldMkLst>
        <pc:spChg chg="mod">
          <ac:chgData name="Summer Jean Cortez" userId="S::sjcortez@ucdavis.edu::15bee438-bc94-41aa-8f90-87ce5bfedc31" providerId="AD" clId="Web-{C78F67C1-132C-2BD5-893D-0250F72C6FFB}" dt="2023-11-16T09:52:08.546" v="78" actId="20577"/>
          <ac:spMkLst>
            <pc:docMk/>
            <pc:sldMk cId="1290333092" sldId="478"/>
            <ac:spMk id="3" creationId="{831B501E-830B-DF06-E5BA-E33C559C6154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Summer Jean Cortez" userId="S::sjcortez@ucdavis.edu::15bee438-bc94-41aa-8f90-87ce5bfedc31" providerId="AD" clId="Web-{C78F67C1-132C-2BD5-893D-0250F72C6FFB}" dt="2023-11-16T09:53:16.164" v="80"/>
              <pc2:cmMkLst xmlns:pc2="http://schemas.microsoft.com/office/powerpoint/2019/9/main/command">
                <pc:docMk/>
                <pc:sldMk cId="1290333092" sldId="478"/>
                <pc2:cmMk id="{24A33C6B-8F27-4039-8657-D595ED04BDAE}"/>
              </pc2:cmMkLst>
              <pc226:cmRplyChg chg="add">
                <pc226:chgData name="Summer Jean Cortez" userId="S::sjcortez@ucdavis.edu::15bee438-bc94-41aa-8f90-87ce5bfedc31" providerId="AD" clId="Web-{C78F67C1-132C-2BD5-893D-0250F72C6FFB}" dt="2023-11-16T09:53:14.023" v="79"/>
                <pc2:cmRplyMkLst xmlns:pc2="http://schemas.microsoft.com/office/powerpoint/2019/9/main/command">
                  <pc:docMk/>
                  <pc:sldMk cId="1290333092" sldId="478"/>
                  <pc2:cmMk id="{24A33C6B-8F27-4039-8657-D595ED04BDAE}"/>
                  <pc2:cmRplyMk id="{B6102496-1618-4D76-B15D-50968F63D3BB}"/>
                </pc2:cmRplyMkLst>
              </pc226:cmRplyChg>
            </pc226:cmChg>
          </p:ext>
        </pc:extLst>
      </pc:sldChg>
      <pc:sldChg chg="modSp mod modClrScheme chgLayout">
        <pc:chgData name="Summer Jean Cortez" userId="S::sjcortez@ucdavis.edu::15bee438-bc94-41aa-8f90-87ce5bfedc31" providerId="AD" clId="Web-{C78F67C1-132C-2BD5-893D-0250F72C6FFB}" dt="2023-11-16T10:46:14.285" v="557" actId="1076"/>
        <pc:sldMkLst>
          <pc:docMk/>
          <pc:sldMk cId="110511030" sldId="488"/>
        </pc:sldMkLst>
        <pc:spChg chg="mod ord">
          <ac:chgData name="Summer Jean Cortez" userId="S::sjcortez@ucdavis.edu::15bee438-bc94-41aa-8f90-87ce5bfedc31" providerId="AD" clId="Web-{C78F67C1-132C-2BD5-893D-0250F72C6FFB}" dt="2023-11-16T10:41:17.122" v="534" actId="1076"/>
          <ac:spMkLst>
            <pc:docMk/>
            <pc:sldMk cId="110511030" sldId="488"/>
            <ac:spMk id="2" creationId="{00000000-0000-0000-0000-000000000000}"/>
          </ac:spMkLst>
        </pc:spChg>
        <pc:spChg chg="mod ord">
          <ac:chgData name="Summer Jean Cortez" userId="S::sjcortez@ucdavis.edu::15bee438-bc94-41aa-8f90-87ce5bfedc31" providerId="AD" clId="Web-{C78F67C1-132C-2BD5-893D-0250F72C6FFB}" dt="2023-11-16T10:46:14.285" v="557" actId="1076"/>
          <ac:spMkLst>
            <pc:docMk/>
            <pc:sldMk cId="110511030" sldId="488"/>
            <ac:spMk id="3" creationId="{001FD1AF-53DD-AC07-EC94-FACC9C2BC64C}"/>
          </ac:spMkLst>
        </pc:spChg>
      </pc:sldChg>
      <pc:sldChg chg="modCm">
        <pc:chgData name="Summer Jean Cortez" userId="S::sjcortez@ucdavis.edu::15bee438-bc94-41aa-8f90-87ce5bfedc31" providerId="AD" clId="Web-{C78F67C1-132C-2BD5-893D-0250F72C6FFB}" dt="2023-11-16T09:55:03.672" v="81"/>
        <pc:sldMkLst>
          <pc:docMk/>
          <pc:sldMk cId="2174683788" sldId="49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 modRxn">
              <pc226:chgData name="Summer Jean Cortez" userId="S::sjcortez@ucdavis.edu::15bee438-bc94-41aa-8f90-87ce5bfedc31" providerId="AD" clId="Web-{C78F67C1-132C-2BD5-893D-0250F72C6FFB}" dt="2023-11-16T09:55:03.672" v="81"/>
              <pc2:cmMkLst xmlns:pc2="http://schemas.microsoft.com/office/powerpoint/2019/9/main/command">
                <pc:docMk/>
                <pc:sldMk cId="2174683788" sldId="491"/>
                <pc2:cmMk id="{2D5F1513-95DE-904C-8029-FEB4971CC01F}"/>
              </pc2:cmMkLst>
            </pc226:cmChg>
          </p:ext>
        </pc:extLst>
      </pc:sldChg>
      <pc:sldChg chg="modCm">
        <pc:chgData name="Summer Jean Cortez" userId="S::sjcortez@ucdavis.edu::15bee438-bc94-41aa-8f90-87ce5bfedc31" providerId="AD" clId="Web-{C78F67C1-132C-2BD5-893D-0250F72C6FFB}" dt="2023-11-16T09:42:50.377" v="2"/>
        <pc:sldMkLst>
          <pc:docMk/>
          <pc:sldMk cId="2264142992" sldId="49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 modRxn">
              <pc226:chgData name="Summer Jean Cortez" userId="S::sjcortez@ucdavis.edu::15bee438-bc94-41aa-8f90-87ce5bfedc31" providerId="AD" clId="Web-{C78F67C1-132C-2BD5-893D-0250F72C6FFB}" dt="2023-11-16T09:41:00.916" v="1"/>
              <pc2:cmMkLst xmlns:pc2="http://schemas.microsoft.com/office/powerpoint/2019/9/main/command">
                <pc:docMk/>
                <pc:sldMk cId="2264142992" sldId="499"/>
                <pc2:cmMk id="{4E173742-2EF5-4B17-B741-7289215AE704}"/>
              </pc2:cmMkLst>
            </pc226:cmChg>
            <pc226:cmChg xmlns:pc226="http://schemas.microsoft.com/office/powerpoint/2022/06/main/command" chg="mod modRxn">
              <pc226:chgData name="Summer Jean Cortez" userId="S::sjcortez@ucdavis.edu::15bee438-bc94-41aa-8f90-87ce5bfedc31" providerId="AD" clId="Web-{C78F67C1-132C-2BD5-893D-0250F72C6FFB}" dt="2023-11-16T09:42:50.377" v="2"/>
              <pc2:cmMkLst xmlns:pc2="http://schemas.microsoft.com/office/powerpoint/2019/9/main/command">
                <pc:docMk/>
                <pc:sldMk cId="2264142992" sldId="499"/>
                <pc2:cmMk id="{6CC8E691-BEDD-4FA0-9B16-21AC3F5DD86F}"/>
              </pc2:cmMkLst>
            </pc226:cmChg>
          </p:ext>
        </pc:extLst>
      </pc:sldChg>
      <pc:sldChg chg="modSp modNotes">
        <pc:chgData name="Summer Jean Cortez" userId="S::sjcortez@ucdavis.edu::15bee438-bc94-41aa-8f90-87ce5bfedc31" providerId="AD" clId="Web-{C78F67C1-132C-2BD5-893D-0250F72C6FFB}" dt="2023-11-16T11:37:00.088" v="2471"/>
        <pc:sldMkLst>
          <pc:docMk/>
          <pc:sldMk cId="2645987127" sldId="501"/>
        </pc:sldMkLst>
        <pc:spChg chg="mod">
          <ac:chgData name="Summer Jean Cortez" userId="S::sjcortez@ucdavis.edu::15bee438-bc94-41aa-8f90-87ce5bfedc31" providerId="AD" clId="Web-{C78F67C1-132C-2BD5-893D-0250F72C6FFB}" dt="2023-11-16T11:36:21.022" v="2466" actId="20577"/>
          <ac:spMkLst>
            <pc:docMk/>
            <pc:sldMk cId="2645987127" sldId="501"/>
            <ac:spMk id="18" creationId="{24CD7945-5735-2E21-6DA5-40083366D03F}"/>
          </ac:spMkLst>
        </pc:spChg>
        <pc:spChg chg="mod">
          <ac:chgData name="Summer Jean Cortez" userId="S::sjcortez@ucdavis.edu::15bee438-bc94-41aa-8f90-87ce5bfedc31" providerId="AD" clId="Web-{C78F67C1-132C-2BD5-893D-0250F72C6FFB}" dt="2023-11-16T11:36:26.945" v="2467" actId="14100"/>
          <ac:spMkLst>
            <pc:docMk/>
            <pc:sldMk cId="2645987127" sldId="501"/>
            <ac:spMk id="22" creationId="{6265D753-6A2A-1FA8-5263-ED1F8B0EC382}"/>
          </ac:spMkLst>
        </pc:spChg>
      </pc:sldChg>
      <pc:sldChg chg="modSp mod modClrScheme chgLayout modNotes">
        <pc:chgData name="Summer Jean Cortez" userId="S::sjcortez@ucdavis.edu::15bee438-bc94-41aa-8f90-87ce5bfedc31" providerId="AD" clId="Web-{C78F67C1-132C-2BD5-893D-0250F72C6FFB}" dt="2023-11-16T10:56:02.022" v="773"/>
        <pc:sldMkLst>
          <pc:docMk/>
          <pc:sldMk cId="867386009" sldId="503"/>
        </pc:sldMkLst>
        <pc:spChg chg="mod ord">
          <ac:chgData name="Summer Jean Cortez" userId="S::sjcortez@ucdavis.edu::15bee438-bc94-41aa-8f90-87ce5bfedc31" providerId="AD" clId="Web-{C78F67C1-132C-2BD5-893D-0250F72C6FFB}" dt="2023-11-16T10:47:40.167" v="568"/>
          <ac:spMkLst>
            <pc:docMk/>
            <pc:sldMk cId="867386009" sldId="503"/>
            <ac:spMk id="2" creationId="{00000000-0000-0000-0000-000000000000}"/>
          </ac:spMkLst>
        </pc:spChg>
        <pc:spChg chg="mod ord">
          <ac:chgData name="Summer Jean Cortez" userId="S::sjcortez@ucdavis.edu::15bee438-bc94-41aa-8f90-87ce5bfedc31" providerId="AD" clId="Web-{C78F67C1-132C-2BD5-893D-0250F72C6FFB}" dt="2023-11-16T10:47:31.369" v="566" actId="1076"/>
          <ac:spMkLst>
            <pc:docMk/>
            <pc:sldMk cId="867386009" sldId="503"/>
            <ac:spMk id="3" creationId="{001FD1AF-53DD-AC07-EC94-FACC9C2BC64C}"/>
          </ac:spMkLst>
        </pc:spChg>
      </pc:sldChg>
      <pc:sldChg chg="modSp modNotes">
        <pc:chgData name="Summer Jean Cortez" userId="S::sjcortez@ucdavis.edu::15bee438-bc94-41aa-8f90-87ce5bfedc31" providerId="AD" clId="Web-{C78F67C1-132C-2BD5-893D-0250F72C6FFB}" dt="2023-11-16T10:53:28.089" v="716"/>
        <pc:sldMkLst>
          <pc:docMk/>
          <pc:sldMk cId="2857865603" sldId="504"/>
        </pc:sldMkLst>
        <pc:spChg chg="mod">
          <ac:chgData name="Summer Jean Cortez" userId="S::sjcortez@ucdavis.edu::15bee438-bc94-41aa-8f90-87ce5bfedc31" providerId="AD" clId="Web-{C78F67C1-132C-2BD5-893D-0250F72C6FFB}" dt="2023-11-16T10:52:29.147" v="703" actId="20577"/>
          <ac:spMkLst>
            <pc:docMk/>
            <pc:sldMk cId="2857865603" sldId="504"/>
            <ac:spMk id="6" creationId="{EC469FB2-65CB-2AE5-9769-A0F5A5E47C3C}"/>
          </ac:spMkLst>
        </pc:spChg>
      </pc:sldChg>
      <pc:sldChg chg="modSp">
        <pc:chgData name="Summer Jean Cortez" userId="S::sjcortez@ucdavis.edu::15bee438-bc94-41aa-8f90-87ce5bfedc31" providerId="AD" clId="Web-{C78F67C1-132C-2BD5-893D-0250F72C6FFB}" dt="2023-11-16T10:32:34.707" v="496" actId="20577"/>
        <pc:sldMkLst>
          <pc:docMk/>
          <pc:sldMk cId="1111728235" sldId="507"/>
        </pc:sldMkLst>
        <pc:spChg chg="mod">
          <ac:chgData name="Summer Jean Cortez" userId="S::sjcortez@ucdavis.edu::15bee438-bc94-41aa-8f90-87ce5bfedc31" providerId="AD" clId="Web-{C78F67C1-132C-2BD5-893D-0250F72C6FFB}" dt="2023-11-16T10:31:16.545" v="490" actId="20577"/>
          <ac:spMkLst>
            <pc:docMk/>
            <pc:sldMk cId="1111728235" sldId="507"/>
            <ac:spMk id="2" creationId="{7518CB74-DEEC-35E2-B2CC-9FC947665937}"/>
          </ac:spMkLst>
        </pc:spChg>
        <pc:spChg chg="mod">
          <ac:chgData name="Summer Jean Cortez" userId="S::sjcortez@ucdavis.edu::15bee438-bc94-41aa-8f90-87ce5bfedc31" providerId="AD" clId="Web-{C78F67C1-132C-2BD5-893D-0250F72C6FFB}" dt="2023-11-16T10:32:34.707" v="496" actId="20577"/>
          <ac:spMkLst>
            <pc:docMk/>
            <pc:sldMk cId="1111728235" sldId="507"/>
            <ac:spMk id="3" creationId="{302CB173-948C-3A3E-4915-8CB47A37D600}"/>
          </ac:spMkLst>
        </pc:spChg>
      </pc:sldChg>
      <pc:sldChg chg="modNotes">
        <pc:chgData name="Summer Jean Cortez" userId="S::sjcortez@ucdavis.edu::15bee438-bc94-41aa-8f90-87ce5bfedc31" providerId="AD" clId="Web-{C78F67C1-132C-2BD5-893D-0250F72C6FFB}" dt="2023-11-16T11:00:35.840" v="977"/>
        <pc:sldMkLst>
          <pc:docMk/>
          <pc:sldMk cId="4032125835" sldId="510"/>
        </pc:sldMkLst>
      </pc:sldChg>
      <pc:sldChg chg="modNotes">
        <pc:chgData name="Summer Jean Cortez" userId="S::sjcortez@ucdavis.edu::15bee438-bc94-41aa-8f90-87ce5bfedc31" providerId="AD" clId="Web-{C78F67C1-132C-2BD5-893D-0250F72C6FFB}" dt="2023-11-16T11:06:16.991" v="1281"/>
        <pc:sldMkLst>
          <pc:docMk/>
          <pc:sldMk cId="2476741765" sldId="511"/>
        </pc:sldMkLst>
      </pc:sldChg>
      <pc:sldChg chg="modSp modNotes">
        <pc:chgData name="Summer Jean Cortez" userId="S::sjcortez@ucdavis.edu::15bee438-bc94-41aa-8f90-87ce5bfedc31" providerId="AD" clId="Web-{C78F67C1-132C-2BD5-893D-0250F72C6FFB}" dt="2023-11-16T11:23:22.475" v="2026"/>
        <pc:sldMkLst>
          <pc:docMk/>
          <pc:sldMk cId="217710428" sldId="512"/>
        </pc:sldMkLst>
        <pc:spChg chg="mod">
          <ac:chgData name="Summer Jean Cortez" userId="S::sjcortez@ucdavis.edu::15bee438-bc94-41aa-8f90-87ce5bfedc31" providerId="AD" clId="Web-{C78F67C1-132C-2BD5-893D-0250F72C6FFB}" dt="2023-11-16T09:45:59.673" v="62" actId="20577"/>
          <ac:spMkLst>
            <pc:docMk/>
            <pc:sldMk cId="217710428" sldId="512"/>
            <ac:spMk id="3" creationId="{31FE23FA-C687-D639-81E2-FF4F532715CD}"/>
          </ac:spMkLst>
        </pc:spChg>
      </pc:sldChg>
      <pc:sldChg chg="modNotes">
        <pc:chgData name="Summer Jean Cortez" userId="S::sjcortez@ucdavis.edu::15bee438-bc94-41aa-8f90-87ce5bfedc31" providerId="AD" clId="Web-{C78F67C1-132C-2BD5-893D-0250F72C6FFB}" dt="2023-11-16T11:49:51.225" v="2481"/>
        <pc:sldMkLst>
          <pc:docMk/>
          <pc:sldMk cId="1953074882" sldId="513"/>
        </pc:sldMkLst>
      </pc:sldChg>
      <pc:sldChg chg="modSp">
        <pc:chgData name="Summer Jean Cortez" userId="S::sjcortez@ucdavis.edu::15bee438-bc94-41aa-8f90-87ce5bfedc31" providerId="AD" clId="Web-{C78F67C1-132C-2BD5-893D-0250F72C6FFB}" dt="2023-11-16T10:36:08.833" v="513" actId="20577"/>
        <pc:sldMkLst>
          <pc:docMk/>
          <pc:sldMk cId="3237127049" sldId="515"/>
        </pc:sldMkLst>
        <pc:spChg chg="mod">
          <ac:chgData name="Summer Jean Cortez" userId="S::sjcortez@ucdavis.edu::15bee438-bc94-41aa-8f90-87ce5bfedc31" providerId="AD" clId="Web-{C78F67C1-132C-2BD5-893D-0250F72C6FFB}" dt="2023-11-16T10:36:08.833" v="513" actId="20577"/>
          <ac:spMkLst>
            <pc:docMk/>
            <pc:sldMk cId="3237127049" sldId="515"/>
            <ac:spMk id="12" creationId="{11D346C3-3F00-D0C7-C1C7-AFDCABF63E43}"/>
          </ac:spMkLst>
        </pc:spChg>
      </pc:sldChg>
      <pc:sldChg chg="modNotes">
        <pc:chgData name="Summer Jean Cortez" userId="S::sjcortez@ucdavis.edu::15bee438-bc94-41aa-8f90-87ce5bfedc31" providerId="AD" clId="Web-{C78F67C1-132C-2BD5-893D-0250F72C6FFB}" dt="2023-11-16T11:28:20.436" v="2299"/>
        <pc:sldMkLst>
          <pc:docMk/>
          <pc:sldMk cId="522593615" sldId="516"/>
        </pc:sldMkLst>
      </pc:sldChg>
      <pc:sldChg chg="modNotes">
        <pc:chgData name="Summer Jean Cortez" userId="S::sjcortez@ucdavis.edu::15bee438-bc94-41aa-8f90-87ce5bfedc31" providerId="AD" clId="Web-{C78F67C1-132C-2BD5-893D-0250F72C6FFB}" dt="2023-11-16T11:26:25.099" v="2209"/>
        <pc:sldMkLst>
          <pc:docMk/>
          <pc:sldMk cId="3101667571" sldId="520"/>
        </pc:sldMkLst>
      </pc:sldChg>
      <pc:sldChg chg="modSp add ord replId">
        <pc:chgData name="Summer Jean Cortez" userId="S::sjcortez@ucdavis.edu::15bee438-bc94-41aa-8f90-87ce5bfedc31" providerId="AD" clId="Web-{C78F67C1-132C-2BD5-893D-0250F72C6FFB}" dt="2023-11-16T10:33:32.743" v="503" actId="20577"/>
        <pc:sldMkLst>
          <pc:docMk/>
          <pc:sldMk cId="886625707" sldId="521"/>
        </pc:sldMkLst>
        <pc:spChg chg="mod">
          <ac:chgData name="Summer Jean Cortez" userId="S::sjcortez@ucdavis.edu::15bee438-bc94-41aa-8f90-87ce5bfedc31" providerId="AD" clId="Web-{C78F67C1-132C-2BD5-893D-0250F72C6FFB}" dt="2023-11-16T10:31:05.576" v="487" actId="20577"/>
          <ac:spMkLst>
            <pc:docMk/>
            <pc:sldMk cId="886625707" sldId="521"/>
            <ac:spMk id="2" creationId="{7518CB74-DEEC-35E2-B2CC-9FC947665937}"/>
          </ac:spMkLst>
        </pc:spChg>
        <pc:spChg chg="mod">
          <ac:chgData name="Summer Jean Cortez" userId="S::sjcortez@ucdavis.edu::15bee438-bc94-41aa-8f90-87ce5bfedc31" providerId="AD" clId="Web-{C78F67C1-132C-2BD5-893D-0250F72C6FFB}" dt="2023-11-16T10:33:32.743" v="503" actId="20577"/>
          <ac:spMkLst>
            <pc:docMk/>
            <pc:sldMk cId="886625707" sldId="521"/>
            <ac:spMk id="3" creationId="{302CB173-948C-3A3E-4915-8CB47A37D600}"/>
          </ac:spMkLst>
        </pc:spChg>
      </pc:sldChg>
    </pc:docChg>
  </pc:docChgLst>
  <pc:docChgLst>
    <pc:chgData name="Summer Jean Cortez" userId="S::sjcortez@ucdavis.edu::15bee438-bc94-41aa-8f90-87ce5bfedc31" providerId="AD" clId="Web-{B4321342-F6CF-2334-B23E-A75D7DB7822C}"/>
    <pc:docChg chg="addSld delSld modSld sldOrd">
      <pc:chgData name="Summer Jean Cortez" userId="S::sjcortez@ucdavis.edu::15bee438-bc94-41aa-8f90-87ce5bfedc31" providerId="AD" clId="Web-{B4321342-F6CF-2334-B23E-A75D7DB7822C}" dt="2023-11-15T00:52:07.871" v="1103" actId="14100"/>
      <pc:docMkLst>
        <pc:docMk/>
      </pc:docMkLst>
      <pc:sldChg chg="modNotes">
        <pc:chgData name="Summer Jean Cortez" userId="S::sjcortez@ucdavis.edu::15bee438-bc94-41aa-8f90-87ce5bfedc31" providerId="AD" clId="Web-{B4321342-F6CF-2334-B23E-A75D7DB7822C}" dt="2023-11-14T23:51:49.189" v="67"/>
        <pc:sldMkLst>
          <pc:docMk/>
          <pc:sldMk cId="2076604429" sldId="451"/>
        </pc:sldMkLst>
      </pc:sldChg>
      <pc:sldChg chg="del">
        <pc:chgData name="Summer Jean Cortez" userId="S::sjcortez@ucdavis.edu::15bee438-bc94-41aa-8f90-87ce5bfedc31" providerId="AD" clId="Web-{B4321342-F6CF-2334-B23E-A75D7DB7822C}" dt="2023-11-15T00:32:44.630" v="741"/>
        <pc:sldMkLst>
          <pc:docMk/>
          <pc:sldMk cId="4078929586" sldId="500"/>
        </pc:sldMkLst>
      </pc:sldChg>
      <pc:sldChg chg="modNotes">
        <pc:chgData name="Summer Jean Cortez" userId="S::sjcortez@ucdavis.edu::15bee438-bc94-41aa-8f90-87ce5bfedc31" providerId="AD" clId="Web-{B4321342-F6CF-2334-B23E-A75D7DB7822C}" dt="2023-11-14T23:52:25.128" v="70"/>
        <pc:sldMkLst>
          <pc:docMk/>
          <pc:sldMk cId="2645987127" sldId="501"/>
        </pc:sldMkLst>
      </pc:sldChg>
      <pc:sldChg chg="delSp modSp">
        <pc:chgData name="Summer Jean Cortez" userId="S::sjcortez@ucdavis.edu::15bee438-bc94-41aa-8f90-87ce5bfedc31" providerId="AD" clId="Web-{B4321342-F6CF-2334-B23E-A75D7DB7822C}" dt="2023-11-15T00:50:50.494" v="1093"/>
        <pc:sldMkLst>
          <pc:docMk/>
          <pc:sldMk cId="867386009" sldId="503"/>
        </pc:sldMkLst>
        <pc:spChg chg="del mod">
          <ac:chgData name="Summer Jean Cortez" userId="S::sjcortez@ucdavis.edu::15bee438-bc94-41aa-8f90-87ce5bfedc31" providerId="AD" clId="Web-{B4321342-F6CF-2334-B23E-A75D7DB7822C}" dt="2023-11-15T00:50:48.556" v="1092"/>
          <ac:spMkLst>
            <pc:docMk/>
            <pc:sldMk cId="867386009" sldId="503"/>
            <ac:spMk id="4" creationId="{260B4B3B-B35B-F22F-091C-4CF7E220754B}"/>
          </ac:spMkLst>
        </pc:spChg>
        <pc:spChg chg="del">
          <ac:chgData name="Summer Jean Cortez" userId="S::sjcortez@ucdavis.edu::15bee438-bc94-41aa-8f90-87ce5bfedc31" providerId="AD" clId="Web-{B4321342-F6CF-2334-B23E-A75D7DB7822C}" dt="2023-11-15T00:50:45.025" v="1090"/>
          <ac:spMkLst>
            <pc:docMk/>
            <pc:sldMk cId="867386009" sldId="503"/>
            <ac:spMk id="7" creationId="{74D43797-D847-B7CA-8DF5-5462BDE175CC}"/>
          </ac:spMkLst>
        </pc:spChg>
        <pc:spChg chg="del">
          <ac:chgData name="Summer Jean Cortez" userId="S::sjcortez@ucdavis.edu::15bee438-bc94-41aa-8f90-87ce5bfedc31" providerId="AD" clId="Web-{B4321342-F6CF-2334-B23E-A75D7DB7822C}" dt="2023-11-15T00:50:50.494" v="1093"/>
          <ac:spMkLst>
            <pc:docMk/>
            <pc:sldMk cId="867386009" sldId="503"/>
            <ac:spMk id="8" creationId="{465F9763-5E5B-F029-36E1-9B7E7BFC5EDD}"/>
          </ac:spMkLst>
        </pc:spChg>
      </pc:sldChg>
      <pc:sldChg chg="addSp modSp">
        <pc:chgData name="Summer Jean Cortez" userId="S::sjcortez@ucdavis.edu::15bee438-bc94-41aa-8f90-87ce5bfedc31" providerId="AD" clId="Web-{B4321342-F6CF-2334-B23E-A75D7DB7822C}" dt="2023-11-15T00:50:35.181" v="1089" actId="1076"/>
        <pc:sldMkLst>
          <pc:docMk/>
          <pc:sldMk cId="4032125835" sldId="510"/>
        </pc:sldMkLst>
        <pc:spChg chg="mod">
          <ac:chgData name="Summer Jean Cortez" userId="S::sjcortez@ucdavis.edu::15bee438-bc94-41aa-8f90-87ce5bfedc31" providerId="AD" clId="Web-{B4321342-F6CF-2334-B23E-A75D7DB7822C}" dt="2023-11-15T00:49:03.787" v="1009" actId="1076"/>
          <ac:spMkLst>
            <pc:docMk/>
            <pc:sldMk cId="4032125835" sldId="510"/>
            <ac:spMk id="2" creationId="{691ECD7B-2C2D-62DB-4351-6615F5B4998E}"/>
          </ac:spMkLst>
        </pc:spChg>
        <pc:spChg chg="mod">
          <ac:chgData name="Summer Jean Cortez" userId="S::sjcortez@ucdavis.edu::15bee438-bc94-41aa-8f90-87ce5bfedc31" providerId="AD" clId="Web-{B4321342-F6CF-2334-B23E-A75D7DB7822C}" dt="2023-11-15T00:50:35.181" v="1089" actId="1076"/>
          <ac:spMkLst>
            <pc:docMk/>
            <pc:sldMk cId="4032125835" sldId="510"/>
            <ac:spMk id="3" creationId="{7BCC4871-F5E3-4A18-E91F-1B4C7C411022}"/>
          </ac:spMkLst>
        </pc:spChg>
        <pc:spChg chg="add mod">
          <ac:chgData name="Summer Jean Cortez" userId="S::sjcortez@ucdavis.edu::15bee438-bc94-41aa-8f90-87ce5bfedc31" providerId="AD" clId="Web-{B4321342-F6CF-2334-B23E-A75D7DB7822C}" dt="2023-11-15T00:46:06.312" v="891"/>
          <ac:spMkLst>
            <pc:docMk/>
            <pc:sldMk cId="4032125835" sldId="510"/>
            <ac:spMk id="6" creationId="{7A5CA023-DF29-CBE0-0651-CA29D4EA07A7}"/>
          </ac:spMkLst>
        </pc:spChg>
        <pc:spChg chg="add mod">
          <ac:chgData name="Summer Jean Cortez" userId="S::sjcortez@ucdavis.edu::15bee438-bc94-41aa-8f90-87ce5bfedc31" providerId="AD" clId="Web-{B4321342-F6CF-2334-B23E-A75D7DB7822C}" dt="2023-11-15T00:48:11.848" v="1002" actId="14100"/>
          <ac:spMkLst>
            <pc:docMk/>
            <pc:sldMk cId="4032125835" sldId="510"/>
            <ac:spMk id="7" creationId="{13278FCB-583C-B4F6-5425-62DE5C3CD511}"/>
          </ac:spMkLst>
        </pc:spChg>
        <pc:spChg chg="add mod">
          <ac:chgData name="Summer Jean Cortez" userId="S::sjcortez@ucdavis.edu::15bee438-bc94-41aa-8f90-87ce5bfedc31" providerId="AD" clId="Web-{B4321342-F6CF-2334-B23E-A75D7DB7822C}" dt="2023-11-15T00:48:30.864" v="1004" actId="1076"/>
          <ac:spMkLst>
            <pc:docMk/>
            <pc:sldMk cId="4032125835" sldId="510"/>
            <ac:spMk id="8" creationId="{DCD2B65B-F8D2-1BE6-26C9-C63991AED354}"/>
          </ac:spMkLst>
        </pc:spChg>
        <pc:picChg chg="add mod">
          <ac:chgData name="Summer Jean Cortez" userId="S::sjcortez@ucdavis.edu::15bee438-bc94-41aa-8f90-87ce5bfedc31" providerId="AD" clId="Web-{B4321342-F6CF-2334-B23E-A75D7DB7822C}" dt="2023-11-15T00:44:20.512" v="881" actId="1076"/>
          <ac:picMkLst>
            <pc:docMk/>
            <pc:sldMk cId="4032125835" sldId="510"/>
            <ac:picMk id="4" creationId="{A9217AAB-842D-DB45-8C63-324CEB525DD8}"/>
          </ac:picMkLst>
        </pc:picChg>
        <pc:picChg chg="add mod">
          <ac:chgData name="Summer Jean Cortez" userId="S::sjcortez@ucdavis.edu::15bee438-bc94-41aa-8f90-87ce5bfedc31" providerId="AD" clId="Web-{B4321342-F6CF-2334-B23E-A75D7DB7822C}" dt="2023-11-15T00:45:31.217" v="886" actId="14100"/>
          <ac:picMkLst>
            <pc:docMk/>
            <pc:sldMk cId="4032125835" sldId="510"/>
            <ac:picMk id="5" creationId="{B11E1E68-39ED-70CA-B0D7-B7D289CA09D3}"/>
          </ac:picMkLst>
        </pc:picChg>
      </pc:sldChg>
      <pc:sldChg chg="addSp delSp modSp">
        <pc:chgData name="Summer Jean Cortez" userId="S::sjcortez@ucdavis.edu::15bee438-bc94-41aa-8f90-87ce5bfedc31" providerId="AD" clId="Web-{B4321342-F6CF-2334-B23E-A75D7DB7822C}" dt="2023-11-15T00:31:28.236" v="740" actId="20577"/>
        <pc:sldMkLst>
          <pc:docMk/>
          <pc:sldMk cId="2476741765" sldId="511"/>
        </pc:sldMkLst>
        <pc:spChg chg="mod">
          <ac:chgData name="Summer Jean Cortez" userId="S::sjcortez@ucdavis.edu::15bee438-bc94-41aa-8f90-87ce5bfedc31" providerId="AD" clId="Web-{B4321342-F6CF-2334-B23E-A75D7DB7822C}" dt="2023-11-15T00:05:41.310" v="364" actId="20577"/>
          <ac:spMkLst>
            <pc:docMk/>
            <pc:sldMk cId="2476741765" sldId="511"/>
            <ac:spMk id="2" creationId="{7DBB324B-5108-18FC-D978-8B3372E27B14}"/>
          </ac:spMkLst>
        </pc:spChg>
        <pc:spChg chg="add del mod">
          <ac:chgData name="Summer Jean Cortez" userId="S::sjcortez@ucdavis.edu::15bee438-bc94-41aa-8f90-87ce5bfedc31" providerId="AD" clId="Web-{B4321342-F6CF-2334-B23E-A75D7DB7822C}" dt="2023-11-15T00:31:28.236" v="740" actId="20577"/>
          <ac:spMkLst>
            <pc:docMk/>
            <pc:sldMk cId="2476741765" sldId="511"/>
            <ac:spMk id="3" creationId="{CCA9B595-FFD4-F37D-AB77-34D96D42D77E}"/>
          </ac:spMkLst>
        </pc:spChg>
        <pc:spChg chg="add mod">
          <ac:chgData name="Summer Jean Cortez" userId="S::sjcortez@ucdavis.edu::15bee438-bc94-41aa-8f90-87ce5bfedc31" providerId="AD" clId="Web-{B4321342-F6CF-2334-B23E-A75D7DB7822C}" dt="2023-11-15T00:07:47.440" v="411" actId="1076"/>
          <ac:spMkLst>
            <pc:docMk/>
            <pc:sldMk cId="2476741765" sldId="511"/>
            <ac:spMk id="6" creationId="{B488FB24-B7AF-E175-CDCB-2F137530FCCB}"/>
          </ac:spMkLst>
        </pc:spChg>
        <pc:spChg chg="add mod">
          <ac:chgData name="Summer Jean Cortez" userId="S::sjcortez@ucdavis.edu::15bee438-bc94-41aa-8f90-87ce5bfedc31" providerId="AD" clId="Web-{B4321342-F6CF-2334-B23E-A75D7DB7822C}" dt="2023-11-15T00:07:56.409" v="413" actId="1076"/>
          <ac:spMkLst>
            <pc:docMk/>
            <pc:sldMk cId="2476741765" sldId="511"/>
            <ac:spMk id="7" creationId="{3A5EE676-3C45-0DB0-4063-8A8C9A4C6908}"/>
          </ac:spMkLst>
        </pc:spChg>
        <pc:picChg chg="add del mod ord">
          <ac:chgData name="Summer Jean Cortez" userId="S::sjcortez@ucdavis.edu::15bee438-bc94-41aa-8f90-87ce5bfedc31" providerId="AD" clId="Web-{B4321342-F6CF-2334-B23E-A75D7DB7822C}" dt="2023-11-15T00:01:49.318" v="313"/>
          <ac:picMkLst>
            <pc:docMk/>
            <pc:sldMk cId="2476741765" sldId="511"/>
            <ac:picMk id="4" creationId="{20E625FC-7C9C-797B-8895-49297D1E15C4}"/>
          </ac:picMkLst>
        </pc:picChg>
        <pc:picChg chg="add mod">
          <ac:chgData name="Summer Jean Cortez" userId="S::sjcortez@ucdavis.edu::15bee438-bc94-41aa-8f90-87ce5bfedc31" providerId="AD" clId="Web-{B4321342-F6CF-2334-B23E-A75D7DB7822C}" dt="2023-11-15T00:04:53.137" v="355" actId="1076"/>
          <ac:picMkLst>
            <pc:docMk/>
            <pc:sldMk cId="2476741765" sldId="511"/>
            <ac:picMk id="5" creationId="{19028EB5-7CC2-7D5A-0E6F-1387AF6B37F7}"/>
          </ac:picMkLst>
        </pc:picChg>
      </pc:sldChg>
      <pc:sldChg chg="modSp">
        <pc:chgData name="Summer Jean Cortez" userId="S::sjcortez@ucdavis.edu::15bee438-bc94-41aa-8f90-87ce5bfedc31" providerId="AD" clId="Web-{B4321342-F6CF-2334-B23E-A75D7DB7822C}" dt="2023-11-15T00:29:55.124" v="722" actId="20577"/>
        <pc:sldMkLst>
          <pc:docMk/>
          <pc:sldMk cId="217710428" sldId="512"/>
        </pc:sldMkLst>
        <pc:spChg chg="mod">
          <ac:chgData name="Summer Jean Cortez" userId="S::sjcortez@ucdavis.edu::15bee438-bc94-41aa-8f90-87ce5bfedc31" providerId="AD" clId="Web-{B4321342-F6CF-2334-B23E-A75D7DB7822C}" dt="2023-11-15T00:29:55.124" v="722" actId="20577"/>
          <ac:spMkLst>
            <pc:docMk/>
            <pc:sldMk cId="217710428" sldId="512"/>
            <ac:spMk id="2" creationId="{58450679-5BD2-6775-6F62-9412AD684237}"/>
          </ac:spMkLst>
        </pc:spChg>
      </pc:sldChg>
      <pc:sldChg chg="modSp ord">
        <pc:chgData name="Summer Jean Cortez" userId="S::sjcortez@ucdavis.edu::15bee438-bc94-41aa-8f90-87ce5bfedc31" providerId="AD" clId="Web-{B4321342-F6CF-2334-B23E-A75D7DB7822C}" dt="2023-11-15T00:51:44.198" v="1102" actId="20577"/>
        <pc:sldMkLst>
          <pc:docMk/>
          <pc:sldMk cId="1953074882" sldId="513"/>
        </pc:sldMkLst>
        <pc:spChg chg="mod">
          <ac:chgData name="Summer Jean Cortez" userId="S::sjcortez@ucdavis.edu::15bee438-bc94-41aa-8f90-87ce5bfedc31" providerId="AD" clId="Web-{B4321342-F6CF-2334-B23E-A75D7DB7822C}" dt="2023-11-15T00:51:44.198" v="1102" actId="20577"/>
          <ac:spMkLst>
            <pc:docMk/>
            <pc:sldMk cId="1953074882" sldId="513"/>
            <ac:spMk id="7" creationId="{ADCCB375-5221-49E1-96DC-AF08D94DAC1E}"/>
          </ac:spMkLst>
        </pc:spChg>
        <pc:picChg chg="mod">
          <ac:chgData name="Summer Jean Cortez" userId="S::sjcortez@ucdavis.edu::15bee438-bc94-41aa-8f90-87ce5bfedc31" providerId="AD" clId="Web-{B4321342-F6CF-2334-B23E-A75D7DB7822C}" dt="2023-11-15T00:51:33.011" v="1099" actId="1076"/>
          <ac:picMkLst>
            <pc:docMk/>
            <pc:sldMk cId="1953074882" sldId="513"/>
            <ac:picMk id="5" creationId="{E79531C6-D6E6-40C5-ACC2-C68D28F822BB}"/>
          </ac:picMkLst>
        </pc:picChg>
      </pc:sldChg>
      <pc:sldChg chg="addSp modSp new ord">
        <pc:chgData name="Summer Jean Cortez" userId="S::sjcortez@ucdavis.edu::15bee438-bc94-41aa-8f90-87ce5bfedc31" providerId="AD" clId="Web-{B4321342-F6CF-2334-B23E-A75D7DB7822C}" dt="2023-11-15T00:28:45.481" v="686" actId="20577"/>
        <pc:sldMkLst>
          <pc:docMk/>
          <pc:sldMk cId="522593615" sldId="516"/>
        </pc:sldMkLst>
        <pc:spChg chg="mod">
          <ac:chgData name="Summer Jean Cortez" userId="S::sjcortez@ucdavis.edu::15bee438-bc94-41aa-8f90-87ce5bfedc31" providerId="AD" clId="Web-{B4321342-F6CF-2334-B23E-A75D7DB7822C}" dt="2023-11-15T00:26:30.758" v="611" actId="1076"/>
          <ac:spMkLst>
            <pc:docMk/>
            <pc:sldMk cId="522593615" sldId="516"/>
            <ac:spMk id="2" creationId="{7AACEDAD-7BF8-76CD-EDF3-EE3E34DB08EC}"/>
          </ac:spMkLst>
        </pc:spChg>
        <pc:spChg chg="mod">
          <ac:chgData name="Summer Jean Cortez" userId="S::sjcortez@ucdavis.edu::15bee438-bc94-41aa-8f90-87ce5bfedc31" providerId="AD" clId="Web-{B4321342-F6CF-2334-B23E-A75D7DB7822C}" dt="2023-11-15T00:28:45.481" v="686" actId="20577"/>
          <ac:spMkLst>
            <pc:docMk/>
            <pc:sldMk cId="522593615" sldId="516"/>
            <ac:spMk id="3" creationId="{726DE1DC-EAD2-B26A-6B65-BD9B04C91BE5}"/>
          </ac:spMkLst>
        </pc:spChg>
        <pc:picChg chg="add mod">
          <ac:chgData name="Summer Jean Cortez" userId="S::sjcortez@ucdavis.edu::15bee438-bc94-41aa-8f90-87ce5bfedc31" providerId="AD" clId="Web-{B4321342-F6CF-2334-B23E-A75D7DB7822C}" dt="2023-11-15T00:25:27.490" v="567" actId="1076"/>
          <ac:picMkLst>
            <pc:docMk/>
            <pc:sldMk cId="522593615" sldId="516"/>
            <ac:picMk id="4" creationId="{F28D2D3B-2D15-EF72-9A90-BC48D249A9E4}"/>
          </ac:picMkLst>
        </pc:picChg>
      </pc:sldChg>
      <pc:sldChg chg="modSp">
        <pc:chgData name="Summer Jean Cortez" userId="S::sjcortez@ucdavis.edu::15bee438-bc94-41aa-8f90-87ce5bfedc31" providerId="AD" clId="Web-{B4321342-F6CF-2334-B23E-A75D7DB7822C}" dt="2023-11-15T00:52:07.871" v="1103" actId="14100"/>
        <pc:sldMkLst>
          <pc:docMk/>
          <pc:sldMk cId="3101667571" sldId="520"/>
        </pc:sldMkLst>
        <pc:spChg chg="mod">
          <ac:chgData name="Summer Jean Cortez" userId="S::sjcortez@ucdavis.edu::15bee438-bc94-41aa-8f90-87ce5bfedc31" providerId="AD" clId="Web-{B4321342-F6CF-2334-B23E-A75D7DB7822C}" dt="2023-11-15T00:52:07.871" v="1103" actId="14100"/>
          <ac:spMkLst>
            <pc:docMk/>
            <pc:sldMk cId="3101667571" sldId="520"/>
            <ac:spMk id="3" creationId="{04E4A80F-17E8-5345-7C7F-FDC37D3DDB1F}"/>
          </ac:spMkLst>
        </pc:spChg>
      </pc:sldChg>
    </pc:docChg>
  </pc:docChgLst>
  <pc:docChgLst>
    <pc:chgData name="Miranda Renee Westfall" userId="S::mrwestfall@ucdavis.edu::b93b117d-d29b-4b18-a170-6904bb2a87ba" providerId="AD" clId="Web-{75952628-0FFF-A714-4ADB-C7471D311622}"/>
    <pc:docChg chg="addSld modSld sldOrd">
      <pc:chgData name="Miranda Renee Westfall" userId="S::mrwestfall@ucdavis.edu::b93b117d-d29b-4b18-a170-6904bb2a87ba" providerId="AD" clId="Web-{75952628-0FFF-A714-4ADB-C7471D311622}" dt="2023-11-15T00:39:34.452" v="51"/>
      <pc:docMkLst>
        <pc:docMk/>
      </pc:docMkLst>
      <pc:sldChg chg="modSp">
        <pc:chgData name="Miranda Renee Westfall" userId="S::mrwestfall@ucdavis.edu::b93b117d-d29b-4b18-a170-6904bb2a87ba" providerId="AD" clId="Web-{75952628-0FFF-A714-4ADB-C7471D311622}" dt="2023-11-15T00:32:27.035" v="38" actId="20577"/>
        <pc:sldMkLst>
          <pc:docMk/>
          <pc:sldMk cId="4032125835" sldId="510"/>
        </pc:sldMkLst>
        <pc:spChg chg="mod">
          <ac:chgData name="Miranda Renee Westfall" userId="S::mrwestfall@ucdavis.edu::b93b117d-d29b-4b18-a170-6904bb2a87ba" providerId="AD" clId="Web-{75952628-0FFF-A714-4ADB-C7471D311622}" dt="2023-11-15T00:32:27.035" v="38" actId="20577"/>
          <ac:spMkLst>
            <pc:docMk/>
            <pc:sldMk cId="4032125835" sldId="510"/>
            <ac:spMk id="3" creationId="{7BCC4871-F5E3-4A18-E91F-1B4C7C411022}"/>
          </ac:spMkLst>
        </pc:spChg>
      </pc:sldChg>
      <pc:sldChg chg="ord">
        <pc:chgData name="Miranda Renee Westfall" userId="S::mrwestfall@ucdavis.edu::b93b117d-d29b-4b18-a170-6904bb2a87ba" providerId="AD" clId="Web-{75952628-0FFF-A714-4ADB-C7471D311622}" dt="2023-11-15T00:39:34.452" v="51"/>
        <pc:sldMkLst>
          <pc:docMk/>
          <pc:sldMk cId="522593615" sldId="516"/>
        </pc:sldMkLst>
      </pc:sldChg>
      <pc:sldChg chg="modSp new">
        <pc:chgData name="Miranda Renee Westfall" userId="S::mrwestfall@ucdavis.edu::b93b117d-d29b-4b18-a170-6904bb2a87ba" providerId="AD" clId="Web-{75952628-0FFF-A714-4ADB-C7471D311622}" dt="2023-11-15T00:39:31.733" v="50" actId="20577"/>
        <pc:sldMkLst>
          <pc:docMk/>
          <pc:sldMk cId="3101667571" sldId="520"/>
        </pc:sldMkLst>
        <pc:spChg chg="mod">
          <ac:chgData name="Miranda Renee Westfall" userId="S::mrwestfall@ucdavis.edu::b93b117d-d29b-4b18-a170-6904bb2a87ba" providerId="AD" clId="Web-{75952628-0FFF-A714-4ADB-C7471D311622}" dt="2023-11-15T00:39:31.733" v="50" actId="20577"/>
          <ac:spMkLst>
            <pc:docMk/>
            <pc:sldMk cId="3101667571" sldId="520"/>
            <ac:spMk id="2" creationId="{6AFAACD3-72C5-FFA8-EF7C-7E29D7E0C233}"/>
          </ac:spMkLst>
        </pc:spChg>
      </pc:sldChg>
    </pc:docChg>
  </pc:docChgLst>
  <pc:docChgLst>
    <pc:chgData name="Amanda M Linares" userId="S::amlinares@ucdavis.edu::baadcad8-1e51-4f82-ab68-4f4320b9f765" providerId="AD" clId="Web-{0D6A41EF-6A13-E15B-AB9A-0FE31AC084CE}"/>
    <pc:docChg chg="mod">
      <pc:chgData name="Amanda M Linares" userId="S::amlinares@ucdavis.edu::baadcad8-1e51-4f82-ab68-4f4320b9f765" providerId="AD" clId="Web-{0D6A41EF-6A13-E15B-AB9A-0FE31AC084CE}" dt="2023-10-30T23:46:43.108" v="1"/>
      <pc:docMkLst>
        <pc:docMk/>
      </pc:docMkLst>
      <pc:sldChg chg="modCm">
        <pc:chgData name="Amanda M Linares" userId="S::amlinares@ucdavis.edu::baadcad8-1e51-4f82-ab68-4f4320b9f765" providerId="AD" clId="Web-{0D6A41EF-6A13-E15B-AB9A-0FE31AC084CE}" dt="2023-10-30T23:46:43.108" v="1"/>
        <pc:sldMkLst>
          <pc:docMk/>
          <pc:sldMk cId="3416965268" sldId="453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Amanda M Linares" userId="S::amlinares@ucdavis.edu::baadcad8-1e51-4f82-ab68-4f4320b9f765" providerId="AD" clId="Web-{0D6A41EF-6A13-E15B-AB9A-0FE31AC084CE}" dt="2023-10-30T23:46:43.108" v="1"/>
              <pc2:cmMkLst xmlns:pc2="http://schemas.microsoft.com/office/powerpoint/2019/9/main/command">
                <pc:docMk/>
                <pc:sldMk cId="3416965268" sldId="453"/>
                <pc2:cmMk id="{76B62A42-0CD7-4D06-BB77-8431B59E7F09}"/>
              </pc2:cmMkLst>
              <pc226:cmRplyChg chg="add">
                <pc226:chgData name="Amanda M Linares" userId="S::amlinares@ucdavis.edu::baadcad8-1e51-4f82-ab68-4f4320b9f765" providerId="AD" clId="Web-{0D6A41EF-6A13-E15B-AB9A-0FE31AC084CE}" dt="2023-10-30T23:46:43.108" v="1"/>
                <pc2:cmRplyMkLst xmlns:pc2="http://schemas.microsoft.com/office/powerpoint/2019/9/main/command">
                  <pc:docMk/>
                  <pc:sldMk cId="3416965268" sldId="453"/>
                  <pc2:cmMk id="{76B62A42-0CD7-4D06-BB77-8431B59E7F09}"/>
                  <pc2:cmRplyMk id="{7F34AA32-F20B-4B0A-9BF6-4999C0F6D6EE}"/>
                </pc2:cmRplyMkLst>
              </pc226:cmRplyChg>
            </pc226:cmChg>
          </p:ext>
        </pc:extLst>
      </pc:sldChg>
    </pc:docChg>
  </pc:docChgLst>
  <pc:docChgLst>
    <pc:chgData name="Amanda M Linares" userId="S::amlinares@ucdavis.edu::baadcad8-1e51-4f82-ab68-4f4320b9f765" providerId="AD" clId="Web-{983DF1AF-8B07-9FAC-FC3E-4BEC93B2DD86}"/>
    <pc:docChg chg="delSld modSld">
      <pc:chgData name="Amanda M Linares" userId="S::amlinares@ucdavis.edu::baadcad8-1e51-4f82-ab68-4f4320b9f765" providerId="AD" clId="Web-{983DF1AF-8B07-9FAC-FC3E-4BEC93B2DD86}" dt="2023-11-13T16:49:03.086" v="47"/>
      <pc:docMkLst>
        <pc:docMk/>
      </pc:docMkLst>
      <pc:sldChg chg="modSp">
        <pc:chgData name="Amanda M Linares" userId="S::amlinares@ucdavis.edu::baadcad8-1e51-4f82-ab68-4f4320b9f765" providerId="AD" clId="Web-{983DF1AF-8B07-9FAC-FC3E-4BEC93B2DD86}" dt="2023-11-13T16:48:59.398" v="46" actId="20577"/>
        <pc:sldMkLst>
          <pc:docMk/>
          <pc:sldMk cId="724287669" sldId="438"/>
        </pc:sldMkLst>
        <pc:spChg chg="mod">
          <ac:chgData name="Amanda M Linares" userId="S::amlinares@ucdavis.edu::baadcad8-1e51-4f82-ab68-4f4320b9f765" providerId="AD" clId="Web-{983DF1AF-8B07-9FAC-FC3E-4BEC93B2DD86}" dt="2023-11-13T16:48:59.398" v="46" actId="20577"/>
          <ac:spMkLst>
            <pc:docMk/>
            <pc:sldMk cId="724287669" sldId="438"/>
            <ac:spMk id="3" creationId="{00000000-0000-0000-0000-000000000000}"/>
          </ac:spMkLst>
        </pc:spChg>
      </pc:sldChg>
      <pc:sldChg chg="modSp del">
        <pc:chgData name="Amanda M Linares" userId="S::amlinares@ucdavis.edu::baadcad8-1e51-4f82-ab68-4f4320b9f765" providerId="AD" clId="Web-{983DF1AF-8B07-9FAC-FC3E-4BEC93B2DD86}" dt="2023-11-13T16:49:03.086" v="47"/>
        <pc:sldMkLst>
          <pc:docMk/>
          <pc:sldMk cId="1719681948" sldId="439"/>
        </pc:sldMkLst>
        <pc:spChg chg="mod">
          <ac:chgData name="Amanda M Linares" userId="S::amlinares@ucdavis.edu::baadcad8-1e51-4f82-ab68-4f4320b9f765" providerId="AD" clId="Web-{983DF1AF-8B07-9FAC-FC3E-4BEC93B2DD86}" dt="2023-11-13T16:47:44.690" v="1" actId="20577"/>
          <ac:spMkLst>
            <pc:docMk/>
            <pc:sldMk cId="1719681948" sldId="439"/>
            <ac:spMk id="3" creationId="{00000000-0000-0000-0000-000000000000}"/>
          </ac:spMkLst>
        </pc:spChg>
      </pc:sldChg>
    </pc:docChg>
  </pc:docChgLst>
  <pc:docChgLst>
    <pc:chgData clId="Web-{EBCFEEE9-9D8D-4F59-B10F-0822402F94D8}"/>
    <pc:docChg chg="mod">
      <pc:chgData name="" userId="" providerId="" clId="Web-{EBCFEEE9-9D8D-4F59-B10F-0822402F94D8}" dt="2023-10-31T01:30:16.429" v="1"/>
      <pc:docMkLst>
        <pc:docMk/>
      </pc:docMkLst>
      <pc:sldChg chg="modCm">
        <pc:chgData name="" userId="" providerId="" clId="Web-{EBCFEEE9-9D8D-4F59-B10F-0822402F94D8}" dt="2023-10-31T01:30:16.429" v="1"/>
        <pc:sldMkLst>
          <pc:docMk/>
          <pc:sldMk cId="3416965268" sldId="453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" userId="" providerId="" clId="Web-{EBCFEEE9-9D8D-4F59-B10F-0822402F94D8}" dt="2023-10-31T01:30:16.429" v="1"/>
              <pc2:cmMkLst xmlns:pc2="http://schemas.microsoft.com/office/powerpoint/2019/9/main/command">
                <pc:docMk/>
                <pc:sldMk cId="3416965268" sldId="453"/>
                <pc2:cmMk id="{76B62A42-0CD7-4D06-BB77-8431B59E7F09}"/>
              </pc2:cmMkLst>
              <pc226:cmRplyChg chg="add">
                <pc226:chgData name="" userId="" providerId="" clId="Web-{EBCFEEE9-9D8D-4F59-B10F-0822402F94D8}" dt="2023-10-31T01:30:16.429" v="1"/>
                <pc2:cmRplyMkLst xmlns:pc2="http://schemas.microsoft.com/office/powerpoint/2019/9/main/command">
                  <pc:docMk/>
                  <pc:sldMk cId="3416965268" sldId="453"/>
                  <pc2:cmMk id="{76B62A42-0CD7-4D06-BB77-8431B59E7F09}"/>
                  <pc2:cmRplyMk id="{92988A70-66BF-446C-937F-E605B7A81322}"/>
                </pc2:cmRplyMkLst>
              </pc226:cmRplyChg>
            </pc226:cmChg>
          </p:ext>
        </pc:extLst>
      </pc:sldChg>
    </pc:docChg>
  </pc:docChgLst>
  <pc:docChgLst>
    <pc:chgData clId="Web-{9CAC5663-5A42-48FF-82A1-535A9A39D44D}"/>
    <pc:docChg chg="">
      <pc:chgData name="" userId="" providerId="" clId="Web-{9CAC5663-5A42-48FF-82A1-535A9A39D44D}" dt="2023-11-09T20:07:00.987" v="0"/>
      <pc:docMkLst>
        <pc:docMk/>
      </pc:docMkLst>
      <pc:sldChg chg="modCm">
        <pc:chgData name="" userId="" providerId="" clId="Web-{9CAC5663-5A42-48FF-82A1-535A9A39D44D}" dt="2023-11-09T20:07:00.987" v="0"/>
        <pc:sldMkLst>
          <pc:docMk/>
          <pc:sldMk cId="862906024" sldId="502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" userId="" providerId="" clId="Web-{9CAC5663-5A42-48FF-82A1-535A9A39D44D}" dt="2023-11-09T20:07:00.987" v="0"/>
              <pc2:cmMkLst xmlns:pc2="http://schemas.microsoft.com/office/powerpoint/2019/9/main/command">
                <pc:docMk/>
                <pc:sldMk cId="862906024" sldId="502"/>
                <pc2:cmMk id="{DE6C4652-AB48-4E5D-800A-7C426137063C}"/>
              </pc2:cmMkLst>
              <pc226:cmRplyChg chg="add">
                <pc226:chgData name="" userId="" providerId="" clId="Web-{9CAC5663-5A42-48FF-82A1-535A9A39D44D}" dt="2023-11-09T20:07:00.987" v="0"/>
                <pc2:cmRplyMkLst xmlns:pc2="http://schemas.microsoft.com/office/powerpoint/2019/9/main/command">
                  <pc:docMk/>
                  <pc:sldMk cId="862906024" sldId="502"/>
                  <pc2:cmMk id="{DE6C4652-AB48-4E5D-800A-7C426137063C}"/>
                  <pc2:cmRplyMk id="{28DE1279-4A89-4792-B144-2C9F7ED5B4D5}"/>
                </pc2:cmRplyMkLst>
              </pc226:cmRplyChg>
            </pc226:cmChg>
          </p:ext>
        </pc:extLst>
      </pc:sldChg>
    </pc:docChg>
  </pc:docChgLst>
  <pc:docChgLst>
    <pc:chgData name="Miranda Renee Westfall" userId="S::mrwestfall@ucdavis.edu::b93b117d-d29b-4b18-a170-6904bb2a87ba" providerId="AD" clId="Web-{CDB84C23-D8D9-4D0E-1755-5900F2F83F29}"/>
    <pc:docChg chg="modSld">
      <pc:chgData name="Miranda Renee Westfall" userId="S::mrwestfall@ucdavis.edu::b93b117d-d29b-4b18-a170-6904bb2a87ba" providerId="AD" clId="Web-{CDB84C23-D8D9-4D0E-1755-5900F2F83F29}" dt="2023-11-07T00:32:45.766" v="2" actId="20577"/>
      <pc:docMkLst>
        <pc:docMk/>
      </pc:docMkLst>
      <pc:sldChg chg="modSp">
        <pc:chgData name="Miranda Renee Westfall" userId="S::mrwestfall@ucdavis.edu::b93b117d-d29b-4b18-a170-6904bb2a87ba" providerId="AD" clId="Web-{CDB84C23-D8D9-4D0E-1755-5900F2F83F29}" dt="2023-11-07T00:32:45.766" v="2" actId="20577"/>
        <pc:sldMkLst>
          <pc:docMk/>
          <pc:sldMk cId="2076604429" sldId="451"/>
        </pc:sldMkLst>
        <pc:spChg chg="mod">
          <ac:chgData name="Miranda Renee Westfall" userId="S::mrwestfall@ucdavis.edu::b93b117d-d29b-4b18-a170-6904bb2a87ba" providerId="AD" clId="Web-{CDB84C23-D8D9-4D0E-1755-5900F2F83F29}" dt="2023-11-07T00:32:45.766" v="2" actId="20577"/>
          <ac:spMkLst>
            <pc:docMk/>
            <pc:sldMk cId="2076604429" sldId="451"/>
            <ac:spMk id="3" creationId="{00000000-0000-0000-0000-000000000000}"/>
          </ac:spMkLst>
        </pc:spChg>
      </pc:sldChg>
    </pc:docChg>
  </pc:docChgLst>
  <pc:docChgLst>
    <pc:chgData name="Summer Jean Cortez" userId="S::sjcortez@ucdavis.edu::15bee438-bc94-41aa-8f90-87ce5bfedc31" providerId="AD" clId="Web-{DC2F93A2-C7BF-6BC8-3F89-15DF8879E231}"/>
    <pc:docChg chg="addSld delSld modSld sldOrd">
      <pc:chgData name="Summer Jean Cortez" userId="S::sjcortez@ucdavis.edu::15bee438-bc94-41aa-8f90-87ce5bfedc31" providerId="AD" clId="Web-{DC2F93A2-C7BF-6BC8-3F89-15DF8879E231}" dt="2023-11-13T18:07:08.728" v="355"/>
      <pc:docMkLst>
        <pc:docMk/>
      </pc:docMkLst>
      <pc:sldChg chg="addCm">
        <pc:chgData name="Summer Jean Cortez" userId="S::sjcortez@ucdavis.edu::15bee438-bc94-41aa-8f90-87ce5bfedc31" providerId="AD" clId="Web-{DC2F93A2-C7BF-6BC8-3F89-15DF8879E231}" dt="2023-11-13T17:06:53.500" v="31"/>
        <pc:sldMkLst>
          <pc:docMk/>
          <pc:sldMk cId="3433561508" sldId="45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Summer Jean Cortez" userId="S::sjcortez@ucdavis.edu::15bee438-bc94-41aa-8f90-87ce5bfedc31" providerId="AD" clId="Web-{DC2F93A2-C7BF-6BC8-3F89-15DF8879E231}" dt="2023-11-13T17:06:53.500" v="31"/>
              <pc2:cmMkLst xmlns:pc2="http://schemas.microsoft.com/office/powerpoint/2019/9/main/command">
                <pc:docMk/>
                <pc:sldMk cId="3433561508" sldId="455"/>
                <pc2:cmMk id="{B62037EE-4EC3-446E-A51E-70FE28BFFD04}"/>
              </pc2:cmMkLst>
            </pc226:cmChg>
          </p:ext>
        </pc:extLst>
      </pc:sldChg>
      <pc:sldChg chg="del">
        <pc:chgData name="Summer Jean Cortez" userId="S::sjcortez@ucdavis.edu::15bee438-bc94-41aa-8f90-87ce5bfedc31" providerId="AD" clId="Web-{DC2F93A2-C7BF-6BC8-3F89-15DF8879E231}" dt="2023-11-13T18:02:39.318" v="339"/>
        <pc:sldMkLst>
          <pc:docMk/>
          <pc:sldMk cId="841077184" sldId="462"/>
        </pc:sldMkLst>
      </pc:sldChg>
      <pc:sldChg chg="ord">
        <pc:chgData name="Summer Jean Cortez" userId="S::sjcortez@ucdavis.edu::15bee438-bc94-41aa-8f90-87ce5bfedc31" providerId="AD" clId="Web-{DC2F93A2-C7BF-6BC8-3F89-15DF8879E231}" dt="2023-11-13T17:04:39.128" v="30"/>
        <pc:sldMkLst>
          <pc:docMk/>
          <pc:sldMk cId="4221747902" sldId="466"/>
        </pc:sldMkLst>
      </pc:sldChg>
      <pc:sldChg chg="ord modNotes">
        <pc:chgData name="Summer Jean Cortez" userId="S::sjcortez@ucdavis.edu::15bee438-bc94-41aa-8f90-87ce5bfedc31" providerId="AD" clId="Web-{DC2F93A2-C7BF-6BC8-3F89-15DF8879E231}" dt="2023-11-13T18:07:08.728" v="355"/>
        <pc:sldMkLst>
          <pc:docMk/>
          <pc:sldMk cId="2264142992" sldId="499"/>
        </pc:sldMkLst>
      </pc:sldChg>
      <pc:sldChg chg="ord">
        <pc:chgData name="Summer Jean Cortez" userId="S::sjcortez@ucdavis.edu::15bee438-bc94-41aa-8f90-87ce5bfedc31" providerId="AD" clId="Web-{DC2F93A2-C7BF-6BC8-3F89-15DF8879E231}" dt="2023-11-13T18:02:03.893" v="331"/>
        <pc:sldMkLst>
          <pc:docMk/>
          <pc:sldMk cId="867386009" sldId="503"/>
        </pc:sldMkLst>
      </pc:sldChg>
      <pc:sldChg chg="new">
        <pc:chgData name="Summer Jean Cortez" userId="S::sjcortez@ucdavis.edu::15bee438-bc94-41aa-8f90-87ce5bfedc31" providerId="AD" clId="Web-{DC2F93A2-C7BF-6BC8-3F89-15DF8879E231}" dt="2023-11-13T16:59:51.952" v="0"/>
        <pc:sldMkLst>
          <pc:docMk/>
          <pc:sldMk cId="1925181919" sldId="506"/>
        </pc:sldMkLst>
      </pc:sldChg>
      <pc:sldChg chg="modSp new">
        <pc:chgData name="Summer Jean Cortez" userId="S::sjcortez@ucdavis.edu::15bee438-bc94-41aa-8f90-87ce5bfedc31" providerId="AD" clId="Web-{DC2F93A2-C7BF-6BC8-3F89-15DF8879E231}" dt="2023-11-13T17:14:15.951" v="54" actId="20577"/>
        <pc:sldMkLst>
          <pc:docMk/>
          <pc:sldMk cId="1111728235" sldId="507"/>
        </pc:sldMkLst>
        <pc:spChg chg="mod">
          <ac:chgData name="Summer Jean Cortez" userId="S::sjcortez@ucdavis.edu::15bee438-bc94-41aa-8f90-87ce5bfedc31" providerId="AD" clId="Web-{DC2F93A2-C7BF-6BC8-3F89-15DF8879E231}" dt="2023-11-13T17:14:15.951" v="54" actId="20577"/>
          <ac:spMkLst>
            <pc:docMk/>
            <pc:sldMk cId="1111728235" sldId="507"/>
            <ac:spMk id="2" creationId="{7518CB74-DEEC-35E2-B2CC-9FC947665937}"/>
          </ac:spMkLst>
        </pc:spChg>
      </pc:sldChg>
      <pc:sldChg chg="modSp new ord">
        <pc:chgData name="Summer Jean Cortez" userId="S::sjcortez@ucdavis.edu::15bee438-bc94-41aa-8f90-87ce5bfedc31" providerId="AD" clId="Web-{DC2F93A2-C7BF-6BC8-3F89-15DF8879E231}" dt="2023-11-13T17:37:28.755" v="132"/>
        <pc:sldMkLst>
          <pc:docMk/>
          <pc:sldMk cId="4002165462" sldId="508"/>
        </pc:sldMkLst>
        <pc:spChg chg="mod">
          <ac:chgData name="Summer Jean Cortez" userId="S::sjcortez@ucdavis.edu::15bee438-bc94-41aa-8f90-87ce5bfedc31" providerId="AD" clId="Web-{DC2F93A2-C7BF-6BC8-3F89-15DF8879E231}" dt="2023-11-13T17:37:25.505" v="131" actId="20577"/>
          <ac:spMkLst>
            <pc:docMk/>
            <pc:sldMk cId="4002165462" sldId="508"/>
            <ac:spMk id="2" creationId="{EF59535A-3050-33C6-5219-C8A11B3CC5E2}"/>
          </ac:spMkLst>
        </pc:spChg>
      </pc:sldChg>
      <pc:sldChg chg="modSp new modNotes">
        <pc:chgData name="Summer Jean Cortez" userId="S::sjcortez@ucdavis.edu::15bee438-bc94-41aa-8f90-87ce5bfedc31" providerId="AD" clId="Web-{DC2F93A2-C7BF-6BC8-3F89-15DF8879E231}" dt="2023-11-13T17:43:41.564" v="140"/>
        <pc:sldMkLst>
          <pc:docMk/>
          <pc:sldMk cId="2785503131" sldId="509"/>
        </pc:sldMkLst>
        <pc:spChg chg="mod">
          <ac:chgData name="Summer Jean Cortez" userId="S::sjcortez@ucdavis.edu::15bee438-bc94-41aa-8f90-87ce5bfedc31" providerId="AD" clId="Web-{DC2F93A2-C7BF-6BC8-3F89-15DF8879E231}" dt="2023-11-13T17:01:25.255" v="8" actId="20577"/>
          <ac:spMkLst>
            <pc:docMk/>
            <pc:sldMk cId="2785503131" sldId="509"/>
            <ac:spMk id="2" creationId="{87ED8E05-509A-F9D3-5235-B3F0DC017B0F}"/>
          </ac:spMkLst>
        </pc:spChg>
      </pc:sldChg>
      <pc:sldChg chg="modSp new">
        <pc:chgData name="Summer Jean Cortez" userId="S::sjcortez@ucdavis.edu::15bee438-bc94-41aa-8f90-87ce5bfedc31" providerId="AD" clId="Web-{DC2F93A2-C7BF-6BC8-3F89-15DF8879E231}" dt="2023-11-13T18:02:13.472" v="337" actId="20577"/>
        <pc:sldMkLst>
          <pc:docMk/>
          <pc:sldMk cId="4032125835" sldId="510"/>
        </pc:sldMkLst>
        <pc:spChg chg="mod">
          <ac:chgData name="Summer Jean Cortez" userId="S::sjcortez@ucdavis.edu::15bee438-bc94-41aa-8f90-87ce5bfedc31" providerId="AD" clId="Web-{DC2F93A2-C7BF-6BC8-3F89-15DF8879E231}" dt="2023-11-13T18:02:13.472" v="337" actId="20577"/>
          <ac:spMkLst>
            <pc:docMk/>
            <pc:sldMk cId="4032125835" sldId="510"/>
            <ac:spMk id="2" creationId="{691ECD7B-2C2D-62DB-4351-6615F5B4998E}"/>
          </ac:spMkLst>
        </pc:spChg>
        <pc:spChg chg="mod">
          <ac:chgData name="Summer Jean Cortez" userId="S::sjcortez@ucdavis.edu::15bee438-bc94-41aa-8f90-87ce5bfedc31" providerId="AD" clId="Web-{DC2F93A2-C7BF-6BC8-3F89-15DF8879E231}" dt="2023-11-13T17:16:03.537" v="114" actId="20577"/>
          <ac:spMkLst>
            <pc:docMk/>
            <pc:sldMk cId="4032125835" sldId="510"/>
            <ac:spMk id="3" creationId="{7BCC4871-F5E3-4A18-E91F-1B4C7C411022}"/>
          </ac:spMkLst>
        </pc:spChg>
      </pc:sldChg>
      <pc:sldChg chg="modSp add del replId">
        <pc:chgData name="Summer Jean Cortez" userId="S::sjcortez@ucdavis.edu::15bee438-bc94-41aa-8f90-87ce5bfedc31" providerId="AD" clId="Web-{DC2F93A2-C7BF-6BC8-3F89-15DF8879E231}" dt="2023-11-13T17:02:32.479" v="17"/>
        <pc:sldMkLst>
          <pc:docMk/>
          <pc:sldMk cId="4252911896" sldId="510"/>
        </pc:sldMkLst>
        <pc:spChg chg="mod">
          <ac:chgData name="Summer Jean Cortez" userId="S::sjcortez@ucdavis.edu::15bee438-bc94-41aa-8f90-87ce5bfedc31" providerId="AD" clId="Web-{DC2F93A2-C7BF-6BC8-3F89-15DF8879E231}" dt="2023-11-13T17:02:27.322" v="16" actId="20577"/>
          <ac:spMkLst>
            <pc:docMk/>
            <pc:sldMk cId="4252911896" sldId="510"/>
            <ac:spMk id="2" creationId="{87ED8E05-509A-F9D3-5235-B3F0DC017B0F}"/>
          </ac:spMkLst>
        </pc:spChg>
      </pc:sldChg>
      <pc:sldChg chg="modSp new ord">
        <pc:chgData name="Summer Jean Cortez" userId="S::sjcortez@ucdavis.edu::15bee438-bc94-41aa-8f90-87ce5bfedc31" providerId="AD" clId="Web-{DC2F93A2-C7BF-6BC8-3F89-15DF8879E231}" dt="2023-11-13T18:02:24.520" v="338"/>
        <pc:sldMkLst>
          <pc:docMk/>
          <pc:sldMk cId="2476741765" sldId="511"/>
        </pc:sldMkLst>
        <pc:spChg chg="mod">
          <ac:chgData name="Summer Jean Cortez" userId="S::sjcortez@ucdavis.edu::15bee438-bc94-41aa-8f90-87ce5bfedc31" providerId="AD" clId="Web-{DC2F93A2-C7BF-6BC8-3F89-15DF8879E231}" dt="2023-11-13T17:14:46.657" v="88" actId="20577"/>
          <ac:spMkLst>
            <pc:docMk/>
            <pc:sldMk cId="2476741765" sldId="511"/>
            <ac:spMk id="2" creationId="{7DBB324B-5108-18FC-D978-8B3372E27B14}"/>
          </ac:spMkLst>
        </pc:spChg>
      </pc:sldChg>
      <pc:sldChg chg="modSp new ord">
        <pc:chgData name="Summer Jean Cortez" userId="S::sjcortez@ucdavis.edu::15bee438-bc94-41aa-8f90-87ce5bfedc31" providerId="AD" clId="Web-{DC2F93A2-C7BF-6BC8-3F89-15DF8879E231}" dt="2023-11-13T17:15:13.315" v="100" actId="20577"/>
        <pc:sldMkLst>
          <pc:docMk/>
          <pc:sldMk cId="217710428" sldId="512"/>
        </pc:sldMkLst>
        <pc:spChg chg="mod">
          <ac:chgData name="Summer Jean Cortez" userId="S::sjcortez@ucdavis.edu::15bee438-bc94-41aa-8f90-87ce5bfedc31" providerId="AD" clId="Web-{DC2F93A2-C7BF-6BC8-3F89-15DF8879E231}" dt="2023-11-13T17:15:13.315" v="100" actId="20577"/>
          <ac:spMkLst>
            <pc:docMk/>
            <pc:sldMk cId="217710428" sldId="512"/>
            <ac:spMk id="2" creationId="{58450679-5BD2-6775-6F62-9412AD684237}"/>
          </ac:spMkLst>
        </pc:spChg>
      </pc:sldChg>
      <pc:sldChg chg="modSp new">
        <pc:chgData name="Summer Jean Cortez" userId="S::sjcortez@ucdavis.edu::15bee438-bc94-41aa-8f90-87ce5bfedc31" providerId="AD" clId="Web-{DC2F93A2-C7BF-6BC8-3F89-15DF8879E231}" dt="2023-11-13T17:17:06.573" v="117" actId="14100"/>
        <pc:sldMkLst>
          <pc:docMk/>
          <pc:sldMk cId="1953074882" sldId="513"/>
        </pc:sldMkLst>
        <pc:spChg chg="mod">
          <ac:chgData name="Summer Jean Cortez" userId="S::sjcortez@ucdavis.edu::15bee438-bc94-41aa-8f90-87ce5bfedc31" providerId="AD" clId="Web-{DC2F93A2-C7BF-6BC8-3F89-15DF8879E231}" dt="2023-11-13T17:17:06.573" v="117" actId="14100"/>
          <ac:spMkLst>
            <pc:docMk/>
            <pc:sldMk cId="1953074882" sldId="513"/>
            <ac:spMk id="2" creationId="{D42ACE20-B76D-9D01-82AC-00EC1C4E5342}"/>
          </ac:spMkLst>
        </pc:spChg>
        <pc:spChg chg="mod">
          <ac:chgData name="Summer Jean Cortez" userId="S::sjcortez@ucdavis.edu::15bee438-bc94-41aa-8f90-87ce5bfedc31" providerId="AD" clId="Web-{DC2F93A2-C7BF-6BC8-3F89-15DF8879E231}" dt="2023-11-13T17:17:03.245" v="116" actId="14100"/>
          <ac:spMkLst>
            <pc:docMk/>
            <pc:sldMk cId="1953074882" sldId="513"/>
            <ac:spMk id="3" creationId="{9FD233D0-F150-0D05-653F-16747D4F2BA9}"/>
          </ac:spMkLst>
        </pc:spChg>
      </pc:sldChg>
      <pc:sldChg chg="new del modNotes">
        <pc:chgData name="Summer Jean Cortez" userId="S::sjcortez@ucdavis.edu::15bee438-bc94-41aa-8f90-87ce5bfedc31" providerId="AD" clId="Web-{DC2F93A2-C7BF-6BC8-3F89-15DF8879E231}" dt="2023-11-13T17:59:19.975" v="328"/>
        <pc:sldMkLst>
          <pc:docMk/>
          <pc:sldMk cId="2196891235" sldId="514"/>
        </pc:sldMkLst>
      </pc:sldChg>
    </pc:docChg>
  </pc:docChgLst>
  <pc:docChgLst>
    <pc:chgData name="Amanda M Linares" userId="S::amlinares@ucdavis.edu::baadcad8-1e51-4f82-ab68-4f4320b9f765" providerId="AD" clId="Web-{05725CAA-36E5-674C-9D7B-CBB2F8E023D7}"/>
    <pc:docChg chg="modSld">
      <pc:chgData name="Amanda M Linares" userId="S::amlinares@ucdavis.edu::baadcad8-1e51-4f82-ab68-4f4320b9f765" providerId="AD" clId="Web-{05725CAA-36E5-674C-9D7B-CBB2F8E023D7}" dt="2023-11-16T16:23:12.193" v="3" actId="14100"/>
      <pc:docMkLst>
        <pc:docMk/>
      </pc:docMkLst>
      <pc:sldChg chg="modSp">
        <pc:chgData name="Amanda M Linares" userId="S::amlinares@ucdavis.edu::baadcad8-1e51-4f82-ab68-4f4320b9f765" providerId="AD" clId="Web-{05725CAA-36E5-674C-9D7B-CBB2F8E023D7}" dt="2023-11-16T16:23:12.193" v="3" actId="14100"/>
        <pc:sldMkLst>
          <pc:docMk/>
          <pc:sldMk cId="724287669" sldId="438"/>
        </pc:sldMkLst>
        <pc:spChg chg="mod">
          <ac:chgData name="Amanda M Linares" userId="S::amlinares@ucdavis.edu::baadcad8-1e51-4f82-ab68-4f4320b9f765" providerId="AD" clId="Web-{05725CAA-36E5-674C-9D7B-CBB2F8E023D7}" dt="2023-11-16T16:23:12.193" v="3" actId="14100"/>
          <ac:spMkLst>
            <pc:docMk/>
            <pc:sldMk cId="724287669" sldId="438"/>
            <ac:spMk id="3" creationId="{00000000-0000-0000-0000-000000000000}"/>
          </ac:spMkLst>
        </pc:spChg>
      </pc:sldChg>
    </pc:docChg>
  </pc:docChgLst>
  <pc:docChgLst>
    <pc:chgData name="Amanda M Linares" userId="S::amlinares@ucdavis.edu::baadcad8-1e51-4f82-ab68-4f4320b9f765" providerId="AD" clId="Web-{3A579367-F1C5-37E7-8812-45DE17BAA051}"/>
    <pc:docChg chg="addSld delSld modSld">
      <pc:chgData name="Amanda M Linares" userId="S::amlinares@ucdavis.edu::baadcad8-1e51-4f82-ab68-4f4320b9f765" providerId="AD" clId="Web-{3A579367-F1C5-37E7-8812-45DE17BAA051}" dt="2023-10-27T16:59:37.832" v="256" actId="20577"/>
      <pc:docMkLst>
        <pc:docMk/>
      </pc:docMkLst>
      <pc:sldChg chg="modSp mod modClrScheme chgLayout">
        <pc:chgData name="Amanda M Linares" userId="S::amlinares@ucdavis.edu::baadcad8-1e51-4f82-ab68-4f4320b9f765" providerId="AD" clId="Web-{3A579367-F1C5-37E7-8812-45DE17BAA051}" dt="2023-10-27T16:29:38.073" v="33"/>
        <pc:sldMkLst>
          <pc:docMk/>
          <pc:sldMk cId="3269123559" sldId="353"/>
        </pc:sldMkLst>
        <pc:spChg chg="mod ord">
          <ac:chgData name="Amanda M Linares" userId="S::amlinares@ucdavis.edu::baadcad8-1e51-4f82-ab68-4f4320b9f765" providerId="AD" clId="Web-{3A579367-F1C5-37E7-8812-45DE17BAA051}" dt="2023-10-27T16:29:38.073" v="33"/>
          <ac:spMkLst>
            <pc:docMk/>
            <pc:sldMk cId="3269123559" sldId="353"/>
            <ac:spMk id="2" creationId="{00000000-0000-0000-0000-000000000000}"/>
          </ac:spMkLst>
        </pc:spChg>
        <pc:spChg chg="mod ord">
          <ac:chgData name="Amanda M Linares" userId="S::amlinares@ucdavis.edu::baadcad8-1e51-4f82-ab68-4f4320b9f765" providerId="AD" clId="Web-{3A579367-F1C5-37E7-8812-45DE17BAA051}" dt="2023-10-27T16:29:38.073" v="33"/>
          <ac:spMkLst>
            <pc:docMk/>
            <pc:sldMk cId="3269123559" sldId="353"/>
            <ac:spMk id="3" creationId="{00000000-0000-0000-0000-000000000000}"/>
          </ac:spMkLst>
        </pc:spChg>
      </pc:sldChg>
      <pc:sldChg chg="modSp mod modClrScheme chgLayout">
        <pc:chgData name="Amanda M Linares" userId="S::amlinares@ucdavis.edu::baadcad8-1e51-4f82-ab68-4f4320b9f765" providerId="AD" clId="Web-{3A579367-F1C5-37E7-8812-45DE17BAA051}" dt="2023-10-27T01:17:25.846" v="14"/>
        <pc:sldMkLst>
          <pc:docMk/>
          <pc:sldMk cId="1656154379" sldId="354"/>
        </pc:sldMkLst>
        <pc:spChg chg="mod ord">
          <ac:chgData name="Amanda M Linares" userId="S::amlinares@ucdavis.edu::baadcad8-1e51-4f82-ab68-4f4320b9f765" providerId="AD" clId="Web-{3A579367-F1C5-37E7-8812-45DE17BAA051}" dt="2023-10-27T01:17:25.846" v="14"/>
          <ac:spMkLst>
            <pc:docMk/>
            <pc:sldMk cId="1656154379" sldId="354"/>
            <ac:spMk id="2" creationId="{00000000-0000-0000-0000-000000000000}"/>
          </ac:spMkLst>
        </pc:spChg>
        <pc:spChg chg="mod ord">
          <ac:chgData name="Amanda M Linares" userId="S::amlinares@ucdavis.edu::baadcad8-1e51-4f82-ab68-4f4320b9f765" providerId="AD" clId="Web-{3A579367-F1C5-37E7-8812-45DE17BAA051}" dt="2023-10-27T01:17:25.846" v="14"/>
          <ac:spMkLst>
            <pc:docMk/>
            <pc:sldMk cId="1656154379" sldId="354"/>
            <ac:spMk id="3" creationId="{00000000-0000-0000-0000-000000000000}"/>
          </ac:spMkLst>
        </pc:spChg>
      </pc:sldChg>
      <pc:sldChg chg="addSp delSp modSp mod modClrScheme chgLayout">
        <pc:chgData name="Amanda M Linares" userId="S::amlinares@ucdavis.edu::baadcad8-1e51-4f82-ab68-4f4320b9f765" providerId="AD" clId="Web-{3A579367-F1C5-37E7-8812-45DE17BAA051}" dt="2023-10-27T01:14:22.622" v="9" actId="1076"/>
        <pc:sldMkLst>
          <pc:docMk/>
          <pc:sldMk cId="154069578" sldId="395"/>
        </pc:sldMkLst>
        <pc:spChg chg="mod ord">
          <ac:chgData name="Amanda M Linares" userId="S::amlinares@ucdavis.edu::baadcad8-1e51-4f82-ab68-4f4320b9f765" providerId="AD" clId="Web-{3A579367-F1C5-37E7-8812-45DE17BAA051}" dt="2023-10-27T01:14:22.622" v="9" actId="1076"/>
          <ac:spMkLst>
            <pc:docMk/>
            <pc:sldMk cId="154069578" sldId="395"/>
            <ac:spMk id="2" creationId="{00000000-0000-0000-0000-000000000000}"/>
          </ac:spMkLst>
        </pc:spChg>
        <pc:spChg chg="add del mod ord">
          <ac:chgData name="Amanda M Linares" userId="S::amlinares@ucdavis.edu::baadcad8-1e51-4f82-ab68-4f4320b9f765" providerId="AD" clId="Web-{3A579367-F1C5-37E7-8812-45DE17BAA051}" dt="2023-10-27T01:14:19.278" v="8"/>
          <ac:spMkLst>
            <pc:docMk/>
            <pc:sldMk cId="154069578" sldId="395"/>
            <ac:spMk id="3" creationId="{BCBBA576-B0D6-C996-CAAE-41912FD5BCAC}"/>
          </ac:spMkLst>
        </pc:spChg>
      </pc:sldChg>
      <pc:sldChg chg="modSp mod modClrScheme chgLayout">
        <pc:chgData name="Amanda M Linares" userId="S::amlinares@ucdavis.edu::baadcad8-1e51-4f82-ab68-4f4320b9f765" providerId="AD" clId="Web-{3A579367-F1C5-37E7-8812-45DE17BAA051}" dt="2023-10-27T16:44:17.557" v="118" actId="20577"/>
        <pc:sldMkLst>
          <pc:docMk/>
          <pc:sldMk cId="456172516" sldId="402"/>
        </pc:sldMkLst>
        <pc:spChg chg="mod ord">
          <ac:chgData name="Amanda M Linares" userId="S::amlinares@ucdavis.edu::baadcad8-1e51-4f82-ab68-4f4320b9f765" providerId="AD" clId="Web-{3A579367-F1C5-37E7-8812-45DE17BAA051}" dt="2023-10-27T01:17:31.393" v="15"/>
          <ac:spMkLst>
            <pc:docMk/>
            <pc:sldMk cId="456172516" sldId="402"/>
            <ac:spMk id="2" creationId="{00000000-0000-0000-0000-000000000000}"/>
          </ac:spMkLst>
        </pc:spChg>
        <pc:spChg chg="mod ord">
          <ac:chgData name="Amanda M Linares" userId="S::amlinares@ucdavis.edu::baadcad8-1e51-4f82-ab68-4f4320b9f765" providerId="AD" clId="Web-{3A579367-F1C5-37E7-8812-45DE17BAA051}" dt="2023-10-27T16:44:17.557" v="118" actId="20577"/>
          <ac:spMkLst>
            <pc:docMk/>
            <pc:sldMk cId="456172516" sldId="402"/>
            <ac:spMk id="3" creationId="{00000000-0000-0000-0000-000000000000}"/>
          </ac:spMkLst>
        </pc:spChg>
      </pc:sldChg>
      <pc:sldChg chg="modSp mod modClrScheme chgLayout">
        <pc:chgData name="Amanda M Linares" userId="S::amlinares@ucdavis.edu::baadcad8-1e51-4f82-ab68-4f4320b9f765" providerId="AD" clId="Web-{3A579367-F1C5-37E7-8812-45DE17BAA051}" dt="2023-10-27T16:58:48.813" v="253"/>
        <pc:sldMkLst>
          <pc:docMk/>
          <pc:sldMk cId="1681157994" sldId="404"/>
        </pc:sldMkLst>
        <pc:spChg chg="mod ord">
          <ac:chgData name="Amanda M Linares" userId="S::amlinares@ucdavis.edu::baadcad8-1e51-4f82-ab68-4f4320b9f765" providerId="AD" clId="Web-{3A579367-F1C5-37E7-8812-45DE17BAA051}" dt="2023-10-27T16:29:27.635" v="31"/>
          <ac:spMkLst>
            <pc:docMk/>
            <pc:sldMk cId="1681157994" sldId="404"/>
            <ac:spMk id="2" creationId="{00000000-0000-0000-0000-000000000000}"/>
          </ac:spMkLst>
        </pc:spChg>
        <pc:graphicFrameChg chg="mod ord modGraphic">
          <ac:chgData name="Amanda M Linares" userId="S::amlinares@ucdavis.edu::baadcad8-1e51-4f82-ab68-4f4320b9f765" providerId="AD" clId="Web-{3A579367-F1C5-37E7-8812-45DE17BAA051}" dt="2023-10-27T16:58:48.813" v="253"/>
          <ac:graphicFrameMkLst>
            <pc:docMk/>
            <pc:sldMk cId="1681157994" sldId="404"/>
            <ac:graphicFrameMk id="5" creationId="{00000000-0000-0000-0000-000000000000}"/>
          </ac:graphicFrameMkLst>
        </pc:graphicFrameChg>
      </pc:sldChg>
      <pc:sldChg chg="modSp mod modClrScheme chgLayout">
        <pc:chgData name="Amanda M Linares" userId="S::amlinares@ucdavis.edu::baadcad8-1e51-4f82-ab68-4f4320b9f765" providerId="AD" clId="Web-{3A579367-F1C5-37E7-8812-45DE17BAA051}" dt="2023-10-27T01:18:50.364" v="26"/>
        <pc:sldMkLst>
          <pc:docMk/>
          <pc:sldMk cId="688708054" sldId="408"/>
        </pc:sldMkLst>
        <pc:spChg chg="mod ord">
          <ac:chgData name="Amanda M Linares" userId="S::amlinares@ucdavis.edu::baadcad8-1e51-4f82-ab68-4f4320b9f765" providerId="AD" clId="Web-{3A579367-F1C5-37E7-8812-45DE17BAA051}" dt="2023-10-27T01:18:50.364" v="26"/>
          <ac:spMkLst>
            <pc:docMk/>
            <pc:sldMk cId="688708054" sldId="408"/>
            <ac:spMk id="2" creationId="{00000000-0000-0000-0000-000000000000}"/>
          </ac:spMkLst>
        </pc:spChg>
        <pc:spChg chg="mod ord">
          <ac:chgData name="Amanda M Linares" userId="S::amlinares@ucdavis.edu::baadcad8-1e51-4f82-ab68-4f4320b9f765" providerId="AD" clId="Web-{3A579367-F1C5-37E7-8812-45DE17BAA051}" dt="2023-10-27T01:18:50.364" v="26"/>
          <ac:spMkLst>
            <pc:docMk/>
            <pc:sldMk cId="688708054" sldId="408"/>
            <ac:spMk id="3" creationId="{00000000-0000-0000-0000-000000000000}"/>
          </ac:spMkLst>
        </pc:spChg>
      </pc:sldChg>
      <pc:sldChg chg="addSp delSp modSp mod modClrScheme chgLayout">
        <pc:chgData name="Amanda M Linares" userId="S::amlinares@ucdavis.edu::baadcad8-1e51-4f82-ab68-4f4320b9f765" providerId="AD" clId="Web-{3A579367-F1C5-37E7-8812-45DE17BAA051}" dt="2023-10-27T16:51:36.927" v="158"/>
        <pc:sldMkLst>
          <pc:docMk/>
          <pc:sldMk cId="231681018" sldId="409"/>
        </pc:sldMkLst>
        <pc:spChg chg="mod ord">
          <ac:chgData name="Amanda M Linares" userId="S::amlinares@ucdavis.edu::baadcad8-1e51-4f82-ab68-4f4320b9f765" providerId="AD" clId="Web-{3A579367-F1C5-37E7-8812-45DE17BAA051}" dt="2023-10-27T16:51:36.927" v="158"/>
          <ac:spMkLst>
            <pc:docMk/>
            <pc:sldMk cId="231681018" sldId="409"/>
            <ac:spMk id="2" creationId="{00000000-0000-0000-0000-000000000000}"/>
          </ac:spMkLst>
        </pc:spChg>
        <pc:spChg chg="add del mod ord">
          <ac:chgData name="Amanda M Linares" userId="S::amlinares@ucdavis.edu::baadcad8-1e51-4f82-ab68-4f4320b9f765" providerId="AD" clId="Web-{3A579367-F1C5-37E7-8812-45DE17BAA051}" dt="2023-10-27T16:44:54.434" v="119"/>
          <ac:spMkLst>
            <pc:docMk/>
            <pc:sldMk cId="231681018" sldId="409"/>
            <ac:spMk id="3" creationId="{00000000-0000-0000-0000-000000000000}"/>
          </ac:spMkLst>
        </pc:spChg>
        <pc:graphicFrameChg chg="add del">
          <ac:chgData name="Amanda M Linares" userId="S::amlinares@ucdavis.edu::baadcad8-1e51-4f82-ab68-4f4320b9f765" providerId="AD" clId="Web-{3A579367-F1C5-37E7-8812-45DE17BAA051}" dt="2023-10-27T01:19:19.849" v="30"/>
          <ac:graphicFrameMkLst>
            <pc:docMk/>
            <pc:sldMk cId="231681018" sldId="409"/>
            <ac:graphicFrameMk id="5" creationId="{3A09B2AB-3DCF-7580-FE51-C62F1D472C58}"/>
          </ac:graphicFrameMkLst>
        </pc:graphicFrameChg>
        <pc:graphicFrameChg chg="add mod ord modGraphic">
          <ac:chgData name="Amanda M Linares" userId="S::amlinares@ucdavis.edu::baadcad8-1e51-4f82-ab68-4f4320b9f765" providerId="AD" clId="Web-{3A579367-F1C5-37E7-8812-45DE17BAA051}" dt="2023-10-27T16:51:36.927" v="158"/>
          <ac:graphicFrameMkLst>
            <pc:docMk/>
            <pc:sldMk cId="231681018" sldId="409"/>
            <ac:graphicFrameMk id="6" creationId="{58EE2701-E7AA-4774-E1B0-02E6FAE07559}"/>
          </ac:graphicFrameMkLst>
        </pc:graphicFrameChg>
        <pc:picChg chg="add del mod">
          <ac:chgData name="Amanda M Linares" userId="S::amlinares@ucdavis.edu::baadcad8-1e51-4f82-ab68-4f4320b9f765" providerId="AD" clId="Web-{3A579367-F1C5-37E7-8812-45DE17BAA051}" dt="2023-10-27T16:48:52.886" v="139"/>
          <ac:picMkLst>
            <pc:docMk/>
            <pc:sldMk cId="231681018" sldId="409"/>
            <ac:picMk id="159" creationId="{2591CEAB-5764-4D51-49B3-58B4FFEA9142}"/>
          </ac:picMkLst>
        </pc:picChg>
      </pc:sldChg>
      <pc:sldChg chg="modSp mod modClrScheme chgLayout">
        <pc:chgData name="Amanda M Linares" userId="S::amlinares@ucdavis.edu::baadcad8-1e51-4f82-ab68-4f4320b9f765" providerId="AD" clId="Web-{3A579367-F1C5-37E7-8812-45DE17BAA051}" dt="2023-10-27T01:18:03.097" v="21" actId="1076"/>
        <pc:sldMkLst>
          <pc:docMk/>
          <pc:sldMk cId="724287669" sldId="438"/>
        </pc:sldMkLst>
        <pc:spChg chg="mod ord">
          <ac:chgData name="Amanda M Linares" userId="S::amlinares@ucdavis.edu::baadcad8-1e51-4f82-ab68-4f4320b9f765" providerId="AD" clId="Web-{3A579367-F1C5-37E7-8812-45DE17BAA051}" dt="2023-10-27T01:16:10.594" v="12"/>
          <ac:spMkLst>
            <pc:docMk/>
            <pc:sldMk cId="724287669" sldId="438"/>
            <ac:spMk id="2" creationId="{00000000-0000-0000-0000-000000000000}"/>
          </ac:spMkLst>
        </pc:spChg>
        <pc:spChg chg="mod ord">
          <ac:chgData name="Amanda M Linares" userId="S::amlinares@ucdavis.edu::baadcad8-1e51-4f82-ab68-4f4320b9f765" providerId="AD" clId="Web-{3A579367-F1C5-37E7-8812-45DE17BAA051}" dt="2023-10-27T01:18:03.097" v="21" actId="1076"/>
          <ac:spMkLst>
            <pc:docMk/>
            <pc:sldMk cId="724287669" sldId="438"/>
            <ac:spMk id="3" creationId="{00000000-0000-0000-0000-000000000000}"/>
          </ac:spMkLst>
        </pc:spChg>
      </pc:sldChg>
      <pc:sldChg chg="modSp mod modClrScheme chgLayout">
        <pc:chgData name="Amanda M Linares" userId="S::amlinares@ucdavis.edu::baadcad8-1e51-4f82-ab68-4f4320b9f765" providerId="AD" clId="Web-{3A579367-F1C5-37E7-8812-45DE17BAA051}" dt="2023-10-27T01:17:53.222" v="19" actId="1076"/>
        <pc:sldMkLst>
          <pc:docMk/>
          <pc:sldMk cId="1719681948" sldId="439"/>
        </pc:sldMkLst>
        <pc:spChg chg="mod ord">
          <ac:chgData name="Amanda M Linares" userId="S::amlinares@ucdavis.edu::baadcad8-1e51-4f82-ab68-4f4320b9f765" providerId="AD" clId="Web-{3A579367-F1C5-37E7-8812-45DE17BAA051}" dt="2023-10-27T01:17:18.596" v="13"/>
          <ac:spMkLst>
            <pc:docMk/>
            <pc:sldMk cId="1719681948" sldId="439"/>
            <ac:spMk id="2" creationId="{00000000-0000-0000-0000-000000000000}"/>
          </ac:spMkLst>
        </pc:spChg>
        <pc:spChg chg="mod ord">
          <ac:chgData name="Amanda M Linares" userId="S::amlinares@ucdavis.edu::baadcad8-1e51-4f82-ab68-4f4320b9f765" providerId="AD" clId="Web-{3A579367-F1C5-37E7-8812-45DE17BAA051}" dt="2023-10-27T01:17:53.222" v="19" actId="1076"/>
          <ac:spMkLst>
            <pc:docMk/>
            <pc:sldMk cId="1719681948" sldId="439"/>
            <ac:spMk id="3" creationId="{00000000-0000-0000-0000-000000000000}"/>
          </ac:spMkLst>
        </pc:spChg>
      </pc:sldChg>
      <pc:sldChg chg="modSp mod modClrScheme chgLayout">
        <pc:chgData name="Amanda M Linares" userId="S::amlinares@ucdavis.edu::baadcad8-1e51-4f82-ab68-4f4320b9f765" providerId="AD" clId="Web-{3A579367-F1C5-37E7-8812-45DE17BAA051}" dt="2023-10-27T16:42:40.895" v="103" actId="1076"/>
        <pc:sldMkLst>
          <pc:docMk/>
          <pc:sldMk cId="2173693273" sldId="440"/>
        </pc:sldMkLst>
        <pc:spChg chg="mod ord">
          <ac:chgData name="Amanda M Linares" userId="S::amlinares@ucdavis.edu::baadcad8-1e51-4f82-ab68-4f4320b9f765" providerId="AD" clId="Web-{3A579367-F1C5-37E7-8812-45DE17BAA051}" dt="2023-10-27T01:14:29.434" v="10"/>
          <ac:spMkLst>
            <pc:docMk/>
            <pc:sldMk cId="2173693273" sldId="440"/>
            <ac:spMk id="2" creationId="{00000000-0000-0000-0000-000000000000}"/>
          </ac:spMkLst>
        </pc:spChg>
        <pc:spChg chg="mod ord">
          <ac:chgData name="Amanda M Linares" userId="S::amlinares@ucdavis.edu::baadcad8-1e51-4f82-ab68-4f4320b9f765" providerId="AD" clId="Web-{3A579367-F1C5-37E7-8812-45DE17BAA051}" dt="2023-10-27T16:42:40.895" v="103" actId="1076"/>
          <ac:spMkLst>
            <pc:docMk/>
            <pc:sldMk cId="2173693273" sldId="440"/>
            <ac:spMk id="3" creationId="{00000000-0000-0000-0000-000000000000}"/>
          </ac:spMkLst>
        </pc:spChg>
      </pc:sldChg>
      <pc:sldChg chg="modSp mod modClrScheme chgLayout">
        <pc:chgData name="Amanda M Linares" userId="S::amlinares@ucdavis.edu::baadcad8-1e51-4f82-ab68-4f4320b9f765" providerId="AD" clId="Web-{3A579367-F1C5-37E7-8812-45DE17BAA051}" dt="2023-10-27T01:18:38.442" v="25" actId="1076"/>
        <pc:sldMkLst>
          <pc:docMk/>
          <pc:sldMk cId="2478034769" sldId="441"/>
        </pc:sldMkLst>
        <pc:spChg chg="mod ord">
          <ac:chgData name="Amanda M Linares" userId="S::amlinares@ucdavis.edu::baadcad8-1e51-4f82-ab68-4f4320b9f765" providerId="AD" clId="Web-{3A579367-F1C5-37E7-8812-45DE17BAA051}" dt="2023-10-27T01:18:24.488" v="22"/>
          <ac:spMkLst>
            <pc:docMk/>
            <pc:sldMk cId="2478034769" sldId="441"/>
            <ac:spMk id="2" creationId="{00000000-0000-0000-0000-000000000000}"/>
          </ac:spMkLst>
        </pc:spChg>
        <pc:spChg chg="mod ord">
          <ac:chgData name="Amanda M Linares" userId="S::amlinares@ucdavis.edu::baadcad8-1e51-4f82-ab68-4f4320b9f765" providerId="AD" clId="Web-{3A579367-F1C5-37E7-8812-45DE17BAA051}" dt="2023-10-27T01:18:38.442" v="25" actId="1076"/>
          <ac:spMkLst>
            <pc:docMk/>
            <pc:sldMk cId="2478034769" sldId="441"/>
            <ac:spMk id="3" creationId="{00000000-0000-0000-0000-000000000000}"/>
          </ac:spMkLst>
        </pc:spChg>
      </pc:sldChg>
      <pc:sldChg chg="modSp mod modClrScheme chgLayout">
        <pc:chgData name="Amanda M Linares" userId="S::amlinares@ucdavis.edu::baadcad8-1e51-4f82-ab68-4f4320b9f765" providerId="AD" clId="Web-{3A579367-F1C5-37E7-8812-45DE17BAA051}" dt="2023-10-27T16:59:12.158" v="254" actId="1076"/>
        <pc:sldMkLst>
          <pc:docMk/>
          <pc:sldMk cId="3709711147" sldId="442"/>
        </pc:sldMkLst>
        <pc:spChg chg="mod ord">
          <ac:chgData name="Amanda M Linares" userId="S::amlinares@ucdavis.edu::baadcad8-1e51-4f82-ab68-4f4320b9f765" providerId="AD" clId="Web-{3A579367-F1C5-37E7-8812-45DE17BAA051}" dt="2023-10-27T16:29:42.964" v="34"/>
          <ac:spMkLst>
            <pc:docMk/>
            <pc:sldMk cId="3709711147" sldId="442"/>
            <ac:spMk id="2" creationId="{00000000-0000-0000-0000-000000000000}"/>
          </ac:spMkLst>
        </pc:spChg>
        <pc:spChg chg="mod ord">
          <ac:chgData name="Amanda M Linares" userId="S::amlinares@ucdavis.edu::baadcad8-1e51-4f82-ab68-4f4320b9f765" providerId="AD" clId="Web-{3A579367-F1C5-37E7-8812-45DE17BAA051}" dt="2023-10-27T16:29:42.964" v="34"/>
          <ac:spMkLst>
            <pc:docMk/>
            <pc:sldMk cId="3709711147" sldId="442"/>
            <ac:spMk id="3" creationId="{00000000-0000-0000-0000-000000000000}"/>
          </ac:spMkLst>
        </pc:spChg>
        <pc:picChg chg="mod">
          <ac:chgData name="Amanda M Linares" userId="S::amlinares@ucdavis.edu::baadcad8-1e51-4f82-ab68-4f4320b9f765" providerId="AD" clId="Web-{3A579367-F1C5-37E7-8812-45DE17BAA051}" dt="2023-10-27T16:59:12.158" v="254" actId="1076"/>
          <ac:picMkLst>
            <pc:docMk/>
            <pc:sldMk cId="3709711147" sldId="442"/>
            <ac:picMk id="4" creationId="{00000000-0000-0000-0000-000000000000}"/>
          </ac:picMkLst>
        </pc:picChg>
      </pc:sldChg>
      <pc:sldChg chg="addSp delSp modSp mod modClrScheme chgLayout">
        <pc:chgData name="Amanda M Linares" userId="S::amlinares@ucdavis.edu::baadcad8-1e51-4f82-ab68-4f4320b9f765" providerId="AD" clId="Web-{3A579367-F1C5-37E7-8812-45DE17BAA051}" dt="2023-10-27T16:30:42.763" v="39" actId="1076"/>
        <pc:sldMkLst>
          <pc:docMk/>
          <pc:sldMk cId="3162177282" sldId="443"/>
        </pc:sldMkLst>
        <pc:spChg chg="mod ord">
          <ac:chgData name="Amanda M Linares" userId="S::amlinares@ucdavis.edu::baadcad8-1e51-4f82-ab68-4f4320b9f765" providerId="AD" clId="Web-{3A579367-F1C5-37E7-8812-45DE17BAA051}" dt="2023-10-27T16:30:42.763" v="39" actId="1076"/>
          <ac:spMkLst>
            <pc:docMk/>
            <pc:sldMk cId="3162177282" sldId="443"/>
            <ac:spMk id="2" creationId="{00000000-0000-0000-0000-000000000000}"/>
          </ac:spMkLst>
        </pc:spChg>
        <pc:spChg chg="add del mod ord">
          <ac:chgData name="Amanda M Linares" userId="S::amlinares@ucdavis.edu::baadcad8-1e51-4f82-ab68-4f4320b9f765" providerId="AD" clId="Web-{3A579367-F1C5-37E7-8812-45DE17BAA051}" dt="2023-10-27T16:29:55.683" v="36"/>
          <ac:spMkLst>
            <pc:docMk/>
            <pc:sldMk cId="3162177282" sldId="443"/>
            <ac:spMk id="3" creationId="{31ECE94B-AFB9-A8FD-5744-E9C195535FF7}"/>
          </ac:spMkLst>
        </pc:spChg>
      </pc:sldChg>
      <pc:sldChg chg="modSp mod modClrScheme chgLayout">
        <pc:chgData name="Amanda M Linares" userId="S::amlinares@ucdavis.edu::baadcad8-1e51-4f82-ab68-4f4320b9f765" providerId="AD" clId="Web-{3A579367-F1C5-37E7-8812-45DE17BAA051}" dt="2023-10-27T16:30:47.091" v="40"/>
        <pc:sldMkLst>
          <pc:docMk/>
          <pc:sldMk cId="2957419915" sldId="444"/>
        </pc:sldMkLst>
        <pc:spChg chg="mod ord">
          <ac:chgData name="Amanda M Linares" userId="S::amlinares@ucdavis.edu::baadcad8-1e51-4f82-ab68-4f4320b9f765" providerId="AD" clId="Web-{3A579367-F1C5-37E7-8812-45DE17BAA051}" dt="2023-10-27T16:30:47.091" v="40"/>
          <ac:spMkLst>
            <pc:docMk/>
            <pc:sldMk cId="2957419915" sldId="444"/>
            <ac:spMk id="2" creationId="{00000000-0000-0000-0000-000000000000}"/>
          </ac:spMkLst>
        </pc:spChg>
        <pc:spChg chg="mod ord">
          <ac:chgData name="Amanda M Linares" userId="S::amlinares@ucdavis.edu::baadcad8-1e51-4f82-ab68-4f4320b9f765" providerId="AD" clId="Web-{3A579367-F1C5-37E7-8812-45DE17BAA051}" dt="2023-10-27T16:30:47.091" v="40"/>
          <ac:spMkLst>
            <pc:docMk/>
            <pc:sldMk cId="2957419915" sldId="444"/>
            <ac:spMk id="3" creationId="{00000000-0000-0000-0000-000000000000}"/>
          </ac:spMkLst>
        </pc:spChg>
      </pc:sldChg>
      <pc:sldChg chg="modSp mod modClrScheme chgLayout">
        <pc:chgData name="Amanda M Linares" userId="S::amlinares@ucdavis.edu::baadcad8-1e51-4f82-ab68-4f4320b9f765" providerId="AD" clId="Web-{3A579367-F1C5-37E7-8812-45DE17BAA051}" dt="2023-10-27T16:30:53.889" v="41"/>
        <pc:sldMkLst>
          <pc:docMk/>
          <pc:sldMk cId="3064031845" sldId="445"/>
        </pc:sldMkLst>
        <pc:spChg chg="mod ord">
          <ac:chgData name="Amanda M Linares" userId="S::amlinares@ucdavis.edu::baadcad8-1e51-4f82-ab68-4f4320b9f765" providerId="AD" clId="Web-{3A579367-F1C5-37E7-8812-45DE17BAA051}" dt="2023-10-27T16:30:53.889" v="41"/>
          <ac:spMkLst>
            <pc:docMk/>
            <pc:sldMk cId="3064031845" sldId="445"/>
            <ac:spMk id="2" creationId="{00000000-0000-0000-0000-000000000000}"/>
          </ac:spMkLst>
        </pc:spChg>
        <pc:spChg chg="mod ord">
          <ac:chgData name="Amanda M Linares" userId="S::amlinares@ucdavis.edu::baadcad8-1e51-4f82-ab68-4f4320b9f765" providerId="AD" clId="Web-{3A579367-F1C5-37E7-8812-45DE17BAA051}" dt="2023-10-27T16:30:53.889" v="41"/>
          <ac:spMkLst>
            <pc:docMk/>
            <pc:sldMk cId="3064031845" sldId="445"/>
            <ac:spMk id="3" creationId="{00000000-0000-0000-0000-000000000000}"/>
          </ac:spMkLst>
        </pc:spChg>
      </pc:sldChg>
      <pc:sldChg chg="modSp mod modClrScheme chgLayout">
        <pc:chgData name="Amanda M Linares" userId="S::amlinares@ucdavis.edu::baadcad8-1e51-4f82-ab68-4f4320b9f765" providerId="AD" clId="Web-{3A579367-F1C5-37E7-8812-45DE17BAA051}" dt="2023-10-27T16:31:01.873" v="42"/>
        <pc:sldMkLst>
          <pc:docMk/>
          <pc:sldMk cId="3071712258" sldId="446"/>
        </pc:sldMkLst>
        <pc:spChg chg="mod ord">
          <ac:chgData name="Amanda M Linares" userId="S::amlinares@ucdavis.edu::baadcad8-1e51-4f82-ab68-4f4320b9f765" providerId="AD" clId="Web-{3A579367-F1C5-37E7-8812-45DE17BAA051}" dt="2023-10-27T16:31:01.873" v="42"/>
          <ac:spMkLst>
            <pc:docMk/>
            <pc:sldMk cId="3071712258" sldId="446"/>
            <ac:spMk id="2" creationId="{00000000-0000-0000-0000-000000000000}"/>
          </ac:spMkLst>
        </pc:spChg>
        <pc:spChg chg="mod ord">
          <ac:chgData name="Amanda M Linares" userId="S::amlinares@ucdavis.edu::baadcad8-1e51-4f82-ab68-4f4320b9f765" providerId="AD" clId="Web-{3A579367-F1C5-37E7-8812-45DE17BAA051}" dt="2023-10-27T16:31:01.873" v="42"/>
          <ac:spMkLst>
            <pc:docMk/>
            <pc:sldMk cId="3071712258" sldId="446"/>
            <ac:spMk id="3" creationId="{00000000-0000-0000-0000-000000000000}"/>
          </ac:spMkLst>
        </pc:spChg>
      </pc:sldChg>
      <pc:sldChg chg="modSp mod modClrScheme chgLayout">
        <pc:chgData name="Amanda M Linares" userId="S::amlinares@ucdavis.edu::baadcad8-1e51-4f82-ab68-4f4320b9f765" providerId="AD" clId="Web-{3A579367-F1C5-37E7-8812-45DE17BAA051}" dt="2023-10-27T16:31:34.312" v="48" actId="14100"/>
        <pc:sldMkLst>
          <pc:docMk/>
          <pc:sldMk cId="710010972" sldId="447"/>
        </pc:sldMkLst>
        <pc:spChg chg="mod ord">
          <ac:chgData name="Amanda M Linares" userId="S::amlinares@ucdavis.edu::baadcad8-1e51-4f82-ab68-4f4320b9f765" providerId="AD" clId="Web-{3A579367-F1C5-37E7-8812-45DE17BAA051}" dt="2023-10-27T16:31:29.031" v="47"/>
          <ac:spMkLst>
            <pc:docMk/>
            <pc:sldMk cId="710010972" sldId="447"/>
            <ac:spMk id="2" creationId="{00000000-0000-0000-0000-000000000000}"/>
          </ac:spMkLst>
        </pc:spChg>
        <pc:spChg chg="mod ord">
          <ac:chgData name="Amanda M Linares" userId="S::amlinares@ucdavis.edu::baadcad8-1e51-4f82-ab68-4f4320b9f765" providerId="AD" clId="Web-{3A579367-F1C5-37E7-8812-45DE17BAA051}" dt="2023-10-27T16:31:34.312" v="48" actId="14100"/>
          <ac:spMkLst>
            <pc:docMk/>
            <pc:sldMk cId="710010972" sldId="447"/>
            <ac:spMk id="4" creationId="{2FBB4D98-C261-8E4A-BC8E-7E774167D87F}"/>
          </ac:spMkLst>
        </pc:spChg>
      </pc:sldChg>
      <pc:sldChg chg="modSp mod modClrScheme chgLayout">
        <pc:chgData name="Amanda M Linares" userId="S::amlinares@ucdavis.edu::baadcad8-1e51-4f82-ab68-4f4320b9f765" providerId="AD" clId="Web-{3A579367-F1C5-37E7-8812-45DE17BAA051}" dt="2023-10-27T16:31:07.749" v="43"/>
        <pc:sldMkLst>
          <pc:docMk/>
          <pc:sldMk cId="3746793006" sldId="448"/>
        </pc:sldMkLst>
        <pc:spChg chg="mod ord">
          <ac:chgData name="Amanda M Linares" userId="S::amlinares@ucdavis.edu::baadcad8-1e51-4f82-ab68-4f4320b9f765" providerId="AD" clId="Web-{3A579367-F1C5-37E7-8812-45DE17BAA051}" dt="2023-10-27T16:31:07.749" v="43"/>
          <ac:spMkLst>
            <pc:docMk/>
            <pc:sldMk cId="3746793006" sldId="448"/>
            <ac:spMk id="2" creationId="{00000000-0000-0000-0000-000000000000}"/>
          </ac:spMkLst>
        </pc:spChg>
        <pc:spChg chg="mod ord">
          <ac:chgData name="Amanda M Linares" userId="S::amlinares@ucdavis.edu::baadcad8-1e51-4f82-ab68-4f4320b9f765" providerId="AD" clId="Web-{3A579367-F1C5-37E7-8812-45DE17BAA051}" dt="2023-10-27T16:31:07.749" v="43"/>
          <ac:spMkLst>
            <pc:docMk/>
            <pc:sldMk cId="3746793006" sldId="448"/>
            <ac:spMk id="3" creationId="{00000000-0000-0000-0000-000000000000}"/>
          </ac:spMkLst>
        </pc:spChg>
      </pc:sldChg>
      <pc:sldChg chg="modSp mod modClrScheme chgLayout">
        <pc:chgData name="Amanda M Linares" userId="S::amlinares@ucdavis.edu::baadcad8-1e51-4f82-ab68-4f4320b9f765" providerId="AD" clId="Web-{3A579367-F1C5-37E7-8812-45DE17BAA051}" dt="2023-10-27T16:31:23.062" v="46" actId="1076"/>
        <pc:sldMkLst>
          <pc:docMk/>
          <pc:sldMk cId="838579006" sldId="449"/>
        </pc:sldMkLst>
        <pc:spChg chg="mod ord">
          <ac:chgData name="Amanda M Linares" userId="S::amlinares@ucdavis.edu::baadcad8-1e51-4f82-ab68-4f4320b9f765" providerId="AD" clId="Web-{3A579367-F1C5-37E7-8812-45DE17BAA051}" dt="2023-10-27T16:31:13.046" v="44"/>
          <ac:spMkLst>
            <pc:docMk/>
            <pc:sldMk cId="838579006" sldId="449"/>
            <ac:spMk id="5" creationId="{00000000-0000-0000-0000-000000000000}"/>
          </ac:spMkLst>
        </pc:spChg>
        <pc:spChg chg="mod">
          <ac:chgData name="Amanda M Linares" userId="S::amlinares@ucdavis.edu::baadcad8-1e51-4f82-ab68-4f4320b9f765" providerId="AD" clId="Web-{3A579367-F1C5-37E7-8812-45DE17BAA051}" dt="2023-10-27T16:31:23.062" v="46" actId="1076"/>
          <ac:spMkLst>
            <pc:docMk/>
            <pc:sldMk cId="838579006" sldId="449"/>
            <ac:spMk id="6" creationId="{00000000-0000-0000-0000-000000000000}"/>
          </ac:spMkLst>
        </pc:spChg>
        <pc:graphicFrameChg chg="mod ord modGraphic">
          <ac:chgData name="Amanda M Linares" userId="S::amlinares@ucdavis.edu::baadcad8-1e51-4f82-ab68-4f4320b9f765" providerId="AD" clId="Web-{3A579367-F1C5-37E7-8812-45DE17BAA051}" dt="2023-10-27T16:31:17.405" v="45" actId="1076"/>
          <ac:graphicFrameMkLst>
            <pc:docMk/>
            <pc:sldMk cId="838579006" sldId="449"/>
            <ac:graphicFrameMk id="4" creationId="{00000000-0000-0000-0000-000000000000}"/>
          </ac:graphicFrameMkLst>
        </pc:graphicFrameChg>
      </pc:sldChg>
      <pc:sldChg chg="modSp mod modClrScheme chgLayout">
        <pc:chgData name="Amanda M Linares" userId="S::amlinares@ucdavis.edu::baadcad8-1e51-4f82-ab68-4f4320b9f765" providerId="AD" clId="Web-{3A579367-F1C5-37E7-8812-45DE17BAA051}" dt="2023-10-27T16:31:53.438" v="52" actId="14100"/>
        <pc:sldMkLst>
          <pc:docMk/>
          <pc:sldMk cId="3049596098" sldId="450"/>
        </pc:sldMkLst>
        <pc:spChg chg="mod ord">
          <ac:chgData name="Amanda M Linares" userId="S::amlinares@ucdavis.edu::baadcad8-1e51-4f82-ab68-4f4320b9f765" providerId="AD" clId="Web-{3A579367-F1C5-37E7-8812-45DE17BAA051}" dt="2023-10-27T16:31:40.250" v="49"/>
          <ac:spMkLst>
            <pc:docMk/>
            <pc:sldMk cId="3049596098" sldId="450"/>
            <ac:spMk id="2" creationId="{00000000-0000-0000-0000-000000000000}"/>
          </ac:spMkLst>
        </pc:spChg>
        <pc:spChg chg="mod ord">
          <ac:chgData name="Amanda M Linares" userId="S::amlinares@ucdavis.edu::baadcad8-1e51-4f82-ab68-4f4320b9f765" providerId="AD" clId="Web-{3A579367-F1C5-37E7-8812-45DE17BAA051}" dt="2023-10-27T16:31:53.438" v="52" actId="14100"/>
          <ac:spMkLst>
            <pc:docMk/>
            <pc:sldMk cId="3049596098" sldId="450"/>
            <ac:spMk id="3" creationId="{00000000-0000-0000-0000-000000000000}"/>
          </ac:spMkLst>
        </pc:spChg>
      </pc:sldChg>
      <pc:sldChg chg="modSp mod modClrScheme chgLayout">
        <pc:chgData name="Amanda M Linares" userId="S::amlinares@ucdavis.edu::baadcad8-1e51-4f82-ab68-4f4320b9f765" providerId="AD" clId="Web-{3A579367-F1C5-37E7-8812-45DE17BAA051}" dt="2023-10-27T16:41:42.938" v="100" actId="20577"/>
        <pc:sldMkLst>
          <pc:docMk/>
          <pc:sldMk cId="2076604429" sldId="451"/>
        </pc:sldMkLst>
        <pc:spChg chg="mod ord">
          <ac:chgData name="Amanda M Linares" userId="S::amlinares@ucdavis.edu::baadcad8-1e51-4f82-ab68-4f4320b9f765" providerId="AD" clId="Web-{3A579367-F1C5-37E7-8812-45DE17BAA051}" dt="2023-10-27T16:41:42.938" v="100" actId="20577"/>
          <ac:spMkLst>
            <pc:docMk/>
            <pc:sldMk cId="2076604429" sldId="451"/>
            <ac:spMk id="2" creationId="{00000000-0000-0000-0000-000000000000}"/>
          </ac:spMkLst>
        </pc:spChg>
        <pc:spChg chg="mod ord">
          <ac:chgData name="Amanda M Linares" userId="S::amlinares@ucdavis.edu::baadcad8-1e51-4f82-ab68-4f4320b9f765" providerId="AD" clId="Web-{3A579367-F1C5-37E7-8812-45DE17BAA051}" dt="2023-10-27T01:14:03.684" v="6" actId="1076"/>
          <ac:spMkLst>
            <pc:docMk/>
            <pc:sldMk cId="2076604429" sldId="451"/>
            <ac:spMk id="3" creationId="{00000000-0000-0000-0000-000000000000}"/>
          </ac:spMkLst>
        </pc:spChg>
      </pc:sldChg>
      <pc:sldChg chg="new del">
        <pc:chgData name="Amanda M Linares" userId="S::amlinares@ucdavis.edu::baadcad8-1e51-4f82-ab68-4f4320b9f765" providerId="AD" clId="Web-{3A579367-F1C5-37E7-8812-45DE17BAA051}" dt="2023-10-27T01:13:50.668" v="2"/>
        <pc:sldMkLst>
          <pc:docMk/>
          <pc:sldMk cId="484710128" sldId="452"/>
        </pc:sldMkLst>
      </pc:sldChg>
      <pc:sldChg chg="modSp new mod modClrScheme chgLayout">
        <pc:chgData name="Amanda M Linares" userId="S::amlinares@ucdavis.edu::baadcad8-1e51-4f82-ab68-4f4320b9f765" providerId="AD" clId="Web-{3A579367-F1C5-37E7-8812-45DE17BAA051}" dt="2023-10-27T16:59:37.832" v="256" actId="20577"/>
        <pc:sldMkLst>
          <pc:docMk/>
          <pc:sldMk cId="1823734328" sldId="452"/>
        </pc:sldMkLst>
        <pc:spChg chg="mod ord">
          <ac:chgData name="Amanda M Linares" userId="S::amlinares@ucdavis.edu::baadcad8-1e51-4f82-ab68-4f4320b9f765" providerId="AD" clId="Web-{3A579367-F1C5-37E7-8812-45DE17BAA051}" dt="2023-10-27T16:40:20.636" v="72" actId="20577"/>
          <ac:spMkLst>
            <pc:docMk/>
            <pc:sldMk cId="1823734328" sldId="452"/>
            <ac:spMk id="2" creationId="{6BD20914-097A-8B18-0EED-3ADA3B4735AF}"/>
          </ac:spMkLst>
        </pc:spChg>
        <pc:spChg chg="mod ord">
          <ac:chgData name="Amanda M Linares" userId="S::amlinares@ucdavis.edu::baadcad8-1e51-4f82-ab68-4f4320b9f765" providerId="AD" clId="Web-{3A579367-F1C5-37E7-8812-45DE17BAA051}" dt="2023-10-27T16:59:37.832" v="256" actId="20577"/>
          <ac:spMkLst>
            <pc:docMk/>
            <pc:sldMk cId="1823734328" sldId="452"/>
            <ac:spMk id="3" creationId="{4D300736-5601-6616-0D42-66B362951921}"/>
          </ac:spMkLst>
        </pc:spChg>
      </pc:sldChg>
    </pc:docChg>
  </pc:docChgLst>
  <pc:docChgLst>
    <pc:chgData name="Summer Jean Cortez" userId="S::sjcortez@ucdavis.edu::15bee438-bc94-41aa-8f90-87ce5bfedc31" providerId="AD" clId="Web-{F93E99B2-11CC-E901-A53F-717ED9EA1163}"/>
    <pc:docChg chg="addSld delSld modSld sldOrd">
      <pc:chgData name="Summer Jean Cortez" userId="S::sjcortez@ucdavis.edu::15bee438-bc94-41aa-8f90-87ce5bfedc31" providerId="AD" clId="Web-{F93E99B2-11CC-E901-A53F-717ED9EA1163}" dt="2023-10-31T17:36:38.029" v="11"/>
      <pc:docMkLst>
        <pc:docMk/>
      </pc:docMkLst>
      <pc:sldChg chg="ord">
        <pc:chgData name="Summer Jean Cortez" userId="S::sjcortez@ucdavis.edu::15bee438-bc94-41aa-8f90-87ce5bfedc31" providerId="AD" clId="Web-{F93E99B2-11CC-E901-A53F-717ED9EA1163}" dt="2023-10-31T17:36:38.029" v="11"/>
        <pc:sldMkLst>
          <pc:docMk/>
          <pc:sldMk cId="710010972" sldId="447"/>
        </pc:sldMkLst>
      </pc:sldChg>
      <pc:sldChg chg="addSp delSp modSp del">
        <pc:chgData name="Summer Jean Cortez" userId="S::sjcortez@ucdavis.edu::15bee438-bc94-41aa-8f90-87ce5bfedc31" providerId="AD" clId="Web-{F93E99B2-11CC-E901-A53F-717ED9EA1163}" dt="2023-10-31T16:54:07.749" v="4"/>
        <pc:sldMkLst>
          <pc:docMk/>
          <pc:sldMk cId="4036565620" sldId="459"/>
        </pc:sldMkLst>
        <pc:spChg chg="del">
          <ac:chgData name="Summer Jean Cortez" userId="S::sjcortez@ucdavis.edu::15bee438-bc94-41aa-8f90-87ce5bfedc31" providerId="AD" clId="Web-{F93E99B2-11CC-E901-A53F-717ED9EA1163}" dt="2023-10-31T16:54:00.702" v="2"/>
          <ac:spMkLst>
            <pc:docMk/>
            <pc:sldMk cId="4036565620" sldId="459"/>
            <ac:spMk id="3" creationId="{001FD1AF-53DD-AC07-EC94-FACC9C2BC64C}"/>
          </ac:spMkLst>
        </pc:spChg>
        <pc:spChg chg="add mod">
          <ac:chgData name="Summer Jean Cortez" userId="S::sjcortez@ucdavis.edu::15bee438-bc94-41aa-8f90-87ce5bfedc31" providerId="AD" clId="Web-{F93E99B2-11CC-E901-A53F-717ED9EA1163}" dt="2023-10-31T16:54:05.452" v="3" actId="1076"/>
          <ac:spMkLst>
            <pc:docMk/>
            <pc:sldMk cId="4036565620" sldId="459"/>
            <ac:spMk id="5" creationId="{ADCFE9D0-0B28-3F42-1D5D-223087F9161B}"/>
          </ac:spMkLst>
        </pc:spChg>
      </pc:sldChg>
      <pc:sldChg chg="add replId">
        <pc:chgData name="Summer Jean Cortez" userId="S::sjcortez@ucdavis.edu::15bee438-bc94-41aa-8f90-87ce5bfedc31" providerId="AD" clId="Web-{F93E99B2-11CC-E901-A53F-717ED9EA1163}" dt="2023-10-31T16:53:52.826" v="0"/>
        <pc:sldMkLst>
          <pc:docMk/>
          <pc:sldMk cId="1258967109" sldId="460"/>
        </pc:sldMkLst>
      </pc:sldChg>
      <pc:sldChg chg="add del replId">
        <pc:chgData name="Summer Jean Cortez" userId="S::sjcortez@ucdavis.edu::15bee438-bc94-41aa-8f90-87ce5bfedc31" providerId="AD" clId="Web-{F93E99B2-11CC-E901-A53F-717ED9EA1163}" dt="2023-10-31T16:54:22.922" v="6"/>
        <pc:sldMkLst>
          <pc:docMk/>
          <pc:sldMk cId="3778302845" sldId="461"/>
        </pc:sldMkLst>
      </pc:sldChg>
      <pc:sldChg chg="new">
        <pc:chgData name="Summer Jean Cortez" userId="S::sjcortez@ucdavis.edu::15bee438-bc94-41aa-8f90-87ce5bfedc31" providerId="AD" clId="Web-{F93E99B2-11CC-E901-A53F-717ED9EA1163}" dt="2023-10-31T16:54:19.500" v="5"/>
        <pc:sldMkLst>
          <pc:docMk/>
          <pc:sldMk cId="841077184" sldId="462"/>
        </pc:sldMkLst>
      </pc:sldChg>
      <pc:sldChg chg="add ord replId modNotes">
        <pc:chgData name="Summer Jean Cortez" userId="S::sjcortez@ucdavis.edu::15bee438-bc94-41aa-8f90-87ce5bfedc31" providerId="AD" clId="Web-{F93E99B2-11CC-E901-A53F-717ED9EA1163}" dt="2023-10-31T16:57:19.825" v="10"/>
        <pc:sldMkLst>
          <pc:docMk/>
          <pc:sldMk cId="967135120" sldId="463"/>
        </pc:sldMkLst>
      </pc:sldChg>
      <pc:sldChg chg="add replId">
        <pc:chgData name="Summer Jean Cortez" userId="S::sjcortez@ucdavis.edu::15bee438-bc94-41aa-8f90-87ce5bfedc31" providerId="AD" clId="Web-{F93E99B2-11CC-E901-A53F-717ED9EA1163}" dt="2023-10-31T16:54:34.720" v="8"/>
        <pc:sldMkLst>
          <pc:docMk/>
          <pc:sldMk cId="3200266056" sldId="464"/>
        </pc:sldMkLst>
      </pc:sldChg>
    </pc:docChg>
  </pc:docChgLst>
  <pc:docChgLst>
    <pc:chgData name="Carolyn Dawn Rider" userId="8c9e2da6-2e24-4746-b720-68f58bc9dd08" providerId="ADAL" clId="{7B1E7726-BE4F-4C6F-A122-8A361C33E565}"/>
    <pc:docChg chg="undo redo custSel addSld delSld modSld sldOrd modNotesMaster">
      <pc:chgData name="Carolyn Dawn Rider" userId="8c9e2da6-2e24-4746-b720-68f58bc9dd08" providerId="ADAL" clId="{7B1E7726-BE4F-4C6F-A122-8A361C33E565}" dt="2023-11-16T16:40:45.149" v="37665"/>
      <pc:docMkLst>
        <pc:docMk/>
      </pc:docMkLst>
      <pc:sldChg chg="modSp mod">
        <pc:chgData name="Carolyn Dawn Rider" userId="8c9e2da6-2e24-4746-b720-68f58bc9dd08" providerId="ADAL" clId="{7B1E7726-BE4F-4C6F-A122-8A361C33E565}" dt="2023-10-30T23:19:31.097" v="75" actId="27636"/>
        <pc:sldMkLst>
          <pc:docMk/>
          <pc:sldMk cId="688708054" sldId="408"/>
        </pc:sldMkLst>
        <pc:spChg chg="mod">
          <ac:chgData name="Carolyn Dawn Rider" userId="8c9e2da6-2e24-4746-b720-68f58bc9dd08" providerId="ADAL" clId="{7B1E7726-BE4F-4C6F-A122-8A361C33E565}" dt="2023-10-30T23:19:31.097" v="75" actId="27636"/>
          <ac:spMkLst>
            <pc:docMk/>
            <pc:sldMk cId="688708054" sldId="408"/>
            <ac:spMk id="3" creationId="{00000000-0000-0000-0000-000000000000}"/>
          </ac:spMkLst>
        </pc:spChg>
      </pc:sldChg>
      <pc:sldChg chg="modSp">
        <pc:chgData name="Carolyn Dawn Rider" userId="8c9e2da6-2e24-4746-b720-68f58bc9dd08" providerId="ADAL" clId="{7B1E7726-BE4F-4C6F-A122-8A361C33E565}" dt="2023-11-06T23:37:05.694" v="32641" actId="1076"/>
        <pc:sldMkLst>
          <pc:docMk/>
          <pc:sldMk cId="2478034769" sldId="441"/>
        </pc:sldMkLst>
        <pc:picChg chg="mod">
          <ac:chgData name="Carolyn Dawn Rider" userId="8c9e2da6-2e24-4746-b720-68f58bc9dd08" providerId="ADAL" clId="{7B1E7726-BE4F-4C6F-A122-8A361C33E565}" dt="2023-11-06T23:37:05.694" v="32641" actId="1076"/>
          <ac:picMkLst>
            <pc:docMk/>
            <pc:sldMk cId="2478034769" sldId="441"/>
            <ac:picMk id="5" creationId="{00000000-0000-0000-0000-000000000000}"/>
          </ac:picMkLst>
        </pc:picChg>
      </pc:sldChg>
      <pc:sldChg chg="addSp modSp del mod addCm chgLayout">
        <pc:chgData name="Carolyn Dawn Rider" userId="8c9e2da6-2e24-4746-b720-68f58bc9dd08" providerId="ADAL" clId="{7B1E7726-BE4F-4C6F-A122-8A361C33E565}" dt="2023-11-01T23:29:58.094" v="9112" actId="2696"/>
        <pc:sldMkLst>
          <pc:docMk/>
          <pc:sldMk cId="3416965268" sldId="453"/>
        </pc:sldMkLst>
        <pc:spChg chg="mod ord">
          <ac:chgData name="Carolyn Dawn Rider" userId="8c9e2da6-2e24-4746-b720-68f58bc9dd08" providerId="ADAL" clId="{7B1E7726-BE4F-4C6F-A122-8A361C33E565}" dt="2023-10-30T23:18:58.355" v="71" actId="1076"/>
          <ac:spMkLst>
            <pc:docMk/>
            <pc:sldMk cId="3416965268" sldId="453"/>
            <ac:spMk id="2" creationId="{00000000-0000-0000-0000-000000000000}"/>
          </ac:spMkLst>
        </pc:spChg>
        <pc:spChg chg="add mod ord">
          <ac:chgData name="Carolyn Dawn Rider" userId="8c9e2da6-2e24-4746-b720-68f58bc9dd08" providerId="ADAL" clId="{7B1E7726-BE4F-4C6F-A122-8A361C33E565}" dt="2023-10-31T00:37:13.555" v="2178" actId="255"/>
          <ac:spMkLst>
            <pc:docMk/>
            <pc:sldMk cId="3416965268" sldId="453"/>
            <ac:spMk id="3" creationId="{001FD1AF-53DD-AC07-EC94-FACC9C2BC64C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Carolyn Dawn Rider" userId="8c9e2da6-2e24-4746-b720-68f58bc9dd08" providerId="ADAL" clId="{7B1E7726-BE4F-4C6F-A122-8A361C33E565}" dt="2023-10-30T23:23:49.807" v="79"/>
              <pc2:cmMkLst xmlns:pc2="http://schemas.microsoft.com/office/powerpoint/2019/9/main/command">
                <pc:docMk/>
                <pc:sldMk cId="3416965268" sldId="453"/>
                <pc2:cmMk id="{76B62A42-0CD7-4D06-BB77-8431B59E7F09}"/>
              </pc2:cmMkLst>
            </pc226:cmChg>
          </p:ext>
        </pc:extLst>
      </pc:sldChg>
      <pc:sldChg chg="modSp add mod modCm modNotes modNotesTx">
        <pc:chgData name="Carolyn Dawn Rider" userId="8c9e2da6-2e24-4746-b720-68f58bc9dd08" providerId="ADAL" clId="{7B1E7726-BE4F-4C6F-A122-8A361C33E565}" dt="2023-11-13T23:30:24.550" v="35469" actId="6549"/>
        <pc:sldMkLst>
          <pc:docMk/>
          <pc:sldMk cId="4274237600" sldId="453"/>
        </pc:sldMkLst>
        <pc:spChg chg="mod">
          <ac:chgData name="Carolyn Dawn Rider" userId="8c9e2da6-2e24-4746-b720-68f58bc9dd08" providerId="ADAL" clId="{7B1E7726-BE4F-4C6F-A122-8A361C33E565}" dt="2023-11-07T16:42:23.030" v="33167" actId="20577"/>
          <ac:spMkLst>
            <pc:docMk/>
            <pc:sldMk cId="4274237600" sldId="453"/>
            <ac:spMk id="3" creationId="{001FD1AF-53DD-AC07-EC94-FACC9C2BC64C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Carolyn Dawn Rider" userId="8c9e2da6-2e24-4746-b720-68f58bc9dd08" providerId="ADAL" clId="{7B1E7726-BE4F-4C6F-A122-8A361C33E565}" dt="2023-11-02T16:29:21.953" v="9207"/>
              <pc2:cmMkLst xmlns:pc2="http://schemas.microsoft.com/office/powerpoint/2019/9/main/command">
                <pc:docMk/>
                <pc:sldMk cId="4274237600" sldId="453"/>
                <pc2:cmMk id="{83713994-3C53-4309-8346-45666B8C5A31}"/>
              </pc2:cmMkLst>
            </pc226:cmChg>
          </p:ext>
        </pc:extLst>
      </pc:sldChg>
      <pc:sldChg chg="modSp add mod modNotesTx">
        <pc:chgData name="Carolyn Dawn Rider" userId="8c9e2da6-2e24-4746-b720-68f58bc9dd08" providerId="ADAL" clId="{7B1E7726-BE4F-4C6F-A122-8A361C33E565}" dt="2023-11-13T19:33:46.736" v="34266" actId="20577"/>
        <pc:sldMkLst>
          <pc:docMk/>
          <pc:sldMk cId="102941938" sldId="454"/>
        </pc:sldMkLst>
        <pc:picChg chg="mod">
          <ac:chgData name="Carolyn Dawn Rider" userId="8c9e2da6-2e24-4746-b720-68f58bc9dd08" providerId="ADAL" clId="{7B1E7726-BE4F-4C6F-A122-8A361C33E565}" dt="2023-11-02T16:06:22.532" v="9172" actId="962"/>
          <ac:picMkLst>
            <pc:docMk/>
            <pc:sldMk cId="102941938" sldId="454"/>
            <ac:picMk id="7" creationId="{BA840ACF-31BB-8ED1-4C98-4690C0984296}"/>
          </ac:picMkLst>
        </pc:picChg>
      </pc:sldChg>
      <pc:sldChg chg="addSp delSp modSp new del mod ord modClrScheme chgLayout">
        <pc:chgData name="Carolyn Dawn Rider" userId="8c9e2da6-2e24-4746-b720-68f58bc9dd08" providerId="ADAL" clId="{7B1E7726-BE4F-4C6F-A122-8A361C33E565}" dt="2023-11-01T23:29:58.094" v="9112" actId="2696"/>
        <pc:sldMkLst>
          <pc:docMk/>
          <pc:sldMk cId="1650868126" sldId="454"/>
        </pc:sldMkLst>
        <pc:spChg chg="mod ord">
          <ac:chgData name="Carolyn Dawn Rider" userId="8c9e2da6-2e24-4746-b720-68f58bc9dd08" providerId="ADAL" clId="{7B1E7726-BE4F-4C6F-A122-8A361C33E565}" dt="2023-10-30T23:24:46.100" v="95" actId="700"/>
          <ac:spMkLst>
            <pc:docMk/>
            <pc:sldMk cId="1650868126" sldId="454"/>
            <ac:spMk id="2" creationId="{BBE2FF56-91A4-5759-E2A2-F6D489F99656}"/>
          </ac:spMkLst>
        </pc:spChg>
        <pc:spChg chg="add del mod ord">
          <ac:chgData name="Carolyn Dawn Rider" userId="8c9e2da6-2e24-4746-b720-68f58bc9dd08" providerId="ADAL" clId="{7B1E7726-BE4F-4C6F-A122-8A361C33E565}" dt="2023-10-30T23:27:02.907" v="96" actId="22"/>
          <ac:spMkLst>
            <pc:docMk/>
            <pc:sldMk cId="1650868126" sldId="454"/>
            <ac:spMk id="3" creationId="{219D031C-5062-C1D0-662E-9A0996C466B4}"/>
          </ac:spMkLst>
        </pc:spChg>
        <pc:spChg chg="add del mod ord">
          <ac:chgData name="Carolyn Dawn Rider" userId="8c9e2da6-2e24-4746-b720-68f58bc9dd08" providerId="ADAL" clId="{7B1E7726-BE4F-4C6F-A122-8A361C33E565}" dt="2023-10-30T23:24:46.100" v="95" actId="700"/>
          <ac:spMkLst>
            <pc:docMk/>
            <pc:sldMk cId="1650868126" sldId="454"/>
            <ac:spMk id="4" creationId="{A0F90A9B-46C0-0DFA-7675-8D42461250A3}"/>
          </ac:spMkLst>
        </pc:spChg>
        <pc:spChg chg="add del mod ord">
          <ac:chgData name="Carolyn Dawn Rider" userId="8c9e2da6-2e24-4746-b720-68f58bc9dd08" providerId="ADAL" clId="{7B1E7726-BE4F-4C6F-A122-8A361C33E565}" dt="2023-10-30T23:24:46.100" v="95" actId="700"/>
          <ac:spMkLst>
            <pc:docMk/>
            <pc:sldMk cId="1650868126" sldId="454"/>
            <ac:spMk id="5" creationId="{BEE3CE71-6A39-2B73-9055-10606531D09A}"/>
          </ac:spMkLst>
        </pc:spChg>
        <pc:spChg chg="add mod ord">
          <ac:chgData name="Carolyn Dawn Rider" userId="8c9e2da6-2e24-4746-b720-68f58bc9dd08" providerId="ADAL" clId="{7B1E7726-BE4F-4C6F-A122-8A361C33E565}" dt="2023-11-01T16:49:48.483" v="2654" actId="13244"/>
          <ac:spMkLst>
            <pc:docMk/>
            <pc:sldMk cId="1650868126" sldId="454"/>
            <ac:spMk id="8" creationId="{DC5556EE-2819-53ED-D0FE-8700571E94FA}"/>
          </ac:spMkLst>
        </pc:spChg>
        <pc:spChg chg="add mod">
          <ac:chgData name="Carolyn Dawn Rider" userId="8c9e2da6-2e24-4746-b720-68f58bc9dd08" providerId="ADAL" clId="{7B1E7726-BE4F-4C6F-A122-8A361C33E565}" dt="2023-10-30T23:29:48.008" v="263" actId="122"/>
          <ac:spMkLst>
            <pc:docMk/>
            <pc:sldMk cId="1650868126" sldId="454"/>
            <ac:spMk id="9" creationId="{0C0D312D-4356-81EC-AAC6-6A790B55D9F2}"/>
          </ac:spMkLst>
        </pc:spChg>
        <pc:picChg chg="add mod ord">
          <ac:chgData name="Carolyn Dawn Rider" userId="8c9e2da6-2e24-4746-b720-68f58bc9dd08" providerId="ADAL" clId="{7B1E7726-BE4F-4C6F-A122-8A361C33E565}" dt="2023-11-01T16:51:04.275" v="2655" actId="962"/>
          <ac:picMkLst>
            <pc:docMk/>
            <pc:sldMk cId="1650868126" sldId="454"/>
            <ac:picMk id="7" creationId="{BA840ACF-31BB-8ED1-4C98-4690C0984296}"/>
          </ac:picMkLst>
        </pc:picChg>
      </pc:sldChg>
      <pc:sldChg chg="addSp delSp modSp add del mod">
        <pc:chgData name="Carolyn Dawn Rider" userId="8c9e2da6-2e24-4746-b720-68f58bc9dd08" providerId="ADAL" clId="{7B1E7726-BE4F-4C6F-A122-8A361C33E565}" dt="2023-11-01T23:29:58.094" v="9112" actId="2696"/>
        <pc:sldMkLst>
          <pc:docMk/>
          <pc:sldMk cId="694345431" sldId="455"/>
        </pc:sldMkLst>
        <pc:spChg chg="mod ord">
          <ac:chgData name="Carolyn Dawn Rider" userId="8c9e2da6-2e24-4746-b720-68f58bc9dd08" providerId="ADAL" clId="{7B1E7726-BE4F-4C6F-A122-8A361C33E565}" dt="2023-11-01T16:33:08.910" v="2263"/>
          <ac:spMkLst>
            <pc:docMk/>
            <pc:sldMk cId="694345431" sldId="455"/>
            <ac:spMk id="2" creationId="{00000000-0000-0000-0000-000000000000}"/>
          </ac:spMkLst>
        </pc:spChg>
        <pc:spChg chg="del mod">
          <ac:chgData name="Carolyn Dawn Rider" userId="8c9e2da6-2e24-4746-b720-68f58bc9dd08" providerId="ADAL" clId="{7B1E7726-BE4F-4C6F-A122-8A361C33E565}" dt="2023-10-30T23:47:33.225" v="626" actId="478"/>
          <ac:spMkLst>
            <pc:docMk/>
            <pc:sldMk cId="694345431" sldId="455"/>
            <ac:spMk id="3" creationId="{001FD1AF-53DD-AC07-EC94-FACC9C2BC64C}"/>
          </ac:spMkLst>
        </pc:spChg>
        <pc:spChg chg="add mod ord">
          <ac:chgData name="Carolyn Dawn Rider" userId="8c9e2da6-2e24-4746-b720-68f58bc9dd08" providerId="ADAL" clId="{7B1E7726-BE4F-4C6F-A122-8A361C33E565}" dt="2023-11-01T16:33:25.765" v="2268"/>
          <ac:spMkLst>
            <pc:docMk/>
            <pc:sldMk cId="694345431" sldId="455"/>
            <ac:spMk id="3" creationId="{27885A22-4C47-3FE1-1F95-B3701B1D0F05}"/>
          </ac:spMkLst>
        </pc:spChg>
        <pc:spChg chg="add del mod">
          <ac:chgData name="Carolyn Dawn Rider" userId="8c9e2da6-2e24-4746-b720-68f58bc9dd08" providerId="ADAL" clId="{7B1E7726-BE4F-4C6F-A122-8A361C33E565}" dt="2023-10-31T00:06:52.655" v="1092" actId="478"/>
          <ac:spMkLst>
            <pc:docMk/>
            <pc:sldMk cId="694345431" sldId="455"/>
            <ac:spMk id="8" creationId="{A1BF967D-40F4-0CFC-116F-19FE88587C9B}"/>
          </ac:spMkLst>
        </pc:spChg>
        <pc:spChg chg="add mod ord">
          <ac:chgData name="Carolyn Dawn Rider" userId="8c9e2da6-2e24-4746-b720-68f58bc9dd08" providerId="ADAL" clId="{7B1E7726-BE4F-4C6F-A122-8A361C33E565}" dt="2023-11-01T16:33:29.567" v="2271"/>
          <ac:spMkLst>
            <pc:docMk/>
            <pc:sldMk cId="694345431" sldId="455"/>
            <ac:spMk id="9" creationId="{63BE1CB5-2ED6-F14F-134B-72B8D48AE053}"/>
          </ac:spMkLst>
        </pc:spChg>
        <pc:graphicFrameChg chg="add del">
          <ac:chgData name="Carolyn Dawn Rider" userId="8c9e2da6-2e24-4746-b720-68f58bc9dd08" providerId="ADAL" clId="{7B1E7726-BE4F-4C6F-A122-8A361C33E565}" dt="2023-10-30T23:44:29.560" v="621" actId="478"/>
          <ac:graphicFrameMkLst>
            <pc:docMk/>
            <pc:sldMk cId="694345431" sldId="455"/>
            <ac:graphicFrameMk id="10" creationId="{9D739E50-43C4-83D6-8853-8204066AE059}"/>
          </ac:graphicFrameMkLst>
        </pc:graphicFrameChg>
        <pc:graphicFrameChg chg="add mod ord modGraphic">
          <ac:chgData name="Carolyn Dawn Rider" userId="8c9e2da6-2e24-4746-b720-68f58bc9dd08" providerId="ADAL" clId="{7B1E7726-BE4F-4C6F-A122-8A361C33E565}" dt="2023-10-31T00:05:18.891" v="1045" actId="20577"/>
          <ac:graphicFrameMkLst>
            <pc:docMk/>
            <pc:sldMk cId="694345431" sldId="455"/>
            <ac:graphicFrameMk id="11" creationId="{F550C2B1-AA44-639E-E80F-DBE81949E470}"/>
          </ac:graphicFrameMkLst>
        </pc:graphicFrameChg>
        <pc:picChg chg="add mod">
          <ac:chgData name="Carolyn Dawn Rider" userId="8c9e2da6-2e24-4746-b720-68f58bc9dd08" providerId="ADAL" clId="{7B1E7726-BE4F-4C6F-A122-8A361C33E565}" dt="2023-11-01T16:33:19.281" v="2265" actId="962"/>
          <ac:picMkLst>
            <pc:docMk/>
            <pc:sldMk cId="694345431" sldId="455"/>
            <ac:picMk id="5" creationId="{06407C58-25ED-57CE-05D2-A7F7460A0D72}"/>
          </ac:picMkLst>
        </pc:picChg>
        <pc:picChg chg="add del mod">
          <ac:chgData name="Carolyn Dawn Rider" userId="8c9e2da6-2e24-4746-b720-68f58bc9dd08" providerId="ADAL" clId="{7B1E7726-BE4F-4C6F-A122-8A361C33E565}" dt="2023-10-30T23:49:53.623" v="650" actId="478"/>
          <ac:picMkLst>
            <pc:docMk/>
            <pc:sldMk cId="694345431" sldId="455"/>
            <ac:picMk id="5" creationId="{BC1E7A0A-F480-B406-F48D-65FDC535DE0C}"/>
          </ac:picMkLst>
        </pc:picChg>
        <pc:picChg chg="add mod">
          <ac:chgData name="Carolyn Dawn Rider" userId="8c9e2da6-2e24-4746-b720-68f58bc9dd08" providerId="ADAL" clId="{7B1E7726-BE4F-4C6F-A122-8A361C33E565}" dt="2023-11-01T16:33:20.317" v="2266" actId="962"/>
          <ac:picMkLst>
            <pc:docMk/>
            <pc:sldMk cId="694345431" sldId="455"/>
            <ac:picMk id="7" creationId="{43F4BA8D-A525-5DF0-021B-7F4DAA92A77E}"/>
          </ac:picMkLst>
        </pc:picChg>
        <pc:picChg chg="add del mod">
          <ac:chgData name="Carolyn Dawn Rider" userId="8c9e2da6-2e24-4746-b720-68f58bc9dd08" providerId="ADAL" clId="{7B1E7726-BE4F-4C6F-A122-8A361C33E565}" dt="2023-10-30T23:49:54.313" v="651" actId="478"/>
          <ac:picMkLst>
            <pc:docMk/>
            <pc:sldMk cId="694345431" sldId="455"/>
            <ac:picMk id="7" creationId="{C13159C0-F79A-593B-D79E-F64A8476E548}"/>
          </ac:picMkLst>
        </pc:picChg>
        <pc:picChg chg="add del mod">
          <ac:chgData name="Carolyn Dawn Rider" userId="8c9e2da6-2e24-4746-b720-68f58bc9dd08" providerId="ADAL" clId="{7B1E7726-BE4F-4C6F-A122-8A361C33E565}" dt="2023-10-30T23:49:54.952" v="652" actId="478"/>
          <ac:picMkLst>
            <pc:docMk/>
            <pc:sldMk cId="694345431" sldId="455"/>
            <ac:picMk id="9" creationId="{1F2BCD6A-01E5-8CAC-61A0-21C553D16DFA}"/>
          </ac:picMkLst>
        </pc:picChg>
        <pc:picChg chg="add mod">
          <ac:chgData name="Carolyn Dawn Rider" userId="8c9e2da6-2e24-4746-b720-68f58bc9dd08" providerId="ADAL" clId="{7B1E7726-BE4F-4C6F-A122-8A361C33E565}" dt="2023-11-01T16:33:15.605" v="2264" actId="962"/>
          <ac:picMkLst>
            <pc:docMk/>
            <pc:sldMk cId="694345431" sldId="455"/>
            <ac:picMk id="13" creationId="{B491B664-9F44-C152-4285-C69604BFA30E}"/>
          </ac:picMkLst>
        </pc:picChg>
      </pc:sldChg>
      <pc:sldChg chg="add modCm modNotes modNotesTx">
        <pc:chgData name="Carolyn Dawn Rider" userId="8c9e2da6-2e24-4746-b720-68f58bc9dd08" providerId="ADAL" clId="{7B1E7726-BE4F-4C6F-A122-8A361C33E565}" dt="2023-11-15T18:41:22.521" v="36898" actId="20577"/>
        <pc:sldMkLst>
          <pc:docMk/>
          <pc:sldMk cId="3433561508" sldId="45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Carolyn Dawn Rider" userId="8c9e2da6-2e24-4746-b720-68f58bc9dd08" providerId="ADAL" clId="{7B1E7726-BE4F-4C6F-A122-8A361C33E565}" dt="2023-11-13T19:42:54.562" v="34644"/>
              <pc2:cmMkLst xmlns:pc2="http://schemas.microsoft.com/office/powerpoint/2019/9/main/command">
                <pc:docMk/>
                <pc:sldMk cId="3433561508" sldId="455"/>
                <pc2:cmMk id="{B62037EE-4EC3-446E-A51E-70FE28BFFD04}"/>
              </pc2:cmMkLst>
            </pc226:cmChg>
          </p:ext>
        </pc:extLst>
      </pc:sldChg>
      <pc:sldChg chg="addSp delSp modSp new del mod chgLayout">
        <pc:chgData name="Carolyn Dawn Rider" userId="8c9e2da6-2e24-4746-b720-68f58bc9dd08" providerId="ADAL" clId="{7B1E7726-BE4F-4C6F-A122-8A361C33E565}" dt="2023-11-01T23:29:58.094" v="9112" actId="2696"/>
        <pc:sldMkLst>
          <pc:docMk/>
          <pc:sldMk cId="754565025" sldId="456"/>
        </pc:sldMkLst>
        <pc:spChg chg="mod ord">
          <ac:chgData name="Carolyn Dawn Rider" userId="8c9e2da6-2e24-4746-b720-68f58bc9dd08" providerId="ADAL" clId="{7B1E7726-BE4F-4C6F-A122-8A361C33E565}" dt="2023-10-31T00:15:47.574" v="1439" actId="20577"/>
          <ac:spMkLst>
            <pc:docMk/>
            <pc:sldMk cId="754565025" sldId="456"/>
            <ac:spMk id="2" creationId="{F019B573-34CB-00B2-325E-92640A25F2E0}"/>
          </ac:spMkLst>
        </pc:spChg>
        <pc:spChg chg="del">
          <ac:chgData name="Carolyn Dawn Rider" userId="8c9e2da6-2e24-4746-b720-68f58bc9dd08" providerId="ADAL" clId="{7B1E7726-BE4F-4C6F-A122-8A361C33E565}" dt="2023-10-31T00:13:52.118" v="1266" actId="22"/>
          <ac:spMkLst>
            <pc:docMk/>
            <pc:sldMk cId="754565025" sldId="456"/>
            <ac:spMk id="3" creationId="{CE5C6C5C-3D88-C247-545C-71BFC66D5809}"/>
          </ac:spMkLst>
        </pc:spChg>
        <pc:spChg chg="add mod">
          <ac:chgData name="Carolyn Dawn Rider" userId="8c9e2da6-2e24-4746-b720-68f58bc9dd08" providerId="ADAL" clId="{7B1E7726-BE4F-4C6F-A122-8A361C33E565}" dt="2023-10-31T00:43:33.698" v="2262" actId="20577"/>
          <ac:spMkLst>
            <pc:docMk/>
            <pc:sldMk cId="754565025" sldId="456"/>
            <ac:spMk id="7" creationId="{BCADFD29-F0AD-6374-5FA9-DDC28ABC1698}"/>
          </ac:spMkLst>
        </pc:spChg>
        <pc:grpChg chg="add mod">
          <ac:chgData name="Carolyn Dawn Rider" userId="8c9e2da6-2e24-4746-b720-68f58bc9dd08" providerId="ADAL" clId="{7B1E7726-BE4F-4C6F-A122-8A361C33E565}" dt="2023-11-01T16:51:35.222" v="2656" actId="962"/>
          <ac:grpSpMkLst>
            <pc:docMk/>
            <pc:sldMk cId="754565025" sldId="456"/>
            <ac:grpSpMk id="14" creationId="{8AF5ED0E-DA48-7AA9-D523-7BACD91DDC01}"/>
          </ac:grpSpMkLst>
        </pc:grpChg>
        <pc:picChg chg="add del mod ord">
          <ac:chgData name="Carolyn Dawn Rider" userId="8c9e2da6-2e24-4746-b720-68f58bc9dd08" providerId="ADAL" clId="{7B1E7726-BE4F-4C6F-A122-8A361C33E565}" dt="2023-10-31T00:14:22.185" v="1274" actId="478"/>
          <ac:picMkLst>
            <pc:docMk/>
            <pc:sldMk cId="754565025" sldId="456"/>
            <ac:picMk id="5" creationId="{8A61247F-F9F0-B06F-5DC2-92AB8B589BA7}"/>
          </ac:picMkLst>
        </pc:picChg>
        <pc:picChg chg="add del mod">
          <ac:chgData name="Carolyn Dawn Rider" userId="8c9e2da6-2e24-4746-b720-68f58bc9dd08" providerId="ADAL" clId="{7B1E7726-BE4F-4C6F-A122-8A361C33E565}" dt="2023-10-31T00:18:21.178" v="1698"/>
          <ac:picMkLst>
            <pc:docMk/>
            <pc:sldMk cId="754565025" sldId="456"/>
            <ac:picMk id="9" creationId="{C41D5373-6AA7-45A2-17A2-39255F638A86}"/>
          </ac:picMkLst>
        </pc:picChg>
        <pc:picChg chg="add mod">
          <ac:chgData name="Carolyn Dawn Rider" userId="8c9e2da6-2e24-4746-b720-68f58bc9dd08" providerId="ADAL" clId="{7B1E7726-BE4F-4C6F-A122-8A361C33E565}" dt="2023-10-31T00:29:01.409" v="1762" actId="1076"/>
          <ac:picMkLst>
            <pc:docMk/>
            <pc:sldMk cId="754565025" sldId="456"/>
            <ac:picMk id="11" creationId="{49EB13A5-24DF-F11C-87F9-3370E415EC6E}"/>
          </ac:picMkLst>
        </pc:picChg>
        <pc:picChg chg="add mod">
          <ac:chgData name="Carolyn Dawn Rider" userId="8c9e2da6-2e24-4746-b720-68f58bc9dd08" providerId="ADAL" clId="{7B1E7726-BE4F-4C6F-A122-8A361C33E565}" dt="2023-10-31T00:29:01.409" v="1762" actId="1076"/>
          <ac:picMkLst>
            <pc:docMk/>
            <pc:sldMk cId="754565025" sldId="456"/>
            <ac:picMk id="13" creationId="{8EBA64AC-8855-B567-F04E-17B8C54D0BC9}"/>
          </ac:picMkLst>
        </pc:picChg>
        <pc:picChg chg="add mod">
          <ac:chgData name="Carolyn Dawn Rider" userId="8c9e2da6-2e24-4746-b720-68f58bc9dd08" providerId="ADAL" clId="{7B1E7726-BE4F-4C6F-A122-8A361C33E565}" dt="2023-10-31T00:29:01.409" v="1762" actId="1076"/>
          <ac:picMkLst>
            <pc:docMk/>
            <pc:sldMk cId="754565025" sldId="456"/>
            <ac:picMk id="2050" creationId="{BE5222CE-ACE4-48F1-6242-38F68D68E5E3}"/>
          </ac:picMkLst>
        </pc:picChg>
      </pc:sldChg>
      <pc:sldChg chg="modSp add mod modNotes modNotesTx">
        <pc:chgData name="Carolyn Dawn Rider" userId="8c9e2da6-2e24-4746-b720-68f58bc9dd08" providerId="ADAL" clId="{7B1E7726-BE4F-4C6F-A122-8A361C33E565}" dt="2023-11-13T23:46:24.782" v="36172" actId="20577"/>
        <pc:sldMkLst>
          <pc:docMk/>
          <pc:sldMk cId="1682699918" sldId="456"/>
        </pc:sldMkLst>
        <pc:spChg chg="mod">
          <ac:chgData name="Carolyn Dawn Rider" userId="8c9e2da6-2e24-4746-b720-68f58bc9dd08" providerId="ADAL" clId="{7B1E7726-BE4F-4C6F-A122-8A361C33E565}" dt="2023-11-06T20:58:26.014" v="12156" actId="20577"/>
          <ac:spMkLst>
            <pc:docMk/>
            <pc:sldMk cId="1682699918" sldId="456"/>
            <ac:spMk id="7" creationId="{BCADFD29-F0AD-6374-5FA9-DDC28ABC1698}"/>
          </ac:spMkLst>
        </pc:spChg>
      </pc:sldChg>
      <pc:sldChg chg="modSp add modAnim">
        <pc:chgData name="Carolyn Dawn Rider" userId="8c9e2da6-2e24-4746-b720-68f58bc9dd08" providerId="ADAL" clId="{7B1E7726-BE4F-4C6F-A122-8A361C33E565}" dt="2023-11-02T16:06:04.195" v="9171" actId="20577"/>
        <pc:sldMkLst>
          <pc:docMk/>
          <pc:sldMk cId="2068315359" sldId="457"/>
        </pc:sldMkLst>
        <pc:spChg chg="mod">
          <ac:chgData name="Carolyn Dawn Rider" userId="8c9e2da6-2e24-4746-b720-68f58bc9dd08" providerId="ADAL" clId="{7B1E7726-BE4F-4C6F-A122-8A361C33E565}" dt="2023-11-02T16:06:04.195" v="9171" actId="20577"/>
          <ac:spMkLst>
            <pc:docMk/>
            <pc:sldMk cId="2068315359" sldId="457"/>
            <ac:spMk id="2" creationId="{00000000-0000-0000-0000-000000000000}"/>
          </ac:spMkLst>
        </pc:spChg>
      </pc:sldChg>
      <pc:sldChg chg="modSp add del modAnim">
        <pc:chgData name="Carolyn Dawn Rider" userId="8c9e2da6-2e24-4746-b720-68f58bc9dd08" providerId="ADAL" clId="{7B1E7726-BE4F-4C6F-A122-8A361C33E565}" dt="2023-11-01T23:29:58.094" v="9112" actId="2696"/>
        <pc:sldMkLst>
          <pc:docMk/>
          <pc:sldMk cId="3440370321" sldId="457"/>
        </pc:sldMkLst>
        <pc:spChg chg="mod">
          <ac:chgData name="Carolyn Dawn Rider" userId="8c9e2da6-2e24-4746-b720-68f58bc9dd08" providerId="ADAL" clId="{7B1E7726-BE4F-4C6F-A122-8A361C33E565}" dt="2023-10-31T00:37:43.203" v="2179" actId="207"/>
          <ac:spMkLst>
            <pc:docMk/>
            <pc:sldMk cId="3440370321" sldId="457"/>
            <ac:spMk id="3" creationId="{00000000-0000-0000-0000-000000000000}"/>
          </ac:spMkLst>
        </pc:spChg>
      </pc:sldChg>
      <pc:sldChg chg="modNotesTx">
        <pc:chgData name="Carolyn Dawn Rider" userId="8c9e2da6-2e24-4746-b720-68f58bc9dd08" providerId="ADAL" clId="{7B1E7726-BE4F-4C6F-A122-8A361C33E565}" dt="2023-11-06T21:56:52.932" v="16652"/>
        <pc:sldMkLst>
          <pc:docMk/>
          <pc:sldMk cId="841077184" sldId="462"/>
        </pc:sldMkLst>
      </pc:sldChg>
      <pc:sldChg chg="modSp add mod ord modNotesTx">
        <pc:chgData name="Carolyn Dawn Rider" userId="8c9e2da6-2e24-4746-b720-68f58bc9dd08" providerId="ADAL" clId="{7B1E7726-BE4F-4C6F-A122-8A361C33E565}" dt="2023-11-06T21:59:05.512" v="16947" actId="20577"/>
        <pc:sldMkLst>
          <pc:docMk/>
          <pc:sldMk cId="723036825" sldId="463"/>
        </pc:sldMkLst>
        <pc:spChg chg="ord">
          <ac:chgData name="Carolyn Dawn Rider" userId="8c9e2da6-2e24-4746-b720-68f58bc9dd08" providerId="ADAL" clId="{7B1E7726-BE4F-4C6F-A122-8A361C33E565}" dt="2023-11-02T16:06:38.872" v="9173" actId="13244"/>
          <ac:spMkLst>
            <pc:docMk/>
            <pc:sldMk cId="723036825" sldId="463"/>
            <ac:spMk id="6" creationId="{88E5107E-6E3B-712C-876C-5D91159B6CB2}"/>
          </ac:spMkLst>
        </pc:spChg>
        <pc:picChg chg="mod">
          <ac:chgData name="Carolyn Dawn Rider" userId="8c9e2da6-2e24-4746-b720-68f58bc9dd08" providerId="ADAL" clId="{7B1E7726-BE4F-4C6F-A122-8A361C33E565}" dt="2023-11-02T16:06:44.719" v="9174" actId="962"/>
          <ac:picMkLst>
            <pc:docMk/>
            <pc:sldMk cId="723036825" sldId="463"/>
            <ac:picMk id="5" creationId="{C5E7F648-7158-5244-F750-A43611A9E6EE}"/>
          </ac:picMkLst>
        </pc:picChg>
      </pc:sldChg>
      <pc:sldChg chg="addSp delSp modSp del mod">
        <pc:chgData name="Carolyn Dawn Rider" userId="8c9e2da6-2e24-4746-b720-68f58bc9dd08" providerId="ADAL" clId="{7B1E7726-BE4F-4C6F-A122-8A361C33E565}" dt="2023-11-01T23:29:58.094" v="9112" actId="2696"/>
        <pc:sldMkLst>
          <pc:docMk/>
          <pc:sldMk cId="967135120" sldId="463"/>
        </pc:sldMkLst>
        <pc:spChg chg="mod">
          <ac:chgData name="Carolyn Dawn Rider" userId="8c9e2da6-2e24-4746-b720-68f58bc9dd08" providerId="ADAL" clId="{7B1E7726-BE4F-4C6F-A122-8A361C33E565}" dt="2023-11-01T16:47:01.869" v="2641" actId="14100"/>
          <ac:spMkLst>
            <pc:docMk/>
            <pc:sldMk cId="967135120" sldId="463"/>
            <ac:spMk id="2" creationId="{94E1FDAC-0B86-6AC2-D8F3-CCEBA2BAE2B6}"/>
          </ac:spMkLst>
        </pc:spChg>
        <pc:spChg chg="del">
          <ac:chgData name="Carolyn Dawn Rider" userId="8c9e2da6-2e24-4746-b720-68f58bc9dd08" providerId="ADAL" clId="{7B1E7726-BE4F-4C6F-A122-8A361C33E565}" dt="2023-11-01T16:43:03.184" v="2272" actId="931"/>
          <ac:spMkLst>
            <pc:docMk/>
            <pc:sldMk cId="967135120" sldId="463"/>
            <ac:spMk id="3" creationId="{058EA476-7F5F-6318-22AB-1160741D789B}"/>
          </ac:spMkLst>
        </pc:spChg>
        <pc:spChg chg="add mod">
          <ac:chgData name="Carolyn Dawn Rider" userId="8c9e2da6-2e24-4746-b720-68f58bc9dd08" providerId="ADAL" clId="{7B1E7726-BE4F-4C6F-A122-8A361C33E565}" dt="2023-11-01T16:48:43.548" v="2652" actId="1076"/>
          <ac:spMkLst>
            <pc:docMk/>
            <pc:sldMk cId="967135120" sldId="463"/>
            <ac:spMk id="6" creationId="{88E5107E-6E3B-712C-876C-5D91159B6CB2}"/>
          </ac:spMkLst>
        </pc:spChg>
        <pc:picChg chg="add mod">
          <ac:chgData name="Carolyn Dawn Rider" userId="8c9e2da6-2e24-4746-b720-68f58bc9dd08" providerId="ADAL" clId="{7B1E7726-BE4F-4C6F-A122-8A361C33E565}" dt="2023-11-01T17:10:39.382" v="3287" actId="962"/>
          <ac:picMkLst>
            <pc:docMk/>
            <pc:sldMk cId="967135120" sldId="463"/>
            <ac:picMk id="5" creationId="{C5E7F648-7158-5244-F750-A43611A9E6EE}"/>
          </ac:picMkLst>
        </pc:picChg>
      </pc:sldChg>
      <pc:sldChg chg="addSp delSp modSp new del mod">
        <pc:chgData name="Carolyn Dawn Rider" userId="8c9e2da6-2e24-4746-b720-68f58bc9dd08" providerId="ADAL" clId="{7B1E7726-BE4F-4C6F-A122-8A361C33E565}" dt="2023-11-01T23:29:58.094" v="9112" actId="2696"/>
        <pc:sldMkLst>
          <pc:docMk/>
          <pc:sldMk cId="429129094" sldId="465"/>
        </pc:sldMkLst>
        <pc:spChg chg="mod">
          <ac:chgData name="Carolyn Dawn Rider" userId="8c9e2da6-2e24-4746-b720-68f58bc9dd08" providerId="ADAL" clId="{7B1E7726-BE4F-4C6F-A122-8A361C33E565}" dt="2023-11-01T16:52:23.956" v="2692" actId="20577"/>
          <ac:spMkLst>
            <pc:docMk/>
            <pc:sldMk cId="429129094" sldId="465"/>
            <ac:spMk id="2" creationId="{E1B83471-4B2C-8F6A-5D19-58309D37A7AB}"/>
          </ac:spMkLst>
        </pc:spChg>
        <pc:spChg chg="del">
          <ac:chgData name="Carolyn Dawn Rider" userId="8c9e2da6-2e24-4746-b720-68f58bc9dd08" providerId="ADAL" clId="{7B1E7726-BE4F-4C6F-A122-8A361C33E565}" dt="2023-11-01T16:52:52.342" v="2693" actId="3680"/>
          <ac:spMkLst>
            <pc:docMk/>
            <pc:sldMk cId="429129094" sldId="465"/>
            <ac:spMk id="3" creationId="{82D05A5D-2771-2C68-35E4-C66B89492772}"/>
          </ac:spMkLst>
        </pc:spChg>
        <pc:spChg chg="add mod">
          <ac:chgData name="Carolyn Dawn Rider" userId="8c9e2da6-2e24-4746-b720-68f58bc9dd08" providerId="ADAL" clId="{7B1E7726-BE4F-4C6F-A122-8A361C33E565}" dt="2023-11-01T17:12:02.716" v="3309" actId="1076"/>
          <ac:spMkLst>
            <pc:docMk/>
            <pc:sldMk cId="429129094" sldId="465"/>
            <ac:spMk id="5" creationId="{3CDF3731-BA2D-1668-989C-55CDACDC973E}"/>
          </ac:spMkLst>
        </pc:spChg>
        <pc:graphicFrameChg chg="add mod ord modGraphic">
          <ac:chgData name="Carolyn Dawn Rider" userId="8c9e2da6-2e24-4746-b720-68f58bc9dd08" providerId="ADAL" clId="{7B1E7726-BE4F-4C6F-A122-8A361C33E565}" dt="2023-11-01T17:13:49.646" v="3402" actId="20577"/>
          <ac:graphicFrameMkLst>
            <pc:docMk/>
            <pc:sldMk cId="429129094" sldId="465"/>
            <ac:graphicFrameMk id="4" creationId="{ED1AD1AD-F460-8228-9810-83FFB6B5A960}"/>
          </ac:graphicFrameMkLst>
        </pc:graphicFrameChg>
      </pc:sldChg>
      <pc:sldChg chg="modSp add mod ord modNotes modNotesTx">
        <pc:chgData name="Carolyn Dawn Rider" userId="8c9e2da6-2e24-4746-b720-68f58bc9dd08" providerId="ADAL" clId="{7B1E7726-BE4F-4C6F-A122-8A361C33E565}" dt="2023-11-13T23:34:42.943" v="35646" actId="20577"/>
        <pc:sldMkLst>
          <pc:docMk/>
          <pc:sldMk cId="3535443522" sldId="465"/>
        </pc:sldMkLst>
        <pc:spChg chg="mod">
          <ac:chgData name="Carolyn Dawn Rider" userId="8c9e2da6-2e24-4746-b720-68f58bc9dd08" providerId="ADAL" clId="{7B1E7726-BE4F-4C6F-A122-8A361C33E565}" dt="2023-11-06T20:46:16.789" v="11244" actId="14100"/>
          <ac:spMkLst>
            <pc:docMk/>
            <pc:sldMk cId="3535443522" sldId="465"/>
            <ac:spMk id="2" creationId="{E1B83471-4B2C-8F6A-5D19-58309D37A7AB}"/>
          </ac:spMkLst>
        </pc:spChg>
        <pc:spChg chg="mod">
          <ac:chgData name="Carolyn Dawn Rider" userId="8c9e2da6-2e24-4746-b720-68f58bc9dd08" providerId="ADAL" clId="{7B1E7726-BE4F-4C6F-A122-8A361C33E565}" dt="2023-11-13T17:31:38.824" v="34059" actId="113"/>
          <ac:spMkLst>
            <pc:docMk/>
            <pc:sldMk cId="3535443522" sldId="465"/>
            <ac:spMk id="5" creationId="{3CDF3731-BA2D-1668-989C-55CDACDC973E}"/>
          </ac:spMkLst>
        </pc:spChg>
        <pc:graphicFrameChg chg="mod modGraphic">
          <ac:chgData name="Carolyn Dawn Rider" userId="8c9e2da6-2e24-4746-b720-68f58bc9dd08" providerId="ADAL" clId="{7B1E7726-BE4F-4C6F-A122-8A361C33E565}" dt="2023-11-06T20:47:08.613" v="11257" actId="6549"/>
          <ac:graphicFrameMkLst>
            <pc:docMk/>
            <pc:sldMk cId="3535443522" sldId="465"/>
            <ac:graphicFrameMk id="4" creationId="{ED1AD1AD-F460-8228-9810-83FFB6B5A960}"/>
          </ac:graphicFrameMkLst>
        </pc:graphicFrameChg>
      </pc:sldChg>
      <pc:sldChg chg="addSp delSp modSp new del mod">
        <pc:chgData name="Carolyn Dawn Rider" userId="8c9e2da6-2e24-4746-b720-68f58bc9dd08" providerId="ADAL" clId="{7B1E7726-BE4F-4C6F-A122-8A361C33E565}" dt="2023-11-01T23:29:58.094" v="9112" actId="2696"/>
        <pc:sldMkLst>
          <pc:docMk/>
          <pc:sldMk cId="4161419956" sldId="466"/>
        </pc:sldMkLst>
        <pc:spChg chg="mod">
          <ac:chgData name="Carolyn Dawn Rider" userId="8c9e2da6-2e24-4746-b720-68f58bc9dd08" providerId="ADAL" clId="{7B1E7726-BE4F-4C6F-A122-8A361C33E565}" dt="2023-11-01T17:13:06.783" v="3380" actId="20577"/>
          <ac:spMkLst>
            <pc:docMk/>
            <pc:sldMk cId="4161419956" sldId="466"/>
            <ac:spMk id="2" creationId="{686857B4-D3B0-31F5-AF7F-88261AB626A7}"/>
          </ac:spMkLst>
        </pc:spChg>
        <pc:spChg chg="mod">
          <ac:chgData name="Carolyn Dawn Rider" userId="8c9e2da6-2e24-4746-b720-68f58bc9dd08" providerId="ADAL" clId="{7B1E7726-BE4F-4C6F-A122-8A361C33E565}" dt="2023-11-01T17:24:07.242" v="3822" actId="12"/>
          <ac:spMkLst>
            <pc:docMk/>
            <pc:sldMk cId="4161419956" sldId="466"/>
            <ac:spMk id="3" creationId="{24C4D31D-5E4E-1470-A44D-2592B96B4342}"/>
          </ac:spMkLst>
        </pc:spChg>
        <pc:picChg chg="add del mod">
          <ac:chgData name="Carolyn Dawn Rider" userId="8c9e2da6-2e24-4746-b720-68f58bc9dd08" providerId="ADAL" clId="{7B1E7726-BE4F-4C6F-A122-8A361C33E565}" dt="2023-11-01T17:19:34.445" v="3794" actId="478"/>
          <ac:picMkLst>
            <pc:docMk/>
            <pc:sldMk cId="4161419956" sldId="466"/>
            <ac:picMk id="5" creationId="{F3F1CBA4-FDDF-D3A3-C81B-AB1FFC0289E2}"/>
          </ac:picMkLst>
        </pc:picChg>
        <pc:picChg chg="add del mod">
          <ac:chgData name="Carolyn Dawn Rider" userId="8c9e2da6-2e24-4746-b720-68f58bc9dd08" providerId="ADAL" clId="{7B1E7726-BE4F-4C6F-A122-8A361C33E565}" dt="2023-11-01T17:20:41.063" v="3804" actId="478"/>
          <ac:picMkLst>
            <pc:docMk/>
            <pc:sldMk cId="4161419956" sldId="466"/>
            <ac:picMk id="7" creationId="{237AFBF8-13A7-8C7D-A030-C096FE109073}"/>
          </ac:picMkLst>
        </pc:picChg>
        <pc:picChg chg="add del mod">
          <ac:chgData name="Carolyn Dawn Rider" userId="8c9e2da6-2e24-4746-b720-68f58bc9dd08" providerId="ADAL" clId="{7B1E7726-BE4F-4C6F-A122-8A361C33E565}" dt="2023-11-01T17:24:24.898" v="3824" actId="478"/>
          <ac:picMkLst>
            <pc:docMk/>
            <pc:sldMk cId="4161419956" sldId="466"/>
            <ac:picMk id="9" creationId="{EDC5D14B-CB7D-65D5-BDAD-F3C201FA3067}"/>
          </ac:picMkLst>
        </pc:picChg>
        <pc:picChg chg="add mod">
          <ac:chgData name="Carolyn Dawn Rider" userId="8c9e2da6-2e24-4746-b720-68f58bc9dd08" providerId="ADAL" clId="{7B1E7726-BE4F-4C6F-A122-8A361C33E565}" dt="2023-11-01T17:24:52.022" v="3830" actId="962"/>
          <ac:picMkLst>
            <pc:docMk/>
            <pc:sldMk cId="4161419956" sldId="466"/>
            <ac:picMk id="11" creationId="{97843925-616F-4CDA-2181-9CDA1BBC1E23}"/>
          </ac:picMkLst>
        </pc:picChg>
      </pc:sldChg>
      <pc:sldChg chg="modSp add mod ord modNotesTx">
        <pc:chgData name="Carolyn Dawn Rider" userId="8c9e2da6-2e24-4746-b720-68f58bc9dd08" providerId="ADAL" clId="{7B1E7726-BE4F-4C6F-A122-8A361C33E565}" dt="2023-11-13T23:45:57.982" v="36171"/>
        <pc:sldMkLst>
          <pc:docMk/>
          <pc:sldMk cId="4221747902" sldId="466"/>
        </pc:sldMkLst>
        <pc:spChg chg="mod">
          <ac:chgData name="Carolyn Dawn Rider" userId="8c9e2da6-2e24-4746-b720-68f58bc9dd08" providerId="ADAL" clId="{7B1E7726-BE4F-4C6F-A122-8A361C33E565}" dt="2023-11-06T22:09:23.474" v="19479" actId="20577"/>
          <ac:spMkLst>
            <pc:docMk/>
            <pc:sldMk cId="4221747902" sldId="466"/>
            <ac:spMk id="3" creationId="{24C4D31D-5E4E-1470-A44D-2592B96B4342}"/>
          </ac:spMkLst>
        </pc:spChg>
        <pc:picChg chg="mod">
          <ac:chgData name="Carolyn Dawn Rider" userId="8c9e2da6-2e24-4746-b720-68f58bc9dd08" providerId="ADAL" clId="{7B1E7726-BE4F-4C6F-A122-8A361C33E565}" dt="2023-11-02T16:06:58.851" v="9175" actId="962"/>
          <ac:picMkLst>
            <pc:docMk/>
            <pc:sldMk cId="4221747902" sldId="466"/>
            <ac:picMk id="11" creationId="{97843925-616F-4CDA-2181-9CDA1BBC1E23}"/>
          </ac:picMkLst>
        </pc:picChg>
      </pc:sldChg>
      <pc:sldChg chg="modSp add mod ord modNotesTx">
        <pc:chgData name="Carolyn Dawn Rider" userId="8c9e2da6-2e24-4746-b720-68f58bc9dd08" providerId="ADAL" clId="{7B1E7726-BE4F-4C6F-A122-8A361C33E565}" dt="2023-11-06T22:20:34.039" v="21718" actId="20577"/>
        <pc:sldMkLst>
          <pc:docMk/>
          <pc:sldMk cId="4022281901" sldId="467"/>
        </pc:sldMkLst>
        <pc:spChg chg="mod">
          <ac:chgData name="Carolyn Dawn Rider" userId="8c9e2da6-2e24-4746-b720-68f58bc9dd08" providerId="ADAL" clId="{7B1E7726-BE4F-4C6F-A122-8A361C33E565}" dt="2023-11-06T22:16:54.452" v="20906" actId="20577"/>
          <ac:spMkLst>
            <pc:docMk/>
            <pc:sldMk cId="4022281901" sldId="467"/>
            <ac:spMk id="3" creationId="{A3E37582-AF47-6736-78FE-59BA881DCC46}"/>
          </ac:spMkLst>
        </pc:spChg>
      </pc:sldChg>
      <pc:sldChg chg="addSp delSp modSp new del mod">
        <pc:chgData name="Carolyn Dawn Rider" userId="8c9e2da6-2e24-4746-b720-68f58bc9dd08" providerId="ADAL" clId="{7B1E7726-BE4F-4C6F-A122-8A361C33E565}" dt="2023-11-01T23:29:58.094" v="9112" actId="2696"/>
        <pc:sldMkLst>
          <pc:docMk/>
          <pc:sldMk cId="4121608755" sldId="467"/>
        </pc:sldMkLst>
        <pc:spChg chg="mod">
          <ac:chgData name="Carolyn Dawn Rider" userId="8c9e2da6-2e24-4746-b720-68f58bc9dd08" providerId="ADAL" clId="{7B1E7726-BE4F-4C6F-A122-8A361C33E565}" dt="2023-11-01T17:28:30.745" v="3894" actId="20577"/>
          <ac:spMkLst>
            <pc:docMk/>
            <pc:sldMk cId="4121608755" sldId="467"/>
            <ac:spMk id="2" creationId="{0A2D991F-A6CC-9A5C-072E-0F900820CFE7}"/>
          </ac:spMkLst>
        </pc:spChg>
        <pc:spChg chg="add del mod">
          <ac:chgData name="Carolyn Dawn Rider" userId="8c9e2da6-2e24-4746-b720-68f58bc9dd08" providerId="ADAL" clId="{7B1E7726-BE4F-4C6F-A122-8A361C33E565}" dt="2023-11-01T17:39:08.804" v="4394" actId="113"/>
          <ac:spMkLst>
            <pc:docMk/>
            <pc:sldMk cId="4121608755" sldId="467"/>
            <ac:spMk id="3" creationId="{A3E37582-AF47-6736-78FE-59BA881DCC46}"/>
          </ac:spMkLst>
        </pc:spChg>
        <pc:spChg chg="add mod">
          <ac:chgData name="Carolyn Dawn Rider" userId="8c9e2da6-2e24-4746-b720-68f58bc9dd08" providerId="ADAL" clId="{7B1E7726-BE4F-4C6F-A122-8A361C33E565}" dt="2023-11-01T17:39:51.642" v="4395" actId="962"/>
          <ac:spMkLst>
            <pc:docMk/>
            <pc:sldMk cId="4121608755" sldId="467"/>
            <ac:spMk id="6" creationId="{F1E4CDD5-7430-7530-FCD1-B275B1077C9B}"/>
          </ac:spMkLst>
        </pc:spChg>
        <pc:spChg chg="add mod">
          <ac:chgData name="Carolyn Dawn Rider" userId="8c9e2da6-2e24-4746-b720-68f58bc9dd08" providerId="ADAL" clId="{7B1E7726-BE4F-4C6F-A122-8A361C33E565}" dt="2023-11-01T17:39:52.380" v="4396" actId="962"/>
          <ac:spMkLst>
            <pc:docMk/>
            <pc:sldMk cId="4121608755" sldId="467"/>
            <ac:spMk id="7" creationId="{66B563F5-1728-27CF-D580-11AC4993EF50}"/>
          </ac:spMkLst>
        </pc:spChg>
        <pc:spChg chg="add mod">
          <ac:chgData name="Carolyn Dawn Rider" userId="8c9e2da6-2e24-4746-b720-68f58bc9dd08" providerId="ADAL" clId="{7B1E7726-BE4F-4C6F-A122-8A361C33E565}" dt="2023-11-01T17:39:53.086" v="4397" actId="962"/>
          <ac:spMkLst>
            <pc:docMk/>
            <pc:sldMk cId="4121608755" sldId="467"/>
            <ac:spMk id="8" creationId="{7D669049-DE40-3CD3-22A3-DD14FE74328D}"/>
          </ac:spMkLst>
        </pc:spChg>
        <pc:graphicFrameChg chg="add del modGraphic">
          <ac:chgData name="Carolyn Dawn Rider" userId="8c9e2da6-2e24-4746-b720-68f58bc9dd08" providerId="ADAL" clId="{7B1E7726-BE4F-4C6F-A122-8A361C33E565}" dt="2023-11-01T17:28:24.681" v="3866" actId="1032"/>
          <ac:graphicFrameMkLst>
            <pc:docMk/>
            <pc:sldMk cId="4121608755" sldId="467"/>
            <ac:graphicFrameMk id="4" creationId="{C919FC72-B668-22B5-0B73-7795C9F0E7E4}"/>
          </ac:graphicFrameMkLst>
        </pc:graphicFrameChg>
        <pc:picChg chg="add mod">
          <ac:chgData name="Carolyn Dawn Rider" userId="8c9e2da6-2e24-4746-b720-68f58bc9dd08" providerId="ADAL" clId="{7B1E7726-BE4F-4C6F-A122-8A361C33E565}" dt="2023-11-01T17:41:37.312" v="4399" actId="208"/>
          <ac:picMkLst>
            <pc:docMk/>
            <pc:sldMk cId="4121608755" sldId="467"/>
            <ac:picMk id="5" creationId="{A6097A41-D85F-24DC-745E-9E42A2EC7884}"/>
          </ac:picMkLst>
        </pc:picChg>
      </pc:sldChg>
      <pc:sldChg chg="add ord modNotesTx">
        <pc:chgData name="Carolyn Dawn Rider" userId="8c9e2da6-2e24-4746-b720-68f58bc9dd08" providerId="ADAL" clId="{7B1E7726-BE4F-4C6F-A122-8A361C33E565}" dt="2023-11-06T22:23:52.165" v="22539" actId="20577"/>
        <pc:sldMkLst>
          <pc:docMk/>
          <pc:sldMk cId="1566845185" sldId="468"/>
        </pc:sldMkLst>
      </pc:sldChg>
      <pc:sldChg chg="modSp new del mod addCm">
        <pc:chgData name="Carolyn Dawn Rider" userId="8c9e2da6-2e24-4746-b720-68f58bc9dd08" providerId="ADAL" clId="{7B1E7726-BE4F-4C6F-A122-8A361C33E565}" dt="2023-11-01T23:29:58.094" v="9112" actId="2696"/>
        <pc:sldMkLst>
          <pc:docMk/>
          <pc:sldMk cId="1700074530" sldId="468"/>
        </pc:sldMkLst>
        <pc:spChg chg="mod">
          <ac:chgData name="Carolyn Dawn Rider" userId="8c9e2da6-2e24-4746-b720-68f58bc9dd08" providerId="ADAL" clId="{7B1E7726-BE4F-4C6F-A122-8A361C33E565}" dt="2023-11-01T19:33:07.018" v="5277" actId="14100"/>
          <ac:spMkLst>
            <pc:docMk/>
            <pc:sldMk cId="1700074530" sldId="468"/>
            <ac:spMk id="2" creationId="{F974BA32-4A21-D6AC-B532-8CA51829BE6C}"/>
          </ac:spMkLst>
        </pc:spChg>
        <pc:spChg chg="mod">
          <ac:chgData name="Carolyn Dawn Rider" userId="8c9e2da6-2e24-4746-b720-68f58bc9dd08" providerId="ADAL" clId="{7B1E7726-BE4F-4C6F-A122-8A361C33E565}" dt="2023-11-01T19:34:38.938" v="5298" actId="20577"/>
          <ac:spMkLst>
            <pc:docMk/>
            <pc:sldMk cId="1700074530" sldId="468"/>
            <ac:spMk id="3" creationId="{71400995-4EB9-99F3-2024-708B3C77EF3C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Carolyn Dawn Rider" userId="8c9e2da6-2e24-4746-b720-68f58bc9dd08" providerId="ADAL" clId="{7B1E7726-BE4F-4C6F-A122-8A361C33E565}" dt="2023-11-01T19:35:39.811" v="5299"/>
              <pc2:cmMkLst xmlns:pc2="http://schemas.microsoft.com/office/powerpoint/2019/9/main/command">
                <pc:docMk/>
                <pc:sldMk cId="1700074530" sldId="468"/>
                <pc2:cmMk id="{4CA80198-AD87-4033-A0CC-91916EEBD9C8}"/>
              </pc2:cmMkLst>
            </pc226:cmChg>
          </p:ext>
        </pc:extLst>
      </pc:sldChg>
      <pc:sldChg chg="modSp new del mod">
        <pc:chgData name="Carolyn Dawn Rider" userId="8c9e2da6-2e24-4746-b720-68f58bc9dd08" providerId="ADAL" clId="{7B1E7726-BE4F-4C6F-A122-8A361C33E565}" dt="2023-11-01T23:29:58.094" v="9112" actId="2696"/>
        <pc:sldMkLst>
          <pc:docMk/>
          <pc:sldMk cId="241720938" sldId="469"/>
        </pc:sldMkLst>
        <pc:spChg chg="mod">
          <ac:chgData name="Carolyn Dawn Rider" userId="8c9e2da6-2e24-4746-b720-68f58bc9dd08" providerId="ADAL" clId="{7B1E7726-BE4F-4C6F-A122-8A361C33E565}" dt="2023-11-01T20:03:18.136" v="5351" actId="14100"/>
          <ac:spMkLst>
            <pc:docMk/>
            <pc:sldMk cId="241720938" sldId="469"/>
            <ac:spMk id="2" creationId="{85718719-4996-192A-5D09-7419F8CE0406}"/>
          </ac:spMkLst>
        </pc:spChg>
        <pc:spChg chg="mod">
          <ac:chgData name="Carolyn Dawn Rider" userId="8c9e2da6-2e24-4746-b720-68f58bc9dd08" providerId="ADAL" clId="{7B1E7726-BE4F-4C6F-A122-8A361C33E565}" dt="2023-11-01T21:13:55.011" v="7749" actId="27636"/>
          <ac:spMkLst>
            <pc:docMk/>
            <pc:sldMk cId="241720938" sldId="469"/>
            <ac:spMk id="3" creationId="{8455E733-FC12-64CD-7101-AC2E17C2BBF8}"/>
          </ac:spMkLst>
        </pc:spChg>
      </pc:sldChg>
      <pc:sldChg chg="add ord addCm delCm modNotesTx">
        <pc:chgData name="Carolyn Dawn Rider" userId="8c9e2da6-2e24-4746-b720-68f58bc9dd08" providerId="ADAL" clId="{7B1E7726-BE4F-4C6F-A122-8A361C33E565}" dt="2023-11-15T18:42:57.319" v="37200" actId="20577"/>
        <pc:sldMkLst>
          <pc:docMk/>
          <pc:sldMk cId="2054230816" sldId="46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Carolyn Dawn Rider" userId="8c9e2da6-2e24-4746-b720-68f58bc9dd08" providerId="ADAL" clId="{7B1E7726-BE4F-4C6F-A122-8A361C33E565}" dt="2023-11-02T19:15:08.832" v="9208"/>
              <pc2:cmMkLst xmlns:pc2="http://schemas.microsoft.com/office/powerpoint/2019/9/main/command">
                <pc:docMk/>
                <pc:sldMk cId="2054230816" sldId="469"/>
                <pc2:cmMk id="{E6DC3342-E8B5-4553-A11B-143DD2993338}"/>
              </pc2:cmMkLst>
            </pc226:cmChg>
          </p:ext>
        </pc:extLst>
      </pc:sldChg>
      <pc:sldChg chg="add del modNotes modNotesTx">
        <pc:chgData name="Carolyn Dawn Rider" userId="8c9e2da6-2e24-4746-b720-68f58bc9dd08" providerId="ADAL" clId="{7B1E7726-BE4F-4C6F-A122-8A361C33E565}" dt="2023-11-15T18:43:08.346" v="37201" actId="47"/>
        <pc:sldMkLst>
          <pc:docMk/>
          <pc:sldMk cId="2512435765" sldId="470"/>
        </pc:sldMkLst>
      </pc:sldChg>
      <pc:sldChg chg="modSp new del mod">
        <pc:chgData name="Carolyn Dawn Rider" userId="8c9e2da6-2e24-4746-b720-68f58bc9dd08" providerId="ADAL" clId="{7B1E7726-BE4F-4C6F-A122-8A361C33E565}" dt="2023-11-01T23:29:58.094" v="9112" actId="2696"/>
        <pc:sldMkLst>
          <pc:docMk/>
          <pc:sldMk cId="2559465618" sldId="470"/>
        </pc:sldMkLst>
        <pc:spChg chg="mod">
          <ac:chgData name="Carolyn Dawn Rider" userId="8c9e2da6-2e24-4746-b720-68f58bc9dd08" providerId="ADAL" clId="{7B1E7726-BE4F-4C6F-A122-8A361C33E565}" dt="2023-11-01T20:11:47.171" v="5654" actId="20577"/>
          <ac:spMkLst>
            <pc:docMk/>
            <pc:sldMk cId="2559465618" sldId="470"/>
            <ac:spMk id="2" creationId="{F0363D22-235F-7EE6-94F6-DF8A7A4984FE}"/>
          </ac:spMkLst>
        </pc:spChg>
        <pc:spChg chg="mod">
          <ac:chgData name="Carolyn Dawn Rider" userId="8c9e2da6-2e24-4746-b720-68f58bc9dd08" providerId="ADAL" clId="{7B1E7726-BE4F-4C6F-A122-8A361C33E565}" dt="2023-11-01T20:25:03.844" v="6436" actId="20577"/>
          <ac:spMkLst>
            <pc:docMk/>
            <pc:sldMk cId="2559465618" sldId="470"/>
            <ac:spMk id="3" creationId="{E85C5A35-7BA1-D70D-FBA4-2336553BBCFC}"/>
          </ac:spMkLst>
        </pc:spChg>
      </pc:sldChg>
      <pc:sldChg chg="add modCm modNotes modNotesTx">
        <pc:chgData name="Carolyn Dawn Rider" userId="8c9e2da6-2e24-4746-b720-68f58bc9dd08" providerId="ADAL" clId="{7B1E7726-BE4F-4C6F-A122-8A361C33E565}" dt="2023-11-15T18:43:17.282" v="37202" actId="6549"/>
        <pc:sldMkLst>
          <pc:docMk/>
          <pc:sldMk cId="988436501" sldId="47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Carolyn Dawn Rider" userId="8c9e2da6-2e24-4746-b720-68f58bc9dd08" providerId="ADAL" clId="{7B1E7726-BE4F-4C6F-A122-8A361C33E565}" dt="2023-11-13T19:44:27.278" v="34719"/>
              <pc2:cmMkLst xmlns:pc2="http://schemas.microsoft.com/office/powerpoint/2019/9/main/command">
                <pc:docMk/>
                <pc:sldMk cId="988436501" sldId="471"/>
                <pc2:cmMk id="{7F93D3B4-8362-46C7-8DC4-B3EEBE660AE6}"/>
              </pc2:cmMkLst>
            </pc226:cmChg>
          </p:ext>
        </pc:extLst>
      </pc:sldChg>
      <pc:sldChg chg="modSp add del mod">
        <pc:chgData name="Carolyn Dawn Rider" userId="8c9e2da6-2e24-4746-b720-68f58bc9dd08" providerId="ADAL" clId="{7B1E7726-BE4F-4C6F-A122-8A361C33E565}" dt="2023-11-01T23:29:58.094" v="9112" actId="2696"/>
        <pc:sldMkLst>
          <pc:docMk/>
          <pc:sldMk cId="2105235411" sldId="471"/>
        </pc:sldMkLst>
        <pc:spChg chg="mod">
          <ac:chgData name="Carolyn Dawn Rider" userId="8c9e2da6-2e24-4746-b720-68f58bc9dd08" providerId="ADAL" clId="{7B1E7726-BE4F-4C6F-A122-8A361C33E565}" dt="2023-11-01T20:12:17.867" v="5682" actId="20577"/>
          <ac:spMkLst>
            <pc:docMk/>
            <pc:sldMk cId="2105235411" sldId="471"/>
            <ac:spMk id="2" creationId="{F0363D22-235F-7EE6-94F6-DF8A7A4984FE}"/>
          </ac:spMkLst>
        </pc:spChg>
        <pc:spChg chg="mod">
          <ac:chgData name="Carolyn Dawn Rider" userId="8c9e2da6-2e24-4746-b720-68f58bc9dd08" providerId="ADAL" clId="{7B1E7726-BE4F-4C6F-A122-8A361C33E565}" dt="2023-11-01T20:32:11.634" v="7091" actId="27636"/>
          <ac:spMkLst>
            <pc:docMk/>
            <pc:sldMk cId="2105235411" sldId="471"/>
            <ac:spMk id="3" creationId="{E85C5A35-7BA1-D70D-FBA4-2336553BBCFC}"/>
          </ac:spMkLst>
        </pc:spChg>
      </pc:sldChg>
      <pc:sldChg chg="add modNotesTx">
        <pc:chgData name="Carolyn Dawn Rider" userId="8c9e2da6-2e24-4746-b720-68f58bc9dd08" providerId="ADAL" clId="{7B1E7726-BE4F-4C6F-A122-8A361C33E565}" dt="2023-11-15T18:44:10.288" v="37292" actId="6549"/>
        <pc:sldMkLst>
          <pc:docMk/>
          <pc:sldMk cId="1109932998" sldId="472"/>
        </pc:sldMkLst>
      </pc:sldChg>
      <pc:sldChg chg="modSp add del mod">
        <pc:chgData name="Carolyn Dawn Rider" userId="8c9e2da6-2e24-4746-b720-68f58bc9dd08" providerId="ADAL" clId="{7B1E7726-BE4F-4C6F-A122-8A361C33E565}" dt="2023-11-01T23:29:58.094" v="9112" actId="2696"/>
        <pc:sldMkLst>
          <pc:docMk/>
          <pc:sldMk cId="4006129354" sldId="472"/>
        </pc:sldMkLst>
        <pc:spChg chg="mod">
          <ac:chgData name="Carolyn Dawn Rider" userId="8c9e2da6-2e24-4746-b720-68f58bc9dd08" providerId="ADAL" clId="{7B1E7726-BE4F-4C6F-A122-8A361C33E565}" dt="2023-11-01T20:12:25.665" v="5695" actId="20577"/>
          <ac:spMkLst>
            <pc:docMk/>
            <pc:sldMk cId="4006129354" sldId="472"/>
            <ac:spMk id="2" creationId="{F0363D22-235F-7EE6-94F6-DF8A7A4984FE}"/>
          </ac:spMkLst>
        </pc:spChg>
        <pc:spChg chg="mod">
          <ac:chgData name="Carolyn Dawn Rider" userId="8c9e2da6-2e24-4746-b720-68f58bc9dd08" providerId="ADAL" clId="{7B1E7726-BE4F-4C6F-A122-8A361C33E565}" dt="2023-11-01T20:48:02.794" v="7300" actId="948"/>
          <ac:spMkLst>
            <pc:docMk/>
            <pc:sldMk cId="4006129354" sldId="472"/>
            <ac:spMk id="3" creationId="{E85C5A35-7BA1-D70D-FBA4-2336553BBCFC}"/>
          </ac:spMkLst>
        </pc:spChg>
      </pc:sldChg>
      <pc:sldChg chg="modSp add del mod">
        <pc:chgData name="Carolyn Dawn Rider" userId="8c9e2da6-2e24-4746-b720-68f58bc9dd08" providerId="ADAL" clId="{7B1E7726-BE4F-4C6F-A122-8A361C33E565}" dt="2023-11-01T23:29:58.094" v="9112" actId="2696"/>
        <pc:sldMkLst>
          <pc:docMk/>
          <pc:sldMk cId="4019523891" sldId="473"/>
        </pc:sldMkLst>
        <pc:spChg chg="mod">
          <ac:chgData name="Carolyn Dawn Rider" userId="8c9e2da6-2e24-4746-b720-68f58bc9dd08" providerId="ADAL" clId="{7B1E7726-BE4F-4C6F-A122-8A361C33E565}" dt="2023-11-01T20:12:37.183" v="5710" actId="20577"/>
          <ac:spMkLst>
            <pc:docMk/>
            <pc:sldMk cId="4019523891" sldId="473"/>
            <ac:spMk id="2" creationId="{F0363D22-235F-7EE6-94F6-DF8A7A4984FE}"/>
          </ac:spMkLst>
        </pc:spChg>
        <pc:spChg chg="mod">
          <ac:chgData name="Carolyn Dawn Rider" userId="8c9e2da6-2e24-4746-b720-68f58bc9dd08" providerId="ADAL" clId="{7B1E7726-BE4F-4C6F-A122-8A361C33E565}" dt="2023-11-01T20:53:25.801" v="7376" actId="255"/>
          <ac:spMkLst>
            <pc:docMk/>
            <pc:sldMk cId="4019523891" sldId="473"/>
            <ac:spMk id="3" creationId="{E85C5A35-7BA1-D70D-FBA4-2336553BBCFC}"/>
          </ac:spMkLst>
        </pc:spChg>
      </pc:sldChg>
      <pc:sldChg chg="add modNotesTx">
        <pc:chgData name="Carolyn Dawn Rider" userId="8c9e2da6-2e24-4746-b720-68f58bc9dd08" providerId="ADAL" clId="{7B1E7726-BE4F-4C6F-A122-8A361C33E565}" dt="2023-11-06T22:36:30.936" v="23264" actId="20577"/>
        <pc:sldMkLst>
          <pc:docMk/>
          <pc:sldMk cId="4206367598" sldId="473"/>
        </pc:sldMkLst>
      </pc:sldChg>
      <pc:sldChg chg="modSp add del mod">
        <pc:chgData name="Carolyn Dawn Rider" userId="8c9e2da6-2e24-4746-b720-68f58bc9dd08" providerId="ADAL" clId="{7B1E7726-BE4F-4C6F-A122-8A361C33E565}" dt="2023-11-01T23:29:58.094" v="9112" actId="2696"/>
        <pc:sldMkLst>
          <pc:docMk/>
          <pc:sldMk cId="1084155032" sldId="474"/>
        </pc:sldMkLst>
        <pc:spChg chg="mod">
          <ac:chgData name="Carolyn Dawn Rider" userId="8c9e2da6-2e24-4746-b720-68f58bc9dd08" providerId="ADAL" clId="{7B1E7726-BE4F-4C6F-A122-8A361C33E565}" dt="2023-11-01T20:33:05.501" v="7168" actId="20577"/>
          <ac:spMkLst>
            <pc:docMk/>
            <pc:sldMk cId="1084155032" sldId="474"/>
            <ac:spMk id="2" creationId="{F0363D22-235F-7EE6-94F6-DF8A7A4984FE}"/>
          </ac:spMkLst>
        </pc:spChg>
        <pc:spChg chg="mod">
          <ac:chgData name="Carolyn Dawn Rider" userId="8c9e2da6-2e24-4746-b720-68f58bc9dd08" providerId="ADAL" clId="{7B1E7726-BE4F-4C6F-A122-8A361C33E565}" dt="2023-11-01T20:59:08.884" v="7627" actId="14100"/>
          <ac:spMkLst>
            <pc:docMk/>
            <pc:sldMk cId="1084155032" sldId="474"/>
            <ac:spMk id="3" creationId="{E85C5A35-7BA1-D70D-FBA4-2336553BBCFC}"/>
          </ac:spMkLst>
        </pc:spChg>
      </pc:sldChg>
      <pc:sldChg chg="modSp add mod modNotesTx">
        <pc:chgData name="Carolyn Dawn Rider" userId="8c9e2da6-2e24-4746-b720-68f58bc9dd08" providerId="ADAL" clId="{7B1E7726-BE4F-4C6F-A122-8A361C33E565}" dt="2023-11-15T18:44:46.401" v="37304" actId="20577"/>
        <pc:sldMkLst>
          <pc:docMk/>
          <pc:sldMk cId="1595709699" sldId="474"/>
        </pc:sldMkLst>
        <pc:spChg chg="mod">
          <ac:chgData name="Carolyn Dawn Rider" userId="8c9e2da6-2e24-4746-b720-68f58bc9dd08" providerId="ADAL" clId="{7B1E7726-BE4F-4C6F-A122-8A361C33E565}" dt="2023-11-13T19:45:04.673" v="34728" actId="20577"/>
          <ac:spMkLst>
            <pc:docMk/>
            <pc:sldMk cId="1595709699" sldId="474"/>
            <ac:spMk id="3" creationId="{E85C5A35-7BA1-D70D-FBA4-2336553BBCFC}"/>
          </ac:spMkLst>
        </pc:spChg>
      </pc:sldChg>
      <pc:sldChg chg="addSp delSp modSp add del mod addCm delCm">
        <pc:chgData name="Carolyn Dawn Rider" userId="8c9e2da6-2e24-4746-b720-68f58bc9dd08" providerId="ADAL" clId="{7B1E7726-BE4F-4C6F-A122-8A361C33E565}" dt="2023-11-01T23:29:58.094" v="9112" actId="2696"/>
        <pc:sldMkLst>
          <pc:docMk/>
          <pc:sldMk cId="2132553323" sldId="475"/>
        </pc:sldMkLst>
        <pc:spChg chg="del">
          <ac:chgData name="Carolyn Dawn Rider" userId="8c9e2da6-2e24-4746-b720-68f58bc9dd08" providerId="ADAL" clId="{7B1E7726-BE4F-4C6F-A122-8A361C33E565}" dt="2023-11-01T21:01:52.969" v="7628" actId="931"/>
          <ac:spMkLst>
            <pc:docMk/>
            <pc:sldMk cId="2132553323" sldId="475"/>
            <ac:spMk id="3" creationId="{E85C5A35-7BA1-D70D-FBA4-2336553BBCFC}"/>
          </ac:spMkLst>
        </pc:spChg>
        <pc:spChg chg="add mod">
          <ac:chgData name="Carolyn Dawn Rider" userId="8c9e2da6-2e24-4746-b720-68f58bc9dd08" providerId="ADAL" clId="{7B1E7726-BE4F-4C6F-A122-8A361C33E565}" dt="2023-11-01T22:44:58.681" v="8600" actId="113"/>
          <ac:spMkLst>
            <pc:docMk/>
            <pc:sldMk cId="2132553323" sldId="475"/>
            <ac:spMk id="14" creationId="{621F0349-CBD5-550E-EBB0-FDEC2410F78E}"/>
          </ac:spMkLst>
        </pc:spChg>
        <pc:picChg chg="add mod">
          <ac:chgData name="Carolyn Dawn Rider" userId="8c9e2da6-2e24-4746-b720-68f58bc9dd08" providerId="ADAL" clId="{7B1E7726-BE4F-4C6F-A122-8A361C33E565}" dt="2023-11-01T22:33:47.403" v="8226" actId="1440"/>
          <ac:picMkLst>
            <pc:docMk/>
            <pc:sldMk cId="2132553323" sldId="475"/>
            <ac:picMk id="5" creationId="{815B99CF-6EBB-25B1-2E6D-57160FE4A075}"/>
          </ac:picMkLst>
        </pc:picChg>
        <pc:picChg chg="add del mod">
          <ac:chgData name="Carolyn Dawn Rider" userId="8c9e2da6-2e24-4746-b720-68f58bc9dd08" providerId="ADAL" clId="{7B1E7726-BE4F-4C6F-A122-8A361C33E565}" dt="2023-11-01T22:33:24.733" v="8218" actId="478"/>
          <ac:picMkLst>
            <pc:docMk/>
            <pc:sldMk cId="2132553323" sldId="475"/>
            <ac:picMk id="7" creationId="{7E19E57C-E32F-DB5F-40AA-99E26C65123C}"/>
          </ac:picMkLst>
        </pc:picChg>
        <pc:picChg chg="add del mod">
          <ac:chgData name="Carolyn Dawn Rider" userId="8c9e2da6-2e24-4746-b720-68f58bc9dd08" providerId="ADAL" clId="{7B1E7726-BE4F-4C6F-A122-8A361C33E565}" dt="2023-11-01T22:33:25.404" v="8219" actId="478"/>
          <ac:picMkLst>
            <pc:docMk/>
            <pc:sldMk cId="2132553323" sldId="475"/>
            <ac:picMk id="9" creationId="{4D92CCA5-5EC9-11E8-8682-4E4F7446F2AF}"/>
          </ac:picMkLst>
        </pc:picChg>
        <pc:picChg chg="add del mod">
          <ac:chgData name="Carolyn Dawn Rider" userId="8c9e2da6-2e24-4746-b720-68f58bc9dd08" providerId="ADAL" clId="{7B1E7726-BE4F-4C6F-A122-8A361C33E565}" dt="2023-11-01T22:33:23.651" v="8217" actId="478"/>
          <ac:picMkLst>
            <pc:docMk/>
            <pc:sldMk cId="2132553323" sldId="475"/>
            <ac:picMk id="11" creationId="{F12D5AE9-A3A6-641C-2724-6CE790428E0B}"/>
          </ac:picMkLst>
        </pc:picChg>
        <pc:picChg chg="add mod">
          <ac:chgData name="Carolyn Dawn Rider" userId="8c9e2da6-2e24-4746-b720-68f58bc9dd08" providerId="ADAL" clId="{7B1E7726-BE4F-4C6F-A122-8A361C33E565}" dt="2023-11-01T22:33:47.403" v="8226" actId="1440"/>
          <ac:picMkLst>
            <pc:docMk/>
            <pc:sldMk cId="2132553323" sldId="475"/>
            <ac:picMk id="13" creationId="{EC12EE7A-0F34-EC4C-0F4B-7B1E9D0B3AEA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Carolyn Dawn Rider" userId="8c9e2da6-2e24-4746-b720-68f58bc9dd08" providerId="ADAL" clId="{7B1E7726-BE4F-4C6F-A122-8A361C33E565}" dt="2023-11-01T22:44:05.088" v="8581"/>
              <pc2:cmMkLst xmlns:pc2="http://schemas.microsoft.com/office/powerpoint/2019/9/main/command">
                <pc:docMk/>
                <pc:sldMk cId="2132553323" sldId="475"/>
                <pc2:cmMk id="{DA143D78-34F5-471E-8C50-BC0A3179DD19}"/>
              </pc2:cmMkLst>
            </pc226:cmChg>
          </p:ext>
        </pc:extLst>
      </pc:sldChg>
      <pc:sldChg chg="modSp add mod modNotes modNotesTx">
        <pc:chgData name="Carolyn Dawn Rider" userId="8c9e2da6-2e24-4746-b720-68f58bc9dd08" providerId="ADAL" clId="{7B1E7726-BE4F-4C6F-A122-8A361C33E565}" dt="2023-11-15T18:46:11.499" v="37336" actId="20577"/>
        <pc:sldMkLst>
          <pc:docMk/>
          <pc:sldMk cId="3136857475" sldId="475"/>
        </pc:sldMkLst>
        <pc:spChg chg="ord">
          <ac:chgData name="Carolyn Dawn Rider" userId="8c9e2da6-2e24-4746-b720-68f58bc9dd08" providerId="ADAL" clId="{7B1E7726-BE4F-4C6F-A122-8A361C33E565}" dt="2023-11-02T16:12:10.861" v="9178" actId="13244"/>
          <ac:spMkLst>
            <pc:docMk/>
            <pc:sldMk cId="3136857475" sldId="475"/>
            <ac:spMk id="14" creationId="{621F0349-CBD5-550E-EBB0-FDEC2410F78E}"/>
          </ac:spMkLst>
        </pc:spChg>
        <pc:picChg chg="mod">
          <ac:chgData name="Carolyn Dawn Rider" userId="8c9e2da6-2e24-4746-b720-68f58bc9dd08" providerId="ADAL" clId="{7B1E7726-BE4F-4C6F-A122-8A361C33E565}" dt="2023-11-02T16:10:59.717" v="9176" actId="962"/>
          <ac:picMkLst>
            <pc:docMk/>
            <pc:sldMk cId="3136857475" sldId="475"/>
            <ac:picMk id="5" creationId="{815B99CF-6EBB-25B1-2E6D-57160FE4A075}"/>
          </ac:picMkLst>
        </pc:picChg>
        <pc:picChg chg="mod">
          <ac:chgData name="Carolyn Dawn Rider" userId="8c9e2da6-2e24-4746-b720-68f58bc9dd08" providerId="ADAL" clId="{7B1E7726-BE4F-4C6F-A122-8A361C33E565}" dt="2023-11-02T16:12:06.025" v="9177" actId="962"/>
          <ac:picMkLst>
            <pc:docMk/>
            <pc:sldMk cId="3136857475" sldId="475"/>
            <ac:picMk id="13" creationId="{EC12EE7A-0F34-EC4C-0F4B-7B1E9D0B3AEA}"/>
          </ac:picMkLst>
        </pc:picChg>
      </pc:sldChg>
      <pc:sldChg chg="modSp new del mod">
        <pc:chgData name="Carolyn Dawn Rider" userId="8c9e2da6-2e24-4746-b720-68f58bc9dd08" providerId="ADAL" clId="{7B1E7726-BE4F-4C6F-A122-8A361C33E565}" dt="2023-11-01T22:33:08.923" v="8210" actId="47"/>
        <pc:sldMkLst>
          <pc:docMk/>
          <pc:sldMk cId="546476008" sldId="476"/>
        </pc:sldMkLst>
        <pc:spChg chg="mod">
          <ac:chgData name="Carolyn Dawn Rider" userId="8c9e2da6-2e24-4746-b720-68f58bc9dd08" providerId="ADAL" clId="{7B1E7726-BE4F-4C6F-A122-8A361C33E565}" dt="2023-11-01T21:16:41.145" v="7771" actId="20577"/>
          <ac:spMkLst>
            <pc:docMk/>
            <pc:sldMk cId="546476008" sldId="476"/>
            <ac:spMk id="2" creationId="{F46ED17B-7A8E-B4F4-92D0-3E7515B0D31E}"/>
          </ac:spMkLst>
        </pc:spChg>
      </pc:sldChg>
      <pc:sldChg chg="addSp modSp new del mod">
        <pc:chgData name="Carolyn Dawn Rider" userId="8c9e2da6-2e24-4746-b720-68f58bc9dd08" providerId="ADAL" clId="{7B1E7726-BE4F-4C6F-A122-8A361C33E565}" dt="2023-11-01T23:29:58.094" v="9112" actId="2696"/>
        <pc:sldMkLst>
          <pc:docMk/>
          <pc:sldMk cId="1571934456" sldId="477"/>
        </pc:sldMkLst>
        <pc:spChg chg="mod">
          <ac:chgData name="Carolyn Dawn Rider" userId="8c9e2da6-2e24-4746-b720-68f58bc9dd08" providerId="ADAL" clId="{7B1E7726-BE4F-4C6F-A122-8A361C33E565}" dt="2023-11-01T22:46:02.835" v="8616" actId="20577"/>
          <ac:spMkLst>
            <pc:docMk/>
            <pc:sldMk cId="1571934456" sldId="477"/>
            <ac:spMk id="2" creationId="{2FFC2791-55BC-C9B6-C556-C152B6331A23}"/>
          </ac:spMkLst>
        </pc:spChg>
        <pc:spChg chg="mod">
          <ac:chgData name="Carolyn Dawn Rider" userId="8c9e2da6-2e24-4746-b720-68f58bc9dd08" providerId="ADAL" clId="{7B1E7726-BE4F-4C6F-A122-8A361C33E565}" dt="2023-11-01T23:06:41.290" v="8950" actId="20577"/>
          <ac:spMkLst>
            <pc:docMk/>
            <pc:sldMk cId="1571934456" sldId="477"/>
            <ac:spMk id="3" creationId="{C06F906D-20DB-7CA3-5A2D-EC234AF1EC9B}"/>
          </ac:spMkLst>
        </pc:spChg>
        <pc:grpChg chg="add mod">
          <ac:chgData name="Carolyn Dawn Rider" userId="8c9e2da6-2e24-4746-b720-68f58bc9dd08" providerId="ADAL" clId="{7B1E7726-BE4F-4C6F-A122-8A361C33E565}" dt="2023-11-01T23:06:57.612" v="8952" actId="1076"/>
          <ac:grpSpMkLst>
            <pc:docMk/>
            <pc:sldMk cId="1571934456" sldId="477"/>
            <ac:grpSpMk id="9" creationId="{BFA7EC24-9F75-D1AD-C5CE-533013D5D086}"/>
          </ac:grpSpMkLst>
        </pc:grpChg>
        <pc:picChg chg="add mod">
          <ac:chgData name="Carolyn Dawn Rider" userId="8c9e2da6-2e24-4746-b720-68f58bc9dd08" providerId="ADAL" clId="{7B1E7726-BE4F-4C6F-A122-8A361C33E565}" dt="2023-11-01T23:06:49.774" v="8951" actId="164"/>
          <ac:picMkLst>
            <pc:docMk/>
            <pc:sldMk cId="1571934456" sldId="477"/>
            <ac:picMk id="5" creationId="{91A652F4-182B-91C3-8A33-8CCA3E253572}"/>
          </ac:picMkLst>
        </pc:picChg>
        <pc:cxnChg chg="add mod">
          <ac:chgData name="Carolyn Dawn Rider" userId="8c9e2da6-2e24-4746-b720-68f58bc9dd08" providerId="ADAL" clId="{7B1E7726-BE4F-4C6F-A122-8A361C33E565}" dt="2023-11-01T23:06:49.774" v="8951" actId="164"/>
          <ac:cxnSpMkLst>
            <pc:docMk/>
            <pc:sldMk cId="1571934456" sldId="477"/>
            <ac:cxnSpMk id="7" creationId="{45AD995F-93BD-2245-E4D7-7185BE0E814B}"/>
          </ac:cxnSpMkLst>
        </pc:cxnChg>
      </pc:sldChg>
      <pc:sldChg chg="modSp add mod modNotesTx">
        <pc:chgData name="Carolyn Dawn Rider" userId="8c9e2da6-2e24-4746-b720-68f58bc9dd08" providerId="ADAL" clId="{7B1E7726-BE4F-4C6F-A122-8A361C33E565}" dt="2023-11-13T19:49:45.801" v="34785" actId="6549"/>
        <pc:sldMkLst>
          <pc:docMk/>
          <pc:sldMk cId="2623910235" sldId="477"/>
        </pc:sldMkLst>
        <pc:grpChg chg="mod">
          <ac:chgData name="Carolyn Dawn Rider" userId="8c9e2da6-2e24-4746-b720-68f58bc9dd08" providerId="ADAL" clId="{7B1E7726-BE4F-4C6F-A122-8A361C33E565}" dt="2023-11-02T16:17:07.441" v="9184" actId="962"/>
          <ac:grpSpMkLst>
            <pc:docMk/>
            <pc:sldMk cId="2623910235" sldId="477"/>
            <ac:grpSpMk id="9" creationId="{BFA7EC24-9F75-D1AD-C5CE-533013D5D086}"/>
          </ac:grpSpMkLst>
        </pc:grpChg>
      </pc:sldChg>
      <pc:sldChg chg="modSp add mod addCm modNotes modNotesTx">
        <pc:chgData name="Carolyn Dawn Rider" userId="8c9e2da6-2e24-4746-b720-68f58bc9dd08" providerId="ADAL" clId="{7B1E7726-BE4F-4C6F-A122-8A361C33E565}" dt="2023-11-15T22:11:37.359" v="37660" actId="20577"/>
        <pc:sldMkLst>
          <pc:docMk/>
          <pc:sldMk cId="1290333092" sldId="478"/>
        </pc:sldMkLst>
        <pc:spChg chg="mod">
          <ac:chgData name="Carolyn Dawn Rider" userId="8c9e2da6-2e24-4746-b720-68f58bc9dd08" providerId="ADAL" clId="{7B1E7726-BE4F-4C6F-A122-8A361C33E565}" dt="2023-11-06T23:02:08.409" v="26532" actId="27636"/>
          <ac:spMkLst>
            <pc:docMk/>
            <pc:sldMk cId="1290333092" sldId="478"/>
            <ac:spMk id="3" creationId="{831B501E-830B-DF06-E5BA-E33C559C6154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Carolyn Dawn Rider" userId="8c9e2da6-2e24-4746-b720-68f58bc9dd08" providerId="ADAL" clId="{7B1E7726-BE4F-4C6F-A122-8A361C33E565}" dt="2023-11-15T18:49:07.854" v="37359"/>
              <pc2:cmMkLst xmlns:pc2="http://schemas.microsoft.com/office/powerpoint/2019/9/main/command">
                <pc:docMk/>
                <pc:sldMk cId="1290333092" sldId="478"/>
                <pc2:cmMk id="{24A33C6B-8F27-4039-8657-D595ED04BDAE}"/>
              </pc2:cmMkLst>
            </pc226:cmChg>
          </p:ext>
        </pc:extLst>
      </pc:sldChg>
      <pc:sldChg chg="modSp new del mod">
        <pc:chgData name="Carolyn Dawn Rider" userId="8c9e2da6-2e24-4746-b720-68f58bc9dd08" providerId="ADAL" clId="{7B1E7726-BE4F-4C6F-A122-8A361C33E565}" dt="2023-11-01T23:29:58.094" v="9112" actId="2696"/>
        <pc:sldMkLst>
          <pc:docMk/>
          <pc:sldMk cId="2514492585" sldId="478"/>
        </pc:sldMkLst>
        <pc:spChg chg="mod">
          <ac:chgData name="Carolyn Dawn Rider" userId="8c9e2da6-2e24-4746-b720-68f58bc9dd08" providerId="ADAL" clId="{7B1E7726-BE4F-4C6F-A122-8A361C33E565}" dt="2023-11-01T21:17:52.949" v="7820" actId="20577"/>
          <ac:spMkLst>
            <pc:docMk/>
            <pc:sldMk cId="2514492585" sldId="478"/>
            <ac:spMk id="2" creationId="{AC0CA4F7-D7FA-2240-645F-922AF0237840}"/>
          </ac:spMkLst>
        </pc:spChg>
        <pc:spChg chg="mod">
          <ac:chgData name="Carolyn Dawn Rider" userId="8c9e2da6-2e24-4746-b720-68f58bc9dd08" providerId="ADAL" clId="{7B1E7726-BE4F-4C6F-A122-8A361C33E565}" dt="2023-11-01T22:29:48.366" v="8207" actId="948"/>
          <ac:spMkLst>
            <pc:docMk/>
            <pc:sldMk cId="2514492585" sldId="478"/>
            <ac:spMk id="3" creationId="{831B501E-830B-DF06-E5BA-E33C559C6154}"/>
          </ac:spMkLst>
        </pc:spChg>
      </pc:sldChg>
      <pc:sldChg chg="addSp modSp add del mod addCm modCm modNotesTx">
        <pc:chgData name="Carolyn Dawn Rider" userId="8c9e2da6-2e24-4746-b720-68f58bc9dd08" providerId="ADAL" clId="{7B1E7726-BE4F-4C6F-A122-8A361C33E565}" dt="2023-11-13T23:27:19.964" v="35468" actId="47"/>
        <pc:sldMkLst>
          <pc:docMk/>
          <pc:sldMk cId="3172690264" sldId="479"/>
        </pc:sldMkLst>
        <pc:spChg chg="add mod">
          <ac:chgData name="Carolyn Dawn Rider" userId="8c9e2da6-2e24-4746-b720-68f58bc9dd08" providerId="ADAL" clId="{7B1E7726-BE4F-4C6F-A122-8A361C33E565}" dt="2023-11-02T16:13:15.369" v="9180" actId="962"/>
          <ac:spMkLst>
            <pc:docMk/>
            <pc:sldMk cId="3172690264" sldId="479"/>
            <ac:spMk id="3" creationId="{2F1628A0-4C2E-620B-6E2A-E9D01677E289}"/>
          </ac:spMkLst>
        </pc:spChg>
        <pc:picChg chg="mod">
          <ac:chgData name="Carolyn Dawn Rider" userId="8c9e2da6-2e24-4746-b720-68f58bc9dd08" providerId="ADAL" clId="{7B1E7726-BE4F-4C6F-A122-8A361C33E565}" dt="2023-11-02T16:13:14.190" v="9179" actId="962"/>
          <ac:picMkLst>
            <pc:docMk/>
            <pc:sldMk cId="3172690264" sldId="479"/>
            <ac:picMk id="8" creationId="{CA15239C-5FC1-9220-49D4-D8D9A83AC161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Carolyn Dawn Rider" userId="8c9e2da6-2e24-4746-b720-68f58bc9dd08" providerId="ADAL" clId="{7B1E7726-BE4F-4C6F-A122-8A361C33E565}" dt="2023-11-13T23:27:11.848" v="35467"/>
              <pc2:cmMkLst xmlns:pc2="http://schemas.microsoft.com/office/powerpoint/2019/9/main/command">
                <pc:docMk/>
                <pc:sldMk cId="3172690264" sldId="479"/>
                <pc2:cmMk id="{4B428C6B-7491-497D-A5D6-C823078F6680}"/>
              </pc2:cmMkLst>
              <pc226:cmRplyChg chg="add">
                <pc226:chgData name="Carolyn Dawn Rider" userId="8c9e2da6-2e24-4746-b720-68f58bc9dd08" providerId="ADAL" clId="{7B1E7726-BE4F-4C6F-A122-8A361C33E565}" dt="2023-11-13T23:27:11.848" v="35467"/>
                <pc2:cmRplyMkLst xmlns:pc2="http://schemas.microsoft.com/office/powerpoint/2019/9/main/command">
                  <pc:docMk/>
                  <pc:sldMk cId="3172690264" sldId="479"/>
                  <pc2:cmMk id="{4B428C6B-7491-497D-A5D6-C823078F6680}"/>
                  <pc2:cmRplyMk id="{D7EC87E7-57DC-4436-8BA0-12FEE1804159}"/>
                </pc2:cmRplyMkLst>
              </pc226:cmRplyChg>
            </pc226:cmChg>
          </p:ext>
        </pc:extLst>
      </pc:sldChg>
      <pc:sldChg chg="addSp delSp modSp add del mod">
        <pc:chgData name="Carolyn Dawn Rider" userId="8c9e2da6-2e24-4746-b720-68f58bc9dd08" providerId="ADAL" clId="{7B1E7726-BE4F-4C6F-A122-8A361C33E565}" dt="2023-11-01T23:29:58.094" v="9112" actId="2696"/>
        <pc:sldMkLst>
          <pc:docMk/>
          <pc:sldMk cId="3731542618" sldId="479"/>
        </pc:sldMkLst>
        <pc:spChg chg="mod">
          <ac:chgData name="Carolyn Dawn Rider" userId="8c9e2da6-2e24-4746-b720-68f58bc9dd08" providerId="ADAL" clId="{7B1E7726-BE4F-4C6F-A122-8A361C33E565}" dt="2023-11-01T22:38:56.703" v="8312" actId="20577"/>
          <ac:spMkLst>
            <pc:docMk/>
            <pc:sldMk cId="3731542618" sldId="479"/>
            <ac:spMk id="2" creationId="{F0363D22-235F-7EE6-94F6-DF8A7A4984FE}"/>
          </ac:spMkLst>
        </pc:spChg>
        <pc:spChg chg="add del mod">
          <ac:chgData name="Carolyn Dawn Rider" userId="8c9e2da6-2e24-4746-b720-68f58bc9dd08" providerId="ADAL" clId="{7B1E7726-BE4F-4C6F-A122-8A361C33E565}" dt="2023-11-01T22:35:03.580" v="8238" actId="931"/>
          <ac:spMkLst>
            <pc:docMk/>
            <pc:sldMk cId="3731542618" sldId="479"/>
            <ac:spMk id="4" creationId="{6968EB56-75CB-9FF4-E55E-1F1E127C2B12}"/>
          </ac:spMkLst>
        </pc:spChg>
        <pc:picChg chg="del">
          <ac:chgData name="Carolyn Dawn Rider" userId="8c9e2da6-2e24-4746-b720-68f58bc9dd08" providerId="ADAL" clId="{7B1E7726-BE4F-4C6F-A122-8A361C33E565}" dt="2023-11-01T22:34:04.348" v="8228" actId="478"/>
          <ac:picMkLst>
            <pc:docMk/>
            <pc:sldMk cId="3731542618" sldId="479"/>
            <ac:picMk id="5" creationId="{815B99CF-6EBB-25B1-2E6D-57160FE4A075}"/>
          </ac:picMkLst>
        </pc:picChg>
        <pc:picChg chg="del mod">
          <ac:chgData name="Carolyn Dawn Rider" userId="8c9e2da6-2e24-4746-b720-68f58bc9dd08" providerId="ADAL" clId="{7B1E7726-BE4F-4C6F-A122-8A361C33E565}" dt="2023-11-01T22:34:40.928" v="8236" actId="478"/>
          <ac:picMkLst>
            <pc:docMk/>
            <pc:sldMk cId="3731542618" sldId="479"/>
            <ac:picMk id="7" creationId="{7E19E57C-E32F-DB5F-40AA-99E26C65123C}"/>
          </ac:picMkLst>
        </pc:picChg>
        <pc:picChg chg="add mod">
          <ac:chgData name="Carolyn Dawn Rider" userId="8c9e2da6-2e24-4746-b720-68f58bc9dd08" providerId="ADAL" clId="{7B1E7726-BE4F-4C6F-A122-8A361C33E565}" dt="2023-11-01T22:41:15.826" v="8533" actId="1440"/>
          <ac:picMkLst>
            <pc:docMk/>
            <pc:sldMk cId="3731542618" sldId="479"/>
            <ac:picMk id="8" creationId="{CA15239C-5FC1-9220-49D4-D8D9A83AC161}"/>
          </ac:picMkLst>
        </pc:picChg>
        <pc:picChg chg="add del">
          <ac:chgData name="Carolyn Dawn Rider" userId="8c9e2da6-2e24-4746-b720-68f58bc9dd08" providerId="ADAL" clId="{7B1E7726-BE4F-4C6F-A122-8A361C33E565}" dt="2023-11-01T22:34:41.801" v="8237" actId="478"/>
          <ac:picMkLst>
            <pc:docMk/>
            <pc:sldMk cId="3731542618" sldId="479"/>
            <ac:picMk id="9" creationId="{4D92CCA5-5EC9-11E8-8682-4E4F7446F2AF}"/>
          </ac:picMkLst>
        </pc:picChg>
        <pc:picChg chg="del">
          <ac:chgData name="Carolyn Dawn Rider" userId="8c9e2da6-2e24-4746-b720-68f58bc9dd08" providerId="ADAL" clId="{7B1E7726-BE4F-4C6F-A122-8A361C33E565}" dt="2023-11-01T22:34:06.168" v="8229" actId="478"/>
          <ac:picMkLst>
            <pc:docMk/>
            <pc:sldMk cId="3731542618" sldId="479"/>
            <ac:picMk id="11" creationId="{F12D5AE9-A3A6-641C-2724-6CE790428E0B}"/>
          </ac:picMkLst>
        </pc:picChg>
        <pc:picChg chg="del">
          <ac:chgData name="Carolyn Dawn Rider" userId="8c9e2da6-2e24-4746-b720-68f58bc9dd08" providerId="ADAL" clId="{7B1E7726-BE4F-4C6F-A122-8A361C33E565}" dt="2023-11-01T22:34:02.698" v="8227" actId="478"/>
          <ac:picMkLst>
            <pc:docMk/>
            <pc:sldMk cId="3731542618" sldId="479"/>
            <ac:picMk id="13" creationId="{EC12EE7A-0F34-EC4C-0F4B-7B1E9D0B3AEA}"/>
          </ac:picMkLst>
        </pc:picChg>
      </pc:sldChg>
      <pc:sldChg chg="addSp delSp modSp add del mod delCm modCm modNotesTx">
        <pc:chgData name="Carolyn Dawn Rider" userId="8c9e2da6-2e24-4746-b720-68f58bc9dd08" providerId="ADAL" clId="{7B1E7726-BE4F-4C6F-A122-8A361C33E565}" dt="2023-11-13T23:27:19.964" v="35468" actId="47"/>
        <pc:sldMkLst>
          <pc:docMk/>
          <pc:sldMk cId="179937375" sldId="480"/>
        </pc:sldMkLst>
        <pc:spChg chg="mod">
          <ac:chgData name="Carolyn Dawn Rider" userId="8c9e2da6-2e24-4746-b720-68f58bc9dd08" providerId="ADAL" clId="{7B1E7726-BE4F-4C6F-A122-8A361C33E565}" dt="2023-11-01T23:41:49.998" v="9160" actId="14100"/>
          <ac:spMkLst>
            <pc:docMk/>
            <pc:sldMk cId="179937375" sldId="480"/>
            <ac:spMk id="2" creationId="{F0363D22-235F-7EE6-94F6-DF8A7A4984FE}"/>
          </ac:spMkLst>
        </pc:spChg>
        <pc:spChg chg="add del mod">
          <ac:chgData name="Carolyn Dawn Rider" userId="8c9e2da6-2e24-4746-b720-68f58bc9dd08" providerId="ADAL" clId="{7B1E7726-BE4F-4C6F-A122-8A361C33E565}" dt="2023-11-01T23:40:48.805" v="9149" actId="931"/>
          <ac:spMkLst>
            <pc:docMk/>
            <pc:sldMk cId="179937375" sldId="480"/>
            <ac:spMk id="4" creationId="{8B5C809B-6049-88C4-3C7A-53027394054F}"/>
          </ac:spMkLst>
        </pc:spChg>
        <pc:picChg chg="add mod">
          <ac:chgData name="Carolyn Dawn Rider" userId="8c9e2da6-2e24-4746-b720-68f58bc9dd08" providerId="ADAL" clId="{7B1E7726-BE4F-4C6F-A122-8A361C33E565}" dt="2023-11-02T16:15:21.133" v="9183" actId="962"/>
          <ac:picMkLst>
            <pc:docMk/>
            <pc:sldMk cId="179937375" sldId="480"/>
            <ac:picMk id="6" creationId="{BBBD30C6-29D8-264A-5442-46ABB10A6F84}"/>
          </ac:picMkLst>
        </pc:picChg>
        <pc:picChg chg="del">
          <ac:chgData name="Carolyn Dawn Rider" userId="8c9e2da6-2e24-4746-b720-68f58bc9dd08" providerId="ADAL" clId="{7B1E7726-BE4F-4C6F-A122-8A361C33E565}" dt="2023-11-01T23:40:41.850" v="9147" actId="478"/>
          <ac:picMkLst>
            <pc:docMk/>
            <pc:sldMk cId="179937375" sldId="480"/>
            <ac:picMk id="8" creationId="{FA893ACE-0C17-F1F3-2E1C-6EEA016AC3F8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Carolyn Dawn Rider" userId="8c9e2da6-2e24-4746-b720-68f58bc9dd08" providerId="ADAL" clId="{7B1E7726-BE4F-4C6F-A122-8A361C33E565}" dt="2023-11-01T23:41:36.099" v="9158"/>
              <pc2:cmMkLst xmlns:pc2="http://schemas.microsoft.com/office/powerpoint/2019/9/main/command">
                <pc:docMk/>
                <pc:sldMk cId="179937375" sldId="480"/>
                <pc2:cmMk id="{75B6934E-FD01-450B-B9F5-03D5E8C709E5}"/>
              </pc2:cmMkLst>
            </pc226:cmChg>
          </p:ext>
        </pc:extLst>
      </pc:sldChg>
      <pc:sldChg chg="addSp delSp modSp add del mod ord addCm">
        <pc:chgData name="Carolyn Dawn Rider" userId="8c9e2da6-2e24-4746-b720-68f58bc9dd08" providerId="ADAL" clId="{7B1E7726-BE4F-4C6F-A122-8A361C33E565}" dt="2023-11-01T23:29:58.094" v="9112" actId="2696"/>
        <pc:sldMkLst>
          <pc:docMk/>
          <pc:sldMk cId="3253576805" sldId="480"/>
        </pc:sldMkLst>
        <pc:spChg chg="mod">
          <ac:chgData name="Carolyn Dawn Rider" userId="8c9e2da6-2e24-4746-b720-68f58bc9dd08" providerId="ADAL" clId="{7B1E7726-BE4F-4C6F-A122-8A361C33E565}" dt="2023-11-01T22:39:06.193" v="8325" actId="20577"/>
          <ac:spMkLst>
            <pc:docMk/>
            <pc:sldMk cId="3253576805" sldId="480"/>
            <ac:spMk id="2" creationId="{F0363D22-235F-7EE6-94F6-DF8A7A4984FE}"/>
          </ac:spMkLst>
        </pc:spChg>
        <pc:spChg chg="add del mod">
          <ac:chgData name="Carolyn Dawn Rider" userId="8c9e2da6-2e24-4746-b720-68f58bc9dd08" providerId="ADAL" clId="{7B1E7726-BE4F-4C6F-A122-8A361C33E565}" dt="2023-11-01T22:35:46.634" v="8246" actId="931"/>
          <ac:spMkLst>
            <pc:docMk/>
            <pc:sldMk cId="3253576805" sldId="480"/>
            <ac:spMk id="4" creationId="{A5C7132A-5A22-1864-C7ED-C53980B5BF20}"/>
          </ac:spMkLst>
        </pc:spChg>
        <pc:picChg chg="del">
          <ac:chgData name="Carolyn Dawn Rider" userId="8c9e2da6-2e24-4746-b720-68f58bc9dd08" providerId="ADAL" clId="{7B1E7726-BE4F-4C6F-A122-8A361C33E565}" dt="2023-11-01T22:35:36.882" v="8243" actId="478"/>
          <ac:picMkLst>
            <pc:docMk/>
            <pc:sldMk cId="3253576805" sldId="480"/>
            <ac:picMk id="5" creationId="{815B99CF-6EBB-25B1-2E6D-57160FE4A075}"/>
          </ac:picMkLst>
        </pc:picChg>
        <pc:picChg chg="del">
          <ac:chgData name="Carolyn Dawn Rider" userId="8c9e2da6-2e24-4746-b720-68f58bc9dd08" providerId="ADAL" clId="{7B1E7726-BE4F-4C6F-A122-8A361C33E565}" dt="2023-11-01T22:35:40.127" v="8245" actId="478"/>
          <ac:picMkLst>
            <pc:docMk/>
            <pc:sldMk cId="3253576805" sldId="480"/>
            <ac:picMk id="7" creationId="{7E19E57C-E32F-DB5F-40AA-99E26C65123C}"/>
          </ac:picMkLst>
        </pc:picChg>
        <pc:picChg chg="add mod">
          <ac:chgData name="Carolyn Dawn Rider" userId="8c9e2da6-2e24-4746-b720-68f58bc9dd08" providerId="ADAL" clId="{7B1E7726-BE4F-4C6F-A122-8A361C33E565}" dt="2023-11-01T22:41:08.455" v="8532" actId="1440"/>
          <ac:picMkLst>
            <pc:docMk/>
            <pc:sldMk cId="3253576805" sldId="480"/>
            <ac:picMk id="8" creationId="{FA893ACE-0C17-F1F3-2E1C-6EEA016AC3F8}"/>
          </ac:picMkLst>
        </pc:picChg>
        <pc:picChg chg="del">
          <ac:chgData name="Carolyn Dawn Rider" userId="8c9e2da6-2e24-4746-b720-68f58bc9dd08" providerId="ADAL" clId="{7B1E7726-BE4F-4C6F-A122-8A361C33E565}" dt="2023-11-01T22:35:39.179" v="8244" actId="478"/>
          <ac:picMkLst>
            <pc:docMk/>
            <pc:sldMk cId="3253576805" sldId="480"/>
            <ac:picMk id="9" creationId="{4D92CCA5-5EC9-11E8-8682-4E4F7446F2AF}"/>
          </ac:picMkLst>
        </pc:picChg>
        <pc:picChg chg="del">
          <ac:chgData name="Carolyn Dawn Rider" userId="8c9e2da6-2e24-4746-b720-68f58bc9dd08" providerId="ADAL" clId="{7B1E7726-BE4F-4C6F-A122-8A361C33E565}" dt="2023-11-01T22:35:36.091" v="8242" actId="478"/>
          <ac:picMkLst>
            <pc:docMk/>
            <pc:sldMk cId="3253576805" sldId="480"/>
            <ac:picMk id="11" creationId="{F12D5AE9-A3A6-641C-2724-6CE790428E0B}"/>
          </ac:picMkLst>
        </pc:picChg>
        <pc:picChg chg="del">
          <ac:chgData name="Carolyn Dawn Rider" userId="8c9e2da6-2e24-4746-b720-68f58bc9dd08" providerId="ADAL" clId="{7B1E7726-BE4F-4C6F-A122-8A361C33E565}" dt="2023-11-01T22:35:35.275" v="8241" actId="478"/>
          <ac:picMkLst>
            <pc:docMk/>
            <pc:sldMk cId="3253576805" sldId="480"/>
            <ac:picMk id="13" creationId="{EC12EE7A-0F34-EC4C-0F4B-7B1E9D0B3AEA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Carolyn Dawn Rider" userId="8c9e2da6-2e24-4746-b720-68f58bc9dd08" providerId="ADAL" clId="{7B1E7726-BE4F-4C6F-A122-8A361C33E565}" dt="2023-11-01T22:38:33.284" v="8249"/>
              <pc2:cmMkLst xmlns:pc2="http://schemas.microsoft.com/office/powerpoint/2019/9/main/command">
                <pc:docMk/>
                <pc:sldMk cId="3253576805" sldId="480"/>
                <pc2:cmMk id="{5DB18C3B-BFA0-4914-807E-8B5BBB7DA88B}"/>
              </pc2:cmMkLst>
            </pc226:cmChg>
          </p:ext>
        </pc:extLst>
      </pc:sldChg>
      <pc:sldChg chg="addSp delSp modSp add del mod">
        <pc:chgData name="Carolyn Dawn Rider" userId="8c9e2da6-2e24-4746-b720-68f58bc9dd08" providerId="ADAL" clId="{7B1E7726-BE4F-4C6F-A122-8A361C33E565}" dt="2023-11-01T23:29:58.094" v="9112" actId="2696"/>
        <pc:sldMkLst>
          <pc:docMk/>
          <pc:sldMk cId="1798278583" sldId="481"/>
        </pc:sldMkLst>
        <pc:spChg chg="mod">
          <ac:chgData name="Carolyn Dawn Rider" userId="8c9e2da6-2e24-4746-b720-68f58bc9dd08" providerId="ADAL" clId="{7B1E7726-BE4F-4C6F-A122-8A361C33E565}" dt="2023-11-01T22:42:19.665" v="8576" actId="255"/>
          <ac:spMkLst>
            <pc:docMk/>
            <pc:sldMk cId="1798278583" sldId="481"/>
            <ac:spMk id="2" creationId="{F0363D22-235F-7EE6-94F6-DF8A7A4984FE}"/>
          </ac:spMkLst>
        </pc:spChg>
        <pc:spChg chg="add del mod">
          <ac:chgData name="Carolyn Dawn Rider" userId="8c9e2da6-2e24-4746-b720-68f58bc9dd08" providerId="ADAL" clId="{7B1E7726-BE4F-4C6F-A122-8A361C33E565}" dt="2023-11-01T22:39:25.279" v="8331" actId="931"/>
          <ac:spMkLst>
            <pc:docMk/>
            <pc:sldMk cId="1798278583" sldId="481"/>
            <ac:spMk id="4" creationId="{3731DB2E-826F-0A11-2624-88641173E816}"/>
          </ac:spMkLst>
        </pc:spChg>
        <pc:spChg chg="add mod">
          <ac:chgData name="Carolyn Dawn Rider" userId="8c9e2da6-2e24-4746-b720-68f58bc9dd08" providerId="ADAL" clId="{7B1E7726-BE4F-4C6F-A122-8A361C33E565}" dt="2023-11-01T22:40:49.081" v="8531" actId="403"/>
          <ac:spMkLst>
            <pc:docMk/>
            <pc:sldMk cId="1798278583" sldId="481"/>
            <ac:spMk id="10" creationId="{74DBD593-4088-0CF2-C832-A819C835CBF0}"/>
          </ac:spMkLst>
        </pc:spChg>
        <pc:picChg chg="del">
          <ac:chgData name="Carolyn Dawn Rider" userId="8c9e2da6-2e24-4746-b720-68f58bc9dd08" providerId="ADAL" clId="{7B1E7726-BE4F-4C6F-A122-8A361C33E565}" dt="2023-11-01T22:39:15.947" v="8330" actId="478"/>
          <ac:picMkLst>
            <pc:docMk/>
            <pc:sldMk cId="1798278583" sldId="481"/>
            <ac:picMk id="5" creationId="{815B99CF-6EBB-25B1-2E6D-57160FE4A075}"/>
          </ac:picMkLst>
        </pc:picChg>
        <pc:picChg chg="del">
          <ac:chgData name="Carolyn Dawn Rider" userId="8c9e2da6-2e24-4746-b720-68f58bc9dd08" providerId="ADAL" clId="{7B1E7726-BE4F-4C6F-A122-8A361C33E565}" dt="2023-11-01T22:39:13.480" v="8327" actId="478"/>
          <ac:picMkLst>
            <pc:docMk/>
            <pc:sldMk cId="1798278583" sldId="481"/>
            <ac:picMk id="7" creationId="{7E19E57C-E32F-DB5F-40AA-99E26C65123C}"/>
          </ac:picMkLst>
        </pc:picChg>
        <pc:picChg chg="add mod">
          <ac:chgData name="Carolyn Dawn Rider" userId="8c9e2da6-2e24-4746-b720-68f58bc9dd08" providerId="ADAL" clId="{7B1E7726-BE4F-4C6F-A122-8A361C33E565}" dt="2023-11-01T22:39:49.897" v="8338" actId="1440"/>
          <ac:picMkLst>
            <pc:docMk/>
            <pc:sldMk cId="1798278583" sldId="481"/>
            <ac:picMk id="8" creationId="{17F90618-DE2B-C7C1-3410-6DD03D52153F}"/>
          </ac:picMkLst>
        </pc:picChg>
        <pc:picChg chg="del">
          <ac:chgData name="Carolyn Dawn Rider" userId="8c9e2da6-2e24-4746-b720-68f58bc9dd08" providerId="ADAL" clId="{7B1E7726-BE4F-4C6F-A122-8A361C33E565}" dt="2023-11-01T22:39:14.988" v="8329" actId="478"/>
          <ac:picMkLst>
            <pc:docMk/>
            <pc:sldMk cId="1798278583" sldId="481"/>
            <ac:picMk id="9" creationId="{4D92CCA5-5EC9-11E8-8682-4E4F7446F2AF}"/>
          </ac:picMkLst>
        </pc:picChg>
        <pc:picChg chg="del">
          <ac:chgData name="Carolyn Dawn Rider" userId="8c9e2da6-2e24-4746-b720-68f58bc9dd08" providerId="ADAL" clId="{7B1E7726-BE4F-4C6F-A122-8A361C33E565}" dt="2023-11-01T22:39:12.852" v="8326" actId="478"/>
          <ac:picMkLst>
            <pc:docMk/>
            <pc:sldMk cId="1798278583" sldId="481"/>
            <ac:picMk id="11" creationId="{F12D5AE9-A3A6-641C-2724-6CE790428E0B}"/>
          </ac:picMkLst>
        </pc:picChg>
        <pc:picChg chg="del">
          <ac:chgData name="Carolyn Dawn Rider" userId="8c9e2da6-2e24-4746-b720-68f58bc9dd08" providerId="ADAL" clId="{7B1E7726-BE4F-4C6F-A122-8A361C33E565}" dt="2023-11-01T22:39:14.281" v="8328" actId="478"/>
          <ac:picMkLst>
            <pc:docMk/>
            <pc:sldMk cId="1798278583" sldId="481"/>
            <ac:picMk id="13" creationId="{EC12EE7A-0F34-EC4C-0F4B-7B1E9D0B3AEA}"/>
          </ac:picMkLst>
        </pc:picChg>
      </pc:sldChg>
      <pc:sldChg chg="modSp add del mod modNotesTx">
        <pc:chgData name="Carolyn Dawn Rider" userId="8c9e2da6-2e24-4746-b720-68f58bc9dd08" providerId="ADAL" clId="{7B1E7726-BE4F-4C6F-A122-8A361C33E565}" dt="2023-11-13T23:27:19.964" v="35468" actId="47"/>
        <pc:sldMkLst>
          <pc:docMk/>
          <pc:sldMk cId="2453225224" sldId="481"/>
        </pc:sldMkLst>
        <pc:spChg chg="ord">
          <ac:chgData name="Carolyn Dawn Rider" userId="8c9e2da6-2e24-4746-b720-68f58bc9dd08" providerId="ADAL" clId="{7B1E7726-BE4F-4C6F-A122-8A361C33E565}" dt="2023-11-02T16:13:28.889" v="9181" actId="13244"/>
          <ac:spMkLst>
            <pc:docMk/>
            <pc:sldMk cId="2453225224" sldId="481"/>
            <ac:spMk id="10" creationId="{74DBD593-4088-0CF2-C832-A819C835CBF0}"/>
          </ac:spMkLst>
        </pc:spChg>
        <pc:picChg chg="mod">
          <ac:chgData name="Carolyn Dawn Rider" userId="8c9e2da6-2e24-4746-b720-68f58bc9dd08" providerId="ADAL" clId="{7B1E7726-BE4F-4C6F-A122-8A361C33E565}" dt="2023-11-02T16:14:31.542" v="9182" actId="962"/>
          <ac:picMkLst>
            <pc:docMk/>
            <pc:sldMk cId="2453225224" sldId="481"/>
            <ac:picMk id="8" creationId="{17F90618-DE2B-C7C1-3410-6DD03D52153F}"/>
          </ac:picMkLst>
        </pc:picChg>
      </pc:sldChg>
      <pc:sldChg chg="modSp add mod modNotesTx">
        <pc:chgData name="Carolyn Dawn Rider" userId="8c9e2da6-2e24-4746-b720-68f58bc9dd08" providerId="ADAL" clId="{7B1E7726-BE4F-4C6F-A122-8A361C33E565}" dt="2023-11-06T23:06:29.125" v="27816" actId="20577"/>
        <pc:sldMkLst>
          <pc:docMk/>
          <pc:sldMk cId="43136098" sldId="482"/>
        </pc:sldMkLst>
        <pc:spChg chg="ord">
          <ac:chgData name="Carolyn Dawn Rider" userId="8c9e2da6-2e24-4746-b720-68f58bc9dd08" providerId="ADAL" clId="{7B1E7726-BE4F-4C6F-A122-8A361C33E565}" dt="2023-11-02T16:17:17.691" v="9186" actId="13244"/>
          <ac:spMkLst>
            <pc:docMk/>
            <pc:sldMk cId="43136098" sldId="482"/>
            <ac:spMk id="8" creationId="{6C4E3AA1-508E-6CD3-B3AC-C3566155ADB7}"/>
          </ac:spMkLst>
        </pc:spChg>
        <pc:spChg chg="mod">
          <ac:chgData name="Carolyn Dawn Rider" userId="8c9e2da6-2e24-4746-b720-68f58bc9dd08" providerId="ADAL" clId="{7B1E7726-BE4F-4C6F-A122-8A361C33E565}" dt="2023-11-02T16:17:19.703" v="9187" actId="962"/>
          <ac:spMkLst>
            <pc:docMk/>
            <pc:sldMk cId="43136098" sldId="482"/>
            <ac:spMk id="9" creationId="{9FB7EA1E-7FB2-324D-2077-5E18A37C8F50}"/>
          </ac:spMkLst>
        </pc:spChg>
        <pc:spChg chg="mod">
          <ac:chgData name="Carolyn Dawn Rider" userId="8c9e2da6-2e24-4746-b720-68f58bc9dd08" providerId="ADAL" clId="{7B1E7726-BE4F-4C6F-A122-8A361C33E565}" dt="2023-11-02T16:17:20.176" v="9188" actId="962"/>
          <ac:spMkLst>
            <pc:docMk/>
            <pc:sldMk cId="43136098" sldId="482"/>
            <ac:spMk id="10" creationId="{57127E29-DCD9-F50A-7AEB-1CAE354E90E4}"/>
          </ac:spMkLst>
        </pc:spChg>
        <pc:picChg chg="mod">
          <ac:chgData name="Carolyn Dawn Rider" userId="8c9e2da6-2e24-4746-b720-68f58bc9dd08" providerId="ADAL" clId="{7B1E7726-BE4F-4C6F-A122-8A361C33E565}" dt="2023-11-02T16:18:54.056" v="9189" actId="962"/>
          <ac:picMkLst>
            <pc:docMk/>
            <pc:sldMk cId="43136098" sldId="482"/>
            <ac:picMk id="5" creationId="{2C29E3EB-4EA4-0502-6794-6B7DCE4BE9BA}"/>
          </ac:picMkLst>
        </pc:picChg>
      </pc:sldChg>
      <pc:sldChg chg="addSp delSp modSp new del mod modClrScheme chgLayout">
        <pc:chgData name="Carolyn Dawn Rider" userId="8c9e2da6-2e24-4746-b720-68f58bc9dd08" providerId="ADAL" clId="{7B1E7726-BE4F-4C6F-A122-8A361C33E565}" dt="2023-11-01T23:29:58.094" v="9112" actId="2696"/>
        <pc:sldMkLst>
          <pc:docMk/>
          <pc:sldMk cId="665387988" sldId="482"/>
        </pc:sldMkLst>
        <pc:spChg chg="del">
          <ac:chgData name="Carolyn Dawn Rider" userId="8c9e2da6-2e24-4746-b720-68f58bc9dd08" providerId="ADAL" clId="{7B1E7726-BE4F-4C6F-A122-8A361C33E565}" dt="2023-11-01T22:49:16.860" v="8759" actId="478"/>
          <ac:spMkLst>
            <pc:docMk/>
            <pc:sldMk cId="665387988" sldId="482"/>
            <ac:spMk id="2" creationId="{D6A8749D-E9CA-4F62-2DA2-237B4B8172B3}"/>
          </ac:spMkLst>
        </pc:spChg>
        <pc:spChg chg="del">
          <ac:chgData name="Carolyn Dawn Rider" userId="8c9e2da6-2e24-4746-b720-68f58bc9dd08" providerId="ADAL" clId="{7B1E7726-BE4F-4C6F-A122-8A361C33E565}" dt="2023-11-01T22:48:57.329" v="8755" actId="22"/>
          <ac:spMkLst>
            <pc:docMk/>
            <pc:sldMk cId="665387988" sldId="482"/>
            <ac:spMk id="3" creationId="{02AC7CB9-D236-B95B-6EB8-195707DFB79C}"/>
          </ac:spMkLst>
        </pc:spChg>
        <pc:spChg chg="add del mod ord">
          <ac:chgData name="Carolyn Dawn Rider" userId="8c9e2da6-2e24-4746-b720-68f58bc9dd08" providerId="ADAL" clId="{7B1E7726-BE4F-4C6F-A122-8A361C33E565}" dt="2023-11-01T22:49:44.250" v="8763" actId="700"/>
          <ac:spMkLst>
            <pc:docMk/>
            <pc:sldMk cId="665387988" sldId="482"/>
            <ac:spMk id="6" creationId="{92633167-D999-5407-CC4E-579675FB2F29}"/>
          </ac:spMkLst>
        </pc:spChg>
        <pc:spChg chg="add del mod ord">
          <ac:chgData name="Carolyn Dawn Rider" userId="8c9e2da6-2e24-4746-b720-68f58bc9dd08" providerId="ADAL" clId="{7B1E7726-BE4F-4C6F-A122-8A361C33E565}" dt="2023-11-01T22:49:44.250" v="8763" actId="700"/>
          <ac:spMkLst>
            <pc:docMk/>
            <pc:sldMk cId="665387988" sldId="482"/>
            <ac:spMk id="7" creationId="{ECCA1270-6BCA-0F88-FA88-A5B3681D58E4}"/>
          </ac:spMkLst>
        </pc:spChg>
        <pc:spChg chg="add mod">
          <ac:chgData name="Carolyn Dawn Rider" userId="8c9e2da6-2e24-4746-b720-68f58bc9dd08" providerId="ADAL" clId="{7B1E7726-BE4F-4C6F-A122-8A361C33E565}" dt="2023-11-01T22:51:58.875" v="8840" actId="20577"/>
          <ac:spMkLst>
            <pc:docMk/>
            <pc:sldMk cId="665387988" sldId="482"/>
            <ac:spMk id="8" creationId="{6C4E3AA1-508E-6CD3-B3AC-C3566155ADB7}"/>
          </ac:spMkLst>
        </pc:spChg>
        <pc:spChg chg="add mod">
          <ac:chgData name="Carolyn Dawn Rider" userId="8c9e2da6-2e24-4746-b720-68f58bc9dd08" providerId="ADAL" clId="{7B1E7726-BE4F-4C6F-A122-8A361C33E565}" dt="2023-11-01T23:02:57.764" v="8893" actId="1076"/>
          <ac:spMkLst>
            <pc:docMk/>
            <pc:sldMk cId="665387988" sldId="482"/>
            <ac:spMk id="9" creationId="{9FB7EA1E-7FB2-324D-2077-5E18A37C8F50}"/>
          </ac:spMkLst>
        </pc:spChg>
        <pc:spChg chg="add mod">
          <ac:chgData name="Carolyn Dawn Rider" userId="8c9e2da6-2e24-4746-b720-68f58bc9dd08" providerId="ADAL" clId="{7B1E7726-BE4F-4C6F-A122-8A361C33E565}" dt="2023-11-01T23:03:33.310" v="8901" actId="14100"/>
          <ac:spMkLst>
            <pc:docMk/>
            <pc:sldMk cId="665387988" sldId="482"/>
            <ac:spMk id="10" creationId="{57127E29-DCD9-F50A-7AEB-1CAE354E90E4}"/>
          </ac:spMkLst>
        </pc:spChg>
        <pc:picChg chg="add mod ord">
          <ac:chgData name="Carolyn Dawn Rider" userId="8c9e2da6-2e24-4746-b720-68f58bc9dd08" providerId="ADAL" clId="{7B1E7726-BE4F-4C6F-A122-8A361C33E565}" dt="2023-11-01T23:02:48.197" v="8892" actId="1076"/>
          <ac:picMkLst>
            <pc:docMk/>
            <pc:sldMk cId="665387988" sldId="482"/>
            <ac:picMk id="5" creationId="{2C29E3EB-4EA4-0502-6794-6B7DCE4BE9BA}"/>
          </ac:picMkLst>
        </pc:picChg>
      </pc:sldChg>
      <pc:sldChg chg="add del">
        <pc:chgData name="Carolyn Dawn Rider" userId="8c9e2da6-2e24-4746-b720-68f58bc9dd08" providerId="ADAL" clId="{7B1E7726-BE4F-4C6F-A122-8A361C33E565}" dt="2023-11-01T22:42:00.732" v="8534" actId="47"/>
        <pc:sldMkLst>
          <pc:docMk/>
          <pc:sldMk cId="4002995114" sldId="482"/>
        </pc:sldMkLst>
      </pc:sldChg>
      <pc:sldChg chg="add del">
        <pc:chgData name="Carolyn Dawn Rider" userId="8c9e2da6-2e24-4746-b720-68f58bc9dd08" providerId="ADAL" clId="{7B1E7726-BE4F-4C6F-A122-8A361C33E565}" dt="2023-11-01T22:42:23.892" v="8577" actId="47"/>
        <pc:sldMkLst>
          <pc:docMk/>
          <pc:sldMk cId="920854502" sldId="483"/>
        </pc:sldMkLst>
      </pc:sldChg>
      <pc:sldChg chg="modSp add mod modNotes modNotesTx">
        <pc:chgData name="Carolyn Dawn Rider" userId="8c9e2da6-2e24-4746-b720-68f58bc9dd08" providerId="ADAL" clId="{7B1E7726-BE4F-4C6F-A122-8A361C33E565}" dt="2023-11-14T00:04:29.682" v="36484" actId="20577"/>
        <pc:sldMkLst>
          <pc:docMk/>
          <pc:sldMk cId="1399742218" sldId="483"/>
        </pc:sldMkLst>
        <pc:spChg chg="mod">
          <ac:chgData name="Carolyn Dawn Rider" userId="8c9e2da6-2e24-4746-b720-68f58bc9dd08" providerId="ADAL" clId="{7B1E7726-BE4F-4C6F-A122-8A361C33E565}" dt="2023-11-06T23:07:31.432" v="27988" actId="20577"/>
          <ac:spMkLst>
            <pc:docMk/>
            <pc:sldMk cId="1399742218" sldId="483"/>
            <ac:spMk id="2" creationId="{AD7A2FF0-F723-BAF4-97FA-0034DA9A730C}"/>
          </ac:spMkLst>
        </pc:spChg>
        <pc:picChg chg="mod">
          <ac:chgData name="Carolyn Dawn Rider" userId="8c9e2da6-2e24-4746-b720-68f58bc9dd08" providerId="ADAL" clId="{7B1E7726-BE4F-4C6F-A122-8A361C33E565}" dt="2023-11-02T16:19:59.074" v="9190" actId="962"/>
          <ac:picMkLst>
            <pc:docMk/>
            <pc:sldMk cId="1399742218" sldId="483"/>
            <ac:picMk id="7" creationId="{55DD306C-DE05-26AF-3ED3-45DC577FA79C}"/>
          </ac:picMkLst>
        </pc:picChg>
        <pc:picChg chg="mod">
          <ac:chgData name="Carolyn Dawn Rider" userId="8c9e2da6-2e24-4746-b720-68f58bc9dd08" providerId="ADAL" clId="{7B1E7726-BE4F-4C6F-A122-8A361C33E565}" dt="2023-11-06T23:35:34.110" v="32640" actId="962"/>
          <ac:picMkLst>
            <pc:docMk/>
            <pc:sldMk cId="1399742218" sldId="483"/>
            <ac:picMk id="10" creationId="{1C85430C-700E-026E-991F-2CBE3E6DDA96}"/>
          </ac:picMkLst>
        </pc:picChg>
      </pc:sldChg>
      <pc:sldChg chg="addSp delSp modSp new del mod ord">
        <pc:chgData name="Carolyn Dawn Rider" userId="8c9e2da6-2e24-4746-b720-68f58bc9dd08" providerId="ADAL" clId="{7B1E7726-BE4F-4C6F-A122-8A361C33E565}" dt="2023-11-01T23:29:58.094" v="9112" actId="2696"/>
        <pc:sldMkLst>
          <pc:docMk/>
          <pc:sldMk cId="2539409287" sldId="483"/>
        </pc:sldMkLst>
        <pc:spChg chg="mod">
          <ac:chgData name="Carolyn Dawn Rider" userId="8c9e2da6-2e24-4746-b720-68f58bc9dd08" providerId="ADAL" clId="{7B1E7726-BE4F-4C6F-A122-8A361C33E565}" dt="2023-11-01T22:54:26.363" v="8859" actId="20577"/>
          <ac:spMkLst>
            <pc:docMk/>
            <pc:sldMk cId="2539409287" sldId="483"/>
            <ac:spMk id="2" creationId="{AD7A2FF0-F723-BAF4-97FA-0034DA9A730C}"/>
          </ac:spMkLst>
        </pc:spChg>
        <pc:spChg chg="del">
          <ac:chgData name="Carolyn Dawn Rider" userId="8c9e2da6-2e24-4746-b720-68f58bc9dd08" providerId="ADAL" clId="{7B1E7726-BE4F-4C6F-A122-8A361C33E565}" dt="2023-11-01T22:55:20.949" v="8860" actId="22"/>
          <ac:spMkLst>
            <pc:docMk/>
            <pc:sldMk cId="2539409287" sldId="483"/>
            <ac:spMk id="3" creationId="{018ABCA1-B703-2C12-73D9-788F4D3F22D5}"/>
          </ac:spMkLst>
        </pc:spChg>
        <pc:picChg chg="add del mod">
          <ac:chgData name="Carolyn Dawn Rider" userId="8c9e2da6-2e24-4746-b720-68f58bc9dd08" providerId="ADAL" clId="{7B1E7726-BE4F-4C6F-A122-8A361C33E565}" dt="2023-11-01T22:59:41.233" v="8874" actId="478"/>
          <ac:picMkLst>
            <pc:docMk/>
            <pc:sldMk cId="2539409287" sldId="483"/>
            <ac:picMk id="5" creationId="{ECC78798-9CC8-122C-F2E1-12C19976F3A4}"/>
          </ac:picMkLst>
        </pc:picChg>
        <pc:picChg chg="add mod ord">
          <ac:chgData name="Carolyn Dawn Rider" userId="8c9e2da6-2e24-4746-b720-68f58bc9dd08" providerId="ADAL" clId="{7B1E7726-BE4F-4C6F-A122-8A361C33E565}" dt="2023-11-01T23:00:01.682" v="8878" actId="1440"/>
          <ac:picMkLst>
            <pc:docMk/>
            <pc:sldMk cId="2539409287" sldId="483"/>
            <ac:picMk id="7" creationId="{55DD306C-DE05-26AF-3ED3-45DC577FA79C}"/>
          </ac:picMkLst>
        </pc:picChg>
        <pc:picChg chg="add del mod">
          <ac:chgData name="Carolyn Dawn Rider" userId="8c9e2da6-2e24-4746-b720-68f58bc9dd08" providerId="ADAL" clId="{7B1E7726-BE4F-4C6F-A122-8A361C33E565}" dt="2023-11-01T22:59:46.163" v="8876" actId="478"/>
          <ac:picMkLst>
            <pc:docMk/>
            <pc:sldMk cId="2539409287" sldId="483"/>
            <ac:picMk id="9" creationId="{FAA7790A-177E-BA9A-7968-4B6C525FA463}"/>
          </ac:picMkLst>
        </pc:picChg>
        <pc:picChg chg="add mod">
          <ac:chgData name="Carolyn Dawn Rider" userId="8c9e2da6-2e24-4746-b720-68f58bc9dd08" providerId="ADAL" clId="{7B1E7726-BE4F-4C6F-A122-8A361C33E565}" dt="2023-11-01T23:00:03.582" v="8879" actId="1440"/>
          <ac:picMkLst>
            <pc:docMk/>
            <pc:sldMk cId="2539409287" sldId="483"/>
            <ac:picMk id="10" creationId="{1C85430C-700E-026E-991F-2CBE3E6DDA96}"/>
          </ac:picMkLst>
        </pc:picChg>
      </pc:sldChg>
      <pc:sldChg chg="addSp delSp modSp add del mod">
        <pc:chgData name="Carolyn Dawn Rider" userId="8c9e2da6-2e24-4746-b720-68f58bc9dd08" providerId="ADAL" clId="{7B1E7726-BE4F-4C6F-A122-8A361C33E565}" dt="2023-11-01T23:29:58.094" v="9112" actId="2696"/>
        <pc:sldMkLst>
          <pc:docMk/>
          <pc:sldMk cId="860017661" sldId="484"/>
        </pc:sldMkLst>
        <pc:spChg chg="add del mod">
          <ac:chgData name="Carolyn Dawn Rider" userId="8c9e2da6-2e24-4746-b720-68f58bc9dd08" providerId="ADAL" clId="{7B1E7726-BE4F-4C6F-A122-8A361C33E565}" dt="2023-11-01T22:59:34.546" v="8872"/>
          <ac:spMkLst>
            <pc:docMk/>
            <pc:sldMk cId="860017661" sldId="484"/>
            <ac:spMk id="4" creationId="{4C934C4B-8012-4D6D-D120-AFECBDF8836D}"/>
          </ac:spMkLst>
        </pc:spChg>
        <pc:picChg chg="del">
          <ac:chgData name="Carolyn Dawn Rider" userId="8c9e2da6-2e24-4746-b720-68f58bc9dd08" providerId="ADAL" clId="{7B1E7726-BE4F-4C6F-A122-8A361C33E565}" dt="2023-11-01T22:59:12.131" v="8870" actId="478"/>
          <ac:picMkLst>
            <pc:docMk/>
            <pc:sldMk cId="860017661" sldId="484"/>
            <ac:picMk id="5" creationId="{ECC78798-9CC8-122C-F2E1-12C19976F3A4}"/>
          </ac:picMkLst>
        </pc:picChg>
        <pc:picChg chg="add mod">
          <ac:chgData name="Carolyn Dawn Rider" userId="8c9e2da6-2e24-4746-b720-68f58bc9dd08" providerId="ADAL" clId="{7B1E7726-BE4F-4C6F-A122-8A361C33E565}" dt="2023-11-01T23:00:07.022" v="8880" actId="1440"/>
          <ac:picMkLst>
            <pc:docMk/>
            <pc:sldMk cId="860017661" sldId="484"/>
            <ac:picMk id="6" creationId="{4BFB8913-A5B7-7EC1-2048-5E3FBC51DDE7}"/>
          </ac:picMkLst>
        </pc:picChg>
        <pc:picChg chg="del">
          <ac:chgData name="Carolyn Dawn Rider" userId="8c9e2da6-2e24-4746-b720-68f58bc9dd08" providerId="ADAL" clId="{7B1E7726-BE4F-4C6F-A122-8A361C33E565}" dt="2023-11-01T22:59:05.886" v="8869" actId="478"/>
          <ac:picMkLst>
            <pc:docMk/>
            <pc:sldMk cId="860017661" sldId="484"/>
            <ac:picMk id="7" creationId="{55DD306C-DE05-26AF-3ED3-45DC577FA79C}"/>
          </ac:picMkLst>
        </pc:picChg>
        <pc:picChg chg="del">
          <ac:chgData name="Carolyn Dawn Rider" userId="8c9e2da6-2e24-4746-b720-68f58bc9dd08" providerId="ADAL" clId="{7B1E7726-BE4F-4C6F-A122-8A361C33E565}" dt="2023-11-01T22:59:04.535" v="8868" actId="478"/>
          <ac:picMkLst>
            <pc:docMk/>
            <pc:sldMk cId="860017661" sldId="484"/>
            <ac:picMk id="9" creationId="{FAA7790A-177E-BA9A-7968-4B6C525FA463}"/>
          </ac:picMkLst>
        </pc:picChg>
        <pc:picChg chg="del">
          <ac:chgData name="Carolyn Dawn Rider" userId="8c9e2da6-2e24-4746-b720-68f58bc9dd08" providerId="ADAL" clId="{7B1E7726-BE4F-4C6F-A122-8A361C33E565}" dt="2023-11-01T22:59:02.211" v="8867" actId="478"/>
          <ac:picMkLst>
            <pc:docMk/>
            <pc:sldMk cId="860017661" sldId="484"/>
            <ac:picMk id="10" creationId="{1C85430C-700E-026E-991F-2CBE3E6DDA96}"/>
          </ac:picMkLst>
        </pc:picChg>
      </pc:sldChg>
      <pc:sldChg chg="addSp delSp modSp add mod modCm modNotesTx">
        <pc:chgData name="Carolyn Dawn Rider" userId="8c9e2da6-2e24-4746-b720-68f58bc9dd08" providerId="ADAL" clId="{7B1E7726-BE4F-4C6F-A122-8A361C33E565}" dt="2023-11-13T19:52:26.544" v="34862" actId="20577"/>
        <pc:sldMkLst>
          <pc:docMk/>
          <pc:sldMk cId="2159966725" sldId="484"/>
        </pc:sldMkLst>
        <pc:spChg chg="mod">
          <ac:chgData name="Carolyn Dawn Rider" userId="8c9e2da6-2e24-4746-b720-68f58bc9dd08" providerId="ADAL" clId="{7B1E7726-BE4F-4C6F-A122-8A361C33E565}" dt="2023-11-06T23:07:17.708" v="27966" actId="20577"/>
          <ac:spMkLst>
            <pc:docMk/>
            <pc:sldMk cId="2159966725" sldId="484"/>
            <ac:spMk id="2" creationId="{AD7A2FF0-F723-BAF4-97FA-0034DA9A730C}"/>
          </ac:spMkLst>
        </pc:spChg>
        <pc:spChg chg="add del mod">
          <ac:chgData name="Carolyn Dawn Rider" userId="8c9e2da6-2e24-4746-b720-68f58bc9dd08" providerId="ADAL" clId="{7B1E7726-BE4F-4C6F-A122-8A361C33E565}" dt="2023-11-06T23:14:27.641" v="28007" actId="22"/>
          <ac:spMkLst>
            <pc:docMk/>
            <pc:sldMk cId="2159966725" sldId="484"/>
            <ac:spMk id="4" creationId="{B2C0348D-00D4-FC76-7DFC-7A6995CD0B01}"/>
          </ac:spMkLst>
        </pc:spChg>
        <pc:picChg chg="add del mod">
          <ac:chgData name="Carolyn Dawn Rider" userId="8c9e2da6-2e24-4746-b720-68f58bc9dd08" providerId="ADAL" clId="{7B1E7726-BE4F-4C6F-A122-8A361C33E565}" dt="2023-11-06T23:14:27.163" v="28006" actId="478"/>
          <ac:picMkLst>
            <pc:docMk/>
            <pc:sldMk cId="2159966725" sldId="484"/>
            <ac:picMk id="6" creationId="{4BFB8913-A5B7-7EC1-2048-5E3FBC51DDE7}"/>
          </ac:picMkLst>
        </pc:picChg>
        <pc:picChg chg="add del mod ord">
          <ac:chgData name="Carolyn Dawn Rider" userId="8c9e2da6-2e24-4746-b720-68f58bc9dd08" providerId="ADAL" clId="{7B1E7726-BE4F-4C6F-A122-8A361C33E565}" dt="2023-11-06T23:16:05.231" v="28620" actId="962"/>
          <ac:picMkLst>
            <pc:docMk/>
            <pc:sldMk cId="2159966725" sldId="484"/>
            <ac:picMk id="7" creationId="{2DCC4DDE-C890-5755-0B4F-8DA297858DCD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Carolyn Dawn Rider" userId="8c9e2da6-2e24-4746-b720-68f58bc9dd08" providerId="ADAL" clId="{7B1E7726-BE4F-4C6F-A122-8A361C33E565}" dt="2023-11-13T19:51:38.790" v="34796"/>
              <pc2:cmMkLst xmlns:pc2="http://schemas.microsoft.com/office/powerpoint/2019/9/main/command">
                <pc:docMk/>
                <pc:sldMk cId="2159966725" sldId="484"/>
                <pc2:cmMk id="{68C6784D-81D7-4041-9763-2CAED93E0D7D}"/>
              </pc2:cmMkLst>
            </pc226:cmChg>
          </p:ext>
        </pc:extLst>
      </pc:sldChg>
      <pc:sldChg chg="addSp delSp modSp new del mod">
        <pc:chgData name="Carolyn Dawn Rider" userId="8c9e2da6-2e24-4746-b720-68f58bc9dd08" providerId="ADAL" clId="{7B1E7726-BE4F-4C6F-A122-8A361C33E565}" dt="2023-11-01T23:29:58.094" v="9112" actId="2696"/>
        <pc:sldMkLst>
          <pc:docMk/>
          <pc:sldMk cId="29152566" sldId="485"/>
        </pc:sldMkLst>
        <pc:spChg chg="mod">
          <ac:chgData name="Carolyn Dawn Rider" userId="8c9e2da6-2e24-4746-b720-68f58bc9dd08" providerId="ADAL" clId="{7B1E7726-BE4F-4C6F-A122-8A361C33E565}" dt="2023-11-01T23:18:46.082" v="9084" actId="14100"/>
          <ac:spMkLst>
            <pc:docMk/>
            <pc:sldMk cId="29152566" sldId="485"/>
            <ac:spMk id="2" creationId="{67C96CF0-5DC0-44B0-9167-20D56D1FDB0D}"/>
          </ac:spMkLst>
        </pc:spChg>
        <pc:spChg chg="del">
          <ac:chgData name="Carolyn Dawn Rider" userId="8c9e2da6-2e24-4746-b720-68f58bc9dd08" providerId="ADAL" clId="{7B1E7726-BE4F-4C6F-A122-8A361C33E565}" dt="2023-11-01T23:08:21.419" v="8968" actId="22"/>
          <ac:spMkLst>
            <pc:docMk/>
            <pc:sldMk cId="29152566" sldId="485"/>
            <ac:spMk id="3" creationId="{AED7AA5B-65D3-F16F-22EC-D56CEC8B864A}"/>
          </ac:spMkLst>
        </pc:spChg>
        <pc:spChg chg="add del mod">
          <ac:chgData name="Carolyn Dawn Rider" userId="8c9e2da6-2e24-4746-b720-68f58bc9dd08" providerId="ADAL" clId="{7B1E7726-BE4F-4C6F-A122-8A361C33E565}" dt="2023-11-01T23:13:20.789" v="9067" actId="478"/>
          <ac:spMkLst>
            <pc:docMk/>
            <pc:sldMk cId="29152566" sldId="485"/>
            <ac:spMk id="8" creationId="{D20FFE9B-E66E-6336-A953-2ABEAF44C827}"/>
          </ac:spMkLst>
        </pc:spChg>
        <pc:spChg chg="add del mod">
          <ac:chgData name="Carolyn Dawn Rider" userId="8c9e2da6-2e24-4746-b720-68f58bc9dd08" providerId="ADAL" clId="{7B1E7726-BE4F-4C6F-A122-8A361C33E565}" dt="2023-11-01T23:22:30.643" v="9108" actId="478"/>
          <ac:spMkLst>
            <pc:docMk/>
            <pc:sldMk cId="29152566" sldId="485"/>
            <ac:spMk id="13" creationId="{D88EAF59-9811-C341-B885-6774651FF194}"/>
          </ac:spMkLst>
        </pc:spChg>
        <pc:spChg chg="add mod">
          <ac:chgData name="Carolyn Dawn Rider" userId="8c9e2da6-2e24-4746-b720-68f58bc9dd08" providerId="ADAL" clId="{7B1E7726-BE4F-4C6F-A122-8A361C33E565}" dt="2023-11-01T23:22:57.966" v="9111" actId="207"/>
          <ac:spMkLst>
            <pc:docMk/>
            <pc:sldMk cId="29152566" sldId="485"/>
            <ac:spMk id="14" creationId="{599C15B2-2930-8053-3FAC-8C059A7439AD}"/>
          </ac:spMkLst>
        </pc:spChg>
        <pc:picChg chg="add mod ord">
          <ac:chgData name="Carolyn Dawn Rider" userId="8c9e2da6-2e24-4746-b720-68f58bc9dd08" providerId="ADAL" clId="{7B1E7726-BE4F-4C6F-A122-8A361C33E565}" dt="2023-11-01T23:08:42.331" v="8973" actId="1076"/>
          <ac:picMkLst>
            <pc:docMk/>
            <pc:sldMk cId="29152566" sldId="485"/>
            <ac:picMk id="5" creationId="{E802F4EA-6EDA-BFA4-3355-6D0B52D889CF}"/>
          </ac:picMkLst>
        </pc:picChg>
        <pc:picChg chg="add mod modCrop">
          <ac:chgData name="Carolyn Dawn Rider" userId="8c9e2da6-2e24-4746-b720-68f58bc9dd08" providerId="ADAL" clId="{7B1E7726-BE4F-4C6F-A122-8A361C33E565}" dt="2023-11-01T23:18:25.484" v="9082" actId="14100"/>
          <ac:picMkLst>
            <pc:docMk/>
            <pc:sldMk cId="29152566" sldId="485"/>
            <ac:picMk id="7" creationId="{B9106AB8-9F3D-4365-62CD-0704C8537D80}"/>
          </ac:picMkLst>
        </pc:picChg>
        <pc:picChg chg="add del mod">
          <ac:chgData name="Carolyn Dawn Rider" userId="8c9e2da6-2e24-4746-b720-68f58bc9dd08" providerId="ADAL" clId="{7B1E7726-BE4F-4C6F-A122-8A361C33E565}" dt="2023-11-01T23:15:02.423" v="9073" actId="478"/>
          <ac:picMkLst>
            <pc:docMk/>
            <pc:sldMk cId="29152566" sldId="485"/>
            <ac:picMk id="10" creationId="{CF58ADE0-58C5-67D8-EA27-35C016ABCA74}"/>
          </ac:picMkLst>
        </pc:picChg>
        <pc:picChg chg="add del mod">
          <ac:chgData name="Carolyn Dawn Rider" userId="8c9e2da6-2e24-4746-b720-68f58bc9dd08" providerId="ADAL" clId="{7B1E7726-BE4F-4C6F-A122-8A361C33E565}" dt="2023-11-01T23:22:03.249" v="9105" actId="478"/>
          <ac:picMkLst>
            <pc:docMk/>
            <pc:sldMk cId="29152566" sldId="485"/>
            <ac:picMk id="12" creationId="{74A4695F-A42D-65CC-FD5F-26FC73FD0022}"/>
          </ac:picMkLst>
        </pc:picChg>
      </pc:sldChg>
      <pc:sldChg chg="modSp add mod modAnim modCm modNotesTx">
        <pc:chgData name="Carolyn Dawn Rider" userId="8c9e2da6-2e24-4746-b720-68f58bc9dd08" providerId="ADAL" clId="{7B1E7726-BE4F-4C6F-A122-8A361C33E565}" dt="2023-11-13T19:56:49.389" v="35069" actId="20577"/>
        <pc:sldMkLst>
          <pc:docMk/>
          <pc:sldMk cId="1167729179" sldId="485"/>
        </pc:sldMkLst>
        <pc:spChg chg="mod ord">
          <ac:chgData name="Carolyn Dawn Rider" userId="8c9e2da6-2e24-4746-b720-68f58bc9dd08" providerId="ADAL" clId="{7B1E7726-BE4F-4C6F-A122-8A361C33E565}" dt="2023-11-06T23:20:16.077" v="29871" actId="166"/>
          <ac:spMkLst>
            <pc:docMk/>
            <pc:sldMk cId="1167729179" sldId="485"/>
            <ac:spMk id="14" creationId="{599C15B2-2930-8053-3FAC-8C059A7439AD}"/>
          </ac:spMkLst>
        </pc:spChg>
        <pc:picChg chg="mod">
          <ac:chgData name="Carolyn Dawn Rider" userId="8c9e2da6-2e24-4746-b720-68f58bc9dd08" providerId="ADAL" clId="{7B1E7726-BE4F-4C6F-A122-8A361C33E565}" dt="2023-11-02T16:25:31.696" v="9200" actId="962"/>
          <ac:picMkLst>
            <pc:docMk/>
            <pc:sldMk cId="1167729179" sldId="485"/>
            <ac:picMk id="5" creationId="{E802F4EA-6EDA-BFA4-3355-6D0B52D889CF}"/>
          </ac:picMkLst>
        </pc:picChg>
        <pc:picChg chg="mod ord">
          <ac:chgData name="Carolyn Dawn Rider" userId="8c9e2da6-2e24-4746-b720-68f58bc9dd08" providerId="ADAL" clId="{7B1E7726-BE4F-4C6F-A122-8A361C33E565}" dt="2023-11-02T16:23:50.421" v="9198" actId="13244"/>
          <ac:picMkLst>
            <pc:docMk/>
            <pc:sldMk cId="1167729179" sldId="485"/>
            <ac:picMk id="7" creationId="{B9106AB8-9F3D-4365-62CD-0704C8537D80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Carolyn Dawn Rider" userId="8c9e2da6-2e24-4746-b720-68f58bc9dd08" providerId="ADAL" clId="{7B1E7726-BE4F-4C6F-A122-8A361C33E565}" dt="2023-11-13T19:54:29.600" v="34878"/>
              <pc2:cmMkLst xmlns:pc2="http://schemas.microsoft.com/office/powerpoint/2019/9/main/command">
                <pc:docMk/>
                <pc:sldMk cId="1167729179" sldId="485"/>
                <pc2:cmMk id="{F6D1220B-EA17-4163-84A9-587B97335543}"/>
              </pc2:cmMkLst>
              <pc226:cmRplyChg chg="add mod">
                <pc226:chgData name="Carolyn Dawn Rider" userId="8c9e2da6-2e24-4746-b720-68f58bc9dd08" providerId="ADAL" clId="{7B1E7726-BE4F-4C6F-A122-8A361C33E565}" dt="2023-11-13T19:54:29.600" v="34878"/>
                <pc2:cmRplyMkLst xmlns:pc2="http://schemas.microsoft.com/office/powerpoint/2019/9/main/command">
                  <pc:docMk/>
                  <pc:sldMk cId="1167729179" sldId="485"/>
                  <pc2:cmMk id="{F6D1220B-EA17-4163-84A9-587B97335543}"/>
                  <pc2:cmRplyMk id="{6A013B88-9BAB-4CAF-BA3F-9EE5B27A1279}"/>
                </pc2:cmRplyMkLst>
              </pc226:cmRplyChg>
            </pc226:cmChg>
            <pc226:cmChg xmlns:pc226="http://schemas.microsoft.com/office/powerpoint/2022/06/main/command" chg="mod">
              <pc226:chgData name="Carolyn Dawn Rider" userId="8c9e2da6-2e24-4746-b720-68f58bc9dd08" providerId="ADAL" clId="{7B1E7726-BE4F-4C6F-A122-8A361C33E565}" dt="2023-11-13T19:53:40.527" v="34876"/>
              <pc2:cmMkLst xmlns:pc2="http://schemas.microsoft.com/office/powerpoint/2019/9/main/command">
                <pc:docMk/>
                <pc:sldMk cId="1167729179" sldId="485"/>
                <pc2:cmMk id="{6A47F0E3-411B-4074-8C1C-2563ABA7973F}"/>
              </pc2:cmMkLst>
            </pc226:cmChg>
          </p:ext>
        </pc:extLst>
      </pc:sldChg>
      <pc:sldChg chg="add del">
        <pc:chgData name="Carolyn Dawn Rider" userId="8c9e2da6-2e24-4746-b720-68f58bc9dd08" providerId="ADAL" clId="{7B1E7726-BE4F-4C6F-A122-8A361C33E565}" dt="2023-11-01T22:59:36.636" v="8873" actId="47"/>
        <pc:sldMkLst>
          <pc:docMk/>
          <pc:sldMk cId="3871794982" sldId="485"/>
        </pc:sldMkLst>
      </pc:sldChg>
      <pc:sldChg chg="addSp delSp modSp add del mod ord">
        <pc:chgData name="Carolyn Dawn Rider" userId="8c9e2da6-2e24-4746-b720-68f58bc9dd08" providerId="ADAL" clId="{7B1E7726-BE4F-4C6F-A122-8A361C33E565}" dt="2023-11-01T23:29:58.094" v="9112" actId="2696"/>
        <pc:sldMkLst>
          <pc:docMk/>
          <pc:sldMk cId="2183146724" sldId="486"/>
        </pc:sldMkLst>
        <pc:spChg chg="mod">
          <ac:chgData name="Carolyn Dawn Rider" userId="8c9e2da6-2e24-4746-b720-68f58bc9dd08" providerId="ADAL" clId="{7B1E7726-BE4F-4C6F-A122-8A361C33E565}" dt="2023-11-01T23:11:36.029" v="9056" actId="20577"/>
          <ac:spMkLst>
            <pc:docMk/>
            <pc:sldMk cId="2183146724" sldId="486"/>
            <ac:spMk id="2" creationId="{67C96CF0-5DC0-44B0-9167-20D56D1FDB0D}"/>
          </ac:spMkLst>
        </pc:spChg>
        <pc:spChg chg="add del mod">
          <ac:chgData name="Carolyn Dawn Rider" userId="8c9e2da6-2e24-4746-b720-68f58bc9dd08" providerId="ADAL" clId="{7B1E7726-BE4F-4C6F-A122-8A361C33E565}" dt="2023-11-01T23:20:55.315" v="9092" actId="478"/>
          <ac:spMkLst>
            <pc:docMk/>
            <pc:sldMk cId="2183146724" sldId="486"/>
            <ac:spMk id="8" creationId="{F181664C-A735-384A-F0AD-42372BB19703}"/>
          </ac:spMkLst>
        </pc:spChg>
        <pc:spChg chg="add mod">
          <ac:chgData name="Carolyn Dawn Rider" userId="8c9e2da6-2e24-4746-b720-68f58bc9dd08" providerId="ADAL" clId="{7B1E7726-BE4F-4C6F-A122-8A361C33E565}" dt="2023-11-01T23:21:45.396" v="9104" actId="207"/>
          <ac:spMkLst>
            <pc:docMk/>
            <pc:sldMk cId="2183146724" sldId="486"/>
            <ac:spMk id="9" creationId="{5D5D3B8F-144E-2B4F-2FBA-F9055D488C20}"/>
          </ac:spMkLst>
        </pc:spChg>
        <pc:picChg chg="mod modCrop">
          <ac:chgData name="Carolyn Dawn Rider" userId="8c9e2da6-2e24-4746-b720-68f58bc9dd08" providerId="ADAL" clId="{7B1E7726-BE4F-4C6F-A122-8A361C33E565}" dt="2023-11-01T23:12:24.297" v="9062" actId="1440"/>
          <ac:picMkLst>
            <pc:docMk/>
            <pc:sldMk cId="2183146724" sldId="486"/>
            <ac:picMk id="7" creationId="{B9106AB8-9F3D-4365-62CD-0704C8537D80}"/>
          </ac:picMkLst>
        </pc:picChg>
        <pc:cxnChg chg="add del mod">
          <ac:chgData name="Carolyn Dawn Rider" userId="8c9e2da6-2e24-4746-b720-68f58bc9dd08" providerId="ADAL" clId="{7B1E7726-BE4F-4C6F-A122-8A361C33E565}" dt="2023-11-01T23:20:23.800" v="9088" actId="11529"/>
          <ac:cxnSpMkLst>
            <pc:docMk/>
            <pc:sldMk cId="2183146724" sldId="486"/>
            <ac:cxnSpMk id="4" creationId="{B03D9DD5-48BD-DC77-8CB6-9354A759972A}"/>
          </ac:cxnSpMkLst>
        </pc:cxnChg>
      </pc:sldChg>
      <pc:sldChg chg="modSp add mod modAnim modNotes modNotesTx">
        <pc:chgData name="Carolyn Dawn Rider" userId="8c9e2da6-2e24-4746-b720-68f58bc9dd08" providerId="ADAL" clId="{7B1E7726-BE4F-4C6F-A122-8A361C33E565}" dt="2023-11-16T16:40:45.149" v="37665"/>
        <pc:sldMkLst>
          <pc:docMk/>
          <pc:sldMk cId="3949229395" sldId="486"/>
        </pc:sldMkLst>
        <pc:spChg chg="mod ord">
          <ac:chgData name="Carolyn Dawn Rider" userId="8c9e2da6-2e24-4746-b720-68f58bc9dd08" providerId="ADAL" clId="{7B1E7726-BE4F-4C6F-A122-8A361C33E565}" dt="2023-11-02T16:26:08.898" v="9206" actId="962"/>
          <ac:spMkLst>
            <pc:docMk/>
            <pc:sldMk cId="3949229395" sldId="486"/>
            <ac:spMk id="9" creationId="{5D5D3B8F-144E-2B4F-2FBA-F9055D488C20}"/>
          </ac:spMkLst>
        </pc:spChg>
        <pc:picChg chg="mod">
          <ac:chgData name="Carolyn Dawn Rider" userId="8c9e2da6-2e24-4746-b720-68f58bc9dd08" providerId="ADAL" clId="{7B1E7726-BE4F-4C6F-A122-8A361C33E565}" dt="2023-11-02T16:25:36.958" v="9201" actId="962"/>
          <ac:picMkLst>
            <pc:docMk/>
            <pc:sldMk cId="3949229395" sldId="486"/>
            <ac:picMk id="5" creationId="{E802F4EA-6EDA-BFA4-3355-6D0B52D889CF}"/>
          </ac:picMkLst>
        </pc:picChg>
      </pc:sldChg>
      <pc:sldChg chg="addSp modSp new mod modCm modNotes modNotesTx">
        <pc:chgData name="Carolyn Dawn Rider" userId="8c9e2da6-2e24-4746-b720-68f58bc9dd08" providerId="ADAL" clId="{7B1E7726-BE4F-4C6F-A122-8A361C33E565}" dt="2023-11-13T23:37:14.193" v="35653" actId="20577"/>
        <pc:sldMkLst>
          <pc:docMk/>
          <pc:sldMk cId="2381917185" sldId="487"/>
        </pc:sldMkLst>
        <pc:spChg chg="mod">
          <ac:chgData name="Carolyn Dawn Rider" userId="8c9e2da6-2e24-4746-b720-68f58bc9dd08" providerId="ADAL" clId="{7B1E7726-BE4F-4C6F-A122-8A361C33E565}" dt="2023-11-06T21:32:20.367" v="14797" actId="14100"/>
          <ac:spMkLst>
            <pc:docMk/>
            <pc:sldMk cId="2381917185" sldId="487"/>
            <ac:spMk id="2" creationId="{FD5B78E9-7C5F-4A7C-B979-E8A6857F674A}"/>
          </ac:spMkLst>
        </pc:spChg>
        <pc:spChg chg="mod">
          <ac:chgData name="Carolyn Dawn Rider" userId="8c9e2da6-2e24-4746-b720-68f58bc9dd08" providerId="ADAL" clId="{7B1E7726-BE4F-4C6F-A122-8A361C33E565}" dt="2023-11-13T15:54:04.315" v="33200" actId="20577"/>
          <ac:spMkLst>
            <pc:docMk/>
            <pc:sldMk cId="2381917185" sldId="487"/>
            <ac:spMk id="3" creationId="{1585A3FD-FF52-7BB4-08A3-4056A7B85879}"/>
          </ac:spMkLst>
        </pc:spChg>
        <pc:picChg chg="add mod">
          <ac:chgData name="Carolyn Dawn Rider" userId="8c9e2da6-2e24-4746-b720-68f58bc9dd08" providerId="ADAL" clId="{7B1E7726-BE4F-4C6F-A122-8A361C33E565}" dt="2023-11-06T21:56:25.684" v="16651" actId="1076"/>
          <ac:picMkLst>
            <pc:docMk/>
            <pc:sldMk cId="2381917185" sldId="487"/>
            <ac:picMk id="5" creationId="{E47B938A-5631-2C80-92B4-B590FDE6C6F2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Carolyn Dawn Rider" userId="8c9e2da6-2e24-4746-b720-68f58bc9dd08" providerId="ADAL" clId="{7B1E7726-BE4F-4C6F-A122-8A361C33E565}" dt="2023-11-13T19:37:02.793" v="34355"/>
              <pc2:cmMkLst xmlns:pc2="http://schemas.microsoft.com/office/powerpoint/2019/9/main/command">
                <pc:docMk/>
                <pc:sldMk cId="2381917185" sldId="487"/>
                <pc2:cmMk id="{D7E10D4F-4C87-4FB7-A348-57DCC2138250}"/>
              </pc2:cmMkLst>
              <pc226:cmRplyChg chg="add">
                <pc226:chgData name="Carolyn Dawn Rider" userId="8c9e2da6-2e24-4746-b720-68f58bc9dd08" providerId="ADAL" clId="{7B1E7726-BE4F-4C6F-A122-8A361C33E565}" dt="2023-11-13T19:37:00.374" v="34354"/>
                <pc2:cmRplyMkLst xmlns:pc2="http://schemas.microsoft.com/office/powerpoint/2019/9/main/command">
                  <pc:docMk/>
                  <pc:sldMk cId="2381917185" sldId="487"/>
                  <pc2:cmMk id="{D7E10D4F-4C87-4FB7-A348-57DCC2138250}"/>
                  <pc2:cmRplyMk id="{A8E65703-8935-4ED2-ADC6-218638FF4B34}"/>
                </pc2:cmRplyMkLst>
              </pc226:cmRplyChg>
            </pc226:cmChg>
          </p:ext>
        </pc:extLst>
      </pc:sldChg>
      <pc:sldChg chg="addCm">
        <pc:chgData name="Carolyn Dawn Rider" userId="8c9e2da6-2e24-4746-b720-68f58bc9dd08" providerId="ADAL" clId="{7B1E7726-BE4F-4C6F-A122-8A361C33E565}" dt="2023-11-15T18:55:50.144" v="37360"/>
        <pc:sldMkLst>
          <pc:docMk/>
          <pc:sldMk cId="41751952" sldId="49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Carolyn Dawn Rider" userId="8c9e2da6-2e24-4746-b720-68f58bc9dd08" providerId="ADAL" clId="{7B1E7726-BE4F-4C6F-A122-8A361C33E565}" dt="2023-11-15T18:55:50.144" v="37360"/>
              <pc2:cmMkLst xmlns:pc2="http://schemas.microsoft.com/office/powerpoint/2019/9/main/command">
                <pc:docMk/>
                <pc:sldMk cId="41751952" sldId="495"/>
                <pc2:cmMk id="{F02AFAD5-DB5B-4CDB-81E9-96400E57A77F}"/>
              </pc2:cmMkLst>
            </pc226:cmChg>
          </p:ext>
        </pc:extLst>
      </pc:sldChg>
      <pc:sldChg chg="addCm">
        <pc:chgData name="Carolyn Dawn Rider" userId="8c9e2da6-2e24-4746-b720-68f58bc9dd08" providerId="ADAL" clId="{7B1E7726-BE4F-4C6F-A122-8A361C33E565}" dt="2023-11-08T21:13:41.515" v="33195"/>
        <pc:sldMkLst>
          <pc:docMk/>
          <pc:sldMk cId="2264142992" sldId="49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Carolyn Dawn Rider" userId="8c9e2da6-2e24-4746-b720-68f58bc9dd08" providerId="ADAL" clId="{7B1E7726-BE4F-4C6F-A122-8A361C33E565}" dt="2023-11-08T21:13:41.515" v="33195"/>
              <pc2:cmMkLst xmlns:pc2="http://schemas.microsoft.com/office/powerpoint/2019/9/main/command">
                <pc:docMk/>
                <pc:sldMk cId="2264142992" sldId="499"/>
                <pc2:cmMk id="{6CC8E691-BEDD-4FA0-9B16-21AC3F5DD86F}"/>
              </pc2:cmMkLst>
            </pc226:cmChg>
          </p:ext>
        </pc:extLst>
      </pc:sldChg>
      <pc:sldChg chg="addCm">
        <pc:chgData name="Carolyn Dawn Rider" userId="8c9e2da6-2e24-4746-b720-68f58bc9dd08" providerId="ADAL" clId="{7B1E7726-BE4F-4C6F-A122-8A361C33E565}" dt="2023-11-13T20:03:18.227" v="35201"/>
        <pc:sldMkLst>
          <pc:docMk/>
          <pc:sldMk cId="4078929586" sldId="50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Carolyn Dawn Rider" userId="8c9e2da6-2e24-4746-b720-68f58bc9dd08" providerId="ADAL" clId="{7B1E7726-BE4F-4C6F-A122-8A361C33E565}" dt="2023-11-13T20:03:18.227" v="35201"/>
              <pc2:cmMkLst xmlns:pc2="http://schemas.microsoft.com/office/powerpoint/2019/9/main/command">
                <pc:docMk/>
                <pc:sldMk cId="4078929586" sldId="500"/>
                <pc2:cmMk id="{9508EBE3-CBD0-4AC0-BDC3-A1C481457D39}"/>
              </pc2:cmMkLst>
            </pc226:cmChg>
          </p:ext>
        </pc:extLst>
      </pc:sldChg>
      <pc:sldChg chg="modSp mod">
        <pc:chgData name="Carolyn Dawn Rider" userId="8c9e2da6-2e24-4746-b720-68f58bc9dd08" providerId="ADAL" clId="{7B1E7726-BE4F-4C6F-A122-8A361C33E565}" dt="2023-11-08T21:12:00.908" v="33194" actId="1440"/>
        <pc:sldMkLst>
          <pc:docMk/>
          <pc:sldMk cId="2645987127" sldId="501"/>
        </pc:sldMkLst>
        <pc:picChg chg="mod">
          <ac:chgData name="Carolyn Dawn Rider" userId="8c9e2da6-2e24-4746-b720-68f58bc9dd08" providerId="ADAL" clId="{7B1E7726-BE4F-4C6F-A122-8A361C33E565}" dt="2023-11-08T21:12:00.908" v="33194" actId="1440"/>
          <ac:picMkLst>
            <pc:docMk/>
            <pc:sldMk cId="2645987127" sldId="501"/>
            <ac:picMk id="19" creationId="{71B7C34A-20BC-4468-7B18-3044DC1D728B}"/>
          </ac:picMkLst>
        </pc:picChg>
      </pc:sldChg>
      <pc:sldChg chg="modCm">
        <pc:chgData name="Carolyn Dawn Rider" userId="8c9e2da6-2e24-4746-b720-68f58bc9dd08" providerId="ADAL" clId="{7B1E7726-BE4F-4C6F-A122-8A361C33E565}" dt="2023-11-13T20:00:55.880" v="35200"/>
        <pc:sldMkLst>
          <pc:docMk/>
          <pc:sldMk cId="2044804042" sldId="514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Carolyn Dawn Rider" userId="8c9e2da6-2e24-4746-b720-68f58bc9dd08" providerId="ADAL" clId="{7B1E7726-BE4F-4C6F-A122-8A361C33E565}" dt="2023-11-13T20:00:55.880" v="35200"/>
              <pc2:cmMkLst xmlns:pc2="http://schemas.microsoft.com/office/powerpoint/2019/9/main/command">
                <pc:docMk/>
                <pc:sldMk cId="2044804042" sldId="514"/>
                <pc2:cmMk id="{47B9098C-FD1B-46ED-9323-811948101EA5}"/>
              </pc2:cmMkLst>
              <pc226:cmRplyChg chg="add mod">
                <pc226:chgData name="Carolyn Dawn Rider" userId="8c9e2da6-2e24-4746-b720-68f58bc9dd08" providerId="ADAL" clId="{7B1E7726-BE4F-4C6F-A122-8A361C33E565}" dt="2023-11-13T20:00:55.880" v="35200"/>
                <pc2:cmRplyMkLst xmlns:pc2="http://schemas.microsoft.com/office/powerpoint/2019/9/main/command">
                  <pc:docMk/>
                  <pc:sldMk cId="2044804042" sldId="514"/>
                  <pc2:cmMk id="{47B9098C-FD1B-46ED-9323-811948101EA5}"/>
                  <pc2:cmRplyMk id="{156ADC59-5C43-4EE0-A693-C959EB1DC4F6}"/>
                </pc2:cmRplyMkLst>
              </pc226:cmRplyChg>
              <pc226:cmRplyChg chg="add mod">
                <pc226:chgData name="Carolyn Dawn Rider" userId="8c9e2da6-2e24-4746-b720-68f58bc9dd08" providerId="ADAL" clId="{7B1E7726-BE4F-4C6F-A122-8A361C33E565}" dt="2023-11-13T19:59:53.511" v="35198"/>
                <pc2:cmRplyMkLst xmlns:pc2="http://schemas.microsoft.com/office/powerpoint/2019/9/main/command">
                  <pc:docMk/>
                  <pc:sldMk cId="2044804042" sldId="514"/>
                  <pc2:cmMk id="{47B9098C-FD1B-46ED-9323-811948101EA5}"/>
                  <pc2:cmRplyMk id="{70C4239D-622E-41BD-A08B-874277B203EA}"/>
                </pc2:cmRplyMkLst>
              </pc226:cmRplyChg>
            </pc226:cmChg>
          </p:ext>
        </pc:extLst>
      </pc:sldChg>
      <pc:sldChg chg="new del">
        <pc:chgData name="Carolyn Dawn Rider" userId="8c9e2da6-2e24-4746-b720-68f58bc9dd08" providerId="ADAL" clId="{7B1E7726-BE4F-4C6F-A122-8A361C33E565}" dt="2023-11-13T19:46:13.444" v="34730" actId="680"/>
        <pc:sldMkLst>
          <pc:docMk/>
          <pc:sldMk cId="1442967143" sldId="516"/>
        </pc:sldMkLst>
      </pc:sldChg>
    </pc:docChg>
  </pc:docChgLst>
  <pc:docChgLst>
    <pc:chgData name="Miranda Renee Westfall" userId="S::mrwestfall@ucdavis.edu::b93b117d-d29b-4b18-a170-6904bb2a87ba" providerId="AD" clId="Web-{8AFA4B32-205A-0ECC-6A3A-F18D65893A67}"/>
    <pc:docChg chg="addSld delSld modSld">
      <pc:chgData name="Miranda Renee Westfall" userId="S::mrwestfall@ucdavis.edu::b93b117d-d29b-4b18-a170-6904bb2a87ba" providerId="AD" clId="Web-{8AFA4B32-205A-0ECC-6A3A-F18D65893A67}" dt="2023-11-13T19:23:48.266" v="51"/>
      <pc:docMkLst>
        <pc:docMk/>
      </pc:docMkLst>
      <pc:sldChg chg="del modNotes">
        <pc:chgData name="Miranda Renee Westfall" userId="S::mrwestfall@ucdavis.edu::b93b117d-d29b-4b18-a170-6904bb2a87ba" providerId="AD" clId="Web-{8AFA4B32-205A-0ECC-6A3A-F18D65893A67}" dt="2023-11-13T19:23:13.263" v="50"/>
        <pc:sldMkLst>
          <pc:docMk/>
          <pc:sldMk cId="862906024" sldId="502"/>
        </pc:sldMkLst>
      </pc:sldChg>
      <pc:sldChg chg="addSp delSp modSp addCm modCm">
        <pc:chgData name="Miranda Renee Westfall" userId="S::mrwestfall@ucdavis.edu::b93b117d-d29b-4b18-a170-6904bb2a87ba" providerId="AD" clId="Web-{8AFA4B32-205A-0ECC-6A3A-F18D65893A67}" dt="2023-11-13T19:23:48.266" v="51"/>
        <pc:sldMkLst>
          <pc:docMk/>
          <pc:sldMk cId="2044804042" sldId="514"/>
        </pc:sldMkLst>
        <pc:spChg chg="del mod">
          <ac:chgData name="Miranda Renee Westfall" userId="S::mrwestfall@ucdavis.edu::b93b117d-d29b-4b18-a170-6904bb2a87ba" providerId="AD" clId="Web-{8AFA4B32-205A-0ECC-6A3A-F18D65893A67}" dt="2023-11-13T19:11:40.806" v="22"/>
          <ac:spMkLst>
            <pc:docMk/>
            <pc:sldMk cId="2044804042" sldId="514"/>
            <ac:spMk id="2" creationId="{9F32FA90-0F42-2AFD-D5BA-D6A55488179A}"/>
          </ac:spMkLst>
        </pc:spChg>
        <pc:spChg chg="add mod">
          <ac:chgData name="Miranda Renee Westfall" userId="S::mrwestfall@ucdavis.edu::b93b117d-d29b-4b18-a170-6904bb2a87ba" providerId="AD" clId="Web-{8AFA4B32-205A-0ECC-6A3A-F18D65893A67}" dt="2023-11-13T19:11:49.150" v="40" actId="20577"/>
          <ac:spMkLst>
            <pc:docMk/>
            <pc:sldMk cId="2044804042" sldId="514"/>
            <ac:spMk id="7" creationId="{AC64CDD6-7711-C646-1E32-C73D3563AF03}"/>
          </ac:spMkLst>
        </pc:spChg>
        <pc:picChg chg="add del mod">
          <ac:chgData name="Miranda Renee Westfall" userId="S::mrwestfall@ucdavis.edu::b93b117d-d29b-4b18-a170-6904bb2a87ba" providerId="AD" clId="Web-{8AFA4B32-205A-0ECC-6A3A-F18D65893A67}" dt="2023-11-13T19:02:39.672" v="15"/>
          <ac:picMkLst>
            <pc:docMk/>
            <pc:sldMk cId="2044804042" sldId="514"/>
            <ac:picMk id="3" creationId="{41DCEFA1-E06E-9D97-8E63-8D16E0AA4947}"/>
          </ac:picMkLst>
        </pc:picChg>
        <pc:picChg chg="add del mod">
          <ac:chgData name="Miranda Renee Westfall" userId="S::mrwestfall@ucdavis.edu::b93b117d-d29b-4b18-a170-6904bb2a87ba" providerId="AD" clId="Web-{8AFA4B32-205A-0ECC-6A3A-F18D65893A67}" dt="2023-11-13T19:00:30.538" v="14"/>
          <ac:picMkLst>
            <pc:docMk/>
            <pc:sldMk cId="2044804042" sldId="514"/>
            <ac:picMk id="4" creationId="{E7914962-3993-0909-B3F8-73CF18EF6F10}"/>
          </ac:picMkLst>
        </pc:picChg>
        <pc:picChg chg="add del mod">
          <ac:chgData name="Miranda Renee Westfall" userId="S::mrwestfall@ucdavis.edu::b93b117d-d29b-4b18-a170-6904bb2a87ba" providerId="AD" clId="Web-{8AFA4B32-205A-0ECC-6A3A-F18D65893A67}" dt="2023-11-13T19:12:30.216" v="42"/>
          <ac:picMkLst>
            <pc:docMk/>
            <pc:sldMk cId="2044804042" sldId="514"/>
            <ac:picMk id="5" creationId="{B6CF47B0-2B6D-7DF9-5B74-BDEBE9D3BF4E}"/>
          </ac:picMkLst>
        </pc:picChg>
        <pc:picChg chg="add mod">
          <ac:chgData name="Miranda Renee Westfall" userId="S::mrwestfall@ucdavis.edu::b93b117d-d29b-4b18-a170-6904bb2a87ba" providerId="AD" clId="Web-{8AFA4B32-205A-0ECC-6A3A-F18D65893A67}" dt="2023-11-13T19:12:48.952" v="47" actId="1076"/>
          <ac:picMkLst>
            <pc:docMk/>
            <pc:sldMk cId="2044804042" sldId="514"/>
            <ac:picMk id="8" creationId="{D3E29717-37D8-EE16-48DB-9E46E9726114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Miranda Renee Westfall" userId="S::mrwestfall@ucdavis.edu::b93b117d-d29b-4b18-a170-6904bb2a87ba" providerId="AD" clId="Web-{8AFA4B32-205A-0ECC-6A3A-F18D65893A67}" dt="2023-11-13T19:23:48.266" v="51"/>
              <pc2:cmMkLst xmlns:pc2="http://schemas.microsoft.com/office/powerpoint/2019/9/main/command">
                <pc:docMk/>
                <pc:sldMk cId="2044804042" sldId="514"/>
                <pc2:cmMk id="{47B9098C-FD1B-46ED-9323-811948101EA5}"/>
              </pc2:cmMkLst>
            </pc226:cmChg>
          </p:ext>
        </pc:extLst>
      </pc:sldChg>
      <pc:sldChg chg="new del">
        <pc:chgData name="Miranda Renee Westfall" userId="S::mrwestfall@ucdavis.edu::b93b117d-d29b-4b18-a170-6904bb2a87ba" providerId="AD" clId="Web-{8AFA4B32-205A-0ECC-6A3A-F18D65893A67}" dt="2023-11-13T19:05:23.512" v="17"/>
        <pc:sldMkLst>
          <pc:docMk/>
          <pc:sldMk cId="2461872060" sldId="516"/>
        </pc:sldMkLst>
      </pc:sldChg>
    </pc:docChg>
  </pc:docChgLst>
  <pc:docChgLst>
    <pc:chgData name="Miranda Renee Westfall" userId="S::mrwestfall@ucdavis.edu::b93b117d-d29b-4b18-a170-6904bb2a87ba" providerId="AD" clId="Web-{6D969470-A68C-2D49-5A4F-957B88AD4561}"/>
    <pc:docChg chg="addSld delSld modSld">
      <pc:chgData name="Miranda Renee Westfall" userId="S::mrwestfall@ucdavis.edu::b93b117d-d29b-4b18-a170-6904bb2a87ba" providerId="AD" clId="Web-{6D969470-A68C-2D49-5A4F-957B88AD4561}" dt="2023-11-09T23:23:08.539" v="55"/>
      <pc:docMkLst>
        <pc:docMk/>
      </pc:docMkLst>
      <pc:sldChg chg="addCm">
        <pc:chgData name="Miranda Renee Westfall" userId="S::mrwestfall@ucdavis.edu::b93b117d-d29b-4b18-a170-6904bb2a87ba" providerId="AD" clId="Web-{6D969470-A68C-2D49-5A4F-957B88AD4561}" dt="2023-11-09T23:23:08.539" v="55"/>
        <pc:sldMkLst>
          <pc:docMk/>
          <pc:sldMk cId="1719681948" sldId="43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Miranda Renee Westfall" userId="S::mrwestfall@ucdavis.edu::b93b117d-d29b-4b18-a170-6904bb2a87ba" providerId="AD" clId="Web-{6D969470-A68C-2D49-5A4F-957B88AD4561}" dt="2023-11-09T23:23:08.539" v="55"/>
              <pc2:cmMkLst xmlns:pc2="http://schemas.microsoft.com/office/powerpoint/2019/9/main/command">
                <pc:docMk/>
                <pc:sldMk cId="1719681948" sldId="439"/>
                <pc2:cmMk id="{07283708-1778-4E3B-B462-DFF07032332A}"/>
              </pc2:cmMkLst>
            </pc226:cmChg>
          </p:ext>
        </pc:extLst>
      </pc:sldChg>
      <pc:sldChg chg="modSp">
        <pc:chgData name="Miranda Renee Westfall" userId="S::mrwestfall@ucdavis.edu::b93b117d-d29b-4b18-a170-6904bb2a87ba" providerId="AD" clId="Web-{6D969470-A68C-2D49-5A4F-957B88AD4561}" dt="2023-11-09T23:06:38.030" v="41" actId="20577"/>
        <pc:sldMkLst>
          <pc:docMk/>
          <pc:sldMk cId="3433561508" sldId="455"/>
        </pc:sldMkLst>
        <pc:spChg chg="mod">
          <ac:chgData name="Miranda Renee Westfall" userId="S::mrwestfall@ucdavis.edu::b93b117d-d29b-4b18-a170-6904bb2a87ba" providerId="AD" clId="Web-{6D969470-A68C-2D49-5A4F-957B88AD4561}" dt="2023-11-09T23:06:38.030" v="41" actId="20577"/>
          <ac:spMkLst>
            <pc:docMk/>
            <pc:sldMk cId="3433561508" sldId="455"/>
            <ac:spMk id="2" creationId="{00000000-0000-0000-0000-000000000000}"/>
          </ac:spMkLst>
        </pc:spChg>
      </pc:sldChg>
      <pc:sldChg chg="modSp">
        <pc:chgData name="Miranda Renee Westfall" userId="S::mrwestfall@ucdavis.edu::b93b117d-d29b-4b18-a170-6904bb2a87ba" providerId="AD" clId="Web-{6D969470-A68C-2D49-5A4F-957B88AD4561}" dt="2023-11-09T23:02:53.607" v="27" actId="20577"/>
        <pc:sldMkLst>
          <pc:docMk/>
          <pc:sldMk cId="4022281901" sldId="467"/>
        </pc:sldMkLst>
        <pc:spChg chg="mod">
          <ac:chgData name="Miranda Renee Westfall" userId="S::mrwestfall@ucdavis.edu::b93b117d-d29b-4b18-a170-6904bb2a87ba" providerId="AD" clId="Web-{6D969470-A68C-2D49-5A4F-957B88AD4561}" dt="2023-11-09T23:02:53.607" v="27" actId="20577"/>
          <ac:spMkLst>
            <pc:docMk/>
            <pc:sldMk cId="4022281901" sldId="467"/>
            <ac:spMk id="3" creationId="{A3E37582-AF47-6736-78FE-59BA881DCC46}"/>
          </ac:spMkLst>
        </pc:spChg>
      </pc:sldChg>
      <pc:sldChg chg="modSp modCm">
        <pc:chgData name="Miranda Renee Westfall" userId="S::mrwestfall@ucdavis.edu::b93b117d-d29b-4b18-a170-6904bb2a87ba" providerId="AD" clId="Web-{6D969470-A68C-2D49-5A4F-957B88AD4561}" dt="2023-11-09T23:04:04.019" v="39" actId="20577"/>
        <pc:sldMkLst>
          <pc:docMk/>
          <pc:sldMk cId="1566845185" sldId="468"/>
        </pc:sldMkLst>
        <pc:spChg chg="mod">
          <ac:chgData name="Miranda Renee Westfall" userId="S::mrwestfall@ucdavis.edu::b93b117d-d29b-4b18-a170-6904bb2a87ba" providerId="AD" clId="Web-{6D969470-A68C-2D49-5A4F-957B88AD4561}" dt="2023-11-09T23:04:04.019" v="39" actId="20577"/>
          <ac:spMkLst>
            <pc:docMk/>
            <pc:sldMk cId="1566845185" sldId="468"/>
            <ac:spMk id="3" creationId="{71400995-4EB9-99F3-2024-708B3C77EF3C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Miranda Renee Westfall" userId="S::mrwestfall@ucdavis.edu::b93b117d-d29b-4b18-a170-6904bb2a87ba" providerId="AD" clId="Web-{6D969470-A68C-2D49-5A4F-957B88AD4561}" dt="2023-11-09T23:04:04.019" v="39" actId="20577"/>
              <pc2:cmMkLst xmlns:pc2="http://schemas.microsoft.com/office/powerpoint/2019/9/main/command">
                <pc:docMk/>
                <pc:sldMk cId="1566845185" sldId="468"/>
                <pc2:cmMk id="{34A275FF-37A3-490C-B7CA-9440F7759D4A}"/>
              </pc2:cmMkLst>
              <pc226:cmRplyChg chg="add">
                <pc226:chgData name="Miranda Renee Westfall" userId="S::mrwestfall@ucdavis.edu::b93b117d-d29b-4b18-a170-6904bb2a87ba" providerId="AD" clId="Web-{6D969470-A68C-2D49-5A4F-957B88AD4561}" dt="2023-11-09T23:03:54.440" v="28"/>
                <pc2:cmRplyMkLst xmlns:pc2="http://schemas.microsoft.com/office/powerpoint/2019/9/main/command">
                  <pc:docMk/>
                  <pc:sldMk cId="1566845185" sldId="468"/>
                  <pc2:cmMk id="{34A275FF-37A3-490C-B7CA-9440F7759D4A}"/>
                  <pc2:cmRplyMk id="{EF2C3524-928F-45B1-AAF6-5298C4AD6739}"/>
                </pc2:cmRplyMkLst>
              </pc226:cmRplyChg>
            </pc226:cmChg>
          </p:ext>
        </pc:extLst>
      </pc:sldChg>
      <pc:sldChg chg="addCm">
        <pc:chgData name="Miranda Renee Westfall" userId="S::mrwestfall@ucdavis.edu::b93b117d-d29b-4b18-a170-6904bb2a87ba" providerId="AD" clId="Web-{6D969470-A68C-2D49-5A4F-957B88AD4561}" dt="2023-11-09T23:11:29.020" v="42"/>
        <pc:sldMkLst>
          <pc:docMk/>
          <pc:sldMk cId="988436501" sldId="47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Miranda Renee Westfall" userId="S::mrwestfall@ucdavis.edu::b93b117d-d29b-4b18-a170-6904bb2a87ba" providerId="AD" clId="Web-{6D969470-A68C-2D49-5A4F-957B88AD4561}" dt="2023-11-09T23:11:29.020" v="42"/>
              <pc2:cmMkLst xmlns:pc2="http://schemas.microsoft.com/office/powerpoint/2019/9/main/command">
                <pc:docMk/>
                <pc:sldMk cId="988436501" sldId="471"/>
                <pc2:cmMk id="{7F93D3B4-8362-46C7-8DC4-B3EEBE660AE6}"/>
              </pc2:cmMkLst>
            </pc226:cmChg>
          </p:ext>
        </pc:extLst>
      </pc:sldChg>
      <pc:sldChg chg="addCm modNotes">
        <pc:chgData name="Miranda Renee Westfall" userId="S::mrwestfall@ucdavis.edu::b93b117d-d29b-4b18-a170-6904bb2a87ba" providerId="AD" clId="Web-{6D969470-A68C-2D49-5A4F-957B88AD4561}" dt="2023-11-09T23:18:20.972" v="52"/>
        <pc:sldMkLst>
          <pc:docMk/>
          <pc:sldMk cId="2159966725" sldId="484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Miranda Renee Westfall" userId="S::mrwestfall@ucdavis.edu::b93b117d-d29b-4b18-a170-6904bb2a87ba" providerId="AD" clId="Web-{6D969470-A68C-2D49-5A4F-957B88AD4561}" dt="2023-11-09T23:18:20.300" v="51"/>
              <pc2:cmMkLst xmlns:pc2="http://schemas.microsoft.com/office/powerpoint/2019/9/main/command">
                <pc:docMk/>
                <pc:sldMk cId="2159966725" sldId="484"/>
                <pc2:cmMk id="{68C6784D-81D7-4041-9763-2CAED93E0D7D}"/>
              </pc2:cmMkLst>
            </pc226:cmChg>
          </p:ext>
        </pc:extLst>
      </pc:sldChg>
      <pc:sldChg chg="addCm">
        <pc:chgData name="Miranda Renee Westfall" userId="S::mrwestfall@ucdavis.edu::b93b117d-d29b-4b18-a170-6904bb2a87ba" providerId="AD" clId="Web-{6D969470-A68C-2D49-5A4F-957B88AD4561}" dt="2023-11-09T23:20:23.824" v="54"/>
        <pc:sldMkLst>
          <pc:docMk/>
          <pc:sldMk cId="1167729179" sldId="48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Miranda Renee Westfall" userId="S::mrwestfall@ucdavis.edu::b93b117d-d29b-4b18-a170-6904bb2a87ba" providerId="AD" clId="Web-{6D969470-A68C-2D49-5A4F-957B88AD4561}" dt="2023-11-09T23:20:23.824" v="54"/>
              <pc2:cmMkLst xmlns:pc2="http://schemas.microsoft.com/office/powerpoint/2019/9/main/command">
                <pc:docMk/>
                <pc:sldMk cId="1167729179" sldId="485"/>
                <pc2:cmMk id="{F6D1220B-EA17-4163-84A9-587B97335543}"/>
              </pc2:cmMkLst>
            </pc226:cmChg>
            <pc226:cmChg xmlns:pc226="http://schemas.microsoft.com/office/powerpoint/2022/06/main/command" chg="add">
              <pc226:chgData name="Miranda Renee Westfall" userId="S::mrwestfall@ucdavis.edu::b93b117d-d29b-4b18-a170-6904bb2a87ba" providerId="AD" clId="Web-{6D969470-A68C-2D49-5A4F-957B88AD4561}" dt="2023-11-09T23:19:16.194" v="53"/>
              <pc2:cmMkLst xmlns:pc2="http://schemas.microsoft.com/office/powerpoint/2019/9/main/command">
                <pc:docMk/>
                <pc:sldMk cId="1167729179" sldId="485"/>
                <pc2:cmMk id="{6A47F0E3-411B-4074-8C1C-2563ABA7973F}"/>
              </pc2:cmMkLst>
            </pc226:cmChg>
          </p:ext>
        </pc:extLst>
      </pc:sldChg>
      <pc:sldChg chg="addCm">
        <pc:chgData name="Miranda Renee Westfall" userId="S::mrwestfall@ucdavis.edu::b93b117d-d29b-4b18-a170-6904bb2a87ba" providerId="AD" clId="Web-{6D969470-A68C-2D49-5A4F-957B88AD4561}" dt="2023-11-09T22:01:00.363" v="0"/>
        <pc:sldMkLst>
          <pc:docMk/>
          <pc:sldMk cId="2381917185" sldId="487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Miranda Renee Westfall" userId="S::mrwestfall@ucdavis.edu::b93b117d-d29b-4b18-a170-6904bb2a87ba" providerId="AD" clId="Web-{6D969470-A68C-2D49-5A4F-957B88AD4561}" dt="2023-11-09T22:01:00.363" v="0"/>
              <pc2:cmMkLst xmlns:pc2="http://schemas.microsoft.com/office/powerpoint/2019/9/main/command">
                <pc:docMk/>
                <pc:sldMk cId="2381917185" sldId="487"/>
                <pc2:cmMk id="{D7E10D4F-4C87-4FB7-A348-57DCC2138250}"/>
              </pc2:cmMkLst>
            </pc226:cmChg>
          </p:ext>
        </pc:extLst>
      </pc:sldChg>
      <pc:sldChg chg="new del">
        <pc:chgData name="Miranda Renee Westfall" userId="S::mrwestfall@ucdavis.edu::b93b117d-d29b-4b18-a170-6904bb2a87ba" providerId="AD" clId="Web-{6D969470-A68C-2D49-5A4F-957B88AD4561}" dt="2023-11-09T23:01:23.554" v="2"/>
        <pc:sldMkLst>
          <pc:docMk/>
          <pc:sldMk cId="2660649797" sldId="504"/>
        </pc:sldMkLst>
      </pc:sldChg>
      <pc:sldChg chg="modSp new">
        <pc:chgData name="Miranda Renee Westfall" userId="S::mrwestfall@ucdavis.edu::b93b117d-d29b-4b18-a170-6904bb2a87ba" providerId="AD" clId="Web-{6D969470-A68C-2D49-5A4F-957B88AD4561}" dt="2023-11-09T23:01:39.711" v="24" actId="20577"/>
        <pc:sldMkLst>
          <pc:docMk/>
          <pc:sldMk cId="2857865603" sldId="504"/>
        </pc:sldMkLst>
        <pc:spChg chg="mod">
          <ac:chgData name="Miranda Renee Westfall" userId="S::mrwestfall@ucdavis.edu::b93b117d-d29b-4b18-a170-6904bb2a87ba" providerId="AD" clId="Web-{6D969470-A68C-2D49-5A4F-957B88AD4561}" dt="2023-11-09T23:01:39.711" v="24" actId="20577"/>
          <ac:spMkLst>
            <pc:docMk/>
            <pc:sldMk cId="2857865603" sldId="504"/>
            <ac:spMk id="2" creationId="{EE8231EA-409A-CFDE-6953-8075E0E15871}"/>
          </ac:spMkLst>
        </pc:spChg>
      </pc:sldChg>
    </pc:docChg>
  </pc:docChgLst>
  <pc:docChgLst>
    <pc:chgData name="Amanda M Linares" userId="S::amlinares@ucdavis.edu::baadcad8-1e51-4f82-ab68-4f4320b9f765" providerId="AD" clId="Web-{8347E051-168B-C753-1DBB-A3E51CE23070}"/>
    <pc:docChg chg="modSld">
      <pc:chgData name="Amanda M Linares" userId="S::amlinares@ucdavis.edu::baadcad8-1e51-4f82-ab68-4f4320b9f765" providerId="AD" clId="Web-{8347E051-168B-C753-1DBB-A3E51CE23070}" dt="2023-10-27T17:06:31.873" v="43"/>
      <pc:docMkLst>
        <pc:docMk/>
      </pc:docMkLst>
      <pc:sldChg chg="modSp">
        <pc:chgData name="Amanda M Linares" userId="S::amlinares@ucdavis.edu::baadcad8-1e51-4f82-ab68-4f4320b9f765" providerId="AD" clId="Web-{8347E051-168B-C753-1DBB-A3E51CE23070}" dt="2023-10-27T17:04:14.947" v="20"/>
        <pc:sldMkLst>
          <pc:docMk/>
          <pc:sldMk cId="688708054" sldId="408"/>
        </pc:sldMkLst>
        <pc:picChg chg="mod">
          <ac:chgData name="Amanda M Linares" userId="S::amlinares@ucdavis.edu::baadcad8-1e51-4f82-ab68-4f4320b9f765" providerId="AD" clId="Web-{8347E051-168B-C753-1DBB-A3E51CE23070}" dt="2023-10-27T17:04:14.947" v="20"/>
          <ac:picMkLst>
            <pc:docMk/>
            <pc:sldMk cId="688708054" sldId="408"/>
            <ac:picMk id="4" creationId="{00000000-0000-0000-0000-000000000000}"/>
          </ac:picMkLst>
        </pc:picChg>
      </pc:sldChg>
      <pc:sldChg chg="modSp">
        <pc:chgData name="Amanda M Linares" userId="S::amlinares@ucdavis.edu::baadcad8-1e51-4f82-ab68-4f4320b9f765" providerId="AD" clId="Web-{8347E051-168B-C753-1DBB-A3E51CE23070}" dt="2023-10-27T17:05:16.605" v="27"/>
        <pc:sldMkLst>
          <pc:docMk/>
          <pc:sldMk cId="231681018" sldId="409"/>
        </pc:sldMkLst>
        <pc:graphicFrameChg chg="modGraphic">
          <ac:chgData name="Amanda M Linares" userId="S::amlinares@ucdavis.edu::baadcad8-1e51-4f82-ab68-4f4320b9f765" providerId="AD" clId="Web-{8347E051-168B-C753-1DBB-A3E51CE23070}" dt="2023-10-27T17:05:16.605" v="27"/>
          <ac:graphicFrameMkLst>
            <pc:docMk/>
            <pc:sldMk cId="231681018" sldId="409"/>
            <ac:graphicFrameMk id="6" creationId="{58EE2701-E7AA-4774-E1B0-02E6FAE07559}"/>
          </ac:graphicFrameMkLst>
        </pc:graphicFrameChg>
      </pc:sldChg>
      <pc:sldChg chg="modSp">
        <pc:chgData name="Amanda M Linares" userId="S::amlinares@ucdavis.edu::baadcad8-1e51-4f82-ab68-4f4320b9f765" providerId="AD" clId="Web-{8347E051-168B-C753-1DBB-A3E51CE23070}" dt="2023-10-27T17:03:35.774" v="14"/>
        <pc:sldMkLst>
          <pc:docMk/>
          <pc:sldMk cId="2478034769" sldId="441"/>
        </pc:sldMkLst>
        <pc:picChg chg="mod">
          <ac:chgData name="Amanda M Linares" userId="S::amlinares@ucdavis.edu::baadcad8-1e51-4f82-ab68-4f4320b9f765" providerId="AD" clId="Web-{8347E051-168B-C753-1DBB-A3E51CE23070}" dt="2023-10-27T17:03:35.774" v="14"/>
          <ac:picMkLst>
            <pc:docMk/>
            <pc:sldMk cId="2478034769" sldId="441"/>
            <ac:picMk id="5" creationId="{00000000-0000-0000-0000-000000000000}"/>
          </ac:picMkLst>
        </pc:picChg>
      </pc:sldChg>
      <pc:sldChg chg="modSp">
        <pc:chgData name="Amanda M Linares" userId="S::amlinares@ucdavis.edu::baadcad8-1e51-4f82-ab68-4f4320b9f765" providerId="AD" clId="Web-{8347E051-168B-C753-1DBB-A3E51CE23070}" dt="2023-10-27T17:05:59.669" v="34"/>
        <pc:sldMkLst>
          <pc:docMk/>
          <pc:sldMk cId="3709711147" sldId="442"/>
        </pc:sldMkLst>
        <pc:picChg chg="mod">
          <ac:chgData name="Amanda M Linares" userId="S::amlinares@ucdavis.edu::baadcad8-1e51-4f82-ab68-4f4320b9f765" providerId="AD" clId="Web-{8347E051-168B-C753-1DBB-A3E51CE23070}" dt="2023-10-27T17:05:59.669" v="34"/>
          <ac:picMkLst>
            <pc:docMk/>
            <pc:sldMk cId="3709711147" sldId="442"/>
            <ac:picMk id="4" creationId="{00000000-0000-0000-0000-000000000000}"/>
          </ac:picMkLst>
        </pc:picChg>
      </pc:sldChg>
      <pc:sldChg chg="modSp">
        <pc:chgData name="Amanda M Linares" userId="S::amlinares@ucdavis.edu::baadcad8-1e51-4f82-ab68-4f4320b9f765" providerId="AD" clId="Web-{8347E051-168B-C753-1DBB-A3E51CE23070}" dt="2023-10-27T17:06:31.873" v="43"/>
        <pc:sldMkLst>
          <pc:docMk/>
          <pc:sldMk cId="710010972" sldId="447"/>
        </pc:sldMkLst>
        <pc:picChg chg="mod">
          <ac:chgData name="Amanda M Linares" userId="S::amlinares@ucdavis.edu::baadcad8-1e51-4f82-ab68-4f4320b9f765" providerId="AD" clId="Web-{8347E051-168B-C753-1DBB-A3E51CE23070}" dt="2023-10-27T17:06:31.873" v="43"/>
          <ac:picMkLst>
            <pc:docMk/>
            <pc:sldMk cId="710010972" sldId="447"/>
            <ac:picMk id="5" creationId="{00000000-0000-0000-0000-000000000000}"/>
          </ac:picMkLst>
        </pc:picChg>
      </pc:sldChg>
    </pc:docChg>
  </pc:docChgLst>
  <pc:docChgLst>
    <pc:chgData name="Miranda Renee Westfall" userId="b93b117d-d29b-4b18-a170-6904bb2a87ba" providerId="ADAL" clId="{CB1B0307-EA9F-4F6E-B8D7-877DA7A89992}"/>
    <pc:docChg chg="undo custSel addSld delSld modSld delMainMaster">
      <pc:chgData name="Miranda Renee Westfall" userId="b93b117d-d29b-4b18-a170-6904bb2a87ba" providerId="ADAL" clId="{CB1B0307-EA9F-4F6E-B8D7-877DA7A89992}" dt="2023-11-15T23:27:16.689" v="5020" actId="47"/>
      <pc:docMkLst>
        <pc:docMk/>
      </pc:docMkLst>
      <pc:sldChg chg="modNotesTx">
        <pc:chgData name="Miranda Renee Westfall" userId="b93b117d-d29b-4b18-a170-6904bb2a87ba" providerId="ADAL" clId="{CB1B0307-EA9F-4F6E-B8D7-877DA7A89992}" dt="2023-11-14T23:58:36.455" v="330" actId="5793"/>
        <pc:sldMkLst>
          <pc:docMk/>
          <pc:sldMk cId="2264142992" sldId="499"/>
        </pc:sldMkLst>
      </pc:sldChg>
      <pc:sldChg chg="modSp mod modNotesTx">
        <pc:chgData name="Miranda Renee Westfall" userId="b93b117d-d29b-4b18-a170-6904bb2a87ba" providerId="ADAL" clId="{CB1B0307-EA9F-4F6E-B8D7-877DA7A89992}" dt="2023-11-14T23:58:02.320" v="328" actId="20577"/>
        <pc:sldMkLst>
          <pc:docMk/>
          <pc:sldMk cId="2857865603" sldId="504"/>
        </pc:sldMkLst>
        <pc:spChg chg="mod">
          <ac:chgData name="Miranda Renee Westfall" userId="b93b117d-d29b-4b18-a170-6904bb2a87ba" providerId="ADAL" clId="{CB1B0307-EA9F-4F6E-B8D7-877DA7A89992}" dt="2023-11-14T23:56:22.284" v="159" actId="20577"/>
          <ac:spMkLst>
            <pc:docMk/>
            <pc:sldMk cId="2857865603" sldId="504"/>
            <ac:spMk id="6" creationId="{EC469FB2-65CB-2AE5-9769-A0F5A5E47C3C}"/>
          </ac:spMkLst>
        </pc:spChg>
      </pc:sldChg>
      <pc:sldChg chg="modSp mod">
        <pc:chgData name="Miranda Renee Westfall" userId="b93b117d-d29b-4b18-a170-6904bb2a87ba" providerId="ADAL" clId="{CB1B0307-EA9F-4F6E-B8D7-877DA7A89992}" dt="2023-11-15T00:59:50.020" v="1447" actId="404"/>
        <pc:sldMkLst>
          <pc:docMk/>
          <pc:sldMk cId="217710428" sldId="512"/>
        </pc:sldMkLst>
        <pc:spChg chg="mod">
          <ac:chgData name="Miranda Renee Westfall" userId="b93b117d-d29b-4b18-a170-6904bb2a87ba" providerId="ADAL" clId="{CB1B0307-EA9F-4F6E-B8D7-877DA7A89992}" dt="2023-11-15T00:59:50.020" v="1447" actId="404"/>
          <ac:spMkLst>
            <pc:docMk/>
            <pc:sldMk cId="217710428" sldId="512"/>
            <ac:spMk id="3" creationId="{31FE23FA-C687-D639-81E2-FF4F532715CD}"/>
          </ac:spMkLst>
        </pc:spChg>
      </pc:sldChg>
      <pc:sldChg chg="addSp delSp modSp mod chgLayout">
        <pc:chgData name="Miranda Renee Westfall" userId="b93b117d-d29b-4b18-a170-6904bb2a87ba" providerId="ADAL" clId="{CB1B0307-EA9F-4F6E-B8D7-877DA7A89992}" dt="2023-11-15T00:27:48.566" v="1019" actId="20577"/>
        <pc:sldMkLst>
          <pc:docMk/>
          <pc:sldMk cId="1953074882" sldId="513"/>
        </pc:sldMkLst>
        <pc:spChg chg="mod ord">
          <ac:chgData name="Miranda Renee Westfall" userId="b93b117d-d29b-4b18-a170-6904bb2a87ba" providerId="ADAL" clId="{CB1B0307-EA9F-4F6E-B8D7-877DA7A89992}" dt="2023-11-15T00:19:30.528" v="671" actId="700"/>
          <ac:spMkLst>
            <pc:docMk/>
            <pc:sldMk cId="1953074882" sldId="513"/>
            <ac:spMk id="2" creationId="{D42ACE20-B76D-9D01-82AC-00EC1C4E5342}"/>
          </ac:spMkLst>
        </pc:spChg>
        <pc:spChg chg="del">
          <ac:chgData name="Miranda Renee Westfall" userId="b93b117d-d29b-4b18-a170-6904bb2a87ba" providerId="ADAL" clId="{CB1B0307-EA9F-4F6E-B8D7-877DA7A89992}" dt="2023-11-15T00:18:29.642" v="662" actId="478"/>
          <ac:spMkLst>
            <pc:docMk/>
            <pc:sldMk cId="1953074882" sldId="513"/>
            <ac:spMk id="3" creationId="{9FD233D0-F150-0D05-653F-16747D4F2BA9}"/>
          </ac:spMkLst>
        </pc:spChg>
        <pc:spChg chg="add del mod">
          <ac:chgData name="Miranda Renee Westfall" userId="b93b117d-d29b-4b18-a170-6904bb2a87ba" providerId="ADAL" clId="{CB1B0307-EA9F-4F6E-B8D7-877DA7A89992}" dt="2023-11-15T00:19:27.022" v="670"/>
          <ac:spMkLst>
            <pc:docMk/>
            <pc:sldMk cId="1953074882" sldId="513"/>
            <ac:spMk id="6" creationId="{6D388D5C-DFDF-453F-BE3D-EA92567559FA}"/>
          </ac:spMkLst>
        </pc:spChg>
        <pc:spChg chg="add mod ord">
          <ac:chgData name="Miranda Renee Westfall" userId="b93b117d-d29b-4b18-a170-6904bb2a87ba" providerId="ADAL" clId="{CB1B0307-EA9F-4F6E-B8D7-877DA7A89992}" dt="2023-11-15T00:27:48.566" v="1019" actId="20577"/>
          <ac:spMkLst>
            <pc:docMk/>
            <pc:sldMk cId="1953074882" sldId="513"/>
            <ac:spMk id="7" creationId="{ADCCB375-5221-49E1-96DC-AF08D94DAC1E}"/>
          </ac:spMkLst>
        </pc:spChg>
        <pc:picChg chg="add mod modCrop">
          <ac:chgData name="Miranda Renee Westfall" userId="b93b117d-d29b-4b18-a170-6904bb2a87ba" providerId="ADAL" clId="{CB1B0307-EA9F-4F6E-B8D7-877DA7A89992}" dt="2023-11-15T00:21:10.728" v="704" actId="1076"/>
          <ac:picMkLst>
            <pc:docMk/>
            <pc:sldMk cId="1953074882" sldId="513"/>
            <ac:picMk id="5" creationId="{E79531C6-D6E6-40C5-ACC2-C68D28F822BB}"/>
          </ac:picMkLst>
        </pc:picChg>
      </pc:sldChg>
      <pc:sldChg chg="add del mod modShow modNotesTx">
        <pc:chgData name="Miranda Renee Westfall" userId="b93b117d-d29b-4b18-a170-6904bb2a87ba" providerId="ADAL" clId="{CB1B0307-EA9F-4F6E-B8D7-877DA7A89992}" dt="2023-11-15T23:27:16.689" v="5020" actId="47"/>
        <pc:sldMkLst>
          <pc:docMk/>
          <pc:sldMk cId="2044804042" sldId="514"/>
        </pc:sldMkLst>
      </pc:sldChg>
      <pc:sldChg chg="del modNotesTx">
        <pc:chgData name="Miranda Renee Westfall" userId="b93b117d-d29b-4b18-a170-6904bb2a87ba" providerId="ADAL" clId="{CB1B0307-EA9F-4F6E-B8D7-877DA7A89992}" dt="2023-11-15T00:14:28.331" v="658" actId="47"/>
        <pc:sldMkLst>
          <pc:docMk/>
          <pc:sldMk cId="655151811" sldId="516"/>
        </pc:sldMkLst>
      </pc:sldChg>
      <pc:sldChg chg="new del">
        <pc:chgData name="Miranda Renee Westfall" userId="b93b117d-d29b-4b18-a170-6904bb2a87ba" providerId="ADAL" clId="{CB1B0307-EA9F-4F6E-B8D7-877DA7A89992}" dt="2023-11-14T23:52:04.477" v="5" actId="47"/>
        <pc:sldMkLst>
          <pc:docMk/>
          <pc:sldMk cId="3151893520" sldId="516"/>
        </pc:sldMkLst>
      </pc:sldChg>
      <pc:sldChg chg="del modNotesTx">
        <pc:chgData name="Miranda Renee Westfall" userId="b93b117d-d29b-4b18-a170-6904bb2a87ba" providerId="ADAL" clId="{CB1B0307-EA9F-4F6E-B8D7-877DA7A89992}" dt="2023-11-15T23:23:52.617" v="4578" actId="20577"/>
        <pc:sldMkLst>
          <pc:docMk/>
          <pc:sldMk cId="3053168211" sldId="517"/>
        </pc:sldMkLst>
      </pc:sldChg>
      <pc:sldChg chg="del modNotesTx">
        <pc:chgData name="Miranda Renee Westfall" userId="b93b117d-d29b-4b18-a170-6904bb2a87ba" providerId="ADAL" clId="{CB1B0307-EA9F-4F6E-B8D7-877DA7A89992}" dt="2023-11-15T23:27:06.372" v="5019" actId="20577"/>
        <pc:sldMkLst>
          <pc:docMk/>
          <pc:sldMk cId="1779448427" sldId="518"/>
        </pc:sldMkLst>
      </pc:sldChg>
      <pc:sldChg chg="modNotesTx">
        <pc:chgData name="Miranda Renee Westfall" userId="b93b117d-d29b-4b18-a170-6904bb2a87ba" providerId="ADAL" clId="{CB1B0307-EA9F-4F6E-B8D7-877DA7A89992}" dt="2023-11-15T23:24:05.822" v="4579" actId="6549"/>
        <pc:sldMkLst>
          <pc:docMk/>
          <pc:sldMk cId="655151811" sldId="519"/>
        </pc:sldMkLst>
      </pc:sldChg>
      <pc:sldChg chg="addSp delSp modSp mod">
        <pc:chgData name="Miranda Renee Westfall" userId="b93b117d-d29b-4b18-a170-6904bb2a87ba" providerId="ADAL" clId="{CB1B0307-EA9F-4F6E-B8D7-877DA7A89992}" dt="2023-11-15T00:57:12.502" v="1435" actId="207"/>
        <pc:sldMkLst>
          <pc:docMk/>
          <pc:sldMk cId="3101667571" sldId="520"/>
        </pc:sldMkLst>
        <pc:spChg chg="del">
          <ac:chgData name="Miranda Renee Westfall" userId="b93b117d-d29b-4b18-a170-6904bb2a87ba" providerId="ADAL" clId="{CB1B0307-EA9F-4F6E-B8D7-877DA7A89992}" dt="2023-11-15T00:46:51.605" v="1020" actId="478"/>
          <ac:spMkLst>
            <pc:docMk/>
            <pc:sldMk cId="3101667571" sldId="520"/>
            <ac:spMk id="3" creationId="{04E4A80F-17E8-5345-7C7F-FDC37D3DDB1F}"/>
          </ac:spMkLst>
        </pc:spChg>
        <pc:spChg chg="add mod">
          <ac:chgData name="Miranda Renee Westfall" userId="b93b117d-d29b-4b18-a170-6904bb2a87ba" providerId="ADAL" clId="{CB1B0307-EA9F-4F6E-B8D7-877DA7A89992}" dt="2023-11-15T00:48:12.696" v="1063" actId="13822"/>
          <ac:spMkLst>
            <pc:docMk/>
            <pc:sldMk cId="3101667571" sldId="520"/>
            <ac:spMk id="4" creationId="{658DA984-F66E-4645-8FE9-16F16B20C077}"/>
          </ac:spMkLst>
        </pc:spChg>
        <pc:spChg chg="add mod">
          <ac:chgData name="Miranda Renee Westfall" userId="b93b117d-d29b-4b18-a170-6904bb2a87ba" providerId="ADAL" clId="{CB1B0307-EA9F-4F6E-B8D7-877DA7A89992}" dt="2023-11-15T00:47:53.820" v="1042" actId="20577"/>
          <ac:spMkLst>
            <pc:docMk/>
            <pc:sldMk cId="3101667571" sldId="520"/>
            <ac:spMk id="5" creationId="{6CFD2DAD-5A1D-45F7-87EE-6D19E261C20D}"/>
          </ac:spMkLst>
        </pc:spChg>
        <pc:spChg chg="add mod">
          <ac:chgData name="Miranda Renee Westfall" userId="b93b117d-d29b-4b18-a170-6904bb2a87ba" providerId="ADAL" clId="{CB1B0307-EA9F-4F6E-B8D7-877DA7A89992}" dt="2023-11-15T00:48:18.076" v="1064" actId="13822"/>
          <ac:spMkLst>
            <pc:docMk/>
            <pc:sldMk cId="3101667571" sldId="520"/>
            <ac:spMk id="6" creationId="{F797F3B4-3160-4660-9B10-1D13E3BBACB1}"/>
          </ac:spMkLst>
        </pc:spChg>
        <pc:spChg chg="add mod">
          <ac:chgData name="Miranda Renee Westfall" userId="b93b117d-d29b-4b18-a170-6904bb2a87ba" providerId="ADAL" clId="{CB1B0307-EA9F-4F6E-B8D7-877DA7A89992}" dt="2023-11-15T00:52:25.565" v="1317" actId="14100"/>
          <ac:spMkLst>
            <pc:docMk/>
            <pc:sldMk cId="3101667571" sldId="520"/>
            <ac:spMk id="7" creationId="{26B6E82B-9BE6-40AA-8B93-2F2D503C6A1E}"/>
          </ac:spMkLst>
        </pc:spChg>
        <pc:spChg chg="add mod">
          <ac:chgData name="Miranda Renee Westfall" userId="b93b117d-d29b-4b18-a170-6904bb2a87ba" providerId="ADAL" clId="{CB1B0307-EA9F-4F6E-B8D7-877DA7A89992}" dt="2023-11-15T00:57:06.707" v="1434" actId="207"/>
          <ac:spMkLst>
            <pc:docMk/>
            <pc:sldMk cId="3101667571" sldId="520"/>
            <ac:spMk id="8" creationId="{9DF38755-C1E7-47E7-849A-389977CF2069}"/>
          </ac:spMkLst>
        </pc:spChg>
        <pc:spChg chg="add mod">
          <ac:chgData name="Miranda Renee Westfall" userId="b93b117d-d29b-4b18-a170-6904bb2a87ba" providerId="ADAL" clId="{CB1B0307-EA9F-4F6E-B8D7-877DA7A89992}" dt="2023-11-15T00:57:12.502" v="1435" actId="207"/>
          <ac:spMkLst>
            <pc:docMk/>
            <pc:sldMk cId="3101667571" sldId="520"/>
            <ac:spMk id="9" creationId="{4A72B219-9273-494C-8559-496AB1FAFDDD}"/>
          </ac:spMkLst>
        </pc:spChg>
      </pc:sldChg>
      <pc:sldMasterChg chg="del delSldLayout">
        <pc:chgData name="Miranda Renee Westfall" userId="b93b117d-d29b-4b18-a170-6904bb2a87ba" providerId="ADAL" clId="{CB1B0307-EA9F-4F6E-B8D7-877DA7A89992}" dt="2023-11-15T00:14:34.508" v="660" actId="47"/>
        <pc:sldMasterMkLst>
          <pc:docMk/>
          <pc:sldMasterMk cId="3213898432" sldId="2147483689"/>
        </pc:sldMasterMkLst>
        <pc:sldLayoutChg chg="del">
          <pc:chgData name="Miranda Renee Westfall" userId="b93b117d-d29b-4b18-a170-6904bb2a87ba" providerId="ADAL" clId="{CB1B0307-EA9F-4F6E-B8D7-877DA7A89992}" dt="2023-11-15T00:14:34.508" v="660" actId="47"/>
          <pc:sldLayoutMkLst>
            <pc:docMk/>
            <pc:sldMasterMk cId="3213898432" sldId="2147483689"/>
            <pc:sldLayoutMk cId="1111442786" sldId="2147483690"/>
          </pc:sldLayoutMkLst>
        </pc:sldLayoutChg>
        <pc:sldLayoutChg chg="del">
          <pc:chgData name="Miranda Renee Westfall" userId="b93b117d-d29b-4b18-a170-6904bb2a87ba" providerId="ADAL" clId="{CB1B0307-EA9F-4F6E-B8D7-877DA7A89992}" dt="2023-11-15T00:14:34.508" v="660" actId="47"/>
          <pc:sldLayoutMkLst>
            <pc:docMk/>
            <pc:sldMasterMk cId="3213898432" sldId="2147483689"/>
            <pc:sldLayoutMk cId="1038532461" sldId="2147483691"/>
          </pc:sldLayoutMkLst>
        </pc:sldLayoutChg>
        <pc:sldLayoutChg chg="del">
          <pc:chgData name="Miranda Renee Westfall" userId="b93b117d-d29b-4b18-a170-6904bb2a87ba" providerId="ADAL" clId="{CB1B0307-EA9F-4F6E-B8D7-877DA7A89992}" dt="2023-11-15T00:14:34.508" v="660" actId="47"/>
          <pc:sldLayoutMkLst>
            <pc:docMk/>
            <pc:sldMasterMk cId="3213898432" sldId="2147483689"/>
            <pc:sldLayoutMk cId="1758042451" sldId="2147483692"/>
          </pc:sldLayoutMkLst>
        </pc:sldLayoutChg>
        <pc:sldLayoutChg chg="del">
          <pc:chgData name="Miranda Renee Westfall" userId="b93b117d-d29b-4b18-a170-6904bb2a87ba" providerId="ADAL" clId="{CB1B0307-EA9F-4F6E-B8D7-877DA7A89992}" dt="2023-11-15T00:14:34.508" v="660" actId="47"/>
          <pc:sldLayoutMkLst>
            <pc:docMk/>
            <pc:sldMasterMk cId="3213898432" sldId="2147483689"/>
            <pc:sldLayoutMk cId="826676606" sldId="2147483693"/>
          </pc:sldLayoutMkLst>
        </pc:sldLayoutChg>
        <pc:sldLayoutChg chg="del">
          <pc:chgData name="Miranda Renee Westfall" userId="b93b117d-d29b-4b18-a170-6904bb2a87ba" providerId="ADAL" clId="{CB1B0307-EA9F-4F6E-B8D7-877DA7A89992}" dt="2023-11-15T00:14:34.508" v="660" actId="47"/>
          <pc:sldLayoutMkLst>
            <pc:docMk/>
            <pc:sldMasterMk cId="3213898432" sldId="2147483689"/>
            <pc:sldLayoutMk cId="3866104659" sldId="2147483694"/>
          </pc:sldLayoutMkLst>
        </pc:sldLayoutChg>
        <pc:sldLayoutChg chg="del">
          <pc:chgData name="Miranda Renee Westfall" userId="b93b117d-d29b-4b18-a170-6904bb2a87ba" providerId="ADAL" clId="{CB1B0307-EA9F-4F6E-B8D7-877DA7A89992}" dt="2023-11-15T00:14:34.508" v="660" actId="47"/>
          <pc:sldLayoutMkLst>
            <pc:docMk/>
            <pc:sldMasterMk cId="3213898432" sldId="2147483689"/>
            <pc:sldLayoutMk cId="1496441055" sldId="2147483695"/>
          </pc:sldLayoutMkLst>
        </pc:sldLayoutChg>
        <pc:sldLayoutChg chg="del">
          <pc:chgData name="Miranda Renee Westfall" userId="b93b117d-d29b-4b18-a170-6904bb2a87ba" providerId="ADAL" clId="{CB1B0307-EA9F-4F6E-B8D7-877DA7A89992}" dt="2023-11-15T00:14:34.508" v="660" actId="47"/>
          <pc:sldLayoutMkLst>
            <pc:docMk/>
            <pc:sldMasterMk cId="3213898432" sldId="2147483689"/>
            <pc:sldLayoutMk cId="424221792" sldId="2147483696"/>
          </pc:sldLayoutMkLst>
        </pc:sldLayoutChg>
        <pc:sldLayoutChg chg="del">
          <pc:chgData name="Miranda Renee Westfall" userId="b93b117d-d29b-4b18-a170-6904bb2a87ba" providerId="ADAL" clId="{CB1B0307-EA9F-4F6E-B8D7-877DA7A89992}" dt="2023-11-15T00:14:34.508" v="660" actId="47"/>
          <pc:sldLayoutMkLst>
            <pc:docMk/>
            <pc:sldMasterMk cId="3213898432" sldId="2147483689"/>
            <pc:sldLayoutMk cId="795215787" sldId="2147483697"/>
          </pc:sldLayoutMkLst>
        </pc:sldLayoutChg>
        <pc:sldLayoutChg chg="del">
          <pc:chgData name="Miranda Renee Westfall" userId="b93b117d-d29b-4b18-a170-6904bb2a87ba" providerId="ADAL" clId="{CB1B0307-EA9F-4F6E-B8D7-877DA7A89992}" dt="2023-11-15T00:14:34.508" v="660" actId="47"/>
          <pc:sldLayoutMkLst>
            <pc:docMk/>
            <pc:sldMasterMk cId="3213898432" sldId="2147483689"/>
            <pc:sldLayoutMk cId="1386972997" sldId="2147483698"/>
          </pc:sldLayoutMkLst>
        </pc:sldLayoutChg>
        <pc:sldLayoutChg chg="del">
          <pc:chgData name="Miranda Renee Westfall" userId="b93b117d-d29b-4b18-a170-6904bb2a87ba" providerId="ADAL" clId="{CB1B0307-EA9F-4F6E-B8D7-877DA7A89992}" dt="2023-11-15T00:14:34.508" v="660" actId="47"/>
          <pc:sldLayoutMkLst>
            <pc:docMk/>
            <pc:sldMasterMk cId="3213898432" sldId="2147483689"/>
            <pc:sldLayoutMk cId="893763140" sldId="2147483699"/>
          </pc:sldLayoutMkLst>
        </pc:sldLayoutChg>
        <pc:sldLayoutChg chg="del">
          <pc:chgData name="Miranda Renee Westfall" userId="b93b117d-d29b-4b18-a170-6904bb2a87ba" providerId="ADAL" clId="{CB1B0307-EA9F-4F6E-B8D7-877DA7A89992}" dt="2023-11-15T00:14:34.508" v="660" actId="47"/>
          <pc:sldLayoutMkLst>
            <pc:docMk/>
            <pc:sldMasterMk cId="3213898432" sldId="2147483689"/>
            <pc:sldLayoutMk cId="3451035900" sldId="2147483700"/>
          </pc:sldLayoutMkLst>
        </pc:sldLayoutChg>
        <pc:sldLayoutChg chg="del">
          <pc:chgData name="Miranda Renee Westfall" userId="b93b117d-d29b-4b18-a170-6904bb2a87ba" providerId="ADAL" clId="{CB1B0307-EA9F-4F6E-B8D7-877DA7A89992}" dt="2023-11-15T00:14:34.508" v="660" actId="47"/>
          <pc:sldLayoutMkLst>
            <pc:docMk/>
            <pc:sldMasterMk cId="3213898432" sldId="2147483689"/>
            <pc:sldLayoutMk cId="3820416284" sldId="2147483701"/>
          </pc:sldLayoutMkLst>
        </pc:sldLayoutChg>
        <pc:sldLayoutChg chg="del">
          <pc:chgData name="Miranda Renee Westfall" userId="b93b117d-d29b-4b18-a170-6904bb2a87ba" providerId="ADAL" clId="{CB1B0307-EA9F-4F6E-B8D7-877DA7A89992}" dt="2023-11-15T00:14:34.508" v="660" actId="47"/>
          <pc:sldLayoutMkLst>
            <pc:docMk/>
            <pc:sldMasterMk cId="3213898432" sldId="2147483689"/>
            <pc:sldLayoutMk cId="624326067" sldId="2147483702"/>
          </pc:sldLayoutMkLst>
        </pc:sldLayoutChg>
        <pc:sldLayoutChg chg="del">
          <pc:chgData name="Miranda Renee Westfall" userId="b93b117d-d29b-4b18-a170-6904bb2a87ba" providerId="ADAL" clId="{CB1B0307-EA9F-4F6E-B8D7-877DA7A89992}" dt="2023-11-15T00:14:34.508" v="660" actId="47"/>
          <pc:sldLayoutMkLst>
            <pc:docMk/>
            <pc:sldMasterMk cId="3213898432" sldId="2147483689"/>
            <pc:sldLayoutMk cId="432550701" sldId="2147483703"/>
          </pc:sldLayoutMkLst>
        </pc:sldLayoutChg>
        <pc:sldLayoutChg chg="del">
          <pc:chgData name="Miranda Renee Westfall" userId="b93b117d-d29b-4b18-a170-6904bb2a87ba" providerId="ADAL" clId="{CB1B0307-EA9F-4F6E-B8D7-877DA7A89992}" dt="2023-11-15T00:14:34.508" v="660" actId="47"/>
          <pc:sldLayoutMkLst>
            <pc:docMk/>
            <pc:sldMasterMk cId="3213898432" sldId="2147483689"/>
            <pc:sldLayoutMk cId="471377702" sldId="2147483704"/>
          </pc:sldLayoutMkLst>
        </pc:sldLayoutChg>
      </pc:sldMasterChg>
    </pc:docChg>
  </pc:docChgLst>
  <pc:docChgLst>
    <pc:chgData name="Amanda M Linares" userId="S::amlinares@ucdavis.edu::baadcad8-1e51-4f82-ab68-4f4320b9f765" providerId="AD" clId="Web-{9077B8DF-C1DD-72D3-4957-A653F1C5C310}"/>
    <pc:docChg chg="modSld">
      <pc:chgData name="Amanda M Linares" userId="S::amlinares@ucdavis.edu::baadcad8-1e51-4f82-ab68-4f4320b9f765" providerId="AD" clId="Web-{9077B8DF-C1DD-72D3-4957-A653F1C5C310}" dt="2023-11-15T18:37:12.736" v="5" actId="20577"/>
      <pc:docMkLst>
        <pc:docMk/>
      </pc:docMkLst>
      <pc:sldChg chg="modSp">
        <pc:chgData name="Amanda M Linares" userId="S::amlinares@ucdavis.edu::baadcad8-1e51-4f82-ab68-4f4320b9f765" providerId="AD" clId="Web-{9077B8DF-C1DD-72D3-4957-A653F1C5C310}" dt="2023-11-15T18:37:12.736" v="5" actId="20577"/>
        <pc:sldMkLst>
          <pc:docMk/>
          <pc:sldMk cId="2173693273" sldId="440"/>
        </pc:sldMkLst>
        <pc:spChg chg="mod">
          <ac:chgData name="Amanda M Linares" userId="S::amlinares@ucdavis.edu::baadcad8-1e51-4f82-ab68-4f4320b9f765" providerId="AD" clId="Web-{9077B8DF-C1DD-72D3-4957-A653F1C5C310}" dt="2023-11-15T18:37:12.736" v="5" actId="20577"/>
          <ac:spMkLst>
            <pc:docMk/>
            <pc:sldMk cId="2173693273" sldId="440"/>
            <ac:spMk id="3" creationId="{00000000-0000-0000-0000-000000000000}"/>
          </ac:spMkLst>
        </pc:spChg>
      </pc:sldChg>
    </pc:docChg>
  </pc:docChgLst>
  <pc:docChgLst>
    <pc:chgData name="Janice Kao" userId="0c1c0f66-4494-448a-83a5-f6c1d4d9be8a" providerId="ADAL" clId="{0FA29EC1-5E0B-CD43-963A-718002A7C0F7}"/>
    <pc:docChg chg="undo redo custSel addSld delSld modSld sldOrd modNotesMaster">
      <pc:chgData name="Janice Kao" userId="0c1c0f66-4494-448a-83a5-f6c1d4d9be8a" providerId="ADAL" clId="{0FA29EC1-5E0B-CD43-963A-718002A7C0F7}" dt="2023-11-16T17:48:33.052" v="5920"/>
      <pc:docMkLst>
        <pc:docMk/>
      </pc:docMkLst>
      <pc:sldChg chg="modSp add mod">
        <pc:chgData name="Janice Kao" userId="0c1c0f66-4494-448a-83a5-f6c1d4d9be8a" providerId="ADAL" clId="{0FA29EC1-5E0B-CD43-963A-718002A7C0F7}" dt="2023-11-09T22:01:42.122" v="2764" actId="20577"/>
        <pc:sldMkLst>
          <pc:docMk/>
          <pc:sldMk cId="3912412924" sldId="263"/>
        </pc:sldMkLst>
        <pc:spChg chg="mod">
          <ac:chgData name="Janice Kao" userId="0c1c0f66-4494-448a-83a5-f6c1d4d9be8a" providerId="ADAL" clId="{0FA29EC1-5E0B-CD43-963A-718002A7C0F7}" dt="2023-11-09T22:01:17.158" v="2754" actId="27636"/>
          <ac:spMkLst>
            <pc:docMk/>
            <pc:sldMk cId="3912412924" sldId="263"/>
            <ac:spMk id="5" creationId="{40B99E06-A088-4EC5-8FA4-64EB95D51B3F}"/>
          </ac:spMkLst>
        </pc:spChg>
        <pc:graphicFrameChg chg="mod">
          <ac:chgData name="Janice Kao" userId="0c1c0f66-4494-448a-83a5-f6c1d4d9be8a" providerId="ADAL" clId="{0FA29EC1-5E0B-CD43-963A-718002A7C0F7}" dt="2023-11-09T22:01:42.122" v="2764" actId="20577"/>
          <ac:graphicFrameMkLst>
            <pc:docMk/>
            <pc:sldMk cId="3912412924" sldId="263"/>
            <ac:graphicFrameMk id="8" creationId="{45C1C91B-BD18-3BAD-A93A-2928541D6CFD}"/>
          </ac:graphicFrameMkLst>
        </pc:graphicFrameChg>
      </pc:sldChg>
      <pc:sldChg chg="modSp add del mod">
        <pc:chgData name="Janice Kao" userId="0c1c0f66-4494-448a-83a5-f6c1d4d9be8a" providerId="ADAL" clId="{0FA29EC1-5E0B-CD43-963A-718002A7C0F7}" dt="2023-11-16T17:39:33.457" v="5905" actId="6549"/>
        <pc:sldMkLst>
          <pc:docMk/>
          <pc:sldMk cId="3004808787" sldId="270"/>
        </pc:sldMkLst>
        <pc:spChg chg="mod">
          <ac:chgData name="Janice Kao" userId="0c1c0f66-4494-448a-83a5-f6c1d4d9be8a" providerId="ADAL" clId="{0FA29EC1-5E0B-CD43-963A-718002A7C0F7}" dt="2023-11-16T17:39:33.457" v="5905" actId="6549"/>
          <ac:spMkLst>
            <pc:docMk/>
            <pc:sldMk cId="3004808787" sldId="270"/>
            <ac:spMk id="2" creationId="{FD624875-4D0F-12F5-2C08-ABD998E4E386}"/>
          </ac:spMkLst>
        </pc:spChg>
        <pc:spChg chg="mod">
          <ac:chgData name="Janice Kao" userId="0c1c0f66-4494-448a-83a5-f6c1d4d9be8a" providerId="ADAL" clId="{0FA29EC1-5E0B-CD43-963A-718002A7C0F7}" dt="2023-11-09T22:02:54.934" v="2789" actId="14100"/>
          <ac:spMkLst>
            <pc:docMk/>
            <pc:sldMk cId="3004808787" sldId="270"/>
            <ac:spMk id="5" creationId="{40B99E06-A088-4EC5-8FA4-64EB95D51B3F}"/>
          </ac:spMkLst>
        </pc:spChg>
        <pc:graphicFrameChg chg="mod">
          <ac:chgData name="Janice Kao" userId="0c1c0f66-4494-448a-83a5-f6c1d4d9be8a" providerId="ADAL" clId="{0FA29EC1-5E0B-CD43-963A-718002A7C0F7}" dt="2023-11-09T22:08:10.189" v="2995" actId="1035"/>
          <ac:graphicFrameMkLst>
            <pc:docMk/>
            <pc:sldMk cId="3004808787" sldId="270"/>
            <ac:graphicFrameMk id="3" creationId="{4D96469A-0AA6-43A5-2F8F-A58B0381024B}"/>
          </ac:graphicFrameMkLst>
        </pc:graphicFrameChg>
      </pc:sldChg>
      <pc:sldChg chg="addCm">
        <pc:chgData name="Janice Kao" userId="0c1c0f66-4494-448a-83a5-f6c1d4d9be8a" providerId="ADAL" clId="{0FA29EC1-5E0B-CD43-963A-718002A7C0F7}" dt="2023-11-07T02:43:28.616" v="1672"/>
        <pc:sldMkLst>
          <pc:docMk/>
          <pc:sldMk cId="841077184" sldId="462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Janice Kao" userId="0c1c0f66-4494-448a-83a5-f6c1d4d9be8a" providerId="ADAL" clId="{0FA29EC1-5E0B-CD43-963A-718002A7C0F7}" dt="2023-11-07T02:43:28.616" v="1672"/>
              <pc2:cmMkLst xmlns:pc2="http://schemas.microsoft.com/office/powerpoint/2019/9/main/command">
                <pc:docMk/>
                <pc:sldMk cId="841077184" sldId="462"/>
                <pc2:cmMk id="{564AD294-A299-7941-BEFE-F05DB4868F05}"/>
              </pc2:cmMkLst>
            </pc226:cmChg>
          </p:ext>
        </pc:extLst>
      </pc:sldChg>
      <pc:sldChg chg="modCm">
        <pc:chgData name="Janice Kao" userId="0c1c0f66-4494-448a-83a5-f6c1d4d9be8a" providerId="ADAL" clId="{0FA29EC1-5E0B-CD43-963A-718002A7C0F7}" dt="2023-11-07T02:40:19.275" v="1671"/>
        <pc:sldMkLst>
          <pc:docMk/>
          <pc:sldMk cId="1566845185" sldId="468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Janice Kao" userId="0c1c0f66-4494-448a-83a5-f6c1d4d9be8a" providerId="ADAL" clId="{0FA29EC1-5E0B-CD43-963A-718002A7C0F7}" dt="2023-11-07T02:40:19.275" v="1671"/>
              <pc2:cmMkLst xmlns:pc2="http://schemas.microsoft.com/office/powerpoint/2019/9/main/command">
                <pc:docMk/>
                <pc:sldMk cId="1566845185" sldId="468"/>
                <pc2:cmMk id="{34A275FF-37A3-490C-B7CA-9440F7759D4A}"/>
              </pc2:cmMkLst>
              <pc226:cmRplyChg chg="add">
                <pc226:chgData name="Janice Kao" userId="0c1c0f66-4494-448a-83a5-f6c1d4d9be8a" providerId="ADAL" clId="{0FA29EC1-5E0B-CD43-963A-718002A7C0F7}" dt="2023-11-07T02:40:19.275" v="1671"/>
                <pc2:cmRplyMkLst xmlns:pc2="http://schemas.microsoft.com/office/powerpoint/2019/9/main/command">
                  <pc:docMk/>
                  <pc:sldMk cId="1566845185" sldId="468"/>
                  <pc2:cmMk id="{34A275FF-37A3-490C-B7CA-9440F7759D4A}"/>
                  <pc2:cmRplyMk id="{8358D533-EEE7-CB4F-AF77-01431F3033CA}"/>
                </pc2:cmRplyMkLst>
              </pc226:cmRplyChg>
            </pc226:cmChg>
          </p:ext>
        </pc:extLst>
      </pc:sldChg>
      <pc:sldChg chg="modCm">
        <pc:chgData name="Janice Kao" userId="0c1c0f66-4494-448a-83a5-f6c1d4d9be8a" providerId="ADAL" clId="{0FA29EC1-5E0B-CD43-963A-718002A7C0F7}" dt="2023-11-13T21:15:34.708" v="5893"/>
        <pc:sldMkLst>
          <pc:docMk/>
          <pc:sldMk cId="3172690264" sldId="47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Janice Kao" userId="0c1c0f66-4494-448a-83a5-f6c1d4d9be8a" providerId="ADAL" clId="{0FA29EC1-5E0B-CD43-963A-718002A7C0F7}" dt="2023-11-13T21:15:34.708" v="5893"/>
              <pc2:cmMkLst xmlns:pc2="http://schemas.microsoft.com/office/powerpoint/2019/9/main/command">
                <pc:docMk/>
                <pc:sldMk cId="3172690264" sldId="479"/>
                <pc2:cmMk id="{4B428C6B-7491-497D-A5D6-C823078F6680}"/>
              </pc2:cmMkLst>
              <pc226:cmRplyChg chg="add">
                <pc226:chgData name="Janice Kao" userId="0c1c0f66-4494-448a-83a5-f6c1d4d9be8a" providerId="ADAL" clId="{0FA29EC1-5E0B-CD43-963A-718002A7C0F7}" dt="2023-11-13T21:15:34.708" v="5893"/>
                <pc2:cmRplyMkLst xmlns:pc2="http://schemas.microsoft.com/office/powerpoint/2019/9/main/command">
                  <pc:docMk/>
                  <pc:sldMk cId="3172690264" sldId="479"/>
                  <pc2:cmMk id="{4B428C6B-7491-497D-A5D6-C823078F6680}"/>
                  <pc2:cmRplyMk id="{F6EA9395-8287-3A4E-BCF9-DC196EA8DE96}"/>
                </pc2:cmRplyMkLst>
              </pc226:cmRplyChg>
            </pc226:cmChg>
          </p:ext>
        </pc:extLst>
      </pc:sldChg>
      <pc:sldChg chg="modSp add mod">
        <pc:chgData name="Janice Kao" userId="0c1c0f66-4494-448a-83a5-f6c1d4d9be8a" providerId="ADAL" clId="{0FA29EC1-5E0B-CD43-963A-718002A7C0F7}" dt="2023-11-07T02:14:49.717" v="268" actId="20577"/>
        <pc:sldMkLst>
          <pc:docMk/>
          <pc:sldMk cId="110511030" sldId="488"/>
        </pc:sldMkLst>
        <pc:spChg chg="mod">
          <ac:chgData name="Janice Kao" userId="0c1c0f66-4494-448a-83a5-f6c1d4d9be8a" providerId="ADAL" clId="{0FA29EC1-5E0B-CD43-963A-718002A7C0F7}" dt="2023-11-07T02:14:49.717" v="268" actId="20577"/>
          <ac:spMkLst>
            <pc:docMk/>
            <pc:sldMk cId="110511030" sldId="488"/>
            <ac:spMk id="2" creationId="{00000000-0000-0000-0000-000000000000}"/>
          </ac:spMkLst>
        </pc:spChg>
        <pc:spChg chg="mod">
          <ac:chgData name="Janice Kao" userId="0c1c0f66-4494-448a-83a5-f6c1d4d9be8a" providerId="ADAL" clId="{0FA29EC1-5E0B-CD43-963A-718002A7C0F7}" dt="2023-11-07T02:10:17.745" v="76" actId="20577"/>
          <ac:spMkLst>
            <pc:docMk/>
            <pc:sldMk cId="110511030" sldId="488"/>
            <ac:spMk id="3" creationId="{001FD1AF-53DD-AC07-EC94-FACC9C2BC64C}"/>
          </ac:spMkLst>
        </pc:spChg>
      </pc:sldChg>
      <pc:sldChg chg="modSp add mod modAnim">
        <pc:chgData name="Janice Kao" userId="0c1c0f66-4494-448a-83a5-f6c1d4d9be8a" providerId="ADAL" clId="{0FA29EC1-5E0B-CD43-963A-718002A7C0F7}" dt="2023-11-09T20:23:27.748" v="1838" actId="1036"/>
        <pc:sldMkLst>
          <pc:docMk/>
          <pc:sldMk cId="1593124236" sldId="489"/>
        </pc:sldMkLst>
        <pc:spChg chg="mod">
          <ac:chgData name="Janice Kao" userId="0c1c0f66-4494-448a-83a5-f6c1d4d9be8a" providerId="ADAL" clId="{0FA29EC1-5E0B-CD43-963A-718002A7C0F7}" dt="2023-11-09T20:23:27.748" v="1838" actId="1036"/>
          <ac:spMkLst>
            <pc:docMk/>
            <pc:sldMk cId="1593124236" sldId="489"/>
            <ac:spMk id="3" creationId="{00000000-0000-0000-0000-000000000000}"/>
          </ac:spMkLst>
        </pc:spChg>
      </pc:sldChg>
      <pc:sldChg chg="modSp add del mod">
        <pc:chgData name="Janice Kao" userId="0c1c0f66-4494-448a-83a5-f6c1d4d9be8a" providerId="ADAL" clId="{0FA29EC1-5E0B-CD43-963A-718002A7C0F7}" dt="2023-11-09T22:09:02.273" v="3000" actId="2696"/>
        <pc:sldMkLst>
          <pc:docMk/>
          <pc:sldMk cId="2704108279" sldId="490"/>
        </pc:sldMkLst>
        <pc:spChg chg="mod">
          <ac:chgData name="Janice Kao" userId="0c1c0f66-4494-448a-83a5-f6c1d4d9be8a" providerId="ADAL" clId="{0FA29EC1-5E0B-CD43-963A-718002A7C0F7}" dt="2023-11-07T02:15:32.884" v="269" actId="20577"/>
          <ac:spMkLst>
            <pc:docMk/>
            <pc:sldMk cId="2704108279" sldId="490"/>
            <ac:spMk id="3" creationId="{00000000-0000-0000-0000-000000000000}"/>
          </ac:spMkLst>
        </pc:spChg>
      </pc:sldChg>
      <pc:sldChg chg="addSp delSp modSp add mod modClrScheme addCm delCm chgLayout">
        <pc:chgData name="Janice Kao" userId="0c1c0f66-4494-448a-83a5-f6c1d4d9be8a" providerId="ADAL" clId="{0FA29EC1-5E0B-CD43-963A-718002A7C0F7}" dt="2023-11-16T17:48:33.052" v="5920"/>
        <pc:sldMkLst>
          <pc:docMk/>
          <pc:sldMk cId="2174683788" sldId="491"/>
        </pc:sldMkLst>
        <pc:spChg chg="mod ord">
          <ac:chgData name="Janice Kao" userId="0c1c0f66-4494-448a-83a5-f6c1d4d9be8a" providerId="ADAL" clId="{0FA29EC1-5E0B-CD43-963A-718002A7C0F7}" dt="2023-11-13T20:50:39.135" v="5883" actId="255"/>
          <ac:spMkLst>
            <pc:docMk/>
            <pc:sldMk cId="2174683788" sldId="491"/>
            <ac:spMk id="2" creationId="{00000000-0000-0000-0000-000000000000}"/>
          </ac:spMkLst>
        </pc:spChg>
        <pc:spChg chg="del mod">
          <ac:chgData name="Janice Kao" userId="0c1c0f66-4494-448a-83a5-f6c1d4d9be8a" providerId="ADAL" clId="{0FA29EC1-5E0B-CD43-963A-718002A7C0F7}" dt="2023-11-09T22:14:31.312" v="3093" actId="478"/>
          <ac:spMkLst>
            <pc:docMk/>
            <pc:sldMk cId="2174683788" sldId="491"/>
            <ac:spMk id="3" creationId="{00000000-0000-0000-0000-000000000000}"/>
          </ac:spMkLst>
        </pc:spChg>
        <pc:spChg chg="add del mod">
          <ac:chgData name="Janice Kao" userId="0c1c0f66-4494-448a-83a5-f6c1d4d9be8a" providerId="ADAL" clId="{0FA29EC1-5E0B-CD43-963A-718002A7C0F7}" dt="2023-11-09T22:14:38.786" v="3095" actId="478"/>
          <ac:spMkLst>
            <pc:docMk/>
            <pc:sldMk cId="2174683788" sldId="491"/>
            <ac:spMk id="5" creationId="{E8244C7C-F111-0994-1C7C-A91DF2E39536}"/>
          </ac:spMkLst>
        </pc:spChg>
        <pc:spChg chg="add del mod">
          <ac:chgData name="Janice Kao" userId="0c1c0f66-4494-448a-83a5-f6c1d4d9be8a" providerId="ADAL" clId="{0FA29EC1-5E0B-CD43-963A-718002A7C0F7}" dt="2023-11-13T20:26:29.387" v="5643" actId="478"/>
          <ac:spMkLst>
            <pc:docMk/>
            <pc:sldMk cId="2174683788" sldId="491"/>
            <ac:spMk id="7" creationId="{955546B0-0D7C-8044-89F7-4ACA944A528C}"/>
          </ac:spMkLst>
        </pc:spChg>
        <pc:spChg chg="add del mod ord">
          <ac:chgData name="Janice Kao" userId="0c1c0f66-4494-448a-83a5-f6c1d4d9be8a" providerId="ADAL" clId="{0FA29EC1-5E0B-CD43-963A-718002A7C0F7}" dt="2023-11-13T20:41:38.636" v="5813" actId="478"/>
          <ac:spMkLst>
            <pc:docMk/>
            <pc:sldMk cId="2174683788" sldId="491"/>
            <ac:spMk id="9" creationId="{BAE8D5A1-06DC-5C2F-892E-70536E36F6A2}"/>
          </ac:spMkLst>
        </pc:spChg>
        <pc:graphicFrameChg chg="add del mod modGraphic">
          <ac:chgData name="Janice Kao" userId="0c1c0f66-4494-448a-83a5-f6c1d4d9be8a" providerId="ADAL" clId="{0FA29EC1-5E0B-CD43-963A-718002A7C0F7}" dt="2023-11-13T20:51:54.064" v="5891"/>
          <ac:graphicFrameMkLst>
            <pc:docMk/>
            <pc:sldMk cId="2174683788" sldId="491"/>
            <ac:graphicFrameMk id="8" creationId="{F468CFD2-6F10-8DD8-3A96-D52447104961}"/>
          </ac:graphicFrameMkLst>
        </pc:graphicFrameChg>
        <pc:picChg chg="add del mod">
          <ac:chgData name="Janice Kao" userId="0c1c0f66-4494-448a-83a5-f6c1d4d9be8a" providerId="ADAL" clId="{0FA29EC1-5E0B-CD43-963A-718002A7C0F7}" dt="2023-11-13T20:26:34.852" v="5644" actId="478"/>
          <ac:picMkLst>
            <pc:docMk/>
            <pc:sldMk cId="2174683788" sldId="491"/>
            <ac:picMk id="6" creationId="{C75A936D-BAE8-F550-7EDD-8AED89E86700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Janice Kao" userId="0c1c0f66-4494-448a-83a5-f6c1d4d9be8a" providerId="ADAL" clId="{0FA29EC1-5E0B-CD43-963A-718002A7C0F7}" dt="2023-11-16T17:48:33.052" v="5920"/>
              <pc2:cmMkLst xmlns:pc2="http://schemas.microsoft.com/office/powerpoint/2019/9/main/command">
                <pc:docMk/>
                <pc:sldMk cId="2174683788" sldId="491"/>
                <pc2:cmMk id="{2D5F1513-95DE-904C-8029-FEB4971CC01F}"/>
              </pc2:cmMkLst>
            </pc226:cmChg>
          </p:ext>
        </pc:extLst>
      </pc:sldChg>
      <pc:sldChg chg="modSp add mod">
        <pc:chgData name="Janice Kao" userId="0c1c0f66-4494-448a-83a5-f6c1d4d9be8a" providerId="ADAL" clId="{0FA29EC1-5E0B-CD43-963A-718002A7C0F7}" dt="2023-11-13T20:16:19.909" v="5641" actId="20577"/>
        <pc:sldMkLst>
          <pc:docMk/>
          <pc:sldMk cId="2140705486" sldId="492"/>
        </pc:sldMkLst>
        <pc:spChg chg="mod">
          <ac:chgData name="Janice Kao" userId="0c1c0f66-4494-448a-83a5-f6c1d4d9be8a" providerId="ADAL" clId="{0FA29EC1-5E0B-CD43-963A-718002A7C0F7}" dt="2023-11-13T20:16:19.909" v="5641" actId="20577"/>
          <ac:spMkLst>
            <pc:docMk/>
            <pc:sldMk cId="2140705486" sldId="492"/>
            <ac:spMk id="2" creationId="{00000000-0000-0000-0000-000000000000}"/>
          </ac:spMkLst>
        </pc:spChg>
        <pc:spChg chg="mod">
          <ac:chgData name="Janice Kao" userId="0c1c0f66-4494-448a-83a5-f6c1d4d9be8a" providerId="ADAL" clId="{0FA29EC1-5E0B-CD43-963A-718002A7C0F7}" dt="2023-11-10T20:42:14.798" v="3966" actId="1036"/>
          <ac:spMkLst>
            <pc:docMk/>
            <pc:sldMk cId="2140705486" sldId="492"/>
            <ac:spMk id="3" creationId="{00000000-0000-0000-0000-000000000000}"/>
          </ac:spMkLst>
        </pc:spChg>
      </pc:sldChg>
      <pc:sldChg chg="add del">
        <pc:chgData name="Janice Kao" userId="0c1c0f66-4494-448a-83a5-f6c1d4d9be8a" providerId="ADAL" clId="{0FA29EC1-5E0B-CD43-963A-718002A7C0F7}" dt="2023-11-07T02:26:17.163" v="921" actId="2696"/>
        <pc:sldMkLst>
          <pc:docMk/>
          <pc:sldMk cId="2562126974" sldId="493"/>
        </pc:sldMkLst>
      </pc:sldChg>
      <pc:sldChg chg="modSp add del mod">
        <pc:chgData name="Janice Kao" userId="0c1c0f66-4494-448a-83a5-f6c1d4d9be8a" providerId="ADAL" clId="{0FA29EC1-5E0B-CD43-963A-718002A7C0F7}" dt="2023-11-13T19:19:50.813" v="5545" actId="2696"/>
        <pc:sldMkLst>
          <pc:docMk/>
          <pc:sldMk cId="2967245110" sldId="494"/>
        </pc:sldMkLst>
        <pc:spChg chg="mod">
          <ac:chgData name="Janice Kao" userId="0c1c0f66-4494-448a-83a5-f6c1d4d9be8a" providerId="ADAL" clId="{0FA29EC1-5E0B-CD43-963A-718002A7C0F7}" dt="2023-11-07T02:26:31.056" v="935" actId="20577"/>
          <ac:spMkLst>
            <pc:docMk/>
            <pc:sldMk cId="2967245110" sldId="494"/>
            <ac:spMk id="2" creationId="{00000000-0000-0000-0000-000000000000}"/>
          </ac:spMkLst>
        </pc:spChg>
        <pc:spChg chg="mod">
          <ac:chgData name="Janice Kao" userId="0c1c0f66-4494-448a-83a5-f6c1d4d9be8a" providerId="ADAL" clId="{0FA29EC1-5E0B-CD43-963A-718002A7C0F7}" dt="2023-11-13T19:04:23.144" v="5269" actId="14100"/>
          <ac:spMkLst>
            <pc:docMk/>
            <pc:sldMk cId="2967245110" sldId="494"/>
            <ac:spMk id="3" creationId="{00000000-0000-0000-0000-000000000000}"/>
          </ac:spMkLst>
        </pc:spChg>
      </pc:sldChg>
      <pc:sldChg chg="delSp modSp add mod ord addCm delCm modCm">
        <pc:chgData name="Janice Kao" userId="0c1c0f66-4494-448a-83a5-f6c1d4d9be8a" providerId="ADAL" clId="{0FA29EC1-5E0B-CD43-963A-718002A7C0F7}" dt="2023-11-15T19:21:30.943" v="5903"/>
        <pc:sldMkLst>
          <pc:docMk/>
          <pc:sldMk cId="41751952" sldId="495"/>
        </pc:sldMkLst>
        <pc:spChg chg="mod">
          <ac:chgData name="Janice Kao" userId="0c1c0f66-4494-448a-83a5-f6c1d4d9be8a" providerId="ADAL" clId="{0FA29EC1-5E0B-CD43-963A-718002A7C0F7}" dt="2023-11-10T20:42:34.107" v="3980" actId="20577"/>
          <ac:spMkLst>
            <pc:docMk/>
            <pc:sldMk cId="41751952" sldId="495"/>
            <ac:spMk id="2" creationId="{00000000-0000-0000-0000-000000000000}"/>
          </ac:spMkLst>
        </pc:spChg>
        <pc:spChg chg="mod">
          <ac:chgData name="Janice Kao" userId="0c1c0f66-4494-448a-83a5-f6c1d4d9be8a" providerId="ADAL" clId="{0FA29EC1-5E0B-CD43-963A-718002A7C0F7}" dt="2023-11-15T19:21:17.447" v="5901" actId="20577"/>
          <ac:spMkLst>
            <pc:docMk/>
            <pc:sldMk cId="41751952" sldId="495"/>
            <ac:spMk id="4" creationId="{2FBB4D98-C261-8E4A-BC8E-7E774167D87F}"/>
          </ac:spMkLst>
        </pc:spChg>
        <pc:spChg chg="del">
          <ac:chgData name="Janice Kao" userId="0c1c0f66-4494-448a-83a5-f6c1d4d9be8a" providerId="ADAL" clId="{0FA29EC1-5E0B-CD43-963A-718002A7C0F7}" dt="2023-11-07T02:31:30.813" v="1359" actId="478"/>
          <ac:spMkLst>
            <pc:docMk/>
            <pc:sldMk cId="41751952" sldId="495"/>
            <ac:spMk id="6" creationId="{00000000-0000-0000-0000-000000000000}"/>
          </ac:spMkLst>
        </pc:spChg>
        <pc:picChg chg="del">
          <ac:chgData name="Janice Kao" userId="0c1c0f66-4494-448a-83a5-f6c1d4d9be8a" providerId="ADAL" clId="{0FA29EC1-5E0B-CD43-963A-718002A7C0F7}" dt="2023-11-07T02:31:28.204" v="1358" actId="478"/>
          <ac:picMkLst>
            <pc:docMk/>
            <pc:sldMk cId="41751952" sldId="495"/>
            <ac:picMk id="5" creationId="{00000000-0000-0000-0000-000000000000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Janice Kao" userId="0c1c0f66-4494-448a-83a5-f6c1d4d9be8a" providerId="ADAL" clId="{0FA29EC1-5E0B-CD43-963A-718002A7C0F7}" dt="2023-11-13T20:16:49.494" v="5642"/>
              <pc2:cmMkLst xmlns:pc2="http://schemas.microsoft.com/office/powerpoint/2019/9/main/command">
                <pc:docMk/>
                <pc:sldMk cId="41751952" sldId="495"/>
                <pc2:cmMk id="{67FB3F11-0C60-2046-B590-2A58FC600ECC}"/>
              </pc2:cmMkLst>
            </pc226:cmChg>
            <pc226:cmChg xmlns:pc226="http://schemas.microsoft.com/office/powerpoint/2022/06/main/command" chg="del mod modRxn">
              <pc226:chgData name="Janice Kao" userId="0c1c0f66-4494-448a-83a5-f6c1d4d9be8a" providerId="ADAL" clId="{0FA29EC1-5E0B-CD43-963A-718002A7C0F7}" dt="2023-11-15T19:21:30.943" v="5903"/>
              <pc2:cmMkLst xmlns:pc2="http://schemas.microsoft.com/office/powerpoint/2019/9/main/command">
                <pc:docMk/>
                <pc:sldMk cId="41751952" sldId="495"/>
                <pc2:cmMk id="{F02AFAD5-DB5B-4CDB-81E9-96400E57A77F}"/>
              </pc2:cmMkLst>
            </pc226:cmChg>
          </p:ext>
        </pc:extLst>
      </pc:sldChg>
      <pc:sldChg chg="modSp new del mod">
        <pc:chgData name="Janice Kao" userId="0c1c0f66-4494-448a-83a5-f6c1d4d9be8a" providerId="ADAL" clId="{0FA29EC1-5E0B-CD43-963A-718002A7C0F7}" dt="2023-11-09T21:54:34.776" v="2718" actId="2696"/>
        <pc:sldMkLst>
          <pc:docMk/>
          <pc:sldMk cId="3075965982" sldId="496"/>
        </pc:sldMkLst>
        <pc:spChg chg="mod">
          <ac:chgData name="Janice Kao" userId="0c1c0f66-4494-448a-83a5-f6c1d4d9be8a" providerId="ADAL" clId="{0FA29EC1-5E0B-CD43-963A-718002A7C0F7}" dt="2023-11-07T02:36:38.610" v="1653" actId="20577"/>
          <ac:spMkLst>
            <pc:docMk/>
            <pc:sldMk cId="3075965982" sldId="496"/>
            <ac:spMk id="2" creationId="{7D020EAF-1F90-27D8-30FE-DC9CEE07B3E7}"/>
          </ac:spMkLst>
        </pc:spChg>
        <pc:spChg chg="mod">
          <ac:chgData name="Janice Kao" userId="0c1c0f66-4494-448a-83a5-f6c1d4d9be8a" providerId="ADAL" clId="{0FA29EC1-5E0B-CD43-963A-718002A7C0F7}" dt="2023-11-09T21:44:53.749" v="2617" actId="113"/>
          <ac:spMkLst>
            <pc:docMk/>
            <pc:sldMk cId="3075965982" sldId="496"/>
            <ac:spMk id="3" creationId="{67E9F290-F9D0-CAFC-28CE-C58F19921B4D}"/>
          </ac:spMkLst>
        </pc:spChg>
      </pc:sldChg>
      <pc:sldChg chg="addSp delSp modSp new mod chgLayout">
        <pc:chgData name="Janice Kao" userId="0c1c0f66-4494-448a-83a5-f6c1d4d9be8a" providerId="ADAL" clId="{0FA29EC1-5E0B-CD43-963A-718002A7C0F7}" dt="2023-11-09T21:55:08.973" v="2719" actId="14100"/>
        <pc:sldMkLst>
          <pc:docMk/>
          <pc:sldMk cId="3606235019" sldId="497"/>
        </pc:sldMkLst>
        <pc:spChg chg="mod ord">
          <ac:chgData name="Janice Kao" userId="0c1c0f66-4494-448a-83a5-f6c1d4d9be8a" providerId="ADAL" clId="{0FA29EC1-5E0B-CD43-963A-718002A7C0F7}" dt="2023-11-09T20:28:49.198" v="2191" actId="404"/>
          <ac:spMkLst>
            <pc:docMk/>
            <pc:sldMk cId="3606235019" sldId="497"/>
            <ac:spMk id="2" creationId="{E1788A45-87B3-410F-1F6E-55BEC1E4D416}"/>
          </ac:spMkLst>
        </pc:spChg>
        <pc:spChg chg="del mod ord">
          <ac:chgData name="Janice Kao" userId="0c1c0f66-4494-448a-83a5-f6c1d4d9be8a" providerId="ADAL" clId="{0FA29EC1-5E0B-CD43-963A-718002A7C0F7}" dt="2023-11-09T20:33:54.403" v="2364" actId="3680"/>
          <ac:spMkLst>
            <pc:docMk/>
            <pc:sldMk cId="3606235019" sldId="497"/>
            <ac:spMk id="3" creationId="{2AE25BF4-C346-F74B-5BFB-0C0359194704}"/>
          </ac:spMkLst>
        </pc:spChg>
        <pc:graphicFrameChg chg="add mod ord modGraphic">
          <ac:chgData name="Janice Kao" userId="0c1c0f66-4494-448a-83a5-f6c1d4d9be8a" providerId="ADAL" clId="{0FA29EC1-5E0B-CD43-963A-718002A7C0F7}" dt="2023-11-09T21:55:08.973" v="2719" actId="14100"/>
          <ac:graphicFrameMkLst>
            <pc:docMk/>
            <pc:sldMk cId="3606235019" sldId="497"/>
            <ac:graphicFrameMk id="4" creationId="{4F7DB04A-D163-AEF8-0CCB-75F4B875737B}"/>
          </ac:graphicFrameMkLst>
        </pc:graphicFrameChg>
      </pc:sldChg>
      <pc:sldChg chg="modSp mod">
        <pc:chgData name="Janice Kao" userId="0c1c0f66-4494-448a-83a5-f6c1d4d9be8a" providerId="ADAL" clId="{0FA29EC1-5E0B-CD43-963A-718002A7C0F7}" dt="2023-11-09T20:05:30.657" v="1684" actId="6549"/>
        <pc:sldMkLst>
          <pc:docMk/>
          <pc:sldMk cId="2264142992" sldId="499"/>
        </pc:sldMkLst>
        <pc:spChg chg="mod">
          <ac:chgData name="Janice Kao" userId="0c1c0f66-4494-448a-83a5-f6c1d4d9be8a" providerId="ADAL" clId="{0FA29EC1-5E0B-CD43-963A-718002A7C0F7}" dt="2023-11-09T20:05:30.657" v="1684" actId="6549"/>
          <ac:spMkLst>
            <pc:docMk/>
            <pc:sldMk cId="2264142992" sldId="499"/>
            <ac:spMk id="8" creationId="{7EF4FFCA-3B74-4F23-B290-BAA210BDA769}"/>
          </ac:spMkLst>
        </pc:spChg>
      </pc:sldChg>
      <pc:sldChg chg="modCm">
        <pc:chgData name="Janice Kao" userId="0c1c0f66-4494-448a-83a5-f6c1d4d9be8a" providerId="ADAL" clId="{0FA29EC1-5E0B-CD43-963A-718002A7C0F7}" dt="2023-11-09T20:04:55.756" v="1674"/>
        <pc:sldMkLst>
          <pc:docMk/>
          <pc:sldMk cId="862906024" sldId="502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Janice Kao" userId="0c1c0f66-4494-448a-83a5-f6c1d4d9be8a" providerId="ADAL" clId="{0FA29EC1-5E0B-CD43-963A-718002A7C0F7}" dt="2023-11-09T20:04:55.756" v="1674"/>
              <pc2:cmMkLst xmlns:pc2="http://schemas.microsoft.com/office/powerpoint/2019/9/main/command">
                <pc:docMk/>
                <pc:sldMk cId="862906024" sldId="502"/>
                <pc2:cmMk id="{DE6C4652-AB48-4E5D-800A-7C426137063C}"/>
              </pc2:cmMkLst>
              <pc226:cmRplyChg chg="add">
                <pc226:chgData name="Janice Kao" userId="0c1c0f66-4494-448a-83a5-f6c1d4d9be8a" providerId="ADAL" clId="{0FA29EC1-5E0B-CD43-963A-718002A7C0F7}" dt="2023-11-09T20:04:55.756" v="1674"/>
                <pc2:cmRplyMkLst xmlns:pc2="http://schemas.microsoft.com/office/powerpoint/2019/9/main/command">
                  <pc:docMk/>
                  <pc:sldMk cId="862906024" sldId="502"/>
                  <pc2:cmMk id="{DE6C4652-AB48-4E5D-800A-7C426137063C}"/>
                  <pc2:cmRplyMk id="{2939AF26-C124-9944-9A39-B8714B0632EF}"/>
                </pc2:cmRplyMkLst>
              </pc226:cmRplyChg>
            </pc226:cmChg>
          </p:ext>
        </pc:extLst>
      </pc:sldChg>
      <pc:sldChg chg="addSp modSp new del mod">
        <pc:chgData name="Janice Kao" userId="0c1c0f66-4494-448a-83a5-f6c1d4d9be8a" providerId="ADAL" clId="{0FA29EC1-5E0B-CD43-963A-718002A7C0F7}" dt="2023-11-09T22:17:24.448" v="3360" actId="2696"/>
        <pc:sldMkLst>
          <pc:docMk/>
          <pc:sldMk cId="2793071984" sldId="504"/>
        </pc:sldMkLst>
        <pc:picChg chg="add mod">
          <ac:chgData name="Janice Kao" userId="0c1c0f66-4494-448a-83a5-f6c1d4d9be8a" providerId="ADAL" clId="{0FA29EC1-5E0B-CD43-963A-718002A7C0F7}" dt="2023-11-09T22:13:28.988" v="3092" actId="14100"/>
          <ac:picMkLst>
            <pc:docMk/>
            <pc:sldMk cId="2793071984" sldId="504"/>
            <ac:picMk id="4" creationId="{0D88CA15-2B7E-A04F-C3CB-D4C50F31169F}"/>
          </ac:picMkLst>
        </pc:picChg>
      </pc:sldChg>
      <pc:sldChg chg="modSp new mod">
        <pc:chgData name="Janice Kao" userId="0c1c0f66-4494-448a-83a5-f6c1d4d9be8a" providerId="ADAL" clId="{0FA29EC1-5E0B-CD43-963A-718002A7C0F7}" dt="2023-11-10T20:53:03.024" v="4731" actId="948"/>
        <pc:sldMkLst>
          <pc:docMk/>
          <pc:sldMk cId="442947325" sldId="505"/>
        </pc:sldMkLst>
        <pc:spChg chg="mod">
          <ac:chgData name="Janice Kao" userId="0c1c0f66-4494-448a-83a5-f6c1d4d9be8a" providerId="ADAL" clId="{0FA29EC1-5E0B-CD43-963A-718002A7C0F7}" dt="2023-11-10T20:52:26.933" v="4730" actId="14100"/>
          <ac:spMkLst>
            <pc:docMk/>
            <pc:sldMk cId="442947325" sldId="505"/>
            <ac:spMk id="2" creationId="{764994D7-1065-964E-F2A8-773F54E03776}"/>
          </ac:spMkLst>
        </pc:spChg>
        <pc:spChg chg="mod">
          <ac:chgData name="Janice Kao" userId="0c1c0f66-4494-448a-83a5-f6c1d4d9be8a" providerId="ADAL" clId="{0FA29EC1-5E0B-CD43-963A-718002A7C0F7}" dt="2023-11-10T20:53:03.024" v="4731" actId="948"/>
          <ac:spMkLst>
            <pc:docMk/>
            <pc:sldMk cId="442947325" sldId="505"/>
            <ac:spMk id="3" creationId="{B7898C80-EC50-91E5-12C6-0FFB29E8B518}"/>
          </ac:spMkLst>
        </pc:spChg>
      </pc:sldChg>
      <pc:sldChg chg="addSp delSp modSp new mod ord modClrScheme chgLayout">
        <pc:chgData name="Janice Kao" userId="0c1c0f66-4494-448a-83a5-f6c1d4d9be8a" providerId="ADAL" clId="{0FA29EC1-5E0B-CD43-963A-718002A7C0F7}" dt="2023-11-16T17:47:26.631" v="5919" actId="1036"/>
        <pc:sldMkLst>
          <pc:docMk/>
          <pc:sldMk cId="3237127049" sldId="515"/>
        </pc:sldMkLst>
        <pc:spChg chg="del mod ord">
          <ac:chgData name="Janice Kao" userId="0c1c0f66-4494-448a-83a5-f6c1d4d9be8a" providerId="ADAL" clId="{0FA29EC1-5E0B-CD43-963A-718002A7C0F7}" dt="2023-11-13T18:53:58.385" v="5098" actId="700"/>
          <ac:spMkLst>
            <pc:docMk/>
            <pc:sldMk cId="3237127049" sldId="515"/>
            <ac:spMk id="2" creationId="{D0ABE016-4526-9BE1-45C4-2C3D493730F0}"/>
          </ac:spMkLst>
        </pc:spChg>
        <pc:spChg chg="del mod ord">
          <ac:chgData name="Janice Kao" userId="0c1c0f66-4494-448a-83a5-f6c1d4d9be8a" providerId="ADAL" clId="{0FA29EC1-5E0B-CD43-963A-718002A7C0F7}" dt="2023-11-13T18:53:58.385" v="5098" actId="700"/>
          <ac:spMkLst>
            <pc:docMk/>
            <pc:sldMk cId="3237127049" sldId="515"/>
            <ac:spMk id="3" creationId="{959DA7F1-A388-6BA4-B5F8-FDCAC1BB9434}"/>
          </ac:spMkLst>
        </pc:spChg>
        <pc:spChg chg="add mod ord">
          <ac:chgData name="Janice Kao" userId="0c1c0f66-4494-448a-83a5-f6c1d4d9be8a" providerId="ADAL" clId="{0FA29EC1-5E0B-CD43-963A-718002A7C0F7}" dt="2023-11-13T19:16:08.092" v="5527" actId="1037"/>
          <ac:spMkLst>
            <pc:docMk/>
            <pc:sldMk cId="3237127049" sldId="515"/>
            <ac:spMk id="4" creationId="{129C7ACC-B58C-14EF-D3D1-3470B91A7940}"/>
          </ac:spMkLst>
        </pc:spChg>
        <pc:spChg chg="add mod ord">
          <ac:chgData name="Janice Kao" userId="0c1c0f66-4494-448a-83a5-f6c1d4d9be8a" providerId="ADAL" clId="{0FA29EC1-5E0B-CD43-963A-718002A7C0F7}" dt="2023-11-16T17:47:26.631" v="5919" actId="1036"/>
          <ac:spMkLst>
            <pc:docMk/>
            <pc:sldMk cId="3237127049" sldId="515"/>
            <ac:spMk id="5" creationId="{CFD4F0F1-D93E-5C63-7AB4-0A418FAC6E19}"/>
          </ac:spMkLst>
        </pc:spChg>
        <pc:spChg chg="add del mod ord">
          <ac:chgData name="Janice Kao" userId="0c1c0f66-4494-448a-83a5-f6c1d4d9be8a" providerId="ADAL" clId="{0FA29EC1-5E0B-CD43-963A-718002A7C0F7}" dt="2023-11-13T18:54:15.491" v="5099" actId="931"/>
          <ac:spMkLst>
            <pc:docMk/>
            <pc:sldMk cId="3237127049" sldId="515"/>
            <ac:spMk id="6" creationId="{CEEB5CBB-9E51-2E58-A712-6B9B7F1D6414}"/>
          </ac:spMkLst>
        </pc:spChg>
        <pc:spChg chg="add del mod ord">
          <ac:chgData name="Janice Kao" userId="0c1c0f66-4494-448a-83a5-f6c1d4d9be8a" providerId="ADAL" clId="{0FA29EC1-5E0B-CD43-963A-718002A7C0F7}" dt="2023-11-13T19:16:27.419" v="5528" actId="207"/>
          <ac:spMkLst>
            <pc:docMk/>
            <pc:sldMk cId="3237127049" sldId="515"/>
            <ac:spMk id="9" creationId="{EF8075E1-DC60-2183-3006-055D766B8968}"/>
          </ac:spMkLst>
        </pc:spChg>
        <pc:spChg chg="add del mod ord">
          <ac:chgData name="Janice Kao" userId="0c1c0f66-4494-448a-83a5-f6c1d4d9be8a" providerId="ADAL" clId="{0FA29EC1-5E0B-CD43-963A-718002A7C0F7}" dt="2023-11-13T19:13:41.442" v="5448" actId="478"/>
          <ac:spMkLst>
            <pc:docMk/>
            <pc:sldMk cId="3237127049" sldId="515"/>
            <ac:spMk id="10" creationId="{A4E4C304-FE51-1AB9-DAAC-F7F2A9854408}"/>
          </ac:spMkLst>
        </pc:spChg>
        <pc:spChg chg="add mod">
          <ac:chgData name="Janice Kao" userId="0c1c0f66-4494-448a-83a5-f6c1d4d9be8a" providerId="ADAL" clId="{0FA29EC1-5E0B-CD43-963A-718002A7C0F7}" dt="2023-11-13T19:17:12.411" v="5537" actId="1035"/>
          <ac:spMkLst>
            <pc:docMk/>
            <pc:sldMk cId="3237127049" sldId="515"/>
            <ac:spMk id="12" creationId="{11D346C3-3F00-D0C7-C1C7-AFDCABF63E43}"/>
          </ac:spMkLst>
        </pc:spChg>
        <pc:picChg chg="add mod ord">
          <ac:chgData name="Janice Kao" userId="0c1c0f66-4494-448a-83a5-f6c1d4d9be8a" providerId="ADAL" clId="{0FA29EC1-5E0B-CD43-963A-718002A7C0F7}" dt="2023-11-16T17:47:26.631" v="5919" actId="1036"/>
          <ac:picMkLst>
            <pc:docMk/>
            <pc:sldMk cId="3237127049" sldId="515"/>
            <ac:picMk id="8" creationId="{9FF96A2B-349B-4FCB-76B0-7F0EE41851B1}"/>
          </ac:picMkLst>
        </pc:picChg>
      </pc:sldChg>
    </pc:docChg>
  </pc:docChgLst>
  <pc:docChgLst>
    <pc:chgData name="Amanda M Linares" userId="S::amlinares@ucdavis.edu::baadcad8-1e51-4f82-ab68-4f4320b9f765" providerId="AD" clId="Web-{5300F3E2-3A9C-0B02-B193-64BBD9E2CF12}"/>
    <pc:docChg chg="">
      <pc:chgData name="Amanda M Linares" userId="S::amlinares@ucdavis.edu::baadcad8-1e51-4f82-ab68-4f4320b9f765" providerId="AD" clId="Web-{5300F3E2-3A9C-0B02-B193-64BBD9E2CF12}" dt="2023-11-13T21:54:51.496" v="0"/>
      <pc:docMkLst>
        <pc:docMk/>
      </pc:docMkLst>
      <pc:sldChg chg="modCm">
        <pc:chgData name="Amanda M Linares" userId="S::amlinares@ucdavis.edu::baadcad8-1e51-4f82-ab68-4f4320b9f765" providerId="AD" clId="Web-{5300F3E2-3A9C-0B02-B193-64BBD9E2CF12}" dt="2023-11-13T21:54:51.496" v="0"/>
        <pc:sldMkLst>
          <pc:docMk/>
          <pc:sldMk cId="3172690264" sldId="47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Amanda M Linares" userId="S::amlinares@ucdavis.edu::baadcad8-1e51-4f82-ab68-4f4320b9f765" providerId="AD" clId="Web-{5300F3E2-3A9C-0B02-B193-64BBD9E2CF12}" dt="2023-11-13T21:54:51.496" v="0"/>
              <pc2:cmMkLst xmlns:pc2="http://schemas.microsoft.com/office/powerpoint/2019/9/main/command">
                <pc:docMk/>
                <pc:sldMk cId="3172690264" sldId="479"/>
                <pc2:cmMk id="{4B428C6B-7491-497D-A5D6-C823078F6680}"/>
              </pc2:cmMkLst>
              <pc226:cmRplyChg chg="mod modRxn">
                <pc226:chgData name="Amanda M Linares" userId="S::amlinares@ucdavis.edu::baadcad8-1e51-4f82-ab68-4f4320b9f765" providerId="AD" clId="Web-{5300F3E2-3A9C-0B02-B193-64BBD9E2CF12}" dt="2023-11-13T21:54:51.496" v="0"/>
                <pc2:cmRplyMkLst xmlns:pc2="http://schemas.microsoft.com/office/powerpoint/2019/9/main/command">
                  <pc:docMk/>
                  <pc:sldMk cId="3172690264" sldId="479"/>
                  <pc2:cmMk id="{4B428C6B-7491-497D-A5D6-C823078F6680}"/>
                  <pc2:cmRplyMk id="{F6EA9395-8287-3A4E-BCF9-DC196EA8DE96}"/>
                </pc2:cmRplyMkLst>
              </pc226:cmRplyChg>
            </pc226:cmChg>
          </p:ext>
        </pc:extLst>
      </pc:sldChg>
    </pc:docChg>
  </pc:docChgLst>
  <pc:docChgLst>
    <pc:chgData name="Carolyn Dawn Rider" userId="S::cdkitzmann@ucdavis.edu::8c9e2da6-2e24-4746-b720-68f58bc9dd08" providerId="AD" clId="Web-{47C9CF27-F2A0-612B-AB7F-D6347A22B551}"/>
    <pc:docChg chg="">
      <pc:chgData name="Carolyn Dawn Rider" userId="S::cdkitzmann@ucdavis.edu::8c9e2da6-2e24-4746-b720-68f58bc9dd08" providerId="AD" clId="Web-{47C9CF27-F2A0-612B-AB7F-D6347A22B551}" dt="2023-11-13T22:18:05.322" v="0"/>
      <pc:docMkLst>
        <pc:docMk/>
      </pc:docMkLst>
      <pc:sldChg chg="modCm">
        <pc:chgData name="Carolyn Dawn Rider" userId="S::cdkitzmann@ucdavis.edu::8c9e2da6-2e24-4746-b720-68f58bc9dd08" providerId="AD" clId="Web-{47C9CF27-F2A0-612B-AB7F-D6347A22B551}" dt="2023-11-13T22:18:05.322" v="0"/>
        <pc:sldMkLst>
          <pc:docMk/>
          <pc:sldMk cId="3172690264" sldId="47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Carolyn Dawn Rider" userId="S::cdkitzmann@ucdavis.edu::8c9e2da6-2e24-4746-b720-68f58bc9dd08" providerId="AD" clId="Web-{47C9CF27-F2A0-612B-AB7F-D6347A22B551}" dt="2023-11-13T22:18:05.322" v="0"/>
              <pc2:cmMkLst xmlns:pc2="http://schemas.microsoft.com/office/powerpoint/2019/9/main/command">
                <pc:docMk/>
                <pc:sldMk cId="3172690264" sldId="479"/>
                <pc2:cmMk id="{4B428C6B-7491-497D-A5D6-C823078F6680}"/>
              </pc2:cmMkLst>
              <pc226:cmRplyChg chg="mod modRxn">
                <pc226:chgData name="Carolyn Dawn Rider" userId="S::cdkitzmann@ucdavis.edu::8c9e2da6-2e24-4746-b720-68f58bc9dd08" providerId="AD" clId="Web-{47C9CF27-F2A0-612B-AB7F-D6347A22B551}" dt="2023-11-13T22:18:05.322" v="0"/>
                <pc2:cmRplyMkLst xmlns:pc2="http://schemas.microsoft.com/office/powerpoint/2019/9/main/command">
                  <pc:docMk/>
                  <pc:sldMk cId="3172690264" sldId="479"/>
                  <pc2:cmMk id="{4B428C6B-7491-497D-A5D6-C823078F6680}"/>
                  <pc2:cmRplyMk id="{F6EA9395-8287-3A4E-BCF9-DC196EA8DE96}"/>
                </pc2:cmRplyMkLst>
              </pc226:cmRplyChg>
            </pc226:cmChg>
          </p:ext>
        </pc:extLst>
      </pc:sldChg>
    </pc:docChg>
  </pc:docChgLst>
  <pc:docChgLst>
    <pc:chgData name="Miranda Renee Westfall" userId="S::mrwestfall@ucdavis.edu::b93b117d-d29b-4b18-a170-6904bb2a87ba" providerId="AD" clId="Web-{310106E9-C9DB-FC86-7C8C-E2634A163B89}"/>
    <pc:docChg chg="modSld">
      <pc:chgData name="Miranda Renee Westfall" userId="S::mrwestfall@ucdavis.edu::b93b117d-d29b-4b18-a170-6904bb2a87ba" providerId="AD" clId="Web-{310106E9-C9DB-FC86-7C8C-E2634A163B89}" dt="2023-11-16T00:49:44.331" v="655"/>
      <pc:docMkLst>
        <pc:docMk/>
      </pc:docMkLst>
      <pc:sldChg chg="modSp modNotes">
        <pc:chgData name="Miranda Renee Westfall" userId="S::mrwestfall@ucdavis.edu::b93b117d-d29b-4b18-a170-6904bb2a87ba" providerId="AD" clId="Web-{310106E9-C9DB-FC86-7C8C-E2634A163B89}" dt="2023-11-16T00:49:44.331" v="655"/>
        <pc:sldMkLst>
          <pc:docMk/>
          <pc:sldMk cId="2264142992" sldId="499"/>
        </pc:sldMkLst>
        <pc:spChg chg="mod">
          <ac:chgData name="Miranda Renee Westfall" userId="S::mrwestfall@ucdavis.edu::b93b117d-d29b-4b18-a170-6904bb2a87ba" providerId="AD" clId="Web-{310106E9-C9DB-FC86-7C8C-E2634A163B89}" dt="2023-11-16T00:45:51.263" v="227" actId="20577"/>
          <ac:spMkLst>
            <pc:docMk/>
            <pc:sldMk cId="2264142992" sldId="499"/>
            <ac:spMk id="11" creationId="{21704F67-F526-4D41-B63C-C959102EF3FA}"/>
          </ac:spMkLst>
        </pc:spChg>
      </pc:sldChg>
      <pc:sldChg chg="modSp">
        <pc:chgData name="Miranda Renee Westfall" userId="S::mrwestfall@ucdavis.edu::b93b117d-d29b-4b18-a170-6904bb2a87ba" providerId="AD" clId="Web-{310106E9-C9DB-FC86-7C8C-E2634A163B89}" dt="2023-11-16T00:36:32.014" v="8" actId="20577"/>
        <pc:sldMkLst>
          <pc:docMk/>
          <pc:sldMk cId="3053168211" sldId="517"/>
        </pc:sldMkLst>
        <pc:spChg chg="mod">
          <ac:chgData name="Miranda Renee Westfall" userId="S::mrwestfall@ucdavis.edu::b93b117d-d29b-4b18-a170-6904bb2a87ba" providerId="AD" clId="Web-{310106E9-C9DB-FC86-7C8C-E2634A163B89}" dt="2023-11-16T00:36:32.014" v="8" actId="20577"/>
          <ac:spMkLst>
            <pc:docMk/>
            <pc:sldMk cId="3053168211" sldId="517"/>
            <ac:spMk id="6" creationId="{049E73C3-C6C5-40F2-A4FC-6E5D97DDDCE1}"/>
          </ac:spMkLst>
        </pc:spChg>
      </pc:sldChg>
      <pc:sldChg chg="modSp">
        <pc:chgData name="Miranda Renee Westfall" userId="S::mrwestfall@ucdavis.edu::b93b117d-d29b-4b18-a170-6904bb2a87ba" providerId="AD" clId="Web-{310106E9-C9DB-FC86-7C8C-E2634A163B89}" dt="2023-11-16T00:36:53.390" v="11" actId="20577"/>
        <pc:sldMkLst>
          <pc:docMk/>
          <pc:sldMk cId="1779448427" sldId="518"/>
        </pc:sldMkLst>
        <pc:spChg chg="mod">
          <ac:chgData name="Miranda Renee Westfall" userId="S::mrwestfall@ucdavis.edu::b93b117d-d29b-4b18-a170-6904bb2a87ba" providerId="AD" clId="Web-{310106E9-C9DB-FC86-7C8C-E2634A163B89}" dt="2023-11-16T00:36:36.936" v="9" actId="20577"/>
          <ac:spMkLst>
            <pc:docMk/>
            <pc:sldMk cId="1779448427" sldId="518"/>
            <ac:spMk id="6" creationId="{049E73C3-C6C5-40F2-A4FC-6E5D97DDDCE1}"/>
          </ac:spMkLst>
        </pc:spChg>
        <pc:spChg chg="mod">
          <ac:chgData name="Miranda Renee Westfall" userId="S::mrwestfall@ucdavis.edu::b93b117d-d29b-4b18-a170-6904bb2a87ba" providerId="AD" clId="Web-{310106E9-C9DB-FC86-7C8C-E2634A163B89}" dt="2023-11-16T00:36:53.390" v="11" actId="20577"/>
          <ac:spMkLst>
            <pc:docMk/>
            <pc:sldMk cId="1779448427" sldId="518"/>
            <ac:spMk id="29" creationId="{720DB947-3EB1-4686-88CA-241848D13400}"/>
          </ac:spMkLst>
        </pc:spChg>
      </pc:sldChg>
      <pc:sldChg chg="modSp modNotes">
        <pc:chgData name="Miranda Renee Westfall" userId="S::mrwestfall@ucdavis.edu::b93b117d-d29b-4b18-a170-6904bb2a87ba" providerId="AD" clId="Web-{310106E9-C9DB-FC86-7C8C-E2634A163B89}" dt="2023-11-16T00:36:26.014" v="7" actId="20577"/>
        <pc:sldMkLst>
          <pc:docMk/>
          <pc:sldMk cId="655151811" sldId="519"/>
        </pc:sldMkLst>
        <pc:spChg chg="mod">
          <ac:chgData name="Miranda Renee Westfall" userId="S::mrwestfall@ucdavis.edu::b93b117d-d29b-4b18-a170-6904bb2a87ba" providerId="AD" clId="Web-{310106E9-C9DB-FC86-7C8C-E2634A163B89}" dt="2023-11-16T00:36:26.014" v="7" actId="20577"/>
          <ac:spMkLst>
            <pc:docMk/>
            <pc:sldMk cId="655151811" sldId="519"/>
            <ac:spMk id="6" creationId="{049E73C3-C6C5-40F2-A4FC-6E5D97DDDCE1}"/>
          </ac:spMkLst>
        </pc:spChg>
      </pc:sldChg>
    </pc:docChg>
  </pc:docChgLst>
  <pc:docChgLst>
    <pc:chgData name="Amanda M Linares" userId="S::amlinares@ucdavis.edu::baadcad8-1e51-4f82-ab68-4f4320b9f765" providerId="AD" clId="Web-{4E65CE3B-381A-948C-0556-38B92E6A4541}"/>
    <pc:docChg chg="addSld delSld modSld sldOrd">
      <pc:chgData name="Amanda M Linares" userId="S::amlinares@ucdavis.edu::baadcad8-1e51-4f82-ab68-4f4320b9f765" providerId="AD" clId="Web-{4E65CE3B-381A-948C-0556-38B92E6A4541}" dt="2023-10-31T16:28:20.800" v="118" actId="20577"/>
      <pc:docMkLst>
        <pc:docMk/>
      </pc:docMkLst>
      <pc:sldChg chg="modSp">
        <pc:chgData name="Amanda M Linares" userId="S::amlinares@ucdavis.edu::baadcad8-1e51-4f82-ab68-4f4320b9f765" providerId="AD" clId="Web-{4E65CE3B-381A-948C-0556-38B92E6A4541}" dt="2023-10-31T16:27:21.955" v="104" actId="20577"/>
        <pc:sldMkLst>
          <pc:docMk/>
          <pc:sldMk cId="3269123559" sldId="353"/>
        </pc:sldMkLst>
        <pc:spChg chg="mod">
          <ac:chgData name="Amanda M Linares" userId="S::amlinares@ucdavis.edu::baadcad8-1e51-4f82-ab68-4f4320b9f765" providerId="AD" clId="Web-{4E65CE3B-381A-948C-0556-38B92E6A4541}" dt="2023-10-31T16:27:21.955" v="104" actId="20577"/>
          <ac:spMkLst>
            <pc:docMk/>
            <pc:sldMk cId="3269123559" sldId="353"/>
            <ac:spMk id="3" creationId="{00000000-0000-0000-0000-000000000000}"/>
          </ac:spMkLst>
        </pc:spChg>
      </pc:sldChg>
      <pc:sldChg chg="del">
        <pc:chgData name="Amanda M Linares" userId="S::amlinares@ucdavis.edu::baadcad8-1e51-4f82-ab68-4f4320b9f765" providerId="AD" clId="Web-{4E65CE3B-381A-948C-0556-38B92E6A4541}" dt="2023-10-31T16:24:06.966" v="65"/>
        <pc:sldMkLst>
          <pc:docMk/>
          <pc:sldMk cId="154069578" sldId="395"/>
        </pc:sldMkLst>
      </pc:sldChg>
      <pc:sldChg chg="modSp">
        <pc:chgData name="Amanda M Linares" userId="S::amlinares@ucdavis.edu::baadcad8-1e51-4f82-ab68-4f4320b9f765" providerId="AD" clId="Web-{4E65CE3B-381A-948C-0556-38B92E6A4541}" dt="2023-10-31T15:58:22.807" v="10" actId="20577"/>
        <pc:sldMkLst>
          <pc:docMk/>
          <pc:sldMk cId="2173693273" sldId="440"/>
        </pc:sldMkLst>
        <pc:spChg chg="mod">
          <ac:chgData name="Amanda M Linares" userId="S::amlinares@ucdavis.edu::baadcad8-1e51-4f82-ab68-4f4320b9f765" providerId="AD" clId="Web-{4E65CE3B-381A-948C-0556-38B92E6A4541}" dt="2023-10-31T15:58:22.807" v="10" actId="20577"/>
          <ac:spMkLst>
            <pc:docMk/>
            <pc:sldMk cId="2173693273" sldId="440"/>
            <ac:spMk id="3" creationId="{00000000-0000-0000-0000-000000000000}"/>
          </ac:spMkLst>
        </pc:spChg>
      </pc:sldChg>
      <pc:sldChg chg="modSp">
        <pc:chgData name="Amanda M Linares" userId="S::amlinares@ucdavis.edu::baadcad8-1e51-4f82-ab68-4f4320b9f765" providerId="AD" clId="Web-{4E65CE3B-381A-948C-0556-38B92E6A4541}" dt="2023-10-31T16:26:39.922" v="93" actId="20577"/>
        <pc:sldMkLst>
          <pc:docMk/>
          <pc:sldMk cId="3709711147" sldId="442"/>
        </pc:sldMkLst>
        <pc:spChg chg="mod">
          <ac:chgData name="Amanda M Linares" userId="S::amlinares@ucdavis.edu::baadcad8-1e51-4f82-ab68-4f4320b9f765" providerId="AD" clId="Web-{4E65CE3B-381A-948C-0556-38B92E6A4541}" dt="2023-10-31T16:26:39.922" v="93" actId="20577"/>
          <ac:spMkLst>
            <pc:docMk/>
            <pc:sldMk cId="3709711147" sldId="442"/>
            <ac:spMk id="3" creationId="{00000000-0000-0000-0000-000000000000}"/>
          </ac:spMkLst>
        </pc:spChg>
        <pc:picChg chg="mod">
          <ac:chgData name="Amanda M Linares" userId="S::amlinares@ucdavis.edu::baadcad8-1e51-4f82-ab68-4f4320b9f765" providerId="AD" clId="Web-{4E65CE3B-381A-948C-0556-38B92E6A4541}" dt="2023-10-31T16:26:08.687" v="80" actId="1076"/>
          <ac:picMkLst>
            <pc:docMk/>
            <pc:sldMk cId="3709711147" sldId="442"/>
            <ac:picMk id="4" creationId="{00000000-0000-0000-0000-000000000000}"/>
          </ac:picMkLst>
        </pc:picChg>
      </pc:sldChg>
      <pc:sldChg chg="del">
        <pc:chgData name="Amanda M Linares" userId="S::amlinares@ucdavis.edu::baadcad8-1e51-4f82-ab68-4f4320b9f765" providerId="AD" clId="Web-{4E65CE3B-381A-948C-0556-38B92E6A4541}" dt="2023-10-31T16:02:19.296" v="40"/>
        <pc:sldMkLst>
          <pc:docMk/>
          <pc:sldMk cId="3162177282" sldId="443"/>
        </pc:sldMkLst>
      </pc:sldChg>
      <pc:sldChg chg="modSp">
        <pc:chgData name="Amanda M Linares" userId="S::amlinares@ucdavis.edu::baadcad8-1e51-4f82-ab68-4f4320b9f765" providerId="AD" clId="Web-{4E65CE3B-381A-948C-0556-38B92E6A4541}" dt="2023-10-31T15:59:20.933" v="13" actId="20577"/>
        <pc:sldMkLst>
          <pc:docMk/>
          <pc:sldMk cId="2957419915" sldId="444"/>
        </pc:sldMkLst>
        <pc:spChg chg="mod">
          <ac:chgData name="Amanda M Linares" userId="S::amlinares@ucdavis.edu::baadcad8-1e51-4f82-ab68-4f4320b9f765" providerId="AD" clId="Web-{4E65CE3B-381A-948C-0556-38B92E6A4541}" dt="2023-10-31T15:59:20.933" v="13" actId="20577"/>
          <ac:spMkLst>
            <pc:docMk/>
            <pc:sldMk cId="2957419915" sldId="444"/>
            <ac:spMk id="3" creationId="{00000000-0000-0000-0000-000000000000}"/>
          </ac:spMkLst>
        </pc:spChg>
      </pc:sldChg>
      <pc:sldChg chg="modSp">
        <pc:chgData name="Amanda M Linares" userId="S::amlinares@ucdavis.edu::baadcad8-1e51-4f82-ab68-4f4320b9f765" providerId="AD" clId="Web-{4E65CE3B-381A-948C-0556-38B92E6A4541}" dt="2023-10-31T16:28:20.800" v="118" actId="20577"/>
        <pc:sldMkLst>
          <pc:docMk/>
          <pc:sldMk cId="3049596098" sldId="450"/>
        </pc:sldMkLst>
        <pc:spChg chg="mod">
          <ac:chgData name="Amanda M Linares" userId="S::amlinares@ucdavis.edu::baadcad8-1e51-4f82-ab68-4f4320b9f765" providerId="AD" clId="Web-{4E65CE3B-381A-948C-0556-38B92E6A4541}" dt="2023-10-31T16:28:20.800" v="118" actId="20577"/>
          <ac:spMkLst>
            <pc:docMk/>
            <pc:sldMk cId="3049596098" sldId="450"/>
            <ac:spMk id="3" creationId="{00000000-0000-0000-0000-000000000000}"/>
          </ac:spMkLst>
        </pc:spChg>
      </pc:sldChg>
      <pc:sldChg chg="del">
        <pc:chgData name="Amanda M Linares" userId="S::amlinares@ucdavis.edu::baadcad8-1e51-4f82-ab68-4f4320b9f765" providerId="AD" clId="Web-{4E65CE3B-381A-948C-0556-38B92E6A4541}" dt="2023-10-31T15:56:48.695" v="0"/>
        <pc:sldMkLst>
          <pc:docMk/>
          <pc:sldMk cId="1823734328" sldId="452"/>
        </pc:sldMkLst>
      </pc:sldChg>
      <pc:sldChg chg="modSp add ord replId">
        <pc:chgData name="Amanda M Linares" userId="S::amlinares@ucdavis.edu::baadcad8-1e51-4f82-ab68-4f4320b9f765" providerId="AD" clId="Web-{4E65CE3B-381A-948C-0556-38B92E6A4541}" dt="2023-10-31T16:01:56.858" v="39" actId="14100"/>
        <pc:sldMkLst>
          <pc:docMk/>
          <pc:sldMk cId="1607679319" sldId="458"/>
        </pc:sldMkLst>
        <pc:spChg chg="mod">
          <ac:chgData name="Amanda M Linares" userId="S::amlinares@ucdavis.edu::baadcad8-1e51-4f82-ab68-4f4320b9f765" providerId="AD" clId="Web-{4E65CE3B-381A-948C-0556-38B92E6A4541}" dt="2023-10-31T16:00:38.294" v="19"/>
          <ac:spMkLst>
            <pc:docMk/>
            <pc:sldMk cId="1607679319" sldId="458"/>
            <ac:spMk id="2" creationId="{00000000-0000-0000-0000-000000000000}"/>
          </ac:spMkLst>
        </pc:spChg>
        <pc:spChg chg="mod">
          <ac:chgData name="Amanda M Linares" userId="S::amlinares@ucdavis.edu::baadcad8-1e51-4f82-ab68-4f4320b9f765" providerId="AD" clId="Web-{4E65CE3B-381A-948C-0556-38B92E6A4541}" dt="2023-10-31T16:01:56.858" v="39" actId="14100"/>
          <ac:spMkLst>
            <pc:docMk/>
            <pc:sldMk cId="1607679319" sldId="458"/>
            <ac:spMk id="3" creationId="{001FD1AF-53DD-AC07-EC94-FACC9C2BC64C}"/>
          </ac:spMkLst>
        </pc:spChg>
      </pc:sldChg>
      <pc:sldChg chg="modSp add ord replId">
        <pc:chgData name="Amanda M Linares" userId="S::amlinares@ucdavis.edu::baadcad8-1e51-4f82-ab68-4f4320b9f765" providerId="AD" clId="Web-{4E65CE3B-381A-948C-0556-38B92E6A4541}" dt="2023-10-31T16:03:18.469" v="64" actId="20577"/>
        <pc:sldMkLst>
          <pc:docMk/>
          <pc:sldMk cId="4036565620" sldId="459"/>
        </pc:sldMkLst>
        <pc:spChg chg="mod">
          <ac:chgData name="Amanda M Linares" userId="S::amlinares@ucdavis.edu::baadcad8-1e51-4f82-ab68-4f4320b9f765" providerId="AD" clId="Web-{4E65CE3B-381A-948C-0556-38B92E6A4541}" dt="2023-10-31T16:02:59.359" v="60" actId="20577"/>
          <ac:spMkLst>
            <pc:docMk/>
            <pc:sldMk cId="4036565620" sldId="459"/>
            <ac:spMk id="2" creationId="{00000000-0000-0000-0000-000000000000}"/>
          </ac:spMkLst>
        </pc:spChg>
        <pc:spChg chg="mod">
          <ac:chgData name="Amanda M Linares" userId="S::amlinares@ucdavis.edu::baadcad8-1e51-4f82-ab68-4f4320b9f765" providerId="AD" clId="Web-{4E65CE3B-381A-948C-0556-38B92E6A4541}" dt="2023-10-31T16:03:18.469" v="64" actId="20577"/>
          <ac:spMkLst>
            <pc:docMk/>
            <pc:sldMk cId="4036565620" sldId="459"/>
            <ac:spMk id="3" creationId="{001FD1AF-53DD-AC07-EC94-FACC9C2BC64C}"/>
          </ac:spMkLst>
        </pc:spChg>
      </pc:sldChg>
    </pc:docChg>
  </pc:docChgLst>
  <pc:docChgLst>
    <pc:chgData name="Amanda M Linares" userId="S::amlinares@ucdavis.edu::baadcad8-1e51-4f82-ab68-4f4320b9f765" providerId="AD" clId="Web-{217B1B78-B8B0-CEB1-64E8-A6D19CB3E53A}"/>
    <pc:docChg chg="modSld">
      <pc:chgData name="Amanda M Linares" userId="S::amlinares@ucdavis.edu::baadcad8-1e51-4f82-ab68-4f4320b9f765" providerId="AD" clId="Web-{217B1B78-B8B0-CEB1-64E8-A6D19CB3E53A}" dt="2023-10-26T19:46:56.680" v="12" actId="20577"/>
      <pc:docMkLst>
        <pc:docMk/>
      </pc:docMkLst>
      <pc:sldChg chg="modSp">
        <pc:chgData name="Amanda M Linares" userId="S::amlinares@ucdavis.edu::baadcad8-1e51-4f82-ab68-4f4320b9f765" providerId="AD" clId="Web-{217B1B78-B8B0-CEB1-64E8-A6D19CB3E53A}" dt="2023-10-26T19:46:56.680" v="12" actId="20577"/>
        <pc:sldMkLst>
          <pc:docMk/>
          <pc:sldMk cId="2076604429" sldId="451"/>
        </pc:sldMkLst>
        <pc:spChg chg="mod">
          <ac:chgData name="Amanda M Linares" userId="S::amlinares@ucdavis.edu::baadcad8-1e51-4f82-ab68-4f4320b9f765" providerId="AD" clId="Web-{217B1B78-B8B0-CEB1-64E8-A6D19CB3E53A}" dt="2023-10-26T19:46:56.680" v="12" actId="20577"/>
          <ac:spMkLst>
            <pc:docMk/>
            <pc:sldMk cId="2076604429" sldId="451"/>
            <ac:spMk id="2" creationId="{00000000-0000-0000-0000-000000000000}"/>
          </ac:spMkLst>
        </pc:spChg>
      </pc:sldChg>
    </pc:docChg>
  </pc:docChgLst>
  <pc:docChgLst>
    <pc:chgData name="Miranda Renee Westfall" userId="S::mrwestfall@ucdavis.edu::b93b117d-d29b-4b18-a170-6904bb2a87ba" providerId="AD" clId="Web-{D80BEDE8-0A19-4216-CE61-CAF117E6E078}"/>
    <pc:docChg chg="modSld">
      <pc:chgData name="Miranda Renee Westfall" userId="S::mrwestfall@ucdavis.edu::b93b117d-d29b-4b18-a170-6904bb2a87ba" providerId="AD" clId="Web-{D80BEDE8-0A19-4216-CE61-CAF117E6E078}" dt="2023-11-13T21:37:16.297" v="18"/>
      <pc:docMkLst>
        <pc:docMk/>
      </pc:docMkLst>
      <pc:sldChg chg="addSp delSp modSp">
        <pc:chgData name="Miranda Renee Westfall" userId="S::mrwestfall@ucdavis.edu::b93b117d-d29b-4b18-a170-6904bb2a87ba" providerId="AD" clId="Web-{D80BEDE8-0A19-4216-CE61-CAF117E6E078}" dt="2023-11-13T21:37:16.297" v="18"/>
        <pc:sldMkLst>
          <pc:docMk/>
          <pc:sldMk cId="2857865603" sldId="504"/>
        </pc:sldMkLst>
        <pc:spChg chg="del">
          <ac:chgData name="Miranda Renee Westfall" userId="S::mrwestfall@ucdavis.edu::b93b117d-d29b-4b18-a170-6904bb2a87ba" providerId="AD" clId="Web-{D80BEDE8-0A19-4216-CE61-CAF117E6E078}" dt="2023-11-13T21:37:12.531" v="17"/>
          <ac:spMkLst>
            <pc:docMk/>
            <pc:sldMk cId="2857865603" sldId="504"/>
            <ac:spMk id="3" creationId="{D9C974D9-6178-0A1F-776A-582ABA90BF82}"/>
          </ac:spMkLst>
        </pc:spChg>
        <pc:spChg chg="add mod">
          <ac:chgData name="Miranda Renee Westfall" userId="S::mrwestfall@ucdavis.edu::b93b117d-d29b-4b18-a170-6904bb2a87ba" providerId="AD" clId="Web-{D80BEDE8-0A19-4216-CE61-CAF117E6E078}" dt="2023-11-13T21:37:16.297" v="18"/>
          <ac:spMkLst>
            <pc:docMk/>
            <pc:sldMk cId="2857865603" sldId="504"/>
            <ac:spMk id="6" creationId="{EC469FB2-65CB-2AE5-9769-A0F5A5E47C3C}"/>
          </ac:spMkLst>
        </pc:spChg>
        <pc:picChg chg="add del mod ord">
          <ac:chgData name="Miranda Renee Westfall" userId="S::mrwestfall@ucdavis.edu::b93b117d-d29b-4b18-a170-6904bb2a87ba" providerId="AD" clId="Web-{D80BEDE8-0A19-4216-CE61-CAF117E6E078}" dt="2023-11-13T21:37:16.297" v="18"/>
          <ac:picMkLst>
            <pc:docMk/>
            <pc:sldMk cId="2857865603" sldId="504"/>
            <ac:picMk id="4" creationId="{E1DCA3F3-E86F-523D-0269-58FD94A82786}"/>
          </ac:picMkLst>
        </pc:picChg>
      </pc:sldChg>
      <pc:sldChg chg="addSp modSp modCm">
        <pc:chgData name="Miranda Renee Westfall" userId="S::mrwestfall@ucdavis.edu::b93b117d-d29b-4b18-a170-6904bb2a87ba" providerId="AD" clId="Web-{D80BEDE8-0A19-4216-CE61-CAF117E6E078}" dt="2023-11-13T20:27:13.726" v="16" actId="14100"/>
        <pc:sldMkLst>
          <pc:docMk/>
          <pc:sldMk cId="2044804042" sldId="514"/>
        </pc:sldMkLst>
        <pc:spChg chg="mod">
          <ac:chgData name="Miranda Renee Westfall" userId="S::mrwestfall@ucdavis.edu::b93b117d-d29b-4b18-a170-6904bb2a87ba" providerId="AD" clId="Web-{D80BEDE8-0A19-4216-CE61-CAF117E6E078}" dt="2023-11-13T20:26:55.912" v="12" actId="1076"/>
          <ac:spMkLst>
            <pc:docMk/>
            <pc:sldMk cId="2044804042" sldId="514"/>
            <ac:spMk id="7" creationId="{AC64CDD6-7711-C646-1E32-C73D3563AF03}"/>
          </ac:spMkLst>
        </pc:spChg>
        <pc:picChg chg="add mod">
          <ac:chgData name="Miranda Renee Westfall" userId="S::mrwestfall@ucdavis.edu::b93b117d-d29b-4b18-a170-6904bb2a87ba" providerId="AD" clId="Web-{D80BEDE8-0A19-4216-CE61-CAF117E6E078}" dt="2023-11-13T20:27:13.726" v="16" actId="14100"/>
          <ac:picMkLst>
            <pc:docMk/>
            <pc:sldMk cId="2044804042" sldId="514"/>
            <ac:picMk id="2" creationId="{E1F13635-14A5-EC93-06E6-8467E0B86FDA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Miranda Renee Westfall" userId="S::mrwestfall@ucdavis.edu::b93b117d-d29b-4b18-a170-6904bb2a87ba" providerId="AD" clId="Web-{D80BEDE8-0A19-4216-CE61-CAF117E6E078}" dt="2023-11-13T20:26:55.303" v="11"/>
              <pc2:cmMkLst xmlns:pc2="http://schemas.microsoft.com/office/powerpoint/2019/9/main/command">
                <pc:docMk/>
                <pc:sldMk cId="2044804042" sldId="514"/>
                <pc2:cmMk id="{47B9098C-FD1B-46ED-9323-811948101EA5}"/>
              </pc2:cmMkLst>
              <pc226:cmRplyChg chg="mod modRxn">
                <pc226:chgData name="Miranda Renee Westfall" userId="S::mrwestfall@ucdavis.edu::b93b117d-d29b-4b18-a170-6904bb2a87ba" providerId="AD" clId="Web-{D80BEDE8-0A19-4216-CE61-CAF117E6E078}" dt="2023-11-13T20:24:57.358" v="3"/>
                <pc2:cmRplyMkLst xmlns:pc2="http://schemas.microsoft.com/office/powerpoint/2019/9/main/command">
                  <pc:docMk/>
                  <pc:sldMk cId="2044804042" sldId="514"/>
                  <pc2:cmMk id="{47B9098C-FD1B-46ED-9323-811948101EA5}"/>
                  <pc2:cmRplyMk id="{156ADC59-5C43-4EE0-A693-C959EB1DC4F6}"/>
                </pc2:cmRplyMkLst>
              </pc226:cmRplyChg>
              <pc226:cmRplyChg chg="add">
                <pc226:chgData name="Miranda Renee Westfall" userId="S::mrwestfall@ucdavis.edu::b93b117d-d29b-4b18-a170-6904bb2a87ba" providerId="AD" clId="Web-{D80BEDE8-0A19-4216-CE61-CAF117E6E078}" dt="2023-11-13T20:24:43.748" v="2"/>
                <pc2:cmRplyMkLst xmlns:pc2="http://schemas.microsoft.com/office/powerpoint/2019/9/main/command">
                  <pc:docMk/>
                  <pc:sldMk cId="2044804042" sldId="514"/>
                  <pc2:cmMk id="{47B9098C-FD1B-46ED-9323-811948101EA5}"/>
                  <pc2:cmRplyMk id="{C6C80668-D9C4-4B4A-B276-C7BD357223BE}"/>
                </pc2:cmRplyMkLst>
              </pc226:cmRplyChg>
              <pc226:cmRplyChg chg="add">
                <pc226:chgData name="Miranda Renee Westfall" userId="S::mrwestfall@ucdavis.edu::b93b117d-d29b-4b18-a170-6904bb2a87ba" providerId="AD" clId="Web-{D80BEDE8-0A19-4216-CE61-CAF117E6E078}" dt="2023-11-13T20:26:55.303" v="11"/>
                <pc2:cmRplyMkLst xmlns:pc2="http://schemas.microsoft.com/office/powerpoint/2019/9/main/command">
                  <pc:docMk/>
                  <pc:sldMk cId="2044804042" sldId="514"/>
                  <pc2:cmMk id="{47B9098C-FD1B-46ED-9323-811948101EA5}"/>
                  <pc2:cmRplyMk id="{C02CAB8A-1273-4201-88E9-241866A82DD8}"/>
                </pc2:cmRplyMkLst>
              </pc226:cmRplyChg>
              <pc226:cmRplyChg chg="mod modRxn">
                <pc226:chgData name="Miranda Renee Westfall" userId="S::mrwestfall@ucdavis.edu::b93b117d-d29b-4b18-a170-6904bb2a87ba" providerId="AD" clId="Web-{D80BEDE8-0A19-4216-CE61-CAF117E6E078}" dt="2023-11-13T20:23:58.855" v="1"/>
                <pc2:cmRplyMkLst xmlns:pc2="http://schemas.microsoft.com/office/powerpoint/2019/9/main/command">
                  <pc:docMk/>
                  <pc:sldMk cId="2044804042" sldId="514"/>
                  <pc2:cmMk id="{47B9098C-FD1B-46ED-9323-811948101EA5}"/>
                  <pc2:cmRplyMk id="{70C4239D-622E-41BD-A08B-874277B203EA}"/>
                </pc2:cmRplyMkLst>
              </pc226:cmRplyChg>
            </pc226:cmChg>
          </p:ext>
        </pc:extLst>
      </pc:sldChg>
    </pc:docChg>
  </pc:docChgLst>
  <pc:docChgLst>
    <pc:chgData name="Amanda M Linares" userId="S::amlinares@ucdavis.edu::baadcad8-1e51-4f82-ab68-4f4320b9f765" providerId="AD" clId="Web-{BEB5BA1D-F382-50DE-5EEE-A095D5E1157A}"/>
    <pc:docChg chg="">
      <pc:chgData name="Amanda M Linares" userId="S::amlinares@ucdavis.edu::baadcad8-1e51-4f82-ab68-4f4320b9f765" providerId="AD" clId="Web-{BEB5BA1D-F382-50DE-5EEE-A095D5E1157A}" dt="2023-11-13T21:51:53.408" v="0"/>
      <pc:docMkLst>
        <pc:docMk/>
      </pc:docMkLst>
      <pc:sldChg chg="modCm">
        <pc:chgData name="Amanda M Linares" userId="S::amlinares@ucdavis.edu::baadcad8-1e51-4f82-ab68-4f4320b9f765" providerId="AD" clId="Web-{BEB5BA1D-F382-50DE-5EEE-A095D5E1157A}" dt="2023-11-13T21:51:53.408" v="0"/>
        <pc:sldMkLst>
          <pc:docMk/>
          <pc:sldMk cId="2044804042" sldId="514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Amanda M Linares" userId="S::amlinares@ucdavis.edu::baadcad8-1e51-4f82-ab68-4f4320b9f765" providerId="AD" clId="Web-{BEB5BA1D-F382-50DE-5EEE-A095D5E1157A}" dt="2023-11-13T21:51:53.408" v="0"/>
              <pc2:cmMkLst xmlns:pc2="http://schemas.microsoft.com/office/powerpoint/2019/9/main/command">
                <pc:docMk/>
                <pc:sldMk cId="2044804042" sldId="514"/>
                <pc2:cmMk id="{47B9098C-FD1B-46ED-9323-811948101EA5}"/>
              </pc2:cmMkLst>
              <pc226:cmRplyChg chg="add">
                <pc226:chgData name="Amanda M Linares" userId="S::amlinares@ucdavis.edu::baadcad8-1e51-4f82-ab68-4f4320b9f765" providerId="AD" clId="Web-{BEB5BA1D-F382-50DE-5EEE-A095D5E1157A}" dt="2023-11-13T21:51:53.408" v="0"/>
                <pc2:cmRplyMkLst xmlns:pc2="http://schemas.microsoft.com/office/powerpoint/2019/9/main/command">
                  <pc:docMk/>
                  <pc:sldMk cId="2044804042" sldId="514"/>
                  <pc2:cmMk id="{47B9098C-FD1B-46ED-9323-811948101EA5}"/>
                  <pc2:cmRplyMk id="{28D92D95-09FB-4D5B-B5F4-BF89BC336E11}"/>
                </pc2:cmRplyMkLst>
              </pc226:cmRplyChg>
            </pc226:cmChg>
          </p:ext>
        </pc:extLst>
      </pc:sldChg>
    </pc:docChg>
  </pc:docChgLst>
  <pc:docChgLst>
    <pc:chgData name="Amanda M Linares" userId="S::amlinares@ucdavis.edu::baadcad8-1e51-4f82-ab68-4f4320b9f765" providerId="AD" clId="Web-{E4EE4A31-BEC5-0116-FA62-DF974379797B}"/>
    <pc:docChg chg="modSld">
      <pc:chgData name="Amanda M Linares" userId="S::amlinares@ucdavis.edu::baadcad8-1e51-4f82-ab68-4f4320b9f765" providerId="AD" clId="Web-{E4EE4A31-BEC5-0116-FA62-DF974379797B}" dt="2023-10-30T16:16:47.282" v="35" actId="14100"/>
      <pc:docMkLst>
        <pc:docMk/>
      </pc:docMkLst>
      <pc:sldChg chg="modSp">
        <pc:chgData name="Amanda M Linares" userId="S::amlinares@ucdavis.edu::baadcad8-1e51-4f82-ab68-4f4320b9f765" providerId="AD" clId="Web-{E4EE4A31-BEC5-0116-FA62-DF974379797B}" dt="2023-10-30T16:10:02.960" v="24" actId="20577"/>
        <pc:sldMkLst>
          <pc:docMk/>
          <pc:sldMk cId="3269123559" sldId="353"/>
        </pc:sldMkLst>
        <pc:spChg chg="mod">
          <ac:chgData name="Amanda M Linares" userId="S::amlinares@ucdavis.edu::baadcad8-1e51-4f82-ab68-4f4320b9f765" providerId="AD" clId="Web-{E4EE4A31-BEC5-0116-FA62-DF974379797B}" dt="2023-10-30T16:10:02.960" v="24" actId="20577"/>
          <ac:spMkLst>
            <pc:docMk/>
            <pc:sldMk cId="3269123559" sldId="353"/>
            <ac:spMk id="3" creationId="{00000000-0000-0000-0000-000000000000}"/>
          </ac:spMkLst>
        </pc:spChg>
      </pc:sldChg>
      <pc:sldChg chg="modSp">
        <pc:chgData name="Amanda M Linares" userId="S::amlinares@ucdavis.edu::baadcad8-1e51-4f82-ab68-4f4320b9f765" providerId="AD" clId="Web-{E4EE4A31-BEC5-0116-FA62-DF974379797B}" dt="2023-10-30T15:58:43.308" v="0" actId="14100"/>
        <pc:sldMkLst>
          <pc:docMk/>
          <pc:sldMk cId="2173693273" sldId="440"/>
        </pc:sldMkLst>
        <pc:spChg chg="mod">
          <ac:chgData name="Amanda M Linares" userId="S::amlinares@ucdavis.edu::baadcad8-1e51-4f82-ab68-4f4320b9f765" providerId="AD" clId="Web-{E4EE4A31-BEC5-0116-FA62-DF974379797B}" dt="2023-10-30T15:58:43.308" v="0" actId="14100"/>
          <ac:spMkLst>
            <pc:docMk/>
            <pc:sldMk cId="2173693273" sldId="440"/>
            <ac:spMk id="3" creationId="{00000000-0000-0000-0000-000000000000}"/>
          </ac:spMkLst>
        </pc:spChg>
      </pc:sldChg>
      <pc:sldChg chg="modSp">
        <pc:chgData name="Amanda M Linares" userId="S::amlinares@ucdavis.edu::baadcad8-1e51-4f82-ab68-4f4320b9f765" providerId="AD" clId="Web-{E4EE4A31-BEC5-0116-FA62-DF974379797B}" dt="2023-10-30T16:03:22.122" v="19" actId="20577"/>
        <pc:sldMkLst>
          <pc:docMk/>
          <pc:sldMk cId="2478034769" sldId="441"/>
        </pc:sldMkLst>
        <pc:spChg chg="mod">
          <ac:chgData name="Amanda M Linares" userId="S::amlinares@ucdavis.edu::baadcad8-1e51-4f82-ab68-4f4320b9f765" providerId="AD" clId="Web-{E4EE4A31-BEC5-0116-FA62-DF974379797B}" dt="2023-10-30T16:03:22.122" v="19" actId="20577"/>
          <ac:spMkLst>
            <pc:docMk/>
            <pc:sldMk cId="2478034769" sldId="441"/>
            <ac:spMk id="3" creationId="{00000000-0000-0000-0000-000000000000}"/>
          </ac:spMkLst>
        </pc:spChg>
      </pc:sldChg>
      <pc:sldChg chg="modSp">
        <pc:chgData name="Amanda M Linares" userId="S::amlinares@ucdavis.edu::baadcad8-1e51-4f82-ab68-4f4320b9f765" providerId="AD" clId="Web-{E4EE4A31-BEC5-0116-FA62-DF974379797B}" dt="2023-10-30T16:12:26.422" v="25" actId="14100"/>
        <pc:sldMkLst>
          <pc:docMk/>
          <pc:sldMk cId="3064031845" sldId="445"/>
        </pc:sldMkLst>
        <pc:spChg chg="mod">
          <ac:chgData name="Amanda M Linares" userId="S::amlinares@ucdavis.edu::baadcad8-1e51-4f82-ab68-4f4320b9f765" providerId="AD" clId="Web-{E4EE4A31-BEC5-0116-FA62-DF974379797B}" dt="2023-10-30T16:12:26.422" v="25" actId="14100"/>
          <ac:spMkLst>
            <pc:docMk/>
            <pc:sldMk cId="3064031845" sldId="445"/>
            <ac:spMk id="3" creationId="{00000000-0000-0000-0000-000000000000}"/>
          </ac:spMkLst>
        </pc:spChg>
      </pc:sldChg>
      <pc:sldChg chg="modSp">
        <pc:chgData name="Amanda M Linares" userId="S::amlinares@ucdavis.edu::baadcad8-1e51-4f82-ab68-4f4320b9f765" providerId="AD" clId="Web-{E4EE4A31-BEC5-0116-FA62-DF974379797B}" dt="2023-10-30T16:16:47.282" v="35" actId="14100"/>
        <pc:sldMkLst>
          <pc:docMk/>
          <pc:sldMk cId="2076604429" sldId="451"/>
        </pc:sldMkLst>
        <pc:spChg chg="mod">
          <ac:chgData name="Amanda M Linares" userId="S::amlinares@ucdavis.edu::baadcad8-1e51-4f82-ab68-4f4320b9f765" providerId="AD" clId="Web-{E4EE4A31-BEC5-0116-FA62-DF974379797B}" dt="2023-10-30T16:16:47.282" v="35" actId="14100"/>
          <ac:spMkLst>
            <pc:docMk/>
            <pc:sldMk cId="2076604429" sldId="451"/>
            <ac:spMk id="3" creationId="{00000000-0000-0000-0000-000000000000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2" Type="http://schemas.openxmlformats.org/officeDocument/2006/relationships/image" Target="../media/image18.png"/><Relationship Id="rId1" Type="http://schemas.openxmlformats.org/officeDocument/2006/relationships/hyperlink" Target="https://ucanr.co1.qualtrics.com/jfe/form/SV_0diyh5QzX7RlnFk" TargetMode="Externa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svg"/><Relationship Id="rId1" Type="http://schemas.openxmlformats.org/officeDocument/2006/relationships/image" Target="../media/image55.png"/><Relationship Id="rId4" Type="http://schemas.openxmlformats.org/officeDocument/2006/relationships/image" Target="../media/image58.svg"/></Relationships>
</file>

<file path=ppt/diagrams/_rels/data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36.svg"/><Relationship Id="rId1" Type="http://schemas.openxmlformats.org/officeDocument/2006/relationships/image" Target="../media/image35.png"/><Relationship Id="rId6" Type="http://schemas.openxmlformats.org/officeDocument/2006/relationships/image" Target="../media/image62.svg"/><Relationship Id="rId5" Type="http://schemas.openxmlformats.org/officeDocument/2006/relationships/image" Target="../media/image61.png"/><Relationship Id="rId4" Type="http://schemas.openxmlformats.org/officeDocument/2006/relationships/image" Target="../media/image60.svg"/></Relationships>
</file>

<file path=ppt/diagrams/_rels/data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svg"/><Relationship Id="rId7" Type="http://schemas.openxmlformats.org/officeDocument/2006/relationships/image" Target="../media/image72.svg"/><Relationship Id="rId2" Type="http://schemas.openxmlformats.org/officeDocument/2006/relationships/image" Target="../media/image67.png"/><Relationship Id="rId1" Type="http://schemas.openxmlformats.org/officeDocument/2006/relationships/hyperlink" Target="https://ucanr.edu/sites/ioe/files/398504.xlsx" TargetMode="External"/><Relationship Id="rId6" Type="http://schemas.openxmlformats.org/officeDocument/2006/relationships/image" Target="../media/image71.png"/><Relationship Id="rId5" Type="http://schemas.openxmlformats.org/officeDocument/2006/relationships/image" Target="../media/image70.svg"/><Relationship Id="rId4" Type="http://schemas.openxmlformats.org/officeDocument/2006/relationships/image" Target="../media/image69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4" Type="http://schemas.openxmlformats.org/officeDocument/2006/relationships/image" Target="../media/image32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4.sv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svg"/><Relationship Id="rId1" Type="http://schemas.openxmlformats.org/officeDocument/2006/relationships/image" Target="../media/image40.png"/><Relationship Id="rId4" Type="http://schemas.openxmlformats.org/officeDocument/2006/relationships/image" Target="../media/image43.sv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svg"/><Relationship Id="rId1" Type="http://schemas.openxmlformats.org/officeDocument/2006/relationships/image" Target="../media/image48.png"/><Relationship Id="rId4" Type="http://schemas.openxmlformats.org/officeDocument/2006/relationships/image" Target="../media/image51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3.sv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2.png"/><Relationship Id="rId5" Type="http://schemas.openxmlformats.org/officeDocument/2006/relationships/hyperlink" Target="https://ucanr.co1.qualtrics.com/jfe/form/SV_0diyh5QzX7RlnFk" TargetMode="External"/><Relationship Id="rId4" Type="http://schemas.openxmlformats.org/officeDocument/2006/relationships/image" Target="../media/image21.svg"/></Relationships>
</file>

<file path=ppt/diagrams/_rels/drawing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svg"/><Relationship Id="rId1" Type="http://schemas.openxmlformats.org/officeDocument/2006/relationships/image" Target="../media/image55.png"/><Relationship Id="rId4" Type="http://schemas.openxmlformats.org/officeDocument/2006/relationships/image" Target="../media/image58.svg"/></Relationships>
</file>

<file path=ppt/diagrams/_rels/drawing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36.svg"/><Relationship Id="rId1" Type="http://schemas.openxmlformats.org/officeDocument/2006/relationships/image" Target="../media/image35.png"/><Relationship Id="rId6" Type="http://schemas.openxmlformats.org/officeDocument/2006/relationships/image" Target="../media/image62.svg"/><Relationship Id="rId5" Type="http://schemas.openxmlformats.org/officeDocument/2006/relationships/image" Target="../media/image61.png"/><Relationship Id="rId4" Type="http://schemas.openxmlformats.org/officeDocument/2006/relationships/image" Target="../media/image60.svg"/></Relationships>
</file>

<file path=ppt/diagrams/_rels/drawing15.xml.rels><?xml version="1.0" encoding="UTF-8" standalone="yes"?>
<Relationships xmlns="http://schemas.openxmlformats.org/package/2006/relationships"><Relationship Id="rId3" Type="http://schemas.openxmlformats.org/officeDocument/2006/relationships/hyperlink" Target="https://ucanr.edu/sites/ioe/files/398504.xlsx" TargetMode="External"/><Relationship Id="rId7" Type="http://schemas.openxmlformats.org/officeDocument/2006/relationships/image" Target="../media/image72.svg"/><Relationship Id="rId2" Type="http://schemas.openxmlformats.org/officeDocument/2006/relationships/image" Target="../media/image68.svg"/><Relationship Id="rId1" Type="http://schemas.openxmlformats.org/officeDocument/2006/relationships/image" Target="../media/image67.png"/><Relationship Id="rId6" Type="http://schemas.openxmlformats.org/officeDocument/2006/relationships/image" Target="../media/image71.png"/><Relationship Id="rId5" Type="http://schemas.openxmlformats.org/officeDocument/2006/relationships/image" Target="../media/image70.svg"/><Relationship Id="rId4" Type="http://schemas.openxmlformats.org/officeDocument/2006/relationships/image" Target="../media/image69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4" Type="http://schemas.openxmlformats.org/officeDocument/2006/relationships/image" Target="../media/image32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4.sv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svg"/><Relationship Id="rId1" Type="http://schemas.openxmlformats.org/officeDocument/2006/relationships/image" Target="../media/image40.png"/><Relationship Id="rId4" Type="http://schemas.openxmlformats.org/officeDocument/2006/relationships/image" Target="../media/image43.sv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svg"/><Relationship Id="rId1" Type="http://schemas.openxmlformats.org/officeDocument/2006/relationships/image" Target="../media/image48.png"/><Relationship Id="rId4" Type="http://schemas.openxmlformats.org/officeDocument/2006/relationships/image" Target="../media/image5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B7BBC0-6ABB-43D5-B0D6-758D652B79BB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CBABA50A-2405-4C72-A3E2-70CF8E8ACAEE}">
      <dgm:prSet custT="1"/>
      <dgm:spPr/>
      <dgm:t>
        <a:bodyPr/>
        <a:lstStyle/>
        <a:p>
          <a:pPr>
            <a:defRPr cap="all"/>
          </a:pPr>
          <a:r>
            <a:rPr lang="en-US" sz="1800" b="1" dirty="0"/>
            <a:t>When: </a:t>
          </a:r>
          <a:r>
            <a:rPr lang="en-US" sz="1800" b="0" dirty="0"/>
            <a:t>June 17</a:t>
          </a:r>
          <a:r>
            <a:rPr lang="en-US" sz="1800" b="0" baseline="30000" dirty="0"/>
            <a:t>th</a:t>
          </a:r>
          <a:r>
            <a:rPr lang="en-US" sz="1800" b="0" dirty="0"/>
            <a:t>-</a:t>
          </a:r>
        </a:p>
        <a:p>
          <a:pPr>
            <a:defRPr cap="all"/>
          </a:pPr>
          <a:r>
            <a:rPr lang="en-US" sz="1800" b="0" dirty="0"/>
            <a:t>July 31</a:t>
          </a:r>
          <a:r>
            <a:rPr lang="en-US" sz="1800" b="0" baseline="30000" dirty="0"/>
            <a:t>st</a:t>
          </a:r>
          <a:r>
            <a:rPr lang="en-US" sz="1800" b="0" dirty="0"/>
            <a:t> </a:t>
          </a:r>
        </a:p>
      </dgm:t>
    </dgm:pt>
    <dgm:pt modelId="{2636E039-92BE-4BDC-AF8A-47BC5092E8A7}" type="parTrans" cxnId="{6EEABA25-DAAA-4F49-86D4-3932CF53BFA9}">
      <dgm:prSet/>
      <dgm:spPr/>
      <dgm:t>
        <a:bodyPr/>
        <a:lstStyle/>
        <a:p>
          <a:endParaRPr lang="en-US" sz="1800"/>
        </a:p>
      </dgm:t>
    </dgm:pt>
    <dgm:pt modelId="{8FED0941-30F6-4B3B-9E8A-B88F73310C56}" type="sibTrans" cxnId="{6EEABA25-DAAA-4F49-86D4-3932CF53BFA9}">
      <dgm:prSet/>
      <dgm:spPr/>
      <dgm:t>
        <a:bodyPr/>
        <a:lstStyle/>
        <a:p>
          <a:endParaRPr lang="en-US" sz="1800"/>
        </a:p>
      </dgm:t>
    </dgm:pt>
    <dgm:pt modelId="{FD8281D6-A9FA-4FE9-9A4F-81B2167FDE31}">
      <dgm:prSet custT="1"/>
      <dgm:spPr/>
      <dgm:t>
        <a:bodyPr/>
        <a:lstStyle/>
        <a:p>
          <a:pPr>
            <a:defRPr cap="all"/>
          </a:pPr>
          <a:r>
            <a:rPr lang="en-US" sz="1800" b="1" dirty="0"/>
            <a:t>Where: </a:t>
          </a:r>
          <a:r>
            <a:rPr lang="en-US" sz="1800" b="0" i="0" dirty="0">
              <a:hlinkClick xmlns:r="http://schemas.openxmlformats.org/officeDocument/2006/relationships" r:id="rId1"/>
            </a:rPr>
            <a:t>https://ucanr.co1.qualtrics.com/jfe/form/SV_0diyh5QzX7RlnFk</a:t>
          </a:r>
          <a:endParaRPr lang="en-US" sz="1800" b="0" dirty="0"/>
        </a:p>
      </dgm:t>
    </dgm:pt>
    <dgm:pt modelId="{1666E4CC-FE19-45EF-AA10-FF28BCE96C57}" type="parTrans" cxnId="{A9EBCA9B-89A5-4A73-9EF1-5693E3390FB4}">
      <dgm:prSet/>
      <dgm:spPr/>
      <dgm:t>
        <a:bodyPr/>
        <a:lstStyle/>
        <a:p>
          <a:endParaRPr lang="en-US" sz="1800"/>
        </a:p>
      </dgm:t>
    </dgm:pt>
    <dgm:pt modelId="{1F532106-0EBE-4541-8F9C-0D608D3B8483}" type="sibTrans" cxnId="{A9EBCA9B-89A5-4A73-9EF1-5693E3390FB4}">
      <dgm:prSet/>
      <dgm:spPr/>
      <dgm:t>
        <a:bodyPr/>
        <a:lstStyle/>
        <a:p>
          <a:endParaRPr lang="en-US" sz="1800"/>
        </a:p>
      </dgm:t>
    </dgm:pt>
    <dgm:pt modelId="{EAB61DA1-6B49-433F-9536-083BEF18E1E5}">
      <dgm:prSet custT="1"/>
      <dgm:spPr/>
      <dgm:t>
        <a:bodyPr/>
        <a:lstStyle/>
        <a:p>
          <a:pPr>
            <a:defRPr cap="all"/>
          </a:pPr>
          <a:r>
            <a:rPr lang="en-US" sz="1800" b="1" dirty="0"/>
            <a:t>What: </a:t>
          </a:r>
          <a:r>
            <a:rPr lang="en-US" sz="1800" b="0" dirty="0"/>
            <a:t>Take a ~15 minute survey to help NPI best support your evaluation! </a:t>
          </a:r>
          <a:endParaRPr lang="en-US" sz="1800" dirty="0"/>
        </a:p>
      </dgm:t>
    </dgm:pt>
    <dgm:pt modelId="{3155975C-85AE-4DED-9AE0-B5E54C3F0F89}" type="parTrans" cxnId="{EC728C11-60CC-4567-9FDD-9418EFA01334}">
      <dgm:prSet/>
      <dgm:spPr/>
      <dgm:t>
        <a:bodyPr/>
        <a:lstStyle/>
        <a:p>
          <a:endParaRPr lang="en-US" sz="1800"/>
        </a:p>
      </dgm:t>
    </dgm:pt>
    <dgm:pt modelId="{11DD3FC6-8305-49BC-A96F-188A4C9C2883}" type="sibTrans" cxnId="{EC728C11-60CC-4567-9FDD-9418EFA01334}">
      <dgm:prSet/>
      <dgm:spPr/>
      <dgm:t>
        <a:bodyPr/>
        <a:lstStyle/>
        <a:p>
          <a:endParaRPr lang="en-US" sz="1800"/>
        </a:p>
      </dgm:t>
    </dgm:pt>
    <dgm:pt modelId="{90E66405-90A9-430F-9292-FE576FB769C4}" type="pres">
      <dgm:prSet presAssocID="{A2B7BBC0-6ABB-43D5-B0D6-758D652B79BB}" presName="root" presStyleCnt="0">
        <dgm:presLayoutVars>
          <dgm:dir/>
          <dgm:resizeHandles val="exact"/>
        </dgm:presLayoutVars>
      </dgm:prSet>
      <dgm:spPr/>
    </dgm:pt>
    <dgm:pt modelId="{9408279C-263C-443F-B501-34B1076AB7AD}" type="pres">
      <dgm:prSet presAssocID="{CBABA50A-2405-4C72-A3E2-70CF8E8ACAEE}" presName="compNode" presStyleCnt="0"/>
      <dgm:spPr/>
    </dgm:pt>
    <dgm:pt modelId="{ADF7E222-E468-48EF-999B-D6518B4311BC}" type="pres">
      <dgm:prSet presAssocID="{CBABA50A-2405-4C72-A3E2-70CF8E8ACAEE}" presName="iconBgRect" presStyleLbl="bgShp" presStyleIdx="0" presStyleCnt="3"/>
      <dgm:spPr/>
    </dgm:pt>
    <dgm:pt modelId="{E74649F0-F591-4B46-8A5D-FCE35CA91302}" type="pres">
      <dgm:prSet presAssocID="{CBABA50A-2405-4C72-A3E2-70CF8E8ACAEE}" presName="iconRect" presStyleLbl="node1" presStyleIdx="0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lip Calendar"/>
        </a:ext>
      </dgm:extLst>
    </dgm:pt>
    <dgm:pt modelId="{AB3B96C9-1329-405A-B8ED-4DACB64DBEA9}" type="pres">
      <dgm:prSet presAssocID="{CBABA50A-2405-4C72-A3E2-70CF8E8ACAEE}" presName="spaceRect" presStyleCnt="0"/>
      <dgm:spPr/>
    </dgm:pt>
    <dgm:pt modelId="{7E71A853-E2D9-4609-99EB-86850A453E92}" type="pres">
      <dgm:prSet presAssocID="{CBABA50A-2405-4C72-A3E2-70CF8E8ACAEE}" presName="textRect" presStyleLbl="revTx" presStyleIdx="0" presStyleCnt="3">
        <dgm:presLayoutVars>
          <dgm:chMax val="1"/>
          <dgm:chPref val="1"/>
        </dgm:presLayoutVars>
      </dgm:prSet>
      <dgm:spPr/>
    </dgm:pt>
    <dgm:pt modelId="{6FEB0B29-0EE2-4F2F-9732-8CCD442AE18B}" type="pres">
      <dgm:prSet presAssocID="{8FED0941-30F6-4B3B-9E8A-B88F73310C56}" presName="sibTrans" presStyleCnt="0"/>
      <dgm:spPr/>
    </dgm:pt>
    <dgm:pt modelId="{5F9DFF10-41D8-49D2-8E15-CA20FA59B280}" type="pres">
      <dgm:prSet presAssocID="{FD8281D6-A9FA-4FE9-9A4F-81B2167FDE31}" presName="compNode" presStyleCnt="0"/>
      <dgm:spPr/>
    </dgm:pt>
    <dgm:pt modelId="{F868B5FE-C3B0-4146-A107-35844AC995F8}" type="pres">
      <dgm:prSet presAssocID="{FD8281D6-A9FA-4FE9-9A4F-81B2167FDE31}" presName="iconBgRect" presStyleLbl="bgShp" presStyleIdx="1" presStyleCnt="3"/>
      <dgm:spPr/>
    </dgm:pt>
    <dgm:pt modelId="{EDF3CED9-DCC3-4D41-96B2-C3AD62D90529}" type="pres">
      <dgm:prSet presAssocID="{FD8281D6-A9FA-4FE9-9A4F-81B2167FDE31}" presName="iconRect" presStyleLbl="node1" presStyleIdx="1" presStyleCnt="3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ker"/>
        </a:ext>
      </dgm:extLst>
    </dgm:pt>
    <dgm:pt modelId="{9D52CEDD-BA91-4672-9DEF-0DF7F00B5F88}" type="pres">
      <dgm:prSet presAssocID="{FD8281D6-A9FA-4FE9-9A4F-81B2167FDE31}" presName="spaceRect" presStyleCnt="0"/>
      <dgm:spPr/>
    </dgm:pt>
    <dgm:pt modelId="{27E06DDC-0954-4051-81F4-43C694009C61}" type="pres">
      <dgm:prSet presAssocID="{FD8281D6-A9FA-4FE9-9A4F-81B2167FDE31}" presName="textRect" presStyleLbl="revTx" presStyleIdx="1" presStyleCnt="3">
        <dgm:presLayoutVars>
          <dgm:chMax val="1"/>
          <dgm:chPref val="1"/>
        </dgm:presLayoutVars>
      </dgm:prSet>
      <dgm:spPr/>
    </dgm:pt>
    <dgm:pt modelId="{1BCB405B-1B44-45A3-AF5B-3EC95FE6911F}" type="pres">
      <dgm:prSet presAssocID="{1F532106-0EBE-4541-8F9C-0D608D3B8483}" presName="sibTrans" presStyleCnt="0"/>
      <dgm:spPr/>
    </dgm:pt>
    <dgm:pt modelId="{74A5FD5C-2248-4924-BDE2-87BECA4CD44A}" type="pres">
      <dgm:prSet presAssocID="{EAB61DA1-6B49-433F-9536-083BEF18E1E5}" presName="compNode" presStyleCnt="0"/>
      <dgm:spPr/>
    </dgm:pt>
    <dgm:pt modelId="{79E6252F-8AC3-45B8-83CC-83F2B4FED45F}" type="pres">
      <dgm:prSet presAssocID="{EAB61DA1-6B49-433F-9536-083BEF18E1E5}" presName="iconBgRect" presStyleLbl="bgShp" presStyleIdx="2" presStyleCnt="3"/>
      <dgm:spPr/>
    </dgm:pt>
    <dgm:pt modelId="{63E72D83-E3C2-4293-A2E2-2C154B7015D1}" type="pres">
      <dgm:prSet presAssocID="{EAB61DA1-6B49-433F-9536-083BEF18E1E5}" presName="iconRect" presStyleLbl="node1" presStyleIdx="2" presStyleCnt="3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grammer male with solid fill"/>
        </a:ext>
      </dgm:extLst>
    </dgm:pt>
    <dgm:pt modelId="{01A9F39C-A5E1-4B02-B849-421F6FA4C3B2}" type="pres">
      <dgm:prSet presAssocID="{EAB61DA1-6B49-433F-9536-083BEF18E1E5}" presName="spaceRect" presStyleCnt="0"/>
      <dgm:spPr/>
    </dgm:pt>
    <dgm:pt modelId="{94A19A06-4317-4110-8EC7-EC0ADC5B9301}" type="pres">
      <dgm:prSet presAssocID="{EAB61DA1-6B49-433F-9536-083BEF18E1E5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EC728C11-60CC-4567-9FDD-9418EFA01334}" srcId="{A2B7BBC0-6ABB-43D5-B0D6-758D652B79BB}" destId="{EAB61DA1-6B49-433F-9536-083BEF18E1E5}" srcOrd="2" destOrd="0" parTransId="{3155975C-85AE-4DED-9AE0-B5E54C3F0F89}" sibTransId="{11DD3FC6-8305-49BC-A96F-188A4C9C2883}"/>
    <dgm:cxn modelId="{69E90513-AF93-445F-B862-FB7520E16AA3}" type="presOf" srcId="{CBABA50A-2405-4C72-A3E2-70CF8E8ACAEE}" destId="{7E71A853-E2D9-4609-99EB-86850A453E92}" srcOrd="0" destOrd="0" presId="urn:microsoft.com/office/officeart/2018/5/layout/IconCircleLabelList"/>
    <dgm:cxn modelId="{6EEABA25-DAAA-4F49-86D4-3932CF53BFA9}" srcId="{A2B7BBC0-6ABB-43D5-B0D6-758D652B79BB}" destId="{CBABA50A-2405-4C72-A3E2-70CF8E8ACAEE}" srcOrd="0" destOrd="0" parTransId="{2636E039-92BE-4BDC-AF8A-47BC5092E8A7}" sibTransId="{8FED0941-30F6-4B3B-9E8A-B88F73310C56}"/>
    <dgm:cxn modelId="{3F66A844-0BEF-42D3-9FDF-3DD3A0D4BB96}" type="presOf" srcId="{FD8281D6-A9FA-4FE9-9A4F-81B2167FDE31}" destId="{27E06DDC-0954-4051-81F4-43C694009C61}" srcOrd="0" destOrd="0" presId="urn:microsoft.com/office/officeart/2018/5/layout/IconCircleLabelList"/>
    <dgm:cxn modelId="{395D1D7B-9F1B-42C6-AD55-CA24542BB18F}" type="presOf" srcId="{EAB61DA1-6B49-433F-9536-083BEF18E1E5}" destId="{94A19A06-4317-4110-8EC7-EC0ADC5B9301}" srcOrd="0" destOrd="0" presId="urn:microsoft.com/office/officeart/2018/5/layout/IconCircleLabelList"/>
    <dgm:cxn modelId="{AB3E7393-B190-455D-A42E-A19800DB7BBB}" type="presOf" srcId="{A2B7BBC0-6ABB-43D5-B0D6-758D652B79BB}" destId="{90E66405-90A9-430F-9292-FE576FB769C4}" srcOrd="0" destOrd="0" presId="urn:microsoft.com/office/officeart/2018/5/layout/IconCircleLabelList"/>
    <dgm:cxn modelId="{A9EBCA9B-89A5-4A73-9EF1-5693E3390FB4}" srcId="{A2B7BBC0-6ABB-43D5-B0D6-758D652B79BB}" destId="{FD8281D6-A9FA-4FE9-9A4F-81B2167FDE31}" srcOrd="1" destOrd="0" parTransId="{1666E4CC-FE19-45EF-AA10-FF28BCE96C57}" sibTransId="{1F532106-0EBE-4541-8F9C-0D608D3B8483}"/>
    <dgm:cxn modelId="{4A25E9AA-41B3-4DE5-91A1-EF340DA25717}" type="presParOf" srcId="{90E66405-90A9-430F-9292-FE576FB769C4}" destId="{9408279C-263C-443F-B501-34B1076AB7AD}" srcOrd="0" destOrd="0" presId="urn:microsoft.com/office/officeart/2018/5/layout/IconCircleLabelList"/>
    <dgm:cxn modelId="{C22BCB0E-5168-4375-A199-888D4A89559F}" type="presParOf" srcId="{9408279C-263C-443F-B501-34B1076AB7AD}" destId="{ADF7E222-E468-48EF-999B-D6518B4311BC}" srcOrd="0" destOrd="0" presId="urn:microsoft.com/office/officeart/2018/5/layout/IconCircleLabelList"/>
    <dgm:cxn modelId="{5F09C8B8-352E-4E60-B012-F930A26D3710}" type="presParOf" srcId="{9408279C-263C-443F-B501-34B1076AB7AD}" destId="{E74649F0-F591-4B46-8A5D-FCE35CA91302}" srcOrd="1" destOrd="0" presId="urn:microsoft.com/office/officeart/2018/5/layout/IconCircleLabelList"/>
    <dgm:cxn modelId="{0F756FF5-6012-47DA-823C-E970CBAAFD26}" type="presParOf" srcId="{9408279C-263C-443F-B501-34B1076AB7AD}" destId="{AB3B96C9-1329-405A-B8ED-4DACB64DBEA9}" srcOrd="2" destOrd="0" presId="urn:microsoft.com/office/officeart/2018/5/layout/IconCircleLabelList"/>
    <dgm:cxn modelId="{8CFF3412-20EE-45EA-8DEF-84EB4BF47916}" type="presParOf" srcId="{9408279C-263C-443F-B501-34B1076AB7AD}" destId="{7E71A853-E2D9-4609-99EB-86850A453E92}" srcOrd="3" destOrd="0" presId="urn:microsoft.com/office/officeart/2018/5/layout/IconCircleLabelList"/>
    <dgm:cxn modelId="{1838BB2C-D1C7-459E-A1F4-114CC8839E8A}" type="presParOf" srcId="{90E66405-90A9-430F-9292-FE576FB769C4}" destId="{6FEB0B29-0EE2-4F2F-9732-8CCD442AE18B}" srcOrd="1" destOrd="0" presId="urn:microsoft.com/office/officeart/2018/5/layout/IconCircleLabelList"/>
    <dgm:cxn modelId="{E18C68C3-7461-470E-A67F-58020AA09C9C}" type="presParOf" srcId="{90E66405-90A9-430F-9292-FE576FB769C4}" destId="{5F9DFF10-41D8-49D2-8E15-CA20FA59B280}" srcOrd="2" destOrd="0" presId="urn:microsoft.com/office/officeart/2018/5/layout/IconCircleLabelList"/>
    <dgm:cxn modelId="{8A563963-4228-41D6-A693-F6515B8AE940}" type="presParOf" srcId="{5F9DFF10-41D8-49D2-8E15-CA20FA59B280}" destId="{F868B5FE-C3B0-4146-A107-35844AC995F8}" srcOrd="0" destOrd="0" presId="urn:microsoft.com/office/officeart/2018/5/layout/IconCircleLabelList"/>
    <dgm:cxn modelId="{FBC24A29-6D02-4353-B0C3-8278B74EECA0}" type="presParOf" srcId="{5F9DFF10-41D8-49D2-8E15-CA20FA59B280}" destId="{EDF3CED9-DCC3-4D41-96B2-C3AD62D90529}" srcOrd="1" destOrd="0" presId="urn:microsoft.com/office/officeart/2018/5/layout/IconCircleLabelList"/>
    <dgm:cxn modelId="{441FF763-664F-4C67-8203-EA4AFE68BEF5}" type="presParOf" srcId="{5F9DFF10-41D8-49D2-8E15-CA20FA59B280}" destId="{9D52CEDD-BA91-4672-9DEF-0DF7F00B5F88}" srcOrd="2" destOrd="0" presId="urn:microsoft.com/office/officeart/2018/5/layout/IconCircleLabelList"/>
    <dgm:cxn modelId="{A1F339DA-974A-472C-A6DE-2759EF4641D5}" type="presParOf" srcId="{5F9DFF10-41D8-49D2-8E15-CA20FA59B280}" destId="{27E06DDC-0954-4051-81F4-43C694009C61}" srcOrd="3" destOrd="0" presId="urn:microsoft.com/office/officeart/2018/5/layout/IconCircleLabelList"/>
    <dgm:cxn modelId="{0FF227DD-53D2-45A7-BAB8-1139000EF4C1}" type="presParOf" srcId="{90E66405-90A9-430F-9292-FE576FB769C4}" destId="{1BCB405B-1B44-45A3-AF5B-3EC95FE6911F}" srcOrd="3" destOrd="0" presId="urn:microsoft.com/office/officeart/2018/5/layout/IconCircleLabelList"/>
    <dgm:cxn modelId="{816B0795-B0B6-40DA-A22B-A3EFCF9674E6}" type="presParOf" srcId="{90E66405-90A9-430F-9292-FE576FB769C4}" destId="{74A5FD5C-2248-4924-BDE2-87BECA4CD44A}" srcOrd="4" destOrd="0" presId="urn:microsoft.com/office/officeart/2018/5/layout/IconCircleLabelList"/>
    <dgm:cxn modelId="{65D67509-E711-4389-B58B-8761BC21300E}" type="presParOf" srcId="{74A5FD5C-2248-4924-BDE2-87BECA4CD44A}" destId="{79E6252F-8AC3-45B8-83CC-83F2B4FED45F}" srcOrd="0" destOrd="0" presId="urn:microsoft.com/office/officeart/2018/5/layout/IconCircleLabelList"/>
    <dgm:cxn modelId="{3C0FE449-79DC-4D32-8179-C6B68FDC08A6}" type="presParOf" srcId="{74A5FD5C-2248-4924-BDE2-87BECA4CD44A}" destId="{63E72D83-E3C2-4293-A2E2-2C154B7015D1}" srcOrd="1" destOrd="0" presId="urn:microsoft.com/office/officeart/2018/5/layout/IconCircleLabelList"/>
    <dgm:cxn modelId="{E31BCA0E-D1EE-4B00-BB1A-20B3B7EA18D7}" type="presParOf" srcId="{74A5FD5C-2248-4924-BDE2-87BECA4CD44A}" destId="{01A9F39C-A5E1-4B02-B849-421F6FA4C3B2}" srcOrd="2" destOrd="0" presId="urn:microsoft.com/office/officeart/2018/5/layout/IconCircleLabelList"/>
    <dgm:cxn modelId="{7253FAA0-9736-46D3-9209-45CF18A31AA9}" type="presParOf" srcId="{74A5FD5C-2248-4924-BDE2-87BECA4CD44A}" destId="{94A19A06-4317-4110-8EC7-EC0ADC5B9301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C64DD64-7A3F-43D7-9102-3AAB434969CB}" type="doc">
      <dgm:prSet loTypeId="urn:microsoft.com/office/officeart/2005/8/layout/hierarchy2" loCatId="hierarchy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C9FEC0F5-D9D5-411F-BBD7-91A9F66AC87C}">
      <dgm:prSet phldrT="[Text]"/>
      <dgm:spPr/>
      <dgm:t>
        <a:bodyPr/>
        <a:lstStyle/>
        <a:p>
          <a:r>
            <a:rPr lang="en-US" dirty="0"/>
            <a:t>Consent</a:t>
          </a:r>
        </a:p>
      </dgm:t>
    </dgm:pt>
    <dgm:pt modelId="{632D6491-0395-4615-AE9F-4B15E06E8020}" type="parTrans" cxnId="{EB0582DC-7258-4284-A88E-87ADCDFA0BA8}">
      <dgm:prSet/>
      <dgm:spPr/>
      <dgm:t>
        <a:bodyPr/>
        <a:lstStyle/>
        <a:p>
          <a:endParaRPr lang="en-US"/>
        </a:p>
      </dgm:t>
    </dgm:pt>
    <dgm:pt modelId="{5B414A27-4B38-4C1A-8F52-DAD7E3F1CD3C}" type="sibTrans" cxnId="{EB0582DC-7258-4284-A88E-87ADCDFA0BA8}">
      <dgm:prSet/>
      <dgm:spPr/>
      <dgm:t>
        <a:bodyPr/>
        <a:lstStyle/>
        <a:p>
          <a:endParaRPr lang="en-US"/>
        </a:p>
      </dgm:t>
    </dgm:pt>
    <dgm:pt modelId="{9E780D52-D246-4E2B-BCE8-7C8558339E6D}">
      <dgm:prSet phldrT="[Text]"/>
      <dgm:spPr/>
      <dgm:t>
        <a:bodyPr/>
        <a:lstStyle/>
        <a:p>
          <a:r>
            <a:rPr lang="en-US" dirty="0"/>
            <a:t>Parent</a:t>
          </a:r>
        </a:p>
      </dgm:t>
    </dgm:pt>
    <dgm:pt modelId="{826A3700-7154-47B8-B680-3598F1C9B6FA}" type="parTrans" cxnId="{FCDFB987-7924-4370-AE91-AF3E72E315D8}">
      <dgm:prSet/>
      <dgm:spPr/>
      <dgm:t>
        <a:bodyPr/>
        <a:lstStyle/>
        <a:p>
          <a:endParaRPr lang="en-US"/>
        </a:p>
      </dgm:t>
    </dgm:pt>
    <dgm:pt modelId="{47B5252E-BFAA-45D0-B92C-3940B5F56B20}" type="sibTrans" cxnId="{FCDFB987-7924-4370-AE91-AF3E72E315D8}">
      <dgm:prSet/>
      <dgm:spPr/>
      <dgm:t>
        <a:bodyPr/>
        <a:lstStyle/>
        <a:p>
          <a:endParaRPr lang="en-US"/>
        </a:p>
      </dgm:t>
    </dgm:pt>
    <dgm:pt modelId="{1E45F4ED-F542-4CA6-A630-EC43FC5677EF}">
      <dgm:prSet phldrT="[Text]"/>
      <dgm:spPr/>
      <dgm:t>
        <a:bodyPr/>
        <a:lstStyle/>
        <a:p>
          <a:r>
            <a:rPr lang="en-US" dirty="0" err="1"/>
            <a:t>Opt</a:t>
          </a:r>
          <a:r>
            <a:rPr lang="en-US" dirty="0"/>
            <a:t> Out Form sent home two weeks before pre-test</a:t>
          </a:r>
        </a:p>
      </dgm:t>
    </dgm:pt>
    <dgm:pt modelId="{522E82DF-3FE7-47FF-82A5-E25C38F104D2}" type="parTrans" cxnId="{110CB6EB-29AE-42DF-82A4-85CD144AB623}">
      <dgm:prSet/>
      <dgm:spPr/>
      <dgm:t>
        <a:bodyPr/>
        <a:lstStyle/>
        <a:p>
          <a:endParaRPr lang="en-US"/>
        </a:p>
      </dgm:t>
    </dgm:pt>
    <dgm:pt modelId="{BBD9007E-AA4B-4473-9A3F-AB30AC911198}" type="sibTrans" cxnId="{110CB6EB-29AE-42DF-82A4-85CD144AB623}">
      <dgm:prSet/>
      <dgm:spPr/>
      <dgm:t>
        <a:bodyPr/>
        <a:lstStyle/>
        <a:p>
          <a:endParaRPr lang="en-US"/>
        </a:p>
      </dgm:t>
    </dgm:pt>
    <dgm:pt modelId="{283BC8F4-4036-467E-A8A1-797C3E814A09}">
      <dgm:prSet phldrT="[Text]"/>
      <dgm:spPr/>
      <dgm:t>
        <a:bodyPr/>
        <a:lstStyle/>
        <a:p>
          <a:r>
            <a:rPr lang="en-US" dirty="0"/>
            <a:t>Student</a:t>
          </a:r>
        </a:p>
      </dgm:t>
    </dgm:pt>
    <dgm:pt modelId="{A7F839B4-842F-4FB7-AAAB-86E599F12BAC}" type="parTrans" cxnId="{FF154AD1-4DD9-412F-ABBA-86075D78E2E5}">
      <dgm:prSet/>
      <dgm:spPr/>
      <dgm:t>
        <a:bodyPr/>
        <a:lstStyle/>
        <a:p>
          <a:endParaRPr lang="en-US"/>
        </a:p>
      </dgm:t>
    </dgm:pt>
    <dgm:pt modelId="{1CEFE5C5-66FD-4DD5-BB53-B8340E514151}" type="sibTrans" cxnId="{FF154AD1-4DD9-412F-ABBA-86075D78E2E5}">
      <dgm:prSet/>
      <dgm:spPr/>
      <dgm:t>
        <a:bodyPr/>
        <a:lstStyle/>
        <a:p>
          <a:endParaRPr lang="en-US"/>
        </a:p>
      </dgm:t>
    </dgm:pt>
    <dgm:pt modelId="{69CA0936-B9EF-41CA-BDD4-25D72FBEB49A}">
      <dgm:prSet phldrT="[Text]"/>
      <dgm:spPr/>
      <dgm:t>
        <a:bodyPr/>
        <a:lstStyle/>
        <a:p>
          <a:r>
            <a:rPr lang="en-US" dirty="0"/>
            <a:t>First page of survey</a:t>
          </a:r>
        </a:p>
      </dgm:t>
    </dgm:pt>
    <dgm:pt modelId="{A85946FC-BC7F-4130-98B6-F413ABF6DAD4}" type="parTrans" cxnId="{32614ACB-EBCA-49BC-B973-D7CF91E608FC}">
      <dgm:prSet/>
      <dgm:spPr/>
      <dgm:t>
        <a:bodyPr/>
        <a:lstStyle/>
        <a:p>
          <a:endParaRPr lang="en-US"/>
        </a:p>
      </dgm:t>
    </dgm:pt>
    <dgm:pt modelId="{DA159ACA-8BD5-4E63-899F-30C6CF7BE434}" type="sibTrans" cxnId="{32614ACB-EBCA-49BC-B973-D7CF91E608FC}">
      <dgm:prSet/>
      <dgm:spPr/>
      <dgm:t>
        <a:bodyPr/>
        <a:lstStyle/>
        <a:p>
          <a:endParaRPr lang="en-US"/>
        </a:p>
      </dgm:t>
    </dgm:pt>
    <dgm:pt modelId="{7E3932BB-F571-4C99-AB17-C94A74D8F3A9}" type="pres">
      <dgm:prSet presAssocID="{CC64DD64-7A3F-43D7-9102-3AAB434969CB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5C41FBA4-6808-4237-AA70-BD5F6F679057}" type="pres">
      <dgm:prSet presAssocID="{C9FEC0F5-D9D5-411F-BBD7-91A9F66AC87C}" presName="root1" presStyleCnt="0"/>
      <dgm:spPr/>
    </dgm:pt>
    <dgm:pt modelId="{54BDAB68-7E4A-4B84-AD4F-9EF7FDFC2794}" type="pres">
      <dgm:prSet presAssocID="{C9FEC0F5-D9D5-411F-BBD7-91A9F66AC87C}" presName="LevelOneTextNode" presStyleLbl="node0" presStyleIdx="0" presStyleCnt="1">
        <dgm:presLayoutVars>
          <dgm:chPref val="3"/>
        </dgm:presLayoutVars>
      </dgm:prSet>
      <dgm:spPr/>
    </dgm:pt>
    <dgm:pt modelId="{088C25F4-F90D-49C4-A81B-4F9C89FF8151}" type="pres">
      <dgm:prSet presAssocID="{C9FEC0F5-D9D5-411F-BBD7-91A9F66AC87C}" presName="level2hierChild" presStyleCnt="0"/>
      <dgm:spPr/>
    </dgm:pt>
    <dgm:pt modelId="{42C2537E-0286-42D7-8283-4FAFA73F2802}" type="pres">
      <dgm:prSet presAssocID="{826A3700-7154-47B8-B680-3598F1C9B6FA}" presName="conn2-1" presStyleLbl="parChTrans1D2" presStyleIdx="0" presStyleCnt="2"/>
      <dgm:spPr/>
    </dgm:pt>
    <dgm:pt modelId="{D0A8027E-316E-42C6-A992-47A443030391}" type="pres">
      <dgm:prSet presAssocID="{826A3700-7154-47B8-B680-3598F1C9B6FA}" presName="connTx" presStyleLbl="parChTrans1D2" presStyleIdx="0" presStyleCnt="2"/>
      <dgm:spPr/>
    </dgm:pt>
    <dgm:pt modelId="{3F3035A2-81DA-49AB-918C-FF2B25CA594F}" type="pres">
      <dgm:prSet presAssocID="{9E780D52-D246-4E2B-BCE8-7C8558339E6D}" presName="root2" presStyleCnt="0"/>
      <dgm:spPr/>
    </dgm:pt>
    <dgm:pt modelId="{40DCD163-1875-4070-97F6-E8E7F7E7A783}" type="pres">
      <dgm:prSet presAssocID="{9E780D52-D246-4E2B-BCE8-7C8558339E6D}" presName="LevelTwoTextNode" presStyleLbl="node2" presStyleIdx="0" presStyleCnt="2">
        <dgm:presLayoutVars>
          <dgm:chPref val="3"/>
        </dgm:presLayoutVars>
      </dgm:prSet>
      <dgm:spPr/>
    </dgm:pt>
    <dgm:pt modelId="{6852F2E1-49BD-4B8E-B48E-2028B598CE99}" type="pres">
      <dgm:prSet presAssocID="{9E780D52-D246-4E2B-BCE8-7C8558339E6D}" presName="level3hierChild" presStyleCnt="0"/>
      <dgm:spPr/>
    </dgm:pt>
    <dgm:pt modelId="{844CE1B9-84D9-46D8-9997-DA40CDDD675E}" type="pres">
      <dgm:prSet presAssocID="{522E82DF-3FE7-47FF-82A5-E25C38F104D2}" presName="conn2-1" presStyleLbl="parChTrans1D3" presStyleIdx="0" presStyleCnt="2"/>
      <dgm:spPr/>
    </dgm:pt>
    <dgm:pt modelId="{F738CAB4-64CD-4948-8D18-6E00582C86B1}" type="pres">
      <dgm:prSet presAssocID="{522E82DF-3FE7-47FF-82A5-E25C38F104D2}" presName="connTx" presStyleLbl="parChTrans1D3" presStyleIdx="0" presStyleCnt="2"/>
      <dgm:spPr/>
    </dgm:pt>
    <dgm:pt modelId="{D27EDB9C-1215-40B8-93A8-31ED130835F4}" type="pres">
      <dgm:prSet presAssocID="{1E45F4ED-F542-4CA6-A630-EC43FC5677EF}" presName="root2" presStyleCnt="0"/>
      <dgm:spPr/>
    </dgm:pt>
    <dgm:pt modelId="{E9BC046C-CBCF-4E50-8D4C-494CB2A487A0}" type="pres">
      <dgm:prSet presAssocID="{1E45F4ED-F542-4CA6-A630-EC43FC5677EF}" presName="LevelTwoTextNode" presStyleLbl="node3" presStyleIdx="0" presStyleCnt="2">
        <dgm:presLayoutVars>
          <dgm:chPref val="3"/>
        </dgm:presLayoutVars>
      </dgm:prSet>
      <dgm:spPr/>
    </dgm:pt>
    <dgm:pt modelId="{6F73003E-9CBD-409B-BFF4-01C00332FBA1}" type="pres">
      <dgm:prSet presAssocID="{1E45F4ED-F542-4CA6-A630-EC43FC5677EF}" presName="level3hierChild" presStyleCnt="0"/>
      <dgm:spPr/>
    </dgm:pt>
    <dgm:pt modelId="{7BF1F039-A30C-4208-90B9-4E64D40F57E8}" type="pres">
      <dgm:prSet presAssocID="{A7F839B4-842F-4FB7-AAAB-86E599F12BAC}" presName="conn2-1" presStyleLbl="parChTrans1D2" presStyleIdx="1" presStyleCnt="2"/>
      <dgm:spPr/>
    </dgm:pt>
    <dgm:pt modelId="{C775521D-C7F8-4194-AB0E-7B5E7898C6DB}" type="pres">
      <dgm:prSet presAssocID="{A7F839B4-842F-4FB7-AAAB-86E599F12BAC}" presName="connTx" presStyleLbl="parChTrans1D2" presStyleIdx="1" presStyleCnt="2"/>
      <dgm:spPr/>
    </dgm:pt>
    <dgm:pt modelId="{396B931B-6314-4662-AB76-AD7FE322CE18}" type="pres">
      <dgm:prSet presAssocID="{283BC8F4-4036-467E-A8A1-797C3E814A09}" presName="root2" presStyleCnt="0"/>
      <dgm:spPr/>
    </dgm:pt>
    <dgm:pt modelId="{576AC703-9327-4D0C-950B-087ABB49ED9B}" type="pres">
      <dgm:prSet presAssocID="{283BC8F4-4036-467E-A8A1-797C3E814A09}" presName="LevelTwoTextNode" presStyleLbl="node2" presStyleIdx="1" presStyleCnt="2">
        <dgm:presLayoutVars>
          <dgm:chPref val="3"/>
        </dgm:presLayoutVars>
      </dgm:prSet>
      <dgm:spPr/>
    </dgm:pt>
    <dgm:pt modelId="{988563AB-2280-4F62-A135-A93741D8D3F8}" type="pres">
      <dgm:prSet presAssocID="{283BC8F4-4036-467E-A8A1-797C3E814A09}" presName="level3hierChild" presStyleCnt="0"/>
      <dgm:spPr/>
    </dgm:pt>
    <dgm:pt modelId="{DE8AF0C2-EC98-4B44-9223-B87B30A2C573}" type="pres">
      <dgm:prSet presAssocID="{A85946FC-BC7F-4130-98B6-F413ABF6DAD4}" presName="conn2-1" presStyleLbl="parChTrans1D3" presStyleIdx="1" presStyleCnt="2"/>
      <dgm:spPr/>
    </dgm:pt>
    <dgm:pt modelId="{5D6162AE-838E-4526-AFC1-1162BFD7D805}" type="pres">
      <dgm:prSet presAssocID="{A85946FC-BC7F-4130-98B6-F413ABF6DAD4}" presName="connTx" presStyleLbl="parChTrans1D3" presStyleIdx="1" presStyleCnt="2"/>
      <dgm:spPr/>
    </dgm:pt>
    <dgm:pt modelId="{C76BD971-4DBE-4966-97AF-C1B7473DEC63}" type="pres">
      <dgm:prSet presAssocID="{69CA0936-B9EF-41CA-BDD4-25D72FBEB49A}" presName="root2" presStyleCnt="0"/>
      <dgm:spPr/>
    </dgm:pt>
    <dgm:pt modelId="{401C9476-BB5D-469A-9E96-70DF47022AEF}" type="pres">
      <dgm:prSet presAssocID="{69CA0936-B9EF-41CA-BDD4-25D72FBEB49A}" presName="LevelTwoTextNode" presStyleLbl="node3" presStyleIdx="1" presStyleCnt="2">
        <dgm:presLayoutVars>
          <dgm:chPref val="3"/>
        </dgm:presLayoutVars>
      </dgm:prSet>
      <dgm:spPr/>
    </dgm:pt>
    <dgm:pt modelId="{ABBF19E4-D421-4C68-835E-EDD416F7ABAE}" type="pres">
      <dgm:prSet presAssocID="{69CA0936-B9EF-41CA-BDD4-25D72FBEB49A}" presName="level3hierChild" presStyleCnt="0"/>
      <dgm:spPr/>
    </dgm:pt>
  </dgm:ptLst>
  <dgm:cxnLst>
    <dgm:cxn modelId="{0898D712-7965-4A14-B0F2-3F91FED922A2}" type="presOf" srcId="{A85946FC-BC7F-4130-98B6-F413ABF6DAD4}" destId="{5D6162AE-838E-4526-AFC1-1162BFD7D805}" srcOrd="1" destOrd="0" presId="urn:microsoft.com/office/officeart/2005/8/layout/hierarchy2"/>
    <dgm:cxn modelId="{7EE9C622-423E-4D3B-AD44-096CE73569F8}" type="presOf" srcId="{A7F839B4-842F-4FB7-AAAB-86E599F12BAC}" destId="{7BF1F039-A30C-4208-90B9-4E64D40F57E8}" srcOrd="0" destOrd="0" presId="urn:microsoft.com/office/officeart/2005/8/layout/hierarchy2"/>
    <dgm:cxn modelId="{33D8A932-0E03-4DD2-A378-C4F8F0F6AA02}" type="presOf" srcId="{9E780D52-D246-4E2B-BCE8-7C8558339E6D}" destId="{40DCD163-1875-4070-97F6-E8E7F7E7A783}" srcOrd="0" destOrd="0" presId="urn:microsoft.com/office/officeart/2005/8/layout/hierarchy2"/>
    <dgm:cxn modelId="{A98DC633-61AE-4267-919A-4DF49D8F2D19}" type="presOf" srcId="{522E82DF-3FE7-47FF-82A5-E25C38F104D2}" destId="{844CE1B9-84D9-46D8-9997-DA40CDDD675E}" srcOrd="0" destOrd="0" presId="urn:microsoft.com/office/officeart/2005/8/layout/hierarchy2"/>
    <dgm:cxn modelId="{2E09573E-EDDF-4C72-8C7F-6062738FFA7A}" type="presOf" srcId="{826A3700-7154-47B8-B680-3598F1C9B6FA}" destId="{D0A8027E-316E-42C6-A992-47A443030391}" srcOrd="1" destOrd="0" presId="urn:microsoft.com/office/officeart/2005/8/layout/hierarchy2"/>
    <dgm:cxn modelId="{DF30B178-D274-4DF3-BBCE-F81A5D64046D}" type="presOf" srcId="{1E45F4ED-F542-4CA6-A630-EC43FC5677EF}" destId="{E9BC046C-CBCF-4E50-8D4C-494CB2A487A0}" srcOrd="0" destOrd="0" presId="urn:microsoft.com/office/officeart/2005/8/layout/hierarchy2"/>
    <dgm:cxn modelId="{FCDFB987-7924-4370-AE91-AF3E72E315D8}" srcId="{C9FEC0F5-D9D5-411F-BBD7-91A9F66AC87C}" destId="{9E780D52-D246-4E2B-BCE8-7C8558339E6D}" srcOrd="0" destOrd="0" parTransId="{826A3700-7154-47B8-B680-3598F1C9B6FA}" sibTransId="{47B5252E-BFAA-45D0-B92C-3940B5F56B20}"/>
    <dgm:cxn modelId="{EE6D9CBA-7346-4CB1-BB31-BDA08A4709FE}" type="presOf" srcId="{A7F839B4-842F-4FB7-AAAB-86E599F12BAC}" destId="{C775521D-C7F8-4194-AB0E-7B5E7898C6DB}" srcOrd="1" destOrd="0" presId="urn:microsoft.com/office/officeart/2005/8/layout/hierarchy2"/>
    <dgm:cxn modelId="{1C2974BE-A447-4C3C-BC46-5EF83D693C29}" type="presOf" srcId="{CC64DD64-7A3F-43D7-9102-3AAB434969CB}" destId="{7E3932BB-F571-4C99-AB17-C94A74D8F3A9}" srcOrd="0" destOrd="0" presId="urn:microsoft.com/office/officeart/2005/8/layout/hierarchy2"/>
    <dgm:cxn modelId="{71314CC5-E219-446E-B3E6-84A1B8462169}" type="presOf" srcId="{826A3700-7154-47B8-B680-3598F1C9B6FA}" destId="{42C2537E-0286-42D7-8283-4FAFA73F2802}" srcOrd="0" destOrd="0" presId="urn:microsoft.com/office/officeart/2005/8/layout/hierarchy2"/>
    <dgm:cxn modelId="{AFC558C9-A145-47E6-BD0A-3BE593ACDCBE}" type="presOf" srcId="{522E82DF-3FE7-47FF-82A5-E25C38F104D2}" destId="{F738CAB4-64CD-4948-8D18-6E00582C86B1}" srcOrd="1" destOrd="0" presId="urn:microsoft.com/office/officeart/2005/8/layout/hierarchy2"/>
    <dgm:cxn modelId="{32614ACB-EBCA-49BC-B973-D7CF91E608FC}" srcId="{283BC8F4-4036-467E-A8A1-797C3E814A09}" destId="{69CA0936-B9EF-41CA-BDD4-25D72FBEB49A}" srcOrd="0" destOrd="0" parTransId="{A85946FC-BC7F-4130-98B6-F413ABF6DAD4}" sibTransId="{DA159ACA-8BD5-4E63-899F-30C6CF7BE434}"/>
    <dgm:cxn modelId="{FF154AD1-4DD9-412F-ABBA-86075D78E2E5}" srcId="{C9FEC0F5-D9D5-411F-BBD7-91A9F66AC87C}" destId="{283BC8F4-4036-467E-A8A1-797C3E814A09}" srcOrd="1" destOrd="0" parTransId="{A7F839B4-842F-4FB7-AAAB-86E599F12BAC}" sibTransId="{1CEFE5C5-66FD-4DD5-BB53-B8340E514151}"/>
    <dgm:cxn modelId="{EB0582DC-7258-4284-A88E-87ADCDFA0BA8}" srcId="{CC64DD64-7A3F-43D7-9102-3AAB434969CB}" destId="{C9FEC0F5-D9D5-411F-BBD7-91A9F66AC87C}" srcOrd="0" destOrd="0" parTransId="{632D6491-0395-4615-AE9F-4B15E06E8020}" sibTransId="{5B414A27-4B38-4C1A-8F52-DAD7E3F1CD3C}"/>
    <dgm:cxn modelId="{0560BCDD-8CB6-4BF1-B8DE-F37109FB605D}" type="presOf" srcId="{C9FEC0F5-D9D5-411F-BBD7-91A9F66AC87C}" destId="{54BDAB68-7E4A-4B84-AD4F-9EF7FDFC2794}" srcOrd="0" destOrd="0" presId="urn:microsoft.com/office/officeart/2005/8/layout/hierarchy2"/>
    <dgm:cxn modelId="{110CB6EB-29AE-42DF-82A4-85CD144AB623}" srcId="{9E780D52-D246-4E2B-BCE8-7C8558339E6D}" destId="{1E45F4ED-F542-4CA6-A630-EC43FC5677EF}" srcOrd="0" destOrd="0" parTransId="{522E82DF-3FE7-47FF-82A5-E25C38F104D2}" sibTransId="{BBD9007E-AA4B-4473-9A3F-AB30AC911198}"/>
    <dgm:cxn modelId="{62BDC3F1-8AE8-4B6F-93DA-97E19ECB841F}" type="presOf" srcId="{A85946FC-BC7F-4130-98B6-F413ABF6DAD4}" destId="{DE8AF0C2-EC98-4B44-9223-B87B30A2C573}" srcOrd="0" destOrd="0" presId="urn:microsoft.com/office/officeart/2005/8/layout/hierarchy2"/>
    <dgm:cxn modelId="{27D7A1FB-497D-4A4A-9A1B-DC0458D6BEB1}" type="presOf" srcId="{69CA0936-B9EF-41CA-BDD4-25D72FBEB49A}" destId="{401C9476-BB5D-469A-9E96-70DF47022AEF}" srcOrd="0" destOrd="0" presId="urn:microsoft.com/office/officeart/2005/8/layout/hierarchy2"/>
    <dgm:cxn modelId="{A1783FFF-2AD7-45B0-82E9-BED5084D32AB}" type="presOf" srcId="{283BC8F4-4036-467E-A8A1-797C3E814A09}" destId="{576AC703-9327-4D0C-950B-087ABB49ED9B}" srcOrd="0" destOrd="0" presId="urn:microsoft.com/office/officeart/2005/8/layout/hierarchy2"/>
    <dgm:cxn modelId="{4C337310-D70E-4910-ABDF-AC3D27FF6156}" type="presParOf" srcId="{7E3932BB-F571-4C99-AB17-C94A74D8F3A9}" destId="{5C41FBA4-6808-4237-AA70-BD5F6F679057}" srcOrd="0" destOrd="0" presId="urn:microsoft.com/office/officeart/2005/8/layout/hierarchy2"/>
    <dgm:cxn modelId="{19083CB6-7DC5-4F21-A483-B8A4A67D120E}" type="presParOf" srcId="{5C41FBA4-6808-4237-AA70-BD5F6F679057}" destId="{54BDAB68-7E4A-4B84-AD4F-9EF7FDFC2794}" srcOrd="0" destOrd="0" presId="urn:microsoft.com/office/officeart/2005/8/layout/hierarchy2"/>
    <dgm:cxn modelId="{8300D76A-E46F-4092-BDFE-16FD4454A299}" type="presParOf" srcId="{5C41FBA4-6808-4237-AA70-BD5F6F679057}" destId="{088C25F4-F90D-49C4-A81B-4F9C89FF8151}" srcOrd="1" destOrd="0" presId="urn:microsoft.com/office/officeart/2005/8/layout/hierarchy2"/>
    <dgm:cxn modelId="{9811ABA9-1878-43AC-BD1E-CEDFBC63C6B8}" type="presParOf" srcId="{088C25F4-F90D-49C4-A81B-4F9C89FF8151}" destId="{42C2537E-0286-42D7-8283-4FAFA73F2802}" srcOrd="0" destOrd="0" presId="urn:microsoft.com/office/officeart/2005/8/layout/hierarchy2"/>
    <dgm:cxn modelId="{41A01EBA-0291-4160-8171-6C7002757F89}" type="presParOf" srcId="{42C2537E-0286-42D7-8283-4FAFA73F2802}" destId="{D0A8027E-316E-42C6-A992-47A443030391}" srcOrd="0" destOrd="0" presId="urn:microsoft.com/office/officeart/2005/8/layout/hierarchy2"/>
    <dgm:cxn modelId="{B5652FB8-FB45-4C71-A167-64C5B319BBAA}" type="presParOf" srcId="{088C25F4-F90D-49C4-A81B-4F9C89FF8151}" destId="{3F3035A2-81DA-49AB-918C-FF2B25CA594F}" srcOrd="1" destOrd="0" presId="urn:microsoft.com/office/officeart/2005/8/layout/hierarchy2"/>
    <dgm:cxn modelId="{9CE4E24D-ADA8-44E4-ACE4-0B280D55D6E4}" type="presParOf" srcId="{3F3035A2-81DA-49AB-918C-FF2B25CA594F}" destId="{40DCD163-1875-4070-97F6-E8E7F7E7A783}" srcOrd="0" destOrd="0" presId="urn:microsoft.com/office/officeart/2005/8/layout/hierarchy2"/>
    <dgm:cxn modelId="{92456737-6353-4C6A-A1E5-564CFB0C8B7A}" type="presParOf" srcId="{3F3035A2-81DA-49AB-918C-FF2B25CA594F}" destId="{6852F2E1-49BD-4B8E-B48E-2028B598CE99}" srcOrd="1" destOrd="0" presId="urn:microsoft.com/office/officeart/2005/8/layout/hierarchy2"/>
    <dgm:cxn modelId="{64941DBD-31AC-4A86-9F82-4518D02D8A4C}" type="presParOf" srcId="{6852F2E1-49BD-4B8E-B48E-2028B598CE99}" destId="{844CE1B9-84D9-46D8-9997-DA40CDDD675E}" srcOrd="0" destOrd="0" presId="urn:microsoft.com/office/officeart/2005/8/layout/hierarchy2"/>
    <dgm:cxn modelId="{D4913475-592D-4B4C-B931-46FA5DD11801}" type="presParOf" srcId="{844CE1B9-84D9-46D8-9997-DA40CDDD675E}" destId="{F738CAB4-64CD-4948-8D18-6E00582C86B1}" srcOrd="0" destOrd="0" presId="urn:microsoft.com/office/officeart/2005/8/layout/hierarchy2"/>
    <dgm:cxn modelId="{003983DC-7828-4AC5-824D-7AA520EE4502}" type="presParOf" srcId="{6852F2E1-49BD-4B8E-B48E-2028B598CE99}" destId="{D27EDB9C-1215-40B8-93A8-31ED130835F4}" srcOrd="1" destOrd="0" presId="urn:microsoft.com/office/officeart/2005/8/layout/hierarchy2"/>
    <dgm:cxn modelId="{6D05813B-1BDC-49C8-903B-54EC7BF7850C}" type="presParOf" srcId="{D27EDB9C-1215-40B8-93A8-31ED130835F4}" destId="{E9BC046C-CBCF-4E50-8D4C-494CB2A487A0}" srcOrd="0" destOrd="0" presId="urn:microsoft.com/office/officeart/2005/8/layout/hierarchy2"/>
    <dgm:cxn modelId="{16D3E94B-ECA9-449E-BEC0-15A1D273087F}" type="presParOf" srcId="{D27EDB9C-1215-40B8-93A8-31ED130835F4}" destId="{6F73003E-9CBD-409B-BFF4-01C00332FBA1}" srcOrd="1" destOrd="0" presId="urn:microsoft.com/office/officeart/2005/8/layout/hierarchy2"/>
    <dgm:cxn modelId="{BAAABE49-05A6-4132-81B9-73DBBF9B5F45}" type="presParOf" srcId="{088C25F4-F90D-49C4-A81B-4F9C89FF8151}" destId="{7BF1F039-A30C-4208-90B9-4E64D40F57E8}" srcOrd="2" destOrd="0" presId="urn:microsoft.com/office/officeart/2005/8/layout/hierarchy2"/>
    <dgm:cxn modelId="{289D2614-0984-4DF5-93FC-BEEC109C8020}" type="presParOf" srcId="{7BF1F039-A30C-4208-90B9-4E64D40F57E8}" destId="{C775521D-C7F8-4194-AB0E-7B5E7898C6DB}" srcOrd="0" destOrd="0" presId="urn:microsoft.com/office/officeart/2005/8/layout/hierarchy2"/>
    <dgm:cxn modelId="{6D6F4A50-04B6-4451-B551-0B36F5FCB71C}" type="presParOf" srcId="{088C25F4-F90D-49C4-A81B-4F9C89FF8151}" destId="{396B931B-6314-4662-AB76-AD7FE322CE18}" srcOrd="3" destOrd="0" presId="urn:microsoft.com/office/officeart/2005/8/layout/hierarchy2"/>
    <dgm:cxn modelId="{B293B59F-28FA-462E-811B-A1FAC3006946}" type="presParOf" srcId="{396B931B-6314-4662-AB76-AD7FE322CE18}" destId="{576AC703-9327-4D0C-950B-087ABB49ED9B}" srcOrd="0" destOrd="0" presId="urn:microsoft.com/office/officeart/2005/8/layout/hierarchy2"/>
    <dgm:cxn modelId="{6347E876-9A2B-4CEF-9414-18C3A075BD70}" type="presParOf" srcId="{396B931B-6314-4662-AB76-AD7FE322CE18}" destId="{988563AB-2280-4F62-A135-A93741D8D3F8}" srcOrd="1" destOrd="0" presId="urn:microsoft.com/office/officeart/2005/8/layout/hierarchy2"/>
    <dgm:cxn modelId="{293EC8FB-5788-4DD3-8E0A-0735F5146C50}" type="presParOf" srcId="{988563AB-2280-4F62-A135-A93741D8D3F8}" destId="{DE8AF0C2-EC98-4B44-9223-B87B30A2C573}" srcOrd="0" destOrd="0" presId="urn:microsoft.com/office/officeart/2005/8/layout/hierarchy2"/>
    <dgm:cxn modelId="{5C0111C8-36C1-496F-95C5-6046BA1BEE55}" type="presParOf" srcId="{DE8AF0C2-EC98-4B44-9223-B87B30A2C573}" destId="{5D6162AE-838E-4526-AFC1-1162BFD7D805}" srcOrd="0" destOrd="0" presId="urn:microsoft.com/office/officeart/2005/8/layout/hierarchy2"/>
    <dgm:cxn modelId="{A390BC21-92FB-41BC-8F73-369B95FAF6D2}" type="presParOf" srcId="{988563AB-2280-4F62-A135-A93741D8D3F8}" destId="{C76BD971-4DBE-4966-97AF-C1B7473DEC63}" srcOrd="1" destOrd="0" presId="urn:microsoft.com/office/officeart/2005/8/layout/hierarchy2"/>
    <dgm:cxn modelId="{9EC5C0F0-D402-4E8B-958D-ED9D2DC8CE49}" type="presParOf" srcId="{C76BD971-4DBE-4966-97AF-C1B7473DEC63}" destId="{401C9476-BB5D-469A-9E96-70DF47022AEF}" srcOrd="0" destOrd="0" presId="urn:microsoft.com/office/officeart/2005/8/layout/hierarchy2"/>
    <dgm:cxn modelId="{FF191963-B66D-4564-A37E-3F9131E915E6}" type="presParOf" srcId="{C76BD971-4DBE-4966-97AF-C1B7473DEC63}" destId="{ABBF19E4-D421-4C68-835E-EDD416F7ABAE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429ECAD-F14C-4311-B4DE-03142FF0B17C}" type="doc">
      <dgm:prSet loTypeId="urn:microsoft.com/office/officeart/2005/8/layout/default" loCatId="list" qsTypeId="urn:microsoft.com/office/officeart/2005/8/quickstyle/simple5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3F77D35C-049F-4FAB-976A-65CFC49F10FA}">
      <dgm:prSet/>
      <dgm:spPr/>
      <dgm:t>
        <a:bodyPr/>
        <a:lstStyle/>
        <a:p>
          <a:r>
            <a:rPr lang="en-US"/>
            <a:t>Arabic </a:t>
          </a:r>
        </a:p>
      </dgm:t>
    </dgm:pt>
    <dgm:pt modelId="{68CD8D74-D11D-4D8F-8E9F-5BB9F7B409BE}" type="parTrans" cxnId="{93C068AF-3E59-47E5-BA24-C6D8CEEB6CC3}">
      <dgm:prSet/>
      <dgm:spPr/>
      <dgm:t>
        <a:bodyPr/>
        <a:lstStyle/>
        <a:p>
          <a:endParaRPr lang="en-US"/>
        </a:p>
      </dgm:t>
    </dgm:pt>
    <dgm:pt modelId="{24C5CA07-4BFA-40FE-B26B-58CDF4B3172C}" type="sibTrans" cxnId="{93C068AF-3E59-47E5-BA24-C6D8CEEB6CC3}">
      <dgm:prSet/>
      <dgm:spPr/>
      <dgm:t>
        <a:bodyPr/>
        <a:lstStyle/>
        <a:p>
          <a:endParaRPr lang="en-US"/>
        </a:p>
      </dgm:t>
    </dgm:pt>
    <dgm:pt modelId="{E3666E40-EE78-47C5-A1BC-FD9B6767C6DB}">
      <dgm:prSet/>
      <dgm:spPr/>
      <dgm:t>
        <a:bodyPr/>
        <a:lstStyle/>
        <a:p>
          <a:r>
            <a:rPr lang="en-US"/>
            <a:t>Armenian</a:t>
          </a:r>
        </a:p>
      </dgm:t>
    </dgm:pt>
    <dgm:pt modelId="{D104EC53-B828-4455-BE32-BA71E1B747B8}" type="parTrans" cxnId="{D94467B1-689F-45E0-AB62-14F8BD597394}">
      <dgm:prSet/>
      <dgm:spPr/>
      <dgm:t>
        <a:bodyPr/>
        <a:lstStyle/>
        <a:p>
          <a:endParaRPr lang="en-US"/>
        </a:p>
      </dgm:t>
    </dgm:pt>
    <dgm:pt modelId="{BD0D9C29-E91F-40A3-9DAF-C7200F948DEC}" type="sibTrans" cxnId="{D94467B1-689F-45E0-AB62-14F8BD597394}">
      <dgm:prSet/>
      <dgm:spPr/>
      <dgm:t>
        <a:bodyPr/>
        <a:lstStyle/>
        <a:p>
          <a:endParaRPr lang="en-US"/>
        </a:p>
      </dgm:t>
    </dgm:pt>
    <dgm:pt modelId="{AF79A75E-CE49-4D78-8CD6-1B0D3EE2BE0F}">
      <dgm:prSet/>
      <dgm:spPr/>
      <dgm:t>
        <a:bodyPr/>
        <a:lstStyle/>
        <a:p>
          <a:r>
            <a:rPr lang="en-US"/>
            <a:t>Chinese (traditional)</a:t>
          </a:r>
        </a:p>
      </dgm:t>
    </dgm:pt>
    <dgm:pt modelId="{7093D7A7-625E-47DD-862E-FB56374E4831}" type="parTrans" cxnId="{B849FB6B-1879-4FB6-8993-ADC47B64B935}">
      <dgm:prSet/>
      <dgm:spPr/>
      <dgm:t>
        <a:bodyPr/>
        <a:lstStyle/>
        <a:p>
          <a:endParaRPr lang="en-US"/>
        </a:p>
      </dgm:t>
    </dgm:pt>
    <dgm:pt modelId="{7B8FD806-66F6-4EAF-8006-C54E3C241AD2}" type="sibTrans" cxnId="{B849FB6B-1879-4FB6-8993-ADC47B64B935}">
      <dgm:prSet/>
      <dgm:spPr/>
      <dgm:t>
        <a:bodyPr/>
        <a:lstStyle/>
        <a:p>
          <a:endParaRPr lang="en-US"/>
        </a:p>
      </dgm:t>
    </dgm:pt>
    <dgm:pt modelId="{CC8DF4F2-0E77-4DA1-954B-446674022BD7}">
      <dgm:prSet/>
      <dgm:spPr/>
      <dgm:t>
        <a:bodyPr/>
        <a:lstStyle/>
        <a:p>
          <a:r>
            <a:rPr lang="en-US"/>
            <a:t>Korean</a:t>
          </a:r>
        </a:p>
      </dgm:t>
    </dgm:pt>
    <dgm:pt modelId="{8EFA26E3-7BBA-44BE-B702-284334B21C02}" type="parTrans" cxnId="{C24E8061-F1E2-4F5F-8078-82B9E153530F}">
      <dgm:prSet/>
      <dgm:spPr/>
      <dgm:t>
        <a:bodyPr/>
        <a:lstStyle/>
        <a:p>
          <a:endParaRPr lang="en-US"/>
        </a:p>
      </dgm:t>
    </dgm:pt>
    <dgm:pt modelId="{CDBF5440-5D30-4F35-9BEC-FF92B6D21321}" type="sibTrans" cxnId="{C24E8061-F1E2-4F5F-8078-82B9E153530F}">
      <dgm:prSet/>
      <dgm:spPr/>
      <dgm:t>
        <a:bodyPr/>
        <a:lstStyle/>
        <a:p>
          <a:endParaRPr lang="en-US"/>
        </a:p>
      </dgm:t>
    </dgm:pt>
    <dgm:pt modelId="{5F883CA3-29AF-4908-86A9-E31567BD460E}">
      <dgm:prSet/>
      <dgm:spPr/>
      <dgm:t>
        <a:bodyPr/>
        <a:lstStyle/>
        <a:p>
          <a:r>
            <a:rPr lang="en-US"/>
            <a:t>Pashto</a:t>
          </a:r>
        </a:p>
      </dgm:t>
    </dgm:pt>
    <dgm:pt modelId="{6C11867B-2517-40DC-A040-28C438033781}" type="parTrans" cxnId="{B5E5E6AE-6940-4E67-B70E-67C324310B03}">
      <dgm:prSet/>
      <dgm:spPr/>
      <dgm:t>
        <a:bodyPr/>
        <a:lstStyle/>
        <a:p>
          <a:endParaRPr lang="en-US"/>
        </a:p>
      </dgm:t>
    </dgm:pt>
    <dgm:pt modelId="{051301B5-7096-40D5-81BA-4AF32BBFC8FA}" type="sibTrans" cxnId="{B5E5E6AE-6940-4E67-B70E-67C324310B03}">
      <dgm:prSet/>
      <dgm:spPr/>
      <dgm:t>
        <a:bodyPr/>
        <a:lstStyle/>
        <a:p>
          <a:endParaRPr lang="en-US"/>
        </a:p>
      </dgm:t>
    </dgm:pt>
    <dgm:pt modelId="{47510C57-D38A-4CC0-9872-ABD38D719294}">
      <dgm:prSet/>
      <dgm:spPr/>
      <dgm:t>
        <a:bodyPr/>
        <a:lstStyle/>
        <a:p>
          <a:r>
            <a:rPr lang="en-US"/>
            <a:t>Russian</a:t>
          </a:r>
        </a:p>
      </dgm:t>
    </dgm:pt>
    <dgm:pt modelId="{32D0D24F-1358-48F6-AD3A-884C123BD47A}" type="parTrans" cxnId="{28C89E47-56A7-4016-B13F-8D8FE3A9FF67}">
      <dgm:prSet/>
      <dgm:spPr/>
      <dgm:t>
        <a:bodyPr/>
        <a:lstStyle/>
        <a:p>
          <a:endParaRPr lang="en-US"/>
        </a:p>
      </dgm:t>
    </dgm:pt>
    <dgm:pt modelId="{7B2471A4-FFAF-4500-A116-77ADC2D8917D}" type="sibTrans" cxnId="{28C89E47-56A7-4016-B13F-8D8FE3A9FF67}">
      <dgm:prSet/>
      <dgm:spPr/>
      <dgm:t>
        <a:bodyPr/>
        <a:lstStyle/>
        <a:p>
          <a:endParaRPr lang="en-US"/>
        </a:p>
      </dgm:t>
    </dgm:pt>
    <dgm:pt modelId="{E1ECCF98-8652-4751-B82A-794F99AD7FD5}">
      <dgm:prSet/>
      <dgm:spPr/>
      <dgm:t>
        <a:bodyPr/>
        <a:lstStyle/>
        <a:p>
          <a:r>
            <a:rPr lang="en-US"/>
            <a:t>Spanish</a:t>
          </a:r>
        </a:p>
      </dgm:t>
    </dgm:pt>
    <dgm:pt modelId="{FC2D49E7-53CF-4FE9-AC6A-D7AB2C4EFB1D}" type="parTrans" cxnId="{95275EB9-0CCF-4FCD-8CB3-CD4C524612E1}">
      <dgm:prSet/>
      <dgm:spPr/>
      <dgm:t>
        <a:bodyPr/>
        <a:lstStyle/>
        <a:p>
          <a:endParaRPr lang="en-US"/>
        </a:p>
      </dgm:t>
    </dgm:pt>
    <dgm:pt modelId="{0FB9899F-104F-4BB1-BB56-6AF39187E021}" type="sibTrans" cxnId="{95275EB9-0CCF-4FCD-8CB3-CD4C524612E1}">
      <dgm:prSet/>
      <dgm:spPr/>
      <dgm:t>
        <a:bodyPr/>
        <a:lstStyle/>
        <a:p>
          <a:endParaRPr lang="en-US"/>
        </a:p>
      </dgm:t>
    </dgm:pt>
    <dgm:pt modelId="{8ADBA6A0-9607-45FA-B212-2D2B48C7C72D}">
      <dgm:prSet/>
      <dgm:spPr/>
      <dgm:t>
        <a:bodyPr/>
        <a:lstStyle/>
        <a:p>
          <a:r>
            <a:rPr lang="en-US"/>
            <a:t>Vietnamese</a:t>
          </a:r>
        </a:p>
      </dgm:t>
    </dgm:pt>
    <dgm:pt modelId="{0A7F55EB-DE74-455A-81CE-C66D11FE4E60}" type="parTrans" cxnId="{013552F2-62D4-4906-BC16-971BE821AF9D}">
      <dgm:prSet/>
      <dgm:spPr/>
      <dgm:t>
        <a:bodyPr/>
        <a:lstStyle/>
        <a:p>
          <a:endParaRPr lang="en-US"/>
        </a:p>
      </dgm:t>
    </dgm:pt>
    <dgm:pt modelId="{EC6FE8A3-537F-4014-95EC-2EE0F9A23DA1}" type="sibTrans" cxnId="{013552F2-62D4-4906-BC16-971BE821AF9D}">
      <dgm:prSet/>
      <dgm:spPr/>
      <dgm:t>
        <a:bodyPr/>
        <a:lstStyle/>
        <a:p>
          <a:endParaRPr lang="en-US"/>
        </a:p>
      </dgm:t>
    </dgm:pt>
    <dgm:pt modelId="{53230125-7699-4D30-88B5-045CB4300FD3}">
      <dgm:prSet/>
      <dgm:spPr/>
      <dgm:t>
        <a:bodyPr/>
        <a:lstStyle/>
        <a:p>
          <a:r>
            <a:rPr lang="en-US"/>
            <a:t>Farsi </a:t>
          </a:r>
        </a:p>
      </dgm:t>
    </dgm:pt>
    <dgm:pt modelId="{2811FF47-89FB-4387-8BB6-9C15843DD4CD}" type="parTrans" cxnId="{DC1E69D8-CA98-4FAC-88DD-663F1E69D304}">
      <dgm:prSet/>
      <dgm:spPr/>
      <dgm:t>
        <a:bodyPr/>
        <a:lstStyle/>
        <a:p>
          <a:endParaRPr lang="en-US"/>
        </a:p>
      </dgm:t>
    </dgm:pt>
    <dgm:pt modelId="{C6CE3711-0062-4634-AD04-87273C590ADE}" type="sibTrans" cxnId="{DC1E69D8-CA98-4FAC-88DD-663F1E69D304}">
      <dgm:prSet/>
      <dgm:spPr/>
      <dgm:t>
        <a:bodyPr/>
        <a:lstStyle/>
        <a:p>
          <a:endParaRPr lang="en-US"/>
        </a:p>
      </dgm:t>
    </dgm:pt>
    <dgm:pt modelId="{3F47DD98-9D36-409B-A0B7-6B6F4EA5BAD6}">
      <dgm:prSet/>
      <dgm:spPr/>
      <dgm:t>
        <a:bodyPr/>
        <a:lstStyle/>
        <a:p>
          <a:r>
            <a:rPr lang="en-US"/>
            <a:t>Punjabi</a:t>
          </a:r>
        </a:p>
      </dgm:t>
    </dgm:pt>
    <dgm:pt modelId="{478B6996-D511-4F4C-BA80-A93FD0620826}" type="parTrans" cxnId="{2E071840-B2CA-4683-8621-B8725BE6C270}">
      <dgm:prSet/>
      <dgm:spPr/>
      <dgm:t>
        <a:bodyPr/>
        <a:lstStyle/>
        <a:p>
          <a:endParaRPr lang="en-US"/>
        </a:p>
      </dgm:t>
    </dgm:pt>
    <dgm:pt modelId="{29D59167-984F-447C-A609-D29AAB853321}" type="sibTrans" cxnId="{2E071840-B2CA-4683-8621-B8725BE6C270}">
      <dgm:prSet/>
      <dgm:spPr/>
      <dgm:t>
        <a:bodyPr/>
        <a:lstStyle/>
        <a:p>
          <a:endParaRPr lang="en-US"/>
        </a:p>
      </dgm:t>
    </dgm:pt>
    <dgm:pt modelId="{21FD13EA-21A5-4C43-A3C6-F2634634F5FE}" type="pres">
      <dgm:prSet presAssocID="{C429ECAD-F14C-4311-B4DE-03142FF0B17C}" presName="diagram" presStyleCnt="0">
        <dgm:presLayoutVars>
          <dgm:dir/>
          <dgm:resizeHandles val="exact"/>
        </dgm:presLayoutVars>
      </dgm:prSet>
      <dgm:spPr/>
    </dgm:pt>
    <dgm:pt modelId="{703E72D6-AB07-4F24-8BE5-46A1939EECDD}" type="pres">
      <dgm:prSet presAssocID="{3F77D35C-049F-4FAB-976A-65CFC49F10FA}" presName="node" presStyleLbl="node1" presStyleIdx="0" presStyleCnt="10">
        <dgm:presLayoutVars>
          <dgm:bulletEnabled val="1"/>
        </dgm:presLayoutVars>
      </dgm:prSet>
      <dgm:spPr/>
    </dgm:pt>
    <dgm:pt modelId="{3ACE4B5E-B629-41C8-B1B2-197FD26830CF}" type="pres">
      <dgm:prSet presAssocID="{24C5CA07-4BFA-40FE-B26B-58CDF4B3172C}" presName="sibTrans" presStyleCnt="0"/>
      <dgm:spPr/>
    </dgm:pt>
    <dgm:pt modelId="{AF2C1F24-CC52-4BFC-BAF1-B1B043CBA9DB}" type="pres">
      <dgm:prSet presAssocID="{E3666E40-EE78-47C5-A1BC-FD9B6767C6DB}" presName="node" presStyleLbl="node1" presStyleIdx="1" presStyleCnt="10">
        <dgm:presLayoutVars>
          <dgm:bulletEnabled val="1"/>
        </dgm:presLayoutVars>
      </dgm:prSet>
      <dgm:spPr/>
    </dgm:pt>
    <dgm:pt modelId="{1B2B8917-8B65-44F2-890F-F96C1B0F2AC6}" type="pres">
      <dgm:prSet presAssocID="{BD0D9C29-E91F-40A3-9DAF-C7200F948DEC}" presName="sibTrans" presStyleCnt="0"/>
      <dgm:spPr/>
    </dgm:pt>
    <dgm:pt modelId="{D0452E53-A701-4788-9E3D-23292319E479}" type="pres">
      <dgm:prSet presAssocID="{AF79A75E-CE49-4D78-8CD6-1B0D3EE2BE0F}" presName="node" presStyleLbl="node1" presStyleIdx="2" presStyleCnt="10">
        <dgm:presLayoutVars>
          <dgm:bulletEnabled val="1"/>
        </dgm:presLayoutVars>
      </dgm:prSet>
      <dgm:spPr/>
    </dgm:pt>
    <dgm:pt modelId="{C0CD90FE-0A7B-401C-9042-77AD7F320AF0}" type="pres">
      <dgm:prSet presAssocID="{7B8FD806-66F6-4EAF-8006-C54E3C241AD2}" presName="sibTrans" presStyleCnt="0"/>
      <dgm:spPr/>
    </dgm:pt>
    <dgm:pt modelId="{F671EFC5-CC4E-4382-8BA6-062967FBBC53}" type="pres">
      <dgm:prSet presAssocID="{CC8DF4F2-0E77-4DA1-954B-446674022BD7}" presName="node" presStyleLbl="node1" presStyleIdx="3" presStyleCnt="10">
        <dgm:presLayoutVars>
          <dgm:bulletEnabled val="1"/>
        </dgm:presLayoutVars>
      </dgm:prSet>
      <dgm:spPr/>
    </dgm:pt>
    <dgm:pt modelId="{9B2204A7-E538-450F-93BA-CFE7CB3BDF17}" type="pres">
      <dgm:prSet presAssocID="{CDBF5440-5D30-4F35-9BEC-FF92B6D21321}" presName="sibTrans" presStyleCnt="0"/>
      <dgm:spPr/>
    </dgm:pt>
    <dgm:pt modelId="{9E78F6D6-C761-41AB-B058-6C866B2F89BF}" type="pres">
      <dgm:prSet presAssocID="{5F883CA3-29AF-4908-86A9-E31567BD460E}" presName="node" presStyleLbl="node1" presStyleIdx="4" presStyleCnt="10">
        <dgm:presLayoutVars>
          <dgm:bulletEnabled val="1"/>
        </dgm:presLayoutVars>
      </dgm:prSet>
      <dgm:spPr/>
    </dgm:pt>
    <dgm:pt modelId="{2951F69D-63C8-443F-8790-8E649EA91BA3}" type="pres">
      <dgm:prSet presAssocID="{051301B5-7096-40D5-81BA-4AF32BBFC8FA}" presName="sibTrans" presStyleCnt="0"/>
      <dgm:spPr/>
    </dgm:pt>
    <dgm:pt modelId="{327CE105-8DEC-485D-966F-5D95EEA41F39}" type="pres">
      <dgm:prSet presAssocID="{47510C57-D38A-4CC0-9872-ABD38D719294}" presName="node" presStyleLbl="node1" presStyleIdx="5" presStyleCnt="10">
        <dgm:presLayoutVars>
          <dgm:bulletEnabled val="1"/>
        </dgm:presLayoutVars>
      </dgm:prSet>
      <dgm:spPr/>
    </dgm:pt>
    <dgm:pt modelId="{05D6B6F0-2CC4-462A-B2F1-7E2F23554DAA}" type="pres">
      <dgm:prSet presAssocID="{7B2471A4-FFAF-4500-A116-77ADC2D8917D}" presName="sibTrans" presStyleCnt="0"/>
      <dgm:spPr/>
    </dgm:pt>
    <dgm:pt modelId="{E479F6B4-CC1C-43D7-902B-916831B42E10}" type="pres">
      <dgm:prSet presAssocID="{E1ECCF98-8652-4751-B82A-794F99AD7FD5}" presName="node" presStyleLbl="node1" presStyleIdx="6" presStyleCnt="10">
        <dgm:presLayoutVars>
          <dgm:bulletEnabled val="1"/>
        </dgm:presLayoutVars>
      </dgm:prSet>
      <dgm:spPr/>
    </dgm:pt>
    <dgm:pt modelId="{3767C004-F7B4-4E29-A9CC-087C9682FFDF}" type="pres">
      <dgm:prSet presAssocID="{0FB9899F-104F-4BB1-BB56-6AF39187E021}" presName="sibTrans" presStyleCnt="0"/>
      <dgm:spPr/>
    </dgm:pt>
    <dgm:pt modelId="{47C0A1C4-F877-48F3-808D-C70B1938B313}" type="pres">
      <dgm:prSet presAssocID="{8ADBA6A0-9607-45FA-B212-2D2B48C7C72D}" presName="node" presStyleLbl="node1" presStyleIdx="7" presStyleCnt="10">
        <dgm:presLayoutVars>
          <dgm:bulletEnabled val="1"/>
        </dgm:presLayoutVars>
      </dgm:prSet>
      <dgm:spPr/>
    </dgm:pt>
    <dgm:pt modelId="{C6D5E3AA-7746-4E4E-B8B7-3826BB0EFBB2}" type="pres">
      <dgm:prSet presAssocID="{EC6FE8A3-537F-4014-95EC-2EE0F9A23DA1}" presName="sibTrans" presStyleCnt="0"/>
      <dgm:spPr/>
    </dgm:pt>
    <dgm:pt modelId="{93171D59-D0B6-4539-8933-E99EA869D6DA}" type="pres">
      <dgm:prSet presAssocID="{53230125-7699-4D30-88B5-045CB4300FD3}" presName="node" presStyleLbl="node1" presStyleIdx="8" presStyleCnt="10">
        <dgm:presLayoutVars>
          <dgm:bulletEnabled val="1"/>
        </dgm:presLayoutVars>
      </dgm:prSet>
      <dgm:spPr/>
    </dgm:pt>
    <dgm:pt modelId="{90DCA2F8-CE65-4403-98D3-131CAFBA5C47}" type="pres">
      <dgm:prSet presAssocID="{C6CE3711-0062-4634-AD04-87273C590ADE}" presName="sibTrans" presStyleCnt="0"/>
      <dgm:spPr/>
    </dgm:pt>
    <dgm:pt modelId="{BCE750E5-540D-4C3F-A612-ABC9543270C6}" type="pres">
      <dgm:prSet presAssocID="{3F47DD98-9D36-409B-A0B7-6B6F4EA5BAD6}" presName="node" presStyleLbl="node1" presStyleIdx="9" presStyleCnt="10">
        <dgm:presLayoutVars>
          <dgm:bulletEnabled val="1"/>
        </dgm:presLayoutVars>
      </dgm:prSet>
      <dgm:spPr/>
    </dgm:pt>
  </dgm:ptLst>
  <dgm:cxnLst>
    <dgm:cxn modelId="{6EA3D702-661E-4FB3-A5E5-A2C44E27D63B}" type="presOf" srcId="{AF79A75E-CE49-4D78-8CD6-1B0D3EE2BE0F}" destId="{D0452E53-A701-4788-9E3D-23292319E479}" srcOrd="0" destOrd="0" presId="urn:microsoft.com/office/officeart/2005/8/layout/default"/>
    <dgm:cxn modelId="{A11F2D34-3174-4F3B-9896-73DD12D3CCF5}" type="presOf" srcId="{C429ECAD-F14C-4311-B4DE-03142FF0B17C}" destId="{21FD13EA-21A5-4C43-A3C6-F2634634F5FE}" srcOrd="0" destOrd="0" presId="urn:microsoft.com/office/officeart/2005/8/layout/default"/>
    <dgm:cxn modelId="{B06EC63D-F553-49E0-9AC2-AD1196C77A9F}" type="presOf" srcId="{E1ECCF98-8652-4751-B82A-794F99AD7FD5}" destId="{E479F6B4-CC1C-43D7-902B-916831B42E10}" srcOrd="0" destOrd="0" presId="urn:microsoft.com/office/officeart/2005/8/layout/default"/>
    <dgm:cxn modelId="{2E071840-B2CA-4683-8621-B8725BE6C270}" srcId="{C429ECAD-F14C-4311-B4DE-03142FF0B17C}" destId="{3F47DD98-9D36-409B-A0B7-6B6F4EA5BAD6}" srcOrd="9" destOrd="0" parTransId="{478B6996-D511-4F4C-BA80-A93FD0620826}" sibTransId="{29D59167-984F-447C-A609-D29AAB853321}"/>
    <dgm:cxn modelId="{C24E8061-F1E2-4F5F-8078-82B9E153530F}" srcId="{C429ECAD-F14C-4311-B4DE-03142FF0B17C}" destId="{CC8DF4F2-0E77-4DA1-954B-446674022BD7}" srcOrd="3" destOrd="0" parTransId="{8EFA26E3-7BBA-44BE-B702-284334B21C02}" sibTransId="{CDBF5440-5D30-4F35-9BEC-FF92B6D21321}"/>
    <dgm:cxn modelId="{28C89E47-56A7-4016-B13F-8D8FE3A9FF67}" srcId="{C429ECAD-F14C-4311-B4DE-03142FF0B17C}" destId="{47510C57-D38A-4CC0-9872-ABD38D719294}" srcOrd="5" destOrd="0" parTransId="{32D0D24F-1358-48F6-AD3A-884C123BD47A}" sibTransId="{7B2471A4-FFAF-4500-A116-77ADC2D8917D}"/>
    <dgm:cxn modelId="{43C7746A-5288-4531-A017-A5DA4BFDCD53}" type="presOf" srcId="{3F47DD98-9D36-409B-A0B7-6B6F4EA5BAD6}" destId="{BCE750E5-540D-4C3F-A612-ABC9543270C6}" srcOrd="0" destOrd="0" presId="urn:microsoft.com/office/officeart/2005/8/layout/default"/>
    <dgm:cxn modelId="{B849FB6B-1879-4FB6-8993-ADC47B64B935}" srcId="{C429ECAD-F14C-4311-B4DE-03142FF0B17C}" destId="{AF79A75E-CE49-4D78-8CD6-1B0D3EE2BE0F}" srcOrd="2" destOrd="0" parTransId="{7093D7A7-625E-47DD-862E-FB56374E4831}" sibTransId="{7B8FD806-66F6-4EAF-8006-C54E3C241AD2}"/>
    <dgm:cxn modelId="{507D4286-5948-4529-894F-40D9744F20DC}" type="presOf" srcId="{53230125-7699-4D30-88B5-045CB4300FD3}" destId="{93171D59-D0B6-4539-8933-E99EA869D6DA}" srcOrd="0" destOrd="0" presId="urn:microsoft.com/office/officeart/2005/8/layout/default"/>
    <dgm:cxn modelId="{B5E5E6AE-6940-4E67-B70E-67C324310B03}" srcId="{C429ECAD-F14C-4311-B4DE-03142FF0B17C}" destId="{5F883CA3-29AF-4908-86A9-E31567BD460E}" srcOrd="4" destOrd="0" parTransId="{6C11867B-2517-40DC-A040-28C438033781}" sibTransId="{051301B5-7096-40D5-81BA-4AF32BBFC8FA}"/>
    <dgm:cxn modelId="{93C068AF-3E59-47E5-BA24-C6D8CEEB6CC3}" srcId="{C429ECAD-F14C-4311-B4DE-03142FF0B17C}" destId="{3F77D35C-049F-4FAB-976A-65CFC49F10FA}" srcOrd="0" destOrd="0" parTransId="{68CD8D74-D11D-4D8F-8E9F-5BB9F7B409BE}" sibTransId="{24C5CA07-4BFA-40FE-B26B-58CDF4B3172C}"/>
    <dgm:cxn modelId="{D94467B1-689F-45E0-AB62-14F8BD597394}" srcId="{C429ECAD-F14C-4311-B4DE-03142FF0B17C}" destId="{E3666E40-EE78-47C5-A1BC-FD9B6767C6DB}" srcOrd="1" destOrd="0" parTransId="{D104EC53-B828-4455-BE32-BA71E1B747B8}" sibTransId="{BD0D9C29-E91F-40A3-9DAF-C7200F948DEC}"/>
    <dgm:cxn modelId="{95275EB9-0CCF-4FCD-8CB3-CD4C524612E1}" srcId="{C429ECAD-F14C-4311-B4DE-03142FF0B17C}" destId="{E1ECCF98-8652-4751-B82A-794F99AD7FD5}" srcOrd="6" destOrd="0" parTransId="{FC2D49E7-53CF-4FE9-AC6A-D7AB2C4EFB1D}" sibTransId="{0FB9899F-104F-4BB1-BB56-6AF39187E021}"/>
    <dgm:cxn modelId="{7E5D44C1-AA0B-4D44-8988-54E4D967DF13}" type="presOf" srcId="{3F77D35C-049F-4FAB-976A-65CFC49F10FA}" destId="{703E72D6-AB07-4F24-8BE5-46A1939EECDD}" srcOrd="0" destOrd="0" presId="urn:microsoft.com/office/officeart/2005/8/layout/default"/>
    <dgm:cxn modelId="{0925C4C4-A94D-4A9B-A979-3CE7A49F94BD}" type="presOf" srcId="{8ADBA6A0-9607-45FA-B212-2D2B48C7C72D}" destId="{47C0A1C4-F877-48F3-808D-C70B1938B313}" srcOrd="0" destOrd="0" presId="urn:microsoft.com/office/officeart/2005/8/layout/default"/>
    <dgm:cxn modelId="{28C726CE-7376-41F0-A51C-E2348E659C3E}" type="presOf" srcId="{47510C57-D38A-4CC0-9872-ABD38D719294}" destId="{327CE105-8DEC-485D-966F-5D95EEA41F39}" srcOrd="0" destOrd="0" presId="urn:microsoft.com/office/officeart/2005/8/layout/default"/>
    <dgm:cxn modelId="{5B1A82D4-791B-49DA-A58C-DC1C841AFEC3}" type="presOf" srcId="{CC8DF4F2-0E77-4DA1-954B-446674022BD7}" destId="{F671EFC5-CC4E-4382-8BA6-062967FBBC53}" srcOrd="0" destOrd="0" presId="urn:microsoft.com/office/officeart/2005/8/layout/default"/>
    <dgm:cxn modelId="{DC1E69D8-CA98-4FAC-88DD-663F1E69D304}" srcId="{C429ECAD-F14C-4311-B4DE-03142FF0B17C}" destId="{53230125-7699-4D30-88B5-045CB4300FD3}" srcOrd="8" destOrd="0" parTransId="{2811FF47-89FB-4387-8BB6-9C15843DD4CD}" sibTransId="{C6CE3711-0062-4634-AD04-87273C590ADE}"/>
    <dgm:cxn modelId="{100A04DD-BAE1-45EE-87A8-A15F510462A2}" type="presOf" srcId="{E3666E40-EE78-47C5-A1BC-FD9B6767C6DB}" destId="{AF2C1F24-CC52-4BFC-BAF1-B1B043CBA9DB}" srcOrd="0" destOrd="0" presId="urn:microsoft.com/office/officeart/2005/8/layout/default"/>
    <dgm:cxn modelId="{013552F2-62D4-4906-BC16-971BE821AF9D}" srcId="{C429ECAD-F14C-4311-B4DE-03142FF0B17C}" destId="{8ADBA6A0-9607-45FA-B212-2D2B48C7C72D}" srcOrd="7" destOrd="0" parTransId="{0A7F55EB-DE74-455A-81CE-C66D11FE4E60}" sibTransId="{EC6FE8A3-537F-4014-95EC-2EE0F9A23DA1}"/>
    <dgm:cxn modelId="{2B46D4F3-184A-42BA-8E3E-140AE3B28D12}" type="presOf" srcId="{5F883CA3-29AF-4908-86A9-E31567BD460E}" destId="{9E78F6D6-C761-41AB-B058-6C866B2F89BF}" srcOrd="0" destOrd="0" presId="urn:microsoft.com/office/officeart/2005/8/layout/default"/>
    <dgm:cxn modelId="{1E21840A-AFF4-44BB-BB5C-3B64AD111F75}" type="presParOf" srcId="{21FD13EA-21A5-4C43-A3C6-F2634634F5FE}" destId="{703E72D6-AB07-4F24-8BE5-46A1939EECDD}" srcOrd="0" destOrd="0" presId="urn:microsoft.com/office/officeart/2005/8/layout/default"/>
    <dgm:cxn modelId="{02D7E222-A874-4764-85BA-B62A3D73F7D0}" type="presParOf" srcId="{21FD13EA-21A5-4C43-A3C6-F2634634F5FE}" destId="{3ACE4B5E-B629-41C8-B1B2-197FD26830CF}" srcOrd="1" destOrd="0" presId="urn:microsoft.com/office/officeart/2005/8/layout/default"/>
    <dgm:cxn modelId="{93F7F7AF-EC6D-46AA-AA72-8E2A06B627DF}" type="presParOf" srcId="{21FD13EA-21A5-4C43-A3C6-F2634634F5FE}" destId="{AF2C1F24-CC52-4BFC-BAF1-B1B043CBA9DB}" srcOrd="2" destOrd="0" presId="urn:microsoft.com/office/officeart/2005/8/layout/default"/>
    <dgm:cxn modelId="{7CD1E196-2B4D-48B9-B511-F7D308A371CA}" type="presParOf" srcId="{21FD13EA-21A5-4C43-A3C6-F2634634F5FE}" destId="{1B2B8917-8B65-44F2-890F-F96C1B0F2AC6}" srcOrd="3" destOrd="0" presId="urn:microsoft.com/office/officeart/2005/8/layout/default"/>
    <dgm:cxn modelId="{DE10E8C6-FECD-4BD0-A816-030A4440CB33}" type="presParOf" srcId="{21FD13EA-21A5-4C43-A3C6-F2634634F5FE}" destId="{D0452E53-A701-4788-9E3D-23292319E479}" srcOrd="4" destOrd="0" presId="urn:microsoft.com/office/officeart/2005/8/layout/default"/>
    <dgm:cxn modelId="{BBF465F2-8484-4167-BEBD-16E001735E73}" type="presParOf" srcId="{21FD13EA-21A5-4C43-A3C6-F2634634F5FE}" destId="{C0CD90FE-0A7B-401C-9042-77AD7F320AF0}" srcOrd="5" destOrd="0" presId="urn:microsoft.com/office/officeart/2005/8/layout/default"/>
    <dgm:cxn modelId="{E9BA5E88-934F-4F5D-B28B-39936D260EDC}" type="presParOf" srcId="{21FD13EA-21A5-4C43-A3C6-F2634634F5FE}" destId="{F671EFC5-CC4E-4382-8BA6-062967FBBC53}" srcOrd="6" destOrd="0" presId="urn:microsoft.com/office/officeart/2005/8/layout/default"/>
    <dgm:cxn modelId="{0881E683-6EDA-4C72-9011-0473D953DFAA}" type="presParOf" srcId="{21FD13EA-21A5-4C43-A3C6-F2634634F5FE}" destId="{9B2204A7-E538-450F-93BA-CFE7CB3BDF17}" srcOrd="7" destOrd="0" presId="urn:microsoft.com/office/officeart/2005/8/layout/default"/>
    <dgm:cxn modelId="{A0D58289-7DB6-49AA-AC1A-8767156A1987}" type="presParOf" srcId="{21FD13EA-21A5-4C43-A3C6-F2634634F5FE}" destId="{9E78F6D6-C761-41AB-B058-6C866B2F89BF}" srcOrd="8" destOrd="0" presId="urn:microsoft.com/office/officeart/2005/8/layout/default"/>
    <dgm:cxn modelId="{2BD9F47C-624F-4136-8454-9ECB188C4E60}" type="presParOf" srcId="{21FD13EA-21A5-4C43-A3C6-F2634634F5FE}" destId="{2951F69D-63C8-443F-8790-8E649EA91BA3}" srcOrd="9" destOrd="0" presId="urn:microsoft.com/office/officeart/2005/8/layout/default"/>
    <dgm:cxn modelId="{343769A1-2C2F-4B73-9754-304301B6BABB}" type="presParOf" srcId="{21FD13EA-21A5-4C43-A3C6-F2634634F5FE}" destId="{327CE105-8DEC-485D-966F-5D95EEA41F39}" srcOrd="10" destOrd="0" presId="urn:microsoft.com/office/officeart/2005/8/layout/default"/>
    <dgm:cxn modelId="{0FF4BE16-7C84-4C66-B780-50704AE05736}" type="presParOf" srcId="{21FD13EA-21A5-4C43-A3C6-F2634634F5FE}" destId="{05D6B6F0-2CC4-462A-B2F1-7E2F23554DAA}" srcOrd="11" destOrd="0" presId="urn:microsoft.com/office/officeart/2005/8/layout/default"/>
    <dgm:cxn modelId="{CD74BF1F-8D79-4BEB-9805-FD8972E89AB0}" type="presParOf" srcId="{21FD13EA-21A5-4C43-A3C6-F2634634F5FE}" destId="{E479F6B4-CC1C-43D7-902B-916831B42E10}" srcOrd="12" destOrd="0" presId="urn:microsoft.com/office/officeart/2005/8/layout/default"/>
    <dgm:cxn modelId="{D768945D-BAB8-49E8-9B54-AC315369FC26}" type="presParOf" srcId="{21FD13EA-21A5-4C43-A3C6-F2634634F5FE}" destId="{3767C004-F7B4-4E29-A9CC-087C9682FFDF}" srcOrd="13" destOrd="0" presId="urn:microsoft.com/office/officeart/2005/8/layout/default"/>
    <dgm:cxn modelId="{666E7BEB-B900-47D4-A3F2-E71E91C62BA6}" type="presParOf" srcId="{21FD13EA-21A5-4C43-A3C6-F2634634F5FE}" destId="{47C0A1C4-F877-48F3-808D-C70B1938B313}" srcOrd="14" destOrd="0" presId="urn:microsoft.com/office/officeart/2005/8/layout/default"/>
    <dgm:cxn modelId="{E458B49D-89A7-447E-A0B1-C2B7F74CC60E}" type="presParOf" srcId="{21FD13EA-21A5-4C43-A3C6-F2634634F5FE}" destId="{C6D5E3AA-7746-4E4E-B8B7-3826BB0EFBB2}" srcOrd="15" destOrd="0" presId="urn:microsoft.com/office/officeart/2005/8/layout/default"/>
    <dgm:cxn modelId="{9863AB7F-E77C-443C-92AE-9C1726282B08}" type="presParOf" srcId="{21FD13EA-21A5-4C43-A3C6-F2634634F5FE}" destId="{93171D59-D0B6-4539-8933-E99EA869D6DA}" srcOrd="16" destOrd="0" presId="urn:microsoft.com/office/officeart/2005/8/layout/default"/>
    <dgm:cxn modelId="{91FF49CE-CD3A-4A14-AC31-0EB4D3D89625}" type="presParOf" srcId="{21FD13EA-21A5-4C43-A3C6-F2634634F5FE}" destId="{90DCA2F8-CE65-4403-98D3-131CAFBA5C47}" srcOrd="17" destOrd="0" presId="urn:microsoft.com/office/officeart/2005/8/layout/default"/>
    <dgm:cxn modelId="{30863BC9-E627-44FA-A225-32B9434E04C4}" type="presParOf" srcId="{21FD13EA-21A5-4C43-A3C6-F2634634F5FE}" destId="{BCE750E5-540D-4C3F-A612-ABC9543270C6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80530C7-814B-4A0E-8DA3-7619B9F45B60}" type="doc">
      <dgm:prSet loTypeId="urn:microsoft.com/office/officeart/2018/2/layout/IconLabel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A011F4FF-C414-4D3A-97A4-DF688951759A}">
      <dgm:prSet custT="1"/>
      <dgm:spPr/>
      <dgm:t>
        <a:bodyPr/>
        <a:lstStyle/>
        <a:p>
          <a:r>
            <a:rPr lang="en-US" sz="1800" b="0" i="0" baseline="0" dirty="0"/>
            <a:t>Because questions ask about </a:t>
          </a:r>
          <a:r>
            <a:rPr lang="en-US" sz="1800" b="1" i="0" baseline="0" dirty="0">
              <a:solidFill>
                <a:schemeClr val="accent3"/>
              </a:solidFill>
            </a:rPr>
            <a:t>yesterday</a:t>
          </a:r>
          <a:r>
            <a:rPr lang="en-US" sz="1800" b="0" i="0" baseline="0" dirty="0"/>
            <a:t>, the survey must be done </a:t>
          </a:r>
          <a:r>
            <a:rPr lang="en-US" sz="1800" b="1" i="0" baseline="0" dirty="0">
              <a:solidFill>
                <a:schemeClr val="accent3"/>
              </a:solidFill>
            </a:rPr>
            <a:t>Tuesday through Friday</a:t>
          </a:r>
          <a:r>
            <a:rPr lang="en-US" sz="1800" b="0" i="0" baseline="0" dirty="0"/>
            <a:t>. </a:t>
          </a:r>
          <a:endParaRPr lang="en-US" sz="1800" dirty="0"/>
        </a:p>
      </dgm:t>
    </dgm:pt>
    <dgm:pt modelId="{D32A9F40-BDF5-4A38-BDC9-B89655C3E9F6}" type="parTrans" cxnId="{3FD61949-55F0-4389-93E7-2B5EB088D4D5}">
      <dgm:prSet/>
      <dgm:spPr/>
      <dgm:t>
        <a:bodyPr/>
        <a:lstStyle/>
        <a:p>
          <a:endParaRPr lang="en-US"/>
        </a:p>
      </dgm:t>
    </dgm:pt>
    <dgm:pt modelId="{3178B494-184D-4544-8248-5EA1845FE6B2}" type="sibTrans" cxnId="{3FD61949-55F0-4389-93E7-2B5EB088D4D5}">
      <dgm:prSet/>
      <dgm:spPr/>
      <dgm:t>
        <a:bodyPr/>
        <a:lstStyle/>
        <a:p>
          <a:endParaRPr lang="en-US"/>
        </a:p>
      </dgm:t>
    </dgm:pt>
    <dgm:pt modelId="{6F5FCFCB-2106-4D0F-8A94-6B4C58921C3F}">
      <dgm:prSet custT="1"/>
      <dgm:spPr/>
      <dgm:t>
        <a:bodyPr/>
        <a:lstStyle/>
        <a:p>
          <a:r>
            <a:rPr lang="en-US" sz="1800" b="0" i="0" baseline="0" dirty="0"/>
            <a:t>EATS should never be given on a day following a school holiday or the week after a full week break from school.</a:t>
          </a:r>
          <a:endParaRPr lang="en-US" sz="1800" dirty="0"/>
        </a:p>
      </dgm:t>
    </dgm:pt>
    <dgm:pt modelId="{F902D387-860B-46F0-8918-6F99F205C182}" type="parTrans" cxnId="{D75FF95D-CD85-4F3D-AB83-A656BD1C89DA}">
      <dgm:prSet/>
      <dgm:spPr/>
      <dgm:t>
        <a:bodyPr/>
        <a:lstStyle/>
        <a:p>
          <a:endParaRPr lang="en-US"/>
        </a:p>
      </dgm:t>
    </dgm:pt>
    <dgm:pt modelId="{05B0495D-B035-4E73-B451-2791FBE8AC6E}" type="sibTrans" cxnId="{D75FF95D-CD85-4F3D-AB83-A656BD1C89DA}">
      <dgm:prSet/>
      <dgm:spPr/>
      <dgm:t>
        <a:bodyPr/>
        <a:lstStyle/>
        <a:p>
          <a:endParaRPr lang="en-US"/>
        </a:p>
      </dgm:t>
    </dgm:pt>
    <dgm:pt modelId="{8B3ED75E-7AF5-4A22-B886-C63AA37C3F18}" type="pres">
      <dgm:prSet presAssocID="{580530C7-814B-4A0E-8DA3-7619B9F45B60}" presName="root" presStyleCnt="0">
        <dgm:presLayoutVars>
          <dgm:dir/>
          <dgm:resizeHandles val="exact"/>
        </dgm:presLayoutVars>
      </dgm:prSet>
      <dgm:spPr/>
    </dgm:pt>
    <dgm:pt modelId="{A2E1FB9C-D378-444A-99D2-D9C88E7E3ABA}" type="pres">
      <dgm:prSet presAssocID="{A011F4FF-C414-4D3A-97A4-DF688951759A}" presName="compNode" presStyleCnt="0"/>
      <dgm:spPr/>
    </dgm:pt>
    <dgm:pt modelId="{75F91260-BD9A-452C-AF67-6EA8B26293A7}" type="pres">
      <dgm:prSet presAssocID="{A011F4FF-C414-4D3A-97A4-DF688951759A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unch Box with solid fill"/>
        </a:ext>
      </dgm:extLst>
    </dgm:pt>
    <dgm:pt modelId="{1B22770F-3EC2-4618-A17A-B5109D50E1BD}" type="pres">
      <dgm:prSet presAssocID="{A011F4FF-C414-4D3A-97A4-DF688951759A}" presName="spaceRect" presStyleCnt="0"/>
      <dgm:spPr/>
    </dgm:pt>
    <dgm:pt modelId="{A5F290B0-E690-43C6-93BE-EAAE6EF68099}" type="pres">
      <dgm:prSet presAssocID="{A011F4FF-C414-4D3A-97A4-DF688951759A}" presName="textRect" presStyleLbl="revTx" presStyleIdx="0" presStyleCnt="2" custScaleX="109281">
        <dgm:presLayoutVars>
          <dgm:chMax val="1"/>
          <dgm:chPref val="1"/>
        </dgm:presLayoutVars>
      </dgm:prSet>
      <dgm:spPr/>
    </dgm:pt>
    <dgm:pt modelId="{056322C2-D644-4159-8B5D-52FB27640395}" type="pres">
      <dgm:prSet presAssocID="{3178B494-184D-4544-8248-5EA1845FE6B2}" presName="sibTrans" presStyleCnt="0"/>
      <dgm:spPr/>
    </dgm:pt>
    <dgm:pt modelId="{288E8478-675A-432C-A83B-A84187D35BDD}" type="pres">
      <dgm:prSet presAssocID="{6F5FCFCB-2106-4D0F-8A94-6B4C58921C3F}" presName="compNode" presStyleCnt="0"/>
      <dgm:spPr/>
    </dgm:pt>
    <dgm:pt modelId="{73CD244F-F40B-46AE-973F-C47A529FD3B1}" type="pres">
      <dgm:prSet presAssocID="{6F5FCFCB-2106-4D0F-8A94-6B4C58921C3F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ily calendar with solid fill"/>
        </a:ext>
      </dgm:extLst>
    </dgm:pt>
    <dgm:pt modelId="{EE9B26FA-1E4B-45B9-9DDA-9E3D3A87FA61}" type="pres">
      <dgm:prSet presAssocID="{6F5FCFCB-2106-4D0F-8A94-6B4C58921C3F}" presName="spaceRect" presStyleCnt="0"/>
      <dgm:spPr/>
    </dgm:pt>
    <dgm:pt modelId="{4C41956D-3FED-4CB2-9941-4AF31D695714}" type="pres">
      <dgm:prSet presAssocID="{6F5FCFCB-2106-4D0F-8A94-6B4C58921C3F}" presName="textRect" presStyleLbl="revTx" presStyleIdx="1" presStyleCnt="2" custScaleX="116215">
        <dgm:presLayoutVars>
          <dgm:chMax val="1"/>
          <dgm:chPref val="1"/>
        </dgm:presLayoutVars>
      </dgm:prSet>
      <dgm:spPr/>
    </dgm:pt>
  </dgm:ptLst>
  <dgm:cxnLst>
    <dgm:cxn modelId="{53BA7C1D-677B-4EB9-87E6-E61099485F85}" type="presOf" srcId="{6F5FCFCB-2106-4D0F-8A94-6B4C58921C3F}" destId="{4C41956D-3FED-4CB2-9941-4AF31D695714}" srcOrd="0" destOrd="0" presId="urn:microsoft.com/office/officeart/2018/2/layout/IconLabelList"/>
    <dgm:cxn modelId="{53B5E227-60BE-42B3-9747-9648B0363568}" type="presOf" srcId="{580530C7-814B-4A0E-8DA3-7619B9F45B60}" destId="{8B3ED75E-7AF5-4A22-B886-C63AA37C3F18}" srcOrd="0" destOrd="0" presId="urn:microsoft.com/office/officeart/2018/2/layout/IconLabelList"/>
    <dgm:cxn modelId="{D75FF95D-CD85-4F3D-AB83-A656BD1C89DA}" srcId="{580530C7-814B-4A0E-8DA3-7619B9F45B60}" destId="{6F5FCFCB-2106-4D0F-8A94-6B4C58921C3F}" srcOrd="1" destOrd="0" parTransId="{F902D387-860B-46F0-8918-6F99F205C182}" sibTransId="{05B0495D-B035-4E73-B451-2791FBE8AC6E}"/>
    <dgm:cxn modelId="{3FD61949-55F0-4389-93E7-2B5EB088D4D5}" srcId="{580530C7-814B-4A0E-8DA3-7619B9F45B60}" destId="{A011F4FF-C414-4D3A-97A4-DF688951759A}" srcOrd="0" destOrd="0" parTransId="{D32A9F40-BDF5-4A38-BDC9-B89655C3E9F6}" sibTransId="{3178B494-184D-4544-8248-5EA1845FE6B2}"/>
    <dgm:cxn modelId="{4B28BED8-705D-40EB-97FA-49380CFBB492}" type="presOf" srcId="{A011F4FF-C414-4D3A-97A4-DF688951759A}" destId="{A5F290B0-E690-43C6-93BE-EAAE6EF68099}" srcOrd="0" destOrd="0" presId="urn:microsoft.com/office/officeart/2018/2/layout/IconLabelList"/>
    <dgm:cxn modelId="{914CDC20-95F8-419D-8A95-63D097DE7B8E}" type="presParOf" srcId="{8B3ED75E-7AF5-4A22-B886-C63AA37C3F18}" destId="{A2E1FB9C-D378-444A-99D2-D9C88E7E3ABA}" srcOrd="0" destOrd="0" presId="urn:microsoft.com/office/officeart/2018/2/layout/IconLabelList"/>
    <dgm:cxn modelId="{FC15DDB9-B101-46B6-B1E2-AA730CBD4B18}" type="presParOf" srcId="{A2E1FB9C-D378-444A-99D2-D9C88E7E3ABA}" destId="{75F91260-BD9A-452C-AF67-6EA8B26293A7}" srcOrd="0" destOrd="0" presId="urn:microsoft.com/office/officeart/2018/2/layout/IconLabelList"/>
    <dgm:cxn modelId="{7F0D7289-A9DE-482E-AC78-B1A15FCA2DDC}" type="presParOf" srcId="{A2E1FB9C-D378-444A-99D2-D9C88E7E3ABA}" destId="{1B22770F-3EC2-4618-A17A-B5109D50E1BD}" srcOrd="1" destOrd="0" presId="urn:microsoft.com/office/officeart/2018/2/layout/IconLabelList"/>
    <dgm:cxn modelId="{7BCD9636-EA93-4E8C-9BCC-45B9C55C3BE3}" type="presParOf" srcId="{A2E1FB9C-D378-444A-99D2-D9C88E7E3ABA}" destId="{A5F290B0-E690-43C6-93BE-EAAE6EF68099}" srcOrd="2" destOrd="0" presId="urn:microsoft.com/office/officeart/2018/2/layout/IconLabelList"/>
    <dgm:cxn modelId="{3133C292-22A0-4531-AF79-E4D0745BA781}" type="presParOf" srcId="{8B3ED75E-7AF5-4A22-B886-C63AA37C3F18}" destId="{056322C2-D644-4159-8B5D-52FB27640395}" srcOrd="1" destOrd="0" presId="urn:microsoft.com/office/officeart/2018/2/layout/IconLabelList"/>
    <dgm:cxn modelId="{6478F670-7182-428F-95AB-8E65E2BA423E}" type="presParOf" srcId="{8B3ED75E-7AF5-4A22-B886-C63AA37C3F18}" destId="{288E8478-675A-432C-A83B-A84187D35BDD}" srcOrd="2" destOrd="0" presId="urn:microsoft.com/office/officeart/2018/2/layout/IconLabelList"/>
    <dgm:cxn modelId="{ED35C70A-C5AD-43CD-9C2F-603ACB52123F}" type="presParOf" srcId="{288E8478-675A-432C-A83B-A84187D35BDD}" destId="{73CD244F-F40B-46AE-973F-C47A529FD3B1}" srcOrd="0" destOrd="0" presId="urn:microsoft.com/office/officeart/2018/2/layout/IconLabelList"/>
    <dgm:cxn modelId="{FEBDD4B3-B748-444A-A409-27F160720CE1}" type="presParOf" srcId="{288E8478-675A-432C-A83B-A84187D35BDD}" destId="{EE9B26FA-1E4B-45B9-9DDA-9E3D3A87FA61}" srcOrd="1" destOrd="0" presId="urn:microsoft.com/office/officeart/2018/2/layout/IconLabelList"/>
    <dgm:cxn modelId="{5F5DDE84-B5BF-432F-87E0-B77A3C30A260}" type="presParOf" srcId="{288E8478-675A-432C-A83B-A84187D35BDD}" destId="{4C41956D-3FED-4CB2-9941-4AF31D695714}" srcOrd="2" destOrd="0" presId="urn:microsoft.com/office/officeart/2018/2/layout/IconLabel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A34C1C3-F14D-46B8-9B62-0A4B76B859EF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61454E7-2349-44D4-B7BB-22D76517F53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b="1" dirty="0"/>
            <a:t>Separate pre and post links, custom to each </a:t>
          </a:r>
          <a:r>
            <a:rPr lang="en-US" sz="1600" b="1" i="1" dirty="0"/>
            <a:t>school</a:t>
          </a:r>
          <a:endParaRPr lang="en-US" sz="1600" b="1" dirty="0"/>
        </a:p>
      </dgm:t>
    </dgm:pt>
    <dgm:pt modelId="{61C7237C-DD6E-4DE2-AC6F-D4AF8CC25EBE}" type="parTrans" cxnId="{7E42441B-6DBD-4823-BC8F-013AE0C0D3D6}">
      <dgm:prSet/>
      <dgm:spPr/>
      <dgm:t>
        <a:bodyPr/>
        <a:lstStyle/>
        <a:p>
          <a:endParaRPr lang="en-US" sz="1600"/>
        </a:p>
      </dgm:t>
    </dgm:pt>
    <dgm:pt modelId="{0A303704-2581-4AC9-ABE4-D62A214797E0}" type="sibTrans" cxnId="{7E42441B-6DBD-4823-BC8F-013AE0C0D3D6}">
      <dgm:prSet/>
      <dgm:spPr/>
      <dgm:t>
        <a:bodyPr/>
        <a:lstStyle/>
        <a:p>
          <a:endParaRPr lang="en-US" sz="1600"/>
        </a:p>
      </dgm:t>
    </dgm:pt>
    <dgm:pt modelId="{7BCC0738-D1DF-4CEE-AEFE-2829655F216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b="1" dirty="0"/>
            <a:t>LHD, school name, PEARS site ID, and pre/post are embedded in each link and auto-populate in the survey</a:t>
          </a:r>
        </a:p>
      </dgm:t>
    </dgm:pt>
    <dgm:pt modelId="{48F28AEE-1703-49CE-99AE-8C84D43B5787}" type="parTrans" cxnId="{296695BC-05E5-484D-856B-7EA18767B6BC}">
      <dgm:prSet/>
      <dgm:spPr/>
      <dgm:t>
        <a:bodyPr/>
        <a:lstStyle/>
        <a:p>
          <a:endParaRPr lang="en-US" sz="1600"/>
        </a:p>
      </dgm:t>
    </dgm:pt>
    <dgm:pt modelId="{AD77C944-372A-4E72-A97E-1E4C7631FAB4}" type="sibTrans" cxnId="{296695BC-05E5-484D-856B-7EA18767B6BC}">
      <dgm:prSet/>
      <dgm:spPr/>
      <dgm:t>
        <a:bodyPr/>
        <a:lstStyle/>
        <a:p>
          <a:endParaRPr lang="en-US" sz="1600"/>
        </a:p>
      </dgm:t>
    </dgm:pt>
    <dgm:pt modelId="{04A478B8-4A8B-4332-BB19-0052E6611C3C}">
      <dgm:prSet custT="1"/>
      <dgm:spPr/>
      <dgm:t>
        <a:bodyPr/>
        <a:lstStyle/>
        <a:p>
          <a:pPr>
            <a:lnSpc>
              <a:spcPct val="100000"/>
            </a:lnSpc>
            <a:buFont typeface="Arial" panose="020B0604020202020204" pitchFamily="34" charset="0"/>
            <a:buNone/>
          </a:pPr>
          <a:r>
            <a:rPr lang="en-US" sz="1600" b="0" dirty="0"/>
            <a:t>Embedded data cannot be edited</a:t>
          </a:r>
          <a:endParaRPr lang="en-US" sz="1600" dirty="0"/>
        </a:p>
      </dgm:t>
    </dgm:pt>
    <dgm:pt modelId="{CA60AB28-2046-40AE-91D0-104F03D4A714}" type="parTrans" cxnId="{E0225069-77D5-4906-8315-BDBF49437D05}">
      <dgm:prSet/>
      <dgm:spPr/>
      <dgm:t>
        <a:bodyPr/>
        <a:lstStyle/>
        <a:p>
          <a:endParaRPr lang="en-US" sz="1600"/>
        </a:p>
      </dgm:t>
    </dgm:pt>
    <dgm:pt modelId="{88B0E891-D698-44EC-83F5-A40469DE9277}" type="sibTrans" cxnId="{E0225069-77D5-4906-8315-BDBF49437D05}">
      <dgm:prSet/>
      <dgm:spPr/>
      <dgm:t>
        <a:bodyPr/>
        <a:lstStyle/>
        <a:p>
          <a:endParaRPr lang="en-US" sz="1600"/>
        </a:p>
      </dgm:t>
    </dgm:pt>
    <dgm:pt modelId="{962262A3-A2C3-49A4-9D2A-CF61AE9ACBBF}">
      <dgm:prSet custT="1"/>
      <dgm:spPr/>
      <dgm:t>
        <a:bodyPr/>
        <a:lstStyle/>
        <a:p>
          <a:pPr>
            <a:lnSpc>
              <a:spcPct val="100000"/>
            </a:lnSpc>
            <a:buNone/>
          </a:pPr>
          <a:r>
            <a:rPr lang="en-US" sz="1600" b="0" dirty="0"/>
            <a:t>Use full link</a:t>
          </a:r>
          <a:endParaRPr lang="en-US" sz="1600" dirty="0"/>
        </a:p>
      </dgm:t>
    </dgm:pt>
    <dgm:pt modelId="{766FE2A6-C780-46E2-83D1-A15822622B56}" type="parTrans" cxnId="{A87D5256-B6A6-4EA9-933B-60BF73C31D6E}">
      <dgm:prSet/>
      <dgm:spPr/>
      <dgm:t>
        <a:bodyPr/>
        <a:lstStyle/>
        <a:p>
          <a:endParaRPr lang="en-US" sz="1600"/>
        </a:p>
      </dgm:t>
    </dgm:pt>
    <dgm:pt modelId="{3A7C9820-999E-4C53-872D-31133033A451}" type="sibTrans" cxnId="{A87D5256-B6A6-4EA9-933B-60BF73C31D6E}">
      <dgm:prSet/>
      <dgm:spPr/>
      <dgm:t>
        <a:bodyPr/>
        <a:lstStyle/>
        <a:p>
          <a:endParaRPr lang="en-US" sz="1600"/>
        </a:p>
      </dgm:t>
    </dgm:pt>
    <dgm:pt modelId="{7D7816DB-487A-4FBC-A292-55835043E34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b="1" dirty="0"/>
            <a:t>Paper surveys are also entered into your site-specific links</a:t>
          </a:r>
        </a:p>
      </dgm:t>
    </dgm:pt>
    <dgm:pt modelId="{DA5F3660-FCD7-49E0-8E85-CD36A23F9FAA}" type="parTrans" cxnId="{4955D36E-3908-44FD-8A77-E074EB9F9429}">
      <dgm:prSet/>
      <dgm:spPr/>
      <dgm:t>
        <a:bodyPr/>
        <a:lstStyle/>
        <a:p>
          <a:endParaRPr lang="en-US" sz="1600"/>
        </a:p>
      </dgm:t>
    </dgm:pt>
    <dgm:pt modelId="{A5559C95-1289-4476-ABFF-82E13F5D5760}" type="sibTrans" cxnId="{4955D36E-3908-44FD-8A77-E074EB9F9429}">
      <dgm:prSet/>
      <dgm:spPr/>
      <dgm:t>
        <a:bodyPr/>
        <a:lstStyle/>
        <a:p>
          <a:endParaRPr lang="en-US" sz="1600"/>
        </a:p>
      </dgm:t>
    </dgm:pt>
    <dgm:pt modelId="{C308873D-DD32-43F1-9C0F-DE2CBA98987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/>
            <a:t>Survey data are never entered into PEARS</a:t>
          </a:r>
        </a:p>
      </dgm:t>
    </dgm:pt>
    <dgm:pt modelId="{701E6824-36F5-447F-B7E8-589283F5C855}" type="parTrans" cxnId="{55909525-A94D-42D5-9DD6-F482EAE54410}">
      <dgm:prSet/>
      <dgm:spPr/>
      <dgm:t>
        <a:bodyPr/>
        <a:lstStyle/>
        <a:p>
          <a:endParaRPr lang="en-US" sz="1600"/>
        </a:p>
      </dgm:t>
    </dgm:pt>
    <dgm:pt modelId="{7F09AF57-B78C-4A89-9B97-681A97153E7A}" type="sibTrans" cxnId="{55909525-A94D-42D5-9DD6-F482EAE54410}">
      <dgm:prSet/>
      <dgm:spPr/>
      <dgm:t>
        <a:bodyPr/>
        <a:lstStyle/>
        <a:p>
          <a:endParaRPr lang="en-US" sz="1600"/>
        </a:p>
      </dgm:t>
    </dgm:pt>
    <dgm:pt modelId="{48927036-AEF0-4357-9757-ECD717ACFF9A}" type="pres">
      <dgm:prSet presAssocID="{BA34C1C3-F14D-46B8-9B62-0A4B76B859EF}" presName="root" presStyleCnt="0">
        <dgm:presLayoutVars>
          <dgm:dir/>
          <dgm:resizeHandles val="exact"/>
        </dgm:presLayoutVars>
      </dgm:prSet>
      <dgm:spPr/>
    </dgm:pt>
    <dgm:pt modelId="{637D18F4-BDCA-4FE9-9693-FDB42BF947E6}" type="pres">
      <dgm:prSet presAssocID="{961454E7-2349-44D4-B7BB-22D76517F53A}" presName="compNode" presStyleCnt="0"/>
      <dgm:spPr/>
    </dgm:pt>
    <dgm:pt modelId="{3924FA42-F7CC-4151-BE7D-41EE49A75CD9}" type="pres">
      <dgm:prSet presAssocID="{961454E7-2349-44D4-B7BB-22D76517F53A}" presName="bgRect" presStyleLbl="bgShp" presStyleIdx="0" presStyleCnt="3"/>
      <dgm:spPr/>
    </dgm:pt>
    <dgm:pt modelId="{5366775A-FC52-4267-A831-5C138559AC74}" type="pres">
      <dgm:prSet presAssocID="{961454E7-2349-44D4-B7BB-22D76517F53A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hoolhouse with solid fill"/>
        </a:ext>
      </dgm:extLst>
    </dgm:pt>
    <dgm:pt modelId="{31FD925A-10FB-4549-A98F-A2ABA456171B}" type="pres">
      <dgm:prSet presAssocID="{961454E7-2349-44D4-B7BB-22D76517F53A}" presName="spaceRect" presStyleCnt="0"/>
      <dgm:spPr/>
    </dgm:pt>
    <dgm:pt modelId="{5123AF10-AA90-4544-A3DA-7B17FD44586A}" type="pres">
      <dgm:prSet presAssocID="{961454E7-2349-44D4-B7BB-22D76517F53A}" presName="parTx" presStyleLbl="revTx" presStyleIdx="0" presStyleCnt="5">
        <dgm:presLayoutVars>
          <dgm:chMax val="0"/>
          <dgm:chPref val="0"/>
        </dgm:presLayoutVars>
      </dgm:prSet>
      <dgm:spPr/>
    </dgm:pt>
    <dgm:pt modelId="{C5CF352A-891A-49AA-84BD-A5BA8FF1A2CE}" type="pres">
      <dgm:prSet presAssocID="{0A303704-2581-4AC9-ABE4-D62A214797E0}" presName="sibTrans" presStyleCnt="0"/>
      <dgm:spPr/>
    </dgm:pt>
    <dgm:pt modelId="{EE498E1C-A5A8-47B9-993E-8394EBC497FE}" type="pres">
      <dgm:prSet presAssocID="{7BCC0738-D1DF-4CEE-AEFE-2829655F2161}" presName="compNode" presStyleCnt="0"/>
      <dgm:spPr/>
    </dgm:pt>
    <dgm:pt modelId="{18C1D344-48D0-4922-99AE-A645617418C5}" type="pres">
      <dgm:prSet presAssocID="{7BCC0738-D1DF-4CEE-AEFE-2829655F2161}" presName="bgRect" presStyleLbl="bgShp" presStyleIdx="1" presStyleCnt="3"/>
      <dgm:spPr/>
    </dgm:pt>
    <dgm:pt modelId="{73D9E3E7-8C9F-4485-ABE0-7BDB65F57413}" type="pres">
      <dgm:prSet presAssocID="{7BCC0738-D1DF-4CEE-AEFE-2829655F2161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nk with solid fill"/>
        </a:ext>
      </dgm:extLst>
    </dgm:pt>
    <dgm:pt modelId="{976EE348-C675-488A-BF85-09472A593F91}" type="pres">
      <dgm:prSet presAssocID="{7BCC0738-D1DF-4CEE-AEFE-2829655F2161}" presName="spaceRect" presStyleCnt="0"/>
      <dgm:spPr/>
    </dgm:pt>
    <dgm:pt modelId="{3D8DA651-3263-4D27-8098-38EA49CE3568}" type="pres">
      <dgm:prSet presAssocID="{7BCC0738-D1DF-4CEE-AEFE-2829655F2161}" presName="parTx" presStyleLbl="revTx" presStyleIdx="1" presStyleCnt="5">
        <dgm:presLayoutVars>
          <dgm:chMax val="0"/>
          <dgm:chPref val="0"/>
        </dgm:presLayoutVars>
      </dgm:prSet>
      <dgm:spPr/>
    </dgm:pt>
    <dgm:pt modelId="{E7ABF858-21D3-4863-9304-43175699B544}" type="pres">
      <dgm:prSet presAssocID="{7BCC0738-D1DF-4CEE-AEFE-2829655F2161}" presName="desTx" presStyleLbl="revTx" presStyleIdx="2" presStyleCnt="5">
        <dgm:presLayoutVars/>
      </dgm:prSet>
      <dgm:spPr/>
    </dgm:pt>
    <dgm:pt modelId="{A71905C7-7670-45D1-A4DD-7B3716B490CF}" type="pres">
      <dgm:prSet presAssocID="{AD77C944-372A-4E72-A97E-1E4C7631FAB4}" presName="sibTrans" presStyleCnt="0"/>
      <dgm:spPr/>
    </dgm:pt>
    <dgm:pt modelId="{72AEE1C0-BA22-4A58-946D-4D271D4534E6}" type="pres">
      <dgm:prSet presAssocID="{7D7816DB-487A-4FBC-A292-55835043E34D}" presName="compNode" presStyleCnt="0"/>
      <dgm:spPr/>
    </dgm:pt>
    <dgm:pt modelId="{43C671CC-BC5F-40E6-A5CD-A8DEC5D54361}" type="pres">
      <dgm:prSet presAssocID="{7D7816DB-487A-4FBC-A292-55835043E34D}" presName="bgRect" presStyleLbl="bgShp" presStyleIdx="2" presStyleCnt="3" custLinFactNeighborY="864"/>
      <dgm:spPr/>
    </dgm:pt>
    <dgm:pt modelId="{11F82DF7-1D41-4E44-BC1F-98D4C42FA6E2}" type="pres">
      <dgm:prSet presAssocID="{7D7816DB-487A-4FBC-A292-55835043E34D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st with solid fill"/>
        </a:ext>
      </dgm:extLst>
    </dgm:pt>
    <dgm:pt modelId="{9170AFA4-4AAE-4D9F-81E5-CAE5404EC736}" type="pres">
      <dgm:prSet presAssocID="{7D7816DB-487A-4FBC-A292-55835043E34D}" presName="spaceRect" presStyleCnt="0"/>
      <dgm:spPr/>
    </dgm:pt>
    <dgm:pt modelId="{5A0A1F1C-34CA-48D0-91DD-64843F36A8DF}" type="pres">
      <dgm:prSet presAssocID="{7D7816DB-487A-4FBC-A292-55835043E34D}" presName="parTx" presStyleLbl="revTx" presStyleIdx="3" presStyleCnt="5">
        <dgm:presLayoutVars>
          <dgm:chMax val="0"/>
          <dgm:chPref val="0"/>
        </dgm:presLayoutVars>
      </dgm:prSet>
      <dgm:spPr/>
    </dgm:pt>
    <dgm:pt modelId="{F248BC41-4C78-40C5-A3B4-B22CAC57619C}" type="pres">
      <dgm:prSet presAssocID="{7D7816DB-487A-4FBC-A292-55835043E34D}" presName="desTx" presStyleLbl="revTx" presStyleIdx="4" presStyleCnt="5">
        <dgm:presLayoutVars/>
      </dgm:prSet>
      <dgm:spPr/>
    </dgm:pt>
  </dgm:ptLst>
  <dgm:cxnLst>
    <dgm:cxn modelId="{E5C9490F-2200-4CF0-8711-F7A67C9D4426}" type="presOf" srcId="{962262A3-A2C3-49A4-9D2A-CF61AE9ACBBF}" destId="{E7ABF858-21D3-4863-9304-43175699B544}" srcOrd="0" destOrd="1" presId="urn:microsoft.com/office/officeart/2018/2/layout/IconVerticalSolidList"/>
    <dgm:cxn modelId="{7E42441B-6DBD-4823-BC8F-013AE0C0D3D6}" srcId="{BA34C1C3-F14D-46B8-9B62-0A4B76B859EF}" destId="{961454E7-2349-44D4-B7BB-22D76517F53A}" srcOrd="0" destOrd="0" parTransId="{61C7237C-DD6E-4DE2-AC6F-D4AF8CC25EBE}" sibTransId="{0A303704-2581-4AC9-ABE4-D62A214797E0}"/>
    <dgm:cxn modelId="{55909525-A94D-42D5-9DD6-F482EAE54410}" srcId="{7D7816DB-487A-4FBC-A292-55835043E34D}" destId="{C308873D-DD32-43F1-9C0F-DE2CBA989872}" srcOrd="0" destOrd="0" parTransId="{701E6824-36F5-447F-B7E8-589283F5C855}" sibTransId="{7F09AF57-B78C-4A89-9B97-681A97153E7A}"/>
    <dgm:cxn modelId="{121ADF42-D57B-4C47-88AD-FD51F8B3D079}" type="presOf" srcId="{C308873D-DD32-43F1-9C0F-DE2CBA989872}" destId="{F248BC41-4C78-40C5-A3B4-B22CAC57619C}" srcOrd="0" destOrd="0" presId="urn:microsoft.com/office/officeart/2018/2/layout/IconVerticalSolidList"/>
    <dgm:cxn modelId="{E0225069-77D5-4906-8315-BDBF49437D05}" srcId="{7BCC0738-D1DF-4CEE-AEFE-2829655F2161}" destId="{04A478B8-4A8B-4332-BB19-0052E6611C3C}" srcOrd="0" destOrd="0" parTransId="{CA60AB28-2046-40AE-91D0-104F03D4A714}" sibTransId="{88B0E891-D698-44EC-83F5-A40469DE9277}"/>
    <dgm:cxn modelId="{4955D36E-3908-44FD-8A77-E074EB9F9429}" srcId="{BA34C1C3-F14D-46B8-9B62-0A4B76B859EF}" destId="{7D7816DB-487A-4FBC-A292-55835043E34D}" srcOrd="2" destOrd="0" parTransId="{DA5F3660-FCD7-49E0-8E85-CD36A23F9FAA}" sibTransId="{A5559C95-1289-4476-ABFF-82E13F5D5760}"/>
    <dgm:cxn modelId="{6BBB0A54-12C4-491E-859A-63399FFA06FF}" type="presOf" srcId="{7BCC0738-D1DF-4CEE-AEFE-2829655F2161}" destId="{3D8DA651-3263-4D27-8098-38EA49CE3568}" srcOrd="0" destOrd="0" presId="urn:microsoft.com/office/officeart/2018/2/layout/IconVerticalSolidList"/>
    <dgm:cxn modelId="{FD894B56-94FE-48F7-9F93-058C00A054EA}" type="presOf" srcId="{961454E7-2349-44D4-B7BB-22D76517F53A}" destId="{5123AF10-AA90-4544-A3DA-7B17FD44586A}" srcOrd="0" destOrd="0" presId="urn:microsoft.com/office/officeart/2018/2/layout/IconVerticalSolidList"/>
    <dgm:cxn modelId="{A87D5256-B6A6-4EA9-933B-60BF73C31D6E}" srcId="{7BCC0738-D1DF-4CEE-AEFE-2829655F2161}" destId="{962262A3-A2C3-49A4-9D2A-CF61AE9ACBBF}" srcOrd="1" destOrd="0" parTransId="{766FE2A6-C780-46E2-83D1-A15822622B56}" sibTransId="{3A7C9820-999E-4C53-872D-31133033A451}"/>
    <dgm:cxn modelId="{296695BC-05E5-484D-856B-7EA18767B6BC}" srcId="{BA34C1C3-F14D-46B8-9B62-0A4B76B859EF}" destId="{7BCC0738-D1DF-4CEE-AEFE-2829655F2161}" srcOrd="1" destOrd="0" parTransId="{48F28AEE-1703-49CE-99AE-8C84D43B5787}" sibTransId="{AD77C944-372A-4E72-A97E-1E4C7631FAB4}"/>
    <dgm:cxn modelId="{57C25BC2-D769-4EEA-BA82-AAB6E2101859}" type="presOf" srcId="{BA34C1C3-F14D-46B8-9B62-0A4B76B859EF}" destId="{48927036-AEF0-4357-9757-ECD717ACFF9A}" srcOrd="0" destOrd="0" presId="urn:microsoft.com/office/officeart/2018/2/layout/IconVerticalSolidList"/>
    <dgm:cxn modelId="{D65C9CF5-8D1D-4D31-A595-27DB48FE9E74}" type="presOf" srcId="{04A478B8-4A8B-4332-BB19-0052E6611C3C}" destId="{E7ABF858-21D3-4863-9304-43175699B544}" srcOrd="0" destOrd="0" presId="urn:microsoft.com/office/officeart/2018/2/layout/IconVerticalSolidList"/>
    <dgm:cxn modelId="{798398FF-51AE-473E-AF53-4289EC8696F4}" type="presOf" srcId="{7D7816DB-487A-4FBC-A292-55835043E34D}" destId="{5A0A1F1C-34CA-48D0-91DD-64843F36A8DF}" srcOrd="0" destOrd="0" presId="urn:microsoft.com/office/officeart/2018/2/layout/IconVerticalSolidList"/>
    <dgm:cxn modelId="{0953F21F-D153-47DD-A5AC-251A54A9946B}" type="presParOf" srcId="{48927036-AEF0-4357-9757-ECD717ACFF9A}" destId="{637D18F4-BDCA-4FE9-9693-FDB42BF947E6}" srcOrd="0" destOrd="0" presId="urn:microsoft.com/office/officeart/2018/2/layout/IconVerticalSolidList"/>
    <dgm:cxn modelId="{E5AFCCDA-8C7D-4D84-9FFC-6E4FDCD6BF2C}" type="presParOf" srcId="{637D18F4-BDCA-4FE9-9693-FDB42BF947E6}" destId="{3924FA42-F7CC-4151-BE7D-41EE49A75CD9}" srcOrd="0" destOrd="0" presId="urn:microsoft.com/office/officeart/2018/2/layout/IconVerticalSolidList"/>
    <dgm:cxn modelId="{8C2D23A5-BBA4-401F-862D-39D097ADA608}" type="presParOf" srcId="{637D18F4-BDCA-4FE9-9693-FDB42BF947E6}" destId="{5366775A-FC52-4267-A831-5C138559AC74}" srcOrd="1" destOrd="0" presId="urn:microsoft.com/office/officeart/2018/2/layout/IconVerticalSolidList"/>
    <dgm:cxn modelId="{C72F981B-D5E2-4F6E-AC97-3CE3CA07B70B}" type="presParOf" srcId="{637D18F4-BDCA-4FE9-9693-FDB42BF947E6}" destId="{31FD925A-10FB-4549-A98F-A2ABA456171B}" srcOrd="2" destOrd="0" presId="urn:microsoft.com/office/officeart/2018/2/layout/IconVerticalSolidList"/>
    <dgm:cxn modelId="{11A1FFCD-75DC-4230-95AC-372C16B73AA0}" type="presParOf" srcId="{637D18F4-BDCA-4FE9-9693-FDB42BF947E6}" destId="{5123AF10-AA90-4544-A3DA-7B17FD44586A}" srcOrd="3" destOrd="0" presId="urn:microsoft.com/office/officeart/2018/2/layout/IconVerticalSolidList"/>
    <dgm:cxn modelId="{108F3E14-EA55-4C91-A874-67B0806E8CE3}" type="presParOf" srcId="{48927036-AEF0-4357-9757-ECD717ACFF9A}" destId="{C5CF352A-891A-49AA-84BD-A5BA8FF1A2CE}" srcOrd="1" destOrd="0" presId="urn:microsoft.com/office/officeart/2018/2/layout/IconVerticalSolidList"/>
    <dgm:cxn modelId="{A8FB9514-09ED-44AF-A28E-1E6E08109325}" type="presParOf" srcId="{48927036-AEF0-4357-9757-ECD717ACFF9A}" destId="{EE498E1C-A5A8-47B9-993E-8394EBC497FE}" srcOrd="2" destOrd="0" presId="urn:microsoft.com/office/officeart/2018/2/layout/IconVerticalSolidList"/>
    <dgm:cxn modelId="{BA9B3EB7-A612-4BD0-9148-A21093D41946}" type="presParOf" srcId="{EE498E1C-A5A8-47B9-993E-8394EBC497FE}" destId="{18C1D344-48D0-4922-99AE-A645617418C5}" srcOrd="0" destOrd="0" presId="urn:microsoft.com/office/officeart/2018/2/layout/IconVerticalSolidList"/>
    <dgm:cxn modelId="{A23D81C1-0672-4910-B983-1C33F86FFAE6}" type="presParOf" srcId="{EE498E1C-A5A8-47B9-993E-8394EBC497FE}" destId="{73D9E3E7-8C9F-4485-ABE0-7BDB65F57413}" srcOrd="1" destOrd="0" presId="urn:microsoft.com/office/officeart/2018/2/layout/IconVerticalSolidList"/>
    <dgm:cxn modelId="{5B837357-BB20-4E8D-AC35-4B19D1C39987}" type="presParOf" srcId="{EE498E1C-A5A8-47B9-993E-8394EBC497FE}" destId="{976EE348-C675-488A-BF85-09472A593F91}" srcOrd="2" destOrd="0" presId="urn:microsoft.com/office/officeart/2018/2/layout/IconVerticalSolidList"/>
    <dgm:cxn modelId="{792F3603-5248-4A92-81EF-7C41DCC23E26}" type="presParOf" srcId="{EE498E1C-A5A8-47B9-993E-8394EBC497FE}" destId="{3D8DA651-3263-4D27-8098-38EA49CE3568}" srcOrd="3" destOrd="0" presId="urn:microsoft.com/office/officeart/2018/2/layout/IconVerticalSolidList"/>
    <dgm:cxn modelId="{D4327EB0-1A85-4CFC-AE3C-F63E64601C9A}" type="presParOf" srcId="{EE498E1C-A5A8-47B9-993E-8394EBC497FE}" destId="{E7ABF858-21D3-4863-9304-43175699B544}" srcOrd="4" destOrd="0" presId="urn:microsoft.com/office/officeart/2018/2/layout/IconVerticalSolidList"/>
    <dgm:cxn modelId="{9AD267B2-5F99-4E61-B840-06073B665EC0}" type="presParOf" srcId="{48927036-AEF0-4357-9757-ECD717ACFF9A}" destId="{A71905C7-7670-45D1-A4DD-7B3716B490CF}" srcOrd="3" destOrd="0" presId="urn:microsoft.com/office/officeart/2018/2/layout/IconVerticalSolidList"/>
    <dgm:cxn modelId="{1C915CF2-DD55-48C1-BE77-29FC08B4D6A8}" type="presParOf" srcId="{48927036-AEF0-4357-9757-ECD717ACFF9A}" destId="{72AEE1C0-BA22-4A58-946D-4D271D4534E6}" srcOrd="4" destOrd="0" presId="urn:microsoft.com/office/officeart/2018/2/layout/IconVerticalSolidList"/>
    <dgm:cxn modelId="{D72F0D03-8E7B-42E7-B69F-AF304D2D6523}" type="presParOf" srcId="{72AEE1C0-BA22-4A58-946D-4D271D4534E6}" destId="{43C671CC-BC5F-40E6-A5CD-A8DEC5D54361}" srcOrd="0" destOrd="0" presId="urn:microsoft.com/office/officeart/2018/2/layout/IconVerticalSolidList"/>
    <dgm:cxn modelId="{4900FAB7-4044-46C4-BB07-4D073D066CA9}" type="presParOf" srcId="{72AEE1C0-BA22-4A58-946D-4D271D4534E6}" destId="{11F82DF7-1D41-4E44-BC1F-98D4C42FA6E2}" srcOrd="1" destOrd="0" presId="urn:microsoft.com/office/officeart/2018/2/layout/IconVerticalSolidList"/>
    <dgm:cxn modelId="{0C58386D-8593-4F17-8022-770B538BC923}" type="presParOf" srcId="{72AEE1C0-BA22-4A58-946D-4D271D4534E6}" destId="{9170AFA4-4AAE-4D9F-81E5-CAE5404EC736}" srcOrd="2" destOrd="0" presId="urn:microsoft.com/office/officeart/2018/2/layout/IconVerticalSolidList"/>
    <dgm:cxn modelId="{74B82A9F-C3F7-4A56-8167-67689878FFD7}" type="presParOf" srcId="{72AEE1C0-BA22-4A58-946D-4D271D4534E6}" destId="{5A0A1F1C-34CA-48D0-91DD-64843F36A8DF}" srcOrd="3" destOrd="0" presId="urn:microsoft.com/office/officeart/2018/2/layout/IconVerticalSolidList"/>
    <dgm:cxn modelId="{BBEFBCE3-6A52-490B-B30D-FD52913AA3A5}" type="presParOf" srcId="{72AEE1C0-BA22-4A58-946D-4D271D4534E6}" destId="{F248BC41-4C78-40C5-A3B4-B22CAC57619C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AFADAFBC-F293-4D15-8A5B-ACFE17A6C10E}" type="doc">
      <dgm:prSet loTypeId="urn:microsoft.com/office/officeart/2005/8/layout/hList1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1283E38D-B39A-4472-B2AC-437B0BACC1AD}">
      <dgm:prSet/>
      <dgm:spPr/>
      <dgm:t>
        <a:bodyPr/>
        <a:lstStyle/>
        <a:p>
          <a:r>
            <a:rPr lang="en-US" b="1"/>
            <a:t>You can use link shortening tools, e.g., Bitly or TinyURL</a:t>
          </a:r>
          <a:endParaRPr lang="en-US"/>
        </a:p>
      </dgm:t>
    </dgm:pt>
    <dgm:pt modelId="{5D9B0CB9-3462-4A77-B6F6-7347D14BB636}" type="parTrans" cxnId="{7AED3418-A067-48CE-B005-96008E7AA493}">
      <dgm:prSet/>
      <dgm:spPr/>
      <dgm:t>
        <a:bodyPr/>
        <a:lstStyle/>
        <a:p>
          <a:endParaRPr lang="en-US"/>
        </a:p>
      </dgm:t>
    </dgm:pt>
    <dgm:pt modelId="{1ABB999A-82CC-4D33-8E5E-57506C8A872F}" type="sibTrans" cxnId="{7AED3418-A067-48CE-B005-96008E7AA493}">
      <dgm:prSet/>
      <dgm:spPr/>
      <dgm:t>
        <a:bodyPr/>
        <a:lstStyle/>
        <a:p>
          <a:endParaRPr lang="en-US"/>
        </a:p>
      </dgm:t>
    </dgm:pt>
    <dgm:pt modelId="{38308BA2-FBBC-4D6A-8E88-82D8EF435602}">
      <dgm:prSet/>
      <dgm:spPr/>
      <dgm:t>
        <a:bodyPr/>
        <a:lstStyle/>
        <a:p>
          <a:r>
            <a:rPr lang="en-US" dirty="0"/>
            <a:t>Be sure to test it first!</a:t>
          </a:r>
        </a:p>
      </dgm:t>
    </dgm:pt>
    <dgm:pt modelId="{4C66F104-68F1-4D57-A8A5-C37B699E5F4D}" type="parTrans" cxnId="{32FEA064-1F1B-4C5B-ABEB-A017365785BD}">
      <dgm:prSet/>
      <dgm:spPr/>
      <dgm:t>
        <a:bodyPr/>
        <a:lstStyle/>
        <a:p>
          <a:endParaRPr lang="en-US"/>
        </a:p>
      </dgm:t>
    </dgm:pt>
    <dgm:pt modelId="{5014E50C-30F9-41BB-89B2-72300468B48D}" type="sibTrans" cxnId="{32FEA064-1F1B-4C5B-ABEB-A017365785BD}">
      <dgm:prSet/>
      <dgm:spPr/>
      <dgm:t>
        <a:bodyPr/>
        <a:lstStyle/>
        <a:p>
          <a:endParaRPr lang="en-US"/>
        </a:p>
      </dgm:t>
    </dgm:pt>
    <dgm:pt modelId="{A7FC19A9-A172-45C1-8D80-34F53282709D}">
      <dgm:prSet/>
      <dgm:spPr/>
      <dgm:t>
        <a:bodyPr/>
        <a:lstStyle/>
        <a:p>
          <a:r>
            <a:rPr lang="en-US" b="1"/>
            <a:t>You can switch methods!</a:t>
          </a:r>
          <a:endParaRPr lang="en-US"/>
        </a:p>
      </dgm:t>
    </dgm:pt>
    <dgm:pt modelId="{D46EB51E-B8D1-4043-B2FC-C2E3E75B2043}" type="parTrans" cxnId="{5E3CC40F-2C5E-457C-9B08-24FF993E190E}">
      <dgm:prSet/>
      <dgm:spPr/>
      <dgm:t>
        <a:bodyPr/>
        <a:lstStyle/>
        <a:p>
          <a:endParaRPr lang="en-US"/>
        </a:p>
      </dgm:t>
    </dgm:pt>
    <dgm:pt modelId="{7B9B59C1-86BE-4F51-BCD7-DB3D544C305C}" type="sibTrans" cxnId="{5E3CC40F-2C5E-457C-9B08-24FF993E190E}">
      <dgm:prSet/>
      <dgm:spPr/>
      <dgm:t>
        <a:bodyPr/>
        <a:lstStyle/>
        <a:p>
          <a:endParaRPr lang="en-US"/>
        </a:p>
      </dgm:t>
    </dgm:pt>
    <dgm:pt modelId="{4E6ACBFE-8793-49E9-BA02-DA211F9046B1}">
      <dgm:prSet/>
      <dgm:spPr/>
      <dgm:t>
        <a:bodyPr/>
        <a:lstStyle/>
        <a:p>
          <a:r>
            <a:rPr lang="en-US"/>
            <a:t>Pre to post or between schools</a:t>
          </a:r>
        </a:p>
      </dgm:t>
    </dgm:pt>
    <dgm:pt modelId="{B905E20D-C962-42A2-99DA-3CF1763F88C7}" type="parTrans" cxnId="{88742159-EAAD-4F2A-9429-0F88C6D7F307}">
      <dgm:prSet/>
      <dgm:spPr/>
      <dgm:t>
        <a:bodyPr/>
        <a:lstStyle/>
        <a:p>
          <a:endParaRPr lang="en-US"/>
        </a:p>
      </dgm:t>
    </dgm:pt>
    <dgm:pt modelId="{5A5617D8-DDFE-466B-8DA0-2557A11AF501}" type="sibTrans" cxnId="{88742159-EAAD-4F2A-9429-0F88C6D7F307}">
      <dgm:prSet/>
      <dgm:spPr/>
      <dgm:t>
        <a:bodyPr/>
        <a:lstStyle/>
        <a:p>
          <a:endParaRPr lang="en-US"/>
        </a:p>
      </dgm:t>
    </dgm:pt>
    <dgm:pt modelId="{E713BE8D-D8CD-4F9E-AF7A-F69322CC3E7A}">
      <dgm:prSet/>
      <dgm:spPr/>
      <dgm:t>
        <a:bodyPr/>
        <a:lstStyle/>
        <a:p>
          <a:r>
            <a:rPr lang="en-US" dirty="0"/>
            <a:t>Look for auto-population of embedded data</a:t>
          </a:r>
        </a:p>
      </dgm:t>
    </dgm:pt>
    <dgm:pt modelId="{C886F6E0-4CC0-4CAB-BBBA-40EC4EE91CA4}" type="parTrans" cxnId="{51AEB301-EAD4-4537-9C72-0BA424BF4111}">
      <dgm:prSet/>
      <dgm:spPr/>
      <dgm:t>
        <a:bodyPr/>
        <a:lstStyle/>
        <a:p>
          <a:endParaRPr lang="en-US"/>
        </a:p>
      </dgm:t>
    </dgm:pt>
    <dgm:pt modelId="{8DD1ED7C-C9AB-4730-A444-F75660517258}" type="sibTrans" cxnId="{51AEB301-EAD4-4537-9C72-0BA424BF4111}">
      <dgm:prSet/>
      <dgm:spPr/>
      <dgm:t>
        <a:bodyPr/>
        <a:lstStyle/>
        <a:p>
          <a:endParaRPr lang="en-US"/>
        </a:p>
      </dgm:t>
    </dgm:pt>
    <dgm:pt modelId="{C7D3B5DD-DC7F-4167-A96F-F6139D56869D}" type="pres">
      <dgm:prSet presAssocID="{AFADAFBC-F293-4D15-8A5B-ACFE17A6C10E}" presName="Name0" presStyleCnt="0">
        <dgm:presLayoutVars>
          <dgm:dir/>
          <dgm:animLvl val="lvl"/>
          <dgm:resizeHandles val="exact"/>
        </dgm:presLayoutVars>
      </dgm:prSet>
      <dgm:spPr/>
    </dgm:pt>
    <dgm:pt modelId="{97F13667-A15C-4773-A5ED-8F652DE4FF56}" type="pres">
      <dgm:prSet presAssocID="{1283E38D-B39A-4472-B2AC-437B0BACC1AD}" presName="composite" presStyleCnt="0"/>
      <dgm:spPr/>
    </dgm:pt>
    <dgm:pt modelId="{B294C092-293B-4C58-8C3B-8F11075583CA}" type="pres">
      <dgm:prSet presAssocID="{1283E38D-B39A-4472-B2AC-437B0BACC1AD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AB55B834-6422-45FB-93EF-BCA8E1397285}" type="pres">
      <dgm:prSet presAssocID="{1283E38D-B39A-4472-B2AC-437B0BACC1AD}" presName="desTx" presStyleLbl="alignAccFollowNode1" presStyleIdx="0" presStyleCnt="2">
        <dgm:presLayoutVars>
          <dgm:bulletEnabled val="1"/>
        </dgm:presLayoutVars>
      </dgm:prSet>
      <dgm:spPr/>
    </dgm:pt>
    <dgm:pt modelId="{C3DE1A5F-E3BD-480F-BFFB-C2EE4F427336}" type="pres">
      <dgm:prSet presAssocID="{1ABB999A-82CC-4D33-8E5E-57506C8A872F}" presName="space" presStyleCnt="0"/>
      <dgm:spPr/>
    </dgm:pt>
    <dgm:pt modelId="{5125A288-63BD-4A1A-835C-A25901D0E377}" type="pres">
      <dgm:prSet presAssocID="{A7FC19A9-A172-45C1-8D80-34F53282709D}" presName="composite" presStyleCnt="0"/>
      <dgm:spPr/>
    </dgm:pt>
    <dgm:pt modelId="{28DA778B-F5FB-4311-AE6F-BD3AB12C86F9}" type="pres">
      <dgm:prSet presAssocID="{A7FC19A9-A172-45C1-8D80-34F53282709D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CEC85167-6ABB-4E65-BFD6-860CDF1EF468}" type="pres">
      <dgm:prSet presAssocID="{A7FC19A9-A172-45C1-8D80-34F53282709D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51AEB301-EAD4-4537-9C72-0BA424BF4111}" srcId="{1283E38D-B39A-4472-B2AC-437B0BACC1AD}" destId="{E713BE8D-D8CD-4F9E-AF7A-F69322CC3E7A}" srcOrd="1" destOrd="0" parTransId="{C886F6E0-4CC0-4CAB-BBBA-40EC4EE91CA4}" sibTransId="{8DD1ED7C-C9AB-4730-A444-F75660517258}"/>
    <dgm:cxn modelId="{5E3CC40F-2C5E-457C-9B08-24FF993E190E}" srcId="{AFADAFBC-F293-4D15-8A5B-ACFE17A6C10E}" destId="{A7FC19A9-A172-45C1-8D80-34F53282709D}" srcOrd="1" destOrd="0" parTransId="{D46EB51E-B8D1-4043-B2FC-C2E3E75B2043}" sibTransId="{7B9B59C1-86BE-4F51-BCD7-DB3D544C305C}"/>
    <dgm:cxn modelId="{7AED3418-A067-48CE-B005-96008E7AA493}" srcId="{AFADAFBC-F293-4D15-8A5B-ACFE17A6C10E}" destId="{1283E38D-B39A-4472-B2AC-437B0BACC1AD}" srcOrd="0" destOrd="0" parTransId="{5D9B0CB9-3462-4A77-B6F6-7347D14BB636}" sibTransId="{1ABB999A-82CC-4D33-8E5E-57506C8A872F}"/>
    <dgm:cxn modelId="{32FEA064-1F1B-4C5B-ABEB-A017365785BD}" srcId="{1283E38D-B39A-4472-B2AC-437B0BACC1AD}" destId="{38308BA2-FBBC-4D6A-8E88-82D8EF435602}" srcOrd="0" destOrd="0" parTransId="{4C66F104-68F1-4D57-A8A5-C37B699E5F4D}" sibTransId="{5014E50C-30F9-41BB-89B2-72300468B48D}"/>
    <dgm:cxn modelId="{2EA1C546-CB4C-4FFD-BA27-E08C22A1B7B5}" type="presOf" srcId="{E713BE8D-D8CD-4F9E-AF7A-F69322CC3E7A}" destId="{AB55B834-6422-45FB-93EF-BCA8E1397285}" srcOrd="0" destOrd="1" presId="urn:microsoft.com/office/officeart/2005/8/layout/hList1"/>
    <dgm:cxn modelId="{966EC178-2AFB-42F6-B908-5871988E1FE4}" type="presOf" srcId="{A7FC19A9-A172-45C1-8D80-34F53282709D}" destId="{28DA778B-F5FB-4311-AE6F-BD3AB12C86F9}" srcOrd="0" destOrd="0" presId="urn:microsoft.com/office/officeart/2005/8/layout/hList1"/>
    <dgm:cxn modelId="{88742159-EAAD-4F2A-9429-0F88C6D7F307}" srcId="{A7FC19A9-A172-45C1-8D80-34F53282709D}" destId="{4E6ACBFE-8793-49E9-BA02-DA211F9046B1}" srcOrd="0" destOrd="0" parTransId="{B905E20D-C962-42A2-99DA-3CF1763F88C7}" sibTransId="{5A5617D8-DDFE-466B-8DA0-2557A11AF501}"/>
    <dgm:cxn modelId="{064DC95A-2ABC-4BC4-A8F6-FBB2B46D51E7}" type="presOf" srcId="{AFADAFBC-F293-4D15-8A5B-ACFE17A6C10E}" destId="{C7D3B5DD-DC7F-4167-A96F-F6139D56869D}" srcOrd="0" destOrd="0" presId="urn:microsoft.com/office/officeart/2005/8/layout/hList1"/>
    <dgm:cxn modelId="{AFC2B489-79E1-4C62-BB2B-9B6EF362A966}" type="presOf" srcId="{1283E38D-B39A-4472-B2AC-437B0BACC1AD}" destId="{B294C092-293B-4C58-8C3B-8F11075583CA}" srcOrd="0" destOrd="0" presId="urn:microsoft.com/office/officeart/2005/8/layout/hList1"/>
    <dgm:cxn modelId="{5BE7338C-2B24-4883-BAE8-3E88C7C8C8D1}" type="presOf" srcId="{38308BA2-FBBC-4D6A-8E88-82D8EF435602}" destId="{AB55B834-6422-45FB-93EF-BCA8E1397285}" srcOrd="0" destOrd="0" presId="urn:microsoft.com/office/officeart/2005/8/layout/hList1"/>
    <dgm:cxn modelId="{CB4ED692-8407-4743-AC24-76AA83184967}" type="presOf" srcId="{4E6ACBFE-8793-49E9-BA02-DA211F9046B1}" destId="{CEC85167-6ABB-4E65-BFD6-860CDF1EF468}" srcOrd="0" destOrd="0" presId="urn:microsoft.com/office/officeart/2005/8/layout/hList1"/>
    <dgm:cxn modelId="{5E38D134-F7B2-4C89-BC3C-5AC69BE48584}" type="presParOf" srcId="{C7D3B5DD-DC7F-4167-A96F-F6139D56869D}" destId="{97F13667-A15C-4773-A5ED-8F652DE4FF56}" srcOrd="0" destOrd="0" presId="urn:microsoft.com/office/officeart/2005/8/layout/hList1"/>
    <dgm:cxn modelId="{AE274197-774F-44B7-920B-37D4002E1BED}" type="presParOf" srcId="{97F13667-A15C-4773-A5ED-8F652DE4FF56}" destId="{B294C092-293B-4C58-8C3B-8F11075583CA}" srcOrd="0" destOrd="0" presId="urn:microsoft.com/office/officeart/2005/8/layout/hList1"/>
    <dgm:cxn modelId="{DF49EB92-385F-45B1-8DB6-CF7073A2593A}" type="presParOf" srcId="{97F13667-A15C-4773-A5ED-8F652DE4FF56}" destId="{AB55B834-6422-45FB-93EF-BCA8E1397285}" srcOrd="1" destOrd="0" presId="urn:microsoft.com/office/officeart/2005/8/layout/hList1"/>
    <dgm:cxn modelId="{CCFBDDB1-6CDC-4F4B-9D2E-9549CB7B097C}" type="presParOf" srcId="{C7D3B5DD-DC7F-4167-A96F-F6139D56869D}" destId="{C3DE1A5F-E3BD-480F-BFFB-C2EE4F427336}" srcOrd="1" destOrd="0" presId="urn:microsoft.com/office/officeart/2005/8/layout/hList1"/>
    <dgm:cxn modelId="{422EC702-0ED8-42B5-BD84-7CCA0B535712}" type="presParOf" srcId="{C7D3B5DD-DC7F-4167-A96F-F6139D56869D}" destId="{5125A288-63BD-4A1A-835C-A25901D0E377}" srcOrd="2" destOrd="0" presId="urn:microsoft.com/office/officeart/2005/8/layout/hList1"/>
    <dgm:cxn modelId="{D9E59988-A527-4A6F-AB8D-BB74D577A53C}" type="presParOf" srcId="{5125A288-63BD-4A1A-835C-A25901D0E377}" destId="{28DA778B-F5FB-4311-AE6F-BD3AB12C86F9}" srcOrd="0" destOrd="0" presId="urn:microsoft.com/office/officeart/2005/8/layout/hList1"/>
    <dgm:cxn modelId="{5A212684-386B-43C5-97B4-B772ADE5393D}" type="presParOf" srcId="{5125A288-63BD-4A1A-835C-A25901D0E377}" destId="{CEC85167-6ABB-4E65-BFD6-860CDF1EF46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2DAA2D5C-E70A-4F6C-9925-B72CA827BA3E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EF863C61-1DEC-44DB-8746-D07B55EF33E3}">
      <dgm:prSet/>
      <dgm:spPr/>
      <dgm:t>
        <a:bodyPr/>
        <a:lstStyle/>
        <a:p>
          <a:r>
            <a:rPr lang="en-US" b="0" dirty="0"/>
            <a:t>The latest version of the Planning Worksheet is available on the website: </a:t>
          </a:r>
          <a:r>
            <a:rPr lang="en-US" b="0" dirty="0">
              <a:hlinkClick xmlns:r="http://schemas.openxmlformats.org/officeDocument/2006/relationships" r:id="rId1"/>
            </a:rPr>
            <a:t>https://ucanr.edu/sites/ioe/files/398504.xlsx</a:t>
          </a:r>
          <a:endParaRPr lang="en-US" dirty="0"/>
        </a:p>
      </dgm:t>
    </dgm:pt>
    <dgm:pt modelId="{2EBD42E8-9AE3-4AB9-9756-141ED1E372FC}" type="parTrans" cxnId="{DEC1C8BE-FE8F-4D9F-B11D-2EB6F2D9DB59}">
      <dgm:prSet/>
      <dgm:spPr/>
      <dgm:t>
        <a:bodyPr/>
        <a:lstStyle/>
        <a:p>
          <a:endParaRPr lang="en-US"/>
        </a:p>
      </dgm:t>
    </dgm:pt>
    <dgm:pt modelId="{594F3DAF-EADE-4F16-87E3-EA3503F20758}" type="sibTrans" cxnId="{DEC1C8BE-FE8F-4D9F-B11D-2EB6F2D9DB59}">
      <dgm:prSet/>
      <dgm:spPr/>
      <dgm:t>
        <a:bodyPr/>
        <a:lstStyle/>
        <a:p>
          <a:endParaRPr lang="en-US"/>
        </a:p>
      </dgm:t>
    </dgm:pt>
    <dgm:pt modelId="{612679CA-00FE-4518-8716-7065A0177DB1}">
      <dgm:prSet/>
      <dgm:spPr/>
      <dgm:t>
        <a:bodyPr/>
        <a:lstStyle/>
        <a:p>
          <a:r>
            <a:rPr lang="en-US" b="0"/>
            <a:t>Grab a new one for FFY 25!</a:t>
          </a:r>
          <a:endParaRPr lang="en-US"/>
        </a:p>
      </dgm:t>
    </dgm:pt>
    <dgm:pt modelId="{21CC1EA5-C7FE-4184-A3D5-FAE1BF8E3868}" type="parTrans" cxnId="{B2D5EE76-1954-412D-8420-6BBB90F2449F}">
      <dgm:prSet/>
      <dgm:spPr/>
      <dgm:t>
        <a:bodyPr/>
        <a:lstStyle/>
        <a:p>
          <a:endParaRPr lang="en-US"/>
        </a:p>
      </dgm:t>
    </dgm:pt>
    <dgm:pt modelId="{EABF8558-B686-4E42-83D8-280BFE587EAC}" type="sibTrans" cxnId="{B2D5EE76-1954-412D-8420-6BBB90F2449F}">
      <dgm:prSet/>
      <dgm:spPr/>
      <dgm:t>
        <a:bodyPr/>
        <a:lstStyle/>
        <a:p>
          <a:endParaRPr lang="en-US"/>
        </a:p>
      </dgm:t>
    </dgm:pt>
    <dgm:pt modelId="{2BF5C46D-EDF8-4DAC-A1CE-07934671C5C2}">
      <dgm:prSet/>
      <dgm:spPr/>
      <dgm:t>
        <a:bodyPr/>
        <a:lstStyle/>
        <a:p>
          <a:r>
            <a:rPr lang="en-US" b="0" dirty="0"/>
            <a:t>Complete and send to me (or add to LHD OneDrive folder) between now and October</a:t>
          </a:r>
          <a:endParaRPr lang="en-US" dirty="0"/>
        </a:p>
      </dgm:t>
    </dgm:pt>
    <dgm:pt modelId="{F12368CF-C4AC-4F3C-9354-AE28C9DCB018}" type="parTrans" cxnId="{388CC069-C56D-4B67-812A-9CBD6AD219AB}">
      <dgm:prSet/>
      <dgm:spPr/>
      <dgm:t>
        <a:bodyPr/>
        <a:lstStyle/>
        <a:p>
          <a:endParaRPr lang="en-US"/>
        </a:p>
      </dgm:t>
    </dgm:pt>
    <dgm:pt modelId="{23765038-9A58-4573-A599-CDF7F3930E18}" type="sibTrans" cxnId="{388CC069-C56D-4B67-812A-9CBD6AD219AB}">
      <dgm:prSet/>
      <dgm:spPr/>
      <dgm:t>
        <a:bodyPr/>
        <a:lstStyle/>
        <a:p>
          <a:endParaRPr lang="en-US"/>
        </a:p>
      </dgm:t>
    </dgm:pt>
    <dgm:pt modelId="{D2A369A8-8C41-4EC7-BC67-9EDBD0E89D09}">
      <dgm:prSet/>
      <dgm:spPr/>
      <dgm:t>
        <a:bodyPr/>
        <a:lstStyle/>
        <a:p>
          <a:r>
            <a:rPr lang="en-US" dirty="0"/>
            <a:t>I will return it to you with pre and post links</a:t>
          </a:r>
        </a:p>
      </dgm:t>
    </dgm:pt>
    <dgm:pt modelId="{458AD39D-7AD7-4744-B565-B1EBD8945BA4}" type="parTrans" cxnId="{CC178ADD-0874-42FD-B2E5-F79A974A972F}">
      <dgm:prSet/>
      <dgm:spPr/>
      <dgm:t>
        <a:bodyPr/>
        <a:lstStyle/>
        <a:p>
          <a:endParaRPr lang="en-US"/>
        </a:p>
      </dgm:t>
    </dgm:pt>
    <dgm:pt modelId="{09B09138-2981-4E8A-BA24-2719AFACCFEB}" type="sibTrans" cxnId="{CC178ADD-0874-42FD-B2E5-F79A974A972F}">
      <dgm:prSet/>
      <dgm:spPr/>
      <dgm:t>
        <a:bodyPr/>
        <a:lstStyle/>
        <a:p>
          <a:endParaRPr lang="en-US"/>
        </a:p>
      </dgm:t>
    </dgm:pt>
    <dgm:pt modelId="{1A1C5D08-6EE5-4D1A-A7B1-B7BE5D17B1B6}" type="pres">
      <dgm:prSet presAssocID="{2DAA2D5C-E70A-4F6C-9925-B72CA827BA3E}" presName="root" presStyleCnt="0">
        <dgm:presLayoutVars>
          <dgm:dir/>
          <dgm:resizeHandles val="exact"/>
        </dgm:presLayoutVars>
      </dgm:prSet>
      <dgm:spPr/>
    </dgm:pt>
    <dgm:pt modelId="{0B131F3C-BBBE-4F15-A09B-B89D7993CB41}" type="pres">
      <dgm:prSet presAssocID="{EF863C61-1DEC-44DB-8746-D07B55EF33E3}" presName="compNode" presStyleCnt="0"/>
      <dgm:spPr/>
    </dgm:pt>
    <dgm:pt modelId="{35285017-4664-4B2D-A31C-6F90D86B1EE5}" type="pres">
      <dgm:prSet presAssocID="{EF863C61-1DEC-44DB-8746-D07B55EF33E3}" presName="bgRect" presStyleLbl="bgShp" presStyleIdx="0" presStyleCnt="3"/>
      <dgm:spPr/>
    </dgm:pt>
    <dgm:pt modelId="{79C859D9-F1AB-4087-80BF-BBD2E643D9DC}" type="pres">
      <dgm:prSet presAssocID="{EF863C61-1DEC-44DB-8746-D07B55EF33E3}" presName="iconRect" presStyleLbl="node1" presStyleIdx="0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eb Design"/>
        </a:ext>
      </dgm:extLst>
    </dgm:pt>
    <dgm:pt modelId="{72A7395F-B358-4FA2-9028-6587BC0B3D7E}" type="pres">
      <dgm:prSet presAssocID="{EF863C61-1DEC-44DB-8746-D07B55EF33E3}" presName="spaceRect" presStyleCnt="0"/>
      <dgm:spPr/>
    </dgm:pt>
    <dgm:pt modelId="{56241D5F-6022-44AC-9E33-8A00A1F8A715}" type="pres">
      <dgm:prSet presAssocID="{EF863C61-1DEC-44DB-8746-D07B55EF33E3}" presName="parTx" presStyleLbl="revTx" presStyleIdx="0" presStyleCnt="4">
        <dgm:presLayoutVars>
          <dgm:chMax val="0"/>
          <dgm:chPref val="0"/>
        </dgm:presLayoutVars>
      </dgm:prSet>
      <dgm:spPr/>
    </dgm:pt>
    <dgm:pt modelId="{CC9F3371-6DC4-43C0-B787-CF00AFE40CEF}" type="pres">
      <dgm:prSet presAssocID="{594F3DAF-EADE-4F16-87E3-EA3503F20758}" presName="sibTrans" presStyleCnt="0"/>
      <dgm:spPr/>
    </dgm:pt>
    <dgm:pt modelId="{21748E36-750B-4214-839B-0F5E666A0F0F}" type="pres">
      <dgm:prSet presAssocID="{612679CA-00FE-4518-8716-7065A0177DB1}" presName="compNode" presStyleCnt="0"/>
      <dgm:spPr/>
    </dgm:pt>
    <dgm:pt modelId="{9DD02E78-D7EE-4D86-8110-CE33DD4E3AA8}" type="pres">
      <dgm:prSet presAssocID="{612679CA-00FE-4518-8716-7065A0177DB1}" presName="bgRect" presStyleLbl="bgShp" presStyleIdx="1" presStyleCnt="3"/>
      <dgm:spPr/>
    </dgm:pt>
    <dgm:pt modelId="{2C08AD91-A484-49F5-92FF-9E26F1721176}" type="pres">
      <dgm:prSet presAssocID="{612679CA-00FE-4518-8716-7065A0177DB1}" presName="iconRect" presStyleLbl="node1" presStyleIdx="1" presStyleCnt="3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hooting star"/>
        </a:ext>
      </dgm:extLst>
    </dgm:pt>
    <dgm:pt modelId="{7901446A-1062-44D2-9956-66678C25F744}" type="pres">
      <dgm:prSet presAssocID="{612679CA-00FE-4518-8716-7065A0177DB1}" presName="spaceRect" presStyleCnt="0"/>
      <dgm:spPr/>
    </dgm:pt>
    <dgm:pt modelId="{28758822-36F2-40D7-AB02-C96A03D5E2DC}" type="pres">
      <dgm:prSet presAssocID="{612679CA-00FE-4518-8716-7065A0177DB1}" presName="parTx" presStyleLbl="revTx" presStyleIdx="1" presStyleCnt="4">
        <dgm:presLayoutVars>
          <dgm:chMax val="0"/>
          <dgm:chPref val="0"/>
        </dgm:presLayoutVars>
      </dgm:prSet>
      <dgm:spPr/>
    </dgm:pt>
    <dgm:pt modelId="{804E8193-B0D8-4CA7-A15D-F1DE104EF64A}" type="pres">
      <dgm:prSet presAssocID="{EABF8558-B686-4E42-83D8-280BFE587EAC}" presName="sibTrans" presStyleCnt="0"/>
      <dgm:spPr/>
    </dgm:pt>
    <dgm:pt modelId="{640F2261-B605-474D-B433-CD235909BB05}" type="pres">
      <dgm:prSet presAssocID="{2BF5C46D-EDF8-4DAC-A1CE-07934671C5C2}" presName="compNode" presStyleCnt="0"/>
      <dgm:spPr/>
    </dgm:pt>
    <dgm:pt modelId="{FD1BAB2E-FFFD-413A-A032-D4C55D3CE4CE}" type="pres">
      <dgm:prSet presAssocID="{2BF5C46D-EDF8-4DAC-A1CE-07934671C5C2}" presName="bgRect" presStyleLbl="bgShp" presStyleIdx="2" presStyleCnt="3"/>
      <dgm:spPr/>
    </dgm:pt>
    <dgm:pt modelId="{D1041033-0FEE-4392-871B-40588F9BA064}" type="pres">
      <dgm:prSet presAssocID="{2BF5C46D-EDF8-4DAC-A1CE-07934671C5C2}" presName="iconRect" presStyleLbl="node1" presStyleIdx="2" presStyleCnt="3"/>
      <dgm:spPr>
        <a:blipFill>
          <a:blip xmlns:r="http://schemas.openxmlformats.org/officeDocument/2006/relationships"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able with solid fill"/>
        </a:ext>
      </dgm:extLst>
    </dgm:pt>
    <dgm:pt modelId="{ACF8137C-9CF3-4ACF-A32D-468C81FEC86B}" type="pres">
      <dgm:prSet presAssocID="{2BF5C46D-EDF8-4DAC-A1CE-07934671C5C2}" presName="spaceRect" presStyleCnt="0"/>
      <dgm:spPr/>
    </dgm:pt>
    <dgm:pt modelId="{64864582-6950-46AA-8912-785E4C3001AF}" type="pres">
      <dgm:prSet presAssocID="{2BF5C46D-EDF8-4DAC-A1CE-07934671C5C2}" presName="parTx" presStyleLbl="revTx" presStyleIdx="2" presStyleCnt="4">
        <dgm:presLayoutVars>
          <dgm:chMax val="0"/>
          <dgm:chPref val="0"/>
        </dgm:presLayoutVars>
      </dgm:prSet>
      <dgm:spPr/>
    </dgm:pt>
    <dgm:pt modelId="{7777C5CC-9379-4747-B5C3-D21BC7C65389}" type="pres">
      <dgm:prSet presAssocID="{2BF5C46D-EDF8-4DAC-A1CE-07934671C5C2}" presName="desTx" presStyleLbl="revTx" presStyleIdx="3" presStyleCnt="4">
        <dgm:presLayoutVars/>
      </dgm:prSet>
      <dgm:spPr/>
    </dgm:pt>
  </dgm:ptLst>
  <dgm:cxnLst>
    <dgm:cxn modelId="{48B23106-116A-44D0-894F-6CB5C4AFAC62}" type="presOf" srcId="{612679CA-00FE-4518-8716-7065A0177DB1}" destId="{28758822-36F2-40D7-AB02-C96A03D5E2DC}" srcOrd="0" destOrd="0" presId="urn:microsoft.com/office/officeart/2018/2/layout/IconVerticalSolidList"/>
    <dgm:cxn modelId="{6B032B17-FA98-48C1-8AE0-B05C49C12920}" type="presOf" srcId="{EF863C61-1DEC-44DB-8746-D07B55EF33E3}" destId="{56241D5F-6022-44AC-9E33-8A00A1F8A715}" srcOrd="0" destOrd="0" presId="urn:microsoft.com/office/officeart/2018/2/layout/IconVerticalSolidList"/>
    <dgm:cxn modelId="{64619A64-1235-4EF5-AB9B-8FE8F04F9678}" type="presOf" srcId="{2DAA2D5C-E70A-4F6C-9925-B72CA827BA3E}" destId="{1A1C5D08-6EE5-4D1A-A7B1-B7BE5D17B1B6}" srcOrd="0" destOrd="0" presId="urn:microsoft.com/office/officeart/2018/2/layout/IconVerticalSolidList"/>
    <dgm:cxn modelId="{388CC069-C56D-4B67-812A-9CBD6AD219AB}" srcId="{2DAA2D5C-E70A-4F6C-9925-B72CA827BA3E}" destId="{2BF5C46D-EDF8-4DAC-A1CE-07934671C5C2}" srcOrd="2" destOrd="0" parTransId="{F12368CF-C4AC-4F3C-9354-AE28C9DCB018}" sibTransId="{23765038-9A58-4573-A599-CDF7F3930E18}"/>
    <dgm:cxn modelId="{B2D5EE76-1954-412D-8420-6BBB90F2449F}" srcId="{2DAA2D5C-E70A-4F6C-9925-B72CA827BA3E}" destId="{612679CA-00FE-4518-8716-7065A0177DB1}" srcOrd="1" destOrd="0" parTransId="{21CC1EA5-C7FE-4184-A3D5-FAE1BF8E3868}" sibTransId="{EABF8558-B686-4E42-83D8-280BFE587EAC}"/>
    <dgm:cxn modelId="{DEC1C8BE-FE8F-4D9F-B11D-2EB6F2D9DB59}" srcId="{2DAA2D5C-E70A-4F6C-9925-B72CA827BA3E}" destId="{EF863C61-1DEC-44DB-8746-D07B55EF33E3}" srcOrd="0" destOrd="0" parTransId="{2EBD42E8-9AE3-4AB9-9756-141ED1E372FC}" sibTransId="{594F3DAF-EADE-4F16-87E3-EA3503F20758}"/>
    <dgm:cxn modelId="{1374E0CB-7C1C-4B1C-9173-083FD6F855DB}" type="presOf" srcId="{2BF5C46D-EDF8-4DAC-A1CE-07934671C5C2}" destId="{64864582-6950-46AA-8912-785E4C3001AF}" srcOrd="0" destOrd="0" presId="urn:microsoft.com/office/officeart/2018/2/layout/IconVerticalSolidList"/>
    <dgm:cxn modelId="{CC178ADD-0874-42FD-B2E5-F79A974A972F}" srcId="{2BF5C46D-EDF8-4DAC-A1CE-07934671C5C2}" destId="{D2A369A8-8C41-4EC7-BC67-9EDBD0E89D09}" srcOrd="0" destOrd="0" parTransId="{458AD39D-7AD7-4744-B565-B1EBD8945BA4}" sibTransId="{09B09138-2981-4E8A-BA24-2719AFACCFEB}"/>
    <dgm:cxn modelId="{DE0684EC-319D-4636-946C-D81C476E0823}" type="presOf" srcId="{D2A369A8-8C41-4EC7-BC67-9EDBD0E89D09}" destId="{7777C5CC-9379-4747-B5C3-D21BC7C65389}" srcOrd="0" destOrd="0" presId="urn:microsoft.com/office/officeart/2018/2/layout/IconVerticalSolidList"/>
    <dgm:cxn modelId="{5F005328-E468-4D24-884C-6122E9980A02}" type="presParOf" srcId="{1A1C5D08-6EE5-4D1A-A7B1-B7BE5D17B1B6}" destId="{0B131F3C-BBBE-4F15-A09B-B89D7993CB41}" srcOrd="0" destOrd="0" presId="urn:microsoft.com/office/officeart/2018/2/layout/IconVerticalSolidList"/>
    <dgm:cxn modelId="{881D8300-5350-4E4B-8C6C-A42A3A655533}" type="presParOf" srcId="{0B131F3C-BBBE-4F15-A09B-B89D7993CB41}" destId="{35285017-4664-4B2D-A31C-6F90D86B1EE5}" srcOrd="0" destOrd="0" presId="urn:microsoft.com/office/officeart/2018/2/layout/IconVerticalSolidList"/>
    <dgm:cxn modelId="{A5A6E175-6056-4A01-AEF2-613B85A970E2}" type="presParOf" srcId="{0B131F3C-BBBE-4F15-A09B-B89D7993CB41}" destId="{79C859D9-F1AB-4087-80BF-BBD2E643D9DC}" srcOrd="1" destOrd="0" presId="urn:microsoft.com/office/officeart/2018/2/layout/IconVerticalSolidList"/>
    <dgm:cxn modelId="{C164EC34-6987-4FFE-92C5-04C36E404F71}" type="presParOf" srcId="{0B131F3C-BBBE-4F15-A09B-B89D7993CB41}" destId="{72A7395F-B358-4FA2-9028-6587BC0B3D7E}" srcOrd="2" destOrd="0" presId="urn:microsoft.com/office/officeart/2018/2/layout/IconVerticalSolidList"/>
    <dgm:cxn modelId="{5B934F14-B139-408D-9CD7-6AED6FB654EB}" type="presParOf" srcId="{0B131F3C-BBBE-4F15-A09B-B89D7993CB41}" destId="{56241D5F-6022-44AC-9E33-8A00A1F8A715}" srcOrd="3" destOrd="0" presId="urn:microsoft.com/office/officeart/2018/2/layout/IconVerticalSolidList"/>
    <dgm:cxn modelId="{ADD46834-E688-4858-8279-89F858EC7082}" type="presParOf" srcId="{1A1C5D08-6EE5-4D1A-A7B1-B7BE5D17B1B6}" destId="{CC9F3371-6DC4-43C0-B787-CF00AFE40CEF}" srcOrd="1" destOrd="0" presId="urn:microsoft.com/office/officeart/2018/2/layout/IconVerticalSolidList"/>
    <dgm:cxn modelId="{294B743C-877C-427C-A7CF-56E9438AEBF5}" type="presParOf" srcId="{1A1C5D08-6EE5-4D1A-A7B1-B7BE5D17B1B6}" destId="{21748E36-750B-4214-839B-0F5E666A0F0F}" srcOrd="2" destOrd="0" presId="urn:microsoft.com/office/officeart/2018/2/layout/IconVerticalSolidList"/>
    <dgm:cxn modelId="{CF33BA4D-479F-456C-BBA5-8B5E489E35F8}" type="presParOf" srcId="{21748E36-750B-4214-839B-0F5E666A0F0F}" destId="{9DD02E78-D7EE-4D86-8110-CE33DD4E3AA8}" srcOrd="0" destOrd="0" presId="urn:microsoft.com/office/officeart/2018/2/layout/IconVerticalSolidList"/>
    <dgm:cxn modelId="{13DADAEC-2282-4BBB-997F-08F7DA240187}" type="presParOf" srcId="{21748E36-750B-4214-839B-0F5E666A0F0F}" destId="{2C08AD91-A484-49F5-92FF-9E26F1721176}" srcOrd="1" destOrd="0" presId="urn:microsoft.com/office/officeart/2018/2/layout/IconVerticalSolidList"/>
    <dgm:cxn modelId="{E32AE858-8ACB-4D1B-8614-7333A69DD3F2}" type="presParOf" srcId="{21748E36-750B-4214-839B-0F5E666A0F0F}" destId="{7901446A-1062-44D2-9956-66678C25F744}" srcOrd="2" destOrd="0" presId="urn:microsoft.com/office/officeart/2018/2/layout/IconVerticalSolidList"/>
    <dgm:cxn modelId="{B19D6594-AF6C-4DC8-ACCC-86CDEEFF4E54}" type="presParOf" srcId="{21748E36-750B-4214-839B-0F5E666A0F0F}" destId="{28758822-36F2-40D7-AB02-C96A03D5E2DC}" srcOrd="3" destOrd="0" presId="urn:microsoft.com/office/officeart/2018/2/layout/IconVerticalSolidList"/>
    <dgm:cxn modelId="{91962E3A-1814-4C12-ABE7-2B80DD3F2B57}" type="presParOf" srcId="{1A1C5D08-6EE5-4D1A-A7B1-B7BE5D17B1B6}" destId="{804E8193-B0D8-4CA7-A15D-F1DE104EF64A}" srcOrd="3" destOrd="0" presId="urn:microsoft.com/office/officeart/2018/2/layout/IconVerticalSolidList"/>
    <dgm:cxn modelId="{8E176665-C341-4B6E-94E8-FA524A9E0511}" type="presParOf" srcId="{1A1C5D08-6EE5-4D1A-A7B1-B7BE5D17B1B6}" destId="{640F2261-B605-474D-B433-CD235909BB05}" srcOrd="4" destOrd="0" presId="urn:microsoft.com/office/officeart/2018/2/layout/IconVerticalSolidList"/>
    <dgm:cxn modelId="{D2765B74-E487-4E2F-91BE-B64DE665A644}" type="presParOf" srcId="{640F2261-B605-474D-B433-CD235909BB05}" destId="{FD1BAB2E-FFFD-413A-A032-D4C55D3CE4CE}" srcOrd="0" destOrd="0" presId="urn:microsoft.com/office/officeart/2018/2/layout/IconVerticalSolidList"/>
    <dgm:cxn modelId="{BC076B39-87A9-467E-A98D-59AD01446E8D}" type="presParOf" srcId="{640F2261-B605-474D-B433-CD235909BB05}" destId="{D1041033-0FEE-4392-871B-40588F9BA064}" srcOrd="1" destOrd="0" presId="urn:microsoft.com/office/officeart/2018/2/layout/IconVerticalSolidList"/>
    <dgm:cxn modelId="{5DB719F0-FD5F-40C0-B11E-B493D0EB8858}" type="presParOf" srcId="{640F2261-B605-474D-B433-CD235909BB05}" destId="{ACF8137C-9CF3-4ACF-A32D-468C81FEC86B}" srcOrd="2" destOrd="0" presId="urn:microsoft.com/office/officeart/2018/2/layout/IconVerticalSolidList"/>
    <dgm:cxn modelId="{C2F1246A-46C3-40E1-96EE-43C7A08AF93E}" type="presParOf" srcId="{640F2261-B605-474D-B433-CD235909BB05}" destId="{64864582-6950-46AA-8912-785E4C3001AF}" srcOrd="3" destOrd="0" presId="urn:microsoft.com/office/officeart/2018/2/layout/IconVerticalSolidList"/>
    <dgm:cxn modelId="{FB945EC3-54D2-4F41-802D-852382C74AEE}" type="presParOf" srcId="{640F2261-B605-474D-B433-CD235909BB05}" destId="{7777C5CC-9379-4747-B5C3-D21BC7C65389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35B9B217-02FB-4D49-A0C3-3C4D0CE75A11}" type="doc">
      <dgm:prSet loTypeId="urn:microsoft.com/office/officeart/2016/7/layout/LinearArrowProcessNumbered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A247A14E-0FE0-4E03-B62B-31BEA7880B07}">
      <dgm:prSet custT="1"/>
      <dgm:spPr/>
      <dgm:t>
        <a:bodyPr/>
        <a:lstStyle/>
        <a:p>
          <a:r>
            <a:rPr lang="en-US" sz="1400" b="1" dirty="0"/>
            <a:t>Plan early! </a:t>
          </a:r>
          <a:r>
            <a:rPr lang="en-US" sz="1400" b="0" dirty="0"/>
            <a:t>Plan to survey on a day when students were in school the previous day </a:t>
          </a:r>
          <a:r>
            <a:rPr lang="en-US" sz="1400" b="0" u="sng" dirty="0"/>
            <a:t>and</a:t>
          </a:r>
          <a:r>
            <a:rPr lang="en-US" sz="1400" b="0" dirty="0"/>
            <a:t> week.</a:t>
          </a:r>
          <a:endParaRPr lang="en-US" sz="1400" dirty="0"/>
        </a:p>
      </dgm:t>
    </dgm:pt>
    <dgm:pt modelId="{58147214-B5DB-4258-A870-123580EDD5BA}" type="parTrans" cxnId="{8BF6ABB1-4FFD-427C-9176-C3E56698FC1D}">
      <dgm:prSet/>
      <dgm:spPr/>
      <dgm:t>
        <a:bodyPr/>
        <a:lstStyle/>
        <a:p>
          <a:endParaRPr lang="en-US"/>
        </a:p>
      </dgm:t>
    </dgm:pt>
    <dgm:pt modelId="{876C5D4B-007A-48E8-BCF5-7F6447CEB493}" type="sibTrans" cxnId="{8BF6ABB1-4FFD-427C-9176-C3E56698FC1D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4596C9F0-688B-4CF2-B659-723550C39D62}">
      <dgm:prSet custT="1"/>
      <dgm:spPr/>
      <dgm:t>
        <a:bodyPr/>
        <a:lstStyle/>
        <a:p>
          <a:r>
            <a:rPr lang="en-US" sz="1400" b="1" dirty="0"/>
            <a:t>Don’t forget!</a:t>
          </a:r>
          <a:r>
            <a:rPr lang="en-US" sz="1400" b="0" dirty="0"/>
            <a:t> Parent </a:t>
          </a:r>
          <a:r>
            <a:rPr lang="en-US" sz="1400" dirty="0" err="1"/>
            <a:t>Opt</a:t>
          </a:r>
          <a:r>
            <a:rPr lang="en-US" sz="1400" dirty="0"/>
            <a:t> Out Forms should go home</a:t>
          </a:r>
          <a:r>
            <a:rPr lang="en-US" sz="1400" b="0" dirty="0"/>
            <a:t> at least two weeks before pre-testing.</a:t>
          </a:r>
          <a:endParaRPr lang="en-US" sz="1400" dirty="0"/>
        </a:p>
      </dgm:t>
    </dgm:pt>
    <dgm:pt modelId="{1EEAFF15-21D4-48C8-918C-C1CE87DF6146}" type="parTrans" cxnId="{CC6EB1CC-355D-4F2A-8309-684F9BC36953}">
      <dgm:prSet/>
      <dgm:spPr/>
      <dgm:t>
        <a:bodyPr/>
        <a:lstStyle/>
        <a:p>
          <a:endParaRPr lang="en-US"/>
        </a:p>
      </dgm:t>
    </dgm:pt>
    <dgm:pt modelId="{0966CFF0-7697-4494-A758-3D1E7384F683}" type="sibTrans" cxnId="{CC6EB1CC-355D-4F2A-8309-684F9BC36953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68A77345-7AE1-46D6-95A1-503E71BA4A5D}">
      <dgm:prSet custT="1"/>
      <dgm:spPr/>
      <dgm:t>
        <a:bodyPr/>
        <a:lstStyle/>
        <a:p>
          <a:r>
            <a:rPr lang="en-US" sz="1400" b="1" dirty="0"/>
            <a:t>Train EATS administrators! </a:t>
          </a:r>
          <a:r>
            <a:rPr lang="en-US" sz="1400" dirty="0"/>
            <a:t>Especially on unique ID assignment, which days to survey, and tracking opt outs.</a:t>
          </a:r>
        </a:p>
      </dgm:t>
    </dgm:pt>
    <dgm:pt modelId="{A34AF119-6C8C-40BB-8AAE-A479F40FB98C}" type="parTrans" cxnId="{B0EC5874-EB32-46EA-B134-318E45E97666}">
      <dgm:prSet/>
      <dgm:spPr/>
      <dgm:t>
        <a:bodyPr/>
        <a:lstStyle/>
        <a:p>
          <a:endParaRPr lang="en-US"/>
        </a:p>
      </dgm:t>
    </dgm:pt>
    <dgm:pt modelId="{86BCA2B9-E053-4F3A-9C25-586D15113E56}" type="sibTrans" cxnId="{B0EC5874-EB32-46EA-B134-318E45E97666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76B6C386-D2B4-43F4-8114-33EBC6FC3C2C}">
      <dgm:prSet custT="1"/>
      <dgm:spPr/>
      <dgm:t>
        <a:bodyPr/>
        <a:lstStyle/>
        <a:p>
          <a:r>
            <a:rPr lang="en-US" sz="1400" b="1" dirty="0"/>
            <a:t>Distribute the correct link! </a:t>
          </a:r>
          <a:r>
            <a:rPr lang="en-US" sz="1400" b="0" dirty="0"/>
            <a:t>Be sure to distribute the link that corresponds to the given survey time point </a:t>
          </a:r>
          <a:r>
            <a:rPr lang="en-US" sz="1400" b="0" u="sng" dirty="0"/>
            <a:t>and</a:t>
          </a:r>
          <a:r>
            <a:rPr lang="en-US" sz="1400" b="0" dirty="0"/>
            <a:t> do not truncate links.</a:t>
          </a:r>
          <a:endParaRPr lang="en-US" sz="1400" dirty="0"/>
        </a:p>
      </dgm:t>
    </dgm:pt>
    <dgm:pt modelId="{79C0BA1E-97C3-47E2-8901-0EDB6207785E}" type="parTrans" cxnId="{1B8CF12B-87C9-4A3E-AFB7-22A52ACD239E}">
      <dgm:prSet/>
      <dgm:spPr/>
      <dgm:t>
        <a:bodyPr/>
        <a:lstStyle/>
        <a:p>
          <a:endParaRPr lang="en-US"/>
        </a:p>
      </dgm:t>
    </dgm:pt>
    <dgm:pt modelId="{702B3ECC-EAF4-4F6C-BD3C-7FBDA4360ACD}" type="sibTrans" cxnId="{1B8CF12B-87C9-4A3E-AFB7-22A52ACD239E}">
      <dgm:prSet phldrT="4" phldr="0"/>
      <dgm:spPr/>
      <dgm:t>
        <a:bodyPr/>
        <a:lstStyle/>
        <a:p>
          <a:r>
            <a:rPr lang="en-US"/>
            <a:t>4</a:t>
          </a:r>
        </a:p>
      </dgm:t>
    </dgm:pt>
    <dgm:pt modelId="{AC9A5F8E-70AB-4500-B803-11E45166192C}">
      <dgm:prSet custT="1"/>
      <dgm:spPr/>
      <dgm:t>
        <a:bodyPr/>
        <a:lstStyle/>
        <a:p>
          <a:r>
            <a:rPr lang="en-US" sz="1400" b="1" dirty="0"/>
            <a:t>Track/log opt outs on survey day! </a:t>
          </a:r>
          <a:r>
            <a:rPr lang="en-US" sz="1400" b="0" dirty="0"/>
            <a:t>Collect and log parent and student opt outs the day of, rather than trying to recall this info in June.</a:t>
          </a:r>
          <a:endParaRPr lang="en-US" sz="1400" dirty="0"/>
        </a:p>
      </dgm:t>
    </dgm:pt>
    <dgm:pt modelId="{7AB2B4A8-4460-4EA1-AB16-36F39D9F6D7A}" type="parTrans" cxnId="{8A0E4C00-2FB4-4CA4-B242-41608326F3BB}">
      <dgm:prSet/>
      <dgm:spPr/>
      <dgm:t>
        <a:bodyPr/>
        <a:lstStyle/>
        <a:p>
          <a:endParaRPr lang="en-US"/>
        </a:p>
      </dgm:t>
    </dgm:pt>
    <dgm:pt modelId="{F03BAE8C-ABC1-42D3-9BC8-0EFD2BA8F24B}" type="sibTrans" cxnId="{8A0E4C00-2FB4-4CA4-B242-41608326F3BB}">
      <dgm:prSet phldrT="5" phldr="0"/>
      <dgm:spPr/>
      <dgm:t>
        <a:bodyPr/>
        <a:lstStyle/>
        <a:p>
          <a:r>
            <a:rPr lang="en-US"/>
            <a:t>5</a:t>
          </a:r>
        </a:p>
      </dgm:t>
    </dgm:pt>
    <dgm:pt modelId="{A197217E-C995-4EB8-B127-B83B3AEBECDF}" type="pres">
      <dgm:prSet presAssocID="{35B9B217-02FB-4D49-A0C3-3C4D0CE75A11}" presName="linearFlow" presStyleCnt="0">
        <dgm:presLayoutVars>
          <dgm:dir/>
          <dgm:animLvl val="lvl"/>
          <dgm:resizeHandles val="exact"/>
        </dgm:presLayoutVars>
      </dgm:prSet>
      <dgm:spPr/>
    </dgm:pt>
    <dgm:pt modelId="{6E8C01C0-82D3-4768-8AAD-DCE71BA3BCD0}" type="pres">
      <dgm:prSet presAssocID="{A247A14E-0FE0-4E03-B62B-31BEA7880B07}" presName="compositeNode" presStyleCnt="0"/>
      <dgm:spPr/>
    </dgm:pt>
    <dgm:pt modelId="{CB8A0E6F-BACD-4128-A717-827F32D6CAA6}" type="pres">
      <dgm:prSet presAssocID="{A247A14E-0FE0-4E03-B62B-31BEA7880B07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2B586B06-C092-42CF-99DE-6C99495342EC}" type="pres">
      <dgm:prSet presAssocID="{A247A14E-0FE0-4E03-B62B-31BEA7880B07}" presName="parSh" presStyleCnt="0"/>
      <dgm:spPr/>
    </dgm:pt>
    <dgm:pt modelId="{963D1FA5-DB67-4458-9648-CF9912684D68}" type="pres">
      <dgm:prSet presAssocID="{A247A14E-0FE0-4E03-B62B-31BEA7880B07}" presName="lineNode" presStyleLbl="alignAccFollowNode1" presStyleIdx="0" presStyleCnt="15"/>
      <dgm:spPr/>
    </dgm:pt>
    <dgm:pt modelId="{5934116D-C23A-4AB8-9945-60740D9268F5}" type="pres">
      <dgm:prSet presAssocID="{A247A14E-0FE0-4E03-B62B-31BEA7880B07}" presName="lineArrowNode" presStyleLbl="alignAccFollowNode1" presStyleIdx="1" presStyleCnt="15"/>
      <dgm:spPr/>
    </dgm:pt>
    <dgm:pt modelId="{CCBE14E6-045A-4CA6-ADD6-A9C000AC753B}" type="pres">
      <dgm:prSet presAssocID="{876C5D4B-007A-48E8-BCF5-7F6447CEB493}" presName="sibTransNodeCircle" presStyleLbl="alignNode1" presStyleIdx="0" presStyleCnt="5">
        <dgm:presLayoutVars>
          <dgm:chMax val="0"/>
          <dgm:bulletEnabled/>
        </dgm:presLayoutVars>
      </dgm:prSet>
      <dgm:spPr/>
    </dgm:pt>
    <dgm:pt modelId="{81CDCD8E-2AF8-4B68-BFD5-C5E8F8A4272A}" type="pres">
      <dgm:prSet presAssocID="{876C5D4B-007A-48E8-BCF5-7F6447CEB493}" presName="spacerBetweenCircleAndCallout" presStyleCnt="0">
        <dgm:presLayoutVars/>
      </dgm:prSet>
      <dgm:spPr/>
    </dgm:pt>
    <dgm:pt modelId="{09FDDE69-9F2C-4B92-B514-05A06F41BC7D}" type="pres">
      <dgm:prSet presAssocID="{A247A14E-0FE0-4E03-B62B-31BEA7880B07}" presName="nodeText" presStyleLbl="alignAccFollowNode1" presStyleIdx="2" presStyleCnt="15">
        <dgm:presLayoutVars>
          <dgm:bulletEnabled val="1"/>
        </dgm:presLayoutVars>
      </dgm:prSet>
      <dgm:spPr/>
    </dgm:pt>
    <dgm:pt modelId="{8A2C2CE6-3C2E-4A2C-BEB9-C676F7665819}" type="pres">
      <dgm:prSet presAssocID="{876C5D4B-007A-48E8-BCF5-7F6447CEB493}" presName="sibTransComposite" presStyleCnt="0"/>
      <dgm:spPr/>
    </dgm:pt>
    <dgm:pt modelId="{9BC6F139-9EAB-4889-8AB1-030C95F59385}" type="pres">
      <dgm:prSet presAssocID="{4596C9F0-688B-4CF2-B659-723550C39D62}" presName="compositeNode" presStyleCnt="0"/>
      <dgm:spPr/>
    </dgm:pt>
    <dgm:pt modelId="{3A656DDB-7145-4113-B9F5-840F8015AF5C}" type="pres">
      <dgm:prSet presAssocID="{4596C9F0-688B-4CF2-B659-723550C39D62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D1A62AB4-C4AA-4A27-9FFE-6AD9BC9E73AD}" type="pres">
      <dgm:prSet presAssocID="{4596C9F0-688B-4CF2-B659-723550C39D62}" presName="parSh" presStyleCnt="0"/>
      <dgm:spPr/>
    </dgm:pt>
    <dgm:pt modelId="{5EC51D0F-36E1-4928-81A0-303B7494AF36}" type="pres">
      <dgm:prSet presAssocID="{4596C9F0-688B-4CF2-B659-723550C39D62}" presName="lineNode" presStyleLbl="alignAccFollowNode1" presStyleIdx="3" presStyleCnt="15"/>
      <dgm:spPr/>
    </dgm:pt>
    <dgm:pt modelId="{B45F0349-8428-4A1F-8A1E-F5AA0F421101}" type="pres">
      <dgm:prSet presAssocID="{4596C9F0-688B-4CF2-B659-723550C39D62}" presName="lineArrowNode" presStyleLbl="alignAccFollowNode1" presStyleIdx="4" presStyleCnt="15"/>
      <dgm:spPr/>
    </dgm:pt>
    <dgm:pt modelId="{66519A7C-71E4-45C9-96A2-D949AEFE3507}" type="pres">
      <dgm:prSet presAssocID="{0966CFF0-7697-4494-A758-3D1E7384F683}" presName="sibTransNodeCircle" presStyleLbl="alignNode1" presStyleIdx="1" presStyleCnt="5">
        <dgm:presLayoutVars>
          <dgm:chMax val="0"/>
          <dgm:bulletEnabled/>
        </dgm:presLayoutVars>
      </dgm:prSet>
      <dgm:spPr/>
    </dgm:pt>
    <dgm:pt modelId="{F0D87B3B-D1F5-401B-B4F7-144A9AFA7C6D}" type="pres">
      <dgm:prSet presAssocID="{0966CFF0-7697-4494-A758-3D1E7384F683}" presName="spacerBetweenCircleAndCallout" presStyleCnt="0">
        <dgm:presLayoutVars/>
      </dgm:prSet>
      <dgm:spPr/>
    </dgm:pt>
    <dgm:pt modelId="{EDD9ADA6-F70D-4108-8530-9D7D5A47195A}" type="pres">
      <dgm:prSet presAssocID="{4596C9F0-688B-4CF2-B659-723550C39D62}" presName="nodeText" presStyleLbl="alignAccFollowNode1" presStyleIdx="5" presStyleCnt="15">
        <dgm:presLayoutVars>
          <dgm:bulletEnabled val="1"/>
        </dgm:presLayoutVars>
      </dgm:prSet>
      <dgm:spPr/>
    </dgm:pt>
    <dgm:pt modelId="{60E6DE70-AF44-4A0A-9330-3360AB468192}" type="pres">
      <dgm:prSet presAssocID="{0966CFF0-7697-4494-A758-3D1E7384F683}" presName="sibTransComposite" presStyleCnt="0"/>
      <dgm:spPr/>
    </dgm:pt>
    <dgm:pt modelId="{0FD1A954-3ACA-441A-B051-4CA2C215640A}" type="pres">
      <dgm:prSet presAssocID="{68A77345-7AE1-46D6-95A1-503E71BA4A5D}" presName="compositeNode" presStyleCnt="0"/>
      <dgm:spPr/>
    </dgm:pt>
    <dgm:pt modelId="{3A5D1211-FA13-49EF-BFE9-208F6020224A}" type="pres">
      <dgm:prSet presAssocID="{68A77345-7AE1-46D6-95A1-503E71BA4A5D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5B376750-9727-4A94-A972-20B4FE5D14D3}" type="pres">
      <dgm:prSet presAssocID="{68A77345-7AE1-46D6-95A1-503E71BA4A5D}" presName="parSh" presStyleCnt="0"/>
      <dgm:spPr/>
    </dgm:pt>
    <dgm:pt modelId="{9EFA22B9-2FF5-4369-8FD6-8BADF1B4EB55}" type="pres">
      <dgm:prSet presAssocID="{68A77345-7AE1-46D6-95A1-503E71BA4A5D}" presName="lineNode" presStyleLbl="alignAccFollowNode1" presStyleIdx="6" presStyleCnt="15"/>
      <dgm:spPr/>
    </dgm:pt>
    <dgm:pt modelId="{C4C949F8-16BF-4812-9420-57A98B496930}" type="pres">
      <dgm:prSet presAssocID="{68A77345-7AE1-46D6-95A1-503E71BA4A5D}" presName="lineArrowNode" presStyleLbl="alignAccFollowNode1" presStyleIdx="7" presStyleCnt="15"/>
      <dgm:spPr/>
    </dgm:pt>
    <dgm:pt modelId="{3A5A73CA-48ED-478E-9111-0EA2A3EB9DA5}" type="pres">
      <dgm:prSet presAssocID="{86BCA2B9-E053-4F3A-9C25-586D15113E56}" presName="sibTransNodeCircle" presStyleLbl="alignNode1" presStyleIdx="2" presStyleCnt="5">
        <dgm:presLayoutVars>
          <dgm:chMax val="0"/>
          <dgm:bulletEnabled/>
        </dgm:presLayoutVars>
      </dgm:prSet>
      <dgm:spPr/>
    </dgm:pt>
    <dgm:pt modelId="{12FAF7A5-17EC-4789-955C-1D0A1BF02547}" type="pres">
      <dgm:prSet presAssocID="{86BCA2B9-E053-4F3A-9C25-586D15113E56}" presName="spacerBetweenCircleAndCallout" presStyleCnt="0">
        <dgm:presLayoutVars/>
      </dgm:prSet>
      <dgm:spPr/>
    </dgm:pt>
    <dgm:pt modelId="{C7BB8F9D-DCCA-49BB-AEAA-B134046A858C}" type="pres">
      <dgm:prSet presAssocID="{68A77345-7AE1-46D6-95A1-503E71BA4A5D}" presName="nodeText" presStyleLbl="alignAccFollowNode1" presStyleIdx="8" presStyleCnt="15">
        <dgm:presLayoutVars>
          <dgm:bulletEnabled val="1"/>
        </dgm:presLayoutVars>
      </dgm:prSet>
      <dgm:spPr/>
    </dgm:pt>
    <dgm:pt modelId="{20B40E49-6A37-4A6A-BD65-68CDD933057C}" type="pres">
      <dgm:prSet presAssocID="{86BCA2B9-E053-4F3A-9C25-586D15113E56}" presName="sibTransComposite" presStyleCnt="0"/>
      <dgm:spPr/>
    </dgm:pt>
    <dgm:pt modelId="{7C3F04C0-BC94-43C1-AC07-1731533017A3}" type="pres">
      <dgm:prSet presAssocID="{76B6C386-D2B4-43F4-8114-33EBC6FC3C2C}" presName="compositeNode" presStyleCnt="0"/>
      <dgm:spPr/>
    </dgm:pt>
    <dgm:pt modelId="{59FCC30D-90A3-4415-81B3-8BB0BBED6C54}" type="pres">
      <dgm:prSet presAssocID="{76B6C386-D2B4-43F4-8114-33EBC6FC3C2C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E5103743-B525-46BA-97A9-96229669B648}" type="pres">
      <dgm:prSet presAssocID="{76B6C386-D2B4-43F4-8114-33EBC6FC3C2C}" presName="parSh" presStyleCnt="0"/>
      <dgm:spPr/>
    </dgm:pt>
    <dgm:pt modelId="{20E26192-AAAA-41BD-A9D5-B8BCDC993BF2}" type="pres">
      <dgm:prSet presAssocID="{76B6C386-D2B4-43F4-8114-33EBC6FC3C2C}" presName="lineNode" presStyleLbl="alignAccFollowNode1" presStyleIdx="9" presStyleCnt="15"/>
      <dgm:spPr/>
    </dgm:pt>
    <dgm:pt modelId="{6258C42B-48DD-418E-98CC-108A0E54556C}" type="pres">
      <dgm:prSet presAssocID="{76B6C386-D2B4-43F4-8114-33EBC6FC3C2C}" presName="lineArrowNode" presStyleLbl="alignAccFollowNode1" presStyleIdx="10" presStyleCnt="15"/>
      <dgm:spPr/>
    </dgm:pt>
    <dgm:pt modelId="{2FFC6ED1-4155-4506-BE88-3892F89BE0C3}" type="pres">
      <dgm:prSet presAssocID="{702B3ECC-EAF4-4F6C-BD3C-7FBDA4360ACD}" presName="sibTransNodeCircle" presStyleLbl="alignNode1" presStyleIdx="3" presStyleCnt="5">
        <dgm:presLayoutVars>
          <dgm:chMax val="0"/>
          <dgm:bulletEnabled/>
        </dgm:presLayoutVars>
      </dgm:prSet>
      <dgm:spPr/>
    </dgm:pt>
    <dgm:pt modelId="{4CB5F269-D385-404C-A8D8-6ACBC0A132CC}" type="pres">
      <dgm:prSet presAssocID="{702B3ECC-EAF4-4F6C-BD3C-7FBDA4360ACD}" presName="spacerBetweenCircleAndCallout" presStyleCnt="0">
        <dgm:presLayoutVars/>
      </dgm:prSet>
      <dgm:spPr/>
    </dgm:pt>
    <dgm:pt modelId="{8264C693-F274-4A0F-AFB9-F0FF06D8B3D7}" type="pres">
      <dgm:prSet presAssocID="{76B6C386-D2B4-43F4-8114-33EBC6FC3C2C}" presName="nodeText" presStyleLbl="alignAccFollowNode1" presStyleIdx="11" presStyleCnt="15">
        <dgm:presLayoutVars>
          <dgm:bulletEnabled val="1"/>
        </dgm:presLayoutVars>
      </dgm:prSet>
      <dgm:spPr/>
    </dgm:pt>
    <dgm:pt modelId="{30BCAB01-5672-485F-928D-CAC8A7651ED3}" type="pres">
      <dgm:prSet presAssocID="{702B3ECC-EAF4-4F6C-BD3C-7FBDA4360ACD}" presName="sibTransComposite" presStyleCnt="0"/>
      <dgm:spPr/>
    </dgm:pt>
    <dgm:pt modelId="{D572D023-8B80-4707-89F6-BC7656856FEE}" type="pres">
      <dgm:prSet presAssocID="{AC9A5F8E-70AB-4500-B803-11E45166192C}" presName="compositeNode" presStyleCnt="0"/>
      <dgm:spPr/>
    </dgm:pt>
    <dgm:pt modelId="{E39228C4-DB20-4981-8A92-0B9138E0C3B5}" type="pres">
      <dgm:prSet presAssocID="{AC9A5F8E-70AB-4500-B803-11E45166192C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73FF56EA-CE8E-4DA4-81F0-B0EA9809C842}" type="pres">
      <dgm:prSet presAssocID="{AC9A5F8E-70AB-4500-B803-11E45166192C}" presName="parSh" presStyleCnt="0"/>
      <dgm:spPr/>
    </dgm:pt>
    <dgm:pt modelId="{31C7AC5D-9ACE-4212-AD9F-64AF61E60AB9}" type="pres">
      <dgm:prSet presAssocID="{AC9A5F8E-70AB-4500-B803-11E45166192C}" presName="lineNode" presStyleLbl="alignAccFollowNode1" presStyleIdx="12" presStyleCnt="15"/>
      <dgm:spPr/>
    </dgm:pt>
    <dgm:pt modelId="{98945709-8159-4750-ACE2-4084EE086947}" type="pres">
      <dgm:prSet presAssocID="{AC9A5F8E-70AB-4500-B803-11E45166192C}" presName="lineArrowNode" presStyleLbl="alignAccFollowNode1" presStyleIdx="13" presStyleCnt="15"/>
      <dgm:spPr/>
    </dgm:pt>
    <dgm:pt modelId="{C80D42EB-0266-427F-B267-E9F7257B366B}" type="pres">
      <dgm:prSet presAssocID="{F03BAE8C-ABC1-42D3-9BC8-0EFD2BA8F24B}" presName="sibTransNodeCircle" presStyleLbl="alignNode1" presStyleIdx="4" presStyleCnt="5">
        <dgm:presLayoutVars>
          <dgm:chMax val="0"/>
          <dgm:bulletEnabled/>
        </dgm:presLayoutVars>
      </dgm:prSet>
      <dgm:spPr/>
    </dgm:pt>
    <dgm:pt modelId="{F4C6D8B6-D834-4E6D-B09E-4C524048AE89}" type="pres">
      <dgm:prSet presAssocID="{F03BAE8C-ABC1-42D3-9BC8-0EFD2BA8F24B}" presName="spacerBetweenCircleAndCallout" presStyleCnt="0">
        <dgm:presLayoutVars/>
      </dgm:prSet>
      <dgm:spPr/>
    </dgm:pt>
    <dgm:pt modelId="{66B1DDA9-8C1F-4AF8-8790-8B2A0CCFA619}" type="pres">
      <dgm:prSet presAssocID="{AC9A5F8E-70AB-4500-B803-11E45166192C}" presName="nodeText" presStyleLbl="alignAccFollowNode1" presStyleIdx="14" presStyleCnt="15">
        <dgm:presLayoutVars>
          <dgm:bulletEnabled val="1"/>
        </dgm:presLayoutVars>
      </dgm:prSet>
      <dgm:spPr/>
    </dgm:pt>
  </dgm:ptLst>
  <dgm:cxnLst>
    <dgm:cxn modelId="{8A0E4C00-2FB4-4CA4-B242-41608326F3BB}" srcId="{35B9B217-02FB-4D49-A0C3-3C4D0CE75A11}" destId="{AC9A5F8E-70AB-4500-B803-11E45166192C}" srcOrd="4" destOrd="0" parTransId="{7AB2B4A8-4460-4EA1-AB16-36F39D9F6D7A}" sibTransId="{F03BAE8C-ABC1-42D3-9BC8-0EFD2BA8F24B}"/>
    <dgm:cxn modelId="{389FF402-83A4-4F4F-AE8F-5070917ECD5C}" type="presOf" srcId="{A247A14E-0FE0-4E03-B62B-31BEA7880B07}" destId="{09FDDE69-9F2C-4B92-B514-05A06F41BC7D}" srcOrd="0" destOrd="0" presId="urn:microsoft.com/office/officeart/2016/7/layout/LinearArrowProcessNumbered"/>
    <dgm:cxn modelId="{433B6507-B90E-4D1F-A2EE-069BB9BE3429}" type="presOf" srcId="{4596C9F0-688B-4CF2-B659-723550C39D62}" destId="{EDD9ADA6-F70D-4108-8530-9D7D5A47195A}" srcOrd="0" destOrd="0" presId="urn:microsoft.com/office/officeart/2016/7/layout/LinearArrowProcessNumbered"/>
    <dgm:cxn modelId="{0FF9CF0C-4E99-4540-96FE-8E1E0F0E5DC1}" type="presOf" srcId="{AC9A5F8E-70AB-4500-B803-11E45166192C}" destId="{66B1DDA9-8C1F-4AF8-8790-8B2A0CCFA619}" srcOrd="0" destOrd="0" presId="urn:microsoft.com/office/officeart/2016/7/layout/LinearArrowProcessNumbered"/>
    <dgm:cxn modelId="{8BCDE729-5C72-4E8B-A2D9-5A63220FF3F9}" type="presOf" srcId="{0966CFF0-7697-4494-A758-3D1E7384F683}" destId="{66519A7C-71E4-45C9-96A2-D949AEFE3507}" srcOrd="0" destOrd="0" presId="urn:microsoft.com/office/officeart/2016/7/layout/LinearArrowProcessNumbered"/>
    <dgm:cxn modelId="{1B8CF12B-87C9-4A3E-AFB7-22A52ACD239E}" srcId="{35B9B217-02FB-4D49-A0C3-3C4D0CE75A11}" destId="{76B6C386-D2B4-43F4-8114-33EBC6FC3C2C}" srcOrd="3" destOrd="0" parTransId="{79C0BA1E-97C3-47E2-8901-0EDB6207785E}" sibTransId="{702B3ECC-EAF4-4F6C-BD3C-7FBDA4360ACD}"/>
    <dgm:cxn modelId="{B0EC5874-EB32-46EA-B134-318E45E97666}" srcId="{35B9B217-02FB-4D49-A0C3-3C4D0CE75A11}" destId="{68A77345-7AE1-46D6-95A1-503E71BA4A5D}" srcOrd="2" destOrd="0" parTransId="{A34AF119-6C8C-40BB-8AAE-A479F40FB98C}" sibTransId="{86BCA2B9-E053-4F3A-9C25-586D15113E56}"/>
    <dgm:cxn modelId="{8BC61985-1A47-4B24-ABBA-D94AABC7526B}" type="presOf" srcId="{68A77345-7AE1-46D6-95A1-503E71BA4A5D}" destId="{C7BB8F9D-DCCA-49BB-AEAA-B134046A858C}" srcOrd="0" destOrd="0" presId="urn:microsoft.com/office/officeart/2016/7/layout/LinearArrowProcessNumbered"/>
    <dgm:cxn modelId="{D7AA5790-24CC-4ACF-A13B-B2BA088E04C4}" type="presOf" srcId="{702B3ECC-EAF4-4F6C-BD3C-7FBDA4360ACD}" destId="{2FFC6ED1-4155-4506-BE88-3892F89BE0C3}" srcOrd="0" destOrd="0" presId="urn:microsoft.com/office/officeart/2016/7/layout/LinearArrowProcessNumbered"/>
    <dgm:cxn modelId="{8BF6ABB1-4FFD-427C-9176-C3E56698FC1D}" srcId="{35B9B217-02FB-4D49-A0C3-3C4D0CE75A11}" destId="{A247A14E-0FE0-4E03-B62B-31BEA7880B07}" srcOrd="0" destOrd="0" parTransId="{58147214-B5DB-4258-A870-123580EDD5BA}" sibTransId="{876C5D4B-007A-48E8-BCF5-7F6447CEB493}"/>
    <dgm:cxn modelId="{CC6EB1CC-355D-4F2A-8309-684F9BC36953}" srcId="{35B9B217-02FB-4D49-A0C3-3C4D0CE75A11}" destId="{4596C9F0-688B-4CF2-B659-723550C39D62}" srcOrd="1" destOrd="0" parTransId="{1EEAFF15-21D4-48C8-918C-C1CE87DF6146}" sibTransId="{0966CFF0-7697-4494-A758-3D1E7384F683}"/>
    <dgm:cxn modelId="{287096CE-24BC-4D2D-AB25-978261E2606B}" type="presOf" srcId="{F03BAE8C-ABC1-42D3-9BC8-0EFD2BA8F24B}" destId="{C80D42EB-0266-427F-B267-E9F7257B366B}" srcOrd="0" destOrd="0" presId="urn:microsoft.com/office/officeart/2016/7/layout/LinearArrowProcessNumbered"/>
    <dgm:cxn modelId="{1343E5DB-E3BD-42DD-8066-51842A7AF892}" type="presOf" srcId="{35B9B217-02FB-4D49-A0C3-3C4D0CE75A11}" destId="{A197217E-C995-4EB8-B127-B83B3AEBECDF}" srcOrd="0" destOrd="0" presId="urn:microsoft.com/office/officeart/2016/7/layout/LinearArrowProcessNumbered"/>
    <dgm:cxn modelId="{E785C4E9-5D25-474F-9770-DA7DEE2676A1}" type="presOf" srcId="{86BCA2B9-E053-4F3A-9C25-586D15113E56}" destId="{3A5A73CA-48ED-478E-9111-0EA2A3EB9DA5}" srcOrd="0" destOrd="0" presId="urn:microsoft.com/office/officeart/2016/7/layout/LinearArrowProcessNumbered"/>
    <dgm:cxn modelId="{5DA0BDED-EE65-4AE7-BC3E-0C235B81D7DB}" type="presOf" srcId="{876C5D4B-007A-48E8-BCF5-7F6447CEB493}" destId="{CCBE14E6-045A-4CA6-ADD6-A9C000AC753B}" srcOrd="0" destOrd="0" presId="urn:microsoft.com/office/officeart/2016/7/layout/LinearArrowProcessNumbered"/>
    <dgm:cxn modelId="{D842DDFD-0B9A-4BFD-80F5-7E63C0EED2AA}" type="presOf" srcId="{76B6C386-D2B4-43F4-8114-33EBC6FC3C2C}" destId="{8264C693-F274-4A0F-AFB9-F0FF06D8B3D7}" srcOrd="0" destOrd="0" presId="urn:microsoft.com/office/officeart/2016/7/layout/LinearArrowProcessNumbered"/>
    <dgm:cxn modelId="{9A83251F-0217-4D77-A2A3-30A851B87A3A}" type="presParOf" srcId="{A197217E-C995-4EB8-B127-B83B3AEBECDF}" destId="{6E8C01C0-82D3-4768-8AAD-DCE71BA3BCD0}" srcOrd="0" destOrd="0" presId="urn:microsoft.com/office/officeart/2016/7/layout/LinearArrowProcessNumbered"/>
    <dgm:cxn modelId="{E97B37CC-BB95-4220-854D-FBB0B2DD566E}" type="presParOf" srcId="{6E8C01C0-82D3-4768-8AAD-DCE71BA3BCD0}" destId="{CB8A0E6F-BACD-4128-A717-827F32D6CAA6}" srcOrd="0" destOrd="0" presId="urn:microsoft.com/office/officeart/2016/7/layout/LinearArrowProcessNumbered"/>
    <dgm:cxn modelId="{46B4913E-93C8-4B76-B48F-EBC8D5D18CC2}" type="presParOf" srcId="{6E8C01C0-82D3-4768-8AAD-DCE71BA3BCD0}" destId="{2B586B06-C092-42CF-99DE-6C99495342EC}" srcOrd="1" destOrd="0" presId="urn:microsoft.com/office/officeart/2016/7/layout/LinearArrowProcessNumbered"/>
    <dgm:cxn modelId="{BA70CF5D-0791-4A1B-B45B-74487E50A35C}" type="presParOf" srcId="{2B586B06-C092-42CF-99DE-6C99495342EC}" destId="{963D1FA5-DB67-4458-9648-CF9912684D68}" srcOrd="0" destOrd="0" presId="urn:microsoft.com/office/officeart/2016/7/layout/LinearArrowProcessNumbered"/>
    <dgm:cxn modelId="{6B44B720-5629-446F-8103-6F6E9E56DEB2}" type="presParOf" srcId="{2B586B06-C092-42CF-99DE-6C99495342EC}" destId="{5934116D-C23A-4AB8-9945-60740D9268F5}" srcOrd="1" destOrd="0" presId="urn:microsoft.com/office/officeart/2016/7/layout/LinearArrowProcessNumbered"/>
    <dgm:cxn modelId="{881F0E5D-AC72-478B-8316-E6BCC4D5D784}" type="presParOf" srcId="{2B586B06-C092-42CF-99DE-6C99495342EC}" destId="{CCBE14E6-045A-4CA6-ADD6-A9C000AC753B}" srcOrd="2" destOrd="0" presId="urn:microsoft.com/office/officeart/2016/7/layout/LinearArrowProcessNumbered"/>
    <dgm:cxn modelId="{FE575586-91BE-4D1C-AB85-D93C04CCE8DC}" type="presParOf" srcId="{2B586B06-C092-42CF-99DE-6C99495342EC}" destId="{81CDCD8E-2AF8-4B68-BFD5-C5E8F8A4272A}" srcOrd="3" destOrd="0" presId="urn:microsoft.com/office/officeart/2016/7/layout/LinearArrowProcessNumbered"/>
    <dgm:cxn modelId="{AE91F2A2-4C7C-41D9-8985-F7FEE2EE8C42}" type="presParOf" srcId="{6E8C01C0-82D3-4768-8AAD-DCE71BA3BCD0}" destId="{09FDDE69-9F2C-4B92-B514-05A06F41BC7D}" srcOrd="2" destOrd="0" presId="urn:microsoft.com/office/officeart/2016/7/layout/LinearArrowProcessNumbered"/>
    <dgm:cxn modelId="{5E65E8AC-E345-407A-82F3-61D37C9286CD}" type="presParOf" srcId="{A197217E-C995-4EB8-B127-B83B3AEBECDF}" destId="{8A2C2CE6-3C2E-4A2C-BEB9-C676F7665819}" srcOrd="1" destOrd="0" presId="urn:microsoft.com/office/officeart/2016/7/layout/LinearArrowProcessNumbered"/>
    <dgm:cxn modelId="{98A7A7E7-BA9E-41A5-A826-83D0FD845B67}" type="presParOf" srcId="{A197217E-C995-4EB8-B127-B83B3AEBECDF}" destId="{9BC6F139-9EAB-4889-8AB1-030C95F59385}" srcOrd="2" destOrd="0" presId="urn:microsoft.com/office/officeart/2016/7/layout/LinearArrowProcessNumbered"/>
    <dgm:cxn modelId="{851D9221-CB5C-4024-8C54-9EC7D9EBF473}" type="presParOf" srcId="{9BC6F139-9EAB-4889-8AB1-030C95F59385}" destId="{3A656DDB-7145-4113-B9F5-840F8015AF5C}" srcOrd="0" destOrd="0" presId="urn:microsoft.com/office/officeart/2016/7/layout/LinearArrowProcessNumbered"/>
    <dgm:cxn modelId="{DC724B85-B3A9-468F-9083-550A50E07633}" type="presParOf" srcId="{9BC6F139-9EAB-4889-8AB1-030C95F59385}" destId="{D1A62AB4-C4AA-4A27-9FFE-6AD9BC9E73AD}" srcOrd="1" destOrd="0" presId="urn:microsoft.com/office/officeart/2016/7/layout/LinearArrowProcessNumbered"/>
    <dgm:cxn modelId="{3301EE83-B05E-4017-AEA8-C5C4D3253693}" type="presParOf" srcId="{D1A62AB4-C4AA-4A27-9FFE-6AD9BC9E73AD}" destId="{5EC51D0F-36E1-4928-81A0-303B7494AF36}" srcOrd="0" destOrd="0" presId="urn:microsoft.com/office/officeart/2016/7/layout/LinearArrowProcessNumbered"/>
    <dgm:cxn modelId="{DB74A164-6304-48FC-BF58-8D1C6A4F13F3}" type="presParOf" srcId="{D1A62AB4-C4AA-4A27-9FFE-6AD9BC9E73AD}" destId="{B45F0349-8428-4A1F-8A1E-F5AA0F421101}" srcOrd="1" destOrd="0" presId="urn:microsoft.com/office/officeart/2016/7/layout/LinearArrowProcessNumbered"/>
    <dgm:cxn modelId="{B3E1527B-CFEF-41C2-8918-A7F56332E64A}" type="presParOf" srcId="{D1A62AB4-C4AA-4A27-9FFE-6AD9BC9E73AD}" destId="{66519A7C-71E4-45C9-96A2-D949AEFE3507}" srcOrd="2" destOrd="0" presId="urn:microsoft.com/office/officeart/2016/7/layout/LinearArrowProcessNumbered"/>
    <dgm:cxn modelId="{12704DC0-B9AC-40DA-8866-BD60FF8E1C39}" type="presParOf" srcId="{D1A62AB4-C4AA-4A27-9FFE-6AD9BC9E73AD}" destId="{F0D87B3B-D1F5-401B-B4F7-144A9AFA7C6D}" srcOrd="3" destOrd="0" presId="urn:microsoft.com/office/officeart/2016/7/layout/LinearArrowProcessNumbered"/>
    <dgm:cxn modelId="{E7CA88CF-FCFF-46C8-A220-4510EEF0D387}" type="presParOf" srcId="{9BC6F139-9EAB-4889-8AB1-030C95F59385}" destId="{EDD9ADA6-F70D-4108-8530-9D7D5A47195A}" srcOrd="2" destOrd="0" presId="urn:microsoft.com/office/officeart/2016/7/layout/LinearArrowProcessNumbered"/>
    <dgm:cxn modelId="{C35AB24C-FA18-438D-9D91-F872FA77EEC2}" type="presParOf" srcId="{A197217E-C995-4EB8-B127-B83B3AEBECDF}" destId="{60E6DE70-AF44-4A0A-9330-3360AB468192}" srcOrd="3" destOrd="0" presId="urn:microsoft.com/office/officeart/2016/7/layout/LinearArrowProcessNumbered"/>
    <dgm:cxn modelId="{94C73CAE-6249-478A-BDD5-06A51B07628F}" type="presParOf" srcId="{A197217E-C995-4EB8-B127-B83B3AEBECDF}" destId="{0FD1A954-3ACA-441A-B051-4CA2C215640A}" srcOrd="4" destOrd="0" presId="urn:microsoft.com/office/officeart/2016/7/layout/LinearArrowProcessNumbered"/>
    <dgm:cxn modelId="{DFD4328C-ED72-40CA-8D42-1970ADD7D767}" type="presParOf" srcId="{0FD1A954-3ACA-441A-B051-4CA2C215640A}" destId="{3A5D1211-FA13-49EF-BFE9-208F6020224A}" srcOrd="0" destOrd="0" presId="urn:microsoft.com/office/officeart/2016/7/layout/LinearArrowProcessNumbered"/>
    <dgm:cxn modelId="{A9739EF6-369E-4F99-AB1D-FD2006D2A816}" type="presParOf" srcId="{0FD1A954-3ACA-441A-B051-4CA2C215640A}" destId="{5B376750-9727-4A94-A972-20B4FE5D14D3}" srcOrd="1" destOrd="0" presId="urn:microsoft.com/office/officeart/2016/7/layout/LinearArrowProcessNumbered"/>
    <dgm:cxn modelId="{CC9A4C9B-4BDC-4F70-9F05-0E039EDBCB6C}" type="presParOf" srcId="{5B376750-9727-4A94-A972-20B4FE5D14D3}" destId="{9EFA22B9-2FF5-4369-8FD6-8BADF1B4EB55}" srcOrd="0" destOrd="0" presId="urn:microsoft.com/office/officeart/2016/7/layout/LinearArrowProcessNumbered"/>
    <dgm:cxn modelId="{B51F3FF4-6DFC-4D24-9CA8-4019A9F83CDF}" type="presParOf" srcId="{5B376750-9727-4A94-A972-20B4FE5D14D3}" destId="{C4C949F8-16BF-4812-9420-57A98B496930}" srcOrd="1" destOrd="0" presId="urn:microsoft.com/office/officeart/2016/7/layout/LinearArrowProcessNumbered"/>
    <dgm:cxn modelId="{A6FF9065-FD7E-43AA-BA7E-DC1D30DB7904}" type="presParOf" srcId="{5B376750-9727-4A94-A972-20B4FE5D14D3}" destId="{3A5A73CA-48ED-478E-9111-0EA2A3EB9DA5}" srcOrd="2" destOrd="0" presId="urn:microsoft.com/office/officeart/2016/7/layout/LinearArrowProcessNumbered"/>
    <dgm:cxn modelId="{CD6EE0CE-D6FF-4AA9-95C3-F9B083E7CF1F}" type="presParOf" srcId="{5B376750-9727-4A94-A972-20B4FE5D14D3}" destId="{12FAF7A5-17EC-4789-955C-1D0A1BF02547}" srcOrd="3" destOrd="0" presId="urn:microsoft.com/office/officeart/2016/7/layout/LinearArrowProcessNumbered"/>
    <dgm:cxn modelId="{436A3458-D59D-4010-9B4C-02D3D3A4A5D9}" type="presParOf" srcId="{0FD1A954-3ACA-441A-B051-4CA2C215640A}" destId="{C7BB8F9D-DCCA-49BB-AEAA-B134046A858C}" srcOrd="2" destOrd="0" presId="urn:microsoft.com/office/officeart/2016/7/layout/LinearArrowProcessNumbered"/>
    <dgm:cxn modelId="{C22E811E-7E81-4C3A-95A3-9117563F9545}" type="presParOf" srcId="{A197217E-C995-4EB8-B127-B83B3AEBECDF}" destId="{20B40E49-6A37-4A6A-BD65-68CDD933057C}" srcOrd="5" destOrd="0" presId="urn:microsoft.com/office/officeart/2016/7/layout/LinearArrowProcessNumbered"/>
    <dgm:cxn modelId="{AC5FB0B1-FA0B-4A0F-8218-1F6CB02E8061}" type="presParOf" srcId="{A197217E-C995-4EB8-B127-B83B3AEBECDF}" destId="{7C3F04C0-BC94-43C1-AC07-1731533017A3}" srcOrd="6" destOrd="0" presId="urn:microsoft.com/office/officeart/2016/7/layout/LinearArrowProcessNumbered"/>
    <dgm:cxn modelId="{E62FA0BC-F66D-40E8-A7B3-FA8F511B0F0F}" type="presParOf" srcId="{7C3F04C0-BC94-43C1-AC07-1731533017A3}" destId="{59FCC30D-90A3-4415-81B3-8BB0BBED6C54}" srcOrd="0" destOrd="0" presId="urn:microsoft.com/office/officeart/2016/7/layout/LinearArrowProcessNumbered"/>
    <dgm:cxn modelId="{820456EF-F21E-4B0C-982D-8987BBDDD639}" type="presParOf" srcId="{7C3F04C0-BC94-43C1-AC07-1731533017A3}" destId="{E5103743-B525-46BA-97A9-96229669B648}" srcOrd="1" destOrd="0" presId="urn:microsoft.com/office/officeart/2016/7/layout/LinearArrowProcessNumbered"/>
    <dgm:cxn modelId="{774967AD-9AD6-4D1E-BEC2-A4F18080B777}" type="presParOf" srcId="{E5103743-B525-46BA-97A9-96229669B648}" destId="{20E26192-AAAA-41BD-A9D5-B8BCDC993BF2}" srcOrd="0" destOrd="0" presId="urn:microsoft.com/office/officeart/2016/7/layout/LinearArrowProcessNumbered"/>
    <dgm:cxn modelId="{A27134A3-88BD-4DFB-B727-32243FBBBEF6}" type="presParOf" srcId="{E5103743-B525-46BA-97A9-96229669B648}" destId="{6258C42B-48DD-418E-98CC-108A0E54556C}" srcOrd="1" destOrd="0" presId="urn:microsoft.com/office/officeart/2016/7/layout/LinearArrowProcessNumbered"/>
    <dgm:cxn modelId="{AF658687-0D35-4786-9DEA-F5BA1BFF4CC1}" type="presParOf" srcId="{E5103743-B525-46BA-97A9-96229669B648}" destId="{2FFC6ED1-4155-4506-BE88-3892F89BE0C3}" srcOrd="2" destOrd="0" presId="urn:microsoft.com/office/officeart/2016/7/layout/LinearArrowProcessNumbered"/>
    <dgm:cxn modelId="{D27BA7C1-E00A-4596-A087-C49EB1038B70}" type="presParOf" srcId="{E5103743-B525-46BA-97A9-96229669B648}" destId="{4CB5F269-D385-404C-A8D8-6ACBC0A132CC}" srcOrd="3" destOrd="0" presId="urn:microsoft.com/office/officeart/2016/7/layout/LinearArrowProcessNumbered"/>
    <dgm:cxn modelId="{4EA6F2CE-3262-4631-9776-FB619EC24165}" type="presParOf" srcId="{7C3F04C0-BC94-43C1-AC07-1731533017A3}" destId="{8264C693-F274-4A0F-AFB9-F0FF06D8B3D7}" srcOrd="2" destOrd="0" presId="urn:microsoft.com/office/officeart/2016/7/layout/LinearArrowProcessNumbered"/>
    <dgm:cxn modelId="{DE9737AC-431A-4FD4-8E4B-C027566D4A22}" type="presParOf" srcId="{A197217E-C995-4EB8-B127-B83B3AEBECDF}" destId="{30BCAB01-5672-485F-928D-CAC8A7651ED3}" srcOrd="7" destOrd="0" presId="urn:microsoft.com/office/officeart/2016/7/layout/LinearArrowProcessNumbered"/>
    <dgm:cxn modelId="{72F78363-C379-4F8C-AB74-0C539D35BAB4}" type="presParOf" srcId="{A197217E-C995-4EB8-B127-B83B3AEBECDF}" destId="{D572D023-8B80-4707-89F6-BC7656856FEE}" srcOrd="8" destOrd="0" presId="urn:microsoft.com/office/officeart/2016/7/layout/LinearArrowProcessNumbered"/>
    <dgm:cxn modelId="{C8E47E2D-EF81-4862-A33A-FED3A736F299}" type="presParOf" srcId="{D572D023-8B80-4707-89F6-BC7656856FEE}" destId="{E39228C4-DB20-4981-8A92-0B9138E0C3B5}" srcOrd="0" destOrd="0" presId="urn:microsoft.com/office/officeart/2016/7/layout/LinearArrowProcessNumbered"/>
    <dgm:cxn modelId="{3F04852B-1666-4C98-A9A2-61F1ECC404A3}" type="presParOf" srcId="{D572D023-8B80-4707-89F6-BC7656856FEE}" destId="{73FF56EA-CE8E-4DA4-81F0-B0EA9809C842}" srcOrd="1" destOrd="0" presId="urn:microsoft.com/office/officeart/2016/7/layout/LinearArrowProcessNumbered"/>
    <dgm:cxn modelId="{AFB7D0B2-F96B-4488-878D-6746690EBFB1}" type="presParOf" srcId="{73FF56EA-CE8E-4DA4-81F0-B0EA9809C842}" destId="{31C7AC5D-9ACE-4212-AD9F-64AF61E60AB9}" srcOrd="0" destOrd="0" presId="urn:microsoft.com/office/officeart/2016/7/layout/LinearArrowProcessNumbered"/>
    <dgm:cxn modelId="{E17E24DC-57BC-405D-981D-DA95C175ED33}" type="presParOf" srcId="{73FF56EA-CE8E-4DA4-81F0-B0EA9809C842}" destId="{98945709-8159-4750-ACE2-4084EE086947}" srcOrd="1" destOrd="0" presId="urn:microsoft.com/office/officeart/2016/7/layout/LinearArrowProcessNumbered"/>
    <dgm:cxn modelId="{0FC540E2-BD9B-4E2C-AAAE-CB6C85333551}" type="presParOf" srcId="{73FF56EA-CE8E-4DA4-81F0-B0EA9809C842}" destId="{C80D42EB-0266-427F-B267-E9F7257B366B}" srcOrd="2" destOrd="0" presId="urn:microsoft.com/office/officeart/2016/7/layout/LinearArrowProcessNumbered"/>
    <dgm:cxn modelId="{233F0547-45B3-4D02-89A2-EA2E2ACF2B37}" type="presParOf" srcId="{73FF56EA-CE8E-4DA4-81F0-B0EA9809C842}" destId="{F4C6D8B6-D834-4E6D-B09E-4C524048AE89}" srcOrd="3" destOrd="0" presId="urn:microsoft.com/office/officeart/2016/7/layout/LinearArrowProcessNumbered"/>
    <dgm:cxn modelId="{6988C9A3-C35B-40D0-9235-D772780A8DD4}" type="presParOf" srcId="{D572D023-8B80-4707-89F6-BC7656856FEE}" destId="{66B1DDA9-8C1F-4AF8-8790-8B2A0CCFA619}" srcOrd="2" destOrd="0" presId="urn:microsoft.com/office/officeart/2016/7/layout/LinearArrow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FBE24B32-83D9-45DC-AD04-21E2150E9188}" type="doc">
      <dgm:prSet loTypeId="urn:microsoft.com/office/officeart/2005/8/layout/matrix3" loCatId="matrix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B5C02A9-7A68-4152-896B-BE863D823E11}">
      <dgm:prSet/>
      <dgm:spPr/>
      <dgm:t>
        <a:bodyPr/>
        <a:lstStyle/>
        <a:p>
          <a:r>
            <a:rPr lang="en-US" b="0"/>
            <a:t>Having technical difficulties?</a:t>
          </a:r>
          <a:endParaRPr lang="en-US"/>
        </a:p>
      </dgm:t>
    </dgm:pt>
    <dgm:pt modelId="{1BA8591E-BE13-4F3C-8872-5433B3675ECB}" type="parTrans" cxnId="{2E8090F8-A759-46A1-8486-CE635EE0DD0C}">
      <dgm:prSet/>
      <dgm:spPr/>
      <dgm:t>
        <a:bodyPr/>
        <a:lstStyle/>
        <a:p>
          <a:endParaRPr lang="en-US"/>
        </a:p>
      </dgm:t>
    </dgm:pt>
    <dgm:pt modelId="{27B331A7-7A79-48D3-BBF4-8A3D124C5CCF}" type="sibTrans" cxnId="{2E8090F8-A759-46A1-8486-CE635EE0DD0C}">
      <dgm:prSet/>
      <dgm:spPr/>
      <dgm:t>
        <a:bodyPr/>
        <a:lstStyle/>
        <a:p>
          <a:endParaRPr lang="en-US"/>
        </a:p>
      </dgm:t>
    </dgm:pt>
    <dgm:pt modelId="{7CAE1834-6E39-4320-8491-D4D820950896}">
      <dgm:prSet/>
      <dgm:spPr/>
      <dgm:t>
        <a:bodyPr/>
        <a:lstStyle/>
        <a:p>
          <a:r>
            <a:rPr lang="en-US" b="0"/>
            <a:t>Trouble connecting with your teachers?</a:t>
          </a:r>
          <a:endParaRPr lang="en-US"/>
        </a:p>
      </dgm:t>
    </dgm:pt>
    <dgm:pt modelId="{934CF66F-7B71-4B04-A8A1-B2FEB6E0F912}" type="parTrans" cxnId="{78654144-5CBE-439F-B7FA-CF1CA121B785}">
      <dgm:prSet/>
      <dgm:spPr/>
      <dgm:t>
        <a:bodyPr/>
        <a:lstStyle/>
        <a:p>
          <a:endParaRPr lang="en-US"/>
        </a:p>
      </dgm:t>
    </dgm:pt>
    <dgm:pt modelId="{05EF926C-345E-48C3-A4D9-C87B43259005}" type="sibTrans" cxnId="{78654144-5CBE-439F-B7FA-CF1CA121B785}">
      <dgm:prSet/>
      <dgm:spPr/>
      <dgm:t>
        <a:bodyPr/>
        <a:lstStyle/>
        <a:p>
          <a:endParaRPr lang="en-US"/>
        </a:p>
      </dgm:t>
    </dgm:pt>
    <dgm:pt modelId="{A04FB297-410B-4DF4-BA35-1874E77EF802}">
      <dgm:prSet/>
      <dgm:spPr/>
      <dgm:t>
        <a:bodyPr/>
        <a:lstStyle/>
        <a:p>
          <a:r>
            <a:rPr lang="en-US" b="0"/>
            <a:t>Any other issues that will affect the evaluation you had planned? </a:t>
          </a:r>
          <a:endParaRPr lang="en-US"/>
        </a:p>
      </dgm:t>
    </dgm:pt>
    <dgm:pt modelId="{6FA58162-9F5C-4C79-87B8-9B9212FF0586}" type="parTrans" cxnId="{99A84D1D-DEAD-42ED-BF95-79B1DA743D6C}">
      <dgm:prSet/>
      <dgm:spPr/>
      <dgm:t>
        <a:bodyPr/>
        <a:lstStyle/>
        <a:p>
          <a:endParaRPr lang="en-US"/>
        </a:p>
      </dgm:t>
    </dgm:pt>
    <dgm:pt modelId="{243E70B2-8CFF-4136-8610-2275FF796859}" type="sibTrans" cxnId="{99A84D1D-DEAD-42ED-BF95-79B1DA743D6C}">
      <dgm:prSet/>
      <dgm:spPr/>
      <dgm:t>
        <a:bodyPr/>
        <a:lstStyle/>
        <a:p>
          <a:endParaRPr lang="en-US"/>
        </a:p>
      </dgm:t>
    </dgm:pt>
    <dgm:pt modelId="{68250F4D-0DE4-4A1B-A0C6-9989995D9C92}">
      <dgm:prSet/>
      <dgm:spPr/>
      <dgm:t>
        <a:bodyPr/>
        <a:lstStyle/>
        <a:p>
          <a:r>
            <a:rPr lang="en-US" b="1" dirty="0"/>
            <a:t>If yes, let’s discuss </a:t>
          </a:r>
          <a:r>
            <a:rPr lang="en-US" b="1" i="1" dirty="0"/>
            <a:t>before</a:t>
          </a:r>
          <a:r>
            <a:rPr lang="en-US" b="1" dirty="0"/>
            <a:t> the end of the year!</a:t>
          </a:r>
        </a:p>
      </dgm:t>
    </dgm:pt>
    <dgm:pt modelId="{4B59394D-BA0E-4428-B807-ECC30D483AEA}" type="parTrans" cxnId="{0FEC7352-8ED9-489E-A568-20CF87A515A7}">
      <dgm:prSet/>
      <dgm:spPr/>
      <dgm:t>
        <a:bodyPr/>
        <a:lstStyle/>
        <a:p>
          <a:endParaRPr lang="en-US"/>
        </a:p>
      </dgm:t>
    </dgm:pt>
    <dgm:pt modelId="{0A11A21C-A1CC-43C3-9078-B7E010987867}" type="sibTrans" cxnId="{0FEC7352-8ED9-489E-A568-20CF87A515A7}">
      <dgm:prSet/>
      <dgm:spPr/>
      <dgm:t>
        <a:bodyPr/>
        <a:lstStyle/>
        <a:p>
          <a:endParaRPr lang="en-US"/>
        </a:p>
      </dgm:t>
    </dgm:pt>
    <dgm:pt modelId="{0F444D26-CAE9-4850-83EC-A24BF8C66CDD}" type="pres">
      <dgm:prSet presAssocID="{FBE24B32-83D9-45DC-AD04-21E2150E9188}" presName="matrix" presStyleCnt="0">
        <dgm:presLayoutVars>
          <dgm:chMax val="1"/>
          <dgm:dir/>
          <dgm:resizeHandles val="exact"/>
        </dgm:presLayoutVars>
      </dgm:prSet>
      <dgm:spPr/>
    </dgm:pt>
    <dgm:pt modelId="{F61E44BF-CBA5-47E4-B84B-AAF10741FBA5}" type="pres">
      <dgm:prSet presAssocID="{FBE24B32-83D9-45DC-AD04-21E2150E9188}" presName="diamond" presStyleLbl="bgShp" presStyleIdx="0" presStyleCnt="1"/>
      <dgm:spPr/>
    </dgm:pt>
    <dgm:pt modelId="{EA50019A-992B-4A41-AF9B-EDE7AD40115F}" type="pres">
      <dgm:prSet presAssocID="{FBE24B32-83D9-45DC-AD04-21E2150E9188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7CACBD51-B2FC-4E7A-926A-5489265F3F9F}" type="pres">
      <dgm:prSet presAssocID="{FBE24B32-83D9-45DC-AD04-21E2150E9188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11E56317-B270-4505-8981-DCDBEF9D666F}" type="pres">
      <dgm:prSet presAssocID="{FBE24B32-83D9-45DC-AD04-21E2150E9188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E0EE49AE-5573-4F5A-BC55-AD7B46D0920D}" type="pres">
      <dgm:prSet presAssocID="{FBE24B32-83D9-45DC-AD04-21E2150E9188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8F4D2E06-D441-427A-9739-B7C35E34DC2F}" type="presOf" srcId="{9B5C02A9-7A68-4152-896B-BE863D823E11}" destId="{EA50019A-992B-4A41-AF9B-EDE7AD40115F}" srcOrd="0" destOrd="0" presId="urn:microsoft.com/office/officeart/2005/8/layout/matrix3"/>
    <dgm:cxn modelId="{405F4812-A8FA-4BC5-9472-D4D3FDC8B1FB}" type="presOf" srcId="{68250F4D-0DE4-4A1B-A0C6-9989995D9C92}" destId="{E0EE49AE-5573-4F5A-BC55-AD7B46D0920D}" srcOrd="0" destOrd="0" presId="urn:microsoft.com/office/officeart/2005/8/layout/matrix3"/>
    <dgm:cxn modelId="{99A84D1D-DEAD-42ED-BF95-79B1DA743D6C}" srcId="{FBE24B32-83D9-45DC-AD04-21E2150E9188}" destId="{A04FB297-410B-4DF4-BA35-1874E77EF802}" srcOrd="2" destOrd="0" parTransId="{6FA58162-9F5C-4C79-87B8-9B9212FF0586}" sibTransId="{243E70B2-8CFF-4136-8610-2275FF796859}"/>
    <dgm:cxn modelId="{78F2DE61-098F-4F2A-AC0A-BDB81FFC6823}" type="presOf" srcId="{A04FB297-410B-4DF4-BA35-1874E77EF802}" destId="{11E56317-B270-4505-8981-DCDBEF9D666F}" srcOrd="0" destOrd="0" presId="urn:microsoft.com/office/officeart/2005/8/layout/matrix3"/>
    <dgm:cxn modelId="{78654144-5CBE-439F-B7FA-CF1CA121B785}" srcId="{FBE24B32-83D9-45DC-AD04-21E2150E9188}" destId="{7CAE1834-6E39-4320-8491-D4D820950896}" srcOrd="1" destOrd="0" parTransId="{934CF66F-7B71-4B04-A8A1-B2FEB6E0F912}" sibTransId="{05EF926C-345E-48C3-A4D9-C87B43259005}"/>
    <dgm:cxn modelId="{0FEC7352-8ED9-489E-A568-20CF87A515A7}" srcId="{FBE24B32-83D9-45DC-AD04-21E2150E9188}" destId="{68250F4D-0DE4-4A1B-A0C6-9989995D9C92}" srcOrd="3" destOrd="0" parTransId="{4B59394D-BA0E-4428-B807-ECC30D483AEA}" sibTransId="{0A11A21C-A1CC-43C3-9078-B7E010987867}"/>
    <dgm:cxn modelId="{BE72BF58-D61C-489E-99BF-2536BB516779}" type="presOf" srcId="{7CAE1834-6E39-4320-8491-D4D820950896}" destId="{7CACBD51-B2FC-4E7A-926A-5489265F3F9F}" srcOrd="0" destOrd="0" presId="urn:microsoft.com/office/officeart/2005/8/layout/matrix3"/>
    <dgm:cxn modelId="{2E8090F8-A759-46A1-8486-CE635EE0DD0C}" srcId="{FBE24B32-83D9-45DC-AD04-21E2150E9188}" destId="{9B5C02A9-7A68-4152-896B-BE863D823E11}" srcOrd="0" destOrd="0" parTransId="{1BA8591E-BE13-4F3C-8872-5433B3675ECB}" sibTransId="{27B331A7-7A79-48D3-BBF4-8A3D124C5CCF}"/>
    <dgm:cxn modelId="{D27196F9-DCE2-4DC5-86B0-80267BD695C7}" type="presOf" srcId="{FBE24B32-83D9-45DC-AD04-21E2150E9188}" destId="{0F444D26-CAE9-4850-83EC-A24BF8C66CDD}" srcOrd="0" destOrd="0" presId="urn:microsoft.com/office/officeart/2005/8/layout/matrix3"/>
    <dgm:cxn modelId="{C739FE43-23D7-4A0D-8764-316A543B8BE5}" type="presParOf" srcId="{0F444D26-CAE9-4850-83EC-A24BF8C66CDD}" destId="{F61E44BF-CBA5-47E4-B84B-AAF10741FBA5}" srcOrd="0" destOrd="0" presId="urn:microsoft.com/office/officeart/2005/8/layout/matrix3"/>
    <dgm:cxn modelId="{C0FEC739-D952-454E-96BB-DE7DB94D4A48}" type="presParOf" srcId="{0F444D26-CAE9-4850-83EC-A24BF8C66CDD}" destId="{EA50019A-992B-4A41-AF9B-EDE7AD40115F}" srcOrd="1" destOrd="0" presId="urn:microsoft.com/office/officeart/2005/8/layout/matrix3"/>
    <dgm:cxn modelId="{5B543177-C556-4AB7-9857-B175C8585F3A}" type="presParOf" srcId="{0F444D26-CAE9-4850-83EC-A24BF8C66CDD}" destId="{7CACBD51-B2FC-4E7A-926A-5489265F3F9F}" srcOrd="2" destOrd="0" presId="urn:microsoft.com/office/officeart/2005/8/layout/matrix3"/>
    <dgm:cxn modelId="{C1EDE08F-3A8C-4BEA-BECC-C04BA82BBF2A}" type="presParOf" srcId="{0F444D26-CAE9-4850-83EC-A24BF8C66CDD}" destId="{11E56317-B270-4505-8981-DCDBEF9D666F}" srcOrd="3" destOrd="0" presId="urn:microsoft.com/office/officeart/2005/8/layout/matrix3"/>
    <dgm:cxn modelId="{108D9337-62D5-4460-B0E2-9E9B57242F1A}" type="presParOf" srcId="{0F444D26-CAE9-4850-83EC-A24BF8C66CDD}" destId="{E0EE49AE-5573-4F5A-BC55-AD7B46D0920D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08A1CD3-5E78-4F82-8204-CAA06776C882}" type="doc">
      <dgm:prSet loTypeId="urn:microsoft.com/office/officeart/2017/3/layout/DropPinTimeline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DA06D25-8BA2-47A3-A2CA-FBBF0E63EF3C}">
      <dgm:prSet/>
      <dgm:spPr/>
      <dgm:t>
        <a:bodyPr/>
        <a:lstStyle/>
        <a:p>
          <a:pPr>
            <a:defRPr b="1"/>
          </a:pPr>
          <a:r>
            <a:rPr lang="en-US"/>
            <a:t>Mar.–June</a:t>
          </a:r>
        </a:p>
      </dgm:t>
    </dgm:pt>
    <dgm:pt modelId="{F7AF74B5-2651-418D-A069-98C6202B4E75}" type="parTrans" cxnId="{4597B19A-C8DE-44F4-A3A1-ADE5A69D0488}">
      <dgm:prSet/>
      <dgm:spPr/>
      <dgm:t>
        <a:bodyPr/>
        <a:lstStyle/>
        <a:p>
          <a:endParaRPr lang="en-US"/>
        </a:p>
      </dgm:t>
    </dgm:pt>
    <dgm:pt modelId="{096199DD-9C38-4A4D-AA66-1818543AC097}" type="sibTrans" cxnId="{4597B19A-C8DE-44F4-A3A1-ADE5A69D0488}">
      <dgm:prSet/>
      <dgm:spPr/>
      <dgm:t>
        <a:bodyPr/>
        <a:lstStyle/>
        <a:p>
          <a:endParaRPr lang="en-US"/>
        </a:p>
      </dgm:t>
    </dgm:pt>
    <dgm:pt modelId="{EFF5F66B-A961-4D31-B4F9-ED9A601BA834}">
      <dgm:prSet/>
      <dgm:spPr/>
      <dgm:t>
        <a:bodyPr/>
        <a:lstStyle/>
        <a:p>
          <a:r>
            <a:rPr lang="en-US"/>
            <a:t>Engage school(s) for next FY</a:t>
          </a:r>
        </a:p>
      </dgm:t>
    </dgm:pt>
    <dgm:pt modelId="{F0C2AFC9-5E97-417B-BE98-546751D2DE3A}" type="parTrans" cxnId="{062200EC-4C19-4CCE-A50C-9231AA8FD91E}">
      <dgm:prSet/>
      <dgm:spPr/>
      <dgm:t>
        <a:bodyPr/>
        <a:lstStyle/>
        <a:p>
          <a:endParaRPr lang="en-US"/>
        </a:p>
      </dgm:t>
    </dgm:pt>
    <dgm:pt modelId="{3926F223-F366-417D-97B8-A04706C9FD8C}" type="sibTrans" cxnId="{062200EC-4C19-4CCE-A50C-9231AA8FD91E}">
      <dgm:prSet/>
      <dgm:spPr/>
      <dgm:t>
        <a:bodyPr/>
        <a:lstStyle/>
        <a:p>
          <a:endParaRPr lang="en-US"/>
        </a:p>
      </dgm:t>
    </dgm:pt>
    <dgm:pt modelId="{58E6BD44-C893-4AC3-9E83-7C2D4B244714}">
      <dgm:prSet/>
      <dgm:spPr/>
      <dgm:t>
        <a:bodyPr/>
        <a:lstStyle/>
        <a:p>
          <a:r>
            <a:rPr lang="en-US"/>
            <a:t>Plan intervention</a:t>
          </a:r>
        </a:p>
      </dgm:t>
    </dgm:pt>
    <dgm:pt modelId="{746F1A45-45C2-4607-9728-BBC4984D44E0}" type="parTrans" cxnId="{2F9C0724-09B9-46C0-ACEF-5E8505DBDBE3}">
      <dgm:prSet/>
      <dgm:spPr/>
      <dgm:t>
        <a:bodyPr/>
        <a:lstStyle/>
        <a:p>
          <a:endParaRPr lang="en-US"/>
        </a:p>
      </dgm:t>
    </dgm:pt>
    <dgm:pt modelId="{9BFB0290-AE44-472B-989D-3F3CAD598E20}" type="sibTrans" cxnId="{2F9C0724-09B9-46C0-ACEF-5E8505DBDBE3}">
      <dgm:prSet/>
      <dgm:spPr/>
      <dgm:t>
        <a:bodyPr/>
        <a:lstStyle/>
        <a:p>
          <a:endParaRPr lang="en-US"/>
        </a:p>
      </dgm:t>
    </dgm:pt>
    <dgm:pt modelId="{5BC65E20-4AD8-447B-912A-E97EDB27DA92}">
      <dgm:prSet/>
      <dgm:spPr/>
      <dgm:t>
        <a:bodyPr/>
        <a:lstStyle/>
        <a:p>
          <a:pPr>
            <a:defRPr b="1"/>
          </a:pPr>
          <a:r>
            <a:rPr lang="en-US"/>
            <a:t>June–Aug.</a:t>
          </a:r>
        </a:p>
      </dgm:t>
    </dgm:pt>
    <dgm:pt modelId="{46D15BF7-8C0B-4A2B-A2A7-3A3E08F6C68B}" type="parTrans" cxnId="{F3BF39E0-6D4C-4388-8790-18C4F7EF9AFB}">
      <dgm:prSet/>
      <dgm:spPr/>
      <dgm:t>
        <a:bodyPr/>
        <a:lstStyle/>
        <a:p>
          <a:endParaRPr lang="en-US"/>
        </a:p>
      </dgm:t>
    </dgm:pt>
    <dgm:pt modelId="{81D6A2BE-4606-4137-920C-AC318F3E9EA4}" type="sibTrans" cxnId="{F3BF39E0-6D4C-4388-8790-18C4F7EF9AFB}">
      <dgm:prSet/>
      <dgm:spPr/>
      <dgm:t>
        <a:bodyPr/>
        <a:lstStyle/>
        <a:p>
          <a:endParaRPr lang="en-US"/>
        </a:p>
      </dgm:t>
    </dgm:pt>
    <dgm:pt modelId="{08B68DB0-4255-49DF-BB69-B0E0A25140B2}">
      <dgm:prSet/>
      <dgm:spPr/>
      <dgm:t>
        <a:bodyPr/>
        <a:lstStyle/>
        <a:p>
          <a:r>
            <a:rPr lang="en-US"/>
            <a:t>Identify classrooms/teachers</a:t>
          </a:r>
        </a:p>
      </dgm:t>
    </dgm:pt>
    <dgm:pt modelId="{51A1B4D7-D816-413A-937C-E408AA570F66}" type="parTrans" cxnId="{A2DC7CC9-A206-4B73-9E0E-03688D0731E8}">
      <dgm:prSet/>
      <dgm:spPr/>
      <dgm:t>
        <a:bodyPr/>
        <a:lstStyle/>
        <a:p>
          <a:endParaRPr lang="en-US"/>
        </a:p>
      </dgm:t>
    </dgm:pt>
    <dgm:pt modelId="{D61B5453-DC3F-47C4-B555-A0DF2976FB2A}" type="sibTrans" cxnId="{A2DC7CC9-A206-4B73-9E0E-03688D0731E8}">
      <dgm:prSet/>
      <dgm:spPr/>
      <dgm:t>
        <a:bodyPr/>
        <a:lstStyle/>
        <a:p>
          <a:endParaRPr lang="en-US"/>
        </a:p>
      </dgm:t>
    </dgm:pt>
    <dgm:pt modelId="{7E3F358F-CB46-47A3-9CF1-DDC4916C2FDA}">
      <dgm:prSet/>
      <dgm:spPr/>
      <dgm:t>
        <a:bodyPr/>
        <a:lstStyle/>
        <a:p>
          <a:r>
            <a:rPr lang="en-US" dirty="0"/>
            <a:t>Train survey administrator(s)</a:t>
          </a:r>
        </a:p>
      </dgm:t>
    </dgm:pt>
    <dgm:pt modelId="{2AB17A1F-6C9C-4A3C-8132-0150A002A408}" type="parTrans" cxnId="{D23DEC4A-FAF7-4F83-BA16-99BF633A36F0}">
      <dgm:prSet/>
      <dgm:spPr/>
      <dgm:t>
        <a:bodyPr/>
        <a:lstStyle/>
        <a:p>
          <a:endParaRPr lang="en-US"/>
        </a:p>
      </dgm:t>
    </dgm:pt>
    <dgm:pt modelId="{1849E031-D063-4CC5-B289-F3BE367A24BA}" type="sibTrans" cxnId="{D23DEC4A-FAF7-4F83-BA16-99BF633A36F0}">
      <dgm:prSet/>
      <dgm:spPr/>
      <dgm:t>
        <a:bodyPr/>
        <a:lstStyle/>
        <a:p>
          <a:endParaRPr lang="en-US"/>
        </a:p>
      </dgm:t>
    </dgm:pt>
    <dgm:pt modelId="{ECDC6B54-72E7-449D-B397-2670CDECA18F}">
      <dgm:prSet/>
      <dgm:spPr/>
      <dgm:t>
        <a:bodyPr/>
        <a:lstStyle/>
        <a:p>
          <a:r>
            <a:rPr lang="en-US"/>
            <a:t>Complete Planning Worksheet</a:t>
          </a:r>
        </a:p>
      </dgm:t>
    </dgm:pt>
    <dgm:pt modelId="{420A3829-0BC0-400D-9A52-5CEFB83E7965}" type="parTrans" cxnId="{AE808E57-3237-4EBD-A25F-5955C7E43272}">
      <dgm:prSet/>
      <dgm:spPr/>
      <dgm:t>
        <a:bodyPr/>
        <a:lstStyle/>
        <a:p>
          <a:endParaRPr lang="en-US"/>
        </a:p>
      </dgm:t>
    </dgm:pt>
    <dgm:pt modelId="{B9DB2680-50FB-4513-ABC8-2EC9437D956D}" type="sibTrans" cxnId="{AE808E57-3237-4EBD-A25F-5955C7E43272}">
      <dgm:prSet/>
      <dgm:spPr/>
      <dgm:t>
        <a:bodyPr/>
        <a:lstStyle/>
        <a:p>
          <a:endParaRPr lang="en-US"/>
        </a:p>
      </dgm:t>
    </dgm:pt>
    <dgm:pt modelId="{B6BA666C-C3AA-4513-83B2-DF2B42843105}">
      <dgm:prSet/>
      <dgm:spPr/>
      <dgm:t>
        <a:bodyPr/>
        <a:lstStyle/>
        <a:p>
          <a:pPr>
            <a:defRPr b="1"/>
          </a:pPr>
          <a:r>
            <a:rPr lang="en-US"/>
            <a:t>Aug.–Oct.</a:t>
          </a:r>
        </a:p>
      </dgm:t>
    </dgm:pt>
    <dgm:pt modelId="{0D8AD392-6645-410F-AF0D-5EAEE1C57576}" type="parTrans" cxnId="{5586D2AE-9C28-44EA-93DB-4671D9FD57CE}">
      <dgm:prSet/>
      <dgm:spPr/>
      <dgm:t>
        <a:bodyPr/>
        <a:lstStyle/>
        <a:p>
          <a:endParaRPr lang="en-US"/>
        </a:p>
      </dgm:t>
    </dgm:pt>
    <dgm:pt modelId="{19F56E03-D6C1-4166-9E89-0515C6B6B8F3}" type="sibTrans" cxnId="{5586D2AE-9C28-44EA-93DB-4671D9FD57CE}">
      <dgm:prSet/>
      <dgm:spPr/>
      <dgm:t>
        <a:bodyPr/>
        <a:lstStyle/>
        <a:p>
          <a:endParaRPr lang="en-US"/>
        </a:p>
      </dgm:t>
    </dgm:pt>
    <dgm:pt modelId="{9673D96F-3095-4FFB-8AE5-8034020A6D0A}">
      <dgm:prSet/>
      <dgm:spPr/>
      <dgm:t>
        <a:bodyPr/>
        <a:lstStyle/>
        <a:p>
          <a:r>
            <a:rPr lang="en-US" dirty="0"/>
            <a:t>Turn in Planning Worksheets/get links</a:t>
          </a:r>
        </a:p>
      </dgm:t>
    </dgm:pt>
    <dgm:pt modelId="{797CA65F-1573-4AF6-9518-8551F7FE2381}" type="parTrans" cxnId="{F0FD6CA4-084D-4AE1-A37B-F723E86067C1}">
      <dgm:prSet/>
      <dgm:spPr/>
      <dgm:t>
        <a:bodyPr/>
        <a:lstStyle/>
        <a:p>
          <a:endParaRPr lang="en-US"/>
        </a:p>
      </dgm:t>
    </dgm:pt>
    <dgm:pt modelId="{5D3422DE-E8AA-4F3E-90CF-A0B049E556B1}" type="sibTrans" cxnId="{F0FD6CA4-084D-4AE1-A37B-F723E86067C1}">
      <dgm:prSet/>
      <dgm:spPr/>
      <dgm:t>
        <a:bodyPr/>
        <a:lstStyle/>
        <a:p>
          <a:endParaRPr lang="en-US"/>
        </a:p>
      </dgm:t>
    </dgm:pt>
    <dgm:pt modelId="{E342BD31-94B7-4122-BD5A-36A8B24B7383}">
      <dgm:prSet/>
      <dgm:spPr/>
      <dgm:t>
        <a:bodyPr/>
        <a:lstStyle/>
        <a:p>
          <a:r>
            <a:rPr lang="en-US" dirty="0"/>
            <a:t>Pre-test students*</a:t>
          </a:r>
        </a:p>
      </dgm:t>
    </dgm:pt>
    <dgm:pt modelId="{97F09423-6929-488C-AFFF-EE4D350D3C5B}" type="parTrans" cxnId="{BA805138-7CAF-44C5-A4B5-27EE1592FF83}">
      <dgm:prSet/>
      <dgm:spPr/>
      <dgm:t>
        <a:bodyPr/>
        <a:lstStyle/>
        <a:p>
          <a:endParaRPr lang="en-US"/>
        </a:p>
      </dgm:t>
    </dgm:pt>
    <dgm:pt modelId="{BC4E5352-B5C7-4425-920E-2D7C9C384E11}" type="sibTrans" cxnId="{BA805138-7CAF-44C5-A4B5-27EE1592FF83}">
      <dgm:prSet/>
      <dgm:spPr/>
      <dgm:t>
        <a:bodyPr/>
        <a:lstStyle/>
        <a:p>
          <a:endParaRPr lang="en-US"/>
        </a:p>
      </dgm:t>
    </dgm:pt>
    <dgm:pt modelId="{BF1B70DE-85BB-45E0-A27B-FD456CAA2A6F}">
      <dgm:prSet/>
      <dgm:spPr/>
      <dgm:t>
        <a:bodyPr/>
        <a:lstStyle/>
        <a:p>
          <a:pPr>
            <a:defRPr b="1"/>
          </a:pPr>
          <a:r>
            <a:rPr lang="en-US"/>
            <a:t>Sep.–May</a:t>
          </a:r>
        </a:p>
      </dgm:t>
    </dgm:pt>
    <dgm:pt modelId="{E38598D5-855A-43AD-8471-71E166F2B86F}" type="parTrans" cxnId="{8A401150-53B9-47E9-884E-B43D62357093}">
      <dgm:prSet/>
      <dgm:spPr/>
      <dgm:t>
        <a:bodyPr/>
        <a:lstStyle/>
        <a:p>
          <a:endParaRPr lang="en-US"/>
        </a:p>
      </dgm:t>
    </dgm:pt>
    <dgm:pt modelId="{1070EE3C-2E1D-4198-8A1A-0898C74D1234}" type="sibTrans" cxnId="{8A401150-53B9-47E9-884E-B43D62357093}">
      <dgm:prSet/>
      <dgm:spPr/>
      <dgm:t>
        <a:bodyPr/>
        <a:lstStyle/>
        <a:p>
          <a:endParaRPr lang="en-US"/>
        </a:p>
      </dgm:t>
    </dgm:pt>
    <dgm:pt modelId="{EC2AE2FF-C087-481C-970F-C19A765D37EE}">
      <dgm:prSet/>
      <dgm:spPr/>
      <dgm:t>
        <a:bodyPr/>
        <a:lstStyle/>
        <a:p>
          <a:r>
            <a:rPr lang="en-US"/>
            <a:t>Conduct intervention (timeline variable)</a:t>
          </a:r>
        </a:p>
      </dgm:t>
    </dgm:pt>
    <dgm:pt modelId="{E7918C37-236A-4092-A1D3-7FD1B75199D0}" type="parTrans" cxnId="{41051FBE-E4D8-40A0-8018-DED00B108FFD}">
      <dgm:prSet/>
      <dgm:spPr/>
      <dgm:t>
        <a:bodyPr/>
        <a:lstStyle/>
        <a:p>
          <a:endParaRPr lang="en-US"/>
        </a:p>
      </dgm:t>
    </dgm:pt>
    <dgm:pt modelId="{A181EFC4-365A-46EB-B349-EC59E48BB059}" type="sibTrans" cxnId="{41051FBE-E4D8-40A0-8018-DED00B108FFD}">
      <dgm:prSet/>
      <dgm:spPr/>
      <dgm:t>
        <a:bodyPr/>
        <a:lstStyle/>
        <a:p>
          <a:endParaRPr lang="en-US"/>
        </a:p>
      </dgm:t>
    </dgm:pt>
    <dgm:pt modelId="{7D6DFA89-84CD-497C-8B0D-08615C0242A9}">
      <dgm:prSet/>
      <dgm:spPr/>
      <dgm:t>
        <a:bodyPr/>
        <a:lstStyle/>
        <a:p>
          <a:pPr>
            <a:defRPr b="1"/>
          </a:pPr>
          <a:r>
            <a:rPr lang="en-US"/>
            <a:t>Apr.–June</a:t>
          </a:r>
        </a:p>
      </dgm:t>
    </dgm:pt>
    <dgm:pt modelId="{2A23523E-EB64-4EF4-8849-F8F77430001E}" type="parTrans" cxnId="{B599678B-A3B6-48B1-AD30-986A925154AE}">
      <dgm:prSet/>
      <dgm:spPr/>
      <dgm:t>
        <a:bodyPr/>
        <a:lstStyle/>
        <a:p>
          <a:endParaRPr lang="en-US"/>
        </a:p>
      </dgm:t>
    </dgm:pt>
    <dgm:pt modelId="{4979E82C-42F4-406E-A192-35195F3D5F1C}" type="sibTrans" cxnId="{B599678B-A3B6-48B1-AD30-986A925154AE}">
      <dgm:prSet/>
      <dgm:spPr/>
      <dgm:t>
        <a:bodyPr/>
        <a:lstStyle/>
        <a:p>
          <a:endParaRPr lang="en-US"/>
        </a:p>
      </dgm:t>
    </dgm:pt>
    <dgm:pt modelId="{028021C9-A77A-40C2-BE8D-3C55779154D1}">
      <dgm:prSet/>
      <dgm:spPr/>
      <dgm:t>
        <a:bodyPr/>
        <a:lstStyle/>
        <a:p>
          <a:r>
            <a:rPr lang="en-US" dirty="0"/>
            <a:t>Post-test students</a:t>
          </a:r>
        </a:p>
      </dgm:t>
    </dgm:pt>
    <dgm:pt modelId="{2B012128-27A7-437D-97C4-8A1687D033F5}" type="parTrans" cxnId="{7FBE094F-D33A-45F6-BE8C-E609EDE2519D}">
      <dgm:prSet/>
      <dgm:spPr/>
      <dgm:t>
        <a:bodyPr/>
        <a:lstStyle/>
        <a:p>
          <a:endParaRPr lang="en-US"/>
        </a:p>
      </dgm:t>
    </dgm:pt>
    <dgm:pt modelId="{FB9D671E-7F56-4744-845C-F8665B41BC0A}" type="sibTrans" cxnId="{7FBE094F-D33A-45F6-BE8C-E609EDE2519D}">
      <dgm:prSet/>
      <dgm:spPr/>
      <dgm:t>
        <a:bodyPr/>
        <a:lstStyle/>
        <a:p>
          <a:endParaRPr lang="en-US"/>
        </a:p>
      </dgm:t>
    </dgm:pt>
    <dgm:pt modelId="{72F4421C-00FB-4BEE-91EB-CCF2602AE01D}">
      <dgm:prSet/>
      <dgm:spPr/>
      <dgm:t>
        <a:bodyPr/>
        <a:lstStyle/>
        <a:p>
          <a:r>
            <a:rPr lang="en-US"/>
            <a:t>Update Planning Worksheet</a:t>
          </a:r>
        </a:p>
      </dgm:t>
    </dgm:pt>
    <dgm:pt modelId="{A760CF68-016A-4EEE-8512-2E88DDA6C3EF}" type="parTrans" cxnId="{79425748-DA17-4B94-BA7F-801740C1B742}">
      <dgm:prSet/>
      <dgm:spPr/>
      <dgm:t>
        <a:bodyPr/>
        <a:lstStyle/>
        <a:p>
          <a:endParaRPr lang="en-US"/>
        </a:p>
      </dgm:t>
    </dgm:pt>
    <dgm:pt modelId="{26C27624-6B43-4AC8-95F1-C57530C16C50}" type="sibTrans" cxnId="{79425748-DA17-4B94-BA7F-801740C1B742}">
      <dgm:prSet/>
      <dgm:spPr/>
      <dgm:t>
        <a:bodyPr/>
        <a:lstStyle/>
        <a:p>
          <a:endParaRPr lang="en-US"/>
        </a:p>
      </dgm:t>
    </dgm:pt>
    <dgm:pt modelId="{A9BD0E3A-222B-43EB-A24F-4E53AE73EA17}">
      <dgm:prSet/>
      <dgm:spPr/>
      <dgm:t>
        <a:bodyPr/>
        <a:lstStyle/>
        <a:p>
          <a:r>
            <a:rPr lang="en-US" dirty="0"/>
            <a:t>Turn in all deliverables by June 30th </a:t>
          </a:r>
        </a:p>
      </dgm:t>
    </dgm:pt>
    <dgm:pt modelId="{3B24F997-AA33-4420-A226-6FDCC84D8422}" type="parTrans" cxnId="{53AD67C2-0733-4A53-AB77-43DDCE6861FB}">
      <dgm:prSet/>
      <dgm:spPr/>
      <dgm:t>
        <a:bodyPr/>
        <a:lstStyle/>
        <a:p>
          <a:endParaRPr lang="en-US"/>
        </a:p>
      </dgm:t>
    </dgm:pt>
    <dgm:pt modelId="{75EBFDC8-F12F-4D29-92BF-00C5D9C4B51A}" type="sibTrans" cxnId="{53AD67C2-0733-4A53-AB77-43DDCE6861FB}">
      <dgm:prSet/>
      <dgm:spPr/>
      <dgm:t>
        <a:bodyPr/>
        <a:lstStyle/>
        <a:p>
          <a:endParaRPr lang="en-US"/>
        </a:p>
      </dgm:t>
    </dgm:pt>
    <dgm:pt modelId="{C3C88D49-68C1-4640-922A-92300E467E6B}" type="pres">
      <dgm:prSet presAssocID="{308A1CD3-5E78-4F82-8204-CAA06776C882}" presName="root" presStyleCnt="0">
        <dgm:presLayoutVars>
          <dgm:chMax/>
          <dgm:chPref/>
          <dgm:animLvl val="lvl"/>
        </dgm:presLayoutVars>
      </dgm:prSet>
      <dgm:spPr/>
    </dgm:pt>
    <dgm:pt modelId="{29C7C361-EC0A-4279-AA2B-BF012278C80B}" type="pres">
      <dgm:prSet presAssocID="{308A1CD3-5E78-4F82-8204-CAA06776C882}" presName="divider" presStyleLbl="fgAcc1" presStyleIdx="0" presStyleCnt="6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triangle" w="lg" len="lg"/>
        </a:ln>
        <a:effectLst/>
      </dgm:spPr>
    </dgm:pt>
    <dgm:pt modelId="{81A6687A-F32D-445B-B7B8-FF19CB50B49D}" type="pres">
      <dgm:prSet presAssocID="{308A1CD3-5E78-4F82-8204-CAA06776C882}" presName="nodes" presStyleCnt="0">
        <dgm:presLayoutVars>
          <dgm:chMax/>
          <dgm:chPref/>
          <dgm:animLvl val="lvl"/>
        </dgm:presLayoutVars>
      </dgm:prSet>
      <dgm:spPr/>
    </dgm:pt>
    <dgm:pt modelId="{B7A0E286-17DC-4671-9F8B-BFF0CCF83453}" type="pres">
      <dgm:prSet presAssocID="{FDA06D25-8BA2-47A3-A2CA-FBBF0E63EF3C}" presName="composite" presStyleCnt="0"/>
      <dgm:spPr/>
    </dgm:pt>
    <dgm:pt modelId="{9B212782-DB7B-43BD-9E8D-D6FA940EECBE}" type="pres">
      <dgm:prSet presAssocID="{FDA06D25-8BA2-47A3-A2CA-FBBF0E63EF3C}" presName="ConnectorPoint" presStyleLbl="lnNode1" presStyleIdx="0" presStyleCnt="5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BF6CDEB7-E898-4CE0-80CB-AF7F199A9523}" type="pres">
      <dgm:prSet presAssocID="{FDA06D25-8BA2-47A3-A2CA-FBBF0E63EF3C}" presName="DropPinPlaceHolder" presStyleCnt="0"/>
      <dgm:spPr/>
    </dgm:pt>
    <dgm:pt modelId="{69C6FF8C-E3E9-497E-B409-71E9F0E10F7F}" type="pres">
      <dgm:prSet presAssocID="{FDA06D25-8BA2-47A3-A2CA-FBBF0E63EF3C}" presName="DropPin" presStyleLbl="alignNode1" presStyleIdx="0" presStyleCnt="5"/>
      <dgm:spPr/>
    </dgm:pt>
    <dgm:pt modelId="{219FBECE-85C4-4653-A758-4011D8BC71F9}" type="pres">
      <dgm:prSet presAssocID="{FDA06D25-8BA2-47A3-A2CA-FBBF0E63EF3C}" presName="Ellipse" presStyleLbl="fgAcc1" presStyleIdx="1" presStyleCnt="6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B66BC765-1122-46FA-884B-438686A1DC33}" type="pres">
      <dgm:prSet presAssocID="{FDA06D25-8BA2-47A3-A2CA-FBBF0E63EF3C}" presName="L2TextContainer" presStyleLbl="revTx" presStyleIdx="0" presStyleCnt="10">
        <dgm:presLayoutVars>
          <dgm:bulletEnabled val="1"/>
        </dgm:presLayoutVars>
      </dgm:prSet>
      <dgm:spPr/>
    </dgm:pt>
    <dgm:pt modelId="{5B3A228C-AED7-41BE-883E-8E9749DDFD77}" type="pres">
      <dgm:prSet presAssocID="{FDA06D25-8BA2-47A3-A2CA-FBBF0E63EF3C}" presName="L1TextContainer" presStyleLbl="revTx" presStyleIdx="1" presStyleCnt="10">
        <dgm:presLayoutVars>
          <dgm:chMax val="1"/>
          <dgm:chPref val="1"/>
          <dgm:bulletEnabled val="1"/>
        </dgm:presLayoutVars>
      </dgm:prSet>
      <dgm:spPr/>
    </dgm:pt>
    <dgm:pt modelId="{BDC8B2AD-14C9-44C3-BD15-C80CE2981B59}" type="pres">
      <dgm:prSet presAssocID="{FDA06D25-8BA2-47A3-A2CA-FBBF0E63EF3C}" presName="ConnectLine" presStyleLbl="sibTrans1D1" presStyleIdx="0" presStyleCnt="5"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F71DFDAC-D868-4363-945D-75ADC8CB472A}" type="pres">
      <dgm:prSet presAssocID="{FDA06D25-8BA2-47A3-A2CA-FBBF0E63EF3C}" presName="EmptyPlaceHolder" presStyleCnt="0"/>
      <dgm:spPr/>
    </dgm:pt>
    <dgm:pt modelId="{AD2F530C-502F-415A-A022-FC0EA2A211ED}" type="pres">
      <dgm:prSet presAssocID="{096199DD-9C38-4A4D-AA66-1818543AC097}" presName="spaceBetweenRectangles" presStyleCnt="0"/>
      <dgm:spPr/>
    </dgm:pt>
    <dgm:pt modelId="{10C13A4A-E89A-47D6-B80B-09AF36ED7D91}" type="pres">
      <dgm:prSet presAssocID="{5BC65E20-4AD8-447B-912A-E97EDB27DA92}" presName="composite" presStyleCnt="0"/>
      <dgm:spPr/>
    </dgm:pt>
    <dgm:pt modelId="{642938F1-1EBB-4050-B927-685402BFF27B}" type="pres">
      <dgm:prSet presAssocID="{5BC65E20-4AD8-447B-912A-E97EDB27DA92}" presName="ConnectorPoint" presStyleLbl="lnNode1" presStyleIdx="1" presStyleCnt="5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648E54AB-CCFD-4878-B26B-A02EBD592841}" type="pres">
      <dgm:prSet presAssocID="{5BC65E20-4AD8-447B-912A-E97EDB27DA92}" presName="DropPinPlaceHolder" presStyleCnt="0"/>
      <dgm:spPr/>
    </dgm:pt>
    <dgm:pt modelId="{9DDF9776-C30B-47EF-940D-F4EBC8FB3C1C}" type="pres">
      <dgm:prSet presAssocID="{5BC65E20-4AD8-447B-912A-E97EDB27DA92}" presName="DropPin" presStyleLbl="alignNode1" presStyleIdx="1" presStyleCnt="5"/>
      <dgm:spPr/>
    </dgm:pt>
    <dgm:pt modelId="{756507DB-F67E-4575-8923-0E1119D39968}" type="pres">
      <dgm:prSet presAssocID="{5BC65E20-4AD8-447B-912A-E97EDB27DA92}" presName="Ellipse" presStyleLbl="fgAcc1" presStyleIdx="2" presStyleCnt="6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8853DDB2-21E1-4658-86EE-22465CD03972}" type="pres">
      <dgm:prSet presAssocID="{5BC65E20-4AD8-447B-912A-E97EDB27DA92}" presName="L2TextContainer" presStyleLbl="revTx" presStyleIdx="2" presStyleCnt="10">
        <dgm:presLayoutVars>
          <dgm:bulletEnabled val="1"/>
        </dgm:presLayoutVars>
      </dgm:prSet>
      <dgm:spPr/>
    </dgm:pt>
    <dgm:pt modelId="{EE1F8E07-AE12-4CA3-AD58-425595F99A6F}" type="pres">
      <dgm:prSet presAssocID="{5BC65E20-4AD8-447B-912A-E97EDB27DA92}" presName="L1TextContainer" presStyleLbl="revTx" presStyleIdx="3" presStyleCnt="10">
        <dgm:presLayoutVars>
          <dgm:chMax val="1"/>
          <dgm:chPref val="1"/>
          <dgm:bulletEnabled val="1"/>
        </dgm:presLayoutVars>
      </dgm:prSet>
      <dgm:spPr/>
    </dgm:pt>
    <dgm:pt modelId="{9F4CA98F-613F-4446-94C3-DA78C8FD9163}" type="pres">
      <dgm:prSet presAssocID="{5BC65E20-4AD8-447B-912A-E97EDB27DA92}" presName="ConnectLine" presStyleLbl="sibTrans1D1" presStyleIdx="1" presStyleCnt="5"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362AC18A-38DD-41D7-B61F-BC6732EA4645}" type="pres">
      <dgm:prSet presAssocID="{5BC65E20-4AD8-447B-912A-E97EDB27DA92}" presName="EmptyPlaceHolder" presStyleCnt="0"/>
      <dgm:spPr/>
    </dgm:pt>
    <dgm:pt modelId="{5A11F56F-7C4C-409E-AA7E-89B0760F5B8C}" type="pres">
      <dgm:prSet presAssocID="{81D6A2BE-4606-4137-920C-AC318F3E9EA4}" presName="spaceBetweenRectangles" presStyleCnt="0"/>
      <dgm:spPr/>
    </dgm:pt>
    <dgm:pt modelId="{AEF8DD88-BB44-4671-A402-5FEDF37CD292}" type="pres">
      <dgm:prSet presAssocID="{B6BA666C-C3AA-4513-83B2-DF2B42843105}" presName="composite" presStyleCnt="0"/>
      <dgm:spPr/>
    </dgm:pt>
    <dgm:pt modelId="{E5DA4F3A-B8FF-4300-AE60-52089ACAFC59}" type="pres">
      <dgm:prSet presAssocID="{B6BA666C-C3AA-4513-83B2-DF2B42843105}" presName="ConnectorPoint" presStyleLbl="lnNode1" presStyleIdx="2" presStyleCnt="5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258F772E-F939-44C5-BD92-27DCEED98B01}" type="pres">
      <dgm:prSet presAssocID="{B6BA666C-C3AA-4513-83B2-DF2B42843105}" presName="DropPinPlaceHolder" presStyleCnt="0"/>
      <dgm:spPr/>
    </dgm:pt>
    <dgm:pt modelId="{539F877D-DD8F-4B7A-B2E3-92354DE58660}" type="pres">
      <dgm:prSet presAssocID="{B6BA666C-C3AA-4513-83B2-DF2B42843105}" presName="DropPin" presStyleLbl="alignNode1" presStyleIdx="2" presStyleCnt="5"/>
      <dgm:spPr/>
    </dgm:pt>
    <dgm:pt modelId="{5E3EB61C-0138-4474-BFBB-73A0A5AD93C8}" type="pres">
      <dgm:prSet presAssocID="{B6BA666C-C3AA-4513-83B2-DF2B42843105}" presName="Ellipse" presStyleLbl="fgAcc1" presStyleIdx="3" presStyleCnt="6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CC6E2450-F5D0-4E3B-81CA-5FCD9A42AFA1}" type="pres">
      <dgm:prSet presAssocID="{B6BA666C-C3AA-4513-83B2-DF2B42843105}" presName="L2TextContainer" presStyleLbl="revTx" presStyleIdx="4" presStyleCnt="10">
        <dgm:presLayoutVars>
          <dgm:bulletEnabled val="1"/>
        </dgm:presLayoutVars>
      </dgm:prSet>
      <dgm:spPr/>
    </dgm:pt>
    <dgm:pt modelId="{F6F6AA11-9244-463A-AD75-82619309DEEE}" type="pres">
      <dgm:prSet presAssocID="{B6BA666C-C3AA-4513-83B2-DF2B42843105}" presName="L1TextContainer" presStyleLbl="revTx" presStyleIdx="5" presStyleCnt="10">
        <dgm:presLayoutVars>
          <dgm:chMax val="1"/>
          <dgm:chPref val="1"/>
          <dgm:bulletEnabled val="1"/>
        </dgm:presLayoutVars>
      </dgm:prSet>
      <dgm:spPr/>
    </dgm:pt>
    <dgm:pt modelId="{6552F5CB-8D81-4EAF-BE34-900DE64A6C74}" type="pres">
      <dgm:prSet presAssocID="{B6BA666C-C3AA-4513-83B2-DF2B42843105}" presName="ConnectLine" presStyleLbl="sibTrans1D1" presStyleIdx="2" presStyleCnt="5"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0AA11200-D43F-4738-9B97-CD04E6CBCEC3}" type="pres">
      <dgm:prSet presAssocID="{B6BA666C-C3AA-4513-83B2-DF2B42843105}" presName="EmptyPlaceHolder" presStyleCnt="0"/>
      <dgm:spPr/>
    </dgm:pt>
    <dgm:pt modelId="{96BBF7F8-651E-4914-83E8-9B878C4AF696}" type="pres">
      <dgm:prSet presAssocID="{19F56E03-D6C1-4166-9E89-0515C6B6B8F3}" presName="spaceBetweenRectangles" presStyleCnt="0"/>
      <dgm:spPr/>
    </dgm:pt>
    <dgm:pt modelId="{FF6EB866-E8D8-44DE-BAB1-16718A4DF85B}" type="pres">
      <dgm:prSet presAssocID="{BF1B70DE-85BB-45E0-A27B-FD456CAA2A6F}" presName="composite" presStyleCnt="0"/>
      <dgm:spPr/>
    </dgm:pt>
    <dgm:pt modelId="{D79B77B3-0292-4619-A1D9-D275CF1E2067}" type="pres">
      <dgm:prSet presAssocID="{BF1B70DE-85BB-45E0-A27B-FD456CAA2A6F}" presName="ConnectorPoint" presStyleLbl="lnNode1" presStyleIdx="3" presStyleCnt="5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5CA4382B-0494-433F-8B49-81690B337CE4}" type="pres">
      <dgm:prSet presAssocID="{BF1B70DE-85BB-45E0-A27B-FD456CAA2A6F}" presName="DropPinPlaceHolder" presStyleCnt="0"/>
      <dgm:spPr/>
    </dgm:pt>
    <dgm:pt modelId="{A3BDBF0F-9EF9-4780-BA17-EA67A08F278C}" type="pres">
      <dgm:prSet presAssocID="{BF1B70DE-85BB-45E0-A27B-FD456CAA2A6F}" presName="DropPin" presStyleLbl="alignNode1" presStyleIdx="3" presStyleCnt="5"/>
      <dgm:spPr/>
    </dgm:pt>
    <dgm:pt modelId="{700B372A-7CCA-44EF-9319-39FF887C1BEA}" type="pres">
      <dgm:prSet presAssocID="{BF1B70DE-85BB-45E0-A27B-FD456CAA2A6F}" presName="Ellipse" presStyleLbl="fgAcc1" presStyleIdx="4" presStyleCnt="6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EE267F1F-CB2B-4D0B-93FF-0F5654D89B9A}" type="pres">
      <dgm:prSet presAssocID="{BF1B70DE-85BB-45E0-A27B-FD456CAA2A6F}" presName="L2TextContainer" presStyleLbl="revTx" presStyleIdx="6" presStyleCnt="10">
        <dgm:presLayoutVars>
          <dgm:bulletEnabled val="1"/>
        </dgm:presLayoutVars>
      </dgm:prSet>
      <dgm:spPr/>
    </dgm:pt>
    <dgm:pt modelId="{F9165406-F83E-46DC-AC05-1CFDCAF40546}" type="pres">
      <dgm:prSet presAssocID="{BF1B70DE-85BB-45E0-A27B-FD456CAA2A6F}" presName="L1TextContainer" presStyleLbl="revTx" presStyleIdx="7" presStyleCnt="10">
        <dgm:presLayoutVars>
          <dgm:chMax val="1"/>
          <dgm:chPref val="1"/>
          <dgm:bulletEnabled val="1"/>
        </dgm:presLayoutVars>
      </dgm:prSet>
      <dgm:spPr/>
    </dgm:pt>
    <dgm:pt modelId="{685E61CE-E4E0-49F9-9FC5-8661E03867BB}" type="pres">
      <dgm:prSet presAssocID="{BF1B70DE-85BB-45E0-A27B-FD456CAA2A6F}" presName="ConnectLine" presStyleLbl="sibTrans1D1" presStyleIdx="3" presStyleCnt="5"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C5801CB5-626F-4297-888A-7BCC14B19662}" type="pres">
      <dgm:prSet presAssocID="{BF1B70DE-85BB-45E0-A27B-FD456CAA2A6F}" presName="EmptyPlaceHolder" presStyleCnt="0"/>
      <dgm:spPr/>
    </dgm:pt>
    <dgm:pt modelId="{F4FB0618-930C-47D0-B89D-14BBCF8C3843}" type="pres">
      <dgm:prSet presAssocID="{1070EE3C-2E1D-4198-8A1A-0898C74D1234}" presName="spaceBetweenRectangles" presStyleCnt="0"/>
      <dgm:spPr/>
    </dgm:pt>
    <dgm:pt modelId="{853D0AEE-1C84-42DB-8D30-D820D65DFD8C}" type="pres">
      <dgm:prSet presAssocID="{7D6DFA89-84CD-497C-8B0D-08615C0242A9}" presName="composite" presStyleCnt="0"/>
      <dgm:spPr/>
    </dgm:pt>
    <dgm:pt modelId="{D9A0B5C1-B8BC-4E14-8AF0-B1172EC5AC11}" type="pres">
      <dgm:prSet presAssocID="{7D6DFA89-84CD-497C-8B0D-08615C0242A9}" presName="ConnectorPoint" presStyleLbl="lnNode1" presStyleIdx="4" presStyleCnt="5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0CB2E1F8-A660-4770-885A-00C76E235B0A}" type="pres">
      <dgm:prSet presAssocID="{7D6DFA89-84CD-497C-8B0D-08615C0242A9}" presName="DropPinPlaceHolder" presStyleCnt="0"/>
      <dgm:spPr/>
    </dgm:pt>
    <dgm:pt modelId="{CABAA771-8B2E-49FE-9DDD-E2EFDFDA7F5D}" type="pres">
      <dgm:prSet presAssocID="{7D6DFA89-84CD-497C-8B0D-08615C0242A9}" presName="DropPin" presStyleLbl="alignNode1" presStyleIdx="4" presStyleCnt="5"/>
      <dgm:spPr/>
    </dgm:pt>
    <dgm:pt modelId="{7B2AEAD4-801E-463C-824D-C02C3650A332}" type="pres">
      <dgm:prSet presAssocID="{7D6DFA89-84CD-497C-8B0D-08615C0242A9}" presName="Ellipse" presStyleLbl="fgAcc1" presStyleIdx="5" presStyleCnt="6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B458002F-EF1A-41FE-BDFD-6EC79F0AF7F0}" type="pres">
      <dgm:prSet presAssocID="{7D6DFA89-84CD-497C-8B0D-08615C0242A9}" presName="L2TextContainer" presStyleLbl="revTx" presStyleIdx="8" presStyleCnt="10">
        <dgm:presLayoutVars>
          <dgm:bulletEnabled val="1"/>
        </dgm:presLayoutVars>
      </dgm:prSet>
      <dgm:spPr/>
    </dgm:pt>
    <dgm:pt modelId="{45A08BC6-3A2D-40A8-A429-279954FE3EEE}" type="pres">
      <dgm:prSet presAssocID="{7D6DFA89-84CD-497C-8B0D-08615C0242A9}" presName="L1TextContainer" presStyleLbl="revTx" presStyleIdx="9" presStyleCnt="10">
        <dgm:presLayoutVars>
          <dgm:chMax val="1"/>
          <dgm:chPref val="1"/>
          <dgm:bulletEnabled val="1"/>
        </dgm:presLayoutVars>
      </dgm:prSet>
      <dgm:spPr/>
    </dgm:pt>
    <dgm:pt modelId="{EF49A584-3637-45DB-9CEB-0EDF08D135EA}" type="pres">
      <dgm:prSet presAssocID="{7D6DFA89-84CD-497C-8B0D-08615C0242A9}" presName="ConnectLine" presStyleLbl="sibTrans1D1" presStyleIdx="4" presStyleCnt="5"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519492A8-123F-40F4-B194-953A71862070}" type="pres">
      <dgm:prSet presAssocID="{7D6DFA89-84CD-497C-8B0D-08615C0242A9}" presName="EmptyPlaceHolder" presStyleCnt="0"/>
      <dgm:spPr/>
    </dgm:pt>
  </dgm:ptLst>
  <dgm:cxnLst>
    <dgm:cxn modelId="{DB413A03-699E-48D8-AA27-819CAB24B561}" type="presOf" srcId="{5BC65E20-4AD8-447B-912A-E97EDB27DA92}" destId="{EE1F8E07-AE12-4CA3-AD58-425595F99A6F}" srcOrd="0" destOrd="0" presId="urn:microsoft.com/office/officeart/2017/3/layout/DropPinTimeline"/>
    <dgm:cxn modelId="{7B39831D-05A8-44CE-A1E2-8FC070FA062F}" type="presOf" srcId="{BF1B70DE-85BB-45E0-A27B-FD456CAA2A6F}" destId="{F9165406-F83E-46DC-AC05-1CFDCAF40546}" srcOrd="0" destOrd="0" presId="urn:microsoft.com/office/officeart/2017/3/layout/DropPinTimeline"/>
    <dgm:cxn modelId="{28448221-B76C-4571-8385-69BBDAC3A059}" type="presOf" srcId="{EC2AE2FF-C087-481C-970F-C19A765D37EE}" destId="{EE267F1F-CB2B-4D0B-93FF-0F5654D89B9A}" srcOrd="0" destOrd="0" presId="urn:microsoft.com/office/officeart/2017/3/layout/DropPinTimeline"/>
    <dgm:cxn modelId="{2F9C0724-09B9-46C0-ACEF-5E8505DBDBE3}" srcId="{FDA06D25-8BA2-47A3-A2CA-FBBF0E63EF3C}" destId="{58E6BD44-C893-4AC3-9E83-7C2D4B244714}" srcOrd="1" destOrd="0" parTransId="{746F1A45-45C2-4607-9728-BBC4984D44E0}" sibTransId="{9BFB0290-AE44-472B-989D-3F3CAD598E20}"/>
    <dgm:cxn modelId="{BDCB1B25-4CD6-41AF-88EC-F82D5DA434E3}" type="presOf" srcId="{7E3F358F-CB46-47A3-9CF1-DDC4916C2FDA}" destId="{8853DDB2-21E1-4658-86EE-22465CD03972}" srcOrd="0" destOrd="1" presId="urn:microsoft.com/office/officeart/2017/3/layout/DropPinTimeline"/>
    <dgm:cxn modelId="{F1349D25-5775-4B61-B416-3272EA7DB276}" type="presOf" srcId="{9673D96F-3095-4FFB-8AE5-8034020A6D0A}" destId="{CC6E2450-F5D0-4E3B-81CA-5FCD9A42AFA1}" srcOrd="0" destOrd="0" presId="urn:microsoft.com/office/officeart/2017/3/layout/DropPinTimeline"/>
    <dgm:cxn modelId="{7CE09928-8767-4574-9B40-595DAD558723}" type="presOf" srcId="{FDA06D25-8BA2-47A3-A2CA-FBBF0E63EF3C}" destId="{5B3A228C-AED7-41BE-883E-8E9749DDFD77}" srcOrd="0" destOrd="0" presId="urn:microsoft.com/office/officeart/2017/3/layout/DropPinTimeline"/>
    <dgm:cxn modelId="{BA805138-7CAF-44C5-A4B5-27EE1592FF83}" srcId="{B6BA666C-C3AA-4513-83B2-DF2B42843105}" destId="{E342BD31-94B7-4122-BD5A-36A8B24B7383}" srcOrd="1" destOrd="0" parTransId="{97F09423-6929-488C-AFFF-EE4D350D3C5B}" sibTransId="{BC4E5352-B5C7-4425-920E-2D7C9C384E11}"/>
    <dgm:cxn modelId="{79425748-DA17-4B94-BA7F-801740C1B742}" srcId="{7D6DFA89-84CD-497C-8B0D-08615C0242A9}" destId="{72F4421C-00FB-4BEE-91EB-CCF2602AE01D}" srcOrd="1" destOrd="0" parTransId="{A760CF68-016A-4EEE-8512-2E88DDA6C3EF}" sibTransId="{26C27624-6B43-4AC8-95F1-C57530C16C50}"/>
    <dgm:cxn modelId="{D23DEC4A-FAF7-4F83-BA16-99BF633A36F0}" srcId="{5BC65E20-4AD8-447B-912A-E97EDB27DA92}" destId="{7E3F358F-CB46-47A3-9CF1-DDC4916C2FDA}" srcOrd="1" destOrd="0" parTransId="{2AB17A1F-6C9C-4A3C-8132-0150A002A408}" sibTransId="{1849E031-D063-4CC5-B289-F3BE367A24BA}"/>
    <dgm:cxn modelId="{3AF7AE6E-7082-4684-B859-5718348A6936}" type="presOf" srcId="{A9BD0E3A-222B-43EB-A24F-4E53AE73EA17}" destId="{B458002F-EF1A-41FE-BDFD-6EC79F0AF7F0}" srcOrd="0" destOrd="2" presId="urn:microsoft.com/office/officeart/2017/3/layout/DropPinTimeline"/>
    <dgm:cxn modelId="{7FBE094F-D33A-45F6-BE8C-E609EDE2519D}" srcId="{7D6DFA89-84CD-497C-8B0D-08615C0242A9}" destId="{028021C9-A77A-40C2-BE8D-3C55779154D1}" srcOrd="0" destOrd="0" parTransId="{2B012128-27A7-437D-97C4-8A1687D033F5}" sibTransId="{FB9D671E-7F56-4744-845C-F8665B41BC0A}"/>
    <dgm:cxn modelId="{8A401150-53B9-47E9-884E-B43D62357093}" srcId="{308A1CD3-5E78-4F82-8204-CAA06776C882}" destId="{BF1B70DE-85BB-45E0-A27B-FD456CAA2A6F}" srcOrd="3" destOrd="0" parTransId="{E38598D5-855A-43AD-8471-71E166F2B86F}" sibTransId="{1070EE3C-2E1D-4198-8A1A-0898C74D1234}"/>
    <dgm:cxn modelId="{AE808E57-3237-4EBD-A25F-5955C7E43272}" srcId="{5BC65E20-4AD8-447B-912A-E97EDB27DA92}" destId="{ECDC6B54-72E7-449D-B397-2670CDECA18F}" srcOrd="2" destOrd="0" parTransId="{420A3829-0BC0-400D-9A52-5CEFB83E7965}" sibTransId="{B9DB2680-50FB-4513-ABC8-2EC9437D956D}"/>
    <dgm:cxn modelId="{3A1A277F-AB8D-4D0C-815F-6EF2D5BA44C3}" type="presOf" srcId="{08B68DB0-4255-49DF-BB69-B0E0A25140B2}" destId="{8853DDB2-21E1-4658-86EE-22465CD03972}" srcOrd="0" destOrd="0" presId="urn:microsoft.com/office/officeart/2017/3/layout/DropPinTimeline"/>
    <dgm:cxn modelId="{81ABD281-A9C6-44A7-A664-4A5F0C1138B5}" type="presOf" srcId="{B6BA666C-C3AA-4513-83B2-DF2B42843105}" destId="{F6F6AA11-9244-463A-AD75-82619309DEEE}" srcOrd="0" destOrd="0" presId="urn:microsoft.com/office/officeart/2017/3/layout/DropPinTimeline"/>
    <dgm:cxn modelId="{B599678B-A3B6-48B1-AD30-986A925154AE}" srcId="{308A1CD3-5E78-4F82-8204-CAA06776C882}" destId="{7D6DFA89-84CD-497C-8B0D-08615C0242A9}" srcOrd="4" destOrd="0" parTransId="{2A23523E-EB64-4EF4-8849-F8F77430001E}" sibTransId="{4979E82C-42F4-406E-A192-35195F3D5F1C}"/>
    <dgm:cxn modelId="{3F84798E-BD16-438F-A1A5-4F5EE2429F39}" type="presOf" srcId="{58E6BD44-C893-4AC3-9E83-7C2D4B244714}" destId="{B66BC765-1122-46FA-884B-438686A1DC33}" srcOrd="0" destOrd="1" presId="urn:microsoft.com/office/officeart/2017/3/layout/DropPinTimeline"/>
    <dgm:cxn modelId="{4597B19A-C8DE-44F4-A3A1-ADE5A69D0488}" srcId="{308A1CD3-5E78-4F82-8204-CAA06776C882}" destId="{FDA06D25-8BA2-47A3-A2CA-FBBF0E63EF3C}" srcOrd="0" destOrd="0" parTransId="{F7AF74B5-2651-418D-A069-98C6202B4E75}" sibTransId="{096199DD-9C38-4A4D-AA66-1818543AC097}"/>
    <dgm:cxn modelId="{F0FD6CA4-084D-4AE1-A37B-F723E86067C1}" srcId="{B6BA666C-C3AA-4513-83B2-DF2B42843105}" destId="{9673D96F-3095-4FFB-8AE5-8034020A6D0A}" srcOrd="0" destOrd="0" parTransId="{797CA65F-1573-4AF6-9518-8551F7FE2381}" sibTransId="{5D3422DE-E8AA-4F3E-90CF-A0B049E556B1}"/>
    <dgm:cxn modelId="{B25EDFAA-FCDB-40ED-949E-326509265E41}" type="presOf" srcId="{72F4421C-00FB-4BEE-91EB-CCF2602AE01D}" destId="{B458002F-EF1A-41FE-BDFD-6EC79F0AF7F0}" srcOrd="0" destOrd="1" presId="urn:microsoft.com/office/officeart/2017/3/layout/DropPinTimeline"/>
    <dgm:cxn modelId="{358BAFAD-FCC3-478C-BDC7-E15E52004104}" type="presOf" srcId="{ECDC6B54-72E7-449D-B397-2670CDECA18F}" destId="{8853DDB2-21E1-4658-86EE-22465CD03972}" srcOrd="0" destOrd="2" presId="urn:microsoft.com/office/officeart/2017/3/layout/DropPinTimeline"/>
    <dgm:cxn modelId="{5586D2AE-9C28-44EA-93DB-4671D9FD57CE}" srcId="{308A1CD3-5E78-4F82-8204-CAA06776C882}" destId="{B6BA666C-C3AA-4513-83B2-DF2B42843105}" srcOrd="2" destOrd="0" parTransId="{0D8AD392-6645-410F-AF0D-5EAEE1C57576}" sibTransId="{19F56E03-D6C1-4166-9E89-0515C6B6B8F3}"/>
    <dgm:cxn modelId="{0F6AB0B7-5A67-4D40-9F71-605E4146E4FE}" type="presOf" srcId="{308A1CD3-5E78-4F82-8204-CAA06776C882}" destId="{C3C88D49-68C1-4640-922A-92300E467E6B}" srcOrd="0" destOrd="0" presId="urn:microsoft.com/office/officeart/2017/3/layout/DropPinTimeline"/>
    <dgm:cxn modelId="{41051FBE-E4D8-40A0-8018-DED00B108FFD}" srcId="{BF1B70DE-85BB-45E0-A27B-FD456CAA2A6F}" destId="{EC2AE2FF-C087-481C-970F-C19A765D37EE}" srcOrd="0" destOrd="0" parTransId="{E7918C37-236A-4092-A1D3-7FD1B75199D0}" sibTransId="{A181EFC4-365A-46EB-B349-EC59E48BB059}"/>
    <dgm:cxn modelId="{CBD73EBE-8B1D-4CA9-ABE2-EACD8A940E3A}" type="presOf" srcId="{E342BD31-94B7-4122-BD5A-36A8B24B7383}" destId="{CC6E2450-F5D0-4E3B-81CA-5FCD9A42AFA1}" srcOrd="0" destOrd="1" presId="urn:microsoft.com/office/officeart/2017/3/layout/DropPinTimeline"/>
    <dgm:cxn modelId="{D85596C1-F472-4544-9542-0751935F014B}" type="presOf" srcId="{EFF5F66B-A961-4D31-B4F9-ED9A601BA834}" destId="{B66BC765-1122-46FA-884B-438686A1DC33}" srcOrd="0" destOrd="0" presId="urn:microsoft.com/office/officeart/2017/3/layout/DropPinTimeline"/>
    <dgm:cxn modelId="{53AD67C2-0733-4A53-AB77-43DDCE6861FB}" srcId="{7D6DFA89-84CD-497C-8B0D-08615C0242A9}" destId="{A9BD0E3A-222B-43EB-A24F-4E53AE73EA17}" srcOrd="2" destOrd="0" parTransId="{3B24F997-AA33-4420-A226-6FDCC84D8422}" sibTransId="{75EBFDC8-F12F-4D29-92BF-00C5D9C4B51A}"/>
    <dgm:cxn modelId="{A2DC7CC9-A206-4B73-9E0E-03688D0731E8}" srcId="{5BC65E20-4AD8-447B-912A-E97EDB27DA92}" destId="{08B68DB0-4255-49DF-BB69-B0E0A25140B2}" srcOrd="0" destOrd="0" parTransId="{51A1B4D7-D816-413A-937C-E408AA570F66}" sibTransId="{D61B5453-DC3F-47C4-B555-A0DF2976FB2A}"/>
    <dgm:cxn modelId="{720955CF-9F2A-4232-8498-951E2D9349EF}" type="presOf" srcId="{028021C9-A77A-40C2-BE8D-3C55779154D1}" destId="{B458002F-EF1A-41FE-BDFD-6EC79F0AF7F0}" srcOrd="0" destOrd="0" presId="urn:microsoft.com/office/officeart/2017/3/layout/DropPinTimeline"/>
    <dgm:cxn modelId="{F3BF39E0-6D4C-4388-8790-18C4F7EF9AFB}" srcId="{308A1CD3-5E78-4F82-8204-CAA06776C882}" destId="{5BC65E20-4AD8-447B-912A-E97EDB27DA92}" srcOrd="1" destOrd="0" parTransId="{46D15BF7-8C0B-4A2B-A2A7-3A3E08F6C68B}" sibTransId="{81D6A2BE-4606-4137-920C-AC318F3E9EA4}"/>
    <dgm:cxn modelId="{769BDCE1-02FC-4BFE-A431-A813B026293E}" type="presOf" srcId="{7D6DFA89-84CD-497C-8B0D-08615C0242A9}" destId="{45A08BC6-3A2D-40A8-A429-279954FE3EEE}" srcOrd="0" destOrd="0" presId="urn:microsoft.com/office/officeart/2017/3/layout/DropPinTimeline"/>
    <dgm:cxn modelId="{062200EC-4C19-4CCE-A50C-9231AA8FD91E}" srcId="{FDA06D25-8BA2-47A3-A2CA-FBBF0E63EF3C}" destId="{EFF5F66B-A961-4D31-B4F9-ED9A601BA834}" srcOrd="0" destOrd="0" parTransId="{F0C2AFC9-5E97-417B-BE98-546751D2DE3A}" sibTransId="{3926F223-F366-417D-97B8-A04706C9FD8C}"/>
    <dgm:cxn modelId="{FB8522F8-DFAF-4E3C-B5DA-13A74D9C605A}" type="presParOf" srcId="{C3C88D49-68C1-4640-922A-92300E467E6B}" destId="{29C7C361-EC0A-4279-AA2B-BF012278C80B}" srcOrd="0" destOrd="0" presId="urn:microsoft.com/office/officeart/2017/3/layout/DropPinTimeline"/>
    <dgm:cxn modelId="{5D6D7D77-563B-4D89-BD20-B70BEF9A2426}" type="presParOf" srcId="{C3C88D49-68C1-4640-922A-92300E467E6B}" destId="{81A6687A-F32D-445B-B7B8-FF19CB50B49D}" srcOrd="1" destOrd="0" presId="urn:microsoft.com/office/officeart/2017/3/layout/DropPinTimeline"/>
    <dgm:cxn modelId="{50006EC2-A096-4D5E-B65B-61E7BCF883B6}" type="presParOf" srcId="{81A6687A-F32D-445B-B7B8-FF19CB50B49D}" destId="{B7A0E286-17DC-4671-9F8B-BFF0CCF83453}" srcOrd="0" destOrd="0" presId="urn:microsoft.com/office/officeart/2017/3/layout/DropPinTimeline"/>
    <dgm:cxn modelId="{6BE39BBC-8F1A-4485-B2E6-1AF06B15412E}" type="presParOf" srcId="{B7A0E286-17DC-4671-9F8B-BFF0CCF83453}" destId="{9B212782-DB7B-43BD-9E8D-D6FA940EECBE}" srcOrd="0" destOrd="0" presId="urn:microsoft.com/office/officeart/2017/3/layout/DropPinTimeline"/>
    <dgm:cxn modelId="{75ECC352-6037-40D8-BAB3-68F22DF791F4}" type="presParOf" srcId="{B7A0E286-17DC-4671-9F8B-BFF0CCF83453}" destId="{BF6CDEB7-E898-4CE0-80CB-AF7F199A9523}" srcOrd="1" destOrd="0" presId="urn:microsoft.com/office/officeart/2017/3/layout/DropPinTimeline"/>
    <dgm:cxn modelId="{C54A9844-6C7C-48B5-B1ED-A95F331D85C6}" type="presParOf" srcId="{BF6CDEB7-E898-4CE0-80CB-AF7F199A9523}" destId="{69C6FF8C-E3E9-497E-B409-71E9F0E10F7F}" srcOrd="0" destOrd="0" presId="urn:microsoft.com/office/officeart/2017/3/layout/DropPinTimeline"/>
    <dgm:cxn modelId="{6625C0BB-7369-4832-BE41-E3D0074915F3}" type="presParOf" srcId="{BF6CDEB7-E898-4CE0-80CB-AF7F199A9523}" destId="{219FBECE-85C4-4653-A758-4011D8BC71F9}" srcOrd="1" destOrd="0" presId="urn:microsoft.com/office/officeart/2017/3/layout/DropPinTimeline"/>
    <dgm:cxn modelId="{D0620143-C2D7-423B-96A4-2564DBA3B408}" type="presParOf" srcId="{B7A0E286-17DC-4671-9F8B-BFF0CCF83453}" destId="{B66BC765-1122-46FA-884B-438686A1DC33}" srcOrd="2" destOrd="0" presId="urn:microsoft.com/office/officeart/2017/3/layout/DropPinTimeline"/>
    <dgm:cxn modelId="{35A93B9A-3979-4ECB-8718-B82ABE57347B}" type="presParOf" srcId="{B7A0E286-17DC-4671-9F8B-BFF0CCF83453}" destId="{5B3A228C-AED7-41BE-883E-8E9749DDFD77}" srcOrd="3" destOrd="0" presId="urn:microsoft.com/office/officeart/2017/3/layout/DropPinTimeline"/>
    <dgm:cxn modelId="{B9749D50-0E00-4D09-9CE9-C79CACF167B1}" type="presParOf" srcId="{B7A0E286-17DC-4671-9F8B-BFF0CCF83453}" destId="{BDC8B2AD-14C9-44C3-BD15-C80CE2981B59}" srcOrd="4" destOrd="0" presId="urn:microsoft.com/office/officeart/2017/3/layout/DropPinTimeline"/>
    <dgm:cxn modelId="{9D150455-C974-4C7F-B7DC-548D4BD4E419}" type="presParOf" srcId="{B7A0E286-17DC-4671-9F8B-BFF0CCF83453}" destId="{F71DFDAC-D868-4363-945D-75ADC8CB472A}" srcOrd="5" destOrd="0" presId="urn:microsoft.com/office/officeart/2017/3/layout/DropPinTimeline"/>
    <dgm:cxn modelId="{118AA6A3-99AB-42C5-BECD-E2236F14024D}" type="presParOf" srcId="{81A6687A-F32D-445B-B7B8-FF19CB50B49D}" destId="{AD2F530C-502F-415A-A022-FC0EA2A211ED}" srcOrd="1" destOrd="0" presId="urn:microsoft.com/office/officeart/2017/3/layout/DropPinTimeline"/>
    <dgm:cxn modelId="{41DD166F-298E-4C3C-92C1-384DA5B7BC85}" type="presParOf" srcId="{81A6687A-F32D-445B-B7B8-FF19CB50B49D}" destId="{10C13A4A-E89A-47D6-B80B-09AF36ED7D91}" srcOrd="2" destOrd="0" presId="urn:microsoft.com/office/officeart/2017/3/layout/DropPinTimeline"/>
    <dgm:cxn modelId="{886DC4BB-0B5D-41B4-8F50-69461C446CD0}" type="presParOf" srcId="{10C13A4A-E89A-47D6-B80B-09AF36ED7D91}" destId="{642938F1-1EBB-4050-B927-685402BFF27B}" srcOrd="0" destOrd="0" presId="urn:microsoft.com/office/officeart/2017/3/layout/DropPinTimeline"/>
    <dgm:cxn modelId="{F51A4D49-87AB-4C4E-A9D6-C0BA6CC4A8E8}" type="presParOf" srcId="{10C13A4A-E89A-47D6-B80B-09AF36ED7D91}" destId="{648E54AB-CCFD-4878-B26B-A02EBD592841}" srcOrd="1" destOrd="0" presId="urn:microsoft.com/office/officeart/2017/3/layout/DropPinTimeline"/>
    <dgm:cxn modelId="{C7ABCDB4-D898-4B75-939F-DB1AA259936E}" type="presParOf" srcId="{648E54AB-CCFD-4878-B26B-A02EBD592841}" destId="{9DDF9776-C30B-47EF-940D-F4EBC8FB3C1C}" srcOrd="0" destOrd="0" presId="urn:microsoft.com/office/officeart/2017/3/layout/DropPinTimeline"/>
    <dgm:cxn modelId="{F8BDDF0F-D784-4ED6-A89B-CF67A7702726}" type="presParOf" srcId="{648E54AB-CCFD-4878-B26B-A02EBD592841}" destId="{756507DB-F67E-4575-8923-0E1119D39968}" srcOrd="1" destOrd="0" presId="urn:microsoft.com/office/officeart/2017/3/layout/DropPinTimeline"/>
    <dgm:cxn modelId="{10A36E24-F223-445C-9615-46E47D29023C}" type="presParOf" srcId="{10C13A4A-E89A-47D6-B80B-09AF36ED7D91}" destId="{8853DDB2-21E1-4658-86EE-22465CD03972}" srcOrd="2" destOrd="0" presId="urn:microsoft.com/office/officeart/2017/3/layout/DropPinTimeline"/>
    <dgm:cxn modelId="{2E0DCE13-C23B-4671-94AD-F22BC7878EC2}" type="presParOf" srcId="{10C13A4A-E89A-47D6-B80B-09AF36ED7D91}" destId="{EE1F8E07-AE12-4CA3-AD58-425595F99A6F}" srcOrd="3" destOrd="0" presId="urn:microsoft.com/office/officeart/2017/3/layout/DropPinTimeline"/>
    <dgm:cxn modelId="{9ECC4AA0-BC3D-4295-9E85-068423C78C40}" type="presParOf" srcId="{10C13A4A-E89A-47D6-B80B-09AF36ED7D91}" destId="{9F4CA98F-613F-4446-94C3-DA78C8FD9163}" srcOrd="4" destOrd="0" presId="urn:microsoft.com/office/officeart/2017/3/layout/DropPinTimeline"/>
    <dgm:cxn modelId="{EA9B8927-A145-40BD-B664-4DD2DB90A730}" type="presParOf" srcId="{10C13A4A-E89A-47D6-B80B-09AF36ED7D91}" destId="{362AC18A-38DD-41D7-B61F-BC6732EA4645}" srcOrd="5" destOrd="0" presId="urn:microsoft.com/office/officeart/2017/3/layout/DropPinTimeline"/>
    <dgm:cxn modelId="{3A1AB8CD-0A19-4B0E-B2B1-10D5FE2CBB37}" type="presParOf" srcId="{81A6687A-F32D-445B-B7B8-FF19CB50B49D}" destId="{5A11F56F-7C4C-409E-AA7E-89B0760F5B8C}" srcOrd="3" destOrd="0" presId="urn:microsoft.com/office/officeart/2017/3/layout/DropPinTimeline"/>
    <dgm:cxn modelId="{A360AD89-D1B9-41A2-B5F9-224BF261FE19}" type="presParOf" srcId="{81A6687A-F32D-445B-B7B8-FF19CB50B49D}" destId="{AEF8DD88-BB44-4671-A402-5FEDF37CD292}" srcOrd="4" destOrd="0" presId="urn:microsoft.com/office/officeart/2017/3/layout/DropPinTimeline"/>
    <dgm:cxn modelId="{25A669E9-19DB-4739-9B65-DC305ED5B98F}" type="presParOf" srcId="{AEF8DD88-BB44-4671-A402-5FEDF37CD292}" destId="{E5DA4F3A-B8FF-4300-AE60-52089ACAFC59}" srcOrd="0" destOrd="0" presId="urn:microsoft.com/office/officeart/2017/3/layout/DropPinTimeline"/>
    <dgm:cxn modelId="{DCDD2D9F-2EF1-41A7-A950-5DBA4367292D}" type="presParOf" srcId="{AEF8DD88-BB44-4671-A402-5FEDF37CD292}" destId="{258F772E-F939-44C5-BD92-27DCEED98B01}" srcOrd="1" destOrd="0" presId="urn:microsoft.com/office/officeart/2017/3/layout/DropPinTimeline"/>
    <dgm:cxn modelId="{97950880-9691-4CBC-A058-AB3697C05577}" type="presParOf" srcId="{258F772E-F939-44C5-BD92-27DCEED98B01}" destId="{539F877D-DD8F-4B7A-B2E3-92354DE58660}" srcOrd="0" destOrd="0" presId="urn:microsoft.com/office/officeart/2017/3/layout/DropPinTimeline"/>
    <dgm:cxn modelId="{FE5BE45C-DE80-475F-9D4B-9F7D0A770C23}" type="presParOf" srcId="{258F772E-F939-44C5-BD92-27DCEED98B01}" destId="{5E3EB61C-0138-4474-BFBB-73A0A5AD93C8}" srcOrd="1" destOrd="0" presId="urn:microsoft.com/office/officeart/2017/3/layout/DropPinTimeline"/>
    <dgm:cxn modelId="{CBFCC0DC-1738-4805-B053-B0317ED4E688}" type="presParOf" srcId="{AEF8DD88-BB44-4671-A402-5FEDF37CD292}" destId="{CC6E2450-F5D0-4E3B-81CA-5FCD9A42AFA1}" srcOrd="2" destOrd="0" presId="urn:microsoft.com/office/officeart/2017/3/layout/DropPinTimeline"/>
    <dgm:cxn modelId="{E9243057-61F4-4292-9F50-8B610F50C107}" type="presParOf" srcId="{AEF8DD88-BB44-4671-A402-5FEDF37CD292}" destId="{F6F6AA11-9244-463A-AD75-82619309DEEE}" srcOrd="3" destOrd="0" presId="urn:microsoft.com/office/officeart/2017/3/layout/DropPinTimeline"/>
    <dgm:cxn modelId="{4B16B75D-F2E9-4D26-AAC5-6DD4B3F374A4}" type="presParOf" srcId="{AEF8DD88-BB44-4671-A402-5FEDF37CD292}" destId="{6552F5CB-8D81-4EAF-BE34-900DE64A6C74}" srcOrd="4" destOrd="0" presId="urn:microsoft.com/office/officeart/2017/3/layout/DropPinTimeline"/>
    <dgm:cxn modelId="{321B8022-DCD8-41D7-A50C-52BEBE8663D7}" type="presParOf" srcId="{AEF8DD88-BB44-4671-A402-5FEDF37CD292}" destId="{0AA11200-D43F-4738-9B97-CD04E6CBCEC3}" srcOrd="5" destOrd="0" presId="urn:microsoft.com/office/officeart/2017/3/layout/DropPinTimeline"/>
    <dgm:cxn modelId="{0CF9D24C-0085-4204-A14C-66A2F8D0F64A}" type="presParOf" srcId="{81A6687A-F32D-445B-B7B8-FF19CB50B49D}" destId="{96BBF7F8-651E-4914-83E8-9B878C4AF696}" srcOrd="5" destOrd="0" presId="urn:microsoft.com/office/officeart/2017/3/layout/DropPinTimeline"/>
    <dgm:cxn modelId="{44D4E04D-2313-4CAB-B677-C9AF9479D1FC}" type="presParOf" srcId="{81A6687A-F32D-445B-B7B8-FF19CB50B49D}" destId="{FF6EB866-E8D8-44DE-BAB1-16718A4DF85B}" srcOrd="6" destOrd="0" presId="urn:microsoft.com/office/officeart/2017/3/layout/DropPinTimeline"/>
    <dgm:cxn modelId="{DA1179F5-BA00-44D4-8F67-2E6ECDB3BC30}" type="presParOf" srcId="{FF6EB866-E8D8-44DE-BAB1-16718A4DF85B}" destId="{D79B77B3-0292-4619-A1D9-D275CF1E2067}" srcOrd="0" destOrd="0" presId="urn:microsoft.com/office/officeart/2017/3/layout/DropPinTimeline"/>
    <dgm:cxn modelId="{930BBB2B-0F3C-4561-B2C3-B443CF35CCFE}" type="presParOf" srcId="{FF6EB866-E8D8-44DE-BAB1-16718A4DF85B}" destId="{5CA4382B-0494-433F-8B49-81690B337CE4}" srcOrd="1" destOrd="0" presId="urn:microsoft.com/office/officeart/2017/3/layout/DropPinTimeline"/>
    <dgm:cxn modelId="{074DCF7A-4024-4C77-8CF0-7AE7DA024DE5}" type="presParOf" srcId="{5CA4382B-0494-433F-8B49-81690B337CE4}" destId="{A3BDBF0F-9EF9-4780-BA17-EA67A08F278C}" srcOrd="0" destOrd="0" presId="urn:microsoft.com/office/officeart/2017/3/layout/DropPinTimeline"/>
    <dgm:cxn modelId="{86E0A269-FD55-4F95-AA81-786239389B92}" type="presParOf" srcId="{5CA4382B-0494-433F-8B49-81690B337CE4}" destId="{700B372A-7CCA-44EF-9319-39FF887C1BEA}" srcOrd="1" destOrd="0" presId="urn:microsoft.com/office/officeart/2017/3/layout/DropPinTimeline"/>
    <dgm:cxn modelId="{6B88392D-654B-4578-BB16-982AB9489EFA}" type="presParOf" srcId="{FF6EB866-E8D8-44DE-BAB1-16718A4DF85B}" destId="{EE267F1F-CB2B-4D0B-93FF-0F5654D89B9A}" srcOrd="2" destOrd="0" presId="urn:microsoft.com/office/officeart/2017/3/layout/DropPinTimeline"/>
    <dgm:cxn modelId="{9B9EC6CA-5DD3-4880-B11C-D75198972CBC}" type="presParOf" srcId="{FF6EB866-E8D8-44DE-BAB1-16718A4DF85B}" destId="{F9165406-F83E-46DC-AC05-1CFDCAF40546}" srcOrd="3" destOrd="0" presId="urn:microsoft.com/office/officeart/2017/3/layout/DropPinTimeline"/>
    <dgm:cxn modelId="{BABA2851-3483-43DA-8711-FC3529F33D23}" type="presParOf" srcId="{FF6EB866-E8D8-44DE-BAB1-16718A4DF85B}" destId="{685E61CE-E4E0-49F9-9FC5-8661E03867BB}" srcOrd="4" destOrd="0" presId="urn:microsoft.com/office/officeart/2017/3/layout/DropPinTimeline"/>
    <dgm:cxn modelId="{45CA41FB-69E0-4620-938B-482BD6CE24A7}" type="presParOf" srcId="{FF6EB866-E8D8-44DE-BAB1-16718A4DF85B}" destId="{C5801CB5-626F-4297-888A-7BCC14B19662}" srcOrd="5" destOrd="0" presId="urn:microsoft.com/office/officeart/2017/3/layout/DropPinTimeline"/>
    <dgm:cxn modelId="{2BC97C24-EF74-4065-87C1-7D7C7FBCF2F4}" type="presParOf" srcId="{81A6687A-F32D-445B-B7B8-FF19CB50B49D}" destId="{F4FB0618-930C-47D0-B89D-14BBCF8C3843}" srcOrd="7" destOrd="0" presId="urn:microsoft.com/office/officeart/2017/3/layout/DropPinTimeline"/>
    <dgm:cxn modelId="{04480119-5345-48D6-BE60-039310A0A8CE}" type="presParOf" srcId="{81A6687A-F32D-445B-B7B8-FF19CB50B49D}" destId="{853D0AEE-1C84-42DB-8D30-D820D65DFD8C}" srcOrd="8" destOrd="0" presId="urn:microsoft.com/office/officeart/2017/3/layout/DropPinTimeline"/>
    <dgm:cxn modelId="{53A2E38D-A7ED-4926-B159-3ADB446DF464}" type="presParOf" srcId="{853D0AEE-1C84-42DB-8D30-D820D65DFD8C}" destId="{D9A0B5C1-B8BC-4E14-8AF0-B1172EC5AC11}" srcOrd="0" destOrd="0" presId="urn:microsoft.com/office/officeart/2017/3/layout/DropPinTimeline"/>
    <dgm:cxn modelId="{581F35C5-FABB-4D96-8166-64FDD8F4BEC7}" type="presParOf" srcId="{853D0AEE-1C84-42DB-8D30-D820D65DFD8C}" destId="{0CB2E1F8-A660-4770-885A-00C76E235B0A}" srcOrd="1" destOrd="0" presId="urn:microsoft.com/office/officeart/2017/3/layout/DropPinTimeline"/>
    <dgm:cxn modelId="{DD54180C-C5DB-449C-AA56-6C58059DB1FB}" type="presParOf" srcId="{0CB2E1F8-A660-4770-885A-00C76E235B0A}" destId="{CABAA771-8B2E-49FE-9DDD-E2EFDFDA7F5D}" srcOrd="0" destOrd="0" presId="urn:microsoft.com/office/officeart/2017/3/layout/DropPinTimeline"/>
    <dgm:cxn modelId="{BC44C12E-889F-4E25-BDE5-7F2F28A653E6}" type="presParOf" srcId="{0CB2E1F8-A660-4770-885A-00C76E235B0A}" destId="{7B2AEAD4-801E-463C-824D-C02C3650A332}" srcOrd="1" destOrd="0" presId="urn:microsoft.com/office/officeart/2017/3/layout/DropPinTimeline"/>
    <dgm:cxn modelId="{565FCF0F-4362-40FC-81B5-CC15332E4E17}" type="presParOf" srcId="{853D0AEE-1C84-42DB-8D30-D820D65DFD8C}" destId="{B458002F-EF1A-41FE-BDFD-6EC79F0AF7F0}" srcOrd="2" destOrd="0" presId="urn:microsoft.com/office/officeart/2017/3/layout/DropPinTimeline"/>
    <dgm:cxn modelId="{8FE1E499-C9F7-450C-A0BA-9153CBC9F948}" type="presParOf" srcId="{853D0AEE-1C84-42DB-8D30-D820D65DFD8C}" destId="{45A08BC6-3A2D-40A8-A429-279954FE3EEE}" srcOrd="3" destOrd="0" presId="urn:microsoft.com/office/officeart/2017/3/layout/DropPinTimeline"/>
    <dgm:cxn modelId="{A45EBEAA-4BB4-43B1-AC4B-B72EC8F312BE}" type="presParOf" srcId="{853D0AEE-1C84-42DB-8D30-D820D65DFD8C}" destId="{EF49A584-3637-45DB-9CEB-0EDF08D135EA}" srcOrd="4" destOrd="0" presId="urn:microsoft.com/office/officeart/2017/3/layout/DropPinTimeline"/>
    <dgm:cxn modelId="{E55D279E-5C19-4B76-A8DE-14B04AB01577}" type="presParOf" srcId="{853D0AEE-1C84-42DB-8D30-D820D65DFD8C}" destId="{519492A8-123F-40F4-B194-953A71862070}" srcOrd="5" destOrd="0" presId="urn:microsoft.com/office/officeart/2017/3/layout/DropPinTimeline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5F33B6C-8555-4655-A625-8422B16FBC13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29E6E137-264E-47EB-8137-354C062E8AD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Two purposes of IOE             </a:t>
          </a:r>
          <a:r>
            <a:rPr lang="en-US" dirty="0">
              <a:sym typeface="Wingdings" panose="05000000000000000000" pitchFamily="2" charset="2"/>
            </a:rPr>
            <a:t></a:t>
          </a:r>
          <a:endParaRPr lang="en-US" dirty="0"/>
        </a:p>
      </dgm:t>
    </dgm:pt>
    <dgm:pt modelId="{C06518C1-961D-4197-BC7A-4A2F83037EFC}" type="parTrans" cxnId="{A8A9670B-16E8-4E54-9AEA-3BC279682C2A}">
      <dgm:prSet/>
      <dgm:spPr/>
      <dgm:t>
        <a:bodyPr/>
        <a:lstStyle/>
        <a:p>
          <a:endParaRPr lang="en-US"/>
        </a:p>
      </dgm:t>
    </dgm:pt>
    <dgm:pt modelId="{6F582108-249B-440B-80C5-715B0BDBBF46}" type="sibTrans" cxnId="{A8A9670B-16E8-4E54-9AEA-3BC279682C2A}">
      <dgm:prSet/>
      <dgm:spPr/>
      <dgm:t>
        <a:bodyPr/>
        <a:lstStyle/>
        <a:p>
          <a:endParaRPr lang="en-US"/>
        </a:p>
      </dgm:t>
    </dgm:pt>
    <dgm:pt modelId="{5E7ACD8E-B293-4902-8A43-427F5CAD8AA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Continuous improvement (local)</a:t>
          </a:r>
          <a:endParaRPr lang="en-US" dirty="0"/>
        </a:p>
      </dgm:t>
    </dgm:pt>
    <dgm:pt modelId="{86B5BC61-6A25-4320-8E04-6799EEA0BDB2}" type="parTrans" cxnId="{65652682-8B8E-4BF8-B2C7-7C6F88ADB563}">
      <dgm:prSet/>
      <dgm:spPr/>
      <dgm:t>
        <a:bodyPr/>
        <a:lstStyle/>
        <a:p>
          <a:endParaRPr lang="en-US"/>
        </a:p>
      </dgm:t>
    </dgm:pt>
    <dgm:pt modelId="{4D5B3B90-BA1D-461A-BAB3-5B69923B95F6}" type="sibTrans" cxnId="{65652682-8B8E-4BF8-B2C7-7C6F88ADB563}">
      <dgm:prSet/>
      <dgm:spPr/>
      <dgm:t>
        <a:bodyPr/>
        <a:lstStyle/>
        <a:p>
          <a:endParaRPr lang="en-US"/>
        </a:p>
      </dgm:t>
    </dgm:pt>
    <dgm:pt modelId="{2969D8F0-E365-46F8-B7B0-A6C0EAAF1E5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Overall impact (statewide)</a:t>
          </a:r>
          <a:endParaRPr lang="en-US" dirty="0"/>
        </a:p>
      </dgm:t>
    </dgm:pt>
    <dgm:pt modelId="{02DA6695-FC7D-47E5-B542-9C16E16936BA}" type="parTrans" cxnId="{1D98FDC1-015F-45BE-BD59-D3519F02924E}">
      <dgm:prSet/>
      <dgm:spPr/>
      <dgm:t>
        <a:bodyPr/>
        <a:lstStyle/>
        <a:p>
          <a:endParaRPr lang="en-US"/>
        </a:p>
      </dgm:t>
    </dgm:pt>
    <dgm:pt modelId="{247B9443-0F52-482C-880A-FF25441A1F97}" type="sibTrans" cxnId="{1D98FDC1-015F-45BE-BD59-D3519F02924E}">
      <dgm:prSet/>
      <dgm:spPr/>
      <dgm:t>
        <a:bodyPr/>
        <a:lstStyle/>
        <a:p>
          <a:endParaRPr lang="en-US"/>
        </a:p>
      </dgm:t>
    </dgm:pt>
    <dgm:pt modelId="{C525DEAF-6366-4762-89BD-E6BA2F11B64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Evaluation requirements should not dictate intervention!</a:t>
          </a:r>
        </a:p>
      </dgm:t>
    </dgm:pt>
    <dgm:pt modelId="{FF0869F6-11AE-49C3-B057-BECE321D8FC9}" type="parTrans" cxnId="{8018732E-F109-430D-9593-6E9E02731FA9}">
      <dgm:prSet/>
      <dgm:spPr/>
      <dgm:t>
        <a:bodyPr/>
        <a:lstStyle/>
        <a:p>
          <a:endParaRPr lang="en-US"/>
        </a:p>
      </dgm:t>
    </dgm:pt>
    <dgm:pt modelId="{5335FEF2-7EFB-457B-8ED2-BA9C5E21C7DA}" type="sibTrans" cxnId="{8018732E-F109-430D-9593-6E9E02731FA9}">
      <dgm:prSet/>
      <dgm:spPr/>
      <dgm:t>
        <a:bodyPr/>
        <a:lstStyle/>
        <a:p>
          <a:endParaRPr lang="en-US"/>
        </a:p>
      </dgm:t>
    </dgm:pt>
    <dgm:pt modelId="{E8E1A95B-4B10-4510-BAF1-41B6BCE3C3C6}" type="pres">
      <dgm:prSet presAssocID="{C5F33B6C-8555-4655-A625-8422B16FBC13}" presName="root" presStyleCnt="0">
        <dgm:presLayoutVars>
          <dgm:dir/>
          <dgm:resizeHandles val="exact"/>
        </dgm:presLayoutVars>
      </dgm:prSet>
      <dgm:spPr/>
    </dgm:pt>
    <dgm:pt modelId="{189C3CA4-B0EC-479E-9410-9F6D1C18D554}" type="pres">
      <dgm:prSet presAssocID="{29E6E137-264E-47EB-8137-354C062E8ADC}" presName="compNode" presStyleCnt="0"/>
      <dgm:spPr/>
    </dgm:pt>
    <dgm:pt modelId="{2FBCA9C5-62D5-484E-BADD-FEDB7E0D0F2A}" type="pres">
      <dgm:prSet presAssocID="{29E6E137-264E-47EB-8137-354C062E8ADC}" presName="bgRect" presStyleLbl="bgShp" presStyleIdx="0" presStyleCnt="2"/>
      <dgm:spPr/>
    </dgm:pt>
    <dgm:pt modelId="{1E1E8CA0-CDDE-4D75-B7EF-848F2885C385}" type="pres">
      <dgm:prSet presAssocID="{29E6E137-264E-47EB-8137-354C062E8ADC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ace Gesture outline"/>
        </a:ext>
      </dgm:extLst>
    </dgm:pt>
    <dgm:pt modelId="{0D5F32DD-D837-417F-A85C-D6DA12141C8D}" type="pres">
      <dgm:prSet presAssocID="{29E6E137-264E-47EB-8137-354C062E8ADC}" presName="spaceRect" presStyleCnt="0"/>
      <dgm:spPr/>
    </dgm:pt>
    <dgm:pt modelId="{47F5A3DD-7B80-47F0-84C3-7E36E3862FB5}" type="pres">
      <dgm:prSet presAssocID="{29E6E137-264E-47EB-8137-354C062E8ADC}" presName="parTx" presStyleLbl="revTx" presStyleIdx="0" presStyleCnt="3">
        <dgm:presLayoutVars>
          <dgm:chMax val="0"/>
          <dgm:chPref val="0"/>
        </dgm:presLayoutVars>
      </dgm:prSet>
      <dgm:spPr/>
    </dgm:pt>
    <dgm:pt modelId="{83F74A59-0059-4917-9B41-FB001DA35342}" type="pres">
      <dgm:prSet presAssocID="{29E6E137-264E-47EB-8137-354C062E8ADC}" presName="desTx" presStyleLbl="revTx" presStyleIdx="1" presStyleCnt="3">
        <dgm:presLayoutVars/>
      </dgm:prSet>
      <dgm:spPr/>
    </dgm:pt>
    <dgm:pt modelId="{C9BBDEED-71E6-4CE8-A22E-DF7F865F86FC}" type="pres">
      <dgm:prSet presAssocID="{6F582108-249B-440B-80C5-715B0BDBBF46}" presName="sibTrans" presStyleCnt="0"/>
      <dgm:spPr/>
    </dgm:pt>
    <dgm:pt modelId="{4E163C6F-8FE2-4FD5-9373-F440895C0CF9}" type="pres">
      <dgm:prSet presAssocID="{C525DEAF-6366-4762-89BD-E6BA2F11B643}" presName="compNode" presStyleCnt="0"/>
      <dgm:spPr/>
    </dgm:pt>
    <dgm:pt modelId="{B090DA52-8B7F-4550-AC36-8FFB06529FBB}" type="pres">
      <dgm:prSet presAssocID="{C525DEAF-6366-4762-89BD-E6BA2F11B643}" presName="bgRect" presStyleLbl="bgShp" presStyleIdx="1" presStyleCnt="2"/>
      <dgm:spPr/>
    </dgm:pt>
    <dgm:pt modelId="{B0CCEC95-7DCF-48C2-B44B-96CF058CA429}" type="pres">
      <dgm:prSet presAssocID="{C525DEAF-6366-4762-89BD-E6BA2F11B643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ircles with arrows with solid fill"/>
        </a:ext>
      </dgm:extLst>
    </dgm:pt>
    <dgm:pt modelId="{ED571B87-7564-43A0-9494-2F3A662AF96F}" type="pres">
      <dgm:prSet presAssocID="{C525DEAF-6366-4762-89BD-E6BA2F11B643}" presName="spaceRect" presStyleCnt="0"/>
      <dgm:spPr/>
    </dgm:pt>
    <dgm:pt modelId="{8D679B2B-36F0-4411-8163-F564E1FAC61D}" type="pres">
      <dgm:prSet presAssocID="{C525DEAF-6366-4762-89BD-E6BA2F11B643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A8A9670B-16E8-4E54-9AEA-3BC279682C2A}" srcId="{C5F33B6C-8555-4655-A625-8422B16FBC13}" destId="{29E6E137-264E-47EB-8137-354C062E8ADC}" srcOrd="0" destOrd="0" parTransId="{C06518C1-961D-4197-BC7A-4A2F83037EFC}" sibTransId="{6F582108-249B-440B-80C5-715B0BDBBF46}"/>
    <dgm:cxn modelId="{8018732E-F109-430D-9593-6E9E02731FA9}" srcId="{C5F33B6C-8555-4655-A625-8422B16FBC13}" destId="{C525DEAF-6366-4762-89BD-E6BA2F11B643}" srcOrd="1" destOrd="0" parTransId="{FF0869F6-11AE-49C3-B057-BECE321D8FC9}" sibTransId="{5335FEF2-7EFB-457B-8ED2-BA9C5E21C7DA}"/>
    <dgm:cxn modelId="{58B3B540-1E56-4428-821A-0C41AF901473}" type="presOf" srcId="{29E6E137-264E-47EB-8137-354C062E8ADC}" destId="{47F5A3DD-7B80-47F0-84C3-7E36E3862FB5}" srcOrd="0" destOrd="0" presId="urn:microsoft.com/office/officeart/2018/2/layout/IconVerticalSolidList"/>
    <dgm:cxn modelId="{E75F6364-A203-4381-A48A-CEBDB039DAAF}" type="presOf" srcId="{C5F33B6C-8555-4655-A625-8422B16FBC13}" destId="{E8E1A95B-4B10-4510-BAF1-41B6BCE3C3C6}" srcOrd="0" destOrd="0" presId="urn:microsoft.com/office/officeart/2018/2/layout/IconVerticalSolidList"/>
    <dgm:cxn modelId="{DAAC737A-F5D6-4421-B763-BA38282C246A}" type="presOf" srcId="{2969D8F0-E365-46F8-B7B0-A6C0EAAF1E5C}" destId="{83F74A59-0059-4917-9B41-FB001DA35342}" srcOrd="0" destOrd="1" presId="urn:microsoft.com/office/officeart/2018/2/layout/IconVerticalSolidList"/>
    <dgm:cxn modelId="{652FE67B-BA51-4843-93C7-FB7448414DEF}" type="presOf" srcId="{C525DEAF-6366-4762-89BD-E6BA2F11B643}" destId="{8D679B2B-36F0-4411-8163-F564E1FAC61D}" srcOrd="0" destOrd="0" presId="urn:microsoft.com/office/officeart/2018/2/layout/IconVerticalSolidList"/>
    <dgm:cxn modelId="{65652682-8B8E-4BF8-B2C7-7C6F88ADB563}" srcId="{29E6E137-264E-47EB-8137-354C062E8ADC}" destId="{5E7ACD8E-B293-4902-8A43-427F5CAD8AAF}" srcOrd="0" destOrd="0" parTransId="{86B5BC61-6A25-4320-8E04-6799EEA0BDB2}" sibTransId="{4D5B3B90-BA1D-461A-BAB3-5B69923B95F6}"/>
    <dgm:cxn modelId="{1D98FDC1-015F-45BE-BD59-D3519F02924E}" srcId="{29E6E137-264E-47EB-8137-354C062E8ADC}" destId="{2969D8F0-E365-46F8-B7B0-A6C0EAAF1E5C}" srcOrd="1" destOrd="0" parTransId="{02DA6695-FC7D-47E5-B542-9C16E16936BA}" sibTransId="{247B9443-0F52-482C-880A-FF25441A1F97}"/>
    <dgm:cxn modelId="{DA3A8AF8-0CC7-476E-ADE3-A3C4CCF2F54B}" type="presOf" srcId="{5E7ACD8E-B293-4902-8A43-427F5CAD8AAF}" destId="{83F74A59-0059-4917-9B41-FB001DA35342}" srcOrd="0" destOrd="0" presId="urn:microsoft.com/office/officeart/2018/2/layout/IconVerticalSolidList"/>
    <dgm:cxn modelId="{52E144BA-99BB-4C50-8ED0-3B6D24F71CC7}" type="presParOf" srcId="{E8E1A95B-4B10-4510-BAF1-41B6BCE3C3C6}" destId="{189C3CA4-B0EC-479E-9410-9F6D1C18D554}" srcOrd="0" destOrd="0" presId="urn:microsoft.com/office/officeart/2018/2/layout/IconVerticalSolidList"/>
    <dgm:cxn modelId="{68EC792C-2A9C-47B0-B549-1656FA147A1C}" type="presParOf" srcId="{189C3CA4-B0EC-479E-9410-9F6D1C18D554}" destId="{2FBCA9C5-62D5-484E-BADD-FEDB7E0D0F2A}" srcOrd="0" destOrd="0" presId="urn:microsoft.com/office/officeart/2018/2/layout/IconVerticalSolidList"/>
    <dgm:cxn modelId="{47701A9E-F0D0-4D1D-955B-E39B93A6DF55}" type="presParOf" srcId="{189C3CA4-B0EC-479E-9410-9F6D1C18D554}" destId="{1E1E8CA0-CDDE-4D75-B7EF-848F2885C385}" srcOrd="1" destOrd="0" presId="urn:microsoft.com/office/officeart/2018/2/layout/IconVerticalSolidList"/>
    <dgm:cxn modelId="{CD66B56E-D6A8-443D-9C17-EB1F83B16ED5}" type="presParOf" srcId="{189C3CA4-B0EC-479E-9410-9F6D1C18D554}" destId="{0D5F32DD-D837-417F-A85C-D6DA12141C8D}" srcOrd="2" destOrd="0" presId="urn:microsoft.com/office/officeart/2018/2/layout/IconVerticalSolidList"/>
    <dgm:cxn modelId="{D7DA5695-953C-4D07-9B1C-2EB43D5664AC}" type="presParOf" srcId="{189C3CA4-B0EC-479E-9410-9F6D1C18D554}" destId="{47F5A3DD-7B80-47F0-84C3-7E36E3862FB5}" srcOrd="3" destOrd="0" presId="urn:microsoft.com/office/officeart/2018/2/layout/IconVerticalSolidList"/>
    <dgm:cxn modelId="{E12D6C3D-5BE7-4E2F-8894-EE6845F05847}" type="presParOf" srcId="{189C3CA4-B0EC-479E-9410-9F6D1C18D554}" destId="{83F74A59-0059-4917-9B41-FB001DA35342}" srcOrd="4" destOrd="0" presId="urn:microsoft.com/office/officeart/2018/2/layout/IconVerticalSolidList"/>
    <dgm:cxn modelId="{A9DF58D2-3C54-41AC-AFAD-EE116A2012E2}" type="presParOf" srcId="{E8E1A95B-4B10-4510-BAF1-41B6BCE3C3C6}" destId="{C9BBDEED-71E6-4CE8-A22E-DF7F865F86FC}" srcOrd="1" destOrd="0" presId="urn:microsoft.com/office/officeart/2018/2/layout/IconVerticalSolidList"/>
    <dgm:cxn modelId="{0D427378-E699-4A49-8071-A160BF24E3A6}" type="presParOf" srcId="{E8E1A95B-4B10-4510-BAF1-41B6BCE3C3C6}" destId="{4E163C6F-8FE2-4FD5-9373-F440895C0CF9}" srcOrd="2" destOrd="0" presId="urn:microsoft.com/office/officeart/2018/2/layout/IconVerticalSolidList"/>
    <dgm:cxn modelId="{2923171B-93D7-46B2-90DA-D6BE5AF7AE57}" type="presParOf" srcId="{4E163C6F-8FE2-4FD5-9373-F440895C0CF9}" destId="{B090DA52-8B7F-4550-AC36-8FFB06529FBB}" srcOrd="0" destOrd="0" presId="urn:microsoft.com/office/officeart/2018/2/layout/IconVerticalSolidList"/>
    <dgm:cxn modelId="{22A61157-F0CF-4C74-8CE9-67E9E94CD2B2}" type="presParOf" srcId="{4E163C6F-8FE2-4FD5-9373-F440895C0CF9}" destId="{B0CCEC95-7DCF-48C2-B44B-96CF058CA429}" srcOrd="1" destOrd="0" presId="urn:microsoft.com/office/officeart/2018/2/layout/IconVerticalSolidList"/>
    <dgm:cxn modelId="{1B765877-14A9-4372-9F1D-3D8BC5D7F0FA}" type="presParOf" srcId="{4E163C6F-8FE2-4FD5-9373-F440895C0CF9}" destId="{ED571B87-7564-43A0-9494-2F3A662AF96F}" srcOrd="2" destOrd="0" presId="urn:microsoft.com/office/officeart/2018/2/layout/IconVerticalSolidList"/>
    <dgm:cxn modelId="{2C882828-5BBB-4FE4-A32A-E9EEC13D4A22}" type="presParOf" srcId="{4E163C6F-8FE2-4FD5-9373-F440895C0CF9}" destId="{8D679B2B-36F0-4411-8163-F564E1FAC61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FDEA4BF-A12A-4911-BB10-112FBD366A7F}" type="doc">
      <dgm:prSet loTypeId="urn:microsoft.com/office/officeart/2016/7/layout/LinearArrowProcessNumbered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72B3F4-48BE-4D39-B16C-3B1C60A7B3B5}">
      <dgm:prSet custT="1"/>
      <dgm:spPr/>
      <dgm:t>
        <a:bodyPr/>
        <a:lstStyle/>
        <a:p>
          <a:pPr algn="ctr"/>
          <a:r>
            <a:rPr lang="en-US" sz="2000" b="0" dirty="0"/>
            <a:t>Identify your sites, classrooms &amp; intervention</a:t>
          </a:r>
          <a:endParaRPr lang="en-US" sz="2000" dirty="0"/>
        </a:p>
      </dgm:t>
    </dgm:pt>
    <dgm:pt modelId="{3FCFED65-27DC-4AD0-A47B-F743A21660A1}" type="parTrans" cxnId="{E32485F4-9E11-46A1-A1BE-5A7432B9F9CE}">
      <dgm:prSet/>
      <dgm:spPr/>
      <dgm:t>
        <a:bodyPr/>
        <a:lstStyle/>
        <a:p>
          <a:endParaRPr lang="en-US"/>
        </a:p>
      </dgm:t>
    </dgm:pt>
    <dgm:pt modelId="{3D2F8120-B066-436B-9534-D9CE2129BF20}" type="sibTrans" cxnId="{E32485F4-9E11-46A1-A1BE-5A7432B9F9CE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26A7B786-3127-4292-BDBB-4C492B3B723C}">
      <dgm:prSet custT="1"/>
      <dgm:spPr/>
      <dgm:t>
        <a:bodyPr/>
        <a:lstStyle/>
        <a:p>
          <a:pPr algn="ctr"/>
          <a:r>
            <a:rPr lang="en-US" sz="2000" b="0" dirty="0"/>
            <a:t>Complete a Planning Worksheet, share it with me &amp; </a:t>
          </a:r>
          <a:r>
            <a:rPr lang="en-US" sz="2000" b="0" dirty="0">
              <a:sym typeface="Wingdings" panose="05000000000000000000" pitchFamily="2" charset="2"/>
            </a:rPr>
            <a:t>receive site links</a:t>
          </a:r>
          <a:endParaRPr lang="en-US" sz="2000" dirty="0"/>
        </a:p>
      </dgm:t>
    </dgm:pt>
    <dgm:pt modelId="{89A51D23-DB41-49DB-871D-ADB1E3074E3F}" type="parTrans" cxnId="{73118543-339C-43C1-B0A5-975FC7E9F681}">
      <dgm:prSet/>
      <dgm:spPr/>
      <dgm:t>
        <a:bodyPr/>
        <a:lstStyle/>
        <a:p>
          <a:endParaRPr lang="en-US"/>
        </a:p>
      </dgm:t>
    </dgm:pt>
    <dgm:pt modelId="{CCB0EE03-DFB8-484D-ABC2-A34FFD46B308}" type="sibTrans" cxnId="{73118543-339C-43C1-B0A5-975FC7E9F681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005F3316-F571-46B9-9324-AA6DF4C87AEA}">
      <dgm:prSet custT="1"/>
      <dgm:spPr/>
      <dgm:t>
        <a:bodyPr/>
        <a:lstStyle/>
        <a:p>
          <a:pPr algn="ctr"/>
          <a:r>
            <a:rPr lang="en-US" sz="2000" dirty="0"/>
            <a:t>Pre-</a:t>
          </a:r>
          <a:r>
            <a:rPr lang="en-US" sz="2000" b="0" dirty="0"/>
            <a:t> and </a:t>
          </a:r>
          <a:r>
            <a:rPr lang="en-US" sz="2000" dirty="0"/>
            <a:t>post</a:t>
          </a:r>
          <a:r>
            <a:rPr lang="en-US" sz="2000" b="0" dirty="0"/>
            <a:t>-test </a:t>
          </a:r>
          <a:r>
            <a:rPr lang="en-US" sz="2000" dirty="0"/>
            <a:t>2+ classrooms/site </a:t>
          </a:r>
          <a:r>
            <a:rPr lang="en-US" sz="2000" b="0" dirty="0"/>
            <a:t>at </a:t>
          </a:r>
          <a:r>
            <a:rPr lang="en-US" sz="2000" dirty="0"/>
            <a:t>beginning</a:t>
          </a:r>
          <a:r>
            <a:rPr lang="en-US" sz="2000" b="0" dirty="0"/>
            <a:t> &amp; </a:t>
          </a:r>
          <a:r>
            <a:rPr lang="en-US" sz="2000" dirty="0"/>
            <a:t>end of school year </a:t>
          </a:r>
          <a:r>
            <a:rPr lang="en-US" sz="2000" b="0" dirty="0"/>
            <a:t>using EATS</a:t>
          </a:r>
          <a:endParaRPr lang="en-US" sz="2000" dirty="0"/>
        </a:p>
      </dgm:t>
    </dgm:pt>
    <dgm:pt modelId="{6955D0A5-AD0B-4363-896A-34096615AF58}" type="parTrans" cxnId="{0CF4D496-6459-4933-93AF-8BE102AC1224}">
      <dgm:prSet/>
      <dgm:spPr/>
      <dgm:t>
        <a:bodyPr/>
        <a:lstStyle/>
        <a:p>
          <a:endParaRPr lang="en-US"/>
        </a:p>
      </dgm:t>
    </dgm:pt>
    <dgm:pt modelId="{B9B60F82-F3E6-417F-B191-32578935636B}" type="sibTrans" cxnId="{0CF4D496-6459-4933-93AF-8BE102AC1224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3C0BF6D0-1540-42CB-9528-643A625C47D7}">
      <dgm:prSet custT="1"/>
      <dgm:spPr/>
      <dgm:t>
        <a:bodyPr/>
        <a:lstStyle/>
        <a:p>
          <a:pPr algn="ctr"/>
          <a:r>
            <a:rPr lang="en-US" sz="2000" b="0" kern="1200" dirty="0"/>
            <a:t>Update Planning Worksheet &amp; complete surveys by </a:t>
          </a:r>
          <a:r>
            <a:rPr lang="en-US" sz="2000" kern="1200" dirty="0"/>
            <a:t>June 30</a:t>
          </a:r>
          <a:r>
            <a:rPr lang="en-US" sz="2000" kern="1200" baseline="30000" dirty="0"/>
            <a:t>th </a:t>
          </a:r>
          <a:r>
            <a:rPr lang="en-US" sz="20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annually</a:t>
          </a:r>
        </a:p>
      </dgm:t>
    </dgm:pt>
    <dgm:pt modelId="{54F14B01-1D83-4D23-A7B1-72EE481C8F49}" type="parTrans" cxnId="{7E696AB7-E3F3-4249-8ECF-40F4D026E9ED}">
      <dgm:prSet/>
      <dgm:spPr/>
      <dgm:t>
        <a:bodyPr/>
        <a:lstStyle/>
        <a:p>
          <a:endParaRPr lang="en-US"/>
        </a:p>
      </dgm:t>
    </dgm:pt>
    <dgm:pt modelId="{99BA9119-4143-4411-9AC7-2C589E42FD05}" type="sibTrans" cxnId="{7E696AB7-E3F3-4249-8ECF-40F4D026E9ED}">
      <dgm:prSet phldrT="4" phldr="0"/>
      <dgm:spPr/>
      <dgm:t>
        <a:bodyPr/>
        <a:lstStyle/>
        <a:p>
          <a:r>
            <a:rPr lang="en-US"/>
            <a:t>4</a:t>
          </a:r>
        </a:p>
      </dgm:t>
    </dgm:pt>
    <dgm:pt modelId="{B19D33A1-31DE-4214-B9A6-7ADE60C5DE6C}" type="pres">
      <dgm:prSet presAssocID="{9FDEA4BF-A12A-4911-BB10-112FBD366A7F}" presName="linearFlow" presStyleCnt="0">
        <dgm:presLayoutVars>
          <dgm:dir/>
          <dgm:animLvl val="lvl"/>
          <dgm:resizeHandles val="exact"/>
        </dgm:presLayoutVars>
      </dgm:prSet>
      <dgm:spPr/>
    </dgm:pt>
    <dgm:pt modelId="{F14170E0-7C7E-4697-AE80-5228058128AE}" type="pres">
      <dgm:prSet presAssocID="{5472B3F4-48BE-4D39-B16C-3B1C60A7B3B5}" presName="compositeNode" presStyleCnt="0"/>
      <dgm:spPr/>
    </dgm:pt>
    <dgm:pt modelId="{DBE4BFFC-844D-4700-B0E0-1FD6D7D8D570}" type="pres">
      <dgm:prSet presAssocID="{5472B3F4-48BE-4D39-B16C-3B1C60A7B3B5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F903D20B-4E0E-4AC4-B5B2-C780BB6031AA}" type="pres">
      <dgm:prSet presAssocID="{5472B3F4-48BE-4D39-B16C-3B1C60A7B3B5}" presName="parSh" presStyleCnt="0"/>
      <dgm:spPr/>
    </dgm:pt>
    <dgm:pt modelId="{BF338494-AB2C-4D1F-BD80-EADEC1C28787}" type="pres">
      <dgm:prSet presAssocID="{5472B3F4-48BE-4D39-B16C-3B1C60A7B3B5}" presName="lineNode" presStyleLbl="alignAccFollowNode1" presStyleIdx="0" presStyleCnt="12"/>
      <dgm:spPr/>
    </dgm:pt>
    <dgm:pt modelId="{5E855873-1F70-4D16-9A72-046CAFA62A45}" type="pres">
      <dgm:prSet presAssocID="{5472B3F4-48BE-4D39-B16C-3B1C60A7B3B5}" presName="lineArrowNode" presStyleLbl="alignAccFollowNode1" presStyleIdx="1" presStyleCnt="12"/>
      <dgm:spPr/>
    </dgm:pt>
    <dgm:pt modelId="{36C4439A-B2EF-4F39-9839-DE910388E94E}" type="pres">
      <dgm:prSet presAssocID="{3D2F8120-B066-436B-9534-D9CE2129BF20}" presName="sibTransNodeCircle" presStyleLbl="alignNode1" presStyleIdx="0" presStyleCnt="4">
        <dgm:presLayoutVars>
          <dgm:chMax val="0"/>
          <dgm:bulletEnabled/>
        </dgm:presLayoutVars>
      </dgm:prSet>
      <dgm:spPr/>
    </dgm:pt>
    <dgm:pt modelId="{0AF9F79F-58E1-44A8-8F22-040EB0C97953}" type="pres">
      <dgm:prSet presAssocID="{3D2F8120-B066-436B-9534-D9CE2129BF20}" presName="spacerBetweenCircleAndCallout" presStyleCnt="0">
        <dgm:presLayoutVars/>
      </dgm:prSet>
      <dgm:spPr/>
    </dgm:pt>
    <dgm:pt modelId="{986F3A4B-1D30-4D44-A003-3EDF59ABABAC}" type="pres">
      <dgm:prSet presAssocID="{5472B3F4-48BE-4D39-B16C-3B1C60A7B3B5}" presName="nodeText" presStyleLbl="alignAccFollowNode1" presStyleIdx="2" presStyleCnt="12" custLinFactNeighborY="2326">
        <dgm:presLayoutVars>
          <dgm:bulletEnabled val="1"/>
        </dgm:presLayoutVars>
      </dgm:prSet>
      <dgm:spPr/>
    </dgm:pt>
    <dgm:pt modelId="{15AA68B0-8583-4ACB-A455-0B97EB530E74}" type="pres">
      <dgm:prSet presAssocID="{3D2F8120-B066-436B-9534-D9CE2129BF20}" presName="sibTransComposite" presStyleCnt="0"/>
      <dgm:spPr/>
    </dgm:pt>
    <dgm:pt modelId="{81F4E950-1640-4512-93CD-ED80C015B447}" type="pres">
      <dgm:prSet presAssocID="{26A7B786-3127-4292-BDBB-4C492B3B723C}" presName="compositeNode" presStyleCnt="0"/>
      <dgm:spPr/>
    </dgm:pt>
    <dgm:pt modelId="{C3062FB0-6873-4DDE-8B10-9C9C469D6EDE}" type="pres">
      <dgm:prSet presAssocID="{26A7B786-3127-4292-BDBB-4C492B3B723C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53856A3D-694E-49DE-998D-FF69FFA66A7D}" type="pres">
      <dgm:prSet presAssocID="{26A7B786-3127-4292-BDBB-4C492B3B723C}" presName="parSh" presStyleCnt="0"/>
      <dgm:spPr/>
    </dgm:pt>
    <dgm:pt modelId="{206ED253-EBFE-45ED-82EE-DB493A09981D}" type="pres">
      <dgm:prSet presAssocID="{26A7B786-3127-4292-BDBB-4C492B3B723C}" presName="lineNode" presStyleLbl="alignAccFollowNode1" presStyleIdx="3" presStyleCnt="12"/>
      <dgm:spPr/>
    </dgm:pt>
    <dgm:pt modelId="{AE230B62-FD8A-4497-869F-F3E2EC80416E}" type="pres">
      <dgm:prSet presAssocID="{26A7B786-3127-4292-BDBB-4C492B3B723C}" presName="lineArrowNode" presStyleLbl="alignAccFollowNode1" presStyleIdx="4" presStyleCnt="12"/>
      <dgm:spPr/>
    </dgm:pt>
    <dgm:pt modelId="{33856760-9101-45A0-BF17-F4A85B480100}" type="pres">
      <dgm:prSet presAssocID="{CCB0EE03-DFB8-484D-ABC2-A34FFD46B308}" presName="sibTransNodeCircle" presStyleLbl="alignNode1" presStyleIdx="1" presStyleCnt="4">
        <dgm:presLayoutVars>
          <dgm:chMax val="0"/>
          <dgm:bulletEnabled/>
        </dgm:presLayoutVars>
      </dgm:prSet>
      <dgm:spPr/>
    </dgm:pt>
    <dgm:pt modelId="{B03E652F-DD02-4C0D-A02A-8363F8C9E02D}" type="pres">
      <dgm:prSet presAssocID="{CCB0EE03-DFB8-484D-ABC2-A34FFD46B308}" presName="spacerBetweenCircleAndCallout" presStyleCnt="0">
        <dgm:presLayoutVars/>
      </dgm:prSet>
      <dgm:spPr/>
    </dgm:pt>
    <dgm:pt modelId="{625852ED-47CA-4398-9CC2-B819596D3FAC}" type="pres">
      <dgm:prSet presAssocID="{26A7B786-3127-4292-BDBB-4C492B3B723C}" presName="nodeText" presStyleLbl="alignAccFollowNode1" presStyleIdx="5" presStyleCnt="12">
        <dgm:presLayoutVars>
          <dgm:bulletEnabled val="1"/>
        </dgm:presLayoutVars>
      </dgm:prSet>
      <dgm:spPr/>
    </dgm:pt>
    <dgm:pt modelId="{6282C5BD-0547-44BB-A587-CD5010BFE78F}" type="pres">
      <dgm:prSet presAssocID="{CCB0EE03-DFB8-484D-ABC2-A34FFD46B308}" presName="sibTransComposite" presStyleCnt="0"/>
      <dgm:spPr/>
    </dgm:pt>
    <dgm:pt modelId="{4A63C26F-5F00-44AC-A157-2A8B32AC9A8C}" type="pres">
      <dgm:prSet presAssocID="{005F3316-F571-46B9-9324-AA6DF4C87AEA}" presName="compositeNode" presStyleCnt="0"/>
      <dgm:spPr/>
    </dgm:pt>
    <dgm:pt modelId="{279AAF30-8FD6-4346-A213-BD4517E8EF76}" type="pres">
      <dgm:prSet presAssocID="{005F3316-F571-46B9-9324-AA6DF4C87AEA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F56C81B6-F09D-494E-8A45-FA72C9D1D9BD}" type="pres">
      <dgm:prSet presAssocID="{005F3316-F571-46B9-9324-AA6DF4C87AEA}" presName="parSh" presStyleCnt="0"/>
      <dgm:spPr/>
    </dgm:pt>
    <dgm:pt modelId="{AD2D8C47-9C25-4CA9-900D-BDC4E21910F3}" type="pres">
      <dgm:prSet presAssocID="{005F3316-F571-46B9-9324-AA6DF4C87AEA}" presName="lineNode" presStyleLbl="alignAccFollowNode1" presStyleIdx="6" presStyleCnt="12"/>
      <dgm:spPr/>
    </dgm:pt>
    <dgm:pt modelId="{E273440C-8230-43A5-91AE-05EADA766F6D}" type="pres">
      <dgm:prSet presAssocID="{005F3316-F571-46B9-9324-AA6DF4C87AEA}" presName="lineArrowNode" presStyleLbl="alignAccFollowNode1" presStyleIdx="7" presStyleCnt="12"/>
      <dgm:spPr/>
    </dgm:pt>
    <dgm:pt modelId="{AA2127D6-34BF-4574-9348-DB1FEAB879C0}" type="pres">
      <dgm:prSet presAssocID="{B9B60F82-F3E6-417F-B191-32578935636B}" presName="sibTransNodeCircle" presStyleLbl="alignNode1" presStyleIdx="2" presStyleCnt="4">
        <dgm:presLayoutVars>
          <dgm:chMax val="0"/>
          <dgm:bulletEnabled/>
        </dgm:presLayoutVars>
      </dgm:prSet>
      <dgm:spPr/>
    </dgm:pt>
    <dgm:pt modelId="{AA4E9D8C-DB10-4E3B-99D5-1DEDB895AE50}" type="pres">
      <dgm:prSet presAssocID="{B9B60F82-F3E6-417F-B191-32578935636B}" presName="spacerBetweenCircleAndCallout" presStyleCnt="0">
        <dgm:presLayoutVars/>
      </dgm:prSet>
      <dgm:spPr/>
    </dgm:pt>
    <dgm:pt modelId="{44C23D89-A740-4E1B-B2CD-73C5EA0F4428}" type="pres">
      <dgm:prSet presAssocID="{005F3316-F571-46B9-9324-AA6DF4C87AEA}" presName="nodeText" presStyleLbl="alignAccFollowNode1" presStyleIdx="8" presStyleCnt="12">
        <dgm:presLayoutVars>
          <dgm:bulletEnabled val="1"/>
        </dgm:presLayoutVars>
      </dgm:prSet>
      <dgm:spPr/>
    </dgm:pt>
    <dgm:pt modelId="{6229111A-CC33-4A6D-94D6-0B60BF46359C}" type="pres">
      <dgm:prSet presAssocID="{B9B60F82-F3E6-417F-B191-32578935636B}" presName="sibTransComposite" presStyleCnt="0"/>
      <dgm:spPr/>
    </dgm:pt>
    <dgm:pt modelId="{4B189E7C-CE4B-4E05-9EBC-1C8F9EFB8DD1}" type="pres">
      <dgm:prSet presAssocID="{3C0BF6D0-1540-42CB-9528-643A625C47D7}" presName="compositeNode" presStyleCnt="0"/>
      <dgm:spPr/>
    </dgm:pt>
    <dgm:pt modelId="{61385DC2-AA79-4191-BBFD-FDF47F89E85C}" type="pres">
      <dgm:prSet presAssocID="{3C0BF6D0-1540-42CB-9528-643A625C47D7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AAED443C-35F7-42B6-935F-3C52FE22EE8A}" type="pres">
      <dgm:prSet presAssocID="{3C0BF6D0-1540-42CB-9528-643A625C47D7}" presName="parSh" presStyleCnt="0"/>
      <dgm:spPr/>
    </dgm:pt>
    <dgm:pt modelId="{590E74F0-6CC8-4967-8939-FE200B5631DF}" type="pres">
      <dgm:prSet presAssocID="{3C0BF6D0-1540-42CB-9528-643A625C47D7}" presName="lineNode" presStyleLbl="alignAccFollowNode1" presStyleIdx="9" presStyleCnt="12"/>
      <dgm:spPr/>
    </dgm:pt>
    <dgm:pt modelId="{E34D710D-5F0B-4D70-BE78-13183FE7163F}" type="pres">
      <dgm:prSet presAssocID="{3C0BF6D0-1540-42CB-9528-643A625C47D7}" presName="lineArrowNode" presStyleLbl="alignAccFollowNode1" presStyleIdx="10" presStyleCnt="12"/>
      <dgm:spPr/>
    </dgm:pt>
    <dgm:pt modelId="{ACF67F40-E2DD-4B2C-A6C6-E05A30998492}" type="pres">
      <dgm:prSet presAssocID="{99BA9119-4143-4411-9AC7-2C589E42FD05}" presName="sibTransNodeCircle" presStyleLbl="alignNode1" presStyleIdx="3" presStyleCnt="4">
        <dgm:presLayoutVars>
          <dgm:chMax val="0"/>
          <dgm:bulletEnabled/>
        </dgm:presLayoutVars>
      </dgm:prSet>
      <dgm:spPr/>
    </dgm:pt>
    <dgm:pt modelId="{FF5DE2D4-6719-46E7-B03A-0CA6D14B6706}" type="pres">
      <dgm:prSet presAssocID="{99BA9119-4143-4411-9AC7-2C589E42FD05}" presName="spacerBetweenCircleAndCallout" presStyleCnt="0">
        <dgm:presLayoutVars/>
      </dgm:prSet>
      <dgm:spPr/>
    </dgm:pt>
    <dgm:pt modelId="{49596EB1-C7D1-40F7-9D57-DF016BDB68C2}" type="pres">
      <dgm:prSet presAssocID="{3C0BF6D0-1540-42CB-9528-643A625C47D7}" presName="nodeText" presStyleLbl="alignAccFollowNode1" presStyleIdx="11" presStyleCnt="12">
        <dgm:presLayoutVars>
          <dgm:bulletEnabled val="1"/>
        </dgm:presLayoutVars>
      </dgm:prSet>
      <dgm:spPr/>
    </dgm:pt>
  </dgm:ptLst>
  <dgm:cxnLst>
    <dgm:cxn modelId="{3F4F2114-4CB3-4F2F-9078-04ACA623801F}" type="presOf" srcId="{B9B60F82-F3E6-417F-B191-32578935636B}" destId="{AA2127D6-34BF-4574-9348-DB1FEAB879C0}" srcOrd="0" destOrd="0" presId="urn:microsoft.com/office/officeart/2016/7/layout/LinearArrowProcessNumbered"/>
    <dgm:cxn modelId="{A301BD16-889C-45E0-B445-BC75EA2190C3}" type="presOf" srcId="{26A7B786-3127-4292-BDBB-4C492B3B723C}" destId="{625852ED-47CA-4398-9CC2-B819596D3FAC}" srcOrd="0" destOrd="0" presId="urn:microsoft.com/office/officeart/2016/7/layout/LinearArrowProcessNumbered"/>
    <dgm:cxn modelId="{E553B418-911B-47B8-8845-66D09E9D1CB1}" type="presOf" srcId="{5472B3F4-48BE-4D39-B16C-3B1C60A7B3B5}" destId="{986F3A4B-1D30-4D44-A003-3EDF59ABABAC}" srcOrd="0" destOrd="0" presId="urn:microsoft.com/office/officeart/2016/7/layout/LinearArrowProcessNumbered"/>
    <dgm:cxn modelId="{5E04A230-8F86-4E1D-A57D-1AADEFE147A2}" type="presOf" srcId="{99BA9119-4143-4411-9AC7-2C589E42FD05}" destId="{ACF67F40-E2DD-4B2C-A6C6-E05A30998492}" srcOrd="0" destOrd="0" presId="urn:microsoft.com/office/officeart/2016/7/layout/LinearArrowProcessNumbered"/>
    <dgm:cxn modelId="{98533235-B71A-4E74-9656-FB97616BC425}" type="presOf" srcId="{005F3316-F571-46B9-9324-AA6DF4C87AEA}" destId="{44C23D89-A740-4E1B-B2CD-73C5EA0F4428}" srcOrd="0" destOrd="0" presId="urn:microsoft.com/office/officeart/2016/7/layout/LinearArrowProcessNumbered"/>
    <dgm:cxn modelId="{73118543-339C-43C1-B0A5-975FC7E9F681}" srcId="{9FDEA4BF-A12A-4911-BB10-112FBD366A7F}" destId="{26A7B786-3127-4292-BDBB-4C492B3B723C}" srcOrd="1" destOrd="0" parTransId="{89A51D23-DB41-49DB-871D-ADB1E3074E3F}" sibTransId="{CCB0EE03-DFB8-484D-ABC2-A34FFD46B308}"/>
    <dgm:cxn modelId="{60383A83-26ED-4F88-9600-157C7F9FB1B9}" type="presOf" srcId="{CCB0EE03-DFB8-484D-ABC2-A34FFD46B308}" destId="{33856760-9101-45A0-BF17-F4A85B480100}" srcOrd="0" destOrd="0" presId="urn:microsoft.com/office/officeart/2016/7/layout/LinearArrowProcessNumbered"/>
    <dgm:cxn modelId="{0CF4D496-6459-4933-93AF-8BE102AC1224}" srcId="{9FDEA4BF-A12A-4911-BB10-112FBD366A7F}" destId="{005F3316-F571-46B9-9324-AA6DF4C87AEA}" srcOrd="2" destOrd="0" parTransId="{6955D0A5-AD0B-4363-896A-34096615AF58}" sibTransId="{B9B60F82-F3E6-417F-B191-32578935636B}"/>
    <dgm:cxn modelId="{BB7754B0-AAC2-4504-B3F9-F8C5A7E80426}" type="presOf" srcId="{3D2F8120-B066-436B-9534-D9CE2129BF20}" destId="{36C4439A-B2EF-4F39-9839-DE910388E94E}" srcOrd="0" destOrd="0" presId="urn:microsoft.com/office/officeart/2016/7/layout/LinearArrowProcessNumbered"/>
    <dgm:cxn modelId="{7E696AB7-E3F3-4249-8ECF-40F4D026E9ED}" srcId="{9FDEA4BF-A12A-4911-BB10-112FBD366A7F}" destId="{3C0BF6D0-1540-42CB-9528-643A625C47D7}" srcOrd="3" destOrd="0" parTransId="{54F14B01-1D83-4D23-A7B1-72EE481C8F49}" sibTransId="{99BA9119-4143-4411-9AC7-2C589E42FD05}"/>
    <dgm:cxn modelId="{6A20ECCA-8C17-412A-85D8-33AEB579007D}" type="presOf" srcId="{3C0BF6D0-1540-42CB-9528-643A625C47D7}" destId="{49596EB1-C7D1-40F7-9D57-DF016BDB68C2}" srcOrd="0" destOrd="0" presId="urn:microsoft.com/office/officeart/2016/7/layout/LinearArrowProcessNumbered"/>
    <dgm:cxn modelId="{3FF87ED3-D0C6-426E-AF89-2AF065A6DA8E}" type="presOf" srcId="{9FDEA4BF-A12A-4911-BB10-112FBD366A7F}" destId="{B19D33A1-31DE-4214-B9A6-7ADE60C5DE6C}" srcOrd="0" destOrd="0" presId="urn:microsoft.com/office/officeart/2016/7/layout/LinearArrowProcessNumbered"/>
    <dgm:cxn modelId="{E32485F4-9E11-46A1-A1BE-5A7432B9F9CE}" srcId="{9FDEA4BF-A12A-4911-BB10-112FBD366A7F}" destId="{5472B3F4-48BE-4D39-B16C-3B1C60A7B3B5}" srcOrd="0" destOrd="0" parTransId="{3FCFED65-27DC-4AD0-A47B-F743A21660A1}" sibTransId="{3D2F8120-B066-436B-9534-D9CE2129BF20}"/>
    <dgm:cxn modelId="{E9B4F8BC-81D8-40E7-8068-4C984D9DD687}" type="presParOf" srcId="{B19D33A1-31DE-4214-B9A6-7ADE60C5DE6C}" destId="{F14170E0-7C7E-4697-AE80-5228058128AE}" srcOrd="0" destOrd="0" presId="urn:microsoft.com/office/officeart/2016/7/layout/LinearArrowProcessNumbered"/>
    <dgm:cxn modelId="{DD6871E7-ACBA-4C54-974E-B57D11B7053F}" type="presParOf" srcId="{F14170E0-7C7E-4697-AE80-5228058128AE}" destId="{DBE4BFFC-844D-4700-B0E0-1FD6D7D8D570}" srcOrd="0" destOrd="0" presId="urn:microsoft.com/office/officeart/2016/7/layout/LinearArrowProcessNumbered"/>
    <dgm:cxn modelId="{1AB4A33F-75D1-4DD1-B715-51E49D4A4E52}" type="presParOf" srcId="{F14170E0-7C7E-4697-AE80-5228058128AE}" destId="{F903D20B-4E0E-4AC4-B5B2-C780BB6031AA}" srcOrd="1" destOrd="0" presId="urn:microsoft.com/office/officeart/2016/7/layout/LinearArrowProcessNumbered"/>
    <dgm:cxn modelId="{D7950421-1724-428F-BCA2-BCA71EE94C71}" type="presParOf" srcId="{F903D20B-4E0E-4AC4-B5B2-C780BB6031AA}" destId="{BF338494-AB2C-4D1F-BD80-EADEC1C28787}" srcOrd="0" destOrd="0" presId="urn:microsoft.com/office/officeart/2016/7/layout/LinearArrowProcessNumbered"/>
    <dgm:cxn modelId="{6BE5BFA0-5E7F-4451-A66C-F78E2CE0C621}" type="presParOf" srcId="{F903D20B-4E0E-4AC4-B5B2-C780BB6031AA}" destId="{5E855873-1F70-4D16-9A72-046CAFA62A45}" srcOrd="1" destOrd="0" presId="urn:microsoft.com/office/officeart/2016/7/layout/LinearArrowProcessNumbered"/>
    <dgm:cxn modelId="{3557FF0D-926E-48D7-B211-79F23D2A0DCF}" type="presParOf" srcId="{F903D20B-4E0E-4AC4-B5B2-C780BB6031AA}" destId="{36C4439A-B2EF-4F39-9839-DE910388E94E}" srcOrd="2" destOrd="0" presId="urn:microsoft.com/office/officeart/2016/7/layout/LinearArrowProcessNumbered"/>
    <dgm:cxn modelId="{32F7A57D-2052-4669-93CC-BA0120FACEB3}" type="presParOf" srcId="{F903D20B-4E0E-4AC4-B5B2-C780BB6031AA}" destId="{0AF9F79F-58E1-44A8-8F22-040EB0C97953}" srcOrd="3" destOrd="0" presId="urn:microsoft.com/office/officeart/2016/7/layout/LinearArrowProcessNumbered"/>
    <dgm:cxn modelId="{5E22E334-7946-4404-A717-E047E74057DE}" type="presParOf" srcId="{F14170E0-7C7E-4697-AE80-5228058128AE}" destId="{986F3A4B-1D30-4D44-A003-3EDF59ABABAC}" srcOrd="2" destOrd="0" presId="urn:microsoft.com/office/officeart/2016/7/layout/LinearArrowProcessNumbered"/>
    <dgm:cxn modelId="{FA841E1C-7B7B-4B1A-88A6-B1E7B55B9619}" type="presParOf" srcId="{B19D33A1-31DE-4214-B9A6-7ADE60C5DE6C}" destId="{15AA68B0-8583-4ACB-A455-0B97EB530E74}" srcOrd="1" destOrd="0" presId="urn:microsoft.com/office/officeart/2016/7/layout/LinearArrowProcessNumbered"/>
    <dgm:cxn modelId="{57641888-66D8-4AD0-83ED-8BF411C1EC82}" type="presParOf" srcId="{B19D33A1-31DE-4214-B9A6-7ADE60C5DE6C}" destId="{81F4E950-1640-4512-93CD-ED80C015B447}" srcOrd="2" destOrd="0" presId="urn:microsoft.com/office/officeart/2016/7/layout/LinearArrowProcessNumbered"/>
    <dgm:cxn modelId="{263FBB27-01FE-4399-8945-C2283BAD563F}" type="presParOf" srcId="{81F4E950-1640-4512-93CD-ED80C015B447}" destId="{C3062FB0-6873-4DDE-8B10-9C9C469D6EDE}" srcOrd="0" destOrd="0" presId="urn:microsoft.com/office/officeart/2016/7/layout/LinearArrowProcessNumbered"/>
    <dgm:cxn modelId="{72623FDA-D311-4356-9BD3-AD48369E0CE1}" type="presParOf" srcId="{81F4E950-1640-4512-93CD-ED80C015B447}" destId="{53856A3D-694E-49DE-998D-FF69FFA66A7D}" srcOrd="1" destOrd="0" presId="urn:microsoft.com/office/officeart/2016/7/layout/LinearArrowProcessNumbered"/>
    <dgm:cxn modelId="{4162B105-FE1F-4710-AD57-A01CAB21D88B}" type="presParOf" srcId="{53856A3D-694E-49DE-998D-FF69FFA66A7D}" destId="{206ED253-EBFE-45ED-82EE-DB493A09981D}" srcOrd="0" destOrd="0" presId="urn:microsoft.com/office/officeart/2016/7/layout/LinearArrowProcessNumbered"/>
    <dgm:cxn modelId="{DE3BDFF5-E88F-40D4-A279-BB28E659EB5D}" type="presParOf" srcId="{53856A3D-694E-49DE-998D-FF69FFA66A7D}" destId="{AE230B62-FD8A-4497-869F-F3E2EC80416E}" srcOrd="1" destOrd="0" presId="urn:microsoft.com/office/officeart/2016/7/layout/LinearArrowProcessNumbered"/>
    <dgm:cxn modelId="{3C92933D-506E-458B-B864-3EAAA9099C43}" type="presParOf" srcId="{53856A3D-694E-49DE-998D-FF69FFA66A7D}" destId="{33856760-9101-45A0-BF17-F4A85B480100}" srcOrd="2" destOrd="0" presId="urn:microsoft.com/office/officeart/2016/7/layout/LinearArrowProcessNumbered"/>
    <dgm:cxn modelId="{3BD4F36B-B2F0-4497-A284-D2E3CC03983C}" type="presParOf" srcId="{53856A3D-694E-49DE-998D-FF69FFA66A7D}" destId="{B03E652F-DD02-4C0D-A02A-8363F8C9E02D}" srcOrd="3" destOrd="0" presId="urn:microsoft.com/office/officeart/2016/7/layout/LinearArrowProcessNumbered"/>
    <dgm:cxn modelId="{9298190A-EDD1-4554-9785-F811C116DA3C}" type="presParOf" srcId="{81F4E950-1640-4512-93CD-ED80C015B447}" destId="{625852ED-47CA-4398-9CC2-B819596D3FAC}" srcOrd="2" destOrd="0" presId="urn:microsoft.com/office/officeart/2016/7/layout/LinearArrowProcessNumbered"/>
    <dgm:cxn modelId="{541DB234-DFF5-4548-9DDD-DBF89E484C05}" type="presParOf" srcId="{B19D33A1-31DE-4214-B9A6-7ADE60C5DE6C}" destId="{6282C5BD-0547-44BB-A587-CD5010BFE78F}" srcOrd="3" destOrd="0" presId="urn:microsoft.com/office/officeart/2016/7/layout/LinearArrowProcessNumbered"/>
    <dgm:cxn modelId="{1F0B1084-5E05-4220-B8DB-C850A98E74ED}" type="presParOf" srcId="{B19D33A1-31DE-4214-B9A6-7ADE60C5DE6C}" destId="{4A63C26F-5F00-44AC-A157-2A8B32AC9A8C}" srcOrd="4" destOrd="0" presId="urn:microsoft.com/office/officeart/2016/7/layout/LinearArrowProcessNumbered"/>
    <dgm:cxn modelId="{B5D35A76-57D9-4375-AAAE-EDFF5FDF91E2}" type="presParOf" srcId="{4A63C26F-5F00-44AC-A157-2A8B32AC9A8C}" destId="{279AAF30-8FD6-4346-A213-BD4517E8EF76}" srcOrd="0" destOrd="0" presId="urn:microsoft.com/office/officeart/2016/7/layout/LinearArrowProcessNumbered"/>
    <dgm:cxn modelId="{398068AA-B55A-42E6-9784-01BBAA30C269}" type="presParOf" srcId="{4A63C26F-5F00-44AC-A157-2A8B32AC9A8C}" destId="{F56C81B6-F09D-494E-8A45-FA72C9D1D9BD}" srcOrd="1" destOrd="0" presId="urn:microsoft.com/office/officeart/2016/7/layout/LinearArrowProcessNumbered"/>
    <dgm:cxn modelId="{8165287F-2251-4C76-824C-3664622B6F51}" type="presParOf" srcId="{F56C81B6-F09D-494E-8A45-FA72C9D1D9BD}" destId="{AD2D8C47-9C25-4CA9-900D-BDC4E21910F3}" srcOrd="0" destOrd="0" presId="urn:microsoft.com/office/officeart/2016/7/layout/LinearArrowProcessNumbered"/>
    <dgm:cxn modelId="{64A091FA-1BB3-4BD3-A475-18205CAC0B5B}" type="presParOf" srcId="{F56C81B6-F09D-494E-8A45-FA72C9D1D9BD}" destId="{E273440C-8230-43A5-91AE-05EADA766F6D}" srcOrd="1" destOrd="0" presId="urn:microsoft.com/office/officeart/2016/7/layout/LinearArrowProcessNumbered"/>
    <dgm:cxn modelId="{20E77152-25A8-42AB-85D4-C1CE0205422C}" type="presParOf" srcId="{F56C81B6-F09D-494E-8A45-FA72C9D1D9BD}" destId="{AA2127D6-34BF-4574-9348-DB1FEAB879C0}" srcOrd="2" destOrd="0" presId="urn:microsoft.com/office/officeart/2016/7/layout/LinearArrowProcessNumbered"/>
    <dgm:cxn modelId="{8883B187-01DC-4C78-8F37-F0E299566B1B}" type="presParOf" srcId="{F56C81B6-F09D-494E-8A45-FA72C9D1D9BD}" destId="{AA4E9D8C-DB10-4E3B-99D5-1DEDB895AE50}" srcOrd="3" destOrd="0" presId="urn:microsoft.com/office/officeart/2016/7/layout/LinearArrowProcessNumbered"/>
    <dgm:cxn modelId="{AEC93BA8-5DD7-4167-BAFA-9A197ED64DA8}" type="presParOf" srcId="{4A63C26F-5F00-44AC-A157-2A8B32AC9A8C}" destId="{44C23D89-A740-4E1B-B2CD-73C5EA0F4428}" srcOrd="2" destOrd="0" presId="urn:microsoft.com/office/officeart/2016/7/layout/LinearArrowProcessNumbered"/>
    <dgm:cxn modelId="{AD55A36A-D1C9-44AA-BB56-2D21719814C2}" type="presParOf" srcId="{B19D33A1-31DE-4214-B9A6-7ADE60C5DE6C}" destId="{6229111A-CC33-4A6D-94D6-0B60BF46359C}" srcOrd="5" destOrd="0" presId="urn:microsoft.com/office/officeart/2016/7/layout/LinearArrowProcessNumbered"/>
    <dgm:cxn modelId="{9E19BC7D-0A0B-423E-B71B-7DF20A9FA581}" type="presParOf" srcId="{B19D33A1-31DE-4214-B9A6-7ADE60C5DE6C}" destId="{4B189E7C-CE4B-4E05-9EBC-1C8F9EFB8DD1}" srcOrd="6" destOrd="0" presId="urn:microsoft.com/office/officeart/2016/7/layout/LinearArrowProcessNumbered"/>
    <dgm:cxn modelId="{394F4660-806D-49D4-BA44-5EE9C8F636DA}" type="presParOf" srcId="{4B189E7C-CE4B-4E05-9EBC-1C8F9EFB8DD1}" destId="{61385DC2-AA79-4191-BBFD-FDF47F89E85C}" srcOrd="0" destOrd="0" presId="urn:microsoft.com/office/officeart/2016/7/layout/LinearArrowProcessNumbered"/>
    <dgm:cxn modelId="{86AA7816-D889-4A3C-8A8F-2A1F8A318B6E}" type="presParOf" srcId="{4B189E7C-CE4B-4E05-9EBC-1C8F9EFB8DD1}" destId="{AAED443C-35F7-42B6-935F-3C52FE22EE8A}" srcOrd="1" destOrd="0" presId="urn:microsoft.com/office/officeart/2016/7/layout/LinearArrowProcessNumbered"/>
    <dgm:cxn modelId="{E496CA25-F958-4622-A7E6-857D0264439A}" type="presParOf" srcId="{AAED443C-35F7-42B6-935F-3C52FE22EE8A}" destId="{590E74F0-6CC8-4967-8939-FE200B5631DF}" srcOrd="0" destOrd="0" presId="urn:microsoft.com/office/officeart/2016/7/layout/LinearArrowProcessNumbered"/>
    <dgm:cxn modelId="{67EF0ED5-1E6C-4BD3-B8AB-26EA97A18354}" type="presParOf" srcId="{AAED443C-35F7-42B6-935F-3C52FE22EE8A}" destId="{E34D710D-5F0B-4D70-BE78-13183FE7163F}" srcOrd="1" destOrd="0" presId="urn:microsoft.com/office/officeart/2016/7/layout/LinearArrowProcessNumbered"/>
    <dgm:cxn modelId="{3EBDDBB7-9947-4F99-9A8F-E7F83DDF8DE3}" type="presParOf" srcId="{AAED443C-35F7-42B6-935F-3C52FE22EE8A}" destId="{ACF67F40-E2DD-4B2C-A6C6-E05A30998492}" srcOrd="2" destOrd="0" presId="urn:microsoft.com/office/officeart/2016/7/layout/LinearArrowProcessNumbered"/>
    <dgm:cxn modelId="{28860323-36FE-4724-BDA3-51B62C761062}" type="presParOf" srcId="{AAED443C-35F7-42B6-935F-3C52FE22EE8A}" destId="{FF5DE2D4-6719-46E7-B03A-0CA6D14B6706}" srcOrd="3" destOrd="0" presId="urn:microsoft.com/office/officeart/2016/7/layout/LinearArrowProcessNumbered"/>
    <dgm:cxn modelId="{9F1C967D-7DA8-4F09-AF4C-36E98BD24981}" type="presParOf" srcId="{4B189E7C-CE4B-4E05-9EBC-1C8F9EFB8DD1}" destId="{49596EB1-C7D1-40F7-9D57-DF016BDB68C2}" srcOrd="2" destOrd="0" presId="urn:microsoft.com/office/officeart/2016/7/layout/LinearArrow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578628C-E678-4FE0-84C9-6781BE0F5BA3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AA62B572-CC04-4DF7-BA7F-EA0ACDEE6559}">
      <dgm:prSet/>
      <dgm:spPr/>
      <dgm:t>
        <a:bodyPr/>
        <a:lstStyle/>
        <a:p>
          <a:r>
            <a:rPr lang="en-US" b="0" dirty="0"/>
            <a:t>Standardized evaluation timeline</a:t>
          </a:r>
          <a:endParaRPr lang="en-US" dirty="0"/>
        </a:p>
      </dgm:t>
    </dgm:pt>
    <dgm:pt modelId="{9461BF24-E9F9-4556-8B06-DADF65E00D87}" type="parTrans" cxnId="{6C6613E3-368F-4903-B018-D22B8C7782B3}">
      <dgm:prSet/>
      <dgm:spPr/>
      <dgm:t>
        <a:bodyPr/>
        <a:lstStyle/>
        <a:p>
          <a:endParaRPr lang="en-US"/>
        </a:p>
      </dgm:t>
    </dgm:pt>
    <dgm:pt modelId="{768B54B8-1C4B-4B86-B85F-B8329B58A2D1}" type="sibTrans" cxnId="{6C6613E3-368F-4903-B018-D22B8C7782B3}">
      <dgm:prSet/>
      <dgm:spPr/>
      <dgm:t>
        <a:bodyPr/>
        <a:lstStyle/>
        <a:p>
          <a:endParaRPr lang="en-US"/>
        </a:p>
      </dgm:t>
    </dgm:pt>
    <dgm:pt modelId="{97796077-4584-4CAD-BD9D-1F48119F635F}">
      <dgm:prSet/>
      <dgm:spPr/>
      <dgm:t>
        <a:bodyPr/>
        <a:lstStyle/>
        <a:p>
          <a:r>
            <a:rPr lang="en-US" b="0"/>
            <a:t>Full school year evaluation, regardless of DE timing </a:t>
          </a:r>
          <a:endParaRPr lang="en-US"/>
        </a:p>
      </dgm:t>
    </dgm:pt>
    <dgm:pt modelId="{D0DFE611-63E9-49D1-ABED-9EB27795F8AC}" type="parTrans" cxnId="{403C600E-8398-427B-94A3-0EB96F68476D}">
      <dgm:prSet/>
      <dgm:spPr/>
      <dgm:t>
        <a:bodyPr/>
        <a:lstStyle/>
        <a:p>
          <a:endParaRPr lang="en-US"/>
        </a:p>
      </dgm:t>
    </dgm:pt>
    <dgm:pt modelId="{473685CD-CBC6-494A-939B-5E09BB4D5D39}" type="sibTrans" cxnId="{403C600E-8398-427B-94A3-0EB96F68476D}">
      <dgm:prSet/>
      <dgm:spPr/>
      <dgm:t>
        <a:bodyPr/>
        <a:lstStyle/>
        <a:p>
          <a:endParaRPr lang="en-US"/>
        </a:p>
      </dgm:t>
    </dgm:pt>
    <dgm:pt modelId="{6E6A8698-0ACE-434B-B5FF-D28749B27001}">
      <dgm:prSet/>
      <dgm:spPr/>
      <dgm:t>
        <a:bodyPr/>
        <a:lstStyle/>
        <a:p>
          <a:r>
            <a:rPr lang="en-US" dirty="0"/>
            <a:t>P</a:t>
          </a:r>
          <a:r>
            <a:rPr lang="en-US" b="0" dirty="0"/>
            <a:t>re-test: Aug-Oct, Post-test: Apr-Jun</a:t>
          </a:r>
          <a:endParaRPr lang="en-US" dirty="0"/>
        </a:p>
      </dgm:t>
    </dgm:pt>
    <dgm:pt modelId="{DBA3F38D-B808-46B9-B03C-F7CD23DE3E3E}" type="parTrans" cxnId="{1DB687EC-0193-4ECB-A728-936026D15897}">
      <dgm:prSet/>
      <dgm:spPr/>
      <dgm:t>
        <a:bodyPr/>
        <a:lstStyle/>
        <a:p>
          <a:endParaRPr lang="en-US"/>
        </a:p>
      </dgm:t>
    </dgm:pt>
    <dgm:pt modelId="{276FF606-893A-415C-ABC8-25807CE49D2B}" type="sibTrans" cxnId="{1DB687EC-0193-4ECB-A728-936026D15897}">
      <dgm:prSet/>
      <dgm:spPr/>
      <dgm:t>
        <a:bodyPr/>
        <a:lstStyle/>
        <a:p>
          <a:endParaRPr lang="en-US"/>
        </a:p>
      </dgm:t>
    </dgm:pt>
    <dgm:pt modelId="{ED7B4E18-60C5-4245-92A3-3E1CF20FDBBD}">
      <dgm:prSet/>
      <dgm:spPr/>
      <dgm:t>
        <a:bodyPr/>
        <a:lstStyle/>
        <a:p>
          <a:r>
            <a:rPr lang="en-US"/>
            <a:t>Pre/post target is within 6 weeks of the first/last day of school</a:t>
          </a:r>
        </a:p>
      </dgm:t>
    </dgm:pt>
    <dgm:pt modelId="{1FDE6B04-F6FA-4DA6-A879-1830E06568CA}" type="parTrans" cxnId="{BD21C5BF-57EA-4641-9450-8874A3371696}">
      <dgm:prSet/>
      <dgm:spPr/>
      <dgm:t>
        <a:bodyPr/>
        <a:lstStyle/>
        <a:p>
          <a:endParaRPr lang="en-US"/>
        </a:p>
      </dgm:t>
    </dgm:pt>
    <dgm:pt modelId="{FAB3EA28-48C5-4F9C-ADBD-925CC2B002DB}" type="sibTrans" cxnId="{BD21C5BF-57EA-4641-9450-8874A3371696}">
      <dgm:prSet/>
      <dgm:spPr/>
      <dgm:t>
        <a:bodyPr/>
        <a:lstStyle/>
        <a:p>
          <a:endParaRPr lang="en-US"/>
        </a:p>
      </dgm:t>
    </dgm:pt>
    <dgm:pt modelId="{231B9A4E-F241-475C-A7C9-19071FB6F9BF}">
      <dgm:prSet/>
      <dgm:spPr/>
      <dgm:t>
        <a:bodyPr/>
        <a:lstStyle/>
        <a:p>
          <a:r>
            <a:rPr lang="en-US" b="0" dirty="0"/>
            <a:t>Site requirement dictated by your LHD funding tier</a:t>
          </a:r>
          <a:endParaRPr lang="en-US" dirty="0"/>
        </a:p>
      </dgm:t>
    </dgm:pt>
    <dgm:pt modelId="{4973AB86-078C-4A13-9D6F-DB87CFCAD749}" type="parTrans" cxnId="{2853D183-F58F-4E49-B8DD-9DB5F820DB34}">
      <dgm:prSet/>
      <dgm:spPr/>
      <dgm:t>
        <a:bodyPr/>
        <a:lstStyle/>
        <a:p>
          <a:endParaRPr lang="en-US"/>
        </a:p>
      </dgm:t>
    </dgm:pt>
    <dgm:pt modelId="{95C825AC-42FE-430A-AD63-1828D17B93F2}" type="sibTrans" cxnId="{2853D183-F58F-4E49-B8DD-9DB5F820DB34}">
      <dgm:prSet/>
      <dgm:spPr/>
      <dgm:t>
        <a:bodyPr/>
        <a:lstStyle/>
        <a:p>
          <a:endParaRPr lang="en-US"/>
        </a:p>
      </dgm:t>
    </dgm:pt>
    <dgm:pt modelId="{E771F721-93D8-4139-A5D4-8022027713B4}">
      <dgm:prSet/>
      <dgm:spPr/>
      <dgm:t>
        <a:bodyPr/>
        <a:lstStyle/>
        <a:p>
          <a:r>
            <a:rPr lang="en-US"/>
            <a:t>1-5 sites</a:t>
          </a:r>
        </a:p>
      </dgm:t>
    </dgm:pt>
    <dgm:pt modelId="{0569A7F4-91A6-4CBB-B6C2-097C0B0149FC}" type="parTrans" cxnId="{811CA082-90F2-44E0-8301-57181C82416C}">
      <dgm:prSet/>
      <dgm:spPr/>
      <dgm:t>
        <a:bodyPr/>
        <a:lstStyle/>
        <a:p>
          <a:endParaRPr lang="en-US"/>
        </a:p>
      </dgm:t>
    </dgm:pt>
    <dgm:pt modelId="{0CE40BE8-A209-4A65-9090-DA69B2FE2E52}" type="sibTrans" cxnId="{811CA082-90F2-44E0-8301-57181C82416C}">
      <dgm:prSet/>
      <dgm:spPr/>
      <dgm:t>
        <a:bodyPr/>
        <a:lstStyle/>
        <a:p>
          <a:endParaRPr lang="en-US"/>
        </a:p>
      </dgm:t>
    </dgm:pt>
    <dgm:pt modelId="{ADA26CC1-C927-401D-B4F3-2E14DDCD402E}">
      <dgm:prSet/>
      <dgm:spPr/>
      <dgm:t>
        <a:bodyPr/>
        <a:lstStyle/>
        <a:p>
          <a:r>
            <a:rPr lang="en-US" b="0" dirty="0"/>
            <a:t>Or max number of sites with series-based DE</a:t>
          </a:r>
          <a:endParaRPr lang="en-US" dirty="0"/>
        </a:p>
      </dgm:t>
    </dgm:pt>
    <dgm:pt modelId="{7EB28E46-43BB-4021-8D04-84DF98130EEF}" type="parTrans" cxnId="{13586BC2-A4CF-494F-8D23-A741559F5E36}">
      <dgm:prSet/>
      <dgm:spPr/>
      <dgm:t>
        <a:bodyPr/>
        <a:lstStyle/>
        <a:p>
          <a:endParaRPr lang="en-US"/>
        </a:p>
      </dgm:t>
    </dgm:pt>
    <dgm:pt modelId="{15AA80AB-0E21-47F2-AD97-81F9408BC455}" type="sibTrans" cxnId="{13586BC2-A4CF-494F-8D23-A741559F5E36}">
      <dgm:prSet/>
      <dgm:spPr/>
      <dgm:t>
        <a:bodyPr/>
        <a:lstStyle/>
        <a:p>
          <a:endParaRPr lang="en-US"/>
        </a:p>
      </dgm:t>
    </dgm:pt>
    <dgm:pt modelId="{8A6541E9-221A-422B-BEDE-385FF888F20E}">
      <dgm:prSet/>
      <dgm:spPr/>
      <dgm:t>
        <a:bodyPr/>
        <a:lstStyle/>
        <a:p>
          <a:r>
            <a:rPr lang="en-US" b="0"/>
            <a:t>Not required to remain in same sites year-to-year</a:t>
          </a:r>
          <a:endParaRPr lang="en-US"/>
        </a:p>
      </dgm:t>
    </dgm:pt>
    <dgm:pt modelId="{6AEB877F-234C-4EB7-BC1E-9C015FD28421}" type="parTrans" cxnId="{68E292E6-7E22-49CC-9A4D-66F5E897A98C}">
      <dgm:prSet/>
      <dgm:spPr/>
      <dgm:t>
        <a:bodyPr/>
        <a:lstStyle/>
        <a:p>
          <a:endParaRPr lang="en-US"/>
        </a:p>
      </dgm:t>
    </dgm:pt>
    <dgm:pt modelId="{5C14FB7C-CBE2-4A06-9473-6F6FC1D5E2D8}" type="sibTrans" cxnId="{68E292E6-7E22-49CC-9A4D-66F5E897A98C}">
      <dgm:prSet/>
      <dgm:spPr/>
      <dgm:t>
        <a:bodyPr/>
        <a:lstStyle/>
        <a:p>
          <a:endParaRPr lang="en-US"/>
        </a:p>
      </dgm:t>
    </dgm:pt>
    <dgm:pt modelId="{C2A79471-D1EB-4D1F-BE3F-D0C9F3D3429A}">
      <dgm:prSet/>
      <dgm:spPr/>
      <dgm:t>
        <a:bodyPr/>
        <a:lstStyle/>
        <a:p>
          <a:r>
            <a:rPr lang="en-US" b="0" dirty="0"/>
            <a:t>But you can!</a:t>
          </a:r>
        </a:p>
        <a:p>
          <a:r>
            <a:rPr lang="en-US" b="0" dirty="0"/>
            <a:t>If you are, be sure to share infographic early</a:t>
          </a:r>
          <a:endParaRPr lang="en-US" dirty="0"/>
        </a:p>
      </dgm:t>
    </dgm:pt>
    <dgm:pt modelId="{C5A0EAD3-E773-4CA6-BB5A-CDA143126348}" type="parTrans" cxnId="{10E75E84-7E1D-4D36-A642-DFB4A8A9C799}">
      <dgm:prSet/>
      <dgm:spPr/>
      <dgm:t>
        <a:bodyPr/>
        <a:lstStyle/>
        <a:p>
          <a:endParaRPr lang="en-US"/>
        </a:p>
      </dgm:t>
    </dgm:pt>
    <dgm:pt modelId="{E72C91F1-1F42-4CED-AEC5-09A6E6CF8FE7}" type="sibTrans" cxnId="{10E75E84-7E1D-4D36-A642-DFB4A8A9C799}">
      <dgm:prSet/>
      <dgm:spPr/>
      <dgm:t>
        <a:bodyPr/>
        <a:lstStyle/>
        <a:p>
          <a:endParaRPr lang="en-US"/>
        </a:p>
      </dgm:t>
    </dgm:pt>
    <dgm:pt modelId="{0A9D3C75-1D29-4B2C-8B47-ABC5A541821C}" type="pres">
      <dgm:prSet presAssocID="{9578628C-E678-4FE0-84C9-6781BE0F5BA3}" presName="root" presStyleCnt="0">
        <dgm:presLayoutVars>
          <dgm:dir/>
          <dgm:resizeHandles val="exact"/>
        </dgm:presLayoutVars>
      </dgm:prSet>
      <dgm:spPr/>
    </dgm:pt>
    <dgm:pt modelId="{A121BF88-82BF-4F12-8974-87B3FF9BCB68}" type="pres">
      <dgm:prSet presAssocID="{AA62B572-CC04-4DF7-BA7F-EA0ACDEE6559}" presName="compNode" presStyleCnt="0"/>
      <dgm:spPr/>
    </dgm:pt>
    <dgm:pt modelId="{49237439-7090-41CD-A451-D3CB1F53915A}" type="pres">
      <dgm:prSet presAssocID="{AA62B572-CC04-4DF7-BA7F-EA0ACDEE6559}" presName="bgRect" presStyleLbl="bgShp" presStyleIdx="0" presStyleCnt="3"/>
      <dgm:spPr/>
    </dgm:pt>
    <dgm:pt modelId="{49A14D6B-5727-47ED-8F54-4BBD10A6CA77}" type="pres">
      <dgm:prSet presAssocID="{AA62B572-CC04-4DF7-BA7F-EA0ACDEE655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ily calendar with solid fill"/>
        </a:ext>
      </dgm:extLst>
    </dgm:pt>
    <dgm:pt modelId="{9CA99ADE-8809-4105-A449-C38695E2A64C}" type="pres">
      <dgm:prSet presAssocID="{AA62B572-CC04-4DF7-BA7F-EA0ACDEE6559}" presName="spaceRect" presStyleCnt="0"/>
      <dgm:spPr/>
    </dgm:pt>
    <dgm:pt modelId="{ABD763E2-31BC-40C7-A6C9-FF19427052D4}" type="pres">
      <dgm:prSet presAssocID="{AA62B572-CC04-4DF7-BA7F-EA0ACDEE6559}" presName="parTx" presStyleLbl="revTx" presStyleIdx="0" presStyleCnt="6">
        <dgm:presLayoutVars>
          <dgm:chMax val="0"/>
          <dgm:chPref val="0"/>
        </dgm:presLayoutVars>
      </dgm:prSet>
      <dgm:spPr/>
    </dgm:pt>
    <dgm:pt modelId="{25CF7C1E-DD3A-4017-BD67-521057319865}" type="pres">
      <dgm:prSet presAssocID="{AA62B572-CC04-4DF7-BA7F-EA0ACDEE6559}" presName="desTx" presStyleLbl="revTx" presStyleIdx="1" presStyleCnt="6">
        <dgm:presLayoutVars/>
      </dgm:prSet>
      <dgm:spPr/>
    </dgm:pt>
    <dgm:pt modelId="{9D3378AB-1367-4826-9B3B-503D6B52A948}" type="pres">
      <dgm:prSet presAssocID="{768B54B8-1C4B-4B86-B85F-B8329B58A2D1}" presName="sibTrans" presStyleCnt="0"/>
      <dgm:spPr/>
    </dgm:pt>
    <dgm:pt modelId="{2377C131-8642-4B14-82A5-5A582A7F40D7}" type="pres">
      <dgm:prSet presAssocID="{231B9A4E-F241-475C-A7C9-19071FB6F9BF}" presName="compNode" presStyleCnt="0"/>
      <dgm:spPr/>
    </dgm:pt>
    <dgm:pt modelId="{CE92D011-47C7-4B84-B14C-352F21F7F9B2}" type="pres">
      <dgm:prSet presAssocID="{231B9A4E-F241-475C-A7C9-19071FB6F9BF}" presName="bgRect" presStyleLbl="bgShp" presStyleIdx="1" presStyleCnt="3"/>
      <dgm:spPr/>
    </dgm:pt>
    <dgm:pt modelId="{80841012-0B1C-4E72-9544-C47AC70C6533}" type="pres">
      <dgm:prSet presAssocID="{231B9A4E-F241-475C-A7C9-19071FB6F9BF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llar with solid fill"/>
        </a:ext>
      </dgm:extLst>
    </dgm:pt>
    <dgm:pt modelId="{0FD2159C-6669-4DC8-AE93-C46D75F9AD11}" type="pres">
      <dgm:prSet presAssocID="{231B9A4E-F241-475C-A7C9-19071FB6F9BF}" presName="spaceRect" presStyleCnt="0"/>
      <dgm:spPr/>
    </dgm:pt>
    <dgm:pt modelId="{66BF1B87-DA7C-420B-9B24-49F27A9CA63A}" type="pres">
      <dgm:prSet presAssocID="{231B9A4E-F241-475C-A7C9-19071FB6F9BF}" presName="parTx" presStyleLbl="revTx" presStyleIdx="2" presStyleCnt="6">
        <dgm:presLayoutVars>
          <dgm:chMax val="0"/>
          <dgm:chPref val="0"/>
        </dgm:presLayoutVars>
      </dgm:prSet>
      <dgm:spPr/>
    </dgm:pt>
    <dgm:pt modelId="{AD0B96A5-EA21-44A1-9405-89C5E3E1D158}" type="pres">
      <dgm:prSet presAssocID="{231B9A4E-F241-475C-A7C9-19071FB6F9BF}" presName="desTx" presStyleLbl="revTx" presStyleIdx="3" presStyleCnt="6">
        <dgm:presLayoutVars/>
      </dgm:prSet>
      <dgm:spPr/>
    </dgm:pt>
    <dgm:pt modelId="{011D26C5-AC52-4640-91C0-32CC7179F1D4}" type="pres">
      <dgm:prSet presAssocID="{95C825AC-42FE-430A-AD63-1828D17B93F2}" presName="sibTrans" presStyleCnt="0"/>
      <dgm:spPr/>
    </dgm:pt>
    <dgm:pt modelId="{1471EC45-7763-4ADF-B1C2-3643E6F2E790}" type="pres">
      <dgm:prSet presAssocID="{8A6541E9-221A-422B-BEDE-385FF888F20E}" presName="compNode" presStyleCnt="0"/>
      <dgm:spPr/>
    </dgm:pt>
    <dgm:pt modelId="{B776DFE7-21DF-4CB5-94B1-D39FCA75CF5B}" type="pres">
      <dgm:prSet presAssocID="{8A6541E9-221A-422B-BEDE-385FF888F20E}" presName="bgRect" presStyleLbl="bgShp" presStyleIdx="2" presStyleCnt="3"/>
      <dgm:spPr/>
    </dgm:pt>
    <dgm:pt modelId="{2B399CF3-7FEC-404A-92F5-DDFF56889CDC}" type="pres">
      <dgm:prSet presAssocID="{8A6541E9-221A-422B-BEDE-385FF888F20E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hoolhouse with solid fill"/>
        </a:ext>
      </dgm:extLst>
    </dgm:pt>
    <dgm:pt modelId="{16E88086-4B2C-4879-9D3D-C9D744E8D377}" type="pres">
      <dgm:prSet presAssocID="{8A6541E9-221A-422B-BEDE-385FF888F20E}" presName="spaceRect" presStyleCnt="0"/>
      <dgm:spPr/>
    </dgm:pt>
    <dgm:pt modelId="{3CF038CC-FF30-4C2B-9D34-57BBA230FD3A}" type="pres">
      <dgm:prSet presAssocID="{8A6541E9-221A-422B-BEDE-385FF888F20E}" presName="parTx" presStyleLbl="revTx" presStyleIdx="4" presStyleCnt="6">
        <dgm:presLayoutVars>
          <dgm:chMax val="0"/>
          <dgm:chPref val="0"/>
        </dgm:presLayoutVars>
      </dgm:prSet>
      <dgm:spPr/>
    </dgm:pt>
    <dgm:pt modelId="{F8CACBA8-A39E-49B4-BAC0-E90DCDF72B27}" type="pres">
      <dgm:prSet presAssocID="{8A6541E9-221A-422B-BEDE-385FF888F20E}" presName="desTx" presStyleLbl="revTx" presStyleIdx="5" presStyleCnt="6">
        <dgm:presLayoutVars/>
      </dgm:prSet>
      <dgm:spPr/>
    </dgm:pt>
  </dgm:ptLst>
  <dgm:cxnLst>
    <dgm:cxn modelId="{D6BE3203-08AE-47E7-B3F2-176D35C62A40}" type="presOf" srcId="{AA62B572-CC04-4DF7-BA7F-EA0ACDEE6559}" destId="{ABD763E2-31BC-40C7-A6C9-FF19427052D4}" srcOrd="0" destOrd="0" presId="urn:microsoft.com/office/officeart/2018/2/layout/IconVerticalSolidList"/>
    <dgm:cxn modelId="{403C600E-8398-427B-94A3-0EB96F68476D}" srcId="{AA62B572-CC04-4DF7-BA7F-EA0ACDEE6559}" destId="{97796077-4584-4CAD-BD9D-1F48119F635F}" srcOrd="0" destOrd="0" parTransId="{D0DFE611-63E9-49D1-ABED-9EB27795F8AC}" sibTransId="{473685CD-CBC6-494A-939B-5E09BB4D5D39}"/>
    <dgm:cxn modelId="{5BE45917-88A1-4848-B4DC-D6ACCD437343}" type="presOf" srcId="{231B9A4E-F241-475C-A7C9-19071FB6F9BF}" destId="{66BF1B87-DA7C-420B-9B24-49F27A9CA63A}" srcOrd="0" destOrd="0" presId="urn:microsoft.com/office/officeart/2018/2/layout/IconVerticalSolidList"/>
    <dgm:cxn modelId="{5AEED43F-2A99-4D84-B81A-94512F364E01}" type="presOf" srcId="{C2A79471-D1EB-4D1F-BE3F-D0C9F3D3429A}" destId="{F8CACBA8-A39E-49B4-BAC0-E90DCDF72B27}" srcOrd="0" destOrd="0" presId="urn:microsoft.com/office/officeart/2018/2/layout/IconVerticalSolidList"/>
    <dgm:cxn modelId="{EEC67752-B2EB-4C40-96C8-ABC4AC0308A8}" type="presOf" srcId="{ADA26CC1-C927-401D-B4F3-2E14DDCD402E}" destId="{AD0B96A5-EA21-44A1-9405-89C5E3E1D158}" srcOrd="0" destOrd="1" presId="urn:microsoft.com/office/officeart/2018/2/layout/IconVerticalSolidList"/>
    <dgm:cxn modelId="{304C5975-B14F-48DB-A8A4-5B8CF09B9FA1}" type="presOf" srcId="{8A6541E9-221A-422B-BEDE-385FF888F20E}" destId="{3CF038CC-FF30-4C2B-9D34-57BBA230FD3A}" srcOrd="0" destOrd="0" presId="urn:microsoft.com/office/officeart/2018/2/layout/IconVerticalSolidList"/>
    <dgm:cxn modelId="{811CA082-90F2-44E0-8301-57181C82416C}" srcId="{231B9A4E-F241-475C-A7C9-19071FB6F9BF}" destId="{E771F721-93D8-4139-A5D4-8022027713B4}" srcOrd="0" destOrd="0" parTransId="{0569A7F4-91A6-4CBB-B6C2-097C0B0149FC}" sibTransId="{0CE40BE8-A209-4A65-9090-DA69B2FE2E52}"/>
    <dgm:cxn modelId="{2853D183-F58F-4E49-B8DD-9DB5F820DB34}" srcId="{9578628C-E678-4FE0-84C9-6781BE0F5BA3}" destId="{231B9A4E-F241-475C-A7C9-19071FB6F9BF}" srcOrd="1" destOrd="0" parTransId="{4973AB86-078C-4A13-9D6F-DB87CFCAD749}" sibTransId="{95C825AC-42FE-430A-AD63-1828D17B93F2}"/>
    <dgm:cxn modelId="{10E75E84-7E1D-4D36-A642-DFB4A8A9C799}" srcId="{8A6541E9-221A-422B-BEDE-385FF888F20E}" destId="{C2A79471-D1EB-4D1F-BE3F-D0C9F3D3429A}" srcOrd="0" destOrd="0" parTransId="{C5A0EAD3-E773-4CA6-BB5A-CDA143126348}" sibTransId="{E72C91F1-1F42-4CED-AEC5-09A6E6CF8FE7}"/>
    <dgm:cxn modelId="{F85E988D-3E8D-4D3A-8D22-95F6DF2A2175}" type="presOf" srcId="{6E6A8698-0ACE-434B-B5FF-D28749B27001}" destId="{25CF7C1E-DD3A-4017-BD67-521057319865}" srcOrd="0" destOrd="1" presId="urn:microsoft.com/office/officeart/2018/2/layout/IconVerticalSolidList"/>
    <dgm:cxn modelId="{BB53FFA3-3F8D-473A-AE0B-DF5DA0525918}" type="presOf" srcId="{E771F721-93D8-4139-A5D4-8022027713B4}" destId="{AD0B96A5-EA21-44A1-9405-89C5E3E1D158}" srcOrd="0" destOrd="0" presId="urn:microsoft.com/office/officeart/2018/2/layout/IconVerticalSolidList"/>
    <dgm:cxn modelId="{62640CAD-5DB4-4CD4-89B4-D1CE690FB70E}" type="presOf" srcId="{ED7B4E18-60C5-4245-92A3-3E1CF20FDBBD}" destId="{25CF7C1E-DD3A-4017-BD67-521057319865}" srcOrd="0" destOrd="2" presId="urn:microsoft.com/office/officeart/2018/2/layout/IconVerticalSolidList"/>
    <dgm:cxn modelId="{D71F90B1-3349-438A-9AFB-B9E45C4F33D4}" type="presOf" srcId="{9578628C-E678-4FE0-84C9-6781BE0F5BA3}" destId="{0A9D3C75-1D29-4B2C-8B47-ABC5A541821C}" srcOrd="0" destOrd="0" presId="urn:microsoft.com/office/officeart/2018/2/layout/IconVerticalSolidList"/>
    <dgm:cxn modelId="{BD21C5BF-57EA-4641-9450-8874A3371696}" srcId="{AA62B572-CC04-4DF7-BA7F-EA0ACDEE6559}" destId="{ED7B4E18-60C5-4245-92A3-3E1CF20FDBBD}" srcOrd="2" destOrd="0" parTransId="{1FDE6B04-F6FA-4DA6-A879-1830E06568CA}" sibTransId="{FAB3EA28-48C5-4F9C-ADBD-925CC2B002DB}"/>
    <dgm:cxn modelId="{13586BC2-A4CF-494F-8D23-A741559F5E36}" srcId="{231B9A4E-F241-475C-A7C9-19071FB6F9BF}" destId="{ADA26CC1-C927-401D-B4F3-2E14DDCD402E}" srcOrd="1" destOrd="0" parTransId="{7EB28E46-43BB-4021-8D04-84DF98130EEF}" sibTransId="{15AA80AB-0E21-47F2-AD97-81F9408BC455}"/>
    <dgm:cxn modelId="{6C6613E3-368F-4903-B018-D22B8C7782B3}" srcId="{9578628C-E678-4FE0-84C9-6781BE0F5BA3}" destId="{AA62B572-CC04-4DF7-BA7F-EA0ACDEE6559}" srcOrd="0" destOrd="0" parTransId="{9461BF24-E9F9-4556-8B06-DADF65E00D87}" sibTransId="{768B54B8-1C4B-4B86-B85F-B8329B58A2D1}"/>
    <dgm:cxn modelId="{89F315E4-106F-4405-99BF-63238B7A3A24}" type="presOf" srcId="{97796077-4584-4CAD-BD9D-1F48119F635F}" destId="{25CF7C1E-DD3A-4017-BD67-521057319865}" srcOrd="0" destOrd="0" presId="urn:microsoft.com/office/officeart/2018/2/layout/IconVerticalSolidList"/>
    <dgm:cxn modelId="{68E292E6-7E22-49CC-9A4D-66F5E897A98C}" srcId="{9578628C-E678-4FE0-84C9-6781BE0F5BA3}" destId="{8A6541E9-221A-422B-BEDE-385FF888F20E}" srcOrd="2" destOrd="0" parTransId="{6AEB877F-234C-4EB7-BC1E-9C015FD28421}" sibTransId="{5C14FB7C-CBE2-4A06-9473-6F6FC1D5E2D8}"/>
    <dgm:cxn modelId="{1DB687EC-0193-4ECB-A728-936026D15897}" srcId="{AA62B572-CC04-4DF7-BA7F-EA0ACDEE6559}" destId="{6E6A8698-0ACE-434B-B5FF-D28749B27001}" srcOrd="1" destOrd="0" parTransId="{DBA3F38D-B808-46B9-B03C-F7CD23DE3E3E}" sibTransId="{276FF606-893A-415C-ABC8-25807CE49D2B}"/>
    <dgm:cxn modelId="{4876E06D-85D5-4359-82DB-183A5ED87867}" type="presParOf" srcId="{0A9D3C75-1D29-4B2C-8B47-ABC5A541821C}" destId="{A121BF88-82BF-4F12-8974-87B3FF9BCB68}" srcOrd="0" destOrd="0" presId="urn:microsoft.com/office/officeart/2018/2/layout/IconVerticalSolidList"/>
    <dgm:cxn modelId="{64142C9E-6D2E-4D56-969A-6FAA56B8E355}" type="presParOf" srcId="{A121BF88-82BF-4F12-8974-87B3FF9BCB68}" destId="{49237439-7090-41CD-A451-D3CB1F53915A}" srcOrd="0" destOrd="0" presId="urn:microsoft.com/office/officeart/2018/2/layout/IconVerticalSolidList"/>
    <dgm:cxn modelId="{2F459320-7FB2-41B2-BB51-2993C3AB7765}" type="presParOf" srcId="{A121BF88-82BF-4F12-8974-87B3FF9BCB68}" destId="{49A14D6B-5727-47ED-8F54-4BBD10A6CA77}" srcOrd="1" destOrd="0" presId="urn:microsoft.com/office/officeart/2018/2/layout/IconVerticalSolidList"/>
    <dgm:cxn modelId="{D261CD47-F74D-47C7-B57E-0C800BE435A2}" type="presParOf" srcId="{A121BF88-82BF-4F12-8974-87B3FF9BCB68}" destId="{9CA99ADE-8809-4105-A449-C38695E2A64C}" srcOrd="2" destOrd="0" presId="urn:microsoft.com/office/officeart/2018/2/layout/IconVerticalSolidList"/>
    <dgm:cxn modelId="{58F09CE2-7833-4670-93D9-93CC26943F29}" type="presParOf" srcId="{A121BF88-82BF-4F12-8974-87B3FF9BCB68}" destId="{ABD763E2-31BC-40C7-A6C9-FF19427052D4}" srcOrd="3" destOrd="0" presId="urn:microsoft.com/office/officeart/2018/2/layout/IconVerticalSolidList"/>
    <dgm:cxn modelId="{32568219-C377-45ED-AA06-BC6C1B7503C2}" type="presParOf" srcId="{A121BF88-82BF-4F12-8974-87B3FF9BCB68}" destId="{25CF7C1E-DD3A-4017-BD67-521057319865}" srcOrd="4" destOrd="0" presId="urn:microsoft.com/office/officeart/2018/2/layout/IconVerticalSolidList"/>
    <dgm:cxn modelId="{0AA5D3F4-585C-4648-AB02-4F5CF79DE285}" type="presParOf" srcId="{0A9D3C75-1D29-4B2C-8B47-ABC5A541821C}" destId="{9D3378AB-1367-4826-9B3B-503D6B52A948}" srcOrd="1" destOrd="0" presId="urn:microsoft.com/office/officeart/2018/2/layout/IconVerticalSolidList"/>
    <dgm:cxn modelId="{3345EAD5-4CD7-4CB2-981F-8B5AF43B318A}" type="presParOf" srcId="{0A9D3C75-1D29-4B2C-8B47-ABC5A541821C}" destId="{2377C131-8642-4B14-82A5-5A582A7F40D7}" srcOrd="2" destOrd="0" presId="urn:microsoft.com/office/officeart/2018/2/layout/IconVerticalSolidList"/>
    <dgm:cxn modelId="{628134B8-4EBC-45A1-8D9D-630907B9DC20}" type="presParOf" srcId="{2377C131-8642-4B14-82A5-5A582A7F40D7}" destId="{CE92D011-47C7-4B84-B14C-352F21F7F9B2}" srcOrd="0" destOrd="0" presId="urn:microsoft.com/office/officeart/2018/2/layout/IconVerticalSolidList"/>
    <dgm:cxn modelId="{16AA5EC1-9D25-45B9-945A-969F5A75C314}" type="presParOf" srcId="{2377C131-8642-4B14-82A5-5A582A7F40D7}" destId="{80841012-0B1C-4E72-9544-C47AC70C6533}" srcOrd="1" destOrd="0" presId="urn:microsoft.com/office/officeart/2018/2/layout/IconVerticalSolidList"/>
    <dgm:cxn modelId="{D03831FB-595D-4FBD-8EDD-45016E7F6B4C}" type="presParOf" srcId="{2377C131-8642-4B14-82A5-5A582A7F40D7}" destId="{0FD2159C-6669-4DC8-AE93-C46D75F9AD11}" srcOrd="2" destOrd="0" presId="urn:microsoft.com/office/officeart/2018/2/layout/IconVerticalSolidList"/>
    <dgm:cxn modelId="{AC99AF6C-D02F-45CD-8BFA-193C7A57D4B4}" type="presParOf" srcId="{2377C131-8642-4B14-82A5-5A582A7F40D7}" destId="{66BF1B87-DA7C-420B-9B24-49F27A9CA63A}" srcOrd="3" destOrd="0" presId="urn:microsoft.com/office/officeart/2018/2/layout/IconVerticalSolidList"/>
    <dgm:cxn modelId="{5AE948BF-9CAC-4CBF-8885-95CB207ED619}" type="presParOf" srcId="{2377C131-8642-4B14-82A5-5A582A7F40D7}" destId="{AD0B96A5-EA21-44A1-9405-89C5E3E1D158}" srcOrd="4" destOrd="0" presId="urn:microsoft.com/office/officeart/2018/2/layout/IconVerticalSolidList"/>
    <dgm:cxn modelId="{8224EE42-066B-4F9F-A571-E7E3EB5C55C3}" type="presParOf" srcId="{0A9D3C75-1D29-4B2C-8B47-ABC5A541821C}" destId="{011D26C5-AC52-4640-91C0-32CC7179F1D4}" srcOrd="3" destOrd="0" presId="urn:microsoft.com/office/officeart/2018/2/layout/IconVerticalSolidList"/>
    <dgm:cxn modelId="{ABF948C7-31EC-4612-ACED-8F6B7438E84D}" type="presParOf" srcId="{0A9D3C75-1D29-4B2C-8B47-ABC5A541821C}" destId="{1471EC45-7763-4ADF-B1C2-3643E6F2E790}" srcOrd="4" destOrd="0" presId="urn:microsoft.com/office/officeart/2018/2/layout/IconVerticalSolidList"/>
    <dgm:cxn modelId="{29DDACD1-20DE-43FD-A60B-242BF5AC9FE8}" type="presParOf" srcId="{1471EC45-7763-4ADF-B1C2-3643E6F2E790}" destId="{B776DFE7-21DF-4CB5-94B1-D39FCA75CF5B}" srcOrd="0" destOrd="0" presId="urn:microsoft.com/office/officeart/2018/2/layout/IconVerticalSolidList"/>
    <dgm:cxn modelId="{D2D9ED17-DCF1-456F-B1EC-5015D270855D}" type="presParOf" srcId="{1471EC45-7763-4ADF-B1C2-3643E6F2E790}" destId="{2B399CF3-7FEC-404A-92F5-DDFF56889CDC}" srcOrd="1" destOrd="0" presId="urn:microsoft.com/office/officeart/2018/2/layout/IconVerticalSolidList"/>
    <dgm:cxn modelId="{079B5077-625B-41FF-A5CC-51E45F05C507}" type="presParOf" srcId="{1471EC45-7763-4ADF-B1C2-3643E6F2E790}" destId="{16E88086-4B2C-4879-9D3D-C9D744E8D377}" srcOrd="2" destOrd="0" presId="urn:microsoft.com/office/officeart/2018/2/layout/IconVerticalSolidList"/>
    <dgm:cxn modelId="{D5D686EF-1490-4970-BF97-D311D108D52E}" type="presParOf" srcId="{1471EC45-7763-4ADF-B1C2-3643E6F2E790}" destId="{3CF038CC-FF30-4C2B-9D34-57BBA230FD3A}" srcOrd="3" destOrd="0" presId="urn:microsoft.com/office/officeart/2018/2/layout/IconVerticalSolidList"/>
    <dgm:cxn modelId="{1D758A01-0C8E-46AF-BC13-B5509A41522B}" type="presParOf" srcId="{1471EC45-7763-4ADF-B1C2-3643E6F2E790}" destId="{F8CACBA8-A39E-49B4-BAC0-E90DCDF72B27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6644386-38A1-400E-8F18-88C938DDFE8D}" type="doc">
      <dgm:prSet loTypeId="urn:microsoft.com/office/officeart/2018/layout/CircleProcess" loCatId="simpleprocesssa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A7CF328A-6FB3-4AC6-BAB1-A776689E0E8A}">
      <dgm:prSet custT="1"/>
      <dgm:spPr/>
      <dgm:t>
        <a:bodyPr/>
        <a:lstStyle/>
        <a:p>
          <a:r>
            <a:rPr lang="en-US" sz="2400" b="1" dirty="0">
              <a:solidFill>
                <a:schemeClr val="bg1"/>
              </a:solidFill>
            </a:rPr>
            <a:t>24</a:t>
          </a:r>
          <a:r>
            <a:rPr lang="en-US" sz="1000" b="1" dirty="0">
              <a:solidFill>
                <a:schemeClr val="bg1"/>
              </a:solidFill>
            </a:rPr>
            <a:t> </a:t>
          </a:r>
        </a:p>
        <a:p>
          <a:r>
            <a:rPr lang="en-US" sz="1600" b="1" dirty="0">
              <a:solidFill>
                <a:schemeClr val="bg1"/>
              </a:solidFill>
            </a:rPr>
            <a:t>Qs to assess behaviors </a:t>
          </a:r>
          <a:r>
            <a:rPr lang="en-US" sz="1600" b="1" i="1" dirty="0">
              <a:solidFill>
                <a:schemeClr val="bg1"/>
              </a:solidFill>
            </a:rPr>
            <a:t>before/after</a:t>
          </a:r>
          <a:r>
            <a:rPr lang="en-US" sz="1600" b="1" dirty="0">
              <a:solidFill>
                <a:schemeClr val="bg1"/>
              </a:solidFill>
            </a:rPr>
            <a:t> intervention</a:t>
          </a:r>
        </a:p>
      </dgm:t>
    </dgm:pt>
    <dgm:pt modelId="{EE6CA208-5949-4556-8806-163360D8AC43}" type="parTrans" cxnId="{92351AF3-2090-4E4A-9A1A-743638A9E2DA}">
      <dgm:prSet/>
      <dgm:spPr/>
      <dgm:t>
        <a:bodyPr/>
        <a:lstStyle/>
        <a:p>
          <a:endParaRPr lang="en-US" sz="1600" b="1">
            <a:solidFill>
              <a:schemeClr val="bg1"/>
            </a:solidFill>
          </a:endParaRPr>
        </a:p>
      </dgm:t>
    </dgm:pt>
    <dgm:pt modelId="{10F9DFCA-6FAC-499A-80C4-403889D423B7}" type="sibTrans" cxnId="{92351AF3-2090-4E4A-9A1A-743638A9E2DA}">
      <dgm:prSet/>
      <dgm:spPr/>
      <dgm:t>
        <a:bodyPr/>
        <a:lstStyle/>
        <a:p>
          <a:endParaRPr lang="en-US" sz="1600" b="1">
            <a:solidFill>
              <a:schemeClr val="bg1"/>
            </a:solidFill>
          </a:endParaRPr>
        </a:p>
      </dgm:t>
    </dgm:pt>
    <dgm:pt modelId="{C7624C98-AC19-4E48-990D-A79327B8A400}">
      <dgm:prSet custT="1"/>
      <dgm:spPr/>
      <dgm:t>
        <a:bodyPr/>
        <a:lstStyle/>
        <a:p>
          <a:r>
            <a:rPr lang="en-US" sz="2400" b="1" dirty="0">
              <a:solidFill>
                <a:schemeClr val="bg1"/>
              </a:solidFill>
            </a:rPr>
            <a:t>4</a:t>
          </a:r>
          <a:r>
            <a:rPr lang="en-US" sz="1600" b="1" dirty="0">
              <a:solidFill>
                <a:schemeClr val="bg1"/>
              </a:solidFill>
            </a:rPr>
            <a:t> demographic  (data card)</a:t>
          </a:r>
        </a:p>
      </dgm:t>
    </dgm:pt>
    <dgm:pt modelId="{695E8613-C8C3-4594-907B-44090D8691D4}" type="parTrans" cxnId="{52A7F777-472E-409D-A8E1-337D6CF055AB}">
      <dgm:prSet/>
      <dgm:spPr/>
      <dgm:t>
        <a:bodyPr/>
        <a:lstStyle/>
        <a:p>
          <a:endParaRPr lang="en-US" sz="1600" b="1">
            <a:solidFill>
              <a:schemeClr val="bg1"/>
            </a:solidFill>
          </a:endParaRPr>
        </a:p>
      </dgm:t>
    </dgm:pt>
    <dgm:pt modelId="{ED9F5ECA-A08C-4B64-BA0E-4F5CB0ECC812}" type="sibTrans" cxnId="{52A7F777-472E-409D-A8E1-337D6CF055AB}">
      <dgm:prSet/>
      <dgm:spPr/>
      <dgm:t>
        <a:bodyPr/>
        <a:lstStyle/>
        <a:p>
          <a:endParaRPr lang="en-US" sz="1600" b="1">
            <a:solidFill>
              <a:schemeClr val="bg1"/>
            </a:solidFill>
          </a:endParaRPr>
        </a:p>
      </dgm:t>
    </dgm:pt>
    <dgm:pt modelId="{B73A5A87-B8CC-44FF-BC2A-A6DFBDD0B0A6}">
      <dgm:prSet custT="1"/>
      <dgm:spPr/>
      <dgm:t>
        <a:bodyPr/>
        <a:lstStyle/>
        <a:p>
          <a:r>
            <a:rPr lang="en-US" sz="2400" b="1" dirty="0">
              <a:solidFill>
                <a:schemeClr val="bg1"/>
              </a:solidFill>
            </a:rPr>
            <a:t>15</a:t>
          </a:r>
          <a:r>
            <a:rPr lang="en-US" sz="1600" b="1" dirty="0">
              <a:solidFill>
                <a:schemeClr val="bg1"/>
              </a:solidFill>
            </a:rPr>
            <a:t> </a:t>
          </a:r>
        </a:p>
        <a:p>
          <a:r>
            <a:rPr lang="en-US" sz="1600" b="1" dirty="0">
              <a:solidFill>
                <a:schemeClr val="bg1"/>
              </a:solidFill>
            </a:rPr>
            <a:t>dietary intake</a:t>
          </a:r>
        </a:p>
      </dgm:t>
    </dgm:pt>
    <dgm:pt modelId="{65510F73-E90A-4D42-B46A-F5C39EC1A219}" type="parTrans" cxnId="{BBA0B972-78EA-4989-A65A-2D78E0AA0B5D}">
      <dgm:prSet/>
      <dgm:spPr/>
      <dgm:t>
        <a:bodyPr/>
        <a:lstStyle/>
        <a:p>
          <a:endParaRPr lang="en-US" sz="1600" b="1">
            <a:solidFill>
              <a:schemeClr val="bg1"/>
            </a:solidFill>
          </a:endParaRPr>
        </a:p>
      </dgm:t>
    </dgm:pt>
    <dgm:pt modelId="{A1044794-F3C7-4BAC-8C72-9BDAD005E04A}" type="sibTrans" cxnId="{BBA0B972-78EA-4989-A65A-2D78E0AA0B5D}">
      <dgm:prSet/>
      <dgm:spPr/>
      <dgm:t>
        <a:bodyPr/>
        <a:lstStyle/>
        <a:p>
          <a:endParaRPr lang="en-US" sz="1600" b="1">
            <a:solidFill>
              <a:schemeClr val="bg1"/>
            </a:solidFill>
          </a:endParaRPr>
        </a:p>
      </dgm:t>
    </dgm:pt>
    <dgm:pt modelId="{FE57CEFE-D6B5-4161-9A53-775E8B8BF129}">
      <dgm:prSet custT="1"/>
      <dgm:spPr/>
      <dgm:t>
        <a:bodyPr/>
        <a:lstStyle/>
        <a:p>
          <a:r>
            <a:rPr lang="en-US" sz="2400" b="1" dirty="0">
              <a:solidFill>
                <a:schemeClr val="bg1"/>
              </a:solidFill>
            </a:rPr>
            <a:t>3 </a:t>
          </a:r>
        </a:p>
        <a:p>
          <a:r>
            <a:rPr lang="en-US" sz="1600" b="1" dirty="0">
              <a:solidFill>
                <a:schemeClr val="bg1"/>
              </a:solidFill>
            </a:rPr>
            <a:t>PA behavior</a:t>
          </a:r>
        </a:p>
      </dgm:t>
    </dgm:pt>
    <dgm:pt modelId="{5E7CA368-BCAC-435D-BF2C-0423F420B224}" type="parTrans" cxnId="{57732920-6112-4E69-A6DA-80519605DB38}">
      <dgm:prSet/>
      <dgm:spPr/>
      <dgm:t>
        <a:bodyPr/>
        <a:lstStyle/>
        <a:p>
          <a:endParaRPr lang="en-US" sz="1600" b="1">
            <a:solidFill>
              <a:schemeClr val="bg1"/>
            </a:solidFill>
          </a:endParaRPr>
        </a:p>
      </dgm:t>
    </dgm:pt>
    <dgm:pt modelId="{19685F6E-FE2B-48C0-9FB4-FE2953E9E33F}" type="sibTrans" cxnId="{57732920-6112-4E69-A6DA-80519605DB38}">
      <dgm:prSet/>
      <dgm:spPr/>
      <dgm:t>
        <a:bodyPr/>
        <a:lstStyle/>
        <a:p>
          <a:endParaRPr lang="en-US" sz="1600" b="1">
            <a:solidFill>
              <a:schemeClr val="bg1"/>
            </a:solidFill>
          </a:endParaRPr>
        </a:p>
      </dgm:t>
    </dgm:pt>
    <dgm:pt modelId="{1F7B6550-D7F2-4888-A70B-5EA25381AF57}">
      <dgm:prSet custT="1"/>
      <dgm:spPr/>
      <dgm:t>
        <a:bodyPr/>
        <a:lstStyle/>
        <a:p>
          <a:r>
            <a:rPr lang="en-US" sz="2400" b="1" dirty="0">
              <a:solidFill>
                <a:schemeClr val="bg1"/>
              </a:solidFill>
            </a:rPr>
            <a:t>14/24</a:t>
          </a:r>
        </a:p>
        <a:p>
          <a:r>
            <a:rPr lang="en-US" sz="1600" b="1" dirty="0">
              <a:solidFill>
                <a:schemeClr val="bg1"/>
              </a:solidFill>
            </a:rPr>
            <a:t>validated from SPAN</a:t>
          </a:r>
        </a:p>
      </dgm:t>
    </dgm:pt>
    <dgm:pt modelId="{ED571272-26F9-4F1A-9B93-4A672414A218}" type="parTrans" cxnId="{0BAA0A16-7AEA-4122-BDEF-15370503959C}">
      <dgm:prSet/>
      <dgm:spPr/>
      <dgm:t>
        <a:bodyPr/>
        <a:lstStyle/>
        <a:p>
          <a:endParaRPr lang="en-US" sz="1600" b="1">
            <a:solidFill>
              <a:schemeClr val="bg1"/>
            </a:solidFill>
          </a:endParaRPr>
        </a:p>
      </dgm:t>
    </dgm:pt>
    <dgm:pt modelId="{079B5782-E423-4AC1-B63F-0D3C4F38A9B5}" type="sibTrans" cxnId="{0BAA0A16-7AEA-4122-BDEF-15370503959C}">
      <dgm:prSet/>
      <dgm:spPr/>
      <dgm:t>
        <a:bodyPr/>
        <a:lstStyle/>
        <a:p>
          <a:endParaRPr lang="en-US" sz="1600" b="1">
            <a:solidFill>
              <a:schemeClr val="bg1"/>
            </a:solidFill>
          </a:endParaRPr>
        </a:p>
      </dgm:t>
    </dgm:pt>
    <dgm:pt modelId="{5C37F500-FFC6-4E11-B9A5-7B07BE08C6DB}" type="pres">
      <dgm:prSet presAssocID="{86644386-38A1-400E-8F18-88C938DDFE8D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0723F808-DEFB-4EF1-B8E8-5C314CB4387F}" type="pres">
      <dgm:prSet presAssocID="{1F7B6550-D7F2-4888-A70B-5EA25381AF57}" presName="Accent5" presStyleCnt="0"/>
      <dgm:spPr/>
    </dgm:pt>
    <dgm:pt modelId="{94A574DF-BFF1-4CB6-BAF1-07EE2B3B1292}" type="pres">
      <dgm:prSet presAssocID="{1F7B6550-D7F2-4888-A70B-5EA25381AF57}" presName="Accent" presStyleLbl="node1" presStyleIdx="0" presStyleCnt="10"/>
      <dgm:spPr/>
    </dgm:pt>
    <dgm:pt modelId="{274CEB31-1FF1-4906-B5C4-BBDE8EAD3311}" type="pres">
      <dgm:prSet presAssocID="{1F7B6550-D7F2-4888-A70B-5EA25381AF57}" presName="ParentBackground5" presStyleCnt="0"/>
      <dgm:spPr/>
    </dgm:pt>
    <dgm:pt modelId="{CCB61F33-1307-4F11-A57B-8B32B46BFFC6}" type="pres">
      <dgm:prSet presAssocID="{1F7B6550-D7F2-4888-A70B-5EA25381AF57}" presName="ParentBackground" presStyleLbl="node1" presStyleIdx="1" presStyleCnt="10"/>
      <dgm:spPr/>
    </dgm:pt>
    <dgm:pt modelId="{BB268408-B4AD-4CC1-954C-52205A9FB656}" type="pres">
      <dgm:prSet presAssocID="{1F7B6550-D7F2-4888-A70B-5EA25381AF57}" presName="Parent5" presStyleLbl="fgAcc0" presStyleIdx="0" presStyleCnt="0">
        <dgm:presLayoutVars>
          <dgm:chMax val="1"/>
          <dgm:chPref val="1"/>
          <dgm:bulletEnabled val="1"/>
        </dgm:presLayoutVars>
      </dgm:prSet>
      <dgm:spPr/>
    </dgm:pt>
    <dgm:pt modelId="{FF51B3E9-057A-4727-8FEE-724451FFAF71}" type="pres">
      <dgm:prSet presAssocID="{FE57CEFE-D6B5-4161-9A53-775E8B8BF129}" presName="Accent4" presStyleCnt="0"/>
      <dgm:spPr/>
    </dgm:pt>
    <dgm:pt modelId="{6C6A427E-BB07-4066-BE56-872F760F050F}" type="pres">
      <dgm:prSet presAssocID="{FE57CEFE-D6B5-4161-9A53-775E8B8BF129}" presName="Accent" presStyleLbl="node1" presStyleIdx="2" presStyleCnt="10"/>
      <dgm:spPr/>
    </dgm:pt>
    <dgm:pt modelId="{4B4B24AA-879D-4657-B95D-CEB1064CBBC0}" type="pres">
      <dgm:prSet presAssocID="{FE57CEFE-D6B5-4161-9A53-775E8B8BF129}" presName="ParentBackground4" presStyleCnt="0"/>
      <dgm:spPr/>
    </dgm:pt>
    <dgm:pt modelId="{0AE539C8-29D1-4871-B8CD-2CEDA92C146D}" type="pres">
      <dgm:prSet presAssocID="{FE57CEFE-D6B5-4161-9A53-775E8B8BF129}" presName="ParentBackground" presStyleLbl="node1" presStyleIdx="3" presStyleCnt="10"/>
      <dgm:spPr/>
    </dgm:pt>
    <dgm:pt modelId="{6182FC79-E3D2-4E2E-BE6E-C6164445B617}" type="pres">
      <dgm:prSet presAssocID="{FE57CEFE-D6B5-4161-9A53-775E8B8BF129}" presName="Parent4" presStyleLbl="fgAcc0" presStyleIdx="0" presStyleCnt="0">
        <dgm:presLayoutVars>
          <dgm:chMax val="1"/>
          <dgm:chPref val="1"/>
          <dgm:bulletEnabled val="1"/>
        </dgm:presLayoutVars>
      </dgm:prSet>
      <dgm:spPr/>
    </dgm:pt>
    <dgm:pt modelId="{DED239E6-F028-4956-896F-EC62DE77376E}" type="pres">
      <dgm:prSet presAssocID="{B73A5A87-B8CC-44FF-BC2A-A6DFBDD0B0A6}" presName="Accent3" presStyleCnt="0"/>
      <dgm:spPr/>
    </dgm:pt>
    <dgm:pt modelId="{62D0654C-4FD5-4BA6-BBD9-B362246B527B}" type="pres">
      <dgm:prSet presAssocID="{B73A5A87-B8CC-44FF-BC2A-A6DFBDD0B0A6}" presName="Accent" presStyleLbl="node1" presStyleIdx="4" presStyleCnt="10"/>
      <dgm:spPr/>
    </dgm:pt>
    <dgm:pt modelId="{E5539586-1D63-4B9F-B0EC-6A4427712735}" type="pres">
      <dgm:prSet presAssocID="{B73A5A87-B8CC-44FF-BC2A-A6DFBDD0B0A6}" presName="ParentBackground3" presStyleCnt="0"/>
      <dgm:spPr/>
    </dgm:pt>
    <dgm:pt modelId="{405B3959-80FA-4B74-9C7E-18A1D58CE92C}" type="pres">
      <dgm:prSet presAssocID="{B73A5A87-B8CC-44FF-BC2A-A6DFBDD0B0A6}" presName="ParentBackground" presStyleLbl="node1" presStyleIdx="5" presStyleCnt="10"/>
      <dgm:spPr/>
    </dgm:pt>
    <dgm:pt modelId="{D49FD8FD-3EDE-42AB-A38D-DD33F86001CD}" type="pres">
      <dgm:prSet presAssocID="{B73A5A87-B8CC-44FF-BC2A-A6DFBDD0B0A6}" presName="Parent3" presStyleLbl="fgAcc0" presStyleIdx="0" presStyleCnt="0">
        <dgm:presLayoutVars>
          <dgm:chMax val="1"/>
          <dgm:chPref val="1"/>
          <dgm:bulletEnabled val="1"/>
        </dgm:presLayoutVars>
      </dgm:prSet>
      <dgm:spPr/>
    </dgm:pt>
    <dgm:pt modelId="{5658DA18-0465-489C-B72A-1CC6E78C77F3}" type="pres">
      <dgm:prSet presAssocID="{C7624C98-AC19-4E48-990D-A79327B8A400}" presName="Accent2" presStyleCnt="0"/>
      <dgm:spPr/>
    </dgm:pt>
    <dgm:pt modelId="{4A24AC85-D85D-4006-86CF-F4E9BB44EC44}" type="pres">
      <dgm:prSet presAssocID="{C7624C98-AC19-4E48-990D-A79327B8A400}" presName="Accent" presStyleLbl="node1" presStyleIdx="6" presStyleCnt="10"/>
      <dgm:spPr/>
    </dgm:pt>
    <dgm:pt modelId="{861CC584-CBE6-444F-AC27-68C83540C0F0}" type="pres">
      <dgm:prSet presAssocID="{C7624C98-AC19-4E48-990D-A79327B8A400}" presName="ParentBackground2" presStyleCnt="0"/>
      <dgm:spPr/>
    </dgm:pt>
    <dgm:pt modelId="{AD927DA0-E1E2-42B1-B58B-BAC7E71CA7F9}" type="pres">
      <dgm:prSet presAssocID="{C7624C98-AC19-4E48-990D-A79327B8A400}" presName="ParentBackground" presStyleLbl="node1" presStyleIdx="7" presStyleCnt="10"/>
      <dgm:spPr/>
    </dgm:pt>
    <dgm:pt modelId="{0B479B57-298C-400E-8728-722F960290BE}" type="pres">
      <dgm:prSet presAssocID="{C7624C98-AC19-4E48-990D-A79327B8A400}" presName="Parent2" presStyleLbl="fgAcc0" presStyleIdx="0" presStyleCnt="0">
        <dgm:presLayoutVars>
          <dgm:chMax val="1"/>
          <dgm:chPref val="1"/>
          <dgm:bulletEnabled val="1"/>
        </dgm:presLayoutVars>
      </dgm:prSet>
      <dgm:spPr/>
    </dgm:pt>
    <dgm:pt modelId="{6AB1D05F-794E-4FA8-BB75-A385D2FC3B3B}" type="pres">
      <dgm:prSet presAssocID="{A7CF328A-6FB3-4AC6-BAB1-A776689E0E8A}" presName="Accent1" presStyleCnt="0"/>
      <dgm:spPr/>
    </dgm:pt>
    <dgm:pt modelId="{7495D952-D916-460F-BFC5-7FF6314C3EFF}" type="pres">
      <dgm:prSet presAssocID="{A7CF328A-6FB3-4AC6-BAB1-A776689E0E8A}" presName="Accent" presStyleLbl="node1" presStyleIdx="8" presStyleCnt="10"/>
      <dgm:spPr/>
    </dgm:pt>
    <dgm:pt modelId="{38AAA4D6-969B-4377-8042-A5E4BBA3312B}" type="pres">
      <dgm:prSet presAssocID="{A7CF328A-6FB3-4AC6-BAB1-A776689E0E8A}" presName="ParentBackground1" presStyleCnt="0"/>
      <dgm:spPr/>
    </dgm:pt>
    <dgm:pt modelId="{A8581335-B9BE-4B1C-83E4-323508F38E50}" type="pres">
      <dgm:prSet presAssocID="{A7CF328A-6FB3-4AC6-BAB1-A776689E0E8A}" presName="ParentBackground" presStyleLbl="node1" presStyleIdx="9" presStyleCnt="10"/>
      <dgm:spPr/>
    </dgm:pt>
    <dgm:pt modelId="{92A31549-CAEC-414A-8770-AF21481BE589}" type="pres">
      <dgm:prSet presAssocID="{A7CF328A-6FB3-4AC6-BAB1-A776689E0E8A}" presName="Parent1" presStyleLbl="fgAcc0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2237490D-726C-4199-94BB-20AE23CAF700}" type="presOf" srcId="{1F7B6550-D7F2-4888-A70B-5EA25381AF57}" destId="{BB268408-B4AD-4CC1-954C-52205A9FB656}" srcOrd="1" destOrd="0" presId="urn:microsoft.com/office/officeart/2018/layout/CircleProcess"/>
    <dgm:cxn modelId="{0BAA0A16-7AEA-4122-BDEF-15370503959C}" srcId="{86644386-38A1-400E-8F18-88C938DDFE8D}" destId="{1F7B6550-D7F2-4888-A70B-5EA25381AF57}" srcOrd="4" destOrd="0" parTransId="{ED571272-26F9-4F1A-9B93-4A672414A218}" sibTransId="{079B5782-E423-4AC1-B63F-0D3C4F38A9B5}"/>
    <dgm:cxn modelId="{57732920-6112-4E69-A6DA-80519605DB38}" srcId="{86644386-38A1-400E-8F18-88C938DDFE8D}" destId="{FE57CEFE-D6B5-4161-9A53-775E8B8BF129}" srcOrd="3" destOrd="0" parTransId="{5E7CA368-BCAC-435D-BF2C-0423F420B224}" sibTransId="{19685F6E-FE2B-48C0-9FB4-FE2953E9E33F}"/>
    <dgm:cxn modelId="{6B2BB930-7983-40E2-889F-8F3B2384A32C}" type="presOf" srcId="{A7CF328A-6FB3-4AC6-BAB1-A776689E0E8A}" destId="{92A31549-CAEC-414A-8770-AF21481BE589}" srcOrd="1" destOrd="0" presId="urn:microsoft.com/office/officeart/2018/layout/CircleProcess"/>
    <dgm:cxn modelId="{701DF735-FFC0-4C14-886D-575EF6408378}" type="presOf" srcId="{A7CF328A-6FB3-4AC6-BAB1-A776689E0E8A}" destId="{A8581335-B9BE-4B1C-83E4-323508F38E50}" srcOrd="0" destOrd="0" presId="urn:microsoft.com/office/officeart/2018/layout/CircleProcess"/>
    <dgm:cxn modelId="{BBA0B972-78EA-4989-A65A-2D78E0AA0B5D}" srcId="{86644386-38A1-400E-8F18-88C938DDFE8D}" destId="{B73A5A87-B8CC-44FF-BC2A-A6DFBDD0B0A6}" srcOrd="2" destOrd="0" parTransId="{65510F73-E90A-4D42-B46A-F5C39EC1A219}" sibTransId="{A1044794-F3C7-4BAC-8C72-9BDAD005E04A}"/>
    <dgm:cxn modelId="{ACEDFC72-C381-408E-912F-7626175239A5}" type="presOf" srcId="{1F7B6550-D7F2-4888-A70B-5EA25381AF57}" destId="{CCB61F33-1307-4F11-A57B-8B32B46BFFC6}" srcOrd="0" destOrd="0" presId="urn:microsoft.com/office/officeart/2018/layout/CircleProcess"/>
    <dgm:cxn modelId="{1156EC76-DCD7-4E3C-B1C4-780D40B80FFC}" type="presOf" srcId="{C7624C98-AC19-4E48-990D-A79327B8A400}" destId="{AD927DA0-E1E2-42B1-B58B-BAC7E71CA7F9}" srcOrd="0" destOrd="0" presId="urn:microsoft.com/office/officeart/2018/layout/CircleProcess"/>
    <dgm:cxn modelId="{87E5A077-8FEF-4B17-BCFA-B73C9EC8FE1E}" type="presOf" srcId="{FE57CEFE-D6B5-4161-9A53-775E8B8BF129}" destId="{0AE539C8-29D1-4871-B8CD-2CEDA92C146D}" srcOrd="0" destOrd="0" presId="urn:microsoft.com/office/officeart/2018/layout/CircleProcess"/>
    <dgm:cxn modelId="{52A7F777-472E-409D-A8E1-337D6CF055AB}" srcId="{86644386-38A1-400E-8F18-88C938DDFE8D}" destId="{C7624C98-AC19-4E48-990D-A79327B8A400}" srcOrd="1" destOrd="0" parTransId="{695E8613-C8C3-4594-907B-44090D8691D4}" sibTransId="{ED9F5ECA-A08C-4B64-BA0E-4F5CB0ECC812}"/>
    <dgm:cxn modelId="{680EE795-BBF8-4B36-AC9A-A18DBE594091}" type="presOf" srcId="{86644386-38A1-400E-8F18-88C938DDFE8D}" destId="{5C37F500-FFC6-4E11-B9A5-7B07BE08C6DB}" srcOrd="0" destOrd="0" presId="urn:microsoft.com/office/officeart/2018/layout/CircleProcess"/>
    <dgm:cxn modelId="{79A9DFBD-DD7E-4399-90C3-B8625FDBC524}" type="presOf" srcId="{FE57CEFE-D6B5-4161-9A53-775E8B8BF129}" destId="{6182FC79-E3D2-4E2E-BE6E-C6164445B617}" srcOrd="1" destOrd="0" presId="urn:microsoft.com/office/officeart/2018/layout/CircleProcess"/>
    <dgm:cxn modelId="{2F116AC3-20F4-43B7-A5CC-689DD8C7A76E}" type="presOf" srcId="{C7624C98-AC19-4E48-990D-A79327B8A400}" destId="{0B479B57-298C-400E-8728-722F960290BE}" srcOrd="1" destOrd="0" presId="urn:microsoft.com/office/officeart/2018/layout/CircleProcess"/>
    <dgm:cxn modelId="{35FD89E5-0C05-4C07-8ECC-48EB0A8FE5F5}" type="presOf" srcId="{B73A5A87-B8CC-44FF-BC2A-A6DFBDD0B0A6}" destId="{405B3959-80FA-4B74-9C7E-18A1D58CE92C}" srcOrd="0" destOrd="0" presId="urn:microsoft.com/office/officeart/2018/layout/CircleProcess"/>
    <dgm:cxn modelId="{4825BBEF-52F9-4D7A-B395-B168ED99F01A}" type="presOf" srcId="{B73A5A87-B8CC-44FF-BC2A-A6DFBDD0B0A6}" destId="{D49FD8FD-3EDE-42AB-A38D-DD33F86001CD}" srcOrd="1" destOrd="0" presId="urn:microsoft.com/office/officeart/2018/layout/CircleProcess"/>
    <dgm:cxn modelId="{92351AF3-2090-4E4A-9A1A-743638A9E2DA}" srcId="{86644386-38A1-400E-8F18-88C938DDFE8D}" destId="{A7CF328A-6FB3-4AC6-BAB1-A776689E0E8A}" srcOrd="0" destOrd="0" parTransId="{EE6CA208-5949-4556-8806-163360D8AC43}" sibTransId="{10F9DFCA-6FAC-499A-80C4-403889D423B7}"/>
    <dgm:cxn modelId="{DC3DC5D4-A70E-484A-B057-F4FBAD238767}" type="presParOf" srcId="{5C37F500-FFC6-4E11-B9A5-7B07BE08C6DB}" destId="{0723F808-DEFB-4EF1-B8E8-5C314CB4387F}" srcOrd="0" destOrd="0" presId="urn:microsoft.com/office/officeart/2018/layout/CircleProcess"/>
    <dgm:cxn modelId="{224D2C53-A64B-4AD4-B6AF-CB731D776B19}" type="presParOf" srcId="{0723F808-DEFB-4EF1-B8E8-5C314CB4387F}" destId="{94A574DF-BFF1-4CB6-BAF1-07EE2B3B1292}" srcOrd="0" destOrd="0" presId="urn:microsoft.com/office/officeart/2018/layout/CircleProcess"/>
    <dgm:cxn modelId="{21BD9B72-6CA1-42BB-8B26-630E8D7DBB07}" type="presParOf" srcId="{5C37F500-FFC6-4E11-B9A5-7B07BE08C6DB}" destId="{274CEB31-1FF1-4906-B5C4-BBDE8EAD3311}" srcOrd="1" destOrd="0" presId="urn:microsoft.com/office/officeart/2018/layout/CircleProcess"/>
    <dgm:cxn modelId="{D9C58A02-DF6E-4E83-80EE-BB6FF52F5563}" type="presParOf" srcId="{274CEB31-1FF1-4906-B5C4-BBDE8EAD3311}" destId="{CCB61F33-1307-4F11-A57B-8B32B46BFFC6}" srcOrd="0" destOrd="0" presId="urn:microsoft.com/office/officeart/2018/layout/CircleProcess"/>
    <dgm:cxn modelId="{1A836084-01ED-41C3-85C1-3DAA950E4927}" type="presParOf" srcId="{5C37F500-FFC6-4E11-B9A5-7B07BE08C6DB}" destId="{BB268408-B4AD-4CC1-954C-52205A9FB656}" srcOrd="2" destOrd="0" presId="urn:microsoft.com/office/officeart/2018/layout/CircleProcess"/>
    <dgm:cxn modelId="{D22D0D18-0329-476C-9841-FA5508E8066D}" type="presParOf" srcId="{5C37F500-FFC6-4E11-B9A5-7B07BE08C6DB}" destId="{FF51B3E9-057A-4727-8FEE-724451FFAF71}" srcOrd="3" destOrd="0" presId="urn:microsoft.com/office/officeart/2018/layout/CircleProcess"/>
    <dgm:cxn modelId="{5BFEBF52-1402-45C0-833D-916DE9514AD3}" type="presParOf" srcId="{FF51B3E9-057A-4727-8FEE-724451FFAF71}" destId="{6C6A427E-BB07-4066-BE56-872F760F050F}" srcOrd="0" destOrd="0" presId="urn:microsoft.com/office/officeart/2018/layout/CircleProcess"/>
    <dgm:cxn modelId="{4417F889-3D95-4B83-853B-7574A9EB795C}" type="presParOf" srcId="{5C37F500-FFC6-4E11-B9A5-7B07BE08C6DB}" destId="{4B4B24AA-879D-4657-B95D-CEB1064CBBC0}" srcOrd="4" destOrd="0" presId="urn:microsoft.com/office/officeart/2018/layout/CircleProcess"/>
    <dgm:cxn modelId="{F63B03D1-D1EE-4FD2-9D58-B72061F3541F}" type="presParOf" srcId="{4B4B24AA-879D-4657-B95D-CEB1064CBBC0}" destId="{0AE539C8-29D1-4871-B8CD-2CEDA92C146D}" srcOrd="0" destOrd="0" presId="urn:microsoft.com/office/officeart/2018/layout/CircleProcess"/>
    <dgm:cxn modelId="{5F66C701-A613-4E1D-A4A5-D1980253FF17}" type="presParOf" srcId="{5C37F500-FFC6-4E11-B9A5-7B07BE08C6DB}" destId="{6182FC79-E3D2-4E2E-BE6E-C6164445B617}" srcOrd="5" destOrd="0" presId="urn:microsoft.com/office/officeart/2018/layout/CircleProcess"/>
    <dgm:cxn modelId="{891689B8-D458-44F4-B009-52DEF7D05A99}" type="presParOf" srcId="{5C37F500-FFC6-4E11-B9A5-7B07BE08C6DB}" destId="{DED239E6-F028-4956-896F-EC62DE77376E}" srcOrd="6" destOrd="0" presId="urn:microsoft.com/office/officeart/2018/layout/CircleProcess"/>
    <dgm:cxn modelId="{1809A986-80B8-4050-A591-91524BE2A3F9}" type="presParOf" srcId="{DED239E6-F028-4956-896F-EC62DE77376E}" destId="{62D0654C-4FD5-4BA6-BBD9-B362246B527B}" srcOrd="0" destOrd="0" presId="urn:microsoft.com/office/officeart/2018/layout/CircleProcess"/>
    <dgm:cxn modelId="{D0232D59-1232-474D-A65F-8AB69B9E8F01}" type="presParOf" srcId="{5C37F500-FFC6-4E11-B9A5-7B07BE08C6DB}" destId="{E5539586-1D63-4B9F-B0EC-6A4427712735}" srcOrd="7" destOrd="0" presId="urn:microsoft.com/office/officeart/2018/layout/CircleProcess"/>
    <dgm:cxn modelId="{CC321AD5-7A9B-4B93-8EB1-85337AF4EDE5}" type="presParOf" srcId="{E5539586-1D63-4B9F-B0EC-6A4427712735}" destId="{405B3959-80FA-4B74-9C7E-18A1D58CE92C}" srcOrd="0" destOrd="0" presId="urn:microsoft.com/office/officeart/2018/layout/CircleProcess"/>
    <dgm:cxn modelId="{E307C139-2E31-41C2-A2EF-66A8C840514E}" type="presParOf" srcId="{5C37F500-FFC6-4E11-B9A5-7B07BE08C6DB}" destId="{D49FD8FD-3EDE-42AB-A38D-DD33F86001CD}" srcOrd="8" destOrd="0" presId="urn:microsoft.com/office/officeart/2018/layout/CircleProcess"/>
    <dgm:cxn modelId="{9508BF65-0B87-4BF4-8361-73CE3ED028FF}" type="presParOf" srcId="{5C37F500-FFC6-4E11-B9A5-7B07BE08C6DB}" destId="{5658DA18-0465-489C-B72A-1CC6E78C77F3}" srcOrd="9" destOrd="0" presId="urn:microsoft.com/office/officeart/2018/layout/CircleProcess"/>
    <dgm:cxn modelId="{86E15AA1-0857-4D19-8040-981D5C7C926D}" type="presParOf" srcId="{5658DA18-0465-489C-B72A-1CC6E78C77F3}" destId="{4A24AC85-D85D-4006-86CF-F4E9BB44EC44}" srcOrd="0" destOrd="0" presId="urn:microsoft.com/office/officeart/2018/layout/CircleProcess"/>
    <dgm:cxn modelId="{5FDC2409-AA65-4C15-8987-209469316D7C}" type="presParOf" srcId="{5C37F500-FFC6-4E11-B9A5-7B07BE08C6DB}" destId="{861CC584-CBE6-444F-AC27-68C83540C0F0}" srcOrd="10" destOrd="0" presId="urn:microsoft.com/office/officeart/2018/layout/CircleProcess"/>
    <dgm:cxn modelId="{512FB3A8-0BBA-4156-A090-A763027558ED}" type="presParOf" srcId="{861CC584-CBE6-444F-AC27-68C83540C0F0}" destId="{AD927DA0-E1E2-42B1-B58B-BAC7E71CA7F9}" srcOrd="0" destOrd="0" presId="urn:microsoft.com/office/officeart/2018/layout/CircleProcess"/>
    <dgm:cxn modelId="{0235B67B-3231-4D04-B655-B95624B54DDD}" type="presParOf" srcId="{5C37F500-FFC6-4E11-B9A5-7B07BE08C6DB}" destId="{0B479B57-298C-400E-8728-722F960290BE}" srcOrd="11" destOrd="0" presId="urn:microsoft.com/office/officeart/2018/layout/CircleProcess"/>
    <dgm:cxn modelId="{A2FA28AE-0650-463C-B9BC-F1B3FA2B7B78}" type="presParOf" srcId="{5C37F500-FFC6-4E11-B9A5-7B07BE08C6DB}" destId="{6AB1D05F-794E-4FA8-BB75-A385D2FC3B3B}" srcOrd="12" destOrd="0" presId="urn:microsoft.com/office/officeart/2018/layout/CircleProcess"/>
    <dgm:cxn modelId="{F4899C14-D6B4-434F-B4EE-B3577038DF73}" type="presParOf" srcId="{6AB1D05F-794E-4FA8-BB75-A385D2FC3B3B}" destId="{7495D952-D916-460F-BFC5-7FF6314C3EFF}" srcOrd="0" destOrd="0" presId="urn:microsoft.com/office/officeart/2018/layout/CircleProcess"/>
    <dgm:cxn modelId="{730C8384-749D-40F1-8D60-51B6555D0334}" type="presParOf" srcId="{5C37F500-FFC6-4E11-B9A5-7B07BE08C6DB}" destId="{38AAA4D6-969B-4377-8042-A5E4BBA3312B}" srcOrd="13" destOrd="0" presId="urn:microsoft.com/office/officeart/2018/layout/CircleProcess"/>
    <dgm:cxn modelId="{FBEBE272-8D9B-4818-BFDA-B35045F5B98F}" type="presParOf" srcId="{38AAA4D6-969B-4377-8042-A5E4BBA3312B}" destId="{A8581335-B9BE-4B1C-83E4-323508F38E50}" srcOrd="0" destOrd="0" presId="urn:microsoft.com/office/officeart/2018/layout/CircleProcess"/>
    <dgm:cxn modelId="{D1193AF3-4D0D-4763-ABF1-B6E8B543593A}" type="presParOf" srcId="{5C37F500-FFC6-4E11-B9A5-7B07BE08C6DB}" destId="{92A31549-CAEC-414A-8770-AF21481BE589}" srcOrd="14" destOrd="0" presId="urn:microsoft.com/office/officeart/2018/layout/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E4F7836-E9B4-4F9D-8EB5-5085161C0747}" type="doc">
      <dgm:prSet loTypeId="urn:microsoft.com/office/officeart/2018/5/layout/CenteredIconLabelDescription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D07D0DAC-8082-4061-920E-3CC9201FC84B}">
      <dgm:prSet/>
      <dgm:spPr/>
      <dgm:t>
        <a:bodyPr/>
        <a:lstStyle/>
        <a:p>
          <a:pPr>
            <a:defRPr b="1"/>
          </a:pPr>
          <a:r>
            <a:rPr lang="en-US" b="0"/>
            <a:t>Survey is available:</a:t>
          </a:r>
          <a:endParaRPr lang="en-US"/>
        </a:p>
      </dgm:t>
    </dgm:pt>
    <dgm:pt modelId="{B5FC15BB-4464-4523-98B9-1AB0AB400BDC}" type="parTrans" cxnId="{52923843-6192-49A6-9F84-9D40A46ADC25}">
      <dgm:prSet/>
      <dgm:spPr/>
      <dgm:t>
        <a:bodyPr/>
        <a:lstStyle/>
        <a:p>
          <a:endParaRPr lang="en-US"/>
        </a:p>
      </dgm:t>
    </dgm:pt>
    <dgm:pt modelId="{DDC8C428-0FC8-49BC-8E53-FAB455BDF743}" type="sibTrans" cxnId="{52923843-6192-49A6-9F84-9D40A46ADC25}">
      <dgm:prSet/>
      <dgm:spPr/>
      <dgm:t>
        <a:bodyPr/>
        <a:lstStyle/>
        <a:p>
          <a:endParaRPr lang="en-US"/>
        </a:p>
      </dgm:t>
    </dgm:pt>
    <dgm:pt modelId="{7461EDF1-D68E-4DAC-97EC-3B4FAD12D699}">
      <dgm:prSet/>
      <dgm:spPr/>
      <dgm:t>
        <a:bodyPr/>
        <a:lstStyle/>
        <a:p>
          <a:r>
            <a:rPr lang="en-US" dirty="0"/>
            <a:t>O</a:t>
          </a:r>
          <a:r>
            <a:rPr lang="en-US" b="0" dirty="0"/>
            <a:t>nline (Survey123) or paper</a:t>
          </a:r>
        </a:p>
        <a:p>
          <a:r>
            <a:rPr lang="en-US" b="0" dirty="0"/>
            <a:t>Online recommended</a:t>
          </a:r>
          <a:endParaRPr lang="en-US" dirty="0"/>
        </a:p>
      </dgm:t>
    </dgm:pt>
    <dgm:pt modelId="{C076AB09-705E-408C-93CC-EAFADC66D638}" type="parTrans" cxnId="{3D1F6226-65D7-42EF-A706-C3760BF6B285}">
      <dgm:prSet/>
      <dgm:spPr/>
      <dgm:t>
        <a:bodyPr/>
        <a:lstStyle/>
        <a:p>
          <a:endParaRPr lang="en-US"/>
        </a:p>
      </dgm:t>
    </dgm:pt>
    <dgm:pt modelId="{925B78AF-46D5-4FE6-9B1F-E87BCEA8F13C}" type="sibTrans" cxnId="{3D1F6226-65D7-42EF-A706-C3760BF6B285}">
      <dgm:prSet/>
      <dgm:spPr/>
      <dgm:t>
        <a:bodyPr/>
        <a:lstStyle/>
        <a:p>
          <a:endParaRPr lang="en-US"/>
        </a:p>
      </dgm:t>
    </dgm:pt>
    <dgm:pt modelId="{6EC33BBD-A7B1-4417-BBF6-A9E600BB40F0}">
      <dgm:prSet/>
      <dgm:spPr/>
      <dgm:t>
        <a:bodyPr/>
        <a:lstStyle/>
        <a:p>
          <a:r>
            <a:rPr lang="en-US"/>
            <a:t>English and Spanish</a:t>
          </a:r>
        </a:p>
      </dgm:t>
    </dgm:pt>
    <dgm:pt modelId="{899F37FA-89E0-40AA-9587-B18E18F05E5D}" type="parTrans" cxnId="{9197EC69-89B9-4A55-AD5F-4E51D90A637F}">
      <dgm:prSet/>
      <dgm:spPr/>
      <dgm:t>
        <a:bodyPr/>
        <a:lstStyle/>
        <a:p>
          <a:endParaRPr lang="en-US"/>
        </a:p>
      </dgm:t>
    </dgm:pt>
    <dgm:pt modelId="{682FA285-CBBF-49DD-BAAD-5223D6E60530}" type="sibTrans" cxnId="{9197EC69-89B9-4A55-AD5F-4E51D90A637F}">
      <dgm:prSet/>
      <dgm:spPr/>
      <dgm:t>
        <a:bodyPr/>
        <a:lstStyle/>
        <a:p>
          <a:endParaRPr lang="en-US"/>
        </a:p>
      </dgm:t>
    </dgm:pt>
    <dgm:pt modelId="{1CE90D70-9DBB-4050-A28F-4EB9B330F2FA}">
      <dgm:prSet/>
      <dgm:spPr/>
      <dgm:t>
        <a:bodyPr/>
        <a:lstStyle/>
        <a:p>
          <a:pPr>
            <a:defRPr b="1"/>
          </a:pPr>
          <a:r>
            <a:rPr lang="en-US" b="0"/>
            <a:t>Supporting materials include:</a:t>
          </a:r>
          <a:endParaRPr lang="en-US"/>
        </a:p>
      </dgm:t>
    </dgm:pt>
    <dgm:pt modelId="{656DC295-4168-4D67-BE25-7A47FF2884EE}" type="parTrans" cxnId="{FB3B0209-9010-4CFA-A9F3-D4B33EDBC2B0}">
      <dgm:prSet/>
      <dgm:spPr/>
      <dgm:t>
        <a:bodyPr/>
        <a:lstStyle/>
        <a:p>
          <a:endParaRPr lang="en-US"/>
        </a:p>
      </dgm:t>
    </dgm:pt>
    <dgm:pt modelId="{124AD98C-B3DB-4AFF-9743-7364C426BAEB}" type="sibTrans" cxnId="{FB3B0209-9010-4CFA-A9F3-D4B33EDBC2B0}">
      <dgm:prSet/>
      <dgm:spPr/>
      <dgm:t>
        <a:bodyPr/>
        <a:lstStyle/>
        <a:p>
          <a:endParaRPr lang="en-US"/>
        </a:p>
      </dgm:t>
    </dgm:pt>
    <dgm:pt modelId="{383B9914-39C7-4DF0-8B61-ACBD3073C242}">
      <dgm:prSet/>
      <dgm:spPr/>
      <dgm:t>
        <a:bodyPr/>
        <a:lstStyle/>
        <a:p>
          <a:r>
            <a:rPr lang="en-US"/>
            <a:t>D</a:t>
          </a:r>
          <a:r>
            <a:rPr lang="en-US" b="0"/>
            <a:t>etailed survey administration protocol</a:t>
          </a:r>
          <a:endParaRPr lang="en-US"/>
        </a:p>
      </dgm:t>
    </dgm:pt>
    <dgm:pt modelId="{C869DAEC-34D3-42B2-9180-CD6C7CE27B1C}" type="parTrans" cxnId="{29BD92D2-69FF-4617-A219-FC9E1E24A3D7}">
      <dgm:prSet/>
      <dgm:spPr/>
      <dgm:t>
        <a:bodyPr/>
        <a:lstStyle/>
        <a:p>
          <a:endParaRPr lang="en-US"/>
        </a:p>
      </dgm:t>
    </dgm:pt>
    <dgm:pt modelId="{2567E99B-E1AE-4F68-B898-0AC32B10FEA2}" type="sibTrans" cxnId="{29BD92D2-69FF-4617-A219-FC9E1E24A3D7}">
      <dgm:prSet/>
      <dgm:spPr/>
      <dgm:t>
        <a:bodyPr/>
        <a:lstStyle/>
        <a:p>
          <a:endParaRPr lang="en-US"/>
        </a:p>
      </dgm:t>
    </dgm:pt>
    <dgm:pt modelId="{7AA829AE-B890-4C7A-94E6-834499F09BE7}">
      <dgm:prSet/>
      <dgm:spPr/>
      <dgm:t>
        <a:bodyPr/>
        <a:lstStyle/>
        <a:p>
          <a:r>
            <a:rPr lang="en-US" dirty="0"/>
            <a:t>Abridged protocol i.e., Survey Essentials Guide</a:t>
          </a:r>
        </a:p>
      </dgm:t>
    </dgm:pt>
    <dgm:pt modelId="{96BE1175-0FC7-4343-8F7C-CA07553C790A}" type="parTrans" cxnId="{12EE304A-1F4F-491B-A4FF-5089B2CB65A6}">
      <dgm:prSet/>
      <dgm:spPr/>
      <dgm:t>
        <a:bodyPr/>
        <a:lstStyle/>
        <a:p>
          <a:endParaRPr lang="en-US"/>
        </a:p>
      </dgm:t>
    </dgm:pt>
    <dgm:pt modelId="{2EC47718-D59D-44C4-AE53-BF128CCF5DA1}" type="sibTrans" cxnId="{12EE304A-1F4F-491B-A4FF-5089B2CB65A6}">
      <dgm:prSet/>
      <dgm:spPr/>
      <dgm:t>
        <a:bodyPr/>
        <a:lstStyle/>
        <a:p>
          <a:endParaRPr lang="en-US"/>
        </a:p>
      </dgm:t>
    </dgm:pt>
    <dgm:pt modelId="{36B0BE64-FC9D-4BEE-B507-10E1CB11F684}">
      <dgm:prSet/>
      <dgm:spPr/>
      <dgm:t>
        <a:bodyPr/>
        <a:lstStyle/>
        <a:p>
          <a:r>
            <a:rPr lang="en-US"/>
            <a:t>Parent Opt Out Form (REQUIRED)</a:t>
          </a:r>
        </a:p>
      </dgm:t>
    </dgm:pt>
    <dgm:pt modelId="{75E67F00-A846-45A6-B3C4-816A6FC694A5}" type="parTrans" cxnId="{0DB36350-65A3-446E-BAE5-D51E14FA1DD1}">
      <dgm:prSet/>
      <dgm:spPr/>
      <dgm:t>
        <a:bodyPr/>
        <a:lstStyle/>
        <a:p>
          <a:endParaRPr lang="en-US"/>
        </a:p>
      </dgm:t>
    </dgm:pt>
    <dgm:pt modelId="{F5432507-F8D9-4C05-B189-DB519E98980B}" type="sibTrans" cxnId="{0DB36350-65A3-446E-BAE5-D51E14FA1DD1}">
      <dgm:prSet/>
      <dgm:spPr/>
      <dgm:t>
        <a:bodyPr/>
        <a:lstStyle/>
        <a:p>
          <a:endParaRPr lang="en-US"/>
        </a:p>
      </dgm:t>
    </dgm:pt>
    <dgm:pt modelId="{920CEAAF-3444-42D8-AD28-95C9B072C209}" type="pres">
      <dgm:prSet presAssocID="{2E4F7836-E9B4-4F9D-8EB5-5085161C0747}" presName="root" presStyleCnt="0">
        <dgm:presLayoutVars>
          <dgm:dir/>
          <dgm:resizeHandles val="exact"/>
        </dgm:presLayoutVars>
      </dgm:prSet>
      <dgm:spPr/>
    </dgm:pt>
    <dgm:pt modelId="{01D7BDF5-898E-4894-BEF4-1B76B7F4AE1A}" type="pres">
      <dgm:prSet presAssocID="{D07D0DAC-8082-4061-920E-3CC9201FC84B}" presName="compNode" presStyleCnt="0"/>
      <dgm:spPr/>
    </dgm:pt>
    <dgm:pt modelId="{46FF54C9-FB85-4CB6-9AB4-9E19DA4BFEC4}" type="pres">
      <dgm:prSet presAssocID="{D07D0DAC-8082-4061-920E-3CC9201FC84B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04EE9F83-D000-4D22-A511-1FE8203F5B18}" type="pres">
      <dgm:prSet presAssocID="{D07D0DAC-8082-4061-920E-3CC9201FC84B}" presName="iconSpace" presStyleCnt="0"/>
      <dgm:spPr/>
    </dgm:pt>
    <dgm:pt modelId="{C6D3BD5A-8101-4160-AF90-2B94E769C265}" type="pres">
      <dgm:prSet presAssocID="{D07D0DAC-8082-4061-920E-3CC9201FC84B}" presName="parTx" presStyleLbl="revTx" presStyleIdx="0" presStyleCnt="4">
        <dgm:presLayoutVars>
          <dgm:chMax val="0"/>
          <dgm:chPref val="0"/>
        </dgm:presLayoutVars>
      </dgm:prSet>
      <dgm:spPr/>
    </dgm:pt>
    <dgm:pt modelId="{4974DEC3-386A-41D5-B171-AC6899457B89}" type="pres">
      <dgm:prSet presAssocID="{D07D0DAC-8082-4061-920E-3CC9201FC84B}" presName="txSpace" presStyleCnt="0"/>
      <dgm:spPr/>
    </dgm:pt>
    <dgm:pt modelId="{ADE7FAA8-0399-4BB8-B4C7-CC4B36CB36AC}" type="pres">
      <dgm:prSet presAssocID="{D07D0DAC-8082-4061-920E-3CC9201FC84B}" presName="desTx" presStyleLbl="revTx" presStyleIdx="1" presStyleCnt="4">
        <dgm:presLayoutVars/>
      </dgm:prSet>
      <dgm:spPr/>
    </dgm:pt>
    <dgm:pt modelId="{434533C3-88CD-4509-B263-A4DBDE8981F5}" type="pres">
      <dgm:prSet presAssocID="{DDC8C428-0FC8-49BC-8E53-FAB455BDF743}" presName="sibTrans" presStyleCnt="0"/>
      <dgm:spPr/>
    </dgm:pt>
    <dgm:pt modelId="{CB75CB51-1412-43FC-91E7-15375892F616}" type="pres">
      <dgm:prSet presAssocID="{1CE90D70-9DBB-4050-A28F-4EB9B330F2FA}" presName="compNode" presStyleCnt="0"/>
      <dgm:spPr/>
    </dgm:pt>
    <dgm:pt modelId="{E5241E71-DB92-416A-9F38-BE24B7FE9D33}" type="pres">
      <dgm:prSet presAssocID="{1CE90D70-9DBB-4050-A28F-4EB9B330F2FA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ycle with people with solid fill"/>
        </a:ext>
      </dgm:extLst>
    </dgm:pt>
    <dgm:pt modelId="{C5782B65-164B-446B-8C6E-BF4A53B43E83}" type="pres">
      <dgm:prSet presAssocID="{1CE90D70-9DBB-4050-A28F-4EB9B330F2FA}" presName="iconSpace" presStyleCnt="0"/>
      <dgm:spPr/>
    </dgm:pt>
    <dgm:pt modelId="{F67D65E1-FDE7-4832-A921-21644334237F}" type="pres">
      <dgm:prSet presAssocID="{1CE90D70-9DBB-4050-A28F-4EB9B330F2FA}" presName="parTx" presStyleLbl="revTx" presStyleIdx="2" presStyleCnt="4">
        <dgm:presLayoutVars>
          <dgm:chMax val="0"/>
          <dgm:chPref val="0"/>
        </dgm:presLayoutVars>
      </dgm:prSet>
      <dgm:spPr/>
    </dgm:pt>
    <dgm:pt modelId="{EE9CBD0B-35EF-4272-B46F-18B586BD4C07}" type="pres">
      <dgm:prSet presAssocID="{1CE90D70-9DBB-4050-A28F-4EB9B330F2FA}" presName="txSpace" presStyleCnt="0"/>
      <dgm:spPr/>
    </dgm:pt>
    <dgm:pt modelId="{46DCB070-E1A2-44F3-A5D4-8C9A49BFE72F}" type="pres">
      <dgm:prSet presAssocID="{1CE90D70-9DBB-4050-A28F-4EB9B330F2FA}" presName="desTx" presStyleLbl="revTx" presStyleIdx="3" presStyleCnt="4">
        <dgm:presLayoutVars/>
      </dgm:prSet>
      <dgm:spPr/>
    </dgm:pt>
  </dgm:ptLst>
  <dgm:cxnLst>
    <dgm:cxn modelId="{58105E03-940E-4467-8F2F-B078A0D776BB}" type="presOf" srcId="{6EC33BBD-A7B1-4417-BBF6-A9E600BB40F0}" destId="{ADE7FAA8-0399-4BB8-B4C7-CC4B36CB36AC}" srcOrd="0" destOrd="1" presId="urn:microsoft.com/office/officeart/2018/5/layout/CenteredIconLabelDescriptionList"/>
    <dgm:cxn modelId="{FB3B0209-9010-4CFA-A9F3-D4B33EDBC2B0}" srcId="{2E4F7836-E9B4-4F9D-8EB5-5085161C0747}" destId="{1CE90D70-9DBB-4050-A28F-4EB9B330F2FA}" srcOrd="1" destOrd="0" parTransId="{656DC295-4168-4D67-BE25-7A47FF2884EE}" sibTransId="{124AD98C-B3DB-4AFF-9743-7364C426BAEB}"/>
    <dgm:cxn modelId="{3D1F6226-65D7-42EF-A706-C3760BF6B285}" srcId="{D07D0DAC-8082-4061-920E-3CC9201FC84B}" destId="{7461EDF1-D68E-4DAC-97EC-3B4FAD12D699}" srcOrd="0" destOrd="0" parTransId="{C076AB09-705E-408C-93CC-EAFADC66D638}" sibTransId="{925B78AF-46D5-4FE6-9B1F-E87BCEA8F13C}"/>
    <dgm:cxn modelId="{52923843-6192-49A6-9F84-9D40A46ADC25}" srcId="{2E4F7836-E9B4-4F9D-8EB5-5085161C0747}" destId="{D07D0DAC-8082-4061-920E-3CC9201FC84B}" srcOrd="0" destOrd="0" parTransId="{B5FC15BB-4464-4523-98B9-1AB0AB400BDC}" sibTransId="{DDC8C428-0FC8-49BC-8E53-FAB455BDF743}"/>
    <dgm:cxn modelId="{9739A863-F6BC-4C1F-8784-B31AAB8C9468}" type="presOf" srcId="{7461EDF1-D68E-4DAC-97EC-3B4FAD12D699}" destId="{ADE7FAA8-0399-4BB8-B4C7-CC4B36CB36AC}" srcOrd="0" destOrd="0" presId="urn:microsoft.com/office/officeart/2018/5/layout/CenteredIconLabelDescriptionList"/>
    <dgm:cxn modelId="{9197EC69-89B9-4A55-AD5F-4E51D90A637F}" srcId="{D07D0DAC-8082-4061-920E-3CC9201FC84B}" destId="{6EC33BBD-A7B1-4417-BBF6-A9E600BB40F0}" srcOrd="1" destOrd="0" parTransId="{899F37FA-89E0-40AA-9587-B18E18F05E5D}" sibTransId="{682FA285-CBBF-49DD-BAAD-5223D6E60530}"/>
    <dgm:cxn modelId="{12EE304A-1F4F-491B-A4FF-5089B2CB65A6}" srcId="{1CE90D70-9DBB-4050-A28F-4EB9B330F2FA}" destId="{7AA829AE-B890-4C7A-94E6-834499F09BE7}" srcOrd="1" destOrd="0" parTransId="{96BE1175-0FC7-4343-8F7C-CA07553C790A}" sibTransId="{2EC47718-D59D-44C4-AE53-BF128CCF5DA1}"/>
    <dgm:cxn modelId="{0DB36350-65A3-446E-BAE5-D51E14FA1DD1}" srcId="{1CE90D70-9DBB-4050-A28F-4EB9B330F2FA}" destId="{36B0BE64-FC9D-4BEE-B507-10E1CB11F684}" srcOrd="2" destOrd="0" parTransId="{75E67F00-A846-45A6-B3C4-816A6FC694A5}" sibTransId="{F5432507-F8D9-4C05-B189-DB519E98980B}"/>
    <dgm:cxn modelId="{2E83417F-4551-41BA-92CE-C39E34253ADD}" type="presOf" srcId="{2E4F7836-E9B4-4F9D-8EB5-5085161C0747}" destId="{920CEAAF-3444-42D8-AD28-95C9B072C209}" srcOrd="0" destOrd="0" presId="urn:microsoft.com/office/officeart/2018/5/layout/CenteredIconLabelDescriptionList"/>
    <dgm:cxn modelId="{17A68FB1-BABE-4DE8-A622-AE704F8019CA}" type="presOf" srcId="{7AA829AE-B890-4C7A-94E6-834499F09BE7}" destId="{46DCB070-E1A2-44F3-A5D4-8C9A49BFE72F}" srcOrd="0" destOrd="1" presId="urn:microsoft.com/office/officeart/2018/5/layout/CenteredIconLabelDescriptionList"/>
    <dgm:cxn modelId="{84FCD8B1-9A24-4064-B377-6CD7A111EF3F}" type="presOf" srcId="{D07D0DAC-8082-4061-920E-3CC9201FC84B}" destId="{C6D3BD5A-8101-4160-AF90-2B94E769C265}" srcOrd="0" destOrd="0" presId="urn:microsoft.com/office/officeart/2018/5/layout/CenteredIconLabelDescriptionList"/>
    <dgm:cxn modelId="{8831C1CB-7A3E-480F-B464-01D77D7B8D87}" type="presOf" srcId="{383B9914-39C7-4DF0-8B61-ACBD3073C242}" destId="{46DCB070-E1A2-44F3-A5D4-8C9A49BFE72F}" srcOrd="0" destOrd="0" presId="urn:microsoft.com/office/officeart/2018/5/layout/CenteredIconLabelDescriptionList"/>
    <dgm:cxn modelId="{29BD92D2-69FF-4617-A219-FC9E1E24A3D7}" srcId="{1CE90D70-9DBB-4050-A28F-4EB9B330F2FA}" destId="{383B9914-39C7-4DF0-8B61-ACBD3073C242}" srcOrd="0" destOrd="0" parTransId="{C869DAEC-34D3-42B2-9180-CD6C7CE27B1C}" sibTransId="{2567E99B-E1AE-4F68-B898-0AC32B10FEA2}"/>
    <dgm:cxn modelId="{821F27F8-4F9A-4BEE-AD4F-41069A2D9534}" type="presOf" srcId="{1CE90D70-9DBB-4050-A28F-4EB9B330F2FA}" destId="{F67D65E1-FDE7-4832-A921-21644334237F}" srcOrd="0" destOrd="0" presId="urn:microsoft.com/office/officeart/2018/5/layout/CenteredIconLabelDescriptionList"/>
    <dgm:cxn modelId="{3C4BCEFD-152F-4668-894F-5D3712AB0DA0}" type="presOf" srcId="{36B0BE64-FC9D-4BEE-B507-10E1CB11F684}" destId="{46DCB070-E1A2-44F3-A5D4-8C9A49BFE72F}" srcOrd="0" destOrd="2" presId="urn:microsoft.com/office/officeart/2018/5/layout/CenteredIconLabelDescriptionList"/>
    <dgm:cxn modelId="{FF24F2BB-3E48-458C-9180-7F7D99C111EA}" type="presParOf" srcId="{920CEAAF-3444-42D8-AD28-95C9B072C209}" destId="{01D7BDF5-898E-4894-BEF4-1B76B7F4AE1A}" srcOrd="0" destOrd="0" presId="urn:microsoft.com/office/officeart/2018/5/layout/CenteredIconLabelDescriptionList"/>
    <dgm:cxn modelId="{93A048BE-5B93-4C7A-B315-A72BC5E5E108}" type="presParOf" srcId="{01D7BDF5-898E-4894-BEF4-1B76B7F4AE1A}" destId="{46FF54C9-FB85-4CB6-9AB4-9E19DA4BFEC4}" srcOrd="0" destOrd="0" presId="urn:microsoft.com/office/officeart/2018/5/layout/CenteredIconLabelDescriptionList"/>
    <dgm:cxn modelId="{988D33A5-397D-48B9-A00D-316CA67D4795}" type="presParOf" srcId="{01D7BDF5-898E-4894-BEF4-1B76B7F4AE1A}" destId="{04EE9F83-D000-4D22-A511-1FE8203F5B18}" srcOrd="1" destOrd="0" presId="urn:microsoft.com/office/officeart/2018/5/layout/CenteredIconLabelDescriptionList"/>
    <dgm:cxn modelId="{AB0B7697-B000-4378-8E25-19E89344CB69}" type="presParOf" srcId="{01D7BDF5-898E-4894-BEF4-1B76B7F4AE1A}" destId="{C6D3BD5A-8101-4160-AF90-2B94E769C265}" srcOrd="2" destOrd="0" presId="urn:microsoft.com/office/officeart/2018/5/layout/CenteredIconLabelDescriptionList"/>
    <dgm:cxn modelId="{6B63677B-1DA6-4646-AB30-19D60ED03EA2}" type="presParOf" srcId="{01D7BDF5-898E-4894-BEF4-1B76B7F4AE1A}" destId="{4974DEC3-386A-41D5-B171-AC6899457B89}" srcOrd="3" destOrd="0" presId="urn:microsoft.com/office/officeart/2018/5/layout/CenteredIconLabelDescriptionList"/>
    <dgm:cxn modelId="{F64695B4-412D-4F1E-B7D0-E1688A14D5B1}" type="presParOf" srcId="{01D7BDF5-898E-4894-BEF4-1B76B7F4AE1A}" destId="{ADE7FAA8-0399-4BB8-B4C7-CC4B36CB36AC}" srcOrd="4" destOrd="0" presId="urn:microsoft.com/office/officeart/2018/5/layout/CenteredIconLabelDescriptionList"/>
    <dgm:cxn modelId="{F9FAE62A-2C0C-46CB-8CBC-0193027503FF}" type="presParOf" srcId="{920CEAAF-3444-42D8-AD28-95C9B072C209}" destId="{434533C3-88CD-4509-B263-A4DBDE8981F5}" srcOrd="1" destOrd="0" presId="urn:microsoft.com/office/officeart/2018/5/layout/CenteredIconLabelDescriptionList"/>
    <dgm:cxn modelId="{150375CD-4D59-4095-9847-9D98911652DE}" type="presParOf" srcId="{920CEAAF-3444-42D8-AD28-95C9B072C209}" destId="{CB75CB51-1412-43FC-91E7-15375892F616}" srcOrd="2" destOrd="0" presId="urn:microsoft.com/office/officeart/2018/5/layout/CenteredIconLabelDescriptionList"/>
    <dgm:cxn modelId="{C7EF772E-FCBE-4B9D-B34B-2842DDFA9B9B}" type="presParOf" srcId="{CB75CB51-1412-43FC-91E7-15375892F616}" destId="{E5241E71-DB92-416A-9F38-BE24B7FE9D33}" srcOrd="0" destOrd="0" presId="urn:microsoft.com/office/officeart/2018/5/layout/CenteredIconLabelDescriptionList"/>
    <dgm:cxn modelId="{A7C5FC6C-AA84-490A-BD9E-4D65F37BAF50}" type="presParOf" srcId="{CB75CB51-1412-43FC-91E7-15375892F616}" destId="{C5782B65-164B-446B-8C6E-BF4A53B43E83}" srcOrd="1" destOrd="0" presId="urn:microsoft.com/office/officeart/2018/5/layout/CenteredIconLabelDescriptionList"/>
    <dgm:cxn modelId="{2D9F7CE1-4F97-47B8-B4C3-CC1A0C2926AE}" type="presParOf" srcId="{CB75CB51-1412-43FC-91E7-15375892F616}" destId="{F67D65E1-FDE7-4832-A921-21644334237F}" srcOrd="2" destOrd="0" presId="urn:microsoft.com/office/officeart/2018/5/layout/CenteredIconLabelDescriptionList"/>
    <dgm:cxn modelId="{1F32B559-97F2-430F-9EEB-EBD673660BE6}" type="presParOf" srcId="{CB75CB51-1412-43FC-91E7-15375892F616}" destId="{EE9CBD0B-35EF-4272-B46F-18B586BD4C07}" srcOrd="3" destOrd="0" presId="urn:microsoft.com/office/officeart/2018/5/layout/CenteredIconLabelDescriptionList"/>
    <dgm:cxn modelId="{73DF19A9-E7B0-4DB8-8E60-D5EAFB502037}" type="presParOf" srcId="{CB75CB51-1412-43FC-91E7-15375892F616}" destId="{46DCB070-E1A2-44F3-A5D4-8C9A49BFE72F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A73FDCA-6AF7-4BF4-8502-390F1D719FDD}" type="doc">
      <dgm:prSet loTypeId="urn:microsoft.com/office/officeart/2018/2/layout/IconLabel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9D3B72B4-0280-4B4A-8F8F-DBCE8C21ACDB}">
      <dgm:prSet custT="1"/>
      <dgm:spPr/>
      <dgm:t>
        <a:bodyPr/>
        <a:lstStyle/>
        <a:p>
          <a:r>
            <a:rPr lang="en-US" sz="1400" b="0" dirty="0"/>
            <a:t>To maintain our </a:t>
          </a:r>
          <a:r>
            <a:rPr lang="en-US" sz="1400" b="0" i="0" dirty="0"/>
            <a:t>Exempt</a:t>
          </a:r>
          <a:r>
            <a:rPr lang="en-US" sz="1400" b="0" i="1" dirty="0"/>
            <a:t> </a:t>
          </a:r>
          <a:r>
            <a:rPr lang="en-US" sz="1400" b="0" dirty="0"/>
            <a:t>status with the Institutional Review Board, NPI cannot collect student identifying information like student names or their school-issued ID numbers.</a:t>
          </a:r>
          <a:endParaRPr lang="en-US" sz="1400" dirty="0"/>
        </a:p>
      </dgm:t>
    </dgm:pt>
    <dgm:pt modelId="{CC85FA4C-423D-4517-85F0-BA0F4B42CC28}" type="parTrans" cxnId="{1A12B474-B63B-4189-A62F-8085A9212249}">
      <dgm:prSet/>
      <dgm:spPr/>
      <dgm:t>
        <a:bodyPr/>
        <a:lstStyle/>
        <a:p>
          <a:endParaRPr lang="en-US" sz="1400"/>
        </a:p>
      </dgm:t>
    </dgm:pt>
    <dgm:pt modelId="{49E8FC55-7E89-4118-B996-46D997E5EEBE}" type="sibTrans" cxnId="{1A12B474-B63B-4189-A62F-8085A9212249}">
      <dgm:prSet/>
      <dgm:spPr/>
      <dgm:t>
        <a:bodyPr/>
        <a:lstStyle/>
        <a:p>
          <a:endParaRPr lang="en-US" sz="1400"/>
        </a:p>
      </dgm:t>
    </dgm:pt>
    <dgm:pt modelId="{BC1AA31C-CEAE-41AB-A6E2-E1276FA4123E}">
      <dgm:prSet custT="1"/>
      <dgm:spPr/>
      <dgm:t>
        <a:bodyPr/>
        <a:lstStyle/>
        <a:p>
          <a:r>
            <a:rPr lang="en-US" sz="1400" b="0" dirty="0"/>
            <a:t>Thus, you will need to collect your data </a:t>
          </a:r>
          <a:r>
            <a:rPr lang="en-US" sz="1400" b="0" i="1" dirty="0"/>
            <a:t>de-identified</a:t>
          </a:r>
          <a:r>
            <a:rPr lang="en-US" sz="1400" b="0" dirty="0"/>
            <a:t>. </a:t>
          </a:r>
        </a:p>
        <a:p>
          <a:endParaRPr lang="en-US" sz="1400" b="0" dirty="0"/>
        </a:p>
        <a:p>
          <a:r>
            <a:rPr lang="en-US" sz="1400" b="0" dirty="0"/>
            <a:t>To do this, </a:t>
          </a:r>
          <a:r>
            <a:rPr lang="en-US" sz="1400" b="1" dirty="0"/>
            <a:t>you will assign each student a unique identifier. </a:t>
          </a:r>
        </a:p>
      </dgm:t>
    </dgm:pt>
    <dgm:pt modelId="{9712368D-038D-4E79-B8E5-E09AC997DAAF}" type="parTrans" cxnId="{9AA8C628-76E3-40E4-B5A8-B7BF51ECA42B}">
      <dgm:prSet/>
      <dgm:spPr/>
      <dgm:t>
        <a:bodyPr/>
        <a:lstStyle/>
        <a:p>
          <a:endParaRPr lang="en-US" sz="1400"/>
        </a:p>
      </dgm:t>
    </dgm:pt>
    <dgm:pt modelId="{3E3635FB-88F8-4631-B700-029296D92C75}" type="sibTrans" cxnId="{9AA8C628-76E3-40E4-B5A8-B7BF51ECA42B}">
      <dgm:prSet/>
      <dgm:spPr/>
      <dgm:t>
        <a:bodyPr/>
        <a:lstStyle/>
        <a:p>
          <a:endParaRPr lang="en-US" sz="1400"/>
        </a:p>
      </dgm:t>
    </dgm:pt>
    <dgm:pt modelId="{F7B8FA8C-2EB2-4EF6-9FBC-E25F62B1D228}" type="pres">
      <dgm:prSet presAssocID="{FA73FDCA-6AF7-4BF4-8502-390F1D719FDD}" presName="root" presStyleCnt="0">
        <dgm:presLayoutVars>
          <dgm:dir/>
          <dgm:resizeHandles val="exact"/>
        </dgm:presLayoutVars>
      </dgm:prSet>
      <dgm:spPr/>
    </dgm:pt>
    <dgm:pt modelId="{1BED556C-E687-4A60-80F2-78C3CF1206F8}" type="pres">
      <dgm:prSet presAssocID="{9D3B72B4-0280-4B4A-8F8F-DBCE8C21ACDB}" presName="compNode" presStyleCnt="0"/>
      <dgm:spPr/>
    </dgm:pt>
    <dgm:pt modelId="{C8222495-F904-44D9-956E-E11CF7979DE3}" type="pres">
      <dgm:prSet presAssocID="{9D3B72B4-0280-4B4A-8F8F-DBCE8C21ACDB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mployee badge with solid fill"/>
        </a:ext>
      </dgm:extLst>
    </dgm:pt>
    <dgm:pt modelId="{6BD9590C-0992-493C-9B03-BF87006C1040}" type="pres">
      <dgm:prSet presAssocID="{9D3B72B4-0280-4B4A-8F8F-DBCE8C21ACDB}" presName="spaceRect" presStyleCnt="0"/>
      <dgm:spPr/>
    </dgm:pt>
    <dgm:pt modelId="{A7F008B0-8024-4DE7-9C09-00B5F47CEBD7}" type="pres">
      <dgm:prSet presAssocID="{9D3B72B4-0280-4B4A-8F8F-DBCE8C21ACDB}" presName="textRect" presStyleLbl="revTx" presStyleIdx="0" presStyleCnt="2">
        <dgm:presLayoutVars>
          <dgm:chMax val="1"/>
          <dgm:chPref val="1"/>
        </dgm:presLayoutVars>
      </dgm:prSet>
      <dgm:spPr/>
    </dgm:pt>
    <dgm:pt modelId="{4EBA86A4-8296-448E-B37A-C73359B1EF1A}" type="pres">
      <dgm:prSet presAssocID="{49E8FC55-7E89-4118-B996-46D997E5EEBE}" presName="sibTrans" presStyleCnt="0"/>
      <dgm:spPr/>
    </dgm:pt>
    <dgm:pt modelId="{3BC0D3C3-632E-49A9-A129-307BE7FD9EAD}" type="pres">
      <dgm:prSet presAssocID="{BC1AA31C-CEAE-41AB-A6E2-E1276FA4123E}" presName="compNode" presStyleCnt="0"/>
      <dgm:spPr/>
    </dgm:pt>
    <dgm:pt modelId="{439CFAFD-BDCC-4A3B-BEA6-D8035BA184C2}" type="pres">
      <dgm:prSet presAssocID="{BC1AA31C-CEAE-41AB-A6E2-E1276FA4123E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7A4548E8-D136-498A-AE0B-9EB4A42EA917}" type="pres">
      <dgm:prSet presAssocID="{BC1AA31C-CEAE-41AB-A6E2-E1276FA4123E}" presName="spaceRect" presStyleCnt="0"/>
      <dgm:spPr/>
    </dgm:pt>
    <dgm:pt modelId="{13C59CD0-AB05-4194-801C-EC45962F1128}" type="pres">
      <dgm:prSet presAssocID="{BC1AA31C-CEAE-41AB-A6E2-E1276FA4123E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9AA8C628-76E3-40E4-B5A8-B7BF51ECA42B}" srcId="{FA73FDCA-6AF7-4BF4-8502-390F1D719FDD}" destId="{BC1AA31C-CEAE-41AB-A6E2-E1276FA4123E}" srcOrd="1" destOrd="0" parTransId="{9712368D-038D-4E79-B8E5-E09AC997DAAF}" sibTransId="{3E3635FB-88F8-4631-B700-029296D92C75}"/>
    <dgm:cxn modelId="{EC94333A-72C6-4632-97DE-263A43DB782A}" type="presOf" srcId="{9D3B72B4-0280-4B4A-8F8F-DBCE8C21ACDB}" destId="{A7F008B0-8024-4DE7-9C09-00B5F47CEBD7}" srcOrd="0" destOrd="0" presId="urn:microsoft.com/office/officeart/2018/2/layout/IconLabelList"/>
    <dgm:cxn modelId="{1A12B474-B63B-4189-A62F-8085A9212249}" srcId="{FA73FDCA-6AF7-4BF4-8502-390F1D719FDD}" destId="{9D3B72B4-0280-4B4A-8F8F-DBCE8C21ACDB}" srcOrd="0" destOrd="0" parTransId="{CC85FA4C-423D-4517-85F0-BA0F4B42CC28}" sibTransId="{49E8FC55-7E89-4118-B996-46D997E5EEBE}"/>
    <dgm:cxn modelId="{9614727D-C576-4334-962B-8C56D6B2EF91}" type="presOf" srcId="{BC1AA31C-CEAE-41AB-A6E2-E1276FA4123E}" destId="{13C59CD0-AB05-4194-801C-EC45962F1128}" srcOrd="0" destOrd="0" presId="urn:microsoft.com/office/officeart/2018/2/layout/IconLabelList"/>
    <dgm:cxn modelId="{976CBFBD-8CDD-440B-9164-592F9E98966B}" type="presOf" srcId="{FA73FDCA-6AF7-4BF4-8502-390F1D719FDD}" destId="{F7B8FA8C-2EB2-4EF6-9FBC-E25F62B1D228}" srcOrd="0" destOrd="0" presId="urn:microsoft.com/office/officeart/2018/2/layout/IconLabelList"/>
    <dgm:cxn modelId="{17DE1F42-9FD7-42F5-A75C-0CCF66F77DA0}" type="presParOf" srcId="{F7B8FA8C-2EB2-4EF6-9FBC-E25F62B1D228}" destId="{1BED556C-E687-4A60-80F2-78C3CF1206F8}" srcOrd="0" destOrd="0" presId="urn:microsoft.com/office/officeart/2018/2/layout/IconLabelList"/>
    <dgm:cxn modelId="{4FCDCB8A-D1B7-4B5F-9DA2-5799AB389A67}" type="presParOf" srcId="{1BED556C-E687-4A60-80F2-78C3CF1206F8}" destId="{C8222495-F904-44D9-956E-E11CF7979DE3}" srcOrd="0" destOrd="0" presId="urn:microsoft.com/office/officeart/2018/2/layout/IconLabelList"/>
    <dgm:cxn modelId="{BC5BA5EF-D0ED-4819-AE33-7D6E349F7AAE}" type="presParOf" srcId="{1BED556C-E687-4A60-80F2-78C3CF1206F8}" destId="{6BD9590C-0992-493C-9B03-BF87006C1040}" srcOrd="1" destOrd="0" presId="urn:microsoft.com/office/officeart/2018/2/layout/IconLabelList"/>
    <dgm:cxn modelId="{DC7A9B6E-8500-4CA4-8B00-CA4167AC5189}" type="presParOf" srcId="{1BED556C-E687-4A60-80F2-78C3CF1206F8}" destId="{A7F008B0-8024-4DE7-9C09-00B5F47CEBD7}" srcOrd="2" destOrd="0" presId="urn:microsoft.com/office/officeart/2018/2/layout/IconLabelList"/>
    <dgm:cxn modelId="{A55FF08F-130B-4539-A0DA-D5A2686F2811}" type="presParOf" srcId="{F7B8FA8C-2EB2-4EF6-9FBC-E25F62B1D228}" destId="{4EBA86A4-8296-448E-B37A-C73359B1EF1A}" srcOrd="1" destOrd="0" presId="urn:microsoft.com/office/officeart/2018/2/layout/IconLabelList"/>
    <dgm:cxn modelId="{E58ACA76-822F-44A4-A3DC-624509722E00}" type="presParOf" srcId="{F7B8FA8C-2EB2-4EF6-9FBC-E25F62B1D228}" destId="{3BC0D3C3-632E-49A9-A129-307BE7FD9EAD}" srcOrd="2" destOrd="0" presId="urn:microsoft.com/office/officeart/2018/2/layout/IconLabelList"/>
    <dgm:cxn modelId="{75BA25A3-5983-4525-870E-6D2C5BA4F4EC}" type="presParOf" srcId="{3BC0D3C3-632E-49A9-A129-307BE7FD9EAD}" destId="{439CFAFD-BDCC-4A3B-BEA6-D8035BA184C2}" srcOrd="0" destOrd="0" presId="urn:microsoft.com/office/officeart/2018/2/layout/IconLabelList"/>
    <dgm:cxn modelId="{82431A2D-7BA9-4143-A6CA-57A64E79CEA6}" type="presParOf" srcId="{3BC0D3C3-632E-49A9-A129-307BE7FD9EAD}" destId="{7A4548E8-D136-498A-AE0B-9EB4A42EA917}" srcOrd="1" destOrd="0" presId="urn:microsoft.com/office/officeart/2018/2/layout/IconLabelList"/>
    <dgm:cxn modelId="{82193440-2994-4E56-92F4-7F601A98BF63}" type="presParOf" srcId="{3BC0D3C3-632E-49A9-A129-307BE7FD9EAD}" destId="{13C59CD0-AB05-4194-801C-EC45962F1128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2B4B683-52A2-41F3-8EF9-1B03159F1542}" type="doc">
      <dgm:prSet loTypeId="urn:microsoft.com/office/officeart/2005/8/layout/hierarchy1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28453FB-0918-48B2-85A1-616CB4DACCCC}">
      <dgm:prSet/>
      <dgm:spPr/>
      <dgm:t>
        <a:bodyPr/>
        <a:lstStyle/>
        <a:p>
          <a:r>
            <a:rPr lang="en-US" b="1" dirty="0"/>
            <a:t>Unique student IDs must:</a:t>
          </a:r>
          <a:endParaRPr lang="en-US" dirty="0"/>
        </a:p>
      </dgm:t>
    </dgm:pt>
    <dgm:pt modelId="{F2C0963F-4192-433A-967A-6A29668DDC8A}" type="parTrans" cxnId="{8B119CC1-F929-4AE4-A338-8613F0EF18FB}">
      <dgm:prSet/>
      <dgm:spPr/>
      <dgm:t>
        <a:bodyPr/>
        <a:lstStyle/>
        <a:p>
          <a:endParaRPr lang="en-US"/>
        </a:p>
      </dgm:t>
    </dgm:pt>
    <dgm:pt modelId="{15F3E747-19F3-469F-9DC1-B2C489582A8E}" type="sibTrans" cxnId="{8B119CC1-F929-4AE4-A338-8613F0EF18FB}">
      <dgm:prSet/>
      <dgm:spPr/>
      <dgm:t>
        <a:bodyPr/>
        <a:lstStyle/>
        <a:p>
          <a:endParaRPr lang="en-US"/>
        </a:p>
      </dgm:t>
    </dgm:pt>
    <dgm:pt modelId="{588A04E7-228E-44A4-B4FC-C70AF11C4159}">
      <dgm:prSet/>
      <dgm:spPr/>
      <dgm:t>
        <a:bodyPr/>
        <a:lstStyle/>
        <a:p>
          <a:r>
            <a:rPr lang="en-US" b="0" dirty="0"/>
            <a:t>Have 3 digits*</a:t>
          </a:r>
          <a:endParaRPr lang="en-US" dirty="0"/>
        </a:p>
      </dgm:t>
    </dgm:pt>
    <dgm:pt modelId="{2CCEB7BB-B5D3-4F15-A537-327821604807}" type="parTrans" cxnId="{BB7A87F0-FF37-485B-A1CE-706CD5157428}">
      <dgm:prSet/>
      <dgm:spPr/>
      <dgm:t>
        <a:bodyPr/>
        <a:lstStyle/>
        <a:p>
          <a:endParaRPr lang="en-US"/>
        </a:p>
      </dgm:t>
    </dgm:pt>
    <dgm:pt modelId="{A93B153F-B5EF-4BC1-8DA5-540F00715C05}" type="sibTrans" cxnId="{BB7A87F0-FF37-485B-A1CE-706CD5157428}">
      <dgm:prSet/>
      <dgm:spPr/>
      <dgm:t>
        <a:bodyPr/>
        <a:lstStyle/>
        <a:p>
          <a:endParaRPr lang="en-US"/>
        </a:p>
      </dgm:t>
    </dgm:pt>
    <dgm:pt modelId="{E4C6EC55-CF8B-4C2C-BC4F-D4B5F852F390}">
      <dgm:prSet/>
      <dgm:spPr/>
      <dgm:t>
        <a:bodyPr/>
        <a:lstStyle/>
        <a:p>
          <a:r>
            <a:rPr lang="en-US" b="0" dirty="0"/>
            <a:t>Be numeric only*</a:t>
          </a:r>
          <a:endParaRPr lang="en-US" dirty="0"/>
        </a:p>
      </dgm:t>
    </dgm:pt>
    <dgm:pt modelId="{DE56AFA8-9F36-425D-BB22-C293BAA43DCA}" type="parTrans" cxnId="{76CBA2C8-61F4-4EBE-98D7-F48060058670}">
      <dgm:prSet/>
      <dgm:spPr/>
      <dgm:t>
        <a:bodyPr/>
        <a:lstStyle/>
        <a:p>
          <a:endParaRPr lang="en-US"/>
        </a:p>
      </dgm:t>
    </dgm:pt>
    <dgm:pt modelId="{8D060289-C05F-4A6B-8E4B-477160DB0D8A}" type="sibTrans" cxnId="{76CBA2C8-61F4-4EBE-98D7-F48060058670}">
      <dgm:prSet/>
      <dgm:spPr/>
      <dgm:t>
        <a:bodyPr/>
        <a:lstStyle/>
        <a:p>
          <a:endParaRPr lang="en-US"/>
        </a:p>
      </dgm:t>
    </dgm:pt>
    <dgm:pt modelId="{433F2664-E4E0-4890-A2ED-71B890B8D950}">
      <dgm:prSet/>
      <dgm:spPr/>
      <dgm:t>
        <a:bodyPr/>
        <a:lstStyle/>
        <a:p>
          <a:r>
            <a:rPr lang="en-US" b="0"/>
            <a:t>Not contain leading zeros, e.g., 001</a:t>
          </a:r>
          <a:endParaRPr lang="en-US"/>
        </a:p>
      </dgm:t>
    </dgm:pt>
    <dgm:pt modelId="{AFBF71EE-18DF-43C3-B693-9742B73CC974}" type="parTrans" cxnId="{D9628DE4-0552-4107-9111-F33A927CDFF8}">
      <dgm:prSet/>
      <dgm:spPr/>
      <dgm:t>
        <a:bodyPr/>
        <a:lstStyle/>
        <a:p>
          <a:endParaRPr lang="en-US"/>
        </a:p>
      </dgm:t>
    </dgm:pt>
    <dgm:pt modelId="{3AA8DB93-77AD-459B-B8F7-0048A832A5AE}" type="sibTrans" cxnId="{D9628DE4-0552-4107-9111-F33A927CDFF8}">
      <dgm:prSet/>
      <dgm:spPr/>
      <dgm:t>
        <a:bodyPr/>
        <a:lstStyle/>
        <a:p>
          <a:endParaRPr lang="en-US"/>
        </a:p>
      </dgm:t>
    </dgm:pt>
    <dgm:pt modelId="{69CC7C82-965E-4CB9-B592-4134B52796E7}">
      <dgm:prSet/>
      <dgm:spPr/>
      <dgm:t>
        <a:bodyPr/>
        <a:lstStyle/>
        <a:p>
          <a:r>
            <a:rPr lang="en-US" b="1" u="sng" dirty="0"/>
            <a:t>Not be duplicated within a school site</a:t>
          </a:r>
        </a:p>
      </dgm:t>
    </dgm:pt>
    <dgm:pt modelId="{C710038F-E062-4500-8BA3-1D2D2611CF99}" type="parTrans" cxnId="{70F6EDF3-CC63-4B34-AE62-E675DF42CFD8}">
      <dgm:prSet/>
      <dgm:spPr/>
      <dgm:t>
        <a:bodyPr/>
        <a:lstStyle/>
        <a:p>
          <a:endParaRPr lang="en-US"/>
        </a:p>
      </dgm:t>
    </dgm:pt>
    <dgm:pt modelId="{8C2D1822-45C1-474D-8E8C-C17E7F9C4D14}" type="sibTrans" cxnId="{70F6EDF3-CC63-4B34-AE62-E675DF42CFD8}">
      <dgm:prSet/>
      <dgm:spPr/>
      <dgm:t>
        <a:bodyPr/>
        <a:lstStyle/>
        <a:p>
          <a:endParaRPr lang="en-US"/>
        </a:p>
      </dgm:t>
    </dgm:pt>
    <dgm:pt modelId="{901E7BF5-A206-41F5-8277-CAC786CF6989}" type="pres">
      <dgm:prSet presAssocID="{42B4B683-52A2-41F3-8EF9-1B03159F154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BEFB30C-8B0F-4BA3-92AC-91572D44013F}" type="pres">
      <dgm:prSet presAssocID="{328453FB-0918-48B2-85A1-616CB4DACCCC}" presName="hierRoot1" presStyleCnt="0"/>
      <dgm:spPr/>
    </dgm:pt>
    <dgm:pt modelId="{DEFF5890-B700-4EB2-B4DE-47D33AD084F3}" type="pres">
      <dgm:prSet presAssocID="{328453FB-0918-48B2-85A1-616CB4DACCCC}" presName="composite" presStyleCnt="0"/>
      <dgm:spPr/>
    </dgm:pt>
    <dgm:pt modelId="{9B53C73A-2C50-4674-B837-87E459F67FDE}" type="pres">
      <dgm:prSet presAssocID="{328453FB-0918-48B2-85A1-616CB4DACCCC}" presName="background" presStyleLbl="node0" presStyleIdx="0" presStyleCnt="1"/>
      <dgm:spPr/>
    </dgm:pt>
    <dgm:pt modelId="{CE682210-E18D-4A3F-ADE7-92CDF0AF99D3}" type="pres">
      <dgm:prSet presAssocID="{328453FB-0918-48B2-85A1-616CB4DACCCC}" presName="text" presStyleLbl="fgAcc0" presStyleIdx="0" presStyleCnt="1">
        <dgm:presLayoutVars>
          <dgm:chPref val="3"/>
        </dgm:presLayoutVars>
      </dgm:prSet>
      <dgm:spPr/>
    </dgm:pt>
    <dgm:pt modelId="{9F70B07D-7632-41A0-8BA3-F5759AC8DAE0}" type="pres">
      <dgm:prSet presAssocID="{328453FB-0918-48B2-85A1-616CB4DACCCC}" presName="hierChild2" presStyleCnt="0"/>
      <dgm:spPr/>
    </dgm:pt>
    <dgm:pt modelId="{A68D3A96-8A94-4EF6-A81D-7D23F581397A}" type="pres">
      <dgm:prSet presAssocID="{2CCEB7BB-B5D3-4F15-A537-327821604807}" presName="Name10" presStyleLbl="parChTrans1D2" presStyleIdx="0" presStyleCnt="4"/>
      <dgm:spPr/>
    </dgm:pt>
    <dgm:pt modelId="{A05D21B1-F9C8-4E01-B9C1-E04C3FC2DCB2}" type="pres">
      <dgm:prSet presAssocID="{588A04E7-228E-44A4-B4FC-C70AF11C4159}" presName="hierRoot2" presStyleCnt="0"/>
      <dgm:spPr/>
    </dgm:pt>
    <dgm:pt modelId="{16CA90CC-DA33-4CF0-9640-3EA38C15CDB8}" type="pres">
      <dgm:prSet presAssocID="{588A04E7-228E-44A4-B4FC-C70AF11C4159}" presName="composite2" presStyleCnt="0"/>
      <dgm:spPr/>
    </dgm:pt>
    <dgm:pt modelId="{7E92D7B8-17BB-4FB7-9BCC-E30A998FAAC7}" type="pres">
      <dgm:prSet presAssocID="{588A04E7-228E-44A4-B4FC-C70AF11C4159}" presName="background2" presStyleLbl="node2" presStyleIdx="0" presStyleCnt="4"/>
      <dgm:spPr/>
    </dgm:pt>
    <dgm:pt modelId="{73EA6CBD-AE87-4D59-B355-D5ECC9A87C12}" type="pres">
      <dgm:prSet presAssocID="{588A04E7-228E-44A4-B4FC-C70AF11C4159}" presName="text2" presStyleLbl="fgAcc2" presStyleIdx="0" presStyleCnt="4">
        <dgm:presLayoutVars>
          <dgm:chPref val="3"/>
        </dgm:presLayoutVars>
      </dgm:prSet>
      <dgm:spPr/>
    </dgm:pt>
    <dgm:pt modelId="{C0669EB7-2787-42FE-B0B8-14AB0DD320F0}" type="pres">
      <dgm:prSet presAssocID="{588A04E7-228E-44A4-B4FC-C70AF11C4159}" presName="hierChild3" presStyleCnt="0"/>
      <dgm:spPr/>
    </dgm:pt>
    <dgm:pt modelId="{41DBE808-065D-443C-BFEC-E6A08128D91C}" type="pres">
      <dgm:prSet presAssocID="{DE56AFA8-9F36-425D-BB22-C293BAA43DCA}" presName="Name10" presStyleLbl="parChTrans1D2" presStyleIdx="1" presStyleCnt="4"/>
      <dgm:spPr/>
    </dgm:pt>
    <dgm:pt modelId="{875D4086-C559-433E-A7C7-FB584B7B1958}" type="pres">
      <dgm:prSet presAssocID="{E4C6EC55-CF8B-4C2C-BC4F-D4B5F852F390}" presName="hierRoot2" presStyleCnt="0"/>
      <dgm:spPr/>
    </dgm:pt>
    <dgm:pt modelId="{E046B02B-66B6-492E-B2A6-8A7183FAE877}" type="pres">
      <dgm:prSet presAssocID="{E4C6EC55-CF8B-4C2C-BC4F-D4B5F852F390}" presName="composite2" presStyleCnt="0"/>
      <dgm:spPr/>
    </dgm:pt>
    <dgm:pt modelId="{BFD5B081-210A-41F5-BA24-284FC00A35B0}" type="pres">
      <dgm:prSet presAssocID="{E4C6EC55-CF8B-4C2C-BC4F-D4B5F852F390}" presName="background2" presStyleLbl="node2" presStyleIdx="1" presStyleCnt="4"/>
      <dgm:spPr/>
    </dgm:pt>
    <dgm:pt modelId="{21848D83-44D9-4F14-B376-F87B46DB743B}" type="pres">
      <dgm:prSet presAssocID="{E4C6EC55-CF8B-4C2C-BC4F-D4B5F852F390}" presName="text2" presStyleLbl="fgAcc2" presStyleIdx="1" presStyleCnt="4">
        <dgm:presLayoutVars>
          <dgm:chPref val="3"/>
        </dgm:presLayoutVars>
      </dgm:prSet>
      <dgm:spPr/>
    </dgm:pt>
    <dgm:pt modelId="{8743D128-6330-4D2C-9730-3E6C68992A40}" type="pres">
      <dgm:prSet presAssocID="{E4C6EC55-CF8B-4C2C-BC4F-D4B5F852F390}" presName="hierChild3" presStyleCnt="0"/>
      <dgm:spPr/>
    </dgm:pt>
    <dgm:pt modelId="{A720366B-FB77-456C-9DF3-DD1C06F76B55}" type="pres">
      <dgm:prSet presAssocID="{AFBF71EE-18DF-43C3-B693-9742B73CC974}" presName="Name10" presStyleLbl="parChTrans1D2" presStyleIdx="2" presStyleCnt="4"/>
      <dgm:spPr/>
    </dgm:pt>
    <dgm:pt modelId="{4F565B3E-BAE4-4CFF-94F8-2A3123609FAD}" type="pres">
      <dgm:prSet presAssocID="{433F2664-E4E0-4890-A2ED-71B890B8D950}" presName="hierRoot2" presStyleCnt="0"/>
      <dgm:spPr/>
    </dgm:pt>
    <dgm:pt modelId="{44D906E3-706E-4DD0-A86C-BDD8BCCF016C}" type="pres">
      <dgm:prSet presAssocID="{433F2664-E4E0-4890-A2ED-71B890B8D950}" presName="composite2" presStyleCnt="0"/>
      <dgm:spPr/>
    </dgm:pt>
    <dgm:pt modelId="{4EEA4760-2A28-4AEA-952B-F7A0485110AB}" type="pres">
      <dgm:prSet presAssocID="{433F2664-E4E0-4890-A2ED-71B890B8D950}" presName="background2" presStyleLbl="node2" presStyleIdx="2" presStyleCnt="4"/>
      <dgm:spPr/>
    </dgm:pt>
    <dgm:pt modelId="{433D0593-5498-4600-B30E-7363DD7ECFAB}" type="pres">
      <dgm:prSet presAssocID="{433F2664-E4E0-4890-A2ED-71B890B8D950}" presName="text2" presStyleLbl="fgAcc2" presStyleIdx="2" presStyleCnt="4">
        <dgm:presLayoutVars>
          <dgm:chPref val="3"/>
        </dgm:presLayoutVars>
      </dgm:prSet>
      <dgm:spPr/>
    </dgm:pt>
    <dgm:pt modelId="{B504EBB7-80B6-40A4-BD60-FFA07732FCFA}" type="pres">
      <dgm:prSet presAssocID="{433F2664-E4E0-4890-A2ED-71B890B8D950}" presName="hierChild3" presStyleCnt="0"/>
      <dgm:spPr/>
    </dgm:pt>
    <dgm:pt modelId="{1712B934-527B-47E0-A97D-25F31DC54EB8}" type="pres">
      <dgm:prSet presAssocID="{C710038F-E062-4500-8BA3-1D2D2611CF99}" presName="Name10" presStyleLbl="parChTrans1D2" presStyleIdx="3" presStyleCnt="4"/>
      <dgm:spPr/>
    </dgm:pt>
    <dgm:pt modelId="{1BFBE622-8797-4C5F-A780-1491721948FB}" type="pres">
      <dgm:prSet presAssocID="{69CC7C82-965E-4CB9-B592-4134B52796E7}" presName="hierRoot2" presStyleCnt="0"/>
      <dgm:spPr/>
    </dgm:pt>
    <dgm:pt modelId="{863CB059-3656-45DC-B35D-BE74DA060804}" type="pres">
      <dgm:prSet presAssocID="{69CC7C82-965E-4CB9-B592-4134B52796E7}" presName="composite2" presStyleCnt="0"/>
      <dgm:spPr/>
    </dgm:pt>
    <dgm:pt modelId="{2ED05507-2CA8-4769-99DF-4416A730604E}" type="pres">
      <dgm:prSet presAssocID="{69CC7C82-965E-4CB9-B592-4134B52796E7}" presName="background2" presStyleLbl="node2" presStyleIdx="3" presStyleCnt="4"/>
      <dgm:spPr/>
    </dgm:pt>
    <dgm:pt modelId="{B7775F13-B743-4C82-993B-8FA26C4061FF}" type="pres">
      <dgm:prSet presAssocID="{69CC7C82-965E-4CB9-B592-4134B52796E7}" presName="text2" presStyleLbl="fgAcc2" presStyleIdx="3" presStyleCnt="4">
        <dgm:presLayoutVars>
          <dgm:chPref val="3"/>
        </dgm:presLayoutVars>
      </dgm:prSet>
      <dgm:spPr/>
    </dgm:pt>
    <dgm:pt modelId="{1AA54CAE-6A26-4A29-A6D2-1859038FB1FC}" type="pres">
      <dgm:prSet presAssocID="{69CC7C82-965E-4CB9-B592-4134B52796E7}" presName="hierChild3" presStyleCnt="0"/>
      <dgm:spPr/>
    </dgm:pt>
  </dgm:ptLst>
  <dgm:cxnLst>
    <dgm:cxn modelId="{4C4FC371-291C-436F-96A2-28AA0460943B}" type="presOf" srcId="{C710038F-E062-4500-8BA3-1D2D2611CF99}" destId="{1712B934-527B-47E0-A97D-25F31DC54EB8}" srcOrd="0" destOrd="0" presId="urn:microsoft.com/office/officeart/2005/8/layout/hierarchy1"/>
    <dgm:cxn modelId="{F6186089-7F39-4815-A00B-73DD4AB11586}" type="presOf" srcId="{69CC7C82-965E-4CB9-B592-4134B52796E7}" destId="{B7775F13-B743-4C82-993B-8FA26C4061FF}" srcOrd="0" destOrd="0" presId="urn:microsoft.com/office/officeart/2005/8/layout/hierarchy1"/>
    <dgm:cxn modelId="{29E3E694-E0D9-4DBB-B0B4-C483A3B263AE}" type="presOf" srcId="{AFBF71EE-18DF-43C3-B693-9742B73CC974}" destId="{A720366B-FB77-456C-9DF3-DD1C06F76B55}" srcOrd="0" destOrd="0" presId="urn:microsoft.com/office/officeart/2005/8/layout/hierarchy1"/>
    <dgm:cxn modelId="{8A8786AE-54E6-456E-9A12-218AB87433B1}" type="presOf" srcId="{42B4B683-52A2-41F3-8EF9-1B03159F1542}" destId="{901E7BF5-A206-41F5-8277-CAC786CF6989}" srcOrd="0" destOrd="0" presId="urn:microsoft.com/office/officeart/2005/8/layout/hierarchy1"/>
    <dgm:cxn modelId="{703FC5B2-FF84-476F-8AB9-99D5B98A1D64}" type="presOf" srcId="{2CCEB7BB-B5D3-4F15-A537-327821604807}" destId="{A68D3A96-8A94-4EF6-A81D-7D23F581397A}" srcOrd="0" destOrd="0" presId="urn:microsoft.com/office/officeart/2005/8/layout/hierarchy1"/>
    <dgm:cxn modelId="{A4CCA1B3-5069-4471-935D-B2E17FEA83D6}" type="presOf" srcId="{328453FB-0918-48B2-85A1-616CB4DACCCC}" destId="{CE682210-E18D-4A3F-ADE7-92CDF0AF99D3}" srcOrd="0" destOrd="0" presId="urn:microsoft.com/office/officeart/2005/8/layout/hierarchy1"/>
    <dgm:cxn modelId="{D1CBA9B9-58F8-4091-B709-01473C039564}" type="presOf" srcId="{588A04E7-228E-44A4-B4FC-C70AF11C4159}" destId="{73EA6CBD-AE87-4D59-B355-D5ECC9A87C12}" srcOrd="0" destOrd="0" presId="urn:microsoft.com/office/officeart/2005/8/layout/hierarchy1"/>
    <dgm:cxn modelId="{8B119CC1-F929-4AE4-A338-8613F0EF18FB}" srcId="{42B4B683-52A2-41F3-8EF9-1B03159F1542}" destId="{328453FB-0918-48B2-85A1-616CB4DACCCC}" srcOrd="0" destOrd="0" parTransId="{F2C0963F-4192-433A-967A-6A29668DDC8A}" sibTransId="{15F3E747-19F3-469F-9DC1-B2C489582A8E}"/>
    <dgm:cxn modelId="{235E87C6-786F-462B-9451-E307EC54AA77}" type="presOf" srcId="{433F2664-E4E0-4890-A2ED-71B890B8D950}" destId="{433D0593-5498-4600-B30E-7363DD7ECFAB}" srcOrd="0" destOrd="0" presId="urn:microsoft.com/office/officeart/2005/8/layout/hierarchy1"/>
    <dgm:cxn modelId="{76CBA2C8-61F4-4EBE-98D7-F48060058670}" srcId="{328453FB-0918-48B2-85A1-616CB4DACCCC}" destId="{E4C6EC55-CF8B-4C2C-BC4F-D4B5F852F390}" srcOrd="1" destOrd="0" parTransId="{DE56AFA8-9F36-425D-BB22-C293BAA43DCA}" sibTransId="{8D060289-C05F-4A6B-8E4B-477160DB0D8A}"/>
    <dgm:cxn modelId="{A729D0D3-DC91-4B76-8F97-D584B2D099A6}" type="presOf" srcId="{E4C6EC55-CF8B-4C2C-BC4F-D4B5F852F390}" destId="{21848D83-44D9-4F14-B376-F87B46DB743B}" srcOrd="0" destOrd="0" presId="urn:microsoft.com/office/officeart/2005/8/layout/hierarchy1"/>
    <dgm:cxn modelId="{D9628DE4-0552-4107-9111-F33A927CDFF8}" srcId="{328453FB-0918-48B2-85A1-616CB4DACCCC}" destId="{433F2664-E4E0-4890-A2ED-71B890B8D950}" srcOrd="2" destOrd="0" parTransId="{AFBF71EE-18DF-43C3-B693-9742B73CC974}" sibTransId="{3AA8DB93-77AD-459B-B8F7-0048A832A5AE}"/>
    <dgm:cxn modelId="{BB7A87F0-FF37-485B-A1CE-706CD5157428}" srcId="{328453FB-0918-48B2-85A1-616CB4DACCCC}" destId="{588A04E7-228E-44A4-B4FC-C70AF11C4159}" srcOrd="0" destOrd="0" parTransId="{2CCEB7BB-B5D3-4F15-A537-327821604807}" sibTransId="{A93B153F-B5EF-4BC1-8DA5-540F00715C05}"/>
    <dgm:cxn modelId="{70F6EDF3-CC63-4B34-AE62-E675DF42CFD8}" srcId="{328453FB-0918-48B2-85A1-616CB4DACCCC}" destId="{69CC7C82-965E-4CB9-B592-4134B52796E7}" srcOrd="3" destOrd="0" parTransId="{C710038F-E062-4500-8BA3-1D2D2611CF99}" sibTransId="{8C2D1822-45C1-474D-8E8C-C17E7F9C4D14}"/>
    <dgm:cxn modelId="{3BEC4DFA-069A-4993-AB11-90F91E060F2B}" type="presOf" srcId="{DE56AFA8-9F36-425D-BB22-C293BAA43DCA}" destId="{41DBE808-065D-443C-BFEC-E6A08128D91C}" srcOrd="0" destOrd="0" presId="urn:microsoft.com/office/officeart/2005/8/layout/hierarchy1"/>
    <dgm:cxn modelId="{F6E27146-28A8-4AB7-A50F-EEE689DD9F20}" type="presParOf" srcId="{901E7BF5-A206-41F5-8277-CAC786CF6989}" destId="{0BEFB30C-8B0F-4BA3-92AC-91572D44013F}" srcOrd="0" destOrd="0" presId="urn:microsoft.com/office/officeart/2005/8/layout/hierarchy1"/>
    <dgm:cxn modelId="{7226DC50-28B5-497F-9B89-1A09A6546019}" type="presParOf" srcId="{0BEFB30C-8B0F-4BA3-92AC-91572D44013F}" destId="{DEFF5890-B700-4EB2-B4DE-47D33AD084F3}" srcOrd="0" destOrd="0" presId="urn:microsoft.com/office/officeart/2005/8/layout/hierarchy1"/>
    <dgm:cxn modelId="{8B449F8E-F52B-43E4-A57C-F6999279ADB3}" type="presParOf" srcId="{DEFF5890-B700-4EB2-B4DE-47D33AD084F3}" destId="{9B53C73A-2C50-4674-B837-87E459F67FDE}" srcOrd="0" destOrd="0" presId="urn:microsoft.com/office/officeart/2005/8/layout/hierarchy1"/>
    <dgm:cxn modelId="{0D4FE368-DA4E-4042-9CD7-F40095FA5DDD}" type="presParOf" srcId="{DEFF5890-B700-4EB2-B4DE-47D33AD084F3}" destId="{CE682210-E18D-4A3F-ADE7-92CDF0AF99D3}" srcOrd="1" destOrd="0" presId="urn:microsoft.com/office/officeart/2005/8/layout/hierarchy1"/>
    <dgm:cxn modelId="{5102D7CD-351A-4C24-A96B-062180CEB126}" type="presParOf" srcId="{0BEFB30C-8B0F-4BA3-92AC-91572D44013F}" destId="{9F70B07D-7632-41A0-8BA3-F5759AC8DAE0}" srcOrd="1" destOrd="0" presId="urn:microsoft.com/office/officeart/2005/8/layout/hierarchy1"/>
    <dgm:cxn modelId="{DF6D9EA5-04E2-4C40-B36F-7E16605007C9}" type="presParOf" srcId="{9F70B07D-7632-41A0-8BA3-F5759AC8DAE0}" destId="{A68D3A96-8A94-4EF6-A81D-7D23F581397A}" srcOrd="0" destOrd="0" presId="urn:microsoft.com/office/officeart/2005/8/layout/hierarchy1"/>
    <dgm:cxn modelId="{BA14D8F0-8260-455C-ACD7-DB8CA1181D86}" type="presParOf" srcId="{9F70B07D-7632-41A0-8BA3-F5759AC8DAE0}" destId="{A05D21B1-F9C8-4E01-B9C1-E04C3FC2DCB2}" srcOrd="1" destOrd="0" presId="urn:microsoft.com/office/officeart/2005/8/layout/hierarchy1"/>
    <dgm:cxn modelId="{8ACA7CDE-6594-41A0-8419-5EEBCB0C6DA4}" type="presParOf" srcId="{A05D21B1-F9C8-4E01-B9C1-E04C3FC2DCB2}" destId="{16CA90CC-DA33-4CF0-9640-3EA38C15CDB8}" srcOrd="0" destOrd="0" presId="urn:microsoft.com/office/officeart/2005/8/layout/hierarchy1"/>
    <dgm:cxn modelId="{EDEC4C74-4E0C-46D2-9007-C59BF0D67630}" type="presParOf" srcId="{16CA90CC-DA33-4CF0-9640-3EA38C15CDB8}" destId="{7E92D7B8-17BB-4FB7-9BCC-E30A998FAAC7}" srcOrd="0" destOrd="0" presId="urn:microsoft.com/office/officeart/2005/8/layout/hierarchy1"/>
    <dgm:cxn modelId="{3EB19E05-CCFC-46B8-A907-1C546AB4173F}" type="presParOf" srcId="{16CA90CC-DA33-4CF0-9640-3EA38C15CDB8}" destId="{73EA6CBD-AE87-4D59-B355-D5ECC9A87C12}" srcOrd="1" destOrd="0" presId="urn:microsoft.com/office/officeart/2005/8/layout/hierarchy1"/>
    <dgm:cxn modelId="{A3CEC90F-D077-4532-B235-388C980FB9E4}" type="presParOf" srcId="{A05D21B1-F9C8-4E01-B9C1-E04C3FC2DCB2}" destId="{C0669EB7-2787-42FE-B0B8-14AB0DD320F0}" srcOrd="1" destOrd="0" presId="urn:microsoft.com/office/officeart/2005/8/layout/hierarchy1"/>
    <dgm:cxn modelId="{F80023B6-733D-4859-A149-A6C7571E73F0}" type="presParOf" srcId="{9F70B07D-7632-41A0-8BA3-F5759AC8DAE0}" destId="{41DBE808-065D-443C-BFEC-E6A08128D91C}" srcOrd="2" destOrd="0" presId="urn:microsoft.com/office/officeart/2005/8/layout/hierarchy1"/>
    <dgm:cxn modelId="{39F3AB9F-C9B0-4314-AFB6-11212551F90B}" type="presParOf" srcId="{9F70B07D-7632-41A0-8BA3-F5759AC8DAE0}" destId="{875D4086-C559-433E-A7C7-FB584B7B1958}" srcOrd="3" destOrd="0" presId="urn:microsoft.com/office/officeart/2005/8/layout/hierarchy1"/>
    <dgm:cxn modelId="{10915EDD-26A3-4D1E-981A-56C97C74D295}" type="presParOf" srcId="{875D4086-C559-433E-A7C7-FB584B7B1958}" destId="{E046B02B-66B6-492E-B2A6-8A7183FAE877}" srcOrd="0" destOrd="0" presId="urn:microsoft.com/office/officeart/2005/8/layout/hierarchy1"/>
    <dgm:cxn modelId="{FB83D00F-AEED-47F9-ACC0-0ABC2FD5C3CB}" type="presParOf" srcId="{E046B02B-66B6-492E-B2A6-8A7183FAE877}" destId="{BFD5B081-210A-41F5-BA24-284FC00A35B0}" srcOrd="0" destOrd="0" presId="urn:microsoft.com/office/officeart/2005/8/layout/hierarchy1"/>
    <dgm:cxn modelId="{D21C99F7-5298-4928-8944-7A2641D68EA8}" type="presParOf" srcId="{E046B02B-66B6-492E-B2A6-8A7183FAE877}" destId="{21848D83-44D9-4F14-B376-F87B46DB743B}" srcOrd="1" destOrd="0" presId="urn:microsoft.com/office/officeart/2005/8/layout/hierarchy1"/>
    <dgm:cxn modelId="{742EAC58-FBD0-447C-9691-C0BCC1F237B2}" type="presParOf" srcId="{875D4086-C559-433E-A7C7-FB584B7B1958}" destId="{8743D128-6330-4D2C-9730-3E6C68992A40}" srcOrd="1" destOrd="0" presId="urn:microsoft.com/office/officeart/2005/8/layout/hierarchy1"/>
    <dgm:cxn modelId="{53655B5C-DBD9-4A64-AF2B-550D2518B1C4}" type="presParOf" srcId="{9F70B07D-7632-41A0-8BA3-F5759AC8DAE0}" destId="{A720366B-FB77-456C-9DF3-DD1C06F76B55}" srcOrd="4" destOrd="0" presId="urn:microsoft.com/office/officeart/2005/8/layout/hierarchy1"/>
    <dgm:cxn modelId="{203D1B8A-9B0B-4414-B3C5-67E9AF55ADDB}" type="presParOf" srcId="{9F70B07D-7632-41A0-8BA3-F5759AC8DAE0}" destId="{4F565B3E-BAE4-4CFF-94F8-2A3123609FAD}" srcOrd="5" destOrd="0" presId="urn:microsoft.com/office/officeart/2005/8/layout/hierarchy1"/>
    <dgm:cxn modelId="{9DADD841-4DC6-47BF-AAC8-E9220AD85053}" type="presParOf" srcId="{4F565B3E-BAE4-4CFF-94F8-2A3123609FAD}" destId="{44D906E3-706E-4DD0-A86C-BDD8BCCF016C}" srcOrd="0" destOrd="0" presId="urn:microsoft.com/office/officeart/2005/8/layout/hierarchy1"/>
    <dgm:cxn modelId="{34FC1C50-7790-4410-8211-C3D3C3C1E8AC}" type="presParOf" srcId="{44D906E3-706E-4DD0-A86C-BDD8BCCF016C}" destId="{4EEA4760-2A28-4AEA-952B-F7A0485110AB}" srcOrd="0" destOrd="0" presId="urn:microsoft.com/office/officeart/2005/8/layout/hierarchy1"/>
    <dgm:cxn modelId="{AF8C4AB7-99DC-411B-B9FA-7EA6B0234D00}" type="presParOf" srcId="{44D906E3-706E-4DD0-A86C-BDD8BCCF016C}" destId="{433D0593-5498-4600-B30E-7363DD7ECFAB}" srcOrd="1" destOrd="0" presId="urn:microsoft.com/office/officeart/2005/8/layout/hierarchy1"/>
    <dgm:cxn modelId="{7B23B0C7-6462-43B7-9578-274DAC7B32F5}" type="presParOf" srcId="{4F565B3E-BAE4-4CFF-94F8-2A3123609FAD}" destId="{B504EBB7-80B6-40A4-BD60-FFA07732FCFA}" srcOrd="1" destOrd="0" presId="urn:microsoft.com/office/officeart/2005/8/layout/hierarchy1"/>
    <dgm:cxn modelId="{83B11423-D488-4DCC-B5F2-4D8ABE707C31}" type="presParOf" srcId="{9F70B07D-7632-41A0-8BA3-F5759AC8DAE0}" destId="{1712B934-527B-47E0-A97D-25F31DC54EB8}" srcOrd="6" destOrd="0" presId="urn:microsoft.com/office/officeart/2005/8/layout/hierarchy1"/>
    <dgm:cxn modelId="{9B66B757-E52C-4BF9-BBF4-44641CEC0143}" type="presParOf" srcId="{9F70B07D-7632-41A0-8BA3-F5759AC8DAE0}" destId="{1BFBE622-8797-4C5F-A780-1491721948FB}" srcOrd="7" destOrd="0" presId="urn:microsoft.com/office/officeart/2005/8/layout/hierarchy1"/>
    <dgm:cxn modelId="{39D752E5-68E4-47DB-877A-CDB0B08E7507}" type="presParOf" srcId="{1BFBE622-8797-4C5F-A780-1491721948FB}" destId="{863CB059-3656-45DC-B35D-BE74DA060804}" srcOrd="0" destOrd="0" presId="urn:microsoft.com/office/officeart/2005/8/layout/hierarchy1"/>
    <dgm:cxn modelId="{5195760A-DB6F-4807-AFBA-1E0050F8EECF}" type="presParOf" srcId="{863CB059-3656-45DC-B35D-BE74DA060804}" destId="{2ED05507-2CA8-4769-99DF-4416A730604E}" srcOrd="0" destOrd="0" presId="urn:microsoft.com/office/officeart/2005/8/layout/hierarchy1"/>
    <dgm:cxn modelId="{C15BA0AE-F0E1-48AF-9F19-CF55DA0442D6}" type="presParOf" srcId="{863CB059-3656-45DC-B35D-BE74DA060804}" destId="{B7775F13-B743-4C82-993B-8FA26C4061FF}" srcOrd="1" destOrd="0" presId="urn:microsoft.com/office/officeart/2005/8/layout/hierarchy1"/>
    <dgm:cxn modelId="{58F20B7C-8024-407A-88F0-928CD02DCE1F}" type="presParOf" srcId="{1BFBE622-8797-4C5F-A780-1491721948FB}" destId="{1AA54CAE-6A26-4A29-A6D2-1859038FB1F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F7E222-E468-48EF-999B-D6518B4311BC}">
      <dsp:nvSpPr>
        <dsp:cNvPr id="0" name=""/>
        <dsp:cNvSpPr/>
      </dsp:nvSpPr>
      <dsp:spPr>
        <a:xfrm>
          <a:off x="1564499" y="23831"/>
          <a:ext cx="1749937" cy="1749937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4649F0-F591-4B46-8A5D-FCE35CA91302}">
      <dsp:nvSpPr>
        <dsp:cNvPr id="0" name=""/>
        <dsp:cNvSpPr/>
      </dsp:nvSpPr>
      <dsp:spPr>
        <a:xfrm>
          <a:off x="1937437" y="396769"/>
          <a:ext cx="1004062" cy="10040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71A853-E2D9-4609-99EB-86850A453E92}">
      <dsp:nvSpPr>
        <dsp:cNvPr id="0" name=""/>
        <dsp:cNvSpPr/>
      </dsp:nvSpPr>
      <dsp:spPr>
        <a:xfrm>
          <a:off x="1005093" y="2318831"/>
          <a:ext cx="2868750" cy="101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b="1" kern="1200" dirty="0"/>
            <a:t>When: </a:t>
          </a:r>
          <a:r>
            <a:rPr lang="en-US" sz="1800" b="0" kern="1200" dirty="0"/>
            <a:t>June 17</a:t>
          </a:r>
          <a:r>
            <a:rPr lang="en-US" sz="1800" b="0" kern="1200" baseline="30000" dirty="0"/>
            <a:t>th</a:t>
          </a:r>
          <a:r>
            <a:rPr lang="en-US" sz="1800" b="0" kern="1200" dirty="0"/>
            <a:t>-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b="0" kern="1200" dirty="0"/>
            <a:t>July 31</a:t>
          </a:r>
          <a:r>
            <a:rPr lang="en-US" sz="1800" b="0" kern="1200" baseline="30000" dirty="0"/>
            <a:t>st</a:t>
          </a:r>
          <a:r>
            <a:rPr lang="en-US" sz="1800" b="0" kern="1200" dirty="0"/>
            <a:t> </a:t>
          </a:r>
        </a:p>
      </dsp:txBody>
      <dsp:txXfrm>
        <a:off x="1005093" y="2318831"/>
        <a:ext cx="2868750" cy="1012500"/>
      </dsp:txXfrm>
    </dsp:sp>
    <dsp:sp modelId="{F868B5FE-C3B0-4146-A107-35844AC995F8}">
      <dsp:nvSpPr>
        <dsp:cNvPr id="0" name=""/>
        <dsp:cNvSpPr/>
      </dsp:nvSpPr>
      <dsp:spPr>
        <a:xfrm>
          <a:off x="4935280" y="23831"/>
          <a:ext cx="1749937" cy="1749937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F3CED9-DCC3-4D41-96B2-C3AD62D90529}">
      <dsp:nvSpPr>
        <dsp:cNvPr id="0" name=""/>
        <dsp:cNvSpPr/>
      </dsp:nvSpPr>
      <dsp:spPr>
        <a:xfrm>
          <a:off x="5308218" y="396769"/>
          <a:ext cx="1004062" cy="10040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E06DDC-0954-4051-81F4-43C694009C61}">
      <dsp:nvSpPr>
        <dsp:cNvPr id="0" name=""/>
        <dsp:cNvSpPr/>
      </dsp:nvSpPr>
      <dsp:spPr>
        <a:xfrm>
          <a:off x="4375874" y="2318831"/>
          <a:ext cx="2868750" cy="101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b="1" kern="1200" dirty="0"/>
            <a:t>Where: </a:t>
          </a:r>
          <a:r>
            <a:rPr lang="en-US" sz="1800" b="0" i="0" kern="1200" dirty="0">
              <a:hlinkClick xmlns:r="http://schemas.openxmlformats.org/officeDocument/2006/relationships" r:id="rId5"/>
            </a:rPr>
            <a:t>https://ucanr.co1.qualtrics.com/jfe/form/SV_0diyh5QzX7RlnFk</a:t>
          </a:r>
          <a:endParaRPr lang="en-US" sz="1800" b="0" kern="1200" dirty="0"/>
        </a:p>
      </dsp:txBody>
      <dsp:txXfrm>
        <a:off x="4375874" y="2318831"/>
        <a:ext cx="2868750" cy="1012500"/>
      </dsp:txXfrm>
    </dsp:sp>
    <dsp:sp modelId="{79E6252F-8AC3-45B8-83CC-83F2B4FED45F}">
      <dsp:nvSpPr>
        <dsp:cNvPr id="0" name=""/>
        <dsp:cNvSpPr/>
      </dsp:nvSpPr>
      <dsp:spPr>
        <a:xfrm>
          <a:off x="8306062" y="23831"/>
          <a:ext cx="1749937" cy="1749937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E72D83-E3C2-4293-A2E2-2C154B7015D1}">
      <dsp:nvSpPr>
        <dsp:cNvPr id="0" name=""/>
        <dsp:cNvSpPr/>
      </dsp:nvSpPr>
      <dsp:spPr>
        <a:xfrm>
          <a:off x="8678999" y="396769"/>
          <a:ext cx="1004062" cy="1004062"/>
        </a:xfrm>
        <a:prstGeom prst="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A19A06-4317-4110-8EC7-EC0ADC5B9301}">
      <dsp:nvSpPr>
        <dsp:cNvPr id="0" name=""/>
        <dsp:cNvSpPr/>
      </dsp:nvSpPr>
      <dsp:spPr>
        <a:xfrm>
          <a:off x="7746655" y="2318831"/>
          <a:ext cx="2868750" cy="101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b="1" kern="1200" dirty="0"/>
            <a:t>What: </a:t>
          </a:r>
          <a:r>
            <a:rPr lang="en-US" sz="1800" b="0" kern="1200" dirty="0"/>
            <a:t>Take a ~15 minute survey to help NPI best support your evaluation! </a:t>
          </a:r>
          <a:endParaRPr lang="en-US" sz="1800" kern="1200" dirty="0"/>
        </a:p>
      </dsp:txBody>
      <dsp:txXfrm>
        <a:off x="7746655" y="2318831"/>
        <a:ext cx="2868750" cy="101250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BDAB68-7E4A-4B84-AD4F-9EF7FDFC2794}">
      <dsp:nvSpPr>
        <dsp:cNvPr id="0" name=""/>
        <dsp:cNvSpPr/>
      </dsp:nvSpPr>
      <dsp:spPr>
        <a:xfrm>
          <a:off x="2290" y="986473"/>
          <a:ext cx="2766057" cy="138302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Consent</a:t>
          </a:r>
        </a:p>
      </dsp:txBody>
      <dsp:txXfrm>
        <a:off x="42798" y="1026981"/>
        <a:ext cx="2685041" cy="1302012"/>
      </dsp:txXfrm>
    </dsp:sp>
    <dsp:sp modelId="{42C2537E-0286-42D7-8283-4FAFA73F2802}">
      <dsp:nvSpPr>
        <dsp:cNvPr id="0" name=""/>
        <dsp:cNvSpPr/>
      </dsp:nvSpPr>
      <dsp:spPr>
        <a:xfrm rot="19457599">
          <a:off x="2640277" y="1243276"/>
          <a:ext cx="1362564" cy="74179"/>
        </a:xfrm>
        <a:custGeom>
          <a:avLst/>
          <a:gdLst/>
          <a:ahLst/>
          <a:cxnLst/>
          <a:rect l="0" t="0" r="0" b="0"/>
          <a:pathLst>
            <a:path>
              <a:moveTo>
                <a:pt x="0" y="37089"/>
              </a:moveTo>
              <a:lnTo>
                <a:pt x="1362564" y="37089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287495" y="1246302"/>
        <a:ext cx="68128" cy="68128"/>
      </dsp:txXfrm>
    </dsp:sp>
    <dsp:sp modelId="{40DCD163-1875-4070-97F6-E8E7F7E7A783}">
      <dsp:nvSpPr>
        <dsp:cNvPr id="0" name=""/>
        <dsp:cNvSpPr/>
      </dsp:nvSpPr>
      <dsp:spPr>
        <a:xfrm>
          <a:off x="3874771" y="191231"/>
          <a:ext cx="2766057" cy="138302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Parent</a:t>
          </a:r>
        </a:p>
      </dsp:txBody>
      <dsp:txXfrm>
        <a:off x="3915279" y="231739"/>
        <a:ext cx="2685041" cy="1302012"/>
      </dsp:txXfrm>
    </dsp:sp>
    <dsp:sp modelId="{844CE1B9-84D9-46D8-9997-DA40CDDD675E}">
      <dsp:nvSpPr>
        <dsp:cNvPr id="0" name=""/>
        <dsp:cNvSpPr/>
      </dsp:nvSpPr>
      <dsp:spPr>
        <a:xfrm>
          <a:off x="6640828" y="845656"/>
          <a:ext cx="1106423" cy="74179"/>
        </a:xfrm>
        <a:custGeom>
          <a:avLst/>
          <a:gdLst/>
          <a:ahLst/>
          <a:cxnLst/>
          <a:rect l="0" t="0" r="0" b="0"/>
          <a:pathLst>
            <a:path>
              <a:moveTo>
                <a:pt x="0" y="37089"/>
              </a:moveTo>
              <a:lnTo>
                <a:pt x="1106423" y="37089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166379" y="855085"/>
        <a:ext cx="55321" cy="55321"/>
      </dsp:txXfrm>
    </dsp:sp>
    <dsp:sp modelId="{E9BC046C-CBCF-4E50-8D4C-494CB2A487A0}">
      <dsp:nvSpPr>
        <dsp:cNvPr id="0" name=""/>
        <dsp:cNvSpPr/>
      </dsp:nvSpPr>
      <dsp:spPr>
        <a:xfrm>
          <a:off x="7747251" y="191231"/>
          <a:ext cx="2766057" cy="138302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 err="1"/>
            <a:t>Opt</a:t>
          </a:r>
          <a:r>
            <a:rPr lang="en-US" sz="2700" kern="1200" dirty="0"/>
            <a:t> Out Form sent home two weeks before pre-test</a:t>
          </a:r>
        </a:p>
      </dsp:txBody>
      <dsp:txXfrm>
        <a:off x="7787759" y="231739"/>
        <a:ext cx="2685041" cy="1302012"/>
      </dsp:txXfrm>
    </dsp:sp>
    <dsp:sp modelId="{7BF1F039-A30C-4208-90B9-4E64D40F57E8}">
      <dsp:nvSpPr>
        <dsp:cNvPr id="0" name=""/>
        <dsp:cNvSpPr/>
      </dsp:nvSpPr>
      <dsp:spPr>
        <a:xfrm rot="2142401">
          <a:off x="2640277" y="2038518"/>
          <a:ext cx="1362564" cy="74179"/>
        </a:xfrm>
        <a:custGeom>
          <a:avLst/>
          <a:gdLst/>
          <a:ahLst/>
          <a:cxnLst/>
          <a:rect l="0" t="0" r="0" b="0"/>
          <a:pathLst>
            <a:path>
              <a:moveTo>
                <a:pt x="0" y="37089"/>
              </a:moveTo>
              <a:lnTo>
                <a:pt x="1362564" y="37089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287495" y="2041544"/>
        <a:ext cx="68128" cy="68128"/>
      </dsp:txXfrm>
    </dsp:sp>
    <dsp:sp modelId="{576AC703-9327-4D0C-950B-087ABB49ED9B}">
      <dsp:nvSpPr>
        <dsp:cNvPr id="0" name=""/>
        <dsp:cNvSpPr/>
      </dsp:nvSpPr>
      <dsp:spPr>
        <a:xfrm>
          <a:off x="3874771" y="1781714"/>
          <a:ext cx="2766057" cy="138302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Student</a:t>
          </a:r>
        </a:p>
      </dsp:txBody>
      <dsp:txXfrm>
        <a:off x="3915279" y="1822222"/>
        <a:ext cx="2685041" cy="1302012"/>
      </dsp:txXfrm>
    </dsp:sp>
    <dsp:sp modelId="{DE8AF0C2-EC98-4B44-9223-B87B30A2C573}">
      <dsp:nvSpPr>
        <dsp:cNvPr id="0" name=""/>
        <dsp:cNvSpPr/>
      </dsp:nvSpPr>
      <dsp:spPr>
        <a:xfrm>
          <a:off x="6640828" y="2436139"/>
          <a:ext cx="1106423" cy="74179"/>
        </a:xfrm>
        <a:custGeom>
          <a:avLst/>
          <a:gdLst/>
          <a:ahLst/>
          <a:cxnLst/>
          <a:rect l="0" t="0" r="0" b="0"/>
          <a:pathLst>
            <a:path>
              <a:moveTo>
                <a:pt x="0" y="37089"/>
              </a:moveTo>
              <a:lnTo>
                <a:pt x="1106423" y="37089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166379" y="2445568"/>
        <a:ext cx="55321" cy="55321"/>
      </dsp:txXfrm>
    </dsp:sp>
    <dsp:sp modelId="{401C9476-BB5D-469A-9E96-70DF47022AEF}">
      <dsp:nvSpPr>
        <dsp:cNvPr id="0" name=""/>
        <dsp:cNvSpPr/>
      </dsp:nvSpPr>
      <dsp:spPr>
        <a:xfrm>
          <a:off x="7747251" y="1781714"/>
          <a:ext cx="2766057" cy="138302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First page of survey</a:t>
          </a:r>
        </a:p>
      </dsp:txBody>
      <dsp:txXfrm>
        <a:off x="7787759" y="1822222"/>
        <a:ext cx="2685041" cy="130201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3E72D6-AB07-4F24-8BE5-46A1939EECDD}">
      <dsp:nvSpPr>
        <dsp:cNvPr id="0" name=""/>
        <dsp:cNvSpPr/>
      </dsp:nvSpPr>
      <dsp:spPr>
        <a:xfrm>
          <a:off x="3594" y="413086"/>
          <a:ext cx="1946002" cy="116760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Arabic </a:t>
          </a:r>
        </a:p>
      </dsp:txBody>
      <dsp:txXfrm>
        <a:off x="3594" y="413086"/>
        <a:ext cx="1946002" cy="1167601"/>
      </dsp:txXfrm>
    </dsp:sp>
    <dsp:sp modelId="{AF2C1F24-CC52-4BFC-BAF1-B1B043CBA9DB}">
      <dsp:nvSpPr>
        <dsp:cNvPr id="0" name=""/>
        <dsp:cNvSpPr/>
      </dsp:nvSpPr>
      <dsp:spPr>
        <a:xfrm>
          <a:off x="2144196" y="413086"/>
          <a:ext cx="1946002" cy="116760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Armenian</a:t>
          </a:r>
        </a:p>
      </dsp:txBody>
      <dsp:txXfrm>
        <a:off x="2144196" y="413086"/>
        <a:ext cx="1946002" cy="1167601"/>
      </dsp:txXfrm>
    </dsp:sp>
    <dsp:sp modelId="{D0452E53-A701-4788-9E3D-23292319E479}">
      <dsp:nvSpPr>
        <dsp:cNvPr id="0" name=""/>
        <dsp:cNvSpPr/>
      </dsp:nvSpPr>
      <dsp:spPr>
        <a:xfrm>
          <a:off x="4284798" y="413086"/>
          <a:ext cx="1946002" cy="116760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Chinese (traditional)</a:t>
          </a:r>
        </a:p>
      </dsp:txBody>
      <dsp:txXfrm>
        <a:off x="4284798" y="413086"/>
        <a:ext cx="1946002" cy="1167601"/>
      </dsp:txXfrm>
    </dsp:sp>
    <dsp:sp modelId="{F671EFC5-CC4E-4382-8BA6-062967FBBC53}">
      <dsp:nvSpPr>
        <dsp:cNvPr id="0" name=""/>
        <dsp:cNvSpPr/>
      </dsp:nvSpPr>
      <dsp:spPr>
        <a:xfrm>
          <a:off x="6425401" y="413086"/>
          <a:ext cx="1946002" cy="116760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Korean</a:t>
          </a:r>
        </a:p>
      </dsp:txBody>
      <dsp:txXfrm>
        <a:off x="6425401" y="413086"/>
        <a:ext cx="1946002" cy="1167601"/>
      </dsp:txXfrm>
    </dsp:sp>
    <dsp:sp modelId="{9E78F6D6-C761-41AB-B058-6C866B2F89BF}">
      <dsp:nvSpPr>
        <dsp:cNvPr id="0" name=""/>
        <dsp:cNvSpPr/>
      </dsp:nvSpPr>
      <dsp:spPr>
        <a:xfrm>
          <a:off x="8566003" y="413086"/>
          <a:ext cx="1946002" cy="116760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Pashto</a:t>
          </a:r>
        </a:p>
      </dsp:txBody>
      <dsp:txXfrm>
        <a:off x="8566003" y="413086"/>
        <a:ext cx="1946002" cy="1167601"/>
      </dsp:txXfrm>
    </dsp:sp>
    <dsp:sp modelId="{327CE105-8DEC-485D-966F-5D95EEA41F39}">
      <dsp:nvSpPr>
        <dsp:cNvPr id="0" name=""/>
        <dsp:cNvSpPr/>
      </dsp:nvSpPr>
      <dsp:spPr>
        <a:xfrm>
          <a:off x="3594" y="1775287"/>
          <a:ext cx="1946002" cy="116760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Russian</a:t>
          </a:r>
        </a:p>
      </dsp:txBody>
      <dsp:txXfrm>
        <a:off x="3594" y="1775287"/>
        <a:ext cx="1946002" cy="1167601"/>
      </dsp:txXfrm>
    </dsp:sp>
    <dsp:sp modelId="{E479F6B4-CC1C-43D7-902B-916831B42E10}">
      <dsp:nvSpPr>
        <dsp:cNvPr id="0" name=""/>
        <dsp:cNvSpPr/>
      </dsp:nvSpPr>
      <dsp:spPr>
        <a:xfrm>
          <a:off x="2144196" y="1775287"/>
          <a:ext cx="1946002" cy="116760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Spanish</a:t>
          </a:r>
        </a:p>
      </dsp:txBody>
      <dsp:txXfrm>
        <a:off x="2144196" y="1775287"/>
        <a:ext cx="1946002" cy="1167601"/>
      </dsp:txXfrm>
    </dsp:sp>
    <dsp:sp modelId="{47C0A1C4-F877-48F3-808D-C70B1938B313}">
      <dsp:nvSpPr>
        <dsp:cNvPr id="0" name=""/>
        <dsp:cNvSpPr/>
      </dsp:nvSpPr>
      <dsp:spPr>
        <a:xfrm>
          <a:off x="4284798" y="1775287"/>
          <a:ext cx="1946002" cy="116760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Vietnamese</a:t>
          </a:r>
        </a:p>
      </dsp:txBody>
      <dsp:txXfrm>
        <a:off x="4284798" y="1775287"/>
        <a:ext cx="1946002" cy="1167601"/>
      </dsp:txXfrm>
    </dsp:sp>
    <dsp:sp modelId="{93171D59-D0B6-4539-8933-E99EA869D6DA}">
      <dsp:nvSpPr>
        <dsp:cNvPr id="0" name=""/>
        <dsp:cNvSpPr/>
      </dsp:nvSpPr>
      <dsp:spPr>
        <a:xfrm>
          <a:off x="6425401" y="1775287"/>
          <a:ext cx="1946002" cy="116760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Farsi </a:t>
          </a:r>
        </a:p>
      </dsp:txBody>
      <dsp:txXfrm>
        <a:off x="6425401" y="1775287"/>
        <a:ext cx="1946002" cy="1167601"/>
      </dsp:txXfrm>
    </dsp:sp>
    <dsp:sp modelId="{BCE750E5-540D-4C3F-A612-ABC9543270C6}">
      <dsp:nvSpPr>
        <dsp:cNvPr id="0" name=""/>
        <dsp:cNvSpPr/>
      </dsp:nvSpPr>
      <dsp:spPr>
        <a:xfrm>
          <a:off x="8566003" y="1775287"/>
          <a:ext cx="1946002" cy="116760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Punjabi</a:t>
          </a:r>
        </a:p>
      </dsp:txBody>
      <dsp:txXfrm>
        <a:off x="8566003" y="1775287"/>
        <a:ext cx="1946002" cy="1167601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F91260-BD9A-452C-AF67-6EA8B26293A7}">
      <dsp:nvSpPr>
        <dsp:cNvPr id="0" name=""/>
        <dsp:cNvSpPr/>
      </dsp:nvSpPr>
      <dsp:spPr>
        <a:xfrm>
          <a:off x="1397556" y="84456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F290B0-E690-43C6-93BE-EAAE6EF68099}">
      <dsp:nvSpPr>
        <dsp:cNvPr id="0" name=""/>
        <dsp:cNvSpPr/>
      </dsp:nvSpPr>
      <dsp:spPr>
        <a:xfrm>
          <a:off x="9086" y="2506518"/>
          <a:ext cx="4720939" cy="76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baseline="0" dirty="0"/>
            <a:t>Because questions ask about </a:t>
          </a:r>
          <a:r>
            <a:rPr lang="en-US" sz="1800" b="1" i="0" kern="1200" baseline="0" dirty="0">
              <a:solidFill>
                <a:schemeClr val="accent3"/>
              </a:solidFill>
            </a:rPr>
            <a:t>yesterday</a:t>
          </a:r>
          <a:r>
            <a:rPr lang="en-US" sz="1800" b="0" i="0" kern="1200" baseline="0" dirty="0"/>
            <a:t>, the survey must be done </a:t>
          </a:r>
          <a:r>
            <a:rPr lang="en-US" sz="1800" b="1" i="0" kern="1200" baseline="0" dirty="0">
              <a:solidFill>
                <a:schemeClr val="accent3"/>
              </a:solidFill>
            </a:rPr>
            <a:t>Tuesday through Friday</a:t>
          </a:r>
          <a:r>
            <a:rPr lang="en-US" sz="1800" b="0" i="0" kern="1200" baseline="0" dirty="0"/>
            <a:t>. </a:t>
          </a:r>
          <a:endParaRPr lang="en-US" sz="1800" kern="1200" dirty="0"/>
        </a:p>
      </dsp:txBody>
      <dsp:txXfrm>
        <a:off x="9086" y="2506518"/>
        <a:ext cx="4720939" cy="765000"/>
      </dsp:txXfrm>
    </dsp:sp>
    <dsp:sp modelId="{73CD244F-F40B-46AE-973F-C47A529FD3B1}">
      <dsp:nvSpPr>
        <dsp:cNvPr id="0" name=""/>
        <dsp:cNvSpPr/>
      </dsp:nvSpPr>
      <dsp:spPr>
        <a:xfrm>
          <a:off x="7024269" y="84456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41956D-3FED-4CB2-9941-4AF31D695714}">
      <dsp:nvSpPr>
        <dsp:cNvPr id="0" name=""/>
        <dsp:cNvSpPr/>
      </dsp:nvSpPr>
      <dsp:spPr>
        <a:xfrm>
          <a:off x="5486025" y="2506518"/>
          <a:ext cx="5020488" cy="76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baseline="0" dirty="0"/>
            <a:t>EATS should never be given on a day following a school holiday or the week after a full week break from school.</a:t>
          </a:r>
          <a:endParaRPr lang="en-US" sz="1800" kern="1200" dirty="0"/>
        </a:p>
      </dsp:txBody>
      <dsp:txXfrm>
        <a:off x="5486025" y="2506518"/>
        <a:ext cx="5020488" cy="76500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24FA42-F7CC-4151-BE7D-41EE49A75CD9}">
      <dsp:nvSpPr>
        <dsp:cNvPr id="0" name=""/>
        <dsp:cNvSpPr/>
      </dsp:nvSpPr>
      <dsp:spPr>
        <a:xfrm>
          <a:off x="0" y="594"/>
          <a:ext cx="6172199" cy="139212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66775A-FC52-4267-A831-5C138559AC74}">
      <dsp:nvSpPr>
        <dsp:cNvPr id="0" name=""/>
        <dsp:cNvSpPr/>
      </dsp:nvSpPr>
      <dsp:spPr>
        <a:xfrm>
          <a:off x="421117" y="313822"/>
          <a:ext cx="765668" cy="76566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23AF10-AA90-4544-A3DA-7B17FD44586A}">
      <dsp:nvSpPr>
        <dsp:cNvPr id="0" name=""/>
        <dsp:cNvSpPr/>
      </dsp:nvSpPr>
      <dsp:spPr>
        <a:xfrm>
          <a:off x="1607903" y="594"/>
          <a:ext cx="4564296" cy="13921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7333" tIns="147333" rIns="147333" bIns="147333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Separate pre and post links, custom to each </a:t>
          </a:r>
          <a:r>
            <a:rPr lang="en-US" sz="1600" b="1" i="1" kern="1200" dirty="0"/>
            <a:t>school</a:t>
          </a:r>
          <a:endParaRPr lang="en-US" sz="1600" b="1" kern="1200" dirty="0"/>
        </a:p>
      </dsp:txBody>
      <dsp:txXfrm>
        <a:off x="1607903" y="594"/>
        <a:ext cx="4564296" cy="1392124"/>
      </dsp:txXfrm>
    </dsp:sp>
    <dsp:sp modelId="{18C1D344-48D0-4922-99AE-A645617418C5}">
      <dsp:nvSpPr>
        <dsp:cNvPr id="0" name=""/>
        <dsp:cNvSpPr/>
      </dsp:nvSpPr>
      <dsp:spPr>
        <a:xfrm>
          <a:off x="0" y="1740750"/>
          <a:ext cx="6172199" cy="139212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D9E3E7-8C9F-4485-ABE0-7BDB65F57413}">
      <dsp:nvSpPr>
        <dsp:cNvPr id="0" name=""/>
        <dsp:cNvSpPr/>
      </dsp:nvSpPr>
      <dsp:spPr>
        <a:xfrm>
          <a:off x="421117" y="2053978"/>
          <a:ext cx="765668" cy="76566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8DA651-3263-4D27-8098-38EA49CE3568}">
      <dsp:nvSpPr>
        <dsp:cNvPr id="0" name=""/>
        <dsp:cNvSpPr/>
      </dsp:nvSpPr>
      <dsp:spPr>
        <a:xfrm>
          <a:off x="1607903" y="1740750"/>
          <a:ext cx="2777490" cy="13921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7333" tIns="147333" rIns="147333" bIns="147333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LHD, school name, PEARS site ID, and pre/post are embedded in each link and auto-populate in the survey</a:t>
          </a:r>
        </a:p>
      </dsp:txBody>
      <dsp:txXfrm>
        <a:off x="1607903" y="1740750"/>
        <a:ext cx="2777490" cy="1392124"/>
      </dsp:txXfrm>
    </dsp:sp>
    <dsp:sp modelId="{E7ABF858-21D3-4863-9304-43175699B544}">
      <dsp:nvSpPr>
        <dsp:cNvPr id="0" name=""/>
        <dsp:cNvSpPr/>
      </dsp:nvSpPr>
      <dsp:spPr>
        <a:xfrm>
          <a:off x="4385393" y="1740750"/>
          <a:ext cx="1786806" cy="13921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7333" tIns="147333" rIns="147333" bIns="147333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600" b="0" kern="1200" dirty="0"/>
            <a:t>Embedded data cannot be edited</a:t>
          </a:r>
          <a:endParaRPr lang="en-US" sz="1600" kern="1200" dirty="0"/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/>
            <a:t>Use full link</a:t>
          </a:r>
          <a:endParaRPr lang="en-US" sz="1600" kern="1200" dirty="0"/>
        </a:p>
      </dsp:txBody>
      <dsp:txXfrm>
        <a:off x="4385393" y="1740750"/>
        <a:ext cx="1786806" cy="1392124"/>
      </dsp:txXfrm>
    </dsp:sp>
    <dsp:sp modelId="{43C671CC-BC5F-40E6-A5CD-A8DEC5D54361}">
      <dsp:nvSpPr>
        <dsp:cNvPr id="0" name=""/>
        <dsp:cNvSpPr/>
      </dsp:nvSpPr>
      <dsp:spPr>
        <a:xfrm>
          <a:off x="0" y="3481500"/>
          <a:ext cx="6172199" cy="139212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F82DF7-1D41-4E44-BC1F-98D4C42FA6E2}">
      <dsp:nvSpPr>
        <dsp:cNvPr id="0" name=""/>
        <dsp:cNvSpPr/>
      </dsp:nvSpPr>
      <dsp:spPr>
        <a:xfrm>
          <a:off x="421117" y="3794133"/>
          <a:ext cx="765668" cy="76566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0A1F1C-34CA-48D0-91DD-64843F36A8DF}">
      <dsp:nvSpPr>
        <dsp:cNvPr id="0" name=""/>
        <dsp:cNvSpPr/>
      </dsp:nvSpPr>
      <dsp:spPr>
        <a:xfrm>
          <a:off x="1607903" y="3480905"/>
          <a:ext cx="2777490" cy="13921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7333" tIns="147333" rIns="147333" bIns="147333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Paper surveys are also entered into your site-specific links</a:t>
          </a:r>
        </a:p>
      </dsp:txBody>
      <dsp:txXfrm>
        <a:off x="1607903" y="3480905"/>
        <a:ext cx="2777490" cy="1392124"/>
      </dsp:txXfrm>
    </dsp:sp>
    <dsp:sp modelId="{F248BC41-4C78-40C5-A3B4-B22CAC57619C}">
      <dsp:nvSpPr>
        <dsp:cNvPr id="0" name=""/>
        <dsp:cNvSpPr/>
      </dsp:nvSpPr>
      <dsp:spPr>
        <a:xfrm>
          <a:off x="4385393" y="3480905"/>
          <a:ext cx="1786806" cy="13921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7333" tIns="147333" rIns="147333" bIns="147333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Survey data are never entered into PEARS</a:t>
          </a:r>
        </a:p>
      </dsp:txBody>
      <dsp:txXfrm>
        <a:off x="4385393" y="3480905"/>
        <a:ext cx="1786806" cy="1392124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94C092-293B-4C58-8C3B-8F11075583CA}">
      <dsp:nvSpPr>
        <dsp:cNvPr id="0" name=""/>
        <dsp:cNvSpPr/>
      </dsp:nvSpPr>
      <dsp:spPr>
        <a:xfrm>
          <a:off x="51" y="220761"/>
          <a:ext cx="4913783" cy="112745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0472" tIns="125984" rIns="220472" bIns="125984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kern="1200"/>
            <a:t>You can use link shortening tools, e.g., Bitly or TinyURL</a:t>
          </a:r>
          <a:endParaRPr lang="en-US" sz="3100" kern="1200"/>
        </a:p>
      </dsp:txBody>
      <dsp:txXfrm>
        <a:off x="51" y="220761"/>
        <a:ext cx="4913783" cy="1127456"/>
      </dsp:txXfrm>
    </dsp:sp>
    <dsp:sp modelId="{AB55B834-6422-45FB-93EF-BCA8E1397285}">
      <dsp:nvSpPr>
        <dsp:cNvPr id="0" name=""/>
        <dsp:cNvSpPr/>
      </dsp:nvSpPr>
      <dsp:spPr>
        <a:xfrm>
          <a:off x="51" y="1348218"/>
          <a:ext cx="4913783" cy="1786995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354" tIns="165354" rIns="220472" bIns="248031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kern="1200" dirty="0"/>
            <a:t>Be sure to test it first!</a:t>
          </a: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kern="1200" dirty="0"/>
            <a:t>Look for auto-population of embedded data</a:t>
          </a:r>
        </a:p>
      </dsp:txBody>
      <dsp:txXfrm>
        <a:off x="51" y="1348218"/>
        <a:ext cx="4913783" cy="1786995"/>
      </dsp:txXfrm>
    </dsp:sp>
    <dsp:sp modelId="{28DA778B-F5FB-4311-AE6F-BD3AB12C86F9}">
      <dsp:nvSpPr>
        <dsp:cNvPr id="0" name=""/>
        <dsp:cNvSpPr/>
      </dsp:nvSpPr>
      <dsp:spPr>
        <a:xfrm>
          <a:off x="5601764" y="220761"/>
          <a:ext cx="4913783" cy="112745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0472" tIns="125984" rIns="220472" bIns="125984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kern="1200"/>
            <a:t>You can switch methods!</a:t>
          </a:r>
          <a:endParaRPr lang="en-US" sz="3100" kern="1200"/>
        </a:p>
      </dsp:txBody>
      <dsp:txXfrm>
        <a:off x="5601764" y="220761"/>
        <a:ext cx="4913783" cy="1127456"/>
      </dsp:txXfrm>
    </dsp:sp>
    <dsp:sp modelId="{CEC85167-6ABB-4E65-BFD6-860CDF1EF468}">
      <dsp:nvSpPr>
        <dsp:cNvPr id="0" name=""/>
        <dsp:cNvSpPr/>
      </dsp:nvSpPr>
      <dsp:spPr>
        <a:xfrm>
          <a:off x="5601764" y="1348218"/>
          <a:ext cx="4913783" cy="1786995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354" tIns="165354" rIns="220472" bIns="248031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kern="1200"/>
            <a:t>Pre to post or between schools</a:t>
          </a:r>
        </a:p>
      </dsp:txBody>
      <dsp:txXfrm>
        <a:off x="5601764" y="1348218"/>
        <a:ext cx="4913783" cy="1786995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285017-4664-4B2D-A31C-6F90D86B1EE5}">
      <dsp:nvSpPr>
        <dsp:cNvPr id="0" name=""/>
        <dsp:cNvSpPr/>
      </dsp:nvSpPr>
      <dsp:spPr>
        <a:xfrm>
          <a:off x="0" y="409"/>
          <a:ext cx="10515600" cy="95861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C859D9-F1AB-4087-80BF-BBD2E643D9DC}">
      <dsp:nvSpPr>
        <dsp:cNvPr id="0" name=""/>
        <dsp:cNvSpPr/>
      </dsp:nvSpPr>
      <dsp:spPr>
        <a:xfrm>
          <a:off x="289981" y="216098"/>
          <a:ext cx="527238" cy="52723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241D5F-6022-44AC-9E33-8A00A1F8A715}">
      <dsp:nvSpPr>
        <dsp:cNvPr id="0" name=""/>
        <dsp:cNvSpPr/>
      </dsp:nvSpPr>
      <dsp:spPr>
        <a:xfrm>
          <a:off x="1107201" y="409"/>
          <a:ext cx="9408398" cy="9586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454" tIns="101454" rIns="101454" bIns="101454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kern="1200" dirty="0"/>
            <a:t>The latest version of the Planning Worksheet is available on the website: </a:t>
          </a:r>
          <a:r>
            <a:rPr lang="en-US" sz="1900" b="0" kern="1200" dirty="0">
              <a:hlinkClick xmlns:r="http://schemas.openxmlformats.org/officeDocument/2006/relationships" r:id="rId3"/>
            </a:rPr>
            <a:t>https://ucanr.edu/sites/ioe/files/398504.xlsx</a:t>
          </a:r>
          <a:endParaRPr lang="en-US" sz="1900" kern="1200" dirty="0"/>
        </a:p>
      </dsp:txBody>
      <dsp:txXfrm>
        <a:off x="1107201" y="409"/>
        <a:ext cx="9408398" cy="958615"/>
      </dsp:txXfrm>
    </dsp:sp>
    <dsp:sp modelId="{9DD02E78-D7EE-4D86-8110-CE33DD4E3AA8}">
      <dsp:nvSpPr>
        <dsp:cNvPr id="0" name=""/>
        <dsp:cNvSpPr/>
      </dsp:nvSpPr>
      <dsp:spPr>
        <a:xfrm>
          <a:off x="0" y="1198679"/>
          <a:ext cx="10515600" cy="95861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08AD91-A484-49F5-92FF-9E26F1721176}">
      <dsp:nvSpPr>
        <dsp:cNvPr id="0" name=""/>
        <dsp:cNvSpPr/>
      </dsp:nvSpPr>
      <dsp:spPr>
        <a:xfrm>
          <a:off x="289981" y="1414368"/>
          <a:ext cx="527238" cy="527238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758822-36F2-40D7-AB02-C96A03D5E2DC}">
      <dsp:nvSpPr>
        <dsp:cNvPr id="0" name=""/>
        <dsp:cNvSpPr/>
      </dsp:nvSpPr>
      <dsp:spPr>
        <a:xfrm>
          <a:off x="1107201" y="1198679"/>
          <a:ext cx="9408398" cy="9586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454" tIns="101454" rIns="101454" bIns="101454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kern="1200"/>
            <a:t>Grab a new one for FFY 25!</a:t>
          </a:r>
          <a:endParaRPr lang="en-US" sz="1900" kern="1200"/>
        </a:p>
      </dsp:txBody>
      <dsp:txXfrm>
        <a:off x="1107201" y="1198679"/>
        <a:ext cx="9408398" cy="958615"/>
      </dsp:txXfrm>
    </dsp:sp>
    <dsp:sp modelId="{FD1BAB2E-FFFD-413A-A032-D4C55D3CE4CE}">
      <dsp:nvSpPr>
        <dsp:cNvPr id="0" name=""/>
        <dsp:cNvSpPr/>
      </dsp:nvSpPr>
      <dsp:spPr>
        <a:xfrm>
          <a:off x="0" y="2396949"/>
          <a:ext cx="10515600" cy="95861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041033-0FEE-4392-871B-40588F9BA064}">
      <dsp:nvSpPr>
        <dsp:cNvPr id="0" name=""/>
        <dsp:cNvSpPr/>
      </dsp:nvSpPr>
      <dsp:spPr>
        <a:xfrm>
          <a:off x="289981" y="2612638"/>
          <a:ext cx="527238" cy="527238"/>
        </a:xfrm>
        <a:prstGeom prst="rect">
          <a:avLst/>
        </a:prstGeom>
        <a:blipFill>
          <a:blip xmlns:r="http://schemas.openxmlformats.org/officeDocument/2006/relationships"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864582-6950-46AA-8912-785E4C3001AF}">
      <dsp:nvSpPr>
        <dsp:cNvPr id="0" name=""/>
        <dsp:cNvSpPr/>
      </dsp:nvSpPr>
      <dsp:spPr>
        <a:xfrm>
          <a:off x="1107201" y="2396949"/>
          <a:ext cx="4732020" cy="9586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454" tIns="101454" rIns="101454" bIns="101454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kern="1200" dirty="0"/>
            <a:t>Complete and send to me (or add to LHD OneDrive folder) between now and October</a:t>
          </a:r>
          <a:endParaRPr lang="en-US" sz="1900" kern="1200" dirty="0"/>
        </a:p>
      </dsp:txBody>
      <dsp:txXfrm>
        <a:off x="1107201" y="2396949"/>
        <a:ext cx="4732020" cy="958615"/>
      </dsp:txXfrm>
    </dsp:sp>
    <dsp:sp modelId="{7777C5CC-9379-4747-B5C3-D21BC7C65389}">
      <dsp:nvSpPr>
        <dsp:cNvPr id="0" name=""/>
        <dsp:cNvSpPr/>
      </dsp:nvSpPr>
      <dsp:spPr>
        <a:xfrm>
          <a:off x="5839221" y="2396949"/>
          <a:ext cx="4676378" cy="9586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454" tIns="101454" rIns="101454" bIns="101454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I will return it to you with pre and post links</a:t>
          </a:r>
        </a:p>
      </dsp:txBody>
      <dsp:txXfrm>
        <a:off x="5839221" y="2396949"/>
        <a:ext cx="4676378" cy="958615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3D1FA5-DB67-4458-9648-CF9912684D68}">
      <dsp:nvSpPr>
        <dsp:cNvPr id="0" name=""/>
        <dsp:cNvSpPr/>
      </dsp:nvSpPr>
      <dsp:spPr>
        <a:xfrm>
          <a:off x="1056693" y="612351"/>
          <a:ext cx="840221" cy="71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34116D-C23A-4AB8-9945-60740D9268F5}">
      <dsp:nvSpPr>
        <dsp:cNvPr id="0" name=""/>
        <dsp:cNvSpPr/>
      </dsp:nvSpPr>
      <dsp:spPr>
        <a:xfrm>
          <a:off x="1947328" y="541740"/>
          <a:ext cx="96625" cy="181664"/>
        </a:xfrm>
        <a:prstGeom prst="chevron">
          <a:avLst>
            <a:gd name="adj" fmla="val 9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BE14E6-045A-4CA6-ADD6-A9C000AC753B}">
      <dsp:nvSpPr>
        <dsp:cNvPr id="0" name=""/>
        <dsp:cNvSpPr/>
      </dsp:nvSpPr>
      <dsp:spPr>
        <a:xfrm>
          <a:off x="529840" y="190562"/>
          <a:ext cx="843651" cy="84365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2738" tIns="32738" rIns="32738" bIns="32738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1</a:t>
          </a:r>
        </a:p>
      </dsp:txBody>
      <dsp:txXfrm>
        <a:off x="653390" y="314112"/>
        <a:ext cx="596551" cy="596551"/>
      </dsp:txXfrm>
    </dsp:sp>
    <dsp:sp modelId="{09FDDE69-9F2C-4B92-B514-05A06F41BC7D}">
      <dsp:nvSpPr>
        <dsp:cNvPr id="0" name=""/>
        <dsp:cNvSpPr/>
      </dsp:nvSpPr>
      <dsp:spPr>
        <a:xfrm>
          <a:off x="6416" y="1199813"/>
          <a:ext cx="1890497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125" tIns="165100" rIns="149125" bIns="16510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Plan early! </a:t>
          </a:r>
          <a:r>
            <a:rPr lang="en-US" sz="1400" b="0" kern="1200" dirty="0"/>
            <a:t>Plan to survey on a day when students were in school the previous day </a:t>
          </a:r>
          <a:r>
            <a:rPr lang="en-US" sz="1400" b="0" u="sng" kern="1200" dirty="0"/>
            <a:t>and</a:t>
          </a:r>
          <a:r>
            <a:rPr lang="en-US" sz="1400" b="0" kern="1200" dirty="0"/>
            <a:t> week.</a:t>
          </a:r>
          <a:endParaRPr lang="en-US" sz="1400" kern="1200" dirty="0"/>
        </a:p>
      </dsp:txBody>
      <dsp:txXfrm>
        <a:off x="6416" y="1577912"/>
        <a:ext cx="1890497" cy="1587501"/>
      </dsp:txXfrm>
    </dsp:sp>
    <dsp:sp modelId="{5EC51D0F-36E1-4928-81A0-303B7494AF36}">
      <dsp:nvSpPr>
        <dsp:cNvPr id="0" name=""/>
        <dsp:cNvSpPr/>
      </dsp:nvSpPr>
      <dsp:spPr>
        <a:xfrm>
          <a:off x="2106970" y="612351"/>
          <a:ext cx="1890497" cy="72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5F0349-8428-4A1F-8A1E-F5AA0F421101}">
      <dsp:nvSpPr>
        <dsp:cNvPr id="0" name=""/>
        <dsp:cNvSpPr/>
      </dsp:nvSpPr>
      <dsp:spPr>
        <a:xfrm>
          <a:off x="4047881" y="541739"/>
          <a:ext cx="96625" cy="181665"/>
        </a:xfrm>
        <a:prstGeom prst="chevron">
          <a:avLst>
            <a:gd name="adj" fmla="val 9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519A7C-71E4-45C9-96A2-D949AEFE3507}">
      <dsp:nvSpPr>
        <dsp:cNvPr id="0" name=""/>
        <dsp:cNvSpPr/>
      </dsp:nvSpPr>
      <dsp:spPr>
        <a:xfrm>
          <a:off x="2630393" y="190561"/>
          <a:ext cx="843651" cy="84365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2738" tIns="32738" rIns="32738" bIns="32738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2</a:t>
          </a:r>
        </a:p>
      </dsp:txBody>
      <dsp:txXfrm>
        <a:off x="2753943" y="314111"/>
        <a:ext cx="596551" cy="596551"/>
      </dsp:txXfrm>
    </dsp:sp>
    <dsp:sp modelId="{EDD9ADA6-F70D-4108-8530-9D7D5A47195A}">
      <dsp:nvSpPr>
        <dsp:cNvPr id="0" name=""/>
        <dsp:cNvSpPr/>
      </dsp:nvSpPr>
      <dsp:spPr>
        <a:xfrm>
          <a:off x="2106970" y="1199813"/>
          <a:ext cx="1890497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125" tIns="165100" rIns="149125" bIns="16510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Don’t forget!</a:t>
          </a:r>
          <a:r>
            <a:rPr lang="en-US" sz="1400" b="0" kern="1200" dirty="0"/>
            <a:t> Parent </a:t>
          </a:r>
          <a:r>
            <a:rPr lang="en-US" sz="1400" kern="1200" dirty="0" err="1"/>
            <a:t>Opt</a:t>
          </a:r>
          <a:r>
            <a:rPr lang="en-US" sz="1400" kern="1200" dirty="0"/>
            <a:t> Out Forms should go home</a:t>
          </a:r>
          <a:r>
            <a:rPr lang="en-US" sz="1400" b="0" kern="1200" dirty="0"/>
            <a:t> at least two weeks before pre-testing.</a:t>
          </a:r>
          <a:endParaRPr lang="en-US" sz="1400" kern="1200" dirty="0"/>
        </a:p>
      </dsp:txBody>
      <dsp:txXfrm>
        <a:off x="2106970" y="1577912"/>
        <a:ext cx="1890497" cy="1587501"/>
      </dsp:txXfrm>
    </dsp:sp>
    <dsp:sp modelId="{9EFA22B9-2FF5-4369-8FD6-8BADF1B4EB55}">
      <dsp:nvSpPr>
        <dsp:cNvPr id="0" name=""/>
        <dsp:cNvSpPr/>
      </dsp:nvSpPr>
      <dsp:spPr>
        <a:xfrm>
          <a:off x="4207523" y="612351"/>
          <a:ext cx="1890497" cy="72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C949F8-16BF-4812-9420-57A98B496930}">
      <dsp:nvSpPr>
        <dsp:cNvPr id="0" name=""/>
        <dsp:cNvSpPr/>
      </dsp:nvSpPr>
      <dsp:spPr>
        <a:xfrm>
          <a:off x="6148434" y="541739"/>
          <a:ext cx="96625" cy="181665"/>
        </a:xfrm>
        <a:prstGeom prst="chevron">
          <a:avLst>
            <a:gd name="adj" fmla="val 9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5A73CA-48ED-478E-9111-0EA2A3EB9DA5}">
      <dsp:nvSpPr>
        <dsp:cNvPr id="0" name=""/>
        <dsp:cNvSpPr/>
      </dsp:nvSpPr>
      <dsp:spPr>
        <a:xfrm>
          <a:off x="4730946" y="190561"/>
          <a:ext cx="843651" cy="84365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2738" tIns="32738" rIns="32738" bIns="32738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3</a:t>
          </a:r>
        </a:p>
      </dsp:txBody>
      <dsp:txXfrm>
        <a:off x="4854496" y="314111"/>
        <a:ext cx="596551" cy="596551"/>
      </dsp:txXfrm>
    </dsp:sp>
    <dsp:sp modelId="{C7BB8F9D-DCCA-49BB-AEAA-B134046A858C}">
      <dsp:nvSpPr>
        <dsp:cNvPr id="0" name=""/>
        <dsp:cNvSpPr/>
      </dsp:nvSpPr>
      <dsp:spPr>
        <a:xfrm>
          <a:off x="4207523" y="1199813"/>
          <a:ext cx="1890497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125" tIns="165100" rIns="149125" bIns="16510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Train EATS administrators! </a:t>
          </a:r>
          <a:r>
            <a:rPr lang="en-US" sz="1400" kern="1200" dirty="0"/>
            <a:t>Especially on unique ID assignment, which days to survey, and tracking opt outs.</a:t>
          </a:r>
        </a:p>
      </dsp:txBody>
      <dsp:txXfrm>
        <a:off x="4207523" y="1577912"/>
        <a:ext cx="1890497" cy="1587501"/>
      </dsp:txXfrm>
    </dsp:sp>
    <dsp:sp modelId="{20E26192-AAAA-41BD-A9D5-B8BCDC993BF2}">
      <dsp:nvSpPr>
        <dsp:cNvPr id="0" name=""/>
        <dsp:cNvSpPr/>
      </dsp:nvSpPr>
      <dsp:spPr>
        <a:xfrm>
          <a:off x="6308076" y="612351"/>
          <a:ext cx="1890497" cy="72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58C42B-48DD-418E-98CC-108A0E54556C}">
      <dsp:nvSpPr>
        <dsp:cNvPr id="0" name=""/>
        <dsp:cNvSpPr/>
      </dsp:nvSpPr>
      <dsp:spPr>
        <a:xfrm>
          <a:off x="8248987" y="541739"/>
          <a:ext cx="96625" cy="181665"/>
        </a:xfrm>
        <a:prstGeom prst="chevron">
          <a:avLst>
            <a:gd name="adj" fmla="val 9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FC6ED1-4155-4506-BE88-3892F89BE0C3}">
      <dsp:nvSpPr>
        <dsp:cNvPr id="0" name=""/>
        <dsp:cNvSpPr/>
      </dsp:nvSpPr>
      <dsp:spPr>
        <a:xfrm>
          <a:off x="6831499" y="190561"/>
          <a:ext cx="843651" cy="84365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2738" tIns="32738" rIns="32738" bIns="32738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4</a:t>
          </a:r>
        </a:p>
      </dsp:txBody>
      <dsp:txXfrm>
        <a:off x="6955049" y="314111"/>
        <a:ext cx="596551" cy="596551"/>
      </dsp:txXfrm>
    </dsp:sp>
    <dsp:sp modelId="{8264C693-F274-4A0F-AFB9-F0FF06D8B3D7}">
      <dsp:nvSpPr>
        <dsp:cNvPr id="0" name=""/>
        <dsp:cNvSpPr/>
      </dsp:nvSpPr>
      <dsp:spPr>
        <a:xfrm>
          <a:off x="6308076" y="1199813"/>
          <a:ext cx="1890497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125" tIns="165100" rIns="149125" bIns="16510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Distribute the correct link! </a:t>
          </a:r>
          <a:r>
            <a:rPr lang="en-US" sz="1400" b="0" kern="1200" dirty="0"/>
            <a:t>Be sure to distribute the link that corresponds to the given survey time point </a:t>
          </a:r>
          <a:r>
            <a:rPr lang="en-US" sz="1400" b="0" u="sng" kern="1200" dirty="0"/>
            <a:t>and</a:t>
          </a:r>
          <a:r>
            <a:rPr lang="en-US" sz="1400" b="0" kern="1200" dirty="0"/>
            <a:t> do not truncate links.</a:t>
          </a:r>
          <a:endParaRPr lang="en-US" sz="1400" kern="1200" dirty="0"/>
        </a:p>
      </dsp:txBody>
      <dsp:txXfrm>
        <a:off x="6308076" y="1577912"/>
        <a:ext cx="1890497" cy="1587501"/>
      </dsp:txXfrm>
    </dsp:sp>
    <dsp:sp modelId="{31C7AC5D-9ACE-4212-AD9F-64AF61E60AB9}">
      <dsp:nvSpPr>
        <dsp:cNvPr id="0" name=""/>
        <dsp:cNvSpPr/>
      </dsp:nvSpPr>
      <dsp:spPr>
        <a:xfrm>
          <a:off x="8408629" y="612351"/>
          <a:ext cx="945248" cy="72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0D42EB-0266-427F-B267-E9F7257B366B}">
      <dsp:nvSpPr>
        <dsp:cNvPr id="0" name=""/>
        <dsp:cNvSpPr/>
      </dsp:nvSpPr>
      <dsp:spPr>
        <a:xfrm>
          <a:off x="8932053" y="190561"/>
          <a:ext cx="843651" cy="84365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2738" tIns="32738" rIns="32738" bIns="32738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5</a:t>
          </a:r>
        </a:p>
      </dsp:txBody>
      <dsp:txXfrm>
        <a:off x="9055603" y="314111"/>
        <a:ext cx="596551" cy="596551"/>
      </dsp:txXfrm>
    </dsp:sp>
    <dsp:sp modelId="{66B1DDA9-8C1F-4AF8-8790-8B2A0CCFA619}">
      <dsp:nvSpPr>
        <dsp:cNvPr id="0" name=""/>
        <dsp:cNvSpPr/>
      </dsp:nvSpPr>
      <dsp:spPr>
        <a:xfrm>
          <a:off x="8408629" y="1199813"/>
          <a:ext cx="1890497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125" tIns="165100" rIns="149125" bIns="16510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Track/log opt outs on survey day! </a:t>
          </a:r>
          <a:r>
            <a:rPr lang="en-US" sz="1400" b="0" kern="1200" dirty="0"/>
            <a:t>Collect and log parent and student opt outs the day of, rather than trying to recall this info in June.</a:t>
          </a:r>
          <a:endParaRPr lang="en-US" sz="1400" kern="1200" dirty="0"/>
        </a:p>
      </dsp:txBody>
      <dsp:txXfrm>
        <a:off x="8408629" y="1577912"/>
        <a:ext cx="1890497" cy="1587501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1E44BF-CBA5-47E4-B84B-AAF10741FBA5}">
      <dsp:nvSpPr>
        <dsp:cNvPr id="0" name=""/>
        <dsp:cNvSpPr/>
      </dsp:nvSpPr>
      <dsp:spPr>
        <a:xfrm>
          <a:off x="1453118" y="0"/>
          <a:ext cx="4237514" cy="4237514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A50019A-992B-4A41-AF9B-EDE7AD40115F}">
      <dsp:nvSpPr>
        <dsp:cNvPr id="0" name=""/>
        <dsp:cNvSpPr/>
      </dsp:nvSpPr>
      <dsp:spPr>
        <a:xfrm>
          <a:off x="1855681" y="402563"/>
          <a:ext cx="1652630" cy="165263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kern="1200"/>
            <a:t>Having technical difficulties?</a:t>
          </a:r>
          <a:endParaRPr lang="en-US" sz="1700" kern="1200"/>
        </a:p>
      </dsp:txBody>
      <dsp:txXfrm>
        <a:off x="1936356" y="483238"/>
        <a:ext cx="1491280" cy="1491280"/>
      </dsp:txXfrm>
    </dsp:sp>
    <dsp:sp modelId="{7CACBD51-B2FC-4E7A-926A-5489265F3F9F}">
      <dsp:nvSpPr>
        <dsp:cNvPr id="0" name=""/>
        <dsp:cNvSpPr/>
      </dsp:nvSpPr>
      <dsp:spPr>
        <a:xfrm>
          <a:off x="3635437" y="402563"/>
          <a:ext cx="1652630" cy="165263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kern="1200"/>
            <a:t>Trouble connecting with your teachers?</a:t>
          </a:r>
          <a:endParaRPr lang="en-US" sz="1700" kern="1200"/>
        </a:p>
      </dsp:txBody>
      <dsp:txXfrm>
        <a:off x="3716112" y="483238"/>
        <a:ext cx="1491280" cy="1491280"/>
      </dsp:txXfrm>
    </dsp:sp>
    <dsp:sp modelId="{11E56317-B270-4505-8981-DCDBEF9D666F}">
      <dsp:nvSpPr>
        <dsp:cNvPr id="0" name=""/>
        <dsp:cNvSpPr/>
      </dsp:nvSpPr>
      <dsp:spPr>
        <a:xfrm>
          <a:off x="1855681" y="2182319"/>
          <a:ext cx="1652630" cy="165263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kern="1200"/>
            <a:t>Any other issues that will affect the evaluation you had planned? </a:t>
          </a:r>
          <a:endParaRPr lang="en-US" sz="1700" kern="1200"/>
        </a:p>
      </dsp:txBody>
      <dsp:txXfrm>
        <a:off x="1936356" y="2262994"/>
        <a:ext cx="1491280" cy="1491280"/>
      </dsp:txXfrm>
    </dsp:sp>
    <dsp:sp modelId="{E0EE49AE-5573-4F5A-BC55-AD7B46D0920D}">
      <dsp:nvSpPr>
        <dsp:cNvPr id="0" name=""/>
        <dsp:cNvSpPr/>
      </dsp:nvSpPr>
      <dsp:spPr>
        <a:xfrm>
          <a:off x="3635437" y="2182319"/>
          <a:ext cx="1652630" cy="165263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If yes, let’s discuss </a:t>
          </a:r>
          <a:r>
            <a:rPr lang="en-US" sz="1700" b="1" i="1" kern="1200" dirty="0"/>
            <a:t>before</a:t>
          </a:r>
          <a:r>
            <a:rPr lang="en-US" sz="1700" b="1" kern="1200" dirty="0"/>
            <a:t> the end of the year!</a:t>
          </a:r>
        </a:p>
      </dsp:txBody>
      <dsp:txXfrm>
        <a:off x="3716112" y="2262994"/>
        <a:ext cx="1491280" cy="14912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C7C361-EC0A-4279-AA2B-BF012278C80B}">
      <dsp:nvSpPr>
        <dsp:cNvPr id="0" name=""/>
        <dsp:cNvSpPr/>
      </dsp:nvSpPr>
      <dsp:spPr>
        <a:xfrm>
          <a:off x="0" y="1677987"/>
          <a:ext cx="10515600" cy="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triangle" w="lg" len="lg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C6FF8C-E3E9-497E-B409-71E9F0E10F7F}">
      <dsp:nvSpPr>
        <dsp:cNvPr id="0" name=""/>
        <dsp:cNvSpPr/>
      </dsp:nvSpPr>
      <dsp:spPr>
        <a:xfrm rot="8100000">
          <a:off x="54092" y="386710"/>
          <a:ext cx="246795" cy="246795"/>
        </a:xfrm>
        <a:prstGeom prst="teardrop">
          <a:avLst>
            <a:gd name="adj" fmla="val 11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19FBECE-85C4-4653-A758-4011D8BC71F9}">
      <dsp:nvSpPr>
        <dsp:cNvPr id="0" name=""/>
        <dsp:cNvSpPr/>
      </dsp:nvSpPr>
      <dsp:spPr>
        <a:xfrm>
          <a:off x="81509" y="414127"/>
          <a:ext cx="191961" cy="19196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6BC765-1122-46FA-884B-438686A1DC33}">
      <dsp:nvSpPr>
        <dsp:cNvPr id="0" name=""/>
        <dsp:cNvSpPr/>
      </dsp:nvSpPr>
      <dsp:spPr>
        <a:xfrm>
          <a:off x="352000" y="684618"/>
          <a:ext cx="2919259" cy="993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8900" rIns="88900" bIns="13335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Engage school(s) for next FY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Plan intervention</a:t>
          </a:r>
        </a:p>
      </dsp:txBody>
      <dsp:txXfrm>
        <a:off x="352000" y="684618"/>
        <a:ext cx="2919259" cy="993368"/>
      </dsp:txXfrm>
    </dsp:sp>
    <dsp:sp modelId="{5B3A228C-AED7-41BE-883E-8E9749DDFD77}">
      <dsp:nvSpPr>
        <dsp:cNvPr id="0" name=""/>
        <dsp:cNvSpPr/>
      </dsp:nvSpPr>
      <dsp:spPr>
        <a:xfrm>
          <a:off x="352000" y="335597"/>
          <a:ext cx="2919259" cy="3490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065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900" kern="1200"/>
            <a:t>Mar.–June</a:t>
          </a:r>
        </a:p>
      </dsp:txBody>
      <dsp:txXfrm>
        <a:off x="352000" y="335597"/>
        <a:ext cx="2919259" cy="349021"/>
      </dsp:txXfrm>
    </dsp:sp>
    <dsp:sp modelId="{BDC8B2AD-14C9-44C3-BD15-C80CE2981B59}">
      <dsp:nvSpPr>
        <dsp:cNvPr id="0" name=""/>
        <dsp:cNvSpPr/>
      </dsp:nvSpPr>
      <dsp:spPr>
        <a:xfrm>
          <a:off x="177489" y="684618"/>
          <a:ext cx="0" cy="993368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212782-DB7B-43BD-9E8D-D6FA940EECBE}">
      <dsp:nvSpPr>
        <dsp:cNvPr id="0" name=""/>
        <dsp:cNvSpPr/>
      </dsp:nvSpPr>
      <dsp:spPr>
        <a:xfrm>
          <a:off x="146078" y="1646575"/>
          <a:ext cx="62823" cy="628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DDF9776-C30B-47EF-940D-F4EBC8FB3C1C}">
      <dsp:nvSpPr>
        <dsp:cNvPr id="0" name=""/>
        <dsp:cNvSpPr/>
      </dsp:nvSpPr>
      <dsp:spPr>
        <a:xfrm rot="18900000">
          <a:off x="1812682" y="2722469"/>
          <a:ext cx="246795" cy="246795"/>
        </a:xfrm>
        <a:prstGeom prst="teardrop">
          <a:avLst>
            <a:gd name="adj" fmla="val 11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56507DB-F67E-4575-8923-0E1119D39968}">
      <dsp:nvSpPr>
        <dsp:cNvPr id="0" name=""/>
        <dsp:cNvSpPr/>
      </dsp:nvSpPr>
      <dsp:spPr>
        <a:xfrm>
          <a:off x="1840099" y="2749885"/>
          <a:ext cx="191961" cy="19196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53DDB2-21E1-4658-86EE-22465CD03972}">
      <dsp:nvSpPr>
        <dsp:cNvPr id="0" name=""/>
        <dsp:cNvSpPr/>
      </dsp:nvSpPr>
      <dsp:spPr>
        <a:xfrm>
          <a:off x="2110591" y="1677987"/>
          <a:ext cx="2910565" cy="993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33350" rIns="0" bIns="88900" numCol="1" spcCol="1270" anchor="b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Identify classrooms/teachers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Train survey administrator(s)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Complete Planning Worksheet</a:t>
          </a:r>
        </a:p>
      </dsp:txBody>
      <dsp:txXfrm>
        <a:off x="2110591" y="1677987"/>
        <a:ext cx="2910565" cy="993368"/>
      </dsp:txXfrm>
    </dsp:sp>
    <dsp:sp modelId="{EE1F8E07-AE12-4CA3-AD58-425595F99A6F}">
      <dsp:nvSpPr>
        <dsp:cNvPr id="0" name=""/>
        <dsp:cNvSpPr/>
      </dsp:nvSpPr>
      <dsp:spPr>
        <a:xfrm>
          <a:off x="2110591" y="2671356"/>
          <a:ext cx="2910565" cy="3490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065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900" kern="1200"/>
            <a:t>June–Aug.</a:t>
          </a:r>
        </a:p>
      </dsp:txBody>
      <dsp:txXfrm>
        <a:off x="2110591" y="2671356"/>
        <a:ext cx="2910565" cy="349021"/>
      </dsp:txXfrm>
    </dsp:sp>
    <dsp:sp modelId="{9F4CA98F-613F-4446-94C3-DA78C8FD9163}">
      <dsp:nvSpPr>
        <dsp:cNvPr id="0" name=""/>
        <dsp:cNvSpPr/>
      </dsp:nvSpPr>
      <dsp:spPr>
        <a:xfrm>
          <a:off x="1936080" y="1677987"/>
          <a:ext cx="0" cy="993368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2938F1-1EBB-4050-B927-685402BFF27B}">
      <dsp:nvSpPr>
        <dsp:cNvPr id="0" name=""/>
        <dsp:cNvSpPr/>
      </dsp:nvSpPr>
      <dsp:spPr>
        <a:xfrm>
          <a:off x="1904148" y="1646575"/>
          <a:ext cx="62823" cy="628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39F877D-DD8F-4B7A-B2E3-92354DE58660}">
      <dsp:nvSpPr>
        <dsp:cNvPr id="0" name=""/>
        <dsp:cNvSpPr/>
      </dsp:nvSpPr>
      <dsp:spPr>
        <a:xfrm rot="8100000">
          <a:off x="3560797" y="386710"/>
          <a:ext cx="246795" cy="246795"/>
        </a:xfrm>
        <a:prstGeom prst="teardrop">
          <a:avLst>
            <a:gd name="adj" fmla="val 11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E3EB61C-0138-4474-BFBB-73A0A5AD93C8}">
      <dsp:nvSpPr>
        <dsp:cNvPr id="0" name=""/>
        <dsp:cNvSpPr/>
      </dsp:nvSpPr>
      <dsp:spPr>
        <a:xfrm>
          <a:off x="3588214" y="414127"/>
          <a:ext cx="191961" cy="19196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6E2450-F5D0-4E3B-81CA-5FCD9A42AFA1}">
      <dsp:nvSpPr>
        <dsp:cNvPr id="0" name=""/>
        <dsp:cNvSpPr/>
      </dsp:nvSpPr>
      <dsp:spPr>
        <a:xfrm>
          <a:off x="3858706" y="684618"/>
          <a:ext cx="2910565" cy="993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8900" rIns="88900" bIns="13335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Turn in Planning Worksheets/get links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Pre-test students*</a:t>
          </a:r>
        </a:p>
      </dsp:txBody>
      <dsp:txXfrm>
        <a:off x="3858706" y="684618"/>
        <a:ext cx="2910565" cy="993368"/>
      </dsp:txXfrm>
    </dsp:sp>
    <dsp:sp modelId="{F6F6AA11-9244-463A-AD75-82619309DEEE}">
      <dsp:nvSpPr>
        <dsp:cNvPr id="0" name=""/>
        <dsp:cNvSpPr/>
      </dsp:nvSpPr>
      <dsp:spPr>
        <a:xfrm>
          <a:off x="3858706" y="335597"/>
          <a:ext cx="2910565" cy="3490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065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900" kern="1200"/>
            <a:t>Aug.–Oct.</a:t>
          </a:r>
        </a:p>
      </dsp:txBody>
      <dsp:txXfrm>
        <a:off x="3858706" y="335597"/>
        <a:ext cx="2910565" cy="349021"/>
      </dsp:txXfrm>
    </dsp:sp>
    <dsp:sp modelId="{6552F5CB-8D81-4EAF-BE34-900DE64A6C74}">
      <dsp:nvSpPr>
        <dsp:cNvPr id="0" name=""/>
        <dsp:cNvSpPr/>
      </dsp:nvSpPr>
      <dsp:spPr>
        <a:xfrm>
          <a:off x="3684195" y="684618"/>
          <a:ext cx="0" cy="993368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DA4F3A-B8FF-4300-AE60-52089ACAFC59}">
      <dsp:nvSpPr>
        <dsp:cNvPr id="0" name=""/>
        <dsp:cNvSpPr/>
      </dsp:nvSpPr>
      <dsp:spPr>
        <a:xfrm>
          <a:off x="3652263" y="1646575"/>
          <a:ext cx="62823" cy="628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3BDBF0F-9EF9-4780-BA17-EA67A08F278C}">
      <dsp:nvSpPr>
        <dsp:cNvPr id="0" name=""/>
        <dsp:cNvSpPr/>
      </dsp:nvSpPr>
      <dsp:spPr>
        <a:xfrm rot="18900000">
          <a:off x="5308913" y="2722469"/>
          <a:ext cx="246795" cy="246795"/>
        </a:xfrm>
        <a:prstGeom prst="teardrop">
          <a:avLst>
            <a:gd name="adj" fmla="val 11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00B372A-7CCA-44EF-9319-39FF887C1BEA}">
      <dsp:nvSpPr>
        <dsp:cNvPr id="0" name=""/>
        <dsp:cNvSpPr/>
      </dsp:nvSpPr>
      <dsp:spPr>
        <a:xfrm>
          <a:off x="5336329" y="2749885"/>
          <a:ext cx="191961" cy="19196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267F1F-CB2B-4D0B-93FF-0F5654D89B9A}">
      <dsp:nvSpPr>
        <dsp:cNvPr id="0" name=""/>
        <dsp:cNvSpPr/>
      </dsp:nvSpPr>
      <dsp:spPr>
        <a:xfrm>
          <a:off x="5606821" y="1677987"/>
          <a:ext cx="2910565" cy="993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33350" rIns="0" bIns="88900" numCol="1" spcCol="1270" anchor="b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Conduct intervention (timeline variable)</a:t>
          </a:r>
        </a:p>
      </dsp:txBody>
      <dsp:txXfrm>
        <a:off x="5606821" y="1677987"/>
        <a:ext cx="2910565" cy="993368"/>
      </dsp:txXfrm>
    </dsp:sp>
    <dsp:sp modelId="{F9165406-F83E-46DC-AC05-1CFDCAF40546}">
      <dsp:nvSpPr>
        <dsp:cNvPr id="0" name=""/>
        <dsp:cNvSpPr/>
      </dsp:nvSpPr>
      <dsp:spPr>
        <a:xfrm>
          <a:off x="5606821" y="2671356"/>
          <a:ext cx="2910565" cy="3490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065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900" kern="1200"/>
            <a:t>Sep.–May</a:t>
          </a:r>
        </a:p>
      </dsp:txBody>
      <dsp:txXfrm>
        <a:off x="5606821" y="2671356"/>
        <a:ext cx="2910565" cy="349021"/>
      </dsp:txXfrm>
    </dsp:sp>
    <dsp:sp modelId="{685E61CE-E4E0-49F9-9FC5-8661E03867BB}">
      <dsp:nvSpPr>
        <dsp:cNvPr id="0" name=""/>
        <dsp:cNvSpPr/>
      </dsp:nvSpPr>
      <dsp:spPr>
        <a:xfrm>
          <a:off x="5432310" y="1677987"/>
          <a:ext cx="0" cy="993368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9B77B3-0292-4619-A1D9-D275CF1E2067}">
      <dsp:nvSpPr>
        <dsp:cNvPr id="0" name=""/>
        <dsp:cNvSpPr/>
      </dsp:nvSpPr>
      <dsp:spPr>
        <a:xfrm>
          <a:off x="5400379" y="1646575"/>
          <a:ext cx="62823" cy="628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ABAA771-8B2E-49FE-9DDD-E2EFDFDA7F5D}">
      <dsp:nvSpPr>
        <dsp:cNvPr id="0" name=""/>
        <dsp:cNvSpPr/>
      </dsp:nvSpPr>
      <dsp:spPr>
        <a:xfrm rot="8100000">
          <a:off x="7057028" y="386710"/>
          <a:ext cx="246795" cy="246795"/>
        </a:xfrm>
        <a:prstGeom prst="teardrop">
          <a:avLst>
            <a:gd name="adj" fmla="val 11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B2AEAD4-801E-463C-824D-C02C3650A332}">
      <dsp:nvSpPr>
        <dsp:cNvPr id="0" name=""/>
        <dsp:cNvSpPr/>
      </dsp:nvSpPr>
      <dsp:spPr>
        <a:xfrm>
          <a:off x="7084445" y="414127"/>
          <a:ext cx="191961" cy="19196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58002F-EF1A-41FE-BDFD-6EC79F0AF7F0}">
      <dsp:nvSpPr>
        <dsp:cNvPr id="0" name=""/>
        <dsp:cNvSpPr/>
      </dsp:nvSpPr>
      <dsp:spPr>
        <a:xfrm>
          <a:off x="7354936" y="684618"/>
          <a:ext cx="2910565" cy="993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8900" rIns="88900" bIns="13335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Post-test students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Update Planning Worksheet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Turn in all deliverables by June 30th </a:t>
          </a:r>
        </a:p>
      </dsp:txBody>
      <dsp:txXfrm>
        <a:off x="7354936" y="684618"/>
        <a:ext cx="2910565" cy="993368"/>
      </dsp:txXfrm>
    </dsp:sp>
    <dsp:sp modelId="{45A08BC6-3A2D-40A8-A429-279954FE3EEE}">
      <dsp:nvSpPr>
        <dsp:cNvPr id="0" name=""/>
        <dsp:cNvSpPr/>
      </dsp:nvSpPr>
      <dsp:spPr>
        <a:xfrm>
          <a:off x="7354936" y="335597"/>
          <a:ext cx="2910565" cy="3490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065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900" kern="1200"/>
            <a:t>Apr.–June</a:t>
          </a:r>
        </a:p>
      </dsp:txBody>
      <dsp:txXfrm>
        <a:off x="7354936" y="335597"/>
        <a:ext cx="2910565" cy="349021"/>
      </dsp:txXfrm>
    </dsp:sp>
    <dsp:sp modelId="{EF49A584-3637-45DB-9CEB-0EDF08D135EA}">
      <dsp:nvSpPr>
        <dsp:cNvPr id="0" name=""/>
        <dsp:cNvSpPr/>
      </dsp:nvSpPr>
      <dsp:spPr>
        <a:xfrm>
          <a:off x="7180425" y="684618"/>
          <a:ext cx="0" cy="993368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A0B5C1-B8BC-4E14-8AF0-B1172EC5AC11}">
      <dsp:nvSpPr>
        <dsp:cNvPr id="0" name=""/>
        <dsp:cNvSpPr/>
      </dsp:nvSpPr>
      <dsp:spPr>
        <a:xfrm>
          <a:off x="7148494" y="1646575"/>
          <a:ext cx="62823" cy="628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BCA9C5-62D5-484E-BADD-FEDB7E0D0F2A}">
      <dsp:nvSpPr>
        <dsp:cNvPr id="0" name=""/>
        <dsp:cNvSpPr/>
      </dsp:nvSpPr>
      <dsp:spPr>
        <a:xfrm>
          <a:off x="0" y="545345"/>
          <a:ext cx="10515600" cy="100679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1E8CA0-CDDE-4D75-B7EF-848F2885C385}">
      <dsp:nvSpPr>
        <dsp:cNvPr id="0" name=""/>
        <dsp:cNvSpPr/>
      </dsp:nvSpPr>
      <dsp:spPr>
        <a:xfrm>
          <a:off x="304554" y="771874"/>
          <a:ext cx="553735" cy="55373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F5A3DD-7B80-47F0-84C3-7E36E3862FB5}">
      <dsp:nvSpPr>
        <dsp:cNvPr id="0" name=""/>
        <dsp:cNvSpPr/>
      </dsp:nvSpPr>
      <dsp:spPr>
        <a:xfrm>
          <a:off x="1162845" y="545345"/>
          <a:ext cx="4732020" cy="10067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552" tIns="106552" rIns="106552" bIns="106552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/>
            <a:t>Two purposes of IOE             </a:t>
          </a:r>
          <a:r>
            <a:rPr lang="en-US" sz="2500" kern="1200" dirty="0">
              <a:sym typeface="Wingdings" panose="05000000000000000000" pitchFamily="2" charset="2"/>
            </a:rPr>
            <a:t></a:t>
          </a:r>
          <a:endParaRPr lang="en-US" sz="2500" kern="1200" dirty="0"/>
        </a:p>
      </dsp:txBody>
      <dsp:txXfrm>
        <a:off x="1162845" y="545345"/>
        <a:ext cx="4732020" cy="1006792"/>
      </dsp:txXfrm>
    </dsp:sp>
    <dsp:sp modelId="{83F74A59-0059-4917-9B41-FB001DA35342}">
      <dsp:nvSpPr>
        <dsp:cNvPr id="0" name=""/>
        <dsp:cNvSpPr/>
      </dsp:nvSpPr>
      <dsp:spPr>
        <a:xfrm>
          <a:off x="5894865" y="545345"/>
          <a:ext cx="4620734" cy="10067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552" tIns="106552" rIns="106552" bIns="106552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Continuous improvement (local)</a:t>
          </a:r>
          <a:endParaRPr lang="en-US" sz="1800" kern="1200" dirty="0"/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Overall impact (statewide)</a:t>
          </a:r>
          <a:endParaRPr lang="en-US" sz="1800" kern="1200" dirty="0"/>
        </a:p>
      </dsp:txBody>
      <dsp:txXfrm>
        <a:off x="5894865" y="545345"/>
        <a:ext cx="4620734" cy="1006792"/>
      </dsp:txXfrm>
    </dsp:sp>
    <dsp:sp modelId="{B090DA52-8B7F-4550-AC36-8FFB06529FBB}">
      <dsp:nvSpPr>
        <dsp:cNvPr id="0" name=""/>
        <dsp:cNvSpPr/>
      </dsp:nvSpPr>
      <dsp:spPr>
        <a:xfrm>
          <a:off x="0" y="1803836"/>
          <a:ext cx="10515600" cy="100679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CCEC95-7DCF-48C2-B44B-96CF058CA429}">
      <dsp:nvSpPr>
        <dsp:cNvPr id="0" name=""/>
        <dsp:cNvSpPr/>
      </dsp:nvSpPr>
      <dsp:spPr>
        <a:xfrm>
          <a:off x="304554" y="2030364"/>
          <a:ext cx="553735" cy="55373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679B2B-36F0-4411-8163-F564E1FAC61D}">
      <dsp:nvSpPr>
        <dsp:cNvPr id="0" name=""/>
        <dsp:cNvSpPr/>
      </dsp:nvSpPr>
      <dsp:spPr>
        <a:xfrm>
          <a:off x="1162845" y="1803836"/>
          <a:ext cx="9352754" cy="10067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552" tIns="106552" rIns="106552" bIns="106552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/>
            <a:t>Evaluation requirements should not dictate intervention!</a:t>
          </a:r>
        </a:p>
      </dsp:txBody>
      <dsp:txXfrm>
        <a:off x="1162845" y="1803836"/>
        <a:ext cx="9352754" cy="100679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338494-AB2C-4D1F-BD80-EADEC1C28787}">
      <dsp:nvSpPr>
        <dsp:cNvPr id="0" name=""/>
        <dsp:cNvSpPr/>
      </dsp:nvSpPr>
      <dsp:spPr>
        <a:xfrm>
          <a:off x="1318300" y="612370"/>
          <a:ext cx="1050533" cy="7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855873-1F70-4D16-9A72-046CAFA62A45}">
      <dsp:nvSpPr>
        <dsp:cNvPr id="0" name=""/>
        <dsp:cNvSpPr/>
      </dsp:nvSpPr>
      <dsp:spPr>
        <a:xfrm>
          <a:off x="2431865" y="524072"/>
          <a:ext cx="120811" cy="227084"/>
        </a:xfrm>
        <a:prstGeom prst="chevron">
          <a:avLst>
            <a:gd name="adj" fmla="val 9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C4439A-B2EF-4F39-9839-DE910388E94E}">
      <dsp:nvSpPr>
        <dsp:cNvPr id="0" name=""/>
        <dsp:cNvSpPr/>
      </dsp:nvSpPr>
      <dsp:spPr>
        <a:xfrm>
          <a:off x="638845" y="64268"/>
          <a:ext cx="1096277" cy="109627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542" tIns="42542" rIns="42542" bIns="42542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1</a:t>
          </a:r>
        </a:p>
      </dsp:txBody>
      <dsp:txXfrm>
        <a:off x="799391" y="224814"/>
        <a:ext cx="775185" cy="775185"/>
      </dsp:txXfrm>
    </dsp:sp>
    <dsp:sp modelId="{986F3A4B-1D30-4D44-A003-3EDF59ABABAC}">
      <dsp:nvSpPr>
        <dsp:cNvPr id="0" name=""/>
        <dsp:cNvSpPr/>
      </dsp:nvSpPr>
      <dsp:spPr>
        <a:xfrm>
          <a:off x="5134" y="1371862"/>
          <a:ext cx="2363699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451" tIns="165100" rIns="186451" bIns="1651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/>
            <a:t>Identify your sites, classrooms &amp; intervention</a:t>
          </a:r>
          <a:endParaRPr lang="en-US" sz="2000" kern="1200" dirty="0"/>
        </a:p>
      </dsp:txBody>
      <dsp:txXfrm>
        <a:off x="5134" y="1764982"/>
        <a:ext cx="2363699" cy="1572480"/>
      </dsp:txXfrm>
    </dsp:sp>
    <dsp:sp modelId="{206ED253-EBFE-45ED-82EE-DB493A09981D}">
      <dsp:nvSpPr>
        <dsp:cNvPr id="0" name=""/>
        <dsp:cNvSpPr/>
      </dsp:nvSpPr>
      <dsp:spPr>
        <a:xfrm>
          <a:off x="2631467" y="612334"/>
          <a:ext cx="2363699" cy="7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230B62-FD8A-4497-869F-F3E2EC80416E}">
      <dsp:nvSpPr>
        <dsp:cNvPr id="0" name=""/>
        <dsp:cNvSpPr/>
      </dsp:nvSpPr>
      <dsp:spPr>
        <a:xfrm>
          <a:off x="5058198" y="524039"/>
          <a:ext cx="120811" cy="227130"/>
        </a:xfrm>
        <a:prstGeom prst="chevron">
          <a:avLst>
            <a:gd name="adj" fmla="val 9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856760-9101-45A0-BF17-F4A85B480100}">
      <dsp:nvSpPr>
        <dsp:cNvPr id="0" name=""/>
        <dsp:cNvSpPr/>
      </dsp:nvSpPr>
      <dsp:spPr>
        <a:xfrm>
          <a:off x="3265178" y="64232"/>
          <a:ext cx="1096277" cy="109627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542" tIns="42542" rIns="42542" bIns="42542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</a:t>
          </a:r>
        </a:p>
      </dsp:txBody>
      <dsp:txXfrm>
        <a:off x="3425724" y="224778"/>
        <a:ext cx="775185" cy="775185"/>
      </dsp:txXfrm>
    </dsp:sp>
    <dsp:sp modelId="{625852ED-47CA-4398-9CC2-B819596D3FAC}">
      <dsp:nvSpPr>
        <dsp:cNvPr id="0" name=""/>
        <dsp:cNvSpPr/>
      </dsp:nvSpPr>
      <dsp:spPr>
        <a:xfrm>
          <a:off x="2631467" y="1326104"/>
          <a:ext cx="2363699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451" tIns="165100" rIns="186451" bIns="1651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/>
            <a:t>Complete a Planning Worksheet, share it with me &amp; </a:t>
          </a:r>
          <a:r>
            <a:rPr lang="en-US" sz="2000" b="0" kern="1200" dirty="0">
              <a:sym typeface="Wingdings" panose="05000000000000000000" pitchFamily="2" charset="2"/>
            </a:rPr>
            <a:t>receive site links</a:t>
          </a:r>
          <a:endParaRPr lang="en-US" sz="2000" kern="1200" dirty="0"/>
        </a:p>
      </dsp:txBody>
      <dsp:txXfrm>
        <a:off x="2631467" y="1719224"/>
        <a:ext cx="2363699" cy="1572480"/>
      </dsp:txXfrm>
    </dsp:sp>
    <dsp:sp modelId="{AD2D8C47-9C25-4CA9-900D-BDC4E21910F3}">
      <dsp:nvSpPr>
        <dsp:cNvPr id="0" name=""/>
        <dsp:cNvSpPr/>
      </dsp:nvSpPr>
      <dsp:spPr>
        <a:xfrm>
          <a:off x="5257800" y="612351"/>
          <a:ext cx="2363699" cy="7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73440C-8230-43A5-91AE-05EADA766F6D}">
      <dsp:nvSpPr>
        <dsp:cNvPr id="0" name=""/>
        <dsp:cNvSpPr/>
      </dsp:nvSpPr>
      <dsp:spPr>
        <a:xfrm>
          <a:off x="7684531" y="524053"/>
          <a:ext cx="120811" cy="227143"/>
        </a:xfrm>
        <a:prstGeom prst="chevron">
          <a:avLst>
            <a:gd name="adj" fmla="val 9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2127D6-34BF-4574-9348-DB1FEAB879C0}">
      <dsp:nvSpPr>
        <dsp:cNvPr id="0" name=""/>
        <dsp:cNvSpPr/>
      </dsp:nvSpPr>
      <dsp:spPr>
        <a:xfrm>
          <a:off x="5891511" y="64248"/>
          <a:ext cx="1096277" cy="109627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542" tIns="42542" rIns="42542" bIns="42542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3</a:t>
          </a:r>
        </a:p>
      </dsp:txBody>
      <dsp:txXfrm>
        <a:off x="6052057" y="224794"/>
        <a:ext cx="775185" cy="775185"/>
      </dsp:txXfrm>
    </dsp:sp>
    <dsp:sp modelId="{44C23D89-A740-4E1B-B2CD-73C5EA0F4428}">
      <dsp:nvSpPr>
        <dsp:cNvPr id="0" name=""/>
        <dsp:cNvSpPr/>
      </dsp:nvSpPr>
      <dsp:spPr>
        <a:xfrm>
          <a:off x="5257800" y="1326142"/>
          <a:ext cx="2363699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451" tIns="165100" rIns="186451" bIns="1651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Pre-</a:t>
          </a:r>
          <a:r>
            <a:rPr lang="en-US" sz="2000" b="0" kern="1200" dirty="0"/>
            <a:t> and </a:t>
          </a:r>
          <a:r>
            <a:rPr lang="en-US" sz="2000" kern="1200" dirty="0"/>
            <a:t>post</a:t>
          </a:r>
          <a:r>
            <a:rPr lang="en-US" sz="2000" b="0" kern="1200" dirty="0"/>
            <a:t>-test </a:t>
          </a:r>
          <a:r>
            <a:rPr lang="en-US" sz="2000" kern="1200" dirty="0"/>
            <a:t>2+ classrooms/site </a:t>
          </a:r>
          <a:r>
            <a:rPr lang="en-US" sz="2000" b="0" kern="1200" dirty="0"/>
            <a:t>at </a:t>
          </a:r>
          <a:r>
            <a:rPr lang="en-US" sz="2000" kern="1200" dirty="0"/>
            <a:t>beginning</a:t>
          </a:r>
          <a:r>
            <a:rPr lang="en-US" sz="2000" b="0" kern="1200" dirty="0"/>
            <a:t> &amp; </a:t>
          </a:r>
          <a:r>
            <a:rPr lang="en-US" sz="2000" kern="1200" dirty="0"/>
            <a:t>end of school year </a:t>
          </a:r>
          <a:r>
            <a:rPr lang="en-US" sz="2000" b="0" kern="1200" dirty="0"/>
            <a:t>using EATS</a:t>
          </a:r>
          <a:endParaRPr lang="en-US" sz="2000" kern="1200" dirty="0"/>
        </a:p>
      </dsp:txBody>
      <dsp:txXfrm>
        <a:off x="5257800" y="1719262"/>
        <a:ext cx="2363699" cy="1572480"/>
      </dsp:txXfrm>
    </dsp:sp>
    <dsp:sp modelId="{590E74F0-6CC8-4967-8939-FE200B5631DF}">
      <dsp:nvSpPr>
        <dsp:cNvPr id="0" name=""/>
        <dsp:cNvSpPr/>
      </dsp:nvSpPr>
      <dsp:spPr>
        <a:xfrm>
          <a:off x="7884132" y="612351"/>
          <a:ext cx="1181849" cy="7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F67F40-E2DD-4B2C-A6C6-E05A30998492}">
      <dsp:nvSpPr>
        <dsp:cNvPr id="0" name=""/>
        <dsp:cNvSpPr/>
      </dsp:nvSpPr>
      <dsp:spPr>
        <a:xfrm>
          <a:off x="8517843" y="64248"/>
          <a:ext cx="1096277" cy="109627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542" tIns="42542" rIns="42542" bIns="42542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4</a:t>
          </a:r>
        </a:p>
      </dsp:txBody>
      <dsp:txXfrm>
        <a:off x="8678389" y="224794"/>
        <a:ext cx="775185" cy="775185"/>
      </dsp:txXfrm>
    </dsp:sp>
    <dsp:sp modelId="{49596EB1-C7D1-40F7-9D57-DF016BDB68C2}">
      <dsp:nvSpPr>
        <dsp:cNvPr id="0" name=""/>
        <dsp:cNvSpPr/>
      </dsp:nvSpPr>
      <dsp:spPr>
        <a:xfrm>
          <a:off x="7884132" y="1326142"/>
          <a:ext cx="2363699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451" tIns="165100" rIns="186451" bIns="1651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/>
            <a:t>Update Planning Worksheet &amp; complete surveys by </a:t>
          </a:r>
          <a:r>
            <a:rPr lang="en-US" sz="2000" kern="1200" dirty="0"/>
            <a:t>June 30</a:t>
          </a:r>
          <a:r>
            <a:rPr lang="en-US" sz="2000" kern="1200" baseline="30000" dirty="0"/>
            <a:t>th </a:t>
          </a:r>
          <a:r>
            <a:rPr lang="en-US" sz="20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annually</a:t>
          </a:r>
        </a:p>
      </dsp:txBody>
      <dsp:txXfrm>
        <a:off x="7884132" y="1719262"/>
        <a:ext cx="2363699" cy="157248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237439-7090-41CD-A451-D3CB1F53915A}">
      <dsp:nvSpPr>
        <dsp:cNvPr id="0" name=""/>
        <dsp:cNvSpPr/>
      </dsp:nvSpPr>
      <dsp:spPr>
        <a:xfrm>
          <a:off x="0" y="409"/>
          <a:ext cx="10515600" cy="95838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A14D6B-5727-47ED-8F54-4BBD10A6CA77}">
      <dsp:nvSpPr>
        <dsp:cNvPr id="0" name=""/>
        <dsp:cNvSpPr/>
      </dsp:nvSpPr>
      <dsp:spPr>
        <a:xfrm>
          <a:off x="289911" y="216045"/>
          <a:ext cx="527111" cy="52711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D763E2-31BC-40C7-A6C9-FF19427052D4}">
      <dsp:nvSpPr>
        <dsp:cNvPr id="0" name=""/>
        <dsp:cNvSpPr/>
      </dsp:nvSpPr>
      <dsp:spPr>
        <a:xfrm>
          <a:off x="1106933" y="409"/>
          <a:ext cx="4732020" cy="9583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429" tIns="101429" rIns="101429" bIns="101429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kern="1200" dirty="0"/>
            <a:t>Standardized evaluation timeline</a:t>
          </a:r>
          <a:endParaRPr lang="en-US" sz="2500" kern="1200" dirty="0"/>
        </a:p>
      </dsp:txBody>
      <dsp:txXfrm>
        <a:off x="1106933" y="409"/>
        <a:ext cx="4732020" cy="958383"/>
      </dsp:txXfrm>
    </dsp:sp>
    <dsp:sp modelId="{25CF7C1E-DD3A-4017-BD67-521057319865}">
      <dsp:nvSpPr>
        <dsp:cNvPr id="0" name=""/>
        <dsp:cNvSpPr/>
      </dsp:nvSpPr>
      <dsp:spPr>
        <a:xfrm>
          <a:off x="5838953" y="409"/>
          <a:ext cx="4676646" cy="9583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429" tIns="101429" rIns="101429" bIns="101429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kern="1200"/>
            <a:t>Full school year evaluation, regardless of DE timing </a:t>
          </a:r>
          <a:endParaRPr lang="en-US" sz="1300" kern="1200"/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P</a:t>
          </a:r>
          <a:r>
            <a:rPr lang="en-US" sz="1300" b="0" kern="1200" dirty="0"/>
            <a:t>re-test: Aug-Oct, Post-test: Apr-Jun</a:t>
          </a:r>
          <a:endParaRPr lang="en-US" sz="1300" kern="1200" dirty="0"/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Pre/post target is within 6 weeks of the first/last day of school</a:t>
          </a:r>
        </a:p>
      </dsp:txBody>
      <dsp:txXfrm>
        <a:off x="5838953" y="409"/>
        <a:ext cx="4676646" cy="958383"/>
      </dsp:txXfrm>
    </dsp:sp>
    <dsp:sp modelId="{CE92D011-47C7-4B84-B14C-352F21F7F9B2}">
      <dsp:nvSpPr>
        <dsp:cNvPr id="0" name=""/>
        <dsp:cNvSpPr/>
      </dsp:nvSpPr>
      <dsp:spPr>
        <a:xfrm>
          <a:off x="0" y="1198389"/>
          <a:ext cx="10515600" cy="95838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841012-0B1C-4E72-9544-C47AC70C6533}">
      <dsp:nvSpPr>
        <dsp:cNvPr id="0" name=""/>
        <dsp:cNvSpPr/>
      </dsp:nvSpPr>
      <dsp:spPr>
        <a:xfrm>
          <a:off x="289911" y="1414025"/>
          <a:ext cx="527111" cy="52711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BF1B87-DA7C-420B-9B24-49F27A9CA63A}">
      <dsp:nvSpPr>
        <dsp:cNvPr id="0" name=""/>
        <dsp:cNvSpPr/>
      </dsp:nvSpPr>
      <dsp:spPr>
        <a:xfrm>
          <a:off x="1106933" y="1198389"/>
          <a:ext cx="4732020" cy="9583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429" tIns="101429" rIns="101429" bIns="101429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kern="1200" dirty="0"/>
            <a:t>Site requirement dictated by your LHD funding tier</a:t>
          </a:r>
          <a:endParaRPr lang="en-US" sz="2500" kern="1200" dirty="0"/>
        </a:p>
      </dsp:txBody>
      <dsp:txXfrm>
        <a:off x="1106933" y="1198389"/>
        <a:ext cx="4732020" cy="958383"/>
      </dsp:txXfrm>
    </dsp:sp>
    <dsp:sp modelId="{AD0B96A5-EA21-44A1-9405-89C5E3E1D158}">
      <dsp:nvSpPr>
        <dsp:cNvPr id="0" name=""/>
        <dsp:cNvSpPr/>
      </dsp:nvSpPr>
      <dsp:spPr>
        <a:xfrm>
          <a:off x="5838953" y="1198389"/>
          <a:ext cx="4676646" cy="9583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429" tIns="101429" rIns="101429" bIns="101429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1-5 sites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kern="1200" dirty="0"/>
            <a:t>Or max number of sites with series-based DE</a:t>
          </a:r>
          <a:endParaRPr lang="en-US" sz="1300" kern="1200" dirty="0"/>
        </a:p>
      </dsp:txBody>
      <dsp:txXfrm>
        <a:off x="5838953" y="1198389"/>
        <a:ext cx="4676646" cy="958383"/>
      </dsp:txXfrm>
    </dsp:sp>
    <dsp:sp modelId="{B776DFE7-21DF-4CB5-94B1-D39FCA75CF5B}">
      <dsp:nvSpPr>
        <dsp:cNvPr id="0" name=""/>
        <dsp:cNvSpPr/>
      </dsp:nvSpPr>
      <dsp:spPr>
        <a:xfrm>
          <a:off x="0" y="2396369"/>
          <a:ext cx="10515600" cy="95838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399CF3-7FEC-404A-92F5-DDFF56889CDC}">
      <dsp:nvSpPr>
        <dsp:cNvPr id="0" name=""/>
        <dsp:cNvSpPr/>
      </dsp:nvSpPr>
      <dsp:spPr>
        <a:xfrm>
          <a:off x="289911" y="2612005"/>
          <a:ext cx="527111" cy="52711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F038CC-FF30-4C2B-9D34-57BBA230FD3A}">
      <dsp:nvSpPr>
        <dsp:cNvPr id="0" name=""/>
        <dsp:cNvSpPr/>
      </dsp:nvSpPr>
      <dsp:spPr>
        <a:xfrm>
          <a:off x="1106933" y="2396369"/>
          <a:ext cx="4732020" cy="9583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429" tIns="101429" rIns="101429" bIns="101429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kern="1200"/>
            <a:t>Not required to remain in same sites year-to-year</a:t>
          </a:r>
          <a:endParaRPr lang="en-US" sz="2500" kern="1200"/>
        </a:p>
      </dsp:txBody>
      <dsp:txXfrm>
        <a:off x="1106933" y="2396369"/>
        <a:ext cx="4732020" cy="958383"/>
      </dsp:txXfrm>
    </dsp:sp>
    <dsp:sp modelId="{F8CACBA8-A39E-49B4-BAC0-E90DCDF72B27}">
      <dsp:nvSpPr>
        <dsp:cNvPr id="0" name=""/>
        <dsp:cNvSpPr/>
      </dsp:nvSpPr>
      <dsp:spPr>
        <a:xfrm>
          <a:off x="5838953" y="2396369"/>
          <a:ext cx="4676646" cy="9583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429" tIns="101429" rIns="101429" bIns="101429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kern="1200" dirty="0"/>
            <a:t>But you can!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kern="1200" dirty="0"/>
            <a:t>If you are, be sure to share infographic early</a:t>
          </a:r>
          <a:endParaRPr lang="en-US" sz="1300" kern="1200" dirty="0"/>
        </a:p>
      </dsp:txBody>
      <dsp:txXfrm>
        <a:off x="5838953" y="2396369"/>
        <a:ext cx="4676646" cy="95838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A574DF-BFF1-4CB6-BAF1-07EE2B3B1292}">
      <dsp:nvSpPr>
        <dsp:cNvPr id="0" name=""/>
        <dsp:cNvSpPr/>
      </dsp:nvSpPr>
      <dsp:spPr>
        <a:xfrm>
          <a:off x="8440899" y="725299"/>
          <a:ext cx="1905397" cy="1905709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CB61F33-1307-4F11-A57B-8B32B46BFFC6}">
      <dsp:nvSpPr>
        <dsp:cNvPr id="0" name=""/>
        <dsp:cNvSpPr/>
      </dsp:nvSpPr>
      <dsp:spPr>
        <a:xfrm>
          <a:off x="8503770" y="788834"/>
          <a:ext cx="1778641" cy="1778639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bg1"/>
              </a:solidFill>
            </a:rPr>
            <a:t>14/24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bg1"/>
              </a:solidFill>
            </a:rPr>
            <a:t>validated from SPAN</a:t>
          </a:r>
        </a:p>
      </dsp:txBody>
      <dsp:txXfrm>
        <a:off x="8758296" y="1042973"/>
        <a:ext cx="1270603" cy="1270361"/>
      </dsp:txXfrm>
    </dsp:sp>
    <dsp:sp modelId="{6C6A427E-BB07-4066-BE56-872F760F050F}">
      <dsp:nvSpPr>
        <dsp:cNvPr id="0" name=""/>
        <dsp:cNvSpPr/>
      </dsp:nvSpPr>
      <dsp:spPr>
        <a:xfrm rot="2700000">
          <a:off x="6470712" y="725398"/>
          <a:ext cx="1905177" cy="1905177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AE539C8-29D1-4871-B8CD-2CEDA92C146D}">
      <dsp:nvSpPr>
        <dsp:cNvPr id="0" name=""/>
        <dsp:cNvSpPr/>
      </dsp:nvSpPr>
      <dsp:spPr>
        <a:xfrm>
          <a:off x="6535501" y="788834"/>
          <a:ext cx="1778641" cy="1778639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bg1"/>
              </a:solidFill>
            </a:rPr>
            <a:t>3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bg1"/>
              </a:solidFill>
            </a:rPr>
            <a:t>PA behavior</a:t>
          </a:r>
        </a:p>
      </dsp:txBody>
      <dsp:txXfrm>
        <a:off x="6789013" y="1042973"/>
        <a:ext cx="1270603" cy="1270361"/>
      </dsp:txXfrm>
    </dsp:sp>
    <dsp:sp modelId="{62D0654C-4FD5-4BA6-BBD9-B362246B527B}">
      <dsp:nvSpPr>
        <dsp:cNvPr id="0" name=""/>
        <dsp:cNvSpPr/>
      </dsp:nvSpPr>
      <dsp:spPr>
        <a:xfrm rot="2700000">
          <a:off x="4502443" y="725398"/>
          <a:ext cx="1905177" cy="1905177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05B3959-80FA-4B74-9C7E-18A1D58CE92C}">
      <dsp:nvSpPr>
        <dsp:cNvPr id="0" name=""/>
        <dsp:cNvSpPr/>
      </dsp:nvSpPr>
      <dsp:spPr>
        <a:xfrm>
          <a:off x="4566218" y="788834"/>
          <a:ext cx="1778641" cy="1778639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bg1"/>
              </a:solidFill>
            </a:rPr>
            <a:t>15</a:t>
          </a:r>
          <a:r>
            <a:rPr lang="en-US" sz="1600" b="1" kern="1200" dirty="0">
              <a:solidFill>
                <a:schemeClr val="bg1"/>
              </a:solidFill>
            </a:rPr>
            <a:t>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bg1"/>
              </a:solidFill>
            </a:rPr>
            <a:t>dietary intake</a:t>
          </a:r>
        </a:p>
      </dsp:txBody>
      <dsp:txXfrm>
        <a:off x="4819730" y="1042973"/>
        <a:ext cx="1270603" cy="1270361"/>
      </dsp:txXfrm>
    </dsp:sp>
    <dsp:sp modelId="{4A24AC85-D85D-4006-86CF-F4E9BB44EC44}">
      <dsp:nvSpPr>
        <dsp:cNvPr id="0" name=""/>
        <dsp:cNvSpPr/>
      </dsp:nvSpPr>
      <dsp:spPr>
        <a:xfrm rot="2700000">
          <a:off x="2533160" y="725398"/>
          <a:ext cx="1905177" cy="1905177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D927DA0-E1E2-42B1-B58B-BAC7E71CA7F9}">
      <dsp:nvSpPr>
        <dsp:cNvPr id="0" name=""/>
        <dsp:cNvSpPr/>
      </dsp:nvSpPr>
      <dsp:spPr>
        <a:xfrm>
          <a:off x="2596935" y="788834"/>
          <a:ext cx="1778641" cy="1778639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bg1"/>
              </a:solidFill>
            </a:rPr>
            <a:t>4</a:t>
          </a:r>
          <a:r>
            <a:rPr lang="en-US" sz="1600" b="1" kern="1200" dirty="0">
              <a:solidFill>
                <a:schemeClr val="bg1"/>
              </a:solidFill>
            </a:rPr>
            <a:t> demographic  (data card)</a:t>
          </a:r>
        </a:p>
      </dsp:txBody>
      <dsp:txXfrm>
        <a:off x="2851462" y="1042973"/>
        <a:ext cx="1270603" cy="1270361"/>
      </dsp:txXfrm>
    </dsp:sp>
    <dsp:sp modelId="{7495D952-D916-460F-BFC5-7FF6314C3EFF}">
      <dsp:nvSpPr>
        <dsp:cNvPr id="0" name=""/>
        <dsp:cNvSpPr/>
      </dsp:nvSpPr>
      <dsp:spPr>
        <a:xfrm rot="2700000">
          <a:off x="563878" y="725398"/>
          <a:ext cx="1905177" cy="1905177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8581335-B9BE-4B1C-83E4-323508F38E50}">
      <dsp:nvSpPr>
        <dsp:cNvPr id="0" name=""/>
        <dsp:cNvSpPr/>
      </dsp:nvSpPr>
      <dsp:spPr>
        <a:xfrm>
          <a:off x="627652" y="788834"/>
          <a:ext cx="1778641" cy="1778639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bg1"/>
              </a:solidFill>
            </a:rPr>
            <a:t>24</a:t>
          </a:r>
          <a:r>
            <a:rPr lang="en-US" sz="1000" b="1" kern="1200" dirty="0">
              <a:solidFill>
                <a:schemeClr val="bg1"/>
              </a:solidFill>
            </a:rPr>
            <a:t>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bg1"/>
              </a:solidFill>
            </a:rPr>
            <a:t>Qs to assess behaviors </a:t>
          </a:r>
          <a:r>
            <a:rPr lang="en-US" sz="1600" b="1" i="1" kern="1200" dirty="0">
              <a:solidFill>
                <a:schemeClr val="bg1"/>
              </a:solidFill>
            </a:rPr>
            <a:t>before/after</a:t>
          </a:r>
          <a:r>
            <a:rPr lang="en-US" sz="1600" b="1" kern="1200" dirty="0">
              <a:solidFill>
                <a:schemeClr val="bg1"/>
              </a:solidFill>
            </a:rPr>
            <a:t> intervention</a:t>
          </a:r>
        </a:p>
      </dsp:txBody>
      <dsp:txXfrm>
        <a:off x="882179" y="1042973"/>
        <a:ext cx="1270603" cy="127036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FF54C9-FB85-4CB6-9AB4-9E19DA4BFEC4}">
      <dsp:nvSpPr>
        <dsp:cNvPr id="0" name=""/>
        <dsp:cNvSpPr/>
      </dsp:nvSpPr>
      <dsp:spPr>
        <a:xfrm>
          <a:off x="1963800" y="39491"/>
          <a:ext cx="1512000" cy="1512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D3BD5A-8101-4160-AF90-2B94E769C265}">
      <dsp:nvSpPr>
        <dsp:cNvPr id="0" name=""/>
        <dsp:cNvSpPr/>
      </dsp:nvSpPr>
      <dsp:spPr>
        <a:xfrm>
          <a:off x="559800" y="1692402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800" b="0" kern="1200"/>
            <a:t>Survey is available:</a:t>
          </a:r>
          <a:endParaRPr lang="en-US" sz="2800" kern="1200"/>
        </a:p>
      </dsp:txBody>
      <dsp:txXfrm>
        <a:off x="559800" y="1692402"/>
        <a:ext cx="4320000" cy="648000"/>
      </dsp:txXfrm>
    </dsp:sp>
    <dsp:sp modelId="{ADE7FAA8-0399-4BB8-B4C7-CC4B36CB36AC}">
      <dsp:nvSpPr>
        <dsp:cNvPr id="0" name=""/>
        <dsp:cNvSpPr/>
      </dsp:nvSpPr>
      <dsp:spPr>
        <a:xfrm>
          <a:off x="559800" y="2405942"/>
          <a:ext cx="4320000" cy="9105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O</a:t>
          </a:r>
          <a:r>
            <a:rPr lang="en-US" sz="1700" b="0" kern="1200" dirty="0"/>
            <a:t>nline (Survey123) or paper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kern="1200" dirty="0"/>
            <a:t>Online recommended</a:t>
          </a:r>
          <a:endParaRPr lang="en-US" sz="1700" kern="1200" dirty="0"/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English and Spanish</a:t>
          </a:r>
        </a:p>
      </dsp:txBody>
      <dsp:txXfrm>
        <a:off x="559800" y="2405942"/>
        <a:ext cx="4320000" cy="910541"/>
      </dsp:txXfrm>
    </dsp:sp>
    <dsp:sp modelId="{E5241E71-DB92-416A-9F38-BE24B7FE9D33}">
      <dsp:nvSpPr>
        <dsp:cNvPr id="0" name=""/>
        <dsp:cNvSpPr/>
      </dsp:nvSpPr>
      <dsp:spPr>
        <a:xfrm>
          <a:off x="7039800" y="39491"/>
          <a:ext cx="1512000" cy="1512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7D65E1-FDE7-4832-A921-21644334237F}">
      <dsp:nvSpPr>
        <dsp:cNvPr id="0" name=""/>
        <dsp:cNvSpPr/>
      </dsp:nvSpPr>
      <dsp:spPr>
        <a:xfrm>
          <a:off x="5635800" y="1692402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800" b="0" kern="1200"/>
            <a:t>Supporting materials include:</a:t>
          </a:r>
          <a:endParaRPr lang="en-US" sz="2800" kern="1200"/>
        </a:p>
      </dsp:txBody>
      <dsp:txXfrm>
        <a:off x="5635800" y="1692402"/>
        <a:ext cx="4320000" cy="648000"/>
      </dsp:txXfrm>
    </dsp:sp>
    <dsp:sp modelId="{46DCB070-E1A2-44F3-A5D4-8C9A49BFE72F}">
      <dsp:nvSpPr>
        <dsp:cNvPr id="0" name=""/>
        <dsp:cNvSpPr/>
      </dsp:nvSpPr>
      <dsp:spPr>
        <a:xfrm>
          <a:off x="5635800" y="2405942"/>
          <a:ext cx="4320000" cy="9105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D</a:t>
          </a:r>
          <a:r>
            <a:rPr lang="en-US" sz="1700" b="0" kern="1200"/>
            <a:t>etailed survey administration protocol</a:t>
          </a:r>
          <a:endParaRPr lang="en-US" sz="1700" kern="1200"/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Abridged protocol i.e., Survey Essentials Guide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Parent Opt Out Form (REQUIRED)</a:t>
          </a:r>
        </a:p>
      </dsp:txBody>
      <dsp:txXfrm>
        <a:off x="5635800" y="2405942"/>
        <a:ext cx="4320000" cy="91054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222495-F904-44D9-956E-E11CF7979DE3}">
      <dsp:nvSpPr>
        <dsp:cNvPr id="0" name=""/>
        <dsp:cNvSpPr/>
      </dsp:nvSpPr>
      <dsp:spPr>
        <a:xfrm>
          <a:off x="1747800" y="97691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F008B0-8024-4DE7-9C09-00B5F47CEBD7}">
      <dsp:nvSpPr>
        <dsp:cNvPr id="0" name=""/>
        <dsp:cNvSpPr/>
      </dsp:nvSpPr>
      <dsp:spPr>
        <a:xfrm>
          <a:off x="559800" y="2515783"/>
          <a:ext cx="4320000" cy="74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/>
            <a:t>To maintain our </a:t>
          </a:r>
          <a:r>
            <a:rPr lang="en-US" sz="1400" b="0" i="0" kern="1200" dirty="0"/>
            <a:t>Exempt</a:t>
          </a:r>
          <a:r>
            <a:rPr lang="en-US" sz="1400" b="0" i="1" kern="1200" dirty="0"/>
            <a:t> </a:t>
          </a:r>
          <a:r>
            <a:rPr lang="en-US" sz="1400" b="0" kern="1200" dirty="0"/>
            <a:t>status with the Institutional Review Board, NPI cannot collect student identifying information like student names or their school-issued ID numbers.</a:t>
          </a:r>
          <a:endParaRPr lang="en-US" sz="1400" kern="1200" dirty="0"/>
        </a:p>
      </dsp:txBody>
      <dsp:txXfrm>
        <a:off x="559800" y="2515783"/>
        <a:ext cx="4320000" cy="742500"/>
      </dsp:txXfrm>
    </dsp:sp>
    <dsp:sp modelId="{439CFAFD-BDCC-4A3B-BEA6-D8035BA184C2}">
      <dsp:nvSpPr>
        <dsp:cNvPr id="0" name=""/>
        <dsp:cNvSpPr/>
      </dsp:nvSpPr>
      <dsp:spPr>
        <a:xfrm>
          <a:off x="6823800" y="97691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C59CD0-AB05-4194-801C-EC45962F1128}">
      <dsp:nvSpPr>
        <dsp:cNvPr id="0" name=""/>
        <dsp:cNvSpPr/>
      </dsp:nvSpPr>
      <dsp:spPr>
        <a:xfrm>
          <a:off x="5635800" y="2515783"/>
          <a:ext cx="4320000" cy="74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/>
            <a:t>Thus, you will need to collect your data </a:t>
          </a:r>
          <a:r>
            <a:rPr lang="en-US" sz="1400" b="0" i="1" kern="1200" dirty="0"/>
            <a:t>de-identified</a:t>
          </a:r>
          <a:r>
            <a:rPr lang="en-US" sz="1400" b="0" kern="1200" dirty="0"/>
            <a:t>.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b="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/>
            <a:t>To do this, </a:t>
          </a:r>
          <a:r>
            <a:rPr lang="en-US" sz="1400" b="1" kern="1200" dirty="0"/>
            <a:t>you will assign each student a unique identifier. </a:t>
          </a:r>
        </a:p>
      </dsp:txBody>
      <dsp:txXfrm>
        <a:off x="5635800" y="2515783"/>
        <a:ext cx="4320000" cy="74250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12B934-527B-47E0-A97D-25F31DC54EB8}">
      <dsp:nvSpPr>
        <dsp:cNvPr id="0" name=""/>
        <dsp:cNvSpPr/>
      </dsp:nvSpPr>
      <dsp:spPr>
        <a:xfrm>
          <a:off x="5145994" y="1278716"/>
          <a:ext cx="3689573" cy="5853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8865"/>
              </a:lnTo>
              <a:lnTo>
                <a:pt x="3689573" y="398865"/>
              </a:lnTo>
              <a:lnTo>
                <a:pt x="3689573" y="58530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20366B-FB77-456C-9DF3-DD1C06F76B55}">
      <dsp:nvSpPr>
        <dsp:cNvPr id="0" name=""/>
        <dsp:cNvSpPr/>
      </dsp:nvSpPr>
      <dsp:spPr>
        <a:xfrm>
          <a:off x="5145994" y="1278716"/>
          <a:ext cx="1229857" cy="5853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8865"/>
              </a:lnTo>
              <a:lnTo>
                <a:pt x="1229857" y="398865"/>
              </a:lnTo>
              <a:lnTo>
                <a:pt x="1229857" y="58530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DBE808-065D-443C-BFEC-E6A08128D91C}">
      <dsp:nvSpPr>
        <dsp:cNvPr id="0" name=""/>
        <dsp:cNvSpPr/>
      </dsp:nvSpPr>
      <dsp:spPr>
        <a:xfrm>
          <a:off x="3916136" y="1278716"/>
          <a:ext cx="1229857" cy="585300"/>
        </a:xfrm>
        <a:custGeom>
          <a:avLst/>
          <a:gdLst/>
          <a:ahLst/>
          <a:cxnLst/>
          <a:rect l="0" t="0" r="0" b="0"/>
          <a:pathLst>
            <a:path>
              <a:moveTo>
                <a:pt x="1229857" y="0"/>
              </a:moveTo>
              <a:lnTo>
                <a:pt x="1229857" y="398865"/>
              </a:lnTo>
              <a:lnTo>
                <a:pt x="0" y="398865"/>
              </a:lnTo>
              <a:lnTo>
                <a:pt x="0" y="58530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8D3A96-8A94-4EF6-A81D-7D23F581397A}">
      <dsp:nvSpPr>
        <dsp:cNvPr id="0" name=""/>
        <dsp:cNvSpPr/>
      </dsp:nvSpPr>
      <dsp:spPr>
        <a:xfrm>
          <a:off x="1456420" y="1278716"/>
          <a:ext cx="3689573" cy="585300"/>
        </a:xfrm>
        <a:custGeom>
          <a:avLst/>
          <a:gdLst/>
          <a:ahLst/>
          <a:cxnLst/>
          <a:rect l="0" t="0" r="0" b="0"/>
          <a:pathLst>
            <a:path>
              <a:moveTo>
                <a:pt x="3689573" y="0"/>
              </a:moveTo>
              <a:lnTo>
                <a:pt x="3689573" y="398865"/>
              </a:lnTo>
              <a:lnTo>
                <a:pt x="0" y="398865"/>
              </a:lnTo>
              <a:lnTo>
                <a:pt x="0" y="58530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53C73A-2C50-4674-B837-87E459F67FDE}">
      <dsp:nvSpPr>
        <dsp:cNvPr id="0" name=""/>
        <dsp:cNvSpPr/>
      </dsp:nvSpPr>
      <dsp:spPr>
        <a:xfrm>
          <a:off x="4139747" y="781"/>
          <a:ext cx="2012494" cy="12779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E682210-E18D-4A3F-ADE7-92CDF0AF99D3}">
      <dsp:nvSpPr>
        <dsp:cNvPr id="0" name=""/>
        <dsp:cNvSpPr/>
      </dsp:nvSpPr>
      <dsp:spPr>
        <a:xfrm>
          <a:off x="4363357" y="213211"/>
          <a:ext cx="2012494" cy="12779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Unique student IDs must:</a:t>
          </a:r>
          <a:endParaRPr lang="en-US" sz="1900" kern="1200" dirty="0"/>
        </a:p>
      </dsp:txBody>
      <dsp:txXfrm>
        <a:off x="4400786" y="250640"/>
        <a:ext cx="1937636" cy="1203076"/>
      </dsp:txXfrm>
    </dsp:sp>
    <dsp:sp modelId="{7E92D7B8-17BB-4FB7-9BCC-E30A998FAAC7}">
      <dsp:nvSpPr>
        <dsp:cNvPr id="0" name=""/>
        <dsp:cNvSpPr/>
      </dsp:nvSpPr>
      <dsp:spPr>
        <a:xfrm>
          <a:off x="450173" y="1864016"/>
          <a:ext cx="2012494" cy="12779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3EA6CBD-AE87-4D59-B355-D5ECC9A87C12}">
      <dsp:nvSpPr>
        <dsp:cNvPr id="0" name=""/>
        <dsp:cNvSpPr/>
      </dsp:nvSpPr>
      <dsp:spPr>
        <a:xfrm>
          <a:off x="673783" y="2076446"/>
          <a:ext cx="2012494" cy="12779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kern="1200" dirty="0"/>
            <a:t>Have 3 digits*</a:t>
          </a:r>
          <a:endParaRPr lang="en-US" sz="1900" kern="1200" dirty="0"/>
        </a:p>
      </dsp:txBody>
      <dsp:txXfrm>
        <a:off x="711212" y="2113875"/>
        <a:ext cx="1937636" cy="1203076"/>
      </dsp:txXfrm>
    </dsp:sp>
    <dsp:sp modelId="{BFD5B081-210A-41F5-BA24-284FC00A35B0}">
      <dsp:nvSpPr>
        <dsp:cNvPr id="0" name=""/>
        <dsp:cNvSpPr/>
      </dsp:nvSpPr>
      <dsp:spPr>
        <a:xfrm>
          <a:off x="2909889" y="1864016"/>
          <a:ext cx="2012494" cy="12779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1848D83-44D9-4F14-B376-F87B46DB743B}">
      <dsp:nvSpPr>
        <dsp:cNvPr id="0" name=""/>
        <dsp:cNvSpPr/>
      </dsp:nvSpPr>
      <dsp:spPr>
        <a:xfrm>
          <a:off x="3133499" y="2076446"/>
          <a:ext cx="2012494" cy="12779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kern="1200" dirty="0"/>
            <a:t>Be numeric only*</a:t>
          </a:r>
          <a:endParaRPr lang="en-US" sz="1900" kern="1200" dirty="0"/>
        </a:p>
      </dsp:txBody>
      <dsp:txXfrm>
        <a:off x="3170928" y="2113875"/>
        <a:ext cx="1937636" cy="1203076"/>
      </dsp:txXfrm>
    </dsp:sp>
    <dsp:sp modelId="{4EEA4760-2A28-4AEA-952B-F7A0485110AB}">
      <dsp:nvSpPr>
        <dsp:cNvPr id="0" name=""/>
        <dsp:cNvSpPr/>
      </dsp:nvSpPr>
      <dsp:spPr>
        <a:xfrm>
          <a:off x="5369605" y="1864016"/>
          <a:ext cx="2012494" cy="12779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33D0593-5498-4600-B30E-7363DD7ECFAB}">
      <dsp:nvSpPr>
        <dsp:cNvPr id="0" name=""/>
        <dsp:cNvSpPr/>
      </dsp:nvSpPr>
      <dsp:spPr>
        <a:xfrm>
          <a:off x="5593215" y="2076446"/>
          <a:ext cx="2012494" cy="12779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kern="1200"/>
            <a:t>Not contain leading zeros, e.g., 001</a:t>
          </a:r>
          <a:endParaRPr lang="en-US" sz="1900" kern="1200"/>
        </a:p>
      </dsp:txBody>
      <dsp:txXfrm>
        <a:off x="5630644" y="2113875"/>
        <a:ext cx="1937636" cy="1203076"/>
      </dsp:txXfrm>
    </dsp:sp>
    <dsp:sp modelId="{2ED05507-2CA8-4769-99DF-4416A730604E}">
      <dsp:nvSpPr>
        <dsp:cNvPr id="0" name=""/>
        <dsp:cNvSpPr/>
      </dsp:nvSpPr>
      <dsp:spPr>
        <a:xfrm>
          <a:off x="7829321" y="1864016"/>
          <a:ext cx="2012494" cy="12779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7775F13-B743-4C82-993B-8FA26C4061FF}">
      <dsp:nvSpPr>
        <dsp:cNvPr id="0" name=""/>
        <dsp:cNvSpPr/>
      </dsp:nvSpPr>
      <dsp:spPr>
        <a:xfrm>
          <a:off x="8052931" y="2076446"/>
          <a:ext cx="2012494" cy="12779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u="sng" kern="1200" dirty="0"/>
            <a:t>Not be duplicated within a school site</a:t>
          </a:r>
        </a:p>
      </dsp:txBody>
      <dsp:txXfrm>
        <a:off x="8090360" y="2113875"/>
        <a:ext cx="1937636" cy="12030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16/7/layout/LinearArrowProcessNumbered">
  <dgm:title val="Linear Arrow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shape called UpArrowCallout. Also the nodes are connected by an arrow like shape emphasizing the process natur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3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op="equ"/>
      <dgm:constr type="w" for="ch" forName="sibTransComposite" refType="w" refFor="ch" refForName="compositeNode" fact="0"/>
      <dgm:constr type="w" for="des" forName="parTx"/>
      <dgm:constr type="h" for="des" forName="parTx" op="equ"/>
      <dgm:constr type="h" for="des" forName="parSh" op="equ"/>
      <dgm:constr type="w" for="des" forName="nodeText"/>
      <dgm:constr type="h" for="des" forName="nodeText" op="equ"/>
      <dgm:constr type="w" for="des" forName="parSh"/>
      <dgm:constr type="w" for="des" forName="parSh" op="equ"/>
      <dgm:constr type="primFontSz" for="des" forName="parTx" val="26"/>
      <dgm:constr type="primFontSz" for="des" forName="parTx" op="equ"/>
      <dgm:constr type="primFontSz" for="des" forName="parSh" op="equ"/>
      <dgm:constr type="primFontSz" for="des" forName="nodeText" op="equ"/>
      <dgm:constr type="secFontSz" for="des" forName="nodeText" op="equ"/>
      <dgm:constr type="primFontSz" for="des" forName="sibTransNodeCircle" op="equ"/>
      <dgm:constr type="h" for="des" forName="sibTransNodeCircle" op="equ"/>
      <dgm:constr type="w" for="des" forName="sibTransNodeCircle" op="equ"/>
      <dgm:constr type="h" for="des" forName="parTx" refType="primFontSz" refFor="des" refForName="parTx" fact="1.5"/>
      <dgm:constr type="h" for="ch" forName="compositeNode" refType="h"/>
      <dgm:constr type="h" for="des" forName="parSh" refType="w"/>
      <dgm:constr type="h" for="des" forName="nodeText" refType="primFontSz" refFor="des" refForName="parTx" fact="2.1"/>
      <dgm:constr type="h" for="des" forName="parSh" refType="h" refFor="des" refForName="parTx" op="lte" fact="1.2"/>
      <dgm:constr type="h" for="des" forName="parSh" refType="h" refFor="des" refForName="parTx" op="gte" fact="1.2"/>
    </dgm:constrLst>
    <dgm:ruleLst>
      <dgm:rule type="primFontSz" for="des" forName="parSh" val="5" fact="NaN" max="NaN"/>
    </dgm:ruleLst>
    <dgm:forEach name="Name3" axis="ch" ptType="node">
      <dgm:layoutNode name="compositeNode">
        <dgm:alg type="composite"/>
        <dgm:shape xmlns:r="http://schemas.openxmlformats.org/officeDocument/2006/relationships" r:blip="">
          <dgm:adjLst/>
        </dgm:shape>
        <dgm:presOf/>
        <dgm:choose name="Name004">
          <dgm:if name="Name5" axis="self" ptType="node" func="cnt" op="equ" val="0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/>
              <dgm:constr type="t" for="ch" forName="nodeText" refType="b" refFor="ch" refForName="parSh"/>
            </dgm:constrLst>
          </dgm:if>
          <dgm:else name="Name6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 fact="0.9"/>
              <dgm:constr type="t" for="ch" forName="nodeText" refType="b" refFor="ch" refForName="parSh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zOrderOff="1" hideGeom="1">
            <dgm:adjLst/>
          </dgm:shape>
          <dgm:presOf/>
          <dgm:constrLst>
            <dgm:constr type="h" refType="w" op="lte" fact="0.4"/>
            <dgm:constr type="h"/>
          </dgm:constrLst>
          <dgm:ruleLst>
            <dgm:rule type="h" val="INF" fact="NaN" max="NaN"/>
          </dgm:ruleLst>
        </dgm:layoutNode>
        <dgm:layoutNode name="parSh">
          <dgm:alg type="composite"/>
          <dgm:shape xmlns:r="http://schemas.openxmlformats.org/officeDocument/2006/relationships" r:blip="">
            <dgm:adjLst/>
          </dgm:shape>
          <dgm:presOf axis="self" ptType="node"/>
          <dgm:choose name="casesForFirstAndLastNode">
            <dgm:if name="ifFirstNode" axis="self" ptType="node" func="pos" op="equ" val="1">
              <dgm:choose name="removeLineWhenOnlyOneNode">
                <dgm:if name="ifOnlyOneNode" axis="followSib" ptType="node" func="cnt" op="equ" val="0">
                  <dgm:constrLst>
                    <dgm:constr type="h"/>
                    <dgm:constr type="h" for="ch" forName="lineNode" val="0.002"/>
                    <dgm:constr type="w" for="ch" forName="lineNode" refType="w" fact="0"/>
                    <dgm:constr type="w" for="ch" forName="lineArrowNode" refType="w" fact="0"/>
                    <dgm:constr type="h" for="ch" forName="lineArrowNode" refType="h" fact="0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if>
                <dgm:else name="ifMoreThanOneNode">
                  <dgm:constrLst>
                    <dgm:constr type="h"/>
                    <dgm:constr type="h" for="ch" forName="lineNode" val="0.002"/>
                    <dgm:constr type="w" for="ch" forName="lineNode" refType="w" fact="0.4"/>
                    <dgm:constr type="l" for="ch" forName="lineNode" refType="w" fact="0.5"/>
                    <dgm:constr type="w" for="ch" forName="lineArrowNode" refType="w" fact="0.046"/>
                    <dgm:constr type="h" for="ch" forName="lineArrowNode" refType="h" fact="0.18"/>
                    <dgm:constr type="l" for="ch" forName="lineArrowNode" refType="w" fact="0.924"/>
                    <dgm:constr type="t" for="ch" forName="lineArrowNode" refType="h" fact="0.18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else>
              </dgm:choose>
            </dgm:if>
            <dgm:if name="ifLastNode" axis="self" ptType="node" func="revPos" op="equ" val="1">
              <dgm:constrLst>
                <dgm:constr type="h"/>
                <dgm:constr type="h" for="ch" forName="lineNode" val="0.002"/>
                <dgm:constr type="w" for="ch" forName="lineNode" refType="w" fact="0.45"/>
                <dgm:constr type="w" for="ch" forName="lineArrowNode" refType="w" fact="0"/>
                <dgm:constr type="h" for="ch" forName="lineArrowNode" refType="h" fact="0"/>
                <dgm:constr type="ctrY" for="ch" forName="lineNode" refType="ctrY" refFor="ch" refForName="sibTransNodeCircle"/>
                <dgm:constr type="h" for="ch" forName="sibTransNodeCircle" refType="h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if>
            <dgm:else name="allOtherNodes">
              <dgm:constrLst>
                <dgm:constr type="h"/>
                <dgm:constr type="h" for="ch" forName="lineNode" val="0.002"/>
                <dgm:constr type="w" for="ch" forName="lineNode" refType="w" fact="0.9"/>
                <dgm:constr type="w" for="ch" forName="lineArrowNode" refType="w" fact="0.046"/>
                <dgm:constr type="h" for="ch" forName="lineArrowNode" refType="h" fact="0.18"/>
                <dgm:constr type="l" for="ch" forName="lineArrowNode" refType="w" fact="0.924"/>
                <dgm:constr type="t" for="ch" forName="lineArrowNode" refType="h" fact="0.18"/>
                <dgm:constr type="ctrY" for="ch" forName="lineNode" refType="ctrY" refFor="ch" refForName="sibTransNodeCircle"/>
                <dgm:constr type="h" for="ch" forName="sibTransNodeCircle" refType="h" fact="0.9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else>
          </dgm:choose>
          <dgm:layoutNode name="lineNode" styleLbl="alignAccFollowNode1">
            <dgm:alg type="sp"/>
            <dgm:shape xmlns:r="http://schemas.openxmlformats.org/officeDocument/2006/relationships" type="rect" r:blip="">
              <dgm:adjLst/>
            </dgm:shape>
            <dgm:presOf/>
            <dgm:constrLst/>
            <dgm:ruleLst/>
          </dgm:layoutNode>
          <dgm:layoutNode name="lineArrowNode" styleLbl="alignAccFollowNode1">
            <dgm:alg type="sp"/>
            <dgm:shape xmlns:r="http://schemas.openxmlformats.org/officeDocument/2006/relationships" type="chevron" r:blip="">
              <dgm:adjLst>
                <dgm:adj idx="1" val="0.9"/>
              </dgm:adjLst>
            </dgm:shape>
            <dgm:presOf/>
            <dgm:ruleLst/>
          </dgm:layoutNode>
          <dgm:forEach name="Name19" axis="followSib" ptType="sibTrans" hideLastTrans="0" cnt="1">
            <dgm:layoutNode name="sibTransNodeCircle" styleLbl="alignNode1">
              <dgm:varLst>
                <dgm:chMax val="0"/>
                <dgm:bulletEnabled/>
              </dgm:varLst>
              <dgm:presOf axis="self" ptType="sibTrans"/>
              <dgm:alg type="tx">
                <dgm:param type="txAnchorVert" val="mid"/>
                <dgm:param type="txAnchorHorzCh" val="ctr"/>
                <dgm:param type="parTxRTLAlign" val="l"/>
              </dgm:alg>
              <dgm:shape xmlns:r="http://schemas.openxmlformats.org/officeDocument/2006/relationships" type="ellipse" r:blip="">
                <dgm:adjLst/>
              </dgm:shape>
              <dgm:constrLst>
                <dgm:constr type="w" refType="h" op="equ"/>
                <dgm:constr type="primFontSz" val="60"/>
                <dgm:constr type="tMarg" refType="w" fact="0.11"/>
                <dgm:constr type="lMarg" refType="w" fact="0.11"/>
                <dgm:constr type="rMarg" refType="w" fact="0.11"/>
                <dgm:constr type="bMarg" refType="w" fact="0.11"/>
              </dgm:constrLst>
              <dgm:ruleLst>
                <dgm:rule type="primFontSz" val="14" fact="NaN" max="NaN"/>
              </dgm:ruleLst>
            </dgm:layoutNode>
            <dgm:layoutNode name="spacerBetweenCircleAndCallout">
              <dgm:varLst/>
              <dgm:presOf/>
              <dgm:alg type="sp"/>
              <dgm:shape xmlns:r="http://schemas.openxmlformats.org/officeDocument/2006/relationships" r:blip="">
                <dgm:adjLst/>
              </dgm:shape>
              <dgm:constrLst/>
              <dgm:ruleLst/>
            </dgm:layoutNode>
          </dgm:forEach>
          <dgm:presOf/>
          <dgm:ruleLst/>
        </dgm:layoutNode>
        <dgm:layoutNode name="nodeText" styleLbl="alignAccFollowNode1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upArrowCallout" r:blip="">
            <dgm:adjLst>
              <dgm:adj idx="1" val="0.5"/>
              <dgm:adj idx="2" val="0.2"/>
              <dgm:adj idx="3" val="0.2"/>
              <dgm:adj idx="4" val="1"/>
            </dgm:adjLst>
          </dgm:shape>
          <dgm:presOf axis="desOrSelf" ptType="node"/>
          <dgm:constrLst>
            <dgm:constr type="secFontSz" val="16"/>
            <dgm:constr type="primFontSz" val="26"/>
            <dgm:constr type="h"/>
            <dgm:constr type="tMarg" val="13"/>
            <dgm:constr type="lMarg" refType="w" fact="0.2236"/>
            <dgm:constr type="rMarg" refType="w" fact="0.2236"/>
            <dgm:constr type="bMarg" val="13"/>
          </dgm:constrLst>
          <dgm:ruleLst>
            <dgm:rule type="secFontSz" val="11" fact="NaN" max="NaN"/>
            <dgm:rule type="primFontSz" val="11" fact="NaN" max="NaN"/>
            <dgm:rule type="h" val="INF" fact="NaN" max="NaN"/>
          </dgm:ruleLst>
        </dgm:layoutNode>
      </dgm:layoutNode>
      <dgm:forEach name="sibTransForEach" axis="followSib" ptType="sibTrans" cnt="1">
        <dgm:layoutNode name="sibTransComposite" styleLbl="alignAccFollowNode1">
          <dgm:alg type="sp"/>
          <dgm:shape xmlns:r="http://schemas.openxmlformats.org/officeDocument/2006/relationships" r:blip="">
            <dgm:adjLst/>
          </dgm:shape>
          <dgm:ruleLst/>
        </dgm:layoutNode>
        <dgm:ruleLst>
          <dgm:rule type="h" val="INF" fact="NaN" max="NaN"/>
        </dgm:ruleLst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7/3/layout/DropPinTimeline">
  <dgm:title val="Drop Pin Timeline"/>
  <dgm:desc val="Use to show a list of events in chronological order. An invisible box next to the pin contains the date and the description is immediately below. It can display a medium amount of text and medium length date format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/>
      <dgm:constr type="ctrY" for="ch" forName="divider" refType="h" fact="0.5"/>
      <dgm:constr type="l" for="ch" forName="divider"/>
      <dgm:constr type="w" for="ch" forName="nodes" refType="w"/>
      <dgm:constr type="h" for="ch" forName="nodes" refType="h" fact="0.8"/>
      <dgm:constr type="ctrY" for="ch" forName="nodes" refType="h" fact="0.5"/>
    </dgm:constrLst>
    <dgm:layoutNode name="divider" styleLbl="fgAcc1">
      <dgm:alg type="sp"/>
      <dgm:choose name="ArrowShape">
        <dgm:if name="ArrowShapeLTR" func="var" arg="dir" op="equ" val="norm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 w="19050">
                    <a:solidFill>
                      <a:srgbClr val="000000"/>
                    </a:solidFill>
                    <a:tailEnd type="triangle" w="lg" len="lg"/>
                  </a:ln>
                </dgm1612:spPr>
              </a:ext>
            </dgm:extLst>
          </dgm:shape>
        </dgm:if>
        <dgm:else name="ArrowShapeRTL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>
                    <a:solidFill>
                      <a:srgbClr val="000000"/>
                    </a:solidFill>
                    <a:headEnd type="triangle" w="lg" len="lg"/>
                  </a:ln>
                </dgm1612:spPr>
              </a:ext>
            </dgm:extLst>
          </dgm:shape>
        </dgm:else>
      </dgm:choos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onstrLst>
        <dgm:constr type="primFontSz" for="des" forName="L1TextContainer" val="20"/>
        <dgm:constr type="primFontSz" for="des" forName="L2TextContainer" refType="primFontSz" refFor="des" refForName="L1TextContainer" op="equ" fact="0.75"/>
        <dgm:constr type="w" for="ch" forName="composite" refType="w"/>
        <dgm:constr type="h" for="ch" forName="composite" refType="h"/>
        <dgm:constr type="w" for="ch" forName="spaceBetweenRectangles" refType="w" refFor="ch" refForName="composite" fact="-0.5"/>
        <dgm:constr type="w" for="ch" ptType="sibTrans" op="equ"/>
        <dgm:constr type="primFontSz" for="des" forName="L1TextContainer" op="equ"/>
        <dgm:constr type="primFontSz" for="des" forName="L2TextContainer" op="equ"/>
        <dgm:constr type="primFontSz" for="des" forName="L1TextContainer1" val="20"/>
        <dgm:constr type="primFontSz" for="des" forName="L2TextContainer1" refType="primFontSz" refFor="des" refForName="L1TextContainer1" op="equ" fact="0.75"/>
        <dgm:constr type="w" for="ch" forName="composite1" refType="w"/>
        <dgm:constr type="h" for="ch" forName="composite1" refType="h"/>
        <dgm:constr type="w" for="ch" forName="spaceBetweenRectangles1" refType="w" refFor="ch" refForName="composite1" fact="0.28"/>
        <dgm:constr type="primFontSz" for="des" forName="L1TextContainer1" op="equ"/>
        <dgm:constr type="primFontSz" for="des" forName="L2TextContainer1" op="equ"/>
      </dgm:constrLst>
      <dgm:choose name="LayoutBasedOnCountOfNodes">
        <dgm:if name="LessThanOrEqualToTwoNodes" axis="ch" ptType="node" func="cnt" op="lte" val="2">
          <dgm:forEach name="nodesForEach1" axis="ch" ptType="node">
            <dgm:layoutNode name="composite1">
              <dgm:alg type="composite"/>
              <dgm:shape xmlns:r="http://schemas.openxmlformats.org/officeDocument/2006/relationships" r:blip="">
                <dgm:adjLst/>
              </dgm:shape>
              <dgm:choose name="CaseForLayoutDirection1">
                <dgm:if name="CaseForLayoutDirectionLTR1" func="var" arg="dir" op="equ" val="norm">
                  <dgm:choose name="CaseForPlacingNodesAboveAndBelowDividerLTR1">
                    <dgm:if name="CaseForPlacingNodeAboveDividerLTR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LTR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if>
                <dgm:else name="CaseForLayoutDirectionRTL1">
                  <dgm:choose name="CaseForPlacingNodesAboveAndBelowDividerRTL1">
                    <dgm:if name="CaseForPlacingNodeAboveDividerRTL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RTL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else>
              </dgm:choose>
              <dgm:layoutNode name="ConnectorPoint1" styleLbl="lnNode1" moveWith="ConnectLine1">
                <dgm:alg type="sp"/>
                <dgm:shape xmlns:r="http://schemas.openxmlformats.org/officeDocument/2006/relationships" type="ellipse" r:blip="" zOrderOff="10">
                  <dgm:adjLst/>
                </dgm:shape>
                <dgm:presOf/>
                <dgm:constrLst>
                  <dgm:constr type="w" refType="h" op="equ"/>
                </dgm:constrLst>
              </dgm:layoutNode>
              <dgm:layoutNode name="DropPinPlaceHolder1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1" refType="w"/>
                  <dgm:constr type="h" for="ch" forName="DropPin1" refType="h"/>
                  <dgm:constr type="ctrX" for="ch" forName="DropPin1" refType="w" fact="0.5"/>
                  <dgm:constr type="ctrY" for="ch" forName="DropPin1" refType="h" fact="0.5"/>
                  <dgm:constr type="w" for="ch" forName="Ellipse1" refType="w" refFor="ch" refForName="DropPin1" fact="0.55"/>
                  <dgm:constr type="h" for="ch" forName="Ellipse1" refType="w" refFor="ch" refForName="DropPin1" fact="0.55"/>
                  <dgm:constr type="ctrX" for="ch" forName="Ellipse1" refType="ctrX" refFor="ch" refForName="DropPin1"/>
                  <dgm:constr type="ctrY" for="ch" forName="Ellipse1" refType="ctrY" refFor="ch" refForName="DropPin1"/>
                </dgm:constrLst>
                <dgm:layoutNode name="DropPin1" styleLbl="alignNode1">
                  <dgm:alg type="sp"/>
                  <dgm:choose name="CaseForPlacingTearDropAboveAndBelowDivider1">
                    <dgm:if name="CaseForPlacingTearDropAboveDivider1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1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1" styleLbl="fgAcc1" moveWith="DropPin1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1" styleLbl="revTx" moveWith="L1TextContainer">
                <dgm:varLst>
                  <dgm:bulletEnabled val="1"/>
                </dgm:varLst>
                <dgm:choose name="casesForTxtDirLogic1">
                  <dgm:if name="Name771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5"/>
                      <dgm:constr type="bMarg" refType="primFontSz" fact="0.75"/>
                    </dgm:constrLst>
                  </dgm:if>
                  <dgm:else name="Name881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1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1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1" axis="followSib" ptType="sibTrans" cnt="1">
              <dgm:layoutNode name="spaceBetweenRectangles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if>
        <dgm:else name="MoreThanTwoNodes">
          <dgm:forEach name="nodesForEach" axis="ch" ptType="node">
            <dgm:layoutNode name="composite">
              <dgm:alg type="composite"/>
              <dgm:shape xmlns:r="http://schemas.openxmlformats.org/officeDocument/2006/relationships" r:blip="">
                <dgm:adjLst/>
              </dgm:shape>
              <dgm:choose name="CaseForLayoutDirection">
                <dgm:if name="CaseForLayoutDirectionLTR" func="var" arg="dir" op="equ" val="norm">
                  <dgm:choose name="CaseForPlacingNodesAboveAndBelowDividerLTR">
                    <dgm:if name="CaseForPlacingNodeAboveDividerLTR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LTR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if>
                <dgm:else name="CaseForLayoutDirectionRTL">
                  <dgm:choose name="CaseForPlacingNodesAboveAndBelowDividerRTL">
                    <dgm:if name="CaseForPlacingNodeAboveDividerRTL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RTL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else>
              </dgm:choose>
              <dgm:layoutNode name="ConnectorPoint" styleLbl="lnNode1" moveWith="ConnectLine">
                <dgm:alg type="sp"/>
                <dgm:shape xmlns:r="http://schemas.openxmlformats.org/officeDocument/2006/relationships" type="ellipse" r:blip="" zOrderOff="10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6350"/>
                      </dgm1612:spPr>
                    </a:ext>
                  </dgm:extLst>
                </dgm:shape>
                <dgm:presOf/>
                <dgm:constrLst>
                  <dgm:constr type="w" refType="h" op="equ"/>
                </dgm:constrLst>
              </dgm:layoutNode>
              <dgm:layoutNode name="DropPinPlaceHolder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" refType="w"/>
                  <dgm:constr type="h" for="ch" forName="DropPin" refType="h"/>
                  <dgm:constr type="ctrX" for="ch" forName="DropPin" refType="w" fact="0.5"/>
                  <dgm:constr type="ctrY" for="ch" forName="DropPin" refType="h" fact="0.5"/>
                  <dgm:constr type="w" for="ch" forName="Ellipse" refType="w" refFor="ch" refForName="DropPin" fact="0.55"/>
                  <dgm:constr type="h" for="ch" forName="Ellipse" refType="w" refFor="ch" refForName="DropPin" fact="0.55"/>
                  <dgm:constr type="ctrX" for="ch" forName="Ellipse" refType="ctrX" refFor="ch" refForName="DropPin"/>
                  <dgm:constr type="ctrY" for="ch" forName="Ellipse" refType="ctrY" refFor="ch" refForName="DropPin"/>
                </dgm:constrLst>
                <dgm:layoutNode name="DropPin" styleLbl="alignNode1">
                  <dgm:alg type="sp"/>
                  <dgm:choose name="CaseForPlacingTearDropAboveAndBelowDivider">
                    <dgm:if name="CaseForPlacingTearDropAboveDivider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" styleLbl="fgAcc1" moveWith="DropPin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" styleLbl="revTx" moveWith="L1TextContainer">
                <dgm:varLst>
                  <dgm:bulletEnabled val="1"/>
                </dgm:varLst>
                <dgm:choose name="casesForTxtDirLogic">
                  <dgm:if name="Name77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5"/>
                      <dgm:constr type="bMarg" refType="primFontSz" fact="0.75"/>
                    </dgm:constrLst>
                  </dgm:if>
                  <dgm:else name="Name88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" axis="followSib" ptType="sibTrans" cnt="1">
              <dgm:layoutNode name="spaceBetweenRectangles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else>
      </dgm:choose>
    </dgm:layoutNode>
  </dgm:layoutNode>
  <dgm:extLst>
    <a:ext uri="{68A01E43-0DF5-4B5B-8FA6-DAF915123BFB}">
      <dgm1612:lstStyle xmlns:dgm1612="http://schemas.microsoft.com/office/drawing/2016/12/diagram">
        <a:lvl1pPr>
          <a:defRPr b="1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LinearArrowProcessNumbered">
  <dgm:title val="Linear Arrow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shape called UpArrowCallout. Also the nodes are connected by an arrow like shape emphasizing the process natur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3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op="equ"/>
      <dgm:constr type="w" for="ch" forName="sibTransComposite" refType="w" refFor="ch" refForName="compositeNode" fact="0"/>
      <dgm:constr type="w" for="des" forName="parTx"/>
      <dgm:constr type="h" for="des" forName="parTx" op="equ"/>
      <dgm:constr type="h" for="des" forName="parSh" op="equ"/>
      <dgm:constr type="w" for="des" forName="nodeText"/>
      <dgm:constr type="h" for="des" forName="nodeText" op="equ"/>
      <dgm:constr type="w" for="des" forName="parSh"/>
      <dgm:constr type="w" for="des" forName="parSh" op="equ"/>
      <dgm:constr type="primFontSz" for="des" forName="parTx" val="26"/>
      <dgm:constr type="primFontSz" for="des" forName="parTx" op="equ"/>
      <dgm:constr type="primFontSz" for="des" forName="parSh" op="equ"/>
      <dgm:constr type="primFontSz" for="des" forName="nodeText" op="equ"/>
      <dgm:constr type="secFontSz" for="des" forName="nodeText" op="equ"/>
      <dgm:constr type="primFontSz" for="des" forName="sibTransNodeCircle" op="equ"/>
      <dgm:constr type="h" for="des" forName="sibTransNodeCircle" op="equ"/>
      <dgm:constr type="w" for="des" forName="sibTransNodeCircle" op="equ"/>
      <dgm:constr type="h" for="des" forName="parTx" refType="primFontSz" refFor="des" refForName="parTx" fact="1.5"/>
      <dgm:constr type="h" for="ch" forName="compositeNode" refType="h"/>
      <dgm:constr type="h" for="des" forName="parSh" refType="w"/>
      <dgm:constr type="h" for="des" forName="nodeText" refType="primFontSz" refFor="des" refForName="parTx" fact="2.1"/>
      <dgm:constr type="h" for="des" forName="parSh" refType="h" refFor="des" refForName="parTx" op="lte" fact="1.2"/>
      <dgm:constr type="h" for="des" forName="parSh" refType="h" refFor="des" refForName="parTx" op="gte" fact="1.2"/>
    </dgm:constrLst>
    <dgm:ruleLst>
      <dgm:rule type="primFontSz" for="des" forName="parSh" val="5" fact="NaN" max="NaN"/>
    </dgm:ruleLst>
    <dgm:forEach name="Name3" axis="ch" ptType="node">
      <dgm:layoutNode name="compositeNode">
        <dgm:alg type="composite"/>
        <dgm:shape xmlns:r="http://schemas.openxmlformats.org/officeDocument/2006/relationships" r:blip="">
          <dgm:adjLst/>
        </dgm:shape>
        <dgm:presOf/>
        <dgm:choose name="Name004">
          <dgm:if name="Name5" axis="self" ptType="node" func="cnt" op="equ" val="0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/>
              <dgm:constr type="t" for="ch" forName="nodeText" refType="b" refFor="ch" refForName="parSh"/>
            </dgm:constrLst>
          </dgm:if>
          <dgm:else name="Name6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 fact="0.9"/>
              <dgm:constr type="t" for="ch" forName="nodeText" refType="b" refFor="ch" refForName="parSh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zOrderOff="1" hideGeom="1">
            <dgm:adjLst/>
          </dgm:shape>
          <dgm:presOf/>
          <dgm:constrLst>
            <dgm:constr type="h" refType="w" op="lte" fact="0.4"/>
            <dgm:constr type="h"/>
          </dgm:constrLst>
          <dgm:ruleLst>
            <dgm:rule type="h" val="INF" fact="NaN" max="NaN"/>
          </dgm:ruleLst>
        </dgm:layoutNode>
        <dgm:layoutNode name="parSh">
          <dgm:alg type="composite"/>
          <dgm:shape xmlns:r="http://schemas.openxmlformats.org/officeDocument/2006/relationships" r:blip="">
            <dgm:adjLst/>
          </dgm:shape>
          <dgm:presOf axis="self" ptType="node"/>
          <dgm:choose name="casesForFirstAndLastNode">
            <dgm:if name="ifFirstNode" axis="self" ptType="node" func="pos" op="equ" val="1">
              <dgm:choose name="removeLineWhenOnlyOneNode">
                <dgm:if name="ifOnlyOneNode" axis="followSib" ptType="node" func="cnt" op="equ" val="0">
                  <dgm:constrLst>
                    <dgm:constr type="h"/>
                    <dgm:constr type="h" for="ch" forName="lineNode" val="0.002"/>
                    <dgm:constr type="w" for="ch" forName="lineNode" refType="w" fact="0"/>
                    <dgm:constr type="w" for="ch" forName="lineArrowNode" refType="w" fact="0"/>
                    <dgm:constr type="h" for="ch" forName="lineArrowNode" refType="h" fact="0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if>
                <dgm:else name="ifMoreThanOneNode">
                  <dgm:constrLst>
                    <dgm:constr type="h"/>
                    <dgm:constr type="h" for="ch" forName="lineNode" val="0.002"/>
                    <dgm:constr type="w" for="ch" forName="lineNode" refType="w" fact="0.4"/>
                    <dgm:constr type="l" for="ch" forName="lineNode" refType="w" fact="0.5"/>
                    <dgm:constr type="w" for="ch" forName="lineArrowNode" refType="w" fact="0.046"/>
                    <dgm:constr type="h" for="ch" forName="lineArrowNode" refType="h" fact="0.18"/>
                    <dgm:constr type="l" for="ch" forName="lineArrowNode" refType="w" fact="0.924"/>
                    <dgm:constr type="t" for="ch" forName="lineArrowNode" refType="h" fact="0.18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else>
              </dgm:choose>
            </dgm:if>
            <dgm:if name="ifLastNode" axis="self" ptType="node" func="revPos" op="equ" val="1">
              <dgm:constrLst>
                <dgm:constr type="h"/>
                <dgm:constr type="h" for="ch" forName="lineNode" val="0.002"/>
                <dgm:constr type="w" for="ch" forName="lineNode" refType="w" fact="0.45"/>
                <dgm:constr type="w" for="ch" forName="lineArrowNode" refType="w" fact="0"/>
                <dgm:constr type="h" for="ch" forName="lineArrowNode" refType="h" fact="0"/>
                <dgm:constr type="ctrY" for="ch" forName="lineNode" refType="ctrY" refFor="ch" refForName="sibTransNodeCircle"/>
                <dgm:constr type="h" for="ch" forName="sibTransNodeCircle" refType="h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if>
            <dgm:else name="allOtherNodes">
              <dgm:constrLst>
                <dgm:constr type="h"/>
                <dgm:constr type="h" for="ch" forName="lineNode" val="0.002"/>
                <dgm:constr type="w" for="ch" forName="lineNode" refType="w" fact="0.9"/>
                <dgm:constr type="w" for="ch" forName="lineArrowNode" refType="w" fact="0.046"/>
                <dgm:constr type="h" for="ch" forName="lineArrowNode" refType="h" fact="0.18"/>
                <dgm:constr type="l" for="ch" forName="lineArrowNode" refType="w" fact="0.924"/>
                <dgm:constr type="t" for="ch" forName="lineArrowNode" refType="h" fact="0.18"/>
                <dgm:constr type="ctrY" for="ch" forName="lineNode" refType="ctrY" refFor="ch" refForName="sibTransNodeCircle"/>
                <dgm:constr type="h" for="ch" forName="sibTransNodeCircle" refType="h" fact="0.9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else>
          </dgm:choose>
          <dgm:layoutNode name="lineNode" styleLbl="alignAccFollowNode1">
            <dgm:alg type="sp"/>
            <dgm:shape xmlns:r="http://schemas.openxmlformats.org/officeDocument/2006/relationships" type="rect" r:blip="">
              <dgm:adjLst/>
            </dgm:shape>
            <dgm:presOf/>
            <dgm:constrLst/>
            <dgm:ruleLst/>
          </dgm:layoutNode>
          <dgm:layoutNode name="lineArrowNode" styleLbl="alignAccFollowNode1">
            <dgm:alg type="sp"/>
            <dgm:shape xmlns:r="http://schemas.openxmlformats.org/officeDocument/2006/relationships" type="chevron" r:blip="">
              <dgm:adjLst>
                <dgm:adj idx="1" val="0.9"/>
              </dgm:adjLst>
            </dgm:shape>
            <dgm:presOf/>
            <dgm:ruleLst/>
          </dgm:layoutNode>
          <dgm:forEach name="Name19" axis="followSib" ptType="sibTrans" hideLastTrans="0" cnt="1">
            <dgm:layoutNode name="sibTransNodeCircle" styleLbl="alignNode1">
              <dgm:varLst>
                <dgm:chMax val="0"/>
                <dgm:bulletEnabled/>
              </dgm:varLst>
              <dgm:presOf axis="self" ptType="sibTrans"/>
              <dgm:alg type="tx">
                <dgm:param type="txAnchorVert" val="mid"/>
                <dgm:param type="txAnchorHorzCh" val="ctr"/>
                <dgm:param type="parTxRTLAlign" val="l"/>
              </dgm:alg>
              <dgm:shape xmlns:r="http://schemas.openxmlformats.org/officeDocument/2006/relationships" type="ellipse" r:blip="">
                <dgm:adjLst/>
              </dgm:shape>
              <dgm:constrLst>
                <dgm:constr type="w" refType="h" op="equ"/>
                <dgm:constr type="primFontSz" val="60"/>
                <dgm:constr type="tMarg" refType="w" fact="0.11"/>
                <dgm:constr type="lMarg" refType="w" fact="0.11"/>
                <dgm:constr type="rMarg" refType="w" fact="0.11"/>
                <dgm:constr type="bMarg" refType="w" fact="0.11"/>
              </dgm:constrLst>
              <dgm:ruleLst>
                <dgm:rule type="primFontSz" val="14" fact="NaN" max="NaN"/>
              </dgm:ruleLst>
            </dgm:layoutNode>
            <dgm:layoutNode name="spacerBetweenCircleAndCallout">
              <dgm:varLst/>
              <dgm:presOf/>
              <dgm:alg type="sp"/>
              <dgm:shape xmlns:r="http://schemas.openxmlformats.org/officeDocument/2006/relationships" r:blip="">
                <dgm:adjLst/>
              </dgm:shape>
              <dgm:constrLst/>
              <dgm:ruleLst/>
            </dgm:layoutNode>
          </dgm:forEach>
          <dgm:presOf/>
          <dgm:ruleLst/>
        </dgm:layoutNode>
        <dgm:layoutNode name="nodeText" styleLbl="alignAccFollowNode1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upArrowCallout" r:blip="">
            <dgm:adjLst>
              <dgm:adj idx="1" val="0.5"/>
              <dgm:adj idx="2" val="0.2"/>
              <dgm:adj idx="3" val="0.2"/>
              <dgm:adj idx="4" val="1"/>
            </dgm:adjLst>
          </dgm:shape>
          <dgm:presOf axis="desOrSelf" ptType="node"/>
          <dgm:constrLst>
            <dgm:constr type="secFontSz" val="16"/>
            <dgm:constr type="primFontSz" val="26"/>
            <dgm:constr type="h"/>
            <dgm:constr type="tMarg" val="13"/>
            <dgm:constr type="lMarg" refType="w" fact="0.2236"/>
            <dgm:constr type="rMarg" refType="w" fact="0.2236"/>
            <dgm:constr type="bMarg" val="13"/>
          </dgm:constrLst>
          <dgm:ruleLst>
            <dgm:rule type="secFontSz" val="11" fact="NaN" max="NaN"/>
            <dgm:rule type="primFontSz" val="11" fact="NaN" max="NaN"/>
            <dgm:rule type="h" val="INF" fact="NaN" max="NaN"/>
          </dgm:ruleLst>
        </dgm:layoutNode>
      </dgm:layoutNode>
      <dgm:forEach name="sibTransForEach" axis="followSib" ptType="sibTrans" cnt="1">
        <dgm:layoutNode name="sibTransComposite" styleLbl="alignAccFollowNode1">
          <dgm:alg type="sp"/>
          <dgm:shape xmlns:r="http://schemas.openxmlformats.org/officeDocument/2006/relationships" r:blip="">
            <dgm:adjLst/>
          </dgm:shape>
          <dgm:ruleLst/>
        </dgm:layoutNode>
        <dgm:ruleLst>
          <dgm:rule type="h" val="INF" fact="NaN" max="NaN"/>
        </dgm:ruleLst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node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4819B77D-97A1-4CEA-9A73-BA9AB5BE2CD2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4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B4A12EFB-D8A8-403C-81E4-91E59E96F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134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A12EFB-D8A8-403C-81E4-91E59E96FE6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5186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A12EFB-D8A8-403C-81E4-91E59E96FE6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2938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A12EFB-D8A8-403C-81E4-91E59E96FE6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7916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A12EFB-D8A8-403C-81E4-91E59E96FE6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167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>
              <a:cs typeface="Calibri"/>
            </a:endParaRPr>
          </a:p>
          <a:p>
            <a:pPr>
              <a:defRPr/>
            </a:pPr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A12EFB-D8A8-403C-81E4-91E59E96FE6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5476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A12EFB-D8A8-403C-81E4-91E59E96FE6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847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A12EFB-D8A8-403C-81E4-91E59E96FE6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0297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A12EFB-D8A8-403C-81E4-91E59E96FE6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9466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A12EFB-D8A8-403C-81E4-91E59E96FE6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6331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A12EFB-D8A8-403C-81E4-91E59E96FE6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778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A12EFB-D8A8-403C-81E4-91E59E96FE6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4381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A12EFB-D8A8-403C-81E4-91E59E96FE6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090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DD38F-C150-0847-A901-99348C2DC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D328D1-B573-E24A-8FD6-12DCF3B185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6ECB916F-3420-AC47-BF46-D73950AA9A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699" y="0"/>
            <a:ext cx="12322585" cy="6938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366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2F923-9446-2E45-A898-D6FCC9978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4E8671-903F-8E49-8BC8-1D1F3F6B3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30179-B65F-F446-91C9-CBE070704E17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0BCDD4-AB16-DC44-A2F0-83AC79734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FCCA6E-D388-2946-A4AA-79983DC30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07EE-3704-CE4D-9B60-474F9201C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032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89950E-24DB-294B-BAA8-96F21CC16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30179-B65F-F446-91C9-CBE070704E17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4845F0-B9F9-5C4F-A4B1-F5ED69DA7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A1748D-C581-5448-A94C-5F3FE4A25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07EE-3704-CE4D-9B60-474F9201C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045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37BD8-A2EB-E24A-9E65-A72820568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C5582-3ACF-114E-AEDA-F4C9407BF5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84EA56-2D33-0844-9B63-B7550BE52C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1901CE-A1B1-9D4F-A2E0-0E83A8233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30179-B65F-F446-91C9-CBE070704E17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CFC791-4F7B-B447-874E-4B66ABBD0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FB31FA-F2A7-F04E-B4C3-F33EBC5CF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07EE-3704-CE4D-9B60-474F9201C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051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45A9B-0D3B-9848-AB35-0E2646D6C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417720-72F7-3B46-9E8C-F254453270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C5EA8A-C537-C54B-A832-40518AC200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32A074-E97A-5B42-B03D-CB5799214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30179-B65F-F446-91C9-CBE070704E17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3E15EF-C73D-5248-BB71-F085D0930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453A90-9CEC-5A49-AD3E-5A30C61AF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07EE-3704-CE4D-9B60-474F9201C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3440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6D0F0-DDA8-F148-8FE1-215E17424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94A1A5-59DF-9A41-B640-9348396259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ACA9FC-4A74-014B-B428-2F09059DC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30179-B65F-F446-91C9-CBE070704E17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083C65-8198-8344-8717-84AF3C6E1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E81C1D-C627-204C-A820-3EA8009EF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07EE-3704-CE4D-9B60-474F9201C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7046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0FDCC3-7419-544B-9964-A9A4C9FF04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BB6A46-D461-8849-81E6-C3D5631903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1BC004-98E2-D445-9A4F-38F3B3D73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30179-B65F-F446-91C9-CBE070704E17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D153F6-F504-7841-80B0-F0533224A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09D37C-328D-3C47-8108-46FDDB662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07EE-3704-CE4D-9B60-474F9201C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1501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A37A0-1EE1-094E-ABDA-99B17C2CAE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A922A9-BD72-134C-A77B-CCE77E19E4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strike="sngStrike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DF33CE-3BA5-3943-A091-27950CC18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80D35-D7F2-7B4C-B1FE-824959C6F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9842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0A25D-B4D9-774B-8F39-3453553B27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180F51-DA7E-2A43-9000-DD5B9899B8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60FFE3-70E2-EA4A-AEAA-CB01A3E86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11CA2-BB88-8644-98B4-6A53F6EA3C3D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2D4320-7E57-7A4E-8CB8-E3676F67D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E17A3-B13D-8C4B-84CD-7EE2E595D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0C10C-F020-BF4B-8150-00A8BD9FF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2389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0926D-1EBB-B045-B829-242DD3A6D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D75F42-D264-B642-8713-DE54F1F6F1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1B7178-70B9-DA44-A084-FCF125E93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11CA2-BB88-8644-98B4-6A53F6EA3C3D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AB9BD2-65B4-3245-BA00-10318F000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5B376C-3EF6-F640-9BE9-2BB325C4D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0C10C-F020-BF4B-8150-00A8BD9FF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515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09855-5710-2748-9CAC-0C16C0A2B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8A16BC-C0F4-6747-AECD-8B332CFDB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698D37-8764-F843-9824-E063E866D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11CA2-BB88-8644-98B4-6A53F6EA3C3D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F21946-D1A0-C942-B46B-FF0CF853A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BB91AD-51BB-3C47-A633-0FDD42A4E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0C10C-F020-BF4B-8150-00A8BD9FF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791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DD38F-C150-0847-A901-99348C2DC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D328D1-B573-E24A-8FD6-12DCF3B185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18E9A1D2-2FD9-D241-A512-8D13727420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2464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369D1-20DF-0043-A02D-78596AC0F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2B8D0-C20A-F04B-981A-DA974A36F9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674BCF-100F-E941-BFF2-7B6B0B23AA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3904E8-EA83-864B-ACF4-F24C33B55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11CA2-BB88-8644-98B4-6A53F6EA3C3D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41DF38-CEE6-5D4D-8459-B16630103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D939E0-1F5B-E748-9F09-5CD6D05C4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0C10C-F020-BF4B-8150-00A8BD9FF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8396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97351-0478-3444-A34E-7791F585A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F97317-9412-474E-92A7-B8982763B3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2C12BF-BE58-774F-9DFC-1DF78F1B33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6852B3-06E8-2B4D-ADD2-B3D503C24E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2AAFA2-0287-8E41-8792-95DF20CEA8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AC91D6B-C6F9-C245-8385-C9794CB43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11CA2-BB88-8644-98B4-6A53F6EA3C3D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02CBAD-2E5E-A34C-BCF6-15EB4A4FB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83F09A-A506-274A-84B4-F676C828A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0C10C-F020-BF4B-8150-00A8BD9FF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6020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DAADC-51BC-6745-B4A6-51772613C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039962-60A3-814E-A66E-61EAF01AE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11CA2-BB88-8644-98B4-6A53F6EA3C3D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674173-2B8A-8948-8CAE-F8D3B62F0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AFE4F1-524B-3746-B7FC-CEBFD57CC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0C10C-F020-BF4B-8150-00A8BD9FF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0573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DB7BA4-B554-4047-9D76-7DE18F2C4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11CA2-BB88-8644-98B4-6A53F6EA3C3D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97B702-28D4-D244-A44F-7CEC919C9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6AD1F4-2338-604E-8482-EF2DB0D4E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0C10C-F020-BF4B-8150-00A8BD9FF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1317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BED7D-0C14-CB48-BC82-F06753D10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312676-FDBA-4A43-B716-9A1E89403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6E8161-0CC0-0D4E-A1C2-3DB4086656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2F8742-A805-4B46-8046-EEF934569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11CA2-BB88-8644-98B4-6A53F6EA3C3D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4348AB-1783-D145-B908-D8B512E42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28A057-1CA7-7544-BE14-88F594443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0C10C-F020-BF4B-8150-00A8BD9FF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3892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79C12-CA29-3946-A3E7-77DBFD858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9B36E5-0F6D-8245-B6EB-CE60A1F868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1BBE08-E002-C049-9C23-AAC5428F26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BBB1B6-3A68-0D4D-AB16-2D642B5D3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11CA2-BB88-8644-98B4-6A53F6EA3C3D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5D3103-01C1-3F46-BE14-8B7AA41B9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D48798-8CB3-284D-AA02-0C20DB6C2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0C10C-F020-BF4B-8150-00A8BD9FF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4498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BFBF6-5055-354A-A634-0C5311A88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450A89-858A-6C44-B6D9-CB68CB6E97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56155-DB15-E04D-B976-E4FE7BD88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11CA2-BB88-8644-98B4-6A53F6EA3C3D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127903-332A-F945-81D9-712A9EDB7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5C2485-2415-AE41-BA81-B7C1024E3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0C10C-F020-BF4B-8150-00A8BD9FF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9651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7AF87FF-0B87-E040-9BC5-975B6900BD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4FB225-FBCC-0C43-9934-11CB2FCF44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D4BA93-566A-484F-AAE7-564F6D5A9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11CA2-BB88-8644-98B4-6A53F6EA3C3D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C8546A-3542-814A-869A-AD7345F4B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81D029-03A8-924C-829C-D72BAC507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0C10C-F020-BF4B-8150-00A8BD9FF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393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DD38F-C150-0847-A901-99348C2DC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D328D1-B573-E24A-8FD6-12DCF3B185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Picture 5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773FF124-3618-F34E-8B16-A531C632B7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27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07342CD-F67A-404F-9FE4-F5EC18A337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79300" cy="990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C7AA82-1DB5-0A41-8083-F7B41F5A2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7556"/>
            <a:ext cx="10515600" cy="1325563"/>
          </a:xfrm>
        </p:spPr>
        <p:txBody>
          <a:bodyPr/>
          <a:lstStyle>
            <a:lvl1pPr>
              <a:defRPr b="1">
                <a:solidFill>
                  <a:srgbClr val="702B8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600CA9-5163-BB43-B94C-464174D742E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228056"/>
            <a:ext cx="10515600" cy="3355163"/>
          </a:xfrm>
        </p:spPr>
        <p:txBody>
          <a:bodyPr/>
          <a:lstStyle>
            <a:lvl1pPr marL="0" indent="0">
              <a:buNone/>
              <a:defRPr sz="3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/>
            </a:lvl3pPr>
            <a:lvl4pPr>
              <a:defRPr sz="2600"/>
            </a:lvl4pPr>
            <a:lvl5pPr>
              <a:defRPr sz="2400"/>
            </a:lvl5pPr>
          </a:lstStyle>
          <a:p>
            <a:pPr lvl="0"/>
            <a:r>
              <a:rPr lang="en-US"/>
              <a:t>Section subtitle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9DB1244-CF85-3A48-A017-351AEDDBF90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9503" y="6090444"/>
            <a:ext cx="2826897" cy="66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222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7AA82-1DB5-0A41-8083-F7B41F5A2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7556"/>
            <a:ext cx="10515600" cy="1325563"/>
          </a:xfrm>
        </p:spPr>
        <p:txBody>
          <a:bodyPr/>
          <a:lstStyle>
            <a:lvl1pPr>
              <a:defRPr b="1">
                <a:solidFill>
                  <a:srgbClr val="2B388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600CA9-5163-BB43-B94C-464174D742E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228056"/>
            <a:ext cx="10515600" cy="3753644"/>
          </a:xfrm>
        </p:spPr>
        <p:txBody>
          <a:bodyPr/>
          <a:lstStyle>
            <a:lvl1pPr marL="0" indent="0">
              <a:buNone/>
              <a:defRPr sz="3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/>
            </a:lvl3pPr>
            <a:lvl4pPr>
              <a:defRPr sz="2600"/>
            </a:lvl4pPr>
            <a:lvl5pPr>
              <a:defRPr sz="2400"/>
            </a:lvl5pPr>
          </a:lstStyle>
          <a:p>
            <a:pPr lvl="0"/>
            <a:r>
              <a:rPr lang="en-US"/>
              <a:t>Section subtitle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5EC23C6-4398-6945-9B74-D6670BAF20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9906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6D25991-5F79-BC4D-8982-967F3537E9F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8750" y="6090444"/>
            <a:ext cx="2832100" cy="66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563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7AA82-1DB5-0A41-8083-F7B41F5A2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7556"/>
            <a:ext cx="10515600" cy="1325563"/>
          </a:xfrm>
        </p:spPr>
        <p:txBody>
          <a:bodyPr/>
          <a:lstStyle>
            <a:lvl1pPr>
              <a:defRPr b="1">
                <a:solidFill>
                  <a:srgbClr val="2B388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600CA9-5163-BB43-B94C-464174D742E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228056"/>
            <a:ext cx="10515600" cy="3321844"/>
          </a:xfrm>
        </p:spPr>
        <p:txBody>
          <a:bodyPr/>
          <a:lstStyle>
            <a:lvl1pPr marL="0" indent="0">
              <a:buNone/>
              <a:defRPr sz="3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/>
            </a:lvl3pPr>
            <a:lvl4pPr>
              <a:defRPr sz="2600"/>
            </a:lvl4pPr>
            <a:lvl5pPr>
              <a:defRPr sz="2400"/>
            </a:lvl5pPr>
          </a:lstStyle>
          <a:p>
            <a:pPr lvl="0"/>
            <a:r>
              <a:rPr lang="en-US"/>
              <a:t>Section subtitle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D65CB5E-AE67-E140-BF09-4C613F1803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79300" cy="990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540BCAA-BF3A-F14F-B1FB-9A379559044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3350" y="6090444"/>
            <a:ext cx="2832100" cy="66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029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0AD50-C820-B74B-9D12-54B165080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5A7509-3C51-1540-B5B2-80960E1A17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97C75A-44C2-0D45-9B39-CBD19CF04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30179-B65F-F446-91C9-CBE070704E17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BE2794-1B84-6948-9C2F-67DE0E98C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2E7A24-18F8-6440-AFD3-FFF1C3452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07EE-3704-CE4D-9B60-474F9201C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716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30C4C-9C1B-8C45-87A0-74246445E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53C22E-33C7-8F49-A265-D5D8313AE7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BBB54A-308F-2746-B04C-B86E00FCC5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72772E-B089-4543-9E9B-B2CA0B237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30179-B65F-F446-91C9-CBE070704E17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61BBD7-D362-9647-B586-25CA09FCD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11D535-282B-5F42-9B25-E107E28E9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07EE-3704-CE4D-9B60-474F9201C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186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9812B-B797-7742-8124-2FCD0E988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A045D5-C335-6A43-AF25-1E6648EEBE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D3B8F3-7B8E-5947-A74B-02808BC706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88BEFF-5E2A-7444-8D06-0162C78F44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4F5142-3022-1446-9DEA-634D5376AC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E48A6EB-ECE1-C943-929B-709097BCA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30179-B65F-F446-91C9-CBE070704E17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44C670-B14E-0E48-B55D-EC84DA109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A098D4-C2EA-4244-9BF6-CD3FCAF14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E07EE-3704-CE4D-9B60-474F9201C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058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C95BE0-A2D0-E54E-9352-EEB5C7C7F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40850F-B278-BD42-AFBE-FFBAF7274A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Section subtitle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84A547-AE65-4241-9104-BFE1B9A138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D30179-B65F-F446-91C9-CBE070704E17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EF0867-20DA-C043-BC77-40BC1D9CF0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BED5A9-B320-B743-9689-FE5B1D07A5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7E07EE-3704-CE4D-9B60-474F9201C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023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8" r:id="rId2"/>
    <p:sldLayoutId id="2147483681" r:id="rId3"/>
    <p:sldLayoutId id="2147483650" r:id="rId4"/>
    <p:sldLayoutId id="2147483679" r:id="rId5"/>
    <p:sldLayoutId id="214748368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2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A86AE0-40A6-1E46-A593-25DD42733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755E19-42B9-4A46-90B5-12782457A5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F58836-528F-7945-B98A-8677621612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0105A7-A977-FA46-BA0B-8C6154C51868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E5AE97-BC85-C64E-90EC-1BE94FA71B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D3FE05-048D-3147-A74E-EF48E8E424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280D35-D7F2-7B4C-B1FE-824959C6F42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Shape, rectangle&#10;&#10;Description automatically generated">
            <a:extLst>
              <a:ext uri="{FF2B5EF4-FFF2-40B4-BE49-F238E27FC236}">
                <a16:creationId xmlns:a16="http://schemas.microsoft.com/office/drawing/2014/main" id="{59012EB5-E61D-884A-AAB6-02CDD1C54DD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263120" cy="688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419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FEE4F7-30AA-7344-9252-A2D3FC439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5BD2A9-3A5C-D248-9B83-E56E3C6C26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ACE581-6F1B-2145-8516-2C06C21139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B11CA2-BB88-8644-98B4-6A53F6EA3C3D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027632-0FF1-F14C-85E6-24DD836EE0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A5F543-BEAF-4D4E-962F-42E10D66FA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0C10C-F020-BF4B-8150-00A8BD9FF43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3FDFBB4-48B8-C248-9939-E8CFD79A97C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6208712"/>
            <a:ext cx="12192000" cy="66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603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7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28.svg"/><Relationship Id="rId9" Type="http://schemas.microsoft.com/office/2007/relationships/diagramDrawing" Target="../diagrams/drawing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ucanr.edu/sites/LHDEvaluation/" TargetMode="External"/><Relationship Id="rId5" Type="http://schemas.openxmlformats.org/officeDocument/2006/relationships/hyperlink" Target="https://ucanr.edu/sites/ioe/Quarterly_Calls/" TargetMode="External"/><Relationship Id="rId4" Type="http://schemas.openxmlformats.org/officeDocument/2006/relationships/image" Target="../media/image1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sv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sv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7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ucanr.edu/sites/ioe/files/382091.xlsx" TargetMode="External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3" Type="http://schemas.openxmlformats.org/officeDocument/2006/relationships/hyperlink" Target="https://survey123.arcgis.com/share/aac4e09b19a245129e269e876885df93?field:LHD=test&amp;field:SchoolName=test&amp;field:SiteID=999&amp;field:PrePost=1" TargetMode="External"/><Relationship Id="rId7" Type="http://schemas.openxmlformats.org/officeDocument/2006/relationships/diagramColors" Target="../diagrams/colors1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3.xml"/><Relationship Id="rId5" Type="http://schemas.openxmlformats.org/officeDocument/2006/relationships/diagramLayout" Target="../diagrams/layout13.xml"/><Relationship Id="rId4" Type="http://schemas.openxmlformats.org/officeDocument/2006/relationships/diagramData" Target="../diagrams/data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sv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sv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sv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svg"/><Relationship Id="rId3" Type="http://schemas.openxmlformats.org/officeDocument/2006/relationships/diagramLayout" Target="../diagrams/layout17.xml"/><Relationship Id="rId7" Type="http://schemas.openxmlformats.org/officeDocument/2006/relationships/image" Target="../media/image74.pn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s://ucanr.zoom.us/meeting/register/tJIqfuGqrjkiGtKggwJ8MOPpZkMl9LaEbQBq" TargetMode="Externa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sv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ucanr.zoom.us/meeting/register/tJMudOyvrzksE9MfRBm0dE16ohHJ9AD80LJF" TargetMode="External"/><Relationship Id="rId2" Type="http://schemas.openxmlformats.org/officeDocument/2006/relationships/hyperlink" Target="https://ucanr.zoom.us/meeting/register/tJIqfuGqrjkiGtKggwJ8MOPpZkMl9LaEbQBq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EvaluateSNAPEd@ucanr.edu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ucanr.edu/sites/LHDEvaluation/NPI_LHD_Evaluation_OneDrive/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30347" y="1797718"/>
            <a:ext cx="6261653" cy="2387600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solidFill>
                  <a:schemeClr val="bg1"/>
                </a:solidFill>
                <a:latin typeface="Arial"/>
                <a:cs typeface="Arial"/>
              </a:rPr>
              <a:t>FFY 25 Eating &amp; Activity Tool for Students Survey Administration Training</a:t>
            </a:r>
            <a:br>
              <a:rPr lang="en-US" sz="3600" dirty="0">
                <a:solidFill>
                  <a:schemeClr val="bg1"/>
                </a:solidFill>
                <a:latin typeface="Arial"/>
                <a:cs typeface="Arial"/>
              </a:rPr>
            </a:br>
            <a:br>
              <a:rPr lang="en-US" sz="4000" dirty="0">
                <a:latin typeface="Arial"/>
                <a:cs typeface="Arial"/>
              </a:rPr>
            </a:br>
            <a:r>
              <a:rPr lang="en-US" sz="2800" b="0" dirty="0">
                <a:solidFill>
                  <a:schemeClr val="bg1"/>
                </a:solidFill>
                <a:latin typeface="Arial"/>
                <a:cs typeface="Arial"/>
              </a:rPr>
              <a:t>July 16, 2024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12280" y="5060282"/>
            <a:ext cx="5054048" cy="118049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Hosted by:</a:t>
            </a:r>
          </a:p>
          <a:p>
            <a:r>
              <a:rPr lang="en-US" b="0" dirty="0">
                <a:solidFill>
                  <a:schemeClr val="bg1"/>
                </a:solidFill>
                <a:latin typeface="Arial"/>
                <a:cs typeface="Arial"/>
              </a:rPr>
              <a:t>Amanda Linares</a:t>
            </a:r>
          </a:p>
          <a:p>
            <a:endParaRPr lang="en-US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6044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3BE1A-D69C-342C-242B-4CADCBD57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4004" y="2914491"/>
            <a:ext cx="4594860" cy="1325563"/>
          </a:xfrm>
        </p:spPr>
        <p:txBody>
          <a:bodyPr>
            <a:normAutofit/>
          </a:bodyPr>
          <a:lstStyle/>
          <a:p>
            <a:r>
              <a:rPr lang="en-US" dirty="0"/>
              <a:t>IOE Process </a:t>
            </a:r>
            <a:br>
              <a:rPr lang="en-US" dirty="0"/>
            </a:br>
            <a:r>
              <a:rPr lang="en-US" dirty="0"/>
              <a:t>&amp; Timelines</a:t>
            </a:r>
          </a:p>
        </p:txBody>
      </p:sp>
      <p:pic>
        <p:nvPicPr>
          <p:cNvPr id="5" name="Graphic 4" descr="Daily calendar with solid fill">
            <a:extLst>
              <a:ext uri="{FF2B5EF4-FFF2-40B4-BE49-F238E27FC236}">
                <a16:creationId xmlns:a16="http://schemas.microsoft.com/office/drawing/2014/main" id="{63509BA2-4185-805A-6DF6-53E2D953DE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429250" y="2032000"/>
            <a:ext cx="2771776" cy="2771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1337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86425-2470-3BDC-09E9-0A12EA997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b="1" kern="1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Welcome to FFY 25 IOE!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FF162FC-41DB-3A34-9C83-C2E61F9B43B0}"/>
              </a:ext>
            </a:extLst>
          </p:cNvPr>
          <p:cNvSpPr txBox="1">
            <a:spLocks/>
          </p:cNvSpPr>
          <p:nvPr/>
        </p:nvSpPr>
        <p:spPr>
          <a:xfrm>
            <a:off x="838200" y="2228056"/>
            <a:ext cx="10980420" cy="33218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0" dirty="0"/>
              <a:t>Impact Outcome Evaluation aka “IOE”</a:t>
            </a:r>
          </a:p>
          <a:p>
            <a:endParaRPr lang="en-US" sz="1800" b="0" dirty="0"/>
          </a:p>
          <a:p>
            <a:r>
              <a:rPr lang="en-US" sz="1800" b="0" dirty="0"/>
              <a:t>IOE = Evaluation of school-based </a:t>
            </a:r>
            <a:r>
              <a:rPr lang="en-US" sz="1800" b="0" i="1" dirty="0"/>
              <a:t>interventions (</a:t>
            </a:r>
            <a:r>
              <a:rPr lang="en-US" sz="1800" b="0" dirty="0"/>
              <a:t>that typically include series-based direct ed)</a:t>
            </a:r>
          </a:p>
          <a:p>
            <a:endParaRPr lang="en-US" sz="1800" b="0" i="1" dirty="0"/>
          </a:p>
          <a:p>
            <a:r>
              <a:rPr lang="en-US" sz="1800" b="0" dirty="0"/>
              <a:t>IOE ≠ Not evaluation of </a:t>
            </a:r>
            <a:r>
              <a:rPr lang="en-US" sz="1800" b="0" i="1" dirty="0"/>
              <a:t>direct ed</a:t>
            </a:r>
          </a:p>
          <a:p>
            <a:endParaRPr lang="en-US" sz="1800" b="0" i="1" dirty="0"/>
          </a:p>
          <a:p>
            <a:r>
              <a:rPr lang="en-US" sz="1800" b="0" dirty="0"/>
              <a:t>IOE = Evaluation on full school year timeline for all i.e., pre/post, beg/end of year regardless of DE timing</a:t>
            </a:r>
          </a:p>
          <a:p>
            <a:endParaRPr lang="en-US" sz="1800" b="0" dirty="0"/>
          </a:p>
          <a:p>
            <a:r>
              <a:rPr lang="en-US" sz="1800" b="0" dirty="0"/>
              <a:t>IOE is required of all LHDs conducting series-based (3+) DE in school/afterschool with grades 4-12</a:t>
            </a:r>
          </a:p>
          <a:p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33356843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86425-2470-3BDC-09E9-0A12EA997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b="1" kern="1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Site requirements by funding tier</a:t>
            </a:r>
          </a:p>
        </p:txBody>
      </p:sp>
      <p:graphicFrame>
        <p:nvGraphicFramePr>
          <p:cNvPr id="3" name="Content Placeholder 4">
            <a:extLst>
              <a:ext uri="{FF2B5EF4-FFF2-40B4-BE49-F238E27FC236}">
                <a16:creationId xmlns:a16="http://schemas.microsoft.com/office/drawing/2014/main" id="{0167EDB9-9697-4140-7090-B6F64C55AC0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4014646"/>
              </p:ext>
            </p:extLst>
          </p:nvPr>
        </p:nvGraphicFramePr>
        <p:xfrm>
          <a:off x="560612" y="1933289"/>
          <a:ext cx="11070776" cy="38113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02228">
                  <a:extLst>
                    <a:ext uri="{9D8B030D-6E8A-4147-A177-3AD203B41FA5}">
                      <a16:colId xmlns:a16="http://schemas.microsoft.com/office/drawing/2014/main" val="2917964914"/>
                    </a:ext>
                  </a:extLst>
                </a:gridCol>
                <a:gridCol w="2039895">
                  <a:extLst>
                    <a:ext uri="{9D8B030D-6E8A-4147-A177-3AD203B41FA5}">
                      <a16:colId xmlns:a16="http://schemas.microsoft.com/office/drawing/2014/main" val="496061843"/>
                    </a:ext>
                  </a:extLst>
                </a:gridCol>
                <a:gridCol w="2981739">
                  <a:extLst>
                    <a:ext uri="{9D8B030D-6E8A-4147-A177-3AD203B41FA5}">
                      <a16:colId xmlns:a16="http://schemas.microsoft.com/office/drawing/2014/main" val="1966991140"/>
                    </a:ext>
                  </a:extLst>
                </a:gridCol>
                <a:gridCol w="576470">
                  <a:extLst>
                    <a:ext uri="{9D8B030D-6E8A-4147-A177-3AD203B41FA5}">
                      <a16:colId xmlns:a16="http://schemas.microsoft.com/office/drawing/2014/main" val="2405215479"/>
                    </a:ext>
                  </a:extLst>
                </a:gridCol>
                <a:gridCol w="3970444">
                  <a:extLst>
                    <a:ext uri="{9D8B030D-6E8A-4147-A177-3AD203B41FA5}">
                      <a16:colId xmlns:a16="http://schemas.microsoft.com/office/drawing/2014/main" val="1411585065"/>
                    </a:ext>
                  </a:extLst>
                </a:gridCol>
              </a:tblGrid>
              <a:tr h="8839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Funding Tier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4" marR="6824" marT="68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Number of Schools*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4" marR="6824" marT="68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Students</a:t>
                      </a:r>
                      <a:r>
                        <a:rPr lang="en-US" sz="2400" b="1" u="none" strike="noStrike" baseline="0" dirty="0">
                          <a:effectLst/>
                        </a:rPr>
                        <a:t> per </a:t>
                      </a:r>
                      <a:r>
                        <a:rPr lang="en-US" sz="2400" b="1" u="none" strike="noStrike" dirty="0">
                          <a:effectLst/>
                        </a:rPr>
                        <a:t>school** </a:t>
                      </a:r>
                    </a:p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(Matched)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4" marR="6824" marT="68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Or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4" marR="6824" marT="68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Students</a:t>
                      </a:r>
                      <a:r>
                        <a:rPr lang="en-US" sz="2400" b="1" u="none" strike="noStrike" baseline="0" dirty="0">
                          <a:effectLst/>
                        </a:rPr>
                        <a:t> per </a:t>
                      </a:r>
                      <a:r>
                        <a:rPr lang="en-US" sz="2400" b="1" u="none" strike="noStrike" dirty="0">
                          <a:effectLst/>
                        </a:rPr>
                        <a:t>afterschool** (Matched)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4" marR="6824" marT="6824" marB="0" anchor="b"/>
                </a:tc>
                <a:extLst>
                  <a:ext uri="{0D108BD9-81ED-4DB2-BD59-A6C34878D82A}">
                    <a16:rowId xmlns:a16="http://schemas.microsoft.com/office/drawing/2014/main" val="4095094903"/>
                  </a:ext>
                </a:extLst>
              </a:tr>
              <a:tr h="2915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4" marR="6824" marT="68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5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4" marR="6824" marT="6824" marB="0" anchor="b"/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30 </a:t>
                      </a:r>
                      <a:br>
                        <a:rPr lang="en-US" sz="2400" u="none" strike="noStrike" dirty="0">
                          <a:effectLst/>
                        </a:rPr>
                      </a:br>
                      <a:r>
                        <a:rPr lang="en-US" sz="2400" u="none" strike="noStrike" dirty="0">
                          <a:effectLst/>
                        </a:rPr>
                        <a:t>(At least 2 classrooms)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4" marR="6824" marT="6824" marB="0" anchor="ctr"/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4" marR="6824" marT="6824" marB="0"/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30</a:t>
                      </a:r>
                      <a:br>
                        <a:rPr lang="en-US" sz="2400" u="none" strike="noStrike" dirty="0">
                          <a:effectLst/>
                        </a:rPr>
                      </a:br>
                      <a:r>
                        <a:rPr lang="en-US" sz="2400" u="none" strike="noStrike" dirty="0">
                          <a:effectLst/>
                        </a:rPr>
                        <a:t>(Or max students attending)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4" marR="6824" marT="6824" marB="0" anchor="ctr"/>
                </a:tc>
                <a:extLst>
                  <a:ext uri="{0D108BD9-81ED-4DB2-BD59-A6C34878D82A}">
                    <a16:rowId xmlns:a16="http://schemas.microsoft.com/office/drawing/2014/main" val="858899017"/>
                  </a:ext>
                </a:extLst>
              </a:tr>
              <a:tr h="2915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4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4" marR="6824" marT="68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4" marR="6824" marT="6824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4" marR="6824" marT="6824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4253838"/>
                  </a:ext>
                </a:extLst>
              </a:tr>
              <a:tr h="2915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3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4" marR="6824" marT="68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4" marR="6824" marT="6824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4" marR="6824" marT="6824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5630281"/>
                  </a:ext>
                </a:extLst>
              </a:tr>
              <a:tr h="2915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2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4" marR="6824" marT="68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4" marR="6824" marT="6824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4" marR="6824" marT="6824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3224775"/>
                  </a:ext>
                </a:extLst>
              </a:tr>
              <a:tr h="3029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1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4" marR="6824" marT="68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4" marR="6824" marT="6824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u="none" strike="noStrike" dirty="0">
                          <a:effectLst/>
                        </a:rPr>
                        <a:t> 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4" marR="6824" marT="6824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3192313"/>
                  </a:ext>
                </a:extLst>
              </a:tr>
              <a:tr h="726256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* If you do not plan to conduct series-based DE in the number of schools required by your funding tier, you can evaluate in the max number of schools in which you do have applicable intervention.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4" marR="6824" marT="6824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5811764"/>
                  </a:ext>
                </a:extLst>
              </a:tr>
              <a:tr h="338246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** Required</a:t>
                      </a:r>
                      <a:r>
                        <a:rPr lang="en-US" sz="2000" u="none" strike="noStrike" baseline="0" dirty="0">
                          <a:effectLst/>
                        </a:rPr>
                        <a:t> sample for site-level </a:t>
                      </a:r>
                      <a:r>
                        <a:rPr lang="en-US" sz="2000" u="sng" strike="noStrike" baseline="0" dirty="0">
                          <a:effectLst/>
                        </a:rPr>
                        <a:t>and</a:t>
                      </a:r>
                      <a:r>
                        <a:rPr lang="en-US" sz="2000" u="none" strike="noStrike" baseline="0" dirty="0">
                          <a:effectLst/>
                        </a:rPr>
                        <a:t> state-level analysis.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4" marR="6824" marT="6824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51665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94911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3011B14A-1DE6-F09C-8730-440AA127DB78}"/>
              </a:ext>
            </a:extLst>
          </p:cNvPr>
          <p:cNvGrpSpPr/>
          <p:nvPr/>
        </p:nvGrpSpPr>
        <p:grpSpPr>
          <a:xfrm rot="10800000">
            <a:off x="2748912" y="4955938"/>
            <a:ext cx="1857376" cy="1766137"/>
            <a:chOff x="424357" y="3890838"/>
            <a:chExt cx="2140869" cy="2140870"/>
          </a:xfrm>
        </p:grpSpPr>
        <p:pic>
          <p:nvPicPr>
            <p:cNvPr id="22" name="Graphic 21" descr="Play with solid fill">
              <a:extLst>
                <a:ext uri="{FF2B5EF4-FFF2-40B4-BE49-F238E27FC236}">
                  <a16:creationId xmlns:a16="http://schemas.microsoft.com/office/drawing/2014/main" id="{7DDF15C9-F86E-313D-2CA9-799AC5591C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5400000">
              <a:off x="424357" y="3890838"/>
              <a:ext cx="2140870" cy="2140869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620548C-E90D-E401-631D-69FE2176D06C}"/>
                </a:ext>
              </a:extLst>
            </p:cNvPr>
            <p:cNvSpPr txBox="1"/>
            <p:nvPr/>
          </p:nvSpPr>
          <p:spPr>
            <a:xfrm rot="10800000">
              <a:off x="1030248" y="4548835"/>
              <a:ext cx="952500" cy="6342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</a:rPr>
                <a:t>We are here!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BD50D00-5025-207D-5A0F-725A66AC4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dirty="0"/>
              <a:t>IOE Timeline</a:t>
            </a:r>
          </a:p>
        </p:txBody>
      </p:sp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40091EF9-FEDE-E84E-5821-F88BC41477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6909507"/>
              </p:ext>
            </p:extLst>
          </p:nvPr>
        </p:nvGraphicFramePr>
        <p:xfrm>
          <a:off x="838200" y="2227263"/>
          <a:ext cx="10515600" cy="3355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5DDA7C2-E4DF-62C8-0D42-95EACED7E0E3}"/>
              </a:ext>
            </a:extLst>
          </p:cNvPr>
          <p:cNvCxnSpPr>
            <a:cxnSpLocks/>
          </p:cNvCxnSpPr>
          <p:nvPr/>
        </p:nvCxnSpPr>
        <p:spPr>
          <a:xfrm>
            <a:off x="4017645" y="6179252"/>
            <a:ext cx="544830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361B4D73-5E4D-DD36-25E3-816CA35B46B8}"/>
              </a:ext>
            </a:extLst>
          </p:cNvPr>
          <p:cNvSpPr txBox="1"/>
          <p:nvPr/>
        </p:nvSpPr>
        <p:spPr>
          <a:xfrm>
            <a:off x="4200525" y="6394695"/>
            <a:ext cx="78295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* If your site(s) engage in September’s RYD activities, be sure to pre-test BEFORE!</a:t>
            </a:r>
          </a:p>
        </p:txBody>
      </p:sp>
    </p:spTree>
    <p:extLst>
      <p:ext uri="{BB962C8B-B14F-4D97-AF65-F5344CB8AC3E}">
        <p14:creationId xmlns:p14="http://schemas.microsoft.com/office/powerpoint/2010/main" val="28798932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BC3C1C86-3860-52AA-E320-B65C65215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conduct IOE?</a:t>
            </a:r>
          </a:p>
        </p:txBody>
      </p:sp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0156B29E-701D-E818-4CA2-FF13D5B6B8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5517460"/>
              </p:ext>
            </p:extLst>
          </p:nvPr>
        </p:nvGraphicFramePr>
        <p:xfrm>
          <a:off x="838200" y="2227263"/>
          <a:ext cx="10515600" cy="3355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327795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8D132-4608-80E2-4E1A-0F5B58AED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dirty="0"/>
              <a:t>IOE Participation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A8D1F611-34DF-38CB-0C01-65EB13F806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3004311"/>
              </p:ext>
            </p:extLst>
          </p:nvPr>
        </p:nvGraphicFramePr>
        <p:xfrm>
          <a:off x="838200" y="2227263"/>
          <a:ext cx="10515600" cy="3355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981981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5E216-153B-F2D6-4D50-4EE0E21D2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7556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IOE Participation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37D4DC51-C4C2-17DE-9E24-95346CBDF4C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0187459"/>
              </p:ext>
            </p:extLst>
          </p:nvPr>
        </p:nvGraphicFramePr>
        <p:xfrm>
          <a:off x="838200" y="2228056"/>
          <a:ext cx="10515600" cy="3355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116068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F3827-C66F-CE72-7DED-FDD238DD5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 Interventions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1E6EF9-6114-1744-5B5E-DB978062A4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28056"/>
            <a:ext cx="10797540" cy="3355163"/>
          </a:xfrm>
        </p:spPr>
        <p:txBody>
          <a:bodyPr/>
          <a:lstStyle/>
          <a:p>
            <a:r>
              <a:rPr lang="en-US" b="0" dirty="0"/>
              <a:t>Though your series-based DE may make IOE a requirement for you, we can assist you in evaluating alternative school-based interventions as part of IOE, if desired.</a:t>
            </a:r>
          </a:p>
          <a:p>
            <a:endParaRPr lang="en-US" dirty="0"/>
          </a:p>
          <a:p>
            <a:r>
              <a:rPr lang="en-US" sz="2800" b="0" dirty="0"/>
              <a:t>Example: Single-session DE + robust PSE efforts</a:t>
            </a:r>
          </a:p>
        </p:txBody>
      </p:sp>
    </p:spTree>
    <p:extLst>
      <p:ext uri="{BB962C8B-B14F-4D97-AF65-F5344CB8AC3E}">
        <p14:creationId xmlns:p14="http://schemas.microsoft.com/office/powerpoint/2010/main" val="25493759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20ADD-F658-DC8B-61FC-D40B75E44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8312" y="3013866"/>
            <a:ext cx="3828098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FFY 25 EATS, Protocol &amp; Best Practices </a:t>
            </a:r>
          </a:p>
        </p:txBody>
      </p:sp>
      <p:pic>
        <p:nvPicPr>
          <p:cNvPr id="5" name="Graphic 4" descr="Checklist with solid fill">
            <a:extLst>
              <a:ext uri="{FF2B5EF4-FFF2-40B4-BE49-F238E27FC236}">
                <a16:creationId xmlns:a16="http://schemas.microsoft.com/office/drawing/2014/main" id="{238744CA-A627-17A6-AD3A-2CB6FED902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661660" y="1673542"/>
            <a:ext cx="3190875" cy="319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0946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0E1E7DE-8E62-D6BD-51EB-9AF1E2ED9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Eating &amp; Activity Tool for Students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E8137481-B451-AEB8-1C92-CF866113A6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7048939"/>
              </p:ext>
            </p:extLst>
          </p:nvPr>
        </p:nvGraphicFramePr>
        <p:xfrm>
          <a:off x="838200" y="2890203"/>
          <a:ext cx="10515600" cy="3355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C95D682A-C13D-9C59-3136-9E212B75630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330" y="1947361"/>
            <a:ext cx="6719339" cy="1612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275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1FDAC-0B86-6AC2-D8F3-CCEBA2BAE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7556"/>
            <a:ext cx="8701726" cy="1325563"/>
          </a:xfrm>
        </p:spPr>
        <p:txBody>
          <a:bodyPr/>
          <a:lstStyle/>
          <a:p>
            <a:r>
              <a:rPr lang="en-US" dirty="0">
                <a:latin typeface="Arial"/>
                <a:cs typeface="Arial"/>
              </a:rPr>
              <a:t>Access the recording &amp; slides</a:t>
            </a:r>
            <a:endParaRPr lang="en-US" dirty="0"/>
          </a:p>
        </p:txBody>
      </p:sp>
      <p:pic>
        <p:nvPicPr>
          <p:cNvPr id="12" name="Picture 11" descr="Laptop Icon&quot; Images – Browse 2,280 Stock Photos, Vectors, and Video | Adobe  Stock">
            <a:extLst>
              <a:ext uri="{FF2B5EF4-FFF2-40B4-BE49-F238E27FC236}">
                <a16:creationId xmlns:a16="http://schemas.microsoft.com/office/drawing/2014/main" id="{BC007BA8-0A38-352E-A936-04B6ECA5A1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667" r="-272" b="15574"/>
          <a:stretch/>
        </p:blipFill>
        <p:spPr>
          <a:xfrm>
            <a:off x="3454775" y="1983097"/>
            <a:ext cx="4857715" cy="3242884"/>
          </a:xfrm>
          <a:prstGeom prst="rect">
            <a:avLst/>
          </a:prstGeom>
        </p:spPr>
      </p:pic>
      <p:pic>
        <p:nvPicPr>
          <p:cNvPr id="16" name="Picture 15" descr="Harvest of the Month Evaluation 2017_FINAL">
            <a:extLst>
              <a:ext uri="{FF2B5EF4-FFF2-40B4-BE49-F238E27FC236}">
                <a16:creationId xmlns:a16="http://schemas.microsoft.com/office/drawing/2014/main" id="{6EB4CA65-B15E-31D6-38A0-817DEC9533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6739" y="2541790"/>
            <a:ext cx="1143698" cy="111776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4CD7945-5735-2E21-6DA5-40083366D03F}"/>
              </a:ext>
            </a:extLst>
          </p:cNvPr>
          <p:cNvSpPr txBox="1"/>
          <p:nvPr/>
        </p:nvSpPr>
        <p:spPr>
          <a:xfrm>
            <a:off x="3997574" y="5225981"/>
            <a:ext cx="3902028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ea typeface="Calibri"/>
                <a:cs typeface="Calibri"/>
              </a:rPr>
              <a:t>Find the webinar recording and this slide deck on the </a:t>
            </a:r>
            <a:r>
              <a:rPr lang="en-US" sz="2000" b="1" dirty="0">
                <a:solidFill>
                  <a:srgbClr val="702B84"/>
                </a:solidFill>
                <a:ea typeface="Calibri"/>
                <a:cs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IOE Website</a:t>
            </a:r>
            <a:endParaRPr lang="en-US" sz="2000" b="1" dirty="0">
              <a:solidFill>
                <a:srgbClr val="702B84"/>
              </a:solidFill>
              <a:ea typeface="Calibri"/>
              <a:cs typeface="Calibri"/>
              <a:hlinkClick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</p:spTree>
    <p:extLst>
      <p:ext uri="{BB962C8B-B14F-4D97-AF65-F5344CB8AC3E}">
        <p14:creationId xmlns:p14="http://schemas.microsoft.com/office/powerpoint/2010/main" val="26459871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5B61D-354C-422D-263C-D6EDE52F7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dirty="0"/>
              <a:t>Eating &amp; Activity Tool for Students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B04C885-FADE-AD92-26E3-13AA570151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8721349"/>
              </p:ext>
            </p:extLst>
          </p:nvPr>
        </p:nvGraphicFramePr>
        <p:xfrm>
          <a:off x="838200" y="2227263"/>
          <a:ext cx="10515600" cy="3355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128126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4A2E0-7CF8-E79F-3617-EF3098E86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FFY 25 EATS Modifications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2A296-1BAA-4D7A-4D6A-AF59A05F1B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228056"/>
            <a:ext cx="10944225" cy="3355163"/>
          </a:xfrm>
        </p:spPr>
        <p:txBody>
          <a:bodyPr>
            <a:normAutofit fontScale="92500" lnSpcReduction="2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b="0" dirty="0"/>
              <a:t>No major changes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b="0" dirty="0"/>
              <a:t>Slight wording change to improve readability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b="0" dirty="0"/>
              <a:t>Removal of </a:t>
            </a:r>
            <a:r>
              <a:rPr lang="en-US" dirty="0">
                <a:solidFill>
                  <a:srgbClr val="00944D"/>
                </a:solidFill>
              </a:rPr>
              <a:t>diet soda </a:t>
            </a:r>
            <a:r>
              <a:rPr lang="en-US" b="0" dirty="0"/>
              <a:t>question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b="0" dirty="0"/>
              <a:t>Addition of </a:t>
            </a:r>
            <a:r>
              <a:rPr lang="en-US" i="1" dirty="0">
                <a:solidFill>
                  <a:srgbClr val="00944D"/>
                </a:solidFill>
              </a:rPr>
              <a:t>Middle Eastern or North African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b="0" dirty="0"/>
              <a:t>Replacement of race/ethnicity </a:t>
            </a:r>
            <a:r>
              <a:rPr lang="en-US" i="1" dirty="0">
                <a:solidFill>
                  <a:schemeClr val="accent3"/>
                </a:solidFill>
              </a:rPr>
              <a:t>Other</a:t>
            </a:r>
            <a:r>
              <a:rPr lang="en-US" i="1" dirty="0"/>
              <a:t> </a:t>
            </a:r>
            <a:r>
              <a:rPr lang="en-US" b="0" dirty="0"/>
              <a:t>with</a:t>
            </a:r>
            <a:r>
              <a:rPr lang="en-US" i="1" dirty="0"/>
              <a:t> </a:t>
            </a:r>
            <a:r>
              <a:rPr lang="en-US" i="1" dirty="0">
                <a:solidFill>
                  <a:schemeClr val="accent3"/>
                </a:solidFill>
              </a:rPr>
              <a:t>I don’t want to answer </a:t>
            </a:r>
            <a:r>
              <a:rPr lang="en-US" b="0" dirty="0"/>
              <a:t>(alignment with youth data card)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b="0" dirty="0"/>
              <a:t>Emphasis on LHD/sub administration (when feasible)</a:t>
            </a:r>
          </a:p>
        </p:txBody>
      </p:sp>
    </p:spTree>
    <p:extLst>
      <p:ext uri="{BB962C8B-B14F-4D97-AF65-F5344CB8AC3E}">
        <p14:creationId xmlns:p14="http://schemas.microsoft.com/office/powerpoint/2010/main" val="19032369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A0CB0-EC2B-9CC2-1122-57C169176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Survey Administrator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12443D-A0EE-5574-AD22-F2CC69FD3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2281723"/>
            <a:ext cx="8557260" cy="3808721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Preferred: </a:t>
            </a:r>
            <a:r>
              <a:rPr lang="en-US" sz="2800" b="0" dirty="0"/>
              <a:t>LHD and/or subcontracted CFHL staff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0" dirty="0"/>
              <a:t>Typically, better trained on protocol </a:t>
            </a:r>
          </a:p>
          <a:p>
            <a:pPr marL="1257300" lvl="1" indent="-571500"/>
            <a:r>
              <a:rPr lang="en-US" sz="2400" b="0" dirty="0"/>
              <a:t>Prevents data loss</a:t>
            </a:r>
          </a:p>
          <a:p>
            <a:pPr marL="1257300" lvl="1" indent="-571500"/>
            <a:r>
              <a:rPr lang="en-US" sz="2400" b="0" dirty="0"/>
              <a:t>Improves data quality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0" dirty="0"/>
              <a:t>If classroom teacher is only feasible option, ensure they are trained!</a:t>
            </a:r>
          </a:p>
          <a:p>
            <a:pPr marL="1257300" lvl="1" indent="-571500"/>
            <a:r>
              <a:rPr lang="en-US" sz="2400" dirty="0"/>
              <a:t>Student unique identifier assignment</a:t>
            </a:r>
          </a:p>
          <a:p>
            <a:pPr marL="1257300" lvl="1" indent="-571500"/>
            <a:r>
              <a:rPr lang="en-US" sz="2400" dirty="0" err="1"/>
              <a:t>Opt</a:t>
            </a:r>
            <a:r>
              <a:rPr lang="en-US" sz="2400" dirty="0"/>
              <a:t> out form distribution</a:t>
            </a:r>
          </a:p>
          <a:p>
            <a:pPr marL="1257300" lvl="1" indent="-571500"/>
            <a:r>
              <a:rPr lang="en-US" sz="2400" dirty="0" err="1"/>
              <a:t>Opt</a:t>
            </a:r>
            <a:r>
              <a:rPr lang="en-US" sz="2400" dirty="0"/>
              <a:t> out (parent/student) tracking</a:t>
            </a:r>
          </a:p>
          <a:p>
            <a:pPr marL="1257300" lvl="1" indent="-571500"/>
            <a:r>
              <a:rPr lang="en-US" sz="2400" dirty="0"/>
              <a:t>Days surveying is allowed</a:t>
            </a:r>
          </a:p>
          <a:p>
            <a:pPr marL="1257300" lvl="1" indent="-571500"/>
            <a:endParaRPr lang="en-US" sz="2400" dirty="0"/>
          </a:p>
          <a:p>
            <a:pPr marL="1257300" lvl="1" indent="-571500"/>
            <a:endParaRPr lang="en-US" sz="2400" dirty="0"/>
          </a:p>
          <a:p>
            <a:pPr marL="1257300" lvl="1" indent="-571500"/>
            <a:endParaRPr lang="en-US" sz="2400" b="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b="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b="0" dirty="0"/>
          </a:p>
        </p:txBody>
      </p:sp>
      <p:pic>
        <p:nvPicPr>
          <p:cNvPr id="5" name="Graphic 4" descr="Professor female with solid fill">
            <a:extLst>
              <a:ext uri="{FF2B5EF4-FFF2-40B4-BE49-F238E27FC236}">
                <a16:creationId xmlns:a16="http://schemas.microsoft.com/office/drawing/2014/main" id="{E9FB8596-A553-5F3A-1BB3-3B859BD0B2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47416" y="1704657"/>
            <a:ext cx="3907473" cy="3907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2071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A0CB0-EC2B-9CC2-1122-57C169176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311" y="767556"/>
            <a:ext cx="11616689" cy="1325563"/>
          </a:xfrm>
        </p:spPr>
        <p:txBody>
          <a:bodyPr/>
          <a:lstStyle/>
          <a:p>
            <a:r>
              <a:rPr lang="en-US" dirty="0"/>
              <a:t>Best Practices for Teacher Administration</a:t>
            </a:r>
          </a:p>
        </p:txBody>
      </p:sp>
      <p:pic>
        <p:nvPicPr>
          <p:cNvPr id="5" name="Graphic 4" descr="Professor female with solid fill">
            <a:extLst>
              <a:ext uri="{FF2B5EF4-FFF2-40B4-BE49-F238E27FC236}">
                <a16:creationId xmlns:a16="http://schemas.microsoft.com/office/drawing/2014/main" id="{E9FB8596-A553-5F3A-1BB3-3B859BD0B2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84527" y="1830387"/>
            <a:ext cx="3907473" cy="3907473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494646C-CCA4-BA66-A369-68B998674FD2}"/>
              </a:ext>
            </a:extLst>
          </p:cNvPr>
          <p:cNvSpPr txBox="1">
            <a:spLocks/>
          </p:cNvSpPr>
          <p:nvPr/>
        </p:nvSpPr>
        <p:spPr>
          <a:xfrm>
            <a:off x="1434147" y="2231725"/>
            <a:ext cx="7421880" cy="38087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indent="0">
              <a:buNone/>
            </a:pPr>
            <a:endParaRPr lang="en-US" sz="2400" dirty="0"/>
          </a:p>
          <a:p>
            <a:pPr marL="1257300" lvl="1" indent="-571500"/>
            <a:endParaRPr lang="en-US" sz="2400" dirty="0"/>
          </a:p>
          <a:p>
            <a:pPr marL="1257300" lvl="1" indent="-571500"/>
            <a:endParaRPr lang="en-US" sz="24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b="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b="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86C3E22-3599-3E36-8C78-7BF3EAAA48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805" y="2259842"/>
            <a:ext cx="8237221" cy="3830602"/>
          </a:xfrm>
        </p:spPr>
        <p:txBody>
          <a:bodyPr>
            <a:normAutofit fontScale="85000" lnSpcReduction="10000"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2800" b="0" dirty="0"/>
              <a:t>Develop a timeline and plan together! Establish the pre </a:t>
            </a:r>
            <a:r>
              <a:rPr lang="en-US" sz="2800" b="0" u="sng" dirty="0"/>
              <a:t>and</a:t>
            </a:r>
            <a:r>
              <a:rPr lang="en-US" sz="2800" b="0" dirty="0"/>
              <a:t> post dates upfront.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2800" b="0" dirty="0"/>
              <a:t>Discuss roles and responsibilities. Even if a teacher is administering you can assign student IDs and maintain tracking (opt out) sheet. 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2800" b="0" dirty="0"/>
              <a:t>Familiarity prior to administration</a:t>
            </a:r>
          </a:p>
          <a:p>
            <a:pPr marL="1428750" lvl="1" indent="-742950"/>
            <a:r>
              <a:rPr lang="en-US" sz="2400" dirty="0"/>
              <a:t>Anticipate questions students may ask, e.g., race/ethnicity</a:t>
            </a:r>
          </a:p>
          <a:p>
            <a:pPr marL="1428750" lvl="1" indent="-742950"/>
            <a:r>
              <a:rPr lang="en-US" sz="2400" dirty="0"/>
              <a:t>ID 999 to “test” survey</a:t>
            </a:r>
            <a:endParaRPr lang="en-US" sz="2400" b="0" dirty="0"/>
          </a:p>
          <a:p>
            <a:pPr marL="742950" indent="-742950">
              <a:buFont typeface="+mj-lt"/>
              <a:buAutoNum type="arabicPeriod"/>
            </a:pPr>
            <a:r>
              <a:rPr lang="en-US" sz="2800" b="0" dirty="0"/>
              <a:t>Flexible training is ok! </a:t>
            </a:r>
            <a:endParaRPr lang="en-US" sz="2400" b="0" dirty="0"/>
          </a:p>
          <a:p>
            <a:pPr marL="1428750" lvl="1" indent="-742950"/>
            <a:r>
              <a:rPr lang="en-US" sz="2400" dirty="0"/>
              <a:t>Recorded training (this one or short version)</a:t>
            </a:r>
          </a:p>
          <a:p>
            <a:pPr marL="1428750" lvl="1" indent="-742950"/>
            <a:r>
              <a:rPr lang="en-US" sz="2400" dirty="0"/>
              <a:t>One-on-one using protocol, essentials guide, slides</a:t>
            </a:r>
          </a:p>
          <a:p>
            <a:pPr marL="1428750" lvl="1" indent="-742950"/>
            <a:endParaRPr lang="en-US" sz="2400" b="0" dirty="0"/>
          </a:p>
        </p:txBody>
      </p:sp>
    </p:spTree>
    <p:extLst>
      <p:ext uri="{BB962C8B-B14F-4D97-AF65-F5344CB8AC3E}">
        <p14:creationId xmlns:p14="http://schemas.microsoft.com/office/powerpoint/2010/main" val="14450423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A0CB0-EC2B-9CC2-1122-57C169176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814" y="841004"/>
            <a:ext cx="11664315" cy="1325563"/>
          </a:xfrm>
        </p:spPr>
        <p:txBody>
          <a:bodyPr/>
          <a:lstStyle/>
          <a:p>
            <a:r>
              <a:rPr lang="en-US" dirty="0"/>
              <a:t>Helping Students Identify Race/Ethnicity</a:t>
            </a:r>
          </a:p>
        </p:txBody>
      </p:sp>
      <p:pic>
        <p:nvPicPr>
          <p:cNvPr id="5" name="Graphic 4" descr="Classroom with solid fill">
            <a:extLst>
              <a:ext uri="{FF2B5EF4-FFF2-40B4-BE49-F238E27FC236}">
                <a16:creationId xmlns:a16="http://schemas.microsoft.com/office/drawing/2014/main" id="{E9FB8596-A553-5F3A-1BB3-3B859BD0B2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318817" y="1892258"/>
            <a:ext cx="3907473" cy="3907473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494646C-CCA4-BA66-A369-68B998674FD2}"/>
              </a:ext>
            </a:extLst>
          </p:cNvPr>
          <p:cNvSpPr txBox="1">
            <a:spLocks/>
          </p:cNvSpPr>
          <p:nvPr/>
        </p:nvSpPr>
        <p:spPr>
          <a:xfrm>
            <a:off x="1434147" y="2231725"/>
            <a:ext cx="7421880" cy="38087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indent="0">
              <a:buNone/>
            </a:pPr>
            <a:endParaRPr lang="en-US" sz="2400" dirty="0"/>
          </a:p>
          <a:p>
            <a:pPr marL="1257300" lvl="1" indent="-571500"/>
            <a:endParaRPr lang="en-US" sz="2400" dirty="0"/>
          </a:p>
          <a:p>
            <a:pPr marL="1257300" lvl="1" indent="-571500"/>
            <a:endParaRPr lang="en-US" sz="24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b="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b="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86C3E22-3599-3E36-8C78-7BF3EAAA48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094" y="2509726"/>
            <a:ext cx="8365174" cy="3355163"/>
          </a:xfrm>
        </p:spPr>
        <p:txBody>
          <a:bodyPr>
            <a:normAutofit fontScale="85000" lnSpcReduction="20000"/>
          </a:bodyPr>
          <a:lstStyle/>
          <a:p>
            <a:pPr marL="285750" marR="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1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American Indian or Alaska Native (North, Central or South American)</a:t>
            </a:r>
            <a:endParaRPr lang="en-US" sz="21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1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Asian (Chinese, Korean, Vietnamese, Filipino, Cambodian, Hmong, Indian, Thai, etc.)</a:t>
            </a:r>
            <a:endParaRPr lang="en-US" sz="21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1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Black or African American (Middle/South African countries not counted as MENA)</a:t>
            </a:r>
            <a:endParaRPr lang="en-US" sz="21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1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Hispanic or Latino (Mexican, Cuban, Puerto Rican, South or Central American)</a:t>
            </a:r>
            <a:endParaRPr lang="en-US" sz="21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1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Native Hawaiian or other Pacific Islander (Guamanian, Samoan, etc.)</a:t>
            </a:r>
            <a:endParaRPr lang="en-US" sz="21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1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Middle Eastern or North African (Lebanese, Iranian, Egyptian, Israeli, etc.)</a:t>
            </a:r>
            <a:endParaRPr lang="en-US" sz="21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1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White* (European)</a:t>
            </a:r>
          </a:p>
          <a:p>
            <a:pPr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2400" b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1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*Includes Armenian</a:t>
            </a:r>
            <a:endParaRPr lang="en-US" sz="21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5226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43941-8CA7-86F9-85B7-2E86218F4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dirty="0"/>
              <a:t>Student Unique Identifiers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51A9124A-4A7B-8F27-72FF-EFBD60D5D2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0172283"/>
              </p:ext>
            </p:extLst>
          </p:nvPr>
        </p:nvGraphicFramePr>
        <p:xfrm>
          <a:off x="838200" y="2227263"/>
          <a:ext cx="10515600" cy="3355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103315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F5F671E2-C532-C38A-02C8-6AAB1A9E8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7556"/>
            <a:ext cx="10515600" cy="1325563"/>
          </a:xfrm>
        </p:spPr>
        <p:txBody>
          <a:bodyPr/>
          <a:lstStyle/>
          <a:p>
            <a:r>
              <a:rPr lang="en-US" dirty="0"/>
              <a:t>Student Unique Identifiers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D6EAD58F-A730-5E73-48D8-8C5811A5BA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3897696"/>
              </p:ext>
            </p:extLst>
          </p:nvPr>
        </p:nvGraphicFramePr>
        <p:xfrm>
          <a:off x="838200" y="2228056"/>
          <a:ext cx="10515600" cy="3355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696F39F7-B60B-93B2-C363-9D78CA68895F}"/>
              </a:ext>
            </a:extLst>
          </p:cNvPr>
          <p:cNvSpPr txBox="1"/>
          <p:nvPr/>
        </p:nvSpPr>
        <p:spPr>
          <a:xfrm>
            <a:off x="2880360" y="5721112"/>
            <a:ext cx="1832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 Avoid using 999</a:t>
            </a:r>
          </a:p>
        </p:txBody>
      </p:sp>
    </p:spTree>
    <p:extLst>
      <p:ext uri="{BB962C8B-B14F-4D97-AF65-F5344CB8AC3E}">
        <p14:creationId xmlns:p14="http://schemas.microsoft.com/office/powerpoint/2010/main" val="11860690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7C40F-7CE1-4C3A-3475-5B7214BD7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Recommended Approach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AF93DD-B786-F5D3-3557-160BC065C9AD}"/>
              </a:ext>
            </a:extLst>
          </p:cNvPr>
          <p:cNvPicPr/>
          <p:nvPr/>
        </p:nvPicPr>
        <p:blipFill rotWithShape="1">
          <a:blip r:embed="rId2"/>
          <a:srcRect l="31062" t="59824" r="37711" b="16415"/>
          <a:stretch/>
        </p:blipFill>
        <p:spPr bwMode="auto">
          <a:xfrm>
            <a:off x="701040" y="2399897"/>
            <a:ext cx="7002780" cy="33836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5AB709F-D82E-30E5-DFE3-3976A44A18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1489" y="2517431"/>
            <a:ext cx="6190511" cy="614389"/>
          </a:xfrm>
        </p:spPr>
        <p:txBody>
          <a:bodyPr>
            <a:normAutofit/>
          </a:bodyPr>
          <a:lstStyle/>
          <a:p>
            <a:r>
              <a:rPr lang="en-US" sz="2400" b="0" dirty="0">
                <a:solidFill>
                  <a:srgbClr val="00944D"/>
                </a:solidFill>
                <a:sym typeface="Wingdings" panose="05000000000000000000" pitchFamily="2" charset="2"/>
              </a:rPr>
              <a:t> </a:t>
            </a:r>
            <a:r>
              <a:rPr lang="en-US" sz="2400" b="0" dirty="0">
                <a:solidFill>
                  <a:srgbClr val="00944D"/>
                </a:solidFill>
              </a:rPr>
              <a:t>Included in the Survey Essentials Guide!</a:t>
            </a:r>
            <a:endParaRPr lang="en-US" dirty="0">
              <a:solidFill>
                <a:srgbClr val="00944D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5A57045-CF73-E186-7FDF-8AA5675E7D7D}"/>
              </a:ext>
            </a:extLst>
          </p:cNvPr>
          <p:cNvSpPr txBox="1">
            <a:spLocks/>
          </p:cNvSpPr>
          <p:nvPr/>
        </p:nvSpPr>
        <p:spPr>
          <a:xfrm>
            <a:off x="3117319" y="5557513"/>
            <a:ext cx="8747021" cy="6872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0" dirty="0">
                <a:solidFill>
                  <a:srgbClr val="00944D"/>
                </a:solidFill>
                <a:sym typeface="Wingdings" panose="05000000000000000000" pitchFamily="2" charset="2"/>
              </a:rPr>
              <a:t>Easily keep track of IDs with the </a:t>
            </a:r>
            <a:r>
              <a:rPr lang="en-US" sz="2400" b="0" dirty="0">
                <a:solidFill>
                  <a:srgbClr val="00944D"/>
                </a:solidFill>
                <a:sym typeface="Wingdings" panose="05000000000000000000" pitchFamily="2" charset="2"/>
                <a:hlinkClick r:id="rId3"/>
              </a:rPr>
              <a:t>Student Unique ID Organizer</a:t>
            </a:r>
            <a:r>
              <a:rPr lang="en-US" sz="2400" b="0" dirty="0">
                <a:solidFill>
                  <a:srgbClr val="00944D"/>
                </a:solidFill>
                <a:sym typeface="Wingdings" panose="05000000000000000000" pitchFamily="2" charset="2"/>
              </a:rPr>
              <a:t>!</a:t>
            </a:r>
            <a:endParaRPr lang="en-US" dirty="0">
              <a:solidFill>
                <a:srgbClr val="0094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5663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EE51A-69BE-F3D9-2A9C-6857B9B70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dirty="0"/>
              <a:t>Consent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41BB936-79C9-D256-02B0-A1F04FAD27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9727774"/>
              </p:ext>
            </p:extLst>
          </p:nvPr>
        </p:nvGraphicFramePr>
        <p:xfrm>
          <a:off x="838200" y="2227263"/>
          <a:ext cx="10515600" cy="3355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578830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AE332-930E-C051-182B-09ECCAC96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Parent </a:t>
            </a:r>
            <a:r>
              <a:rPr lang="en-US" dirty="0" err="1"/>
              <a:t>Opt</a:t>
            </a:r>
            <a:r>
              <a:rPr lang="en-US" dirty="0"/>
              <a:t> Out Form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053CAE4-11BB-EFFB-8B67-D781FC2E2B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440" y="2295843"/>
            <a:ext cx="6295265" cy="3794601"/>
          </a:xfrm>
        </p:spPr>
        <p:txBody>
          <a:bodyPr>
            <a:normAutofit fontScale="62500" lnSpcReduction="2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b="0" dirty="0"/>
              <a:t>Send home with all students who will be administered EATS at least two weeks prior to pre-test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b="0" dirty="0"/>
              <a:t>Paper or parent communicator app, e.g., Parent Square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b="0" dirty="0"/>
              <a:t>Do not survey students who return a signed form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b="0" dirty="0"/>
              <a:t>Be mindful of when you send it out, i.e., not with other forms requiring a signature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b="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b="0" dirty="0"/>
              <a:t>No need to distribute at post-test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b="0" dirty="0"/>
              <a:t>No need to receive a form back from all parents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C2582D-F0F9-EAF2-AC35-D86B559E476E}"/>
              </a:ext>
            </a:extLst>
          </p:cNvPr>
          <p:cNvPicPr/>
          <p:nvPr/>
        </p:nvPicPr>
        <p:blipFill rotWithShape="1">
          <a:blip r:embed="rId2"/>
          <a:srcRect l="26868" t="21637" r="43513" b="13459"/>
          <a:stretch/>
        </p:blipFill>
        <p:spPr bwMode="auto">
          <a:xfrm>
            <a:off x="6984875" y="937274"/>
            <a:ext cx="4639945" cy="57194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32777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231EA-409A-CFDE-6953-8075E0E15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Training Objectives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469FB2-65CB-2AE5-9769-A0F5A5E47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92357"/>
            <a:ext cx="10515600" cy="335516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57200" indent="-457200" fontAlgn="base">
              <a:buFont typeface="Wingdings" panose="05000000000000000000" pitchFamily="2" charset="2"/>
              <a:buChar char="ü"/>
            </a:pPr>
            <a:r>
              <a:rPr lang="en-US" sz="2800" b="0" i="0" dirty="0">
                <a:solidFill>
                  <a:srgbClr val="000000"/>
                </a:solidFill>
                <a:effectLst/>
                <a:latin typeface="Arial"/>
                <a:cs typeface="Arial"/>
              </a:rPr>
              <a:t>Become familiar with the Eating &amp; Activity Tool for Students (EATS) and the options for administering</a:t>
            </a:r>
          </a:p>
          <a:p>
            <a:pPr marL="457200" indent="-457200" fontAlgn="base">
              <a:buFont typeface="Wingdings" panose="05000000000000000000" pitchFamily="2" charset="2"/>
              <a:buChar char="ü"/>
            </a:pPr>
            <a:r>
              <a:rPr lang="en-US" sz="2800" b="0" dirty="0">
                <a:solidFill>
                  <a:srgbClr val="000000"/>
                </a:solidFill>
                <a:latin typeface="Arial"/>
                <a:cs typeface="Arial"/>
              </a:rPr>
              <a:t>Understand survey administration protocols and best practices</a:t>
            </a:r>
          </a:p>
          <a:p>
            <a:pPr marL="457200" indent="-457200" fontAlgn="base">
              <a:buFont typeface="Wingdings" panose="05000000000000000000" pitchFamily="2" charset="2"/>
              <a:buChar char="ü"/>
            </a:pPr>
            <a:r>
              <a:rPr lang="en-US" sz="2800" b="0" dirty="0">
                <a:solidFill>
                  <a:srgbClr val="000000"/>
                </a:solidFill>
                <a:latin typeface="Arial"/>
                <a:cs typeface="Arial"/>
              </a:rPr>
              <a:t>Know how to navigate the website and locate survey administration resources</a:t>
            </a:r>
          </a:p>
          <a:p>
            <a:pPr marL="457200" indent="-457200" fontAlgn="base">
              <a:buFont typeface="Wingdings" panose="05000000000000000000" pitchFamily="2" charset="2"/>
              <a:buChar char="ü"/>
            </a:pPr>
            <a:r>
              <a:rPr lang="en-US" sz="2800" b="0" dirty="0">
                <a:solidFill>
                  <a:srgbClr val="000000"/>
                </a:solidFill>
                <a:latin typeface="Arial"/>
                <a:cs typeface="Arial"/>
              </a:rPr>
              <a:t>If applicable, feel confident you can train survey administrators not in attendance today, e.g., classroom teachers</a:t>
            </a:r>
          </a:p>
          <a:p>
            <a:pPr marL="457200" indent="-457200" fontAlgn="base">
              <a:buFont typeface="Wingdings" panose="05000000000000000000" pitchFamily="2" charset="2"/>
              <a:buChar char="ü"/>
            </a:pPr>
            <a:endParaRPr lang="en-US" sz="2800" b="0" i="0" dirty="0">
              <a:solidFill>
                <a:srgbClr val="000000"/>
              </a:solidFill>
              <a:effectLst/>
              <a:latin typeface="Arial"/>
              <a:cs typeface="Arial"/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endParaRPr lang="en-US" sz="2800" b="0" i="0" dirty="0">
              <a:solidFill>
                <a:srgbClr val="000000"/>
              </a:solidFill>
              <a:effectLst/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57865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48C4A-726D-5248-3385-8FE34CC62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dirty="0"/>
              <a:t>Parent </a:t>
            </a:r>
            <a:r>
              <a:rPr lang="en-US" dirty="0" err="1"/>
              <a:t>Opt</a:t>
            </a:r>
            <a:r>
              <a:rPr lang="en-US" dirty="0"/>
              <a:t> Out- Languages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1B05147D-9131-9CA9-C935-137D75FD20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4447720"/>
              </p:ext>
            </p:extLst>
          </p:nvPr>
        </p:nvGraphicFramePr>
        <p:xfrm>
          <a:off x="838200" y="2227263"/>
          <a:ext cx="10515600" cy="3355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BAC01CD-34D1-E0E9-2901-6B2AE1C27691}"/>
              </a:ext>
            </a:extLst>
          </p:cNvPr>
          <p:cNvSpPr txBox="1"/>
          <p:nvPr/>
        </p:nvSpPr>
        <p:spPr>
          <a:xfrm>
            <a:off x="2205990" y="5352405"/>
            <a:ext cx="7978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Send me an email if you’d like to request additional languages!</a:t>
            </a:r>
          </a:p>
        </p:txBody>
      </p:sp>
    </p:spTree>
    <p:extLst>
      <p:ext uri="{BB962C8B-B14F-4D97-AF65-F5344CB8AC3E}">
        <p14:creationId xmlns:p14="http://schemas.microsoft.com/office/powerpoint/2010/main" val="3238746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68E53-7F2D-ACD1-3397-42EC028E0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Recording </a:t>
            </a:r>
            <a:r>
              <a:rPr lang="en-US" dirty="0" err="1"/>
              <a:t>Opt</a:t>
            </a:r>
            <a:r>
              <a:rPr lang="en-US" dirty="0"/>
              <a:t> Outs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E67A622-CB09-73C7-0C8A-692A17111DBD}"/>
              </a:ext>
            </a:extLst>
          </p:cNvPr>
          <p:cNvGrpSpPr/>
          <p:nvPr/>
        </p:nvGrpSpPr>
        <p:grpSpPr>
          <a:xfrm>
            <a:off x="257349" y="3284416"/>
            <a:ext cx="11934651" cy="2538852"/>
            <a:chOff x="160368" y="2992582"/>
            <a:chExt cx="11934651" cy="253885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877A7A2-FA54-404E-8C30-592CFA865F3A}"/>
                </a:ext>
              </a:extLst>
            </p:cNvPr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55" t="31847" r="10486" b="42941"/>
            <a:stretch/>
          </p:blipFill>
          <p:spPr bwMode="auto">
            <a:xfrm>
              <a:off x="160368" y="2992582"/>
              <a:ext cx="11934651" cy="2431473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623C9FEC-3C1B-6155-6221-609FBE59366B}"/>
                </a:ext>
              </a:extLst>
            </p:cNvPr>
            <p:cNvSpPr/>
            <p:nvPr/>
          </p:nvSpPr>
          <p:spPr>
            <a:xfrm>
              <a:off x="2930236" y="3432470"/>
              <a:ext cx="987137" cy="2098964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CC6A5907-009E-5708-7A29-16A006E30FFA}"/>
                </a:ext>
              </a:extLst>
            </p:cNvPr>
            <p:cNvSpPr/>
            <p:nvPr/>
          </p:nvSpPr>
          <p:spPr>
            <a:xfrm>
              <a:off x="4308763" y="3408223"/>
              <a:ext cx="987137" cy="2098964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0EF70E9-0F11-AC47-B226-ABDD5A16FF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739" y="2088022"/>
            <a:ext cx="11151870" cy="817123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400" dirty="0" err="1">
                <a:solidFill>
                  <a:schemeClr val="accent3"/>
                </a:solidFill>
              </a:rPr>
              <a:t>Opts</a:t>
            </a:r>
            <a:r>
              <a:rPr lang="en-US" sz="2400" dirty="0">
                <a:solidFill>
                  <a:schemeClr val="accent3"/>
                </a:solidFill>
              </a:rPr>
              <a:t> outs </a:t>
            </a:r>
            <a:r>
              <a:rPr lang="en-US" sz="2400" b="0" dirty="0"/>
              <a:t>must be collected and recorded on the </a:t>
            </a:r>
            <a:r>
              <a:rPr lang="en-US" sz="2400" dirty="0">
                <a:solidFill>
                  <a:schemeClr val="accent3"/>
                </a:solidFill>
              </a:rPr>
              <a:t>Planning Worksheet</a:t>
            </a:r>
            <a:r>
              <a:rPr lang="en-US" sz="2400" b="0" dirty="0"/>
              <a:t>. </a:t>
            </a:r>
          </a:p>
          <a:p>
            <a:pPr algn="ctr">
              <a:lnSpc>
                <a:spcPct val="100000"/>
              </a:lnSpc>
            </a:pPr>
            <a:r>
              <a:rPr lang="en-US" sz="2400" b="0" dirty="0"/>
              <a:t>If </a:t>
            </a:r>
            <a:r>
              <a:rPr lang="en-US" sz="2400" dirty="0">
                <a:solidFill>
                  <a:schemeClr val="accent3"/>
                </a:solidFill>
              </a:rPr>
              <a:t>classroom teachers/district staff </a:t>
            </a:r>
            <a:r>
              <a:rPr lang="en-US" sz="2400" b="0" dirty="0"/>
              <a:t>are administering, be sure they track this!</a:t>
            </a:r>
          </a:p>
        </p:txBody>
      </p:sp>
    </p:spTree>
    <p:extLst>
      <p:ext uri="{BB962C8B-B14F-4D97-AF65-F5344CB8AC3E}">
        <p14:creationId xmlns:p14="http://schemas.microsoft.com/office/powerpoint/2010/main" val="3644302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4AAFD-1A45-F9D0-1C18-EEEF00B2F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dirty="0"/>
              <a:t>When to administer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2D460F3-7060-1E71-B25A-0C2D7BA9D0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6572159"/>
              </p:ext>
            </p:extLst>
          </p:nvPr>
        </p:nvGraphicFramePr>
        <p:xfrm>
          <a:off x="838200" y="2867343"/>
          <a:ext cx="10515600" cy="3355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74C06978-C2BD-0586-780E-CC3A8C56194A}"/>
              </a:ext>
            </a:extLst>
          </p:cNvPr>
          <p:cNvSpPr txBox="1"/>
          <p:nvPr/>
        </p:nvSpPr>
        <p:spPr>
          <a:xfrm>
            <a:off x="102870" y="2045077"/>
            <a:ext cx="121119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0" i="0" baseline="0" dirty="0"/>
              <a:t>The survey is intended to capture student eating and physical activity behaviors on a </a:t>
            </a:r>
            <a:r>
              <a:rPr lang="en-US" sz="2200" b="1" baseline="0" dirty="0">
                <a:solidFill>
                  <a:schemeClr val="accent3"/>
                </a:solidFill>
              </a:rPr>
              <a:t>regular school day</a:t>
            </a:r>
            <a:r>
              <a:rPr lang="en-US" sz="2200" dirty="0"/>
              <a:t>!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1632858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3D137-3E96-76DA-35C6-555ED9545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en-US" b="1" kern="120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Survey Links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065152D-CF03-EC0F-1D7D-724A9557CC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12" y="2837357"/>
            <a:ext cx="4226878" cy="2946223"/>
          </a:xfrm>
        </p:spPr>
        <p:txBody>
          <a:bodyPr>
            <a:normAutofit fontScale="92500" lnSpcReduction="10000"/>
          </a:bodyPr>
          <a:lstStyle/>
          <a:p>
            <a:r>
              <a:rPr lang="en-US" sz="2600" b="0" i="0" dirty="0">
                <a:solidFill>
                  <a:srgbClr val="242424"/>
                </a:solidFill>
                <a:effectLst/>
                <a:highlight>
                  <a:srgbClr val="FFFFFF"/>
                </a:highlight>
                <a:latin typeface="Aptos Narrow" panose="020B0004020202020204" pitchFamily="34" charset="0"/>
                <a:hlinkClick r:id="rId3"/>
              </a:rPr>
              <a:t>https://survey123.arcgis.com/share/aac4e09b19a245129e269e876885df93?field:</a:t>
            </a:r>
            <a:r>
              <a:rPr lang="en-US" sz="2600" b="0" i="0" dirty="0">
                <a:solidFill>
                  <a:srgbClr val="242424"/>
                </a:solidFill>
                <a:effectLst/>
                <a:highlight>
                  <a:srgbClr val="FFFF00"/>
                </a:highlight>
                <a:latin typeface="Aptos Narrow" panose="020B0004020202020204" pitchFamily="34" charset="0"/>
                <a:hlinkClick r:id="rId3"/>
              </a:rPr>
              <a:t>LHD=test</a:t>
            </a:r>
            <a:r>
              <a:rPr lang="en-US" sz="2600" b="0" i="0" dirty="0">
                <a:solidFill>
                  <a:srgbClr val="242424"/>
                </a:solidFill>
                <a:effectLst/>
                <a:highlight>
                  <a:srgbClr val="FFFFFF"/>
                </a:highlight>
                <a:latin typeface="Aptos Narrow" panose="020B0004020202020204" pitchFamily="34" charset="0"/>
                <a:hlinkClick r:id="rId3"/>
              </a:rPr>
              <a:t>&amp;field:</a:t>
            </a:r>
            <a:r>
              <a:rPr lang="en-US" sz="2600" b="0" i="0" dirty="0">
                <a:solidFill>
                  <a:srgbClr val="242424"/>
                </a:solidFill>
                <a:effectLst/>
                <a:highlight>
                  <a:srgbClr val="FFFF00"/>
                </a:highlight>
                <a:latin typeface="Aptos Narrow" panose="020B0004020202020204" pitchFamily="34" charset="0"/>
                <a:hlinkClick r:id="rId3"/>
              </a:rPr>
              <a:t>SchoolName=test</a:t>
            </a:r>
            <a:r>
              <a:rPr lang="en-US" sz="2600" b="0" i="0" dirty="0">
                <a:solidFill>
                  <a:srgbClr val="242424"/>
                </a:solidFill>
                <a:effectLst/>
                <a:highlight>
                  <a:srgbClr val="FFFFFF"/>
                </a:highlight>
                <a:latin typeface="Aptos Narrow" panose="020B0004020202020204" pitchFamily="34" charset="0"/>
                <a:hlinkClick r:id="rId3"/>
              </a:rPr>
              <a:t>&amp;field:</a:t>
            </a:r>
            <a:r>
              <a:rPr lang="en-US" sz="2600" b="0" i="0" dirty="0">
                <a:solidFill>
                  <a:srgbClr val="242424"/>
                </a:solidFill>
                <a:effectLst/>
                <a:highlight>
                  <a:srgbClr val="FFFF00"/>
                </a:highlight>
                <a:latin typeface="Aptos Narrow" panose="020B0004020202020204" pitchFamily="34" charset="0"/>
                <a:hlinkClick r:id="rId3"/>
              </a:rPr>
              <a:t>SiteID=999</a:t>
            </a:r>
            <a:r>
              <a:rPr lang="en-US" sz="2600" b="0" i="0" dirty="0">
                <a:solidFill>
                  <a:srgbClr val="242424"/>
                </a:solidFill>
                <a:effectLst/>
                <a:highlight>
                  <a:srgbClr val="FFFFFF"/>
                </a:highlight>
                <a:latin typeface="Aptos Narrow" panose="020B0004020202020204" pitchFamily="34" charset="0"/>
                <a:hlinkClick r:id="rId3"/>
              </a:rPr>
              <a:t>&amp;field:</a:t>
            </a:r>
            <a:r>
              <a:rPr lang="en-US" sz="2600" b="0" i="0" dirty="0">
                <a:solidFill>
                  <a:srgbClr val="242424"/>
                </a:solidFill>
                <a:effectLst/>
                <a:highlight>
                  <a:srgbClr val="FFFF00"/>
                </a:highlight>
                <a:latin typeface="Aptos Narrow" panose="020B0004020202020204" pitchFamily="34" charset="0"/>
                <a:hlinkClick r:id="rId3"/>
              </a:rPr>
              <a:t>PrePost=1</a:t>
            </a:r>
            <a:endParaRPr lang="en-US" sz="2600" b="0" i="0" dirty="0">
              <a:solidFill>
                <a:srgbClr val="242424"/>
              </a:solidFill>
              <a:effectLst/>
              <a:highlight>
                <a:srgbClr val="FFFF00"/>
              </a:highlight>
              <a:latin typeface="Aptos Narrow" panose="020B0004020202020204" pitchFamily="34" charset="0"/>
            </a:endParaRPr>
          </a:p>
          <a:p>
            <a:endParaRPr lang="en-US" dirty="0"/>
          </a:p>
          <a:p>
            <a:r>
              <a:rPr lang="en-US" sz="2200" dirty="0"/>
              <a:t>*</a:t>
            </a:r>
            <a:r>
              <a:rPr lang="en-US" sz="1900" b="0" dirty="0"/>
              <a:t>Links close Friday 4pm - Monday 4pm and over winter holiday 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6B2F7B69-8A02-AFD4-6EB0-07DDD53F4A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00730038"/>
              </p:ext>
            </p:extLst>
          </p:nvPr>
        </p:nvGraphicFramePr>
        <p:xfrm>
          <a:off x="5320348" y="1318895"/>
          <a:ext cx="61722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1707547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2C60C-09EE-FC66-87F0-DB9AB6AF4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dirty="0"/>
              <a:t>Survey Links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65EB153-49DC-7CE4-D1AD-648DAEF552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6113929"/>
              </p:ext>
            </p:extLst>
          </p:nvPr>
        </p:nvGraphicFramePr>
        <p:xfrm>
          <a:off x="838200" y="2227263"/>
          <a:ext cx="10515600" cy="3355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751157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20ADD-F658-DC8B-61FC-D40B75E44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9712" y="2899566"/>
            <a:ext cx="5794058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Let’s take a look at the survey and protocol…</a:t>
            </a:r>
          </a:p>
        </p:txBody>
      </p:sp>
    </p:spTree>
    <p:extLst>
      <p:ext uri="{BB962C8B-B14F-4D97-AF65-F5344CB8AC3E}">
        <p14:creationId xmlns:p14="http://schemas.microsoft.com/office/powerpoint/2010/main" val="20705525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20ADD-F658-DC8B-61FC-D40B75E44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5452" y="3036726"/>
            <a:ext cx="4776788" cy="1325563"/>
          </a:xfrm>
        </p:spPr>
        <p:txBody>
          <a:bodyPr>
            <a:normAutofit/>
          </a:bodyPr>
          <a:lstStyle/>
          <a:p>
            <a:r>
              <a:rPr lang="en-US" dirty="0"/>
              <a:t>Online </a:t>
            </a:r>
            <a:br>
              <a:rPr lang="en-US" dirty="0"/>
            </a:br>
            <a:r>
              <a:rPr lang="en-US" dirty="0"/>
              <a:t>Resources</a:t>
            </a:r>
          </a:p>
        </p:txBody>
      </p:sp>
      <p:pic>
        <p:nvPicPr>
          <p:cNvPr id="5" name="Graphic 4" descr="Programmer female with solid fill">
            <a:extLst>
              <a:ext uri="{FF2B5EF4-FFF2-40B4-BE49-F238E27FC236}">
                <a16:creationId xmlns:a16="http://schemas.microsoft.com/office/drawing/2014/main" id="{238744CA-A627-17A6-AD3A-2CB6FED902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745480" y="1304128"/>
            <a:ext cx="3190875" cy="319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8412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20ADD-F658-DC8B-61FC-D40B75E44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4002" y="2571109"/>
            <a:ext cx="4235768" cy="2026764"/>
          </a:xfrm>
        </p:spPr>
        <p:txBody>
          <a:bodyPr>
            <a:normAutofit/>
          </a:bodyPr>
          <a:lstStyle/>
          <a:p>
            <a:r>
              <a:rPr lang="en-US" dirty="0"/>
              <a:t>Next Steps </a:t>
            </a:r>
            <a:br>
              <a:rPr lang="en-US" dirty="0"/>
            </a:br>
            <a:r>
              <a:rPr lang="en-US" dirty="0"/>
              <a:t>&amp; Takeaways</a:t>
            </a:r>
          </a:p>
        </p:txBody>
      </p:sp>
      <p:pic>
        <p:nvPicPr>
          <p:cNvPr id="5" name="Graphic 4" descr="Upstairs with solid fill">
            <a:extLst>
              <a:ext uri="{FF2B5EF4-FFF2-40B4-BE49-F238E27FC236}">
                <a16:creationId xmlns:a16="http://schemas.microsoft.com/office/drawing/2014/main" id="{238744CA-A627-17A6-AD3A-2CB6FED902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448300" y="1589878"/>
            <a:ext cx="3190875" cy="319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86400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D0FB0-34B0-9192-025E-9BFEFB0D9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dirty="0"/>
              <a:t>Complete a Planning Worksheet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9920781-CCA0-FE8A-C9E1-59293FE0E3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7261524"/>
              </p:ext>
            </p:extLst>
          </p:nvPr>
        </p:nvGraphicFramePr>
        <p:xfrm>
          <a:off x="838200" y="2227263"/>
          <a:ext cx="10515600" cy="3355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9702143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D0FB0-34B0-9192-025E-9BFEFB0D9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Updated FY 25 Planning Worksheet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27A4E9-F3B9-3301-C4A3-47070A9394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679" y="3389599"/>
            <a:ext cx="5980470" cy="1409573"/>
          </a:xfrm>
        </p:spPr>
        <p:txBody>
          <a:bodyPr>
            <a:normAutofit/>
          </a:bodyPr>
          <a:lstStyle/>
          <a:p>
            <a:r>
              <a:rPr lang="en-US" sz="2400" b="0" dirty="0"/>
              <a:t>To identify </a:t>
            </a:r>
            <a:r>
              <a:rPr lang="en-US" sz="2400" b="0" i="1" dirty="0"/>
              <a:t>alternative interventions </a:t>
            </a:r>
            <a:r>
              <a:rPr lang="en-US" sz="2400" b="0" dirty="0"/>
              <a:t>the worksheet now asks for the number of sessions of DE: 0, 1, 2, 3+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AD0990-C25F-0912-E584-78D92A52DA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12" t="1054" r="2355" b="17786"/>
          <a:stretch/>
        </p:blipFill>
        <p:spPr>
          <a:xfrm>
            <a:off x="6602360" y="2358836"/>
            <a:ext cx="4925961" cy="3216300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50ABBDC-6D03-A0AA-4FF0-3CEFA92AB757}"/>
              </a:ext>
            </a:extLst>
          </p:cNvPr>
          <p:cNvCxnSpPr>
            <a:cxnSpLocks/>
          </p:cNvCxnSpPr>
          <p:nvPr/>
        </p:nvCxnSpPr>
        <p:spPr>
          <a:xfrm flipH="1">
            <a:off x="7433310" y="4088670"/>
            <a:ext cx="1152525" cy="0"/>
          </a:xfrm>
          <a:prstGeom prst="straightConnector1">
            <a:avLst/>
          </a:prstGeom>
          <a:ln w="76200">
            <a:solidFill>
              <a:srgbClr val="00944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5166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231EA-409A-CFDE-6953-8075E0E15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Agenda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469FB2-65CB-2AE5-9769-A0F5A5E47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09527"/>
            <a:ext cx="6991350" cy="335516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800" b="0" dirty="0">
                <a:solidFill>
                  <a:srgbClr val="000000"/>
                </a:solidFill>
                <a:latin typeface="Arial"/>
                <a:cs typeface="Arial"/>
              </a:rPr>
              <a:t>Announcements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800" b="0" dirty="0">
                <a:solidFill>
                  <a:srgbClr val="000000"/>
                </a:solidFill>
                <a:latin typeface="Arial"/>
                <a:cs typeface="Arial"/>
              </a:rPr>
              <a:t>Recap 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Arial"/>
                <a:cs typeface="Arial"/>
              </a:rPr>
              <a:t>IOE Process &amp; Timeline</a:t>
            </a:r>
            <a:endParaRPr lang="en-US" sz="2800" b="0" dirty="0">
              <a:solidFill>
                <a:srgbClr val="000000"/>
              </a:solidFill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800" b="0" dirty="0">
                <a:solidFill>
                  <a:srgbClr val="000000"/>
                </a:solidFill>
                <a:latin typeface="Arial"/>
                <a:cs typeface="Arial"/>
              </a:rPr>
              <a:t>Eating &amp; Activity Tool for Students, Protocol &amp; Administration Best Practices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800" b="0" dirty="0">
                <a:solidFill>
                  <a:srgbClr val="000000"/>
                </a:solidFill>
                <a:latin typeface="Arial"/>
                <a:cs typeface="Arial"/>
              </a:rPr>
              <a:t>Online Resources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000000"/>
                </a:solidFill>
                <a:effectLst/>
                <a:latin typeface="Arial"/>
                <a:cs typeface="Arial"/>
              </a:rPr>
              <a:t>Next Steps &amp; Key Takeaways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000000"/>
                </a:solidFill>
                <a:effectLst/>
                <a:latin typeface="Arial"/>
                <a:cs typeface="Arial"/>
              </a:rPr>
              <a:t>Q &amp; A</a:t>
            </a:r>
          </a:p>
        </p:txBody>
      </p:sp>
      <p:pic>
        <p:nvPicPr>
          <p:cNvPr id="7" name="Graphic 6" descr="Clipboard Checked with solid fill">
            <a:extLst>
              <a:ext uri="{FF2B5EF4-FFF2-40B4-BE49-F238E27FC236}">
                <a16:creationId xmlns:a16="http://schemas.microsoft.com/office/drawing/2014/main" id="{32133E70-0952-8F71-2DED-A961822F7A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34275" y="1845165"/>
            <a:ext cx="3819525" cy="381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09087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3AEB6-8304-7AAF-0BC2-797D3A48A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dirty="0"/>
              <a:t>Key Takeaways for Success</a:t>
            </a:r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F7987293-A94F-A4DE-1EF2-B01445A8B3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3614996"/>
              </p:ext>
            </p:extLst>
          </p:nvPr>
        </p:nvGraphicFramePr>
        <p:xfrm>
          <a:off x="838200" y="2227263"/>
          <a:ext cx="10515600" cy="3355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363042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679D0-F4A8-CF14-0FA6-C5A0B88D4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dirty="0"/>
              <a:t>Communication is key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3C83AD2-BEB1-1AE5-2642-5DC3928F01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412305"/>
              </p:ext>
            </p:extLst>
          </p:nvPr>
        </p:nvGraphicFramePr>
        <p:xfrm>
          <a:off x="4572000" y="1954531"/>
          <a:ext cx="7143750" cy="42375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Graphic 6" descr="Old Key with solid fill">
            <a:extLst>
              <a:ext uri="{FF2B5EF4-FFF2-40B4-BE49-F238E27FC236}">
                <a16:creationId xmlns:a16="http://schemas.microsoft.com/office/drawing/2014/main" id="{62D19390-8A8B-726B-CC71-5949A0EE98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855470" y="2313782"/>
            <a:ext cx="3058318" cy="3058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52879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0247C-9D48-D096-79E3-F1DAD11FA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Stay Informed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45FF8E0-9268-51BE-50D2-5CD4DAE184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27263"/>
            <a:ext cx="10515600" cy="3355975"/>
          </a:xfrm>
        </p:spPr>
        <p:txBody>
          <a:bodyPr>
            <a:normAutofit lnSpcReduction="10000"/>
          </a:bodyPr>
          <a:lstStyle/>
          <a:p>
            <a:pPr marL="571500" indent="-571500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sz="3200" dirty="0"/>
              <a:t>Join the listserv</a:t>
            </a:r>
          </a:p>
          <a:p>
            <a:pPr marL="571500" indent="-571500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sz="3200" dirty="0"/>
              <a:t>1:1 planning meeting with me</a:t>
            </a:r>
          </a:p>
          <a:p>
            <a:pPr marL="571500" indent="-571500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sz="3200" dirty="0"/>
              <a:t>Next Quarterly Call: Tuesday, October 15</a:t>
            </a:r>
            <a:r>
              <a:rPr lang="en-US" sz="3200" baseline="30000" dirty="0"/>
              <a:t>th</a:t>
            </a:r>
            <a:r>
              <a:rPr lang="en-US" sz="3200" dirty="0"/>
              <a:t> at 10am</a:t>
            </a:r>
            <a:endParaRPr lang="en-US" dirty="0"/>
          </a:p>
          <a:p>
            <a:pPr marL="1257300" lvl="1" indent="-571500">
              <a:lnSpc>
                <a:spcPct val="110000"/>
              </a:lnSpc>
            </a:pPr>
            <a:r>
              <a:rPr lang="en-US" sz="2800" dirty="0"/>
              <a:t>Pre-register: </a:t>
            </a:r>
            <a:r>
              <a:rPr lang="en-US" sz="2800" dirty="0">
                <a:hlinkClick r:id="rId2"/>
              </a:rPr>
              <a:t>https://ucanr.zoom.us/meeting/register/tJIqfuGqrjkiGtKggwJ8MOPpZkMl9LaEbQBq</a:t>
            </a:r>
            <a:endParaRPr lang="en-US" sz="3200" dirty="0"/>
          </a:p>
          <a:p>
            <a:pPr marL="1257300" lvl="1" indent="-571500">
              <a:lnSpc>
                <a:spcPct val="110000"/>
              </a:lnSpc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6894839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04892-7DAF-5365-E4E4-1D29AAA52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15209"/>
            <a:ext cx="10515600" cy="1325563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  <p:pic>
        <p:nvPicPr>
          <p:cNvPr id="4" name="Graphic 3" descr="Questions with solid fill">
            <a:extLst>
              <a:ext uri="{FF2B5EF4-FFF2-40B4-BE49-F238E27FC236}">
                <a16:creationId xmlns:a16="http://schemas.microsoft.com/office/drawing/2014/main" id="{411EF75D-B91B-5BB1-E67B-DBBBB773A3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32434" y="1814424"/>
            <a:ext cx="3282841" cy="3282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66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04892-7DAF-5365-E4E4-1D29AAA52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3535" y="2766218"/>
            <a:ext cx="8010525" cy="1325563"/>
          </a:xfrm>
        </p:spPr>
        <p:txBody>
          <a:bodyPr/>
          <a:lstStyle/>
          <a:p>
            <a:r>
              <a:rPr lang="en-US" dirty="0"/>
              <a:t>Announcements</a:t>
            </a:r>
          </a:p>
        </p:txBody>
      </p:sp>
      <p:pic>
        <p:nvPicPr>
          <p:cNvPr id="4" name="Graphic 3" descr="Megaphone with solid fill">
            <a:extLst>
              <a:ext uri="{FF2B5EF4-FFF2-40B4-BE49-F238E27FC236}">
                <a16:creationId xmlns:a16="http://schemas.microsoft.com/office/drawing/2014/main" id="{CF7DAD0F-5617-60AA-CE1E-FB194EA009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6000" y="1687315"/>
            <a:ext cx="3218060" cy="3218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180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C9AFD-A4A2-7090-3D88-2B87CB31B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Upcoming 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008A9E-6343-2C06-8B4A-B4FCB3D4CC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28056"/>
            <a:ext cx="11151870" cy="4127024"/>
          </a:xfrm>
        </p:spPr>
        <p:txBody>
          <a:bodyPr>
            <a:normAutofit fontScale="62500" lnSpcReduction="20000"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dirty="0"/>
              <a:t>IOE Quarterly Call</a:t>
            </a:r>
          </a:p>
          <a:p>
            <a:pPr marL="1257300" lvl="1" indent="-571500">
              <a:buFont typeface="Wingdings" panose="05000000000000000000" pitchFamily="2" charset="2"/>
              <a:buChar char="Ø"/>
            </a:pPr>
            <a:r>
              <a:rPr lang="en-US" dirty="0"/>
              <a:t>Tuesday, October 15</a:t>
            </a:r>
            <a:r>
              <a:rPr lang="en-US" baseline="30000" dirty="0"/>
              <a:t>th</a:t>
            </a:r>
            <a:r>
              <a:rPr lang="en-US" dirty="0"/>
              <a:t> at 10am</a:t>
            </a:r>
          </a:p>
          <a:p>
            <a:pPr marL="1257300" lvl="1" indent="-571500">
              <a:buFont typeface="Wingdings" panose="05000000000000000000" pitchFamily="2" charset="2"/>
              <a:buChar char="Ø"/>
            </a:pPr>
            <a:r>
              <a:rPr lang="en-US" dirty="0"/>
              <a:t>Pre-register: </a:t>
            </a:r>
            <a:r>
              <a:rPr lang="en-US" dirty="0">
                <a:hlinkClick r:id="rId2"/>
              </a:rPr>
              <a:t>https://ucanr.zoom.us/meeting/register/tJIqfuGqrjkiGtKggwJ8MOPpZkMl9LaEbQBq</a:t>
            </a:r>
            <a:endParaRPr lang="en-US" dirty="0"/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dirty="0"/>
              <a:t>Cross-Project Office Hours</a:t>
            </a:r>
          </a:p>
          <a:p>
            <a:pPr marL="1257300" lvl="1" indent="-571500">
              <a:buFont typeface="Wingdings" panose="05000000000000000000" pitchFamily="2" charset="2"/>
              <a:buChar char="Ø"/>
            </a:pPr>
            <a:r>
              <a:rPr lang="en-US" dirty="0"/>
              <a:t>September 19</a:t>
            </a:r>
            <a:r>
              <a:rPr lang="en-US" baseline="30000" dirty="0"/>
              <a:t>th</a:t>
            </a:r>
            <a:r>
              <a:rPr lang="en-US" dirty="0"/>
              <a:t> at 11am</a:t>
            </a:r>
          </a:p>
          <a:p>
            <a:pPr marL="1257300" lvl="1" indent="-571500">
              <a:buFont typeface="Wingdings" panose="05000000000000000000" pitchFamily="2" charset="2"/>
              <a:buChar char="Ø"/>
            </a:pPr>
            <a:r>
              <a:rPr lang="en-US" dirty="0"/>
              <a:t>Pre-register: </a:t>
            </a:r>
            <a:r>
              <a:rPr lang="en-US" dirty="0">
                <a:hlinkClick r:id="rId3"/>
              </a:rPr>
              <a:t>https://ucanr.zoom.us/meeting/register/tJMudOyvrzksE9MfRBm0dE16ohHJ9AD80LJF</a:t>
            </a:r>
            <a:endParaRPr lang="en-US" dirty="0"/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dirty="0"/>
              <a:t>Amanda Vacation</a:t>
            </a:r>
          </a:p>
          <a:p>
            <a:pPr marL="1257300" lvl="1" indent="-571500">
              <a:buFont typeface="Wingdings" panose="05000000000000000000" pitchFamily="2" charset="2"/>
              <a:buChar char="Ø"/>
            </a:pPr>
            <a:r>
              <a:rPr lang="en-US" dirty="0"/>
              <a:t>July 17</a:t>
            </a:r>
            <a:r>
              <a:rPr lang="en-US" baseline="30000" dirty="0"/>
              <a:t>th</a:t>
            </a:r>
            <a:r>
              <a:rPr lang="en-US" dirty="0"/>
              <a:t>-28</a:t>
            </a:r>
            <a:r>
              <a:rPr lang="en-US" baseline="30000" dirty="0"/>
              <a:t>th</a:t>
            </a:r>
            <a:endParaRPr lang="en-US" dirty="0"/>
          </a:p>
          <a:p>
            <a:pPr marL="1257300" lvl="1" indent="-571500">
              <a:buFont typeface="Wingdings" panose="05000000000000000000" pitchFamily="2" charset="2"/>
              <a:buChar char="Ø"/>
            </a:pPr>
            <a:r>
              <a:rPr lang="en-US" dirty="0"/>
              <a:t>For anything critical, email </a:t>
            </a:r>
            <a:r>
              <a:rPr lang="en-US" dirty="0">
                <a:hlinkClick r:id="rId4"/>
              </a:rPr>
              <a:t>EvaluateSNAPEd@ucanr.edu</a:t>
            </a:r>
            <a:endParaRPr lang="en-US" dirty="0"/>
          </a:p>
          <a:p>
            <a:pPr marL="1257300" lvl="1" indent="-571500">
              <a:buFont typeface="Wingdings" panose="05000000000000000000" pitchFamily="2" charset="2"/>
              <a:buChar char="Ø"/>
            </a:pPr>
            <a:r>
              <a:rPr lang="en-US" dirty="0"/>
              <a:t>Non-critical items, wait until I return</a:t>
            </a:r>
          </a:p>
          <a:p>
            <a:pPr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2343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BF1DF-5D5E-EAC0-B992-9EFFECB85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7556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NPI’s Annual TA &amp; Training Survey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14FBD11-1CCD-8A6E-2E07-7ADA0D30E9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1431053"/>
              </p:ext>
            </p:extLst>
          </p:nvPr>
        </p:nvGraphicFramePr>
        <p:xfrm>
          <a:off x="409575" y="2228056"/>
          <a:ext cx="11620499" cy="3355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55733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BF1DF-5D5E-EAC0-B992-9EFFECB85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7556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How we used results from last year: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7C230F2-89EA-B6E8-B7CF-BF46721172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28056"/>
            <a:ext cx="5093970" cy="3566954"/>
          </a:xfrm>
        </p:spPr>
        <p:txBody>
          <a:bodyPr>
            <a:normAutofit fontScale="92500" lnSpcReduction="20000"/>
          </a:bodyPr>
          <a:lstStyle/>
          <a:p>
            <a:r>
              <a:rPr lang="en-US" sz="1800" dirty="0"/>
              <a:t>IOE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1800" b="0" dirty="0"/>
              <a:t>Student Unique ID Organizer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1800" b="0" dirty="0"/>
              <a:t>EATS migration to S123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1800" b="0" dirty="0"/>
              <a:t>Updated infographic design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1800" dirty="0"/>
          </a:p>
          <a:p>
            <a:r>
              <a:rPr lang="en-US" sz="1800" dirty="0"/>
              <a:t>PEARS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1800" b="0" dirty="0"/>
              <a:t>Mastering PEARS Videos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1800" b="0" dirty="0"/>
              <a:t>PEARS Site Search Tool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1800" b="0" dirty="0"/>
              <a:t>Retail Reach Web Tool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1800" b="0" dirty="0"/>
              <a:t>Community-level Survey Preview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1800" b="0" dirty="0"/>
              <a:t>Organizational-level Survey Preview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CB70EB7-4D5D-5537-7F44-D7AE01664B08}"/>
              </a:ext>
            </a:extLst>
          </p:cNvPr>
          <p:cNvSpPr txBox="1">
            <a:spLocks/>
          </p:cNvSpPr>
          <p:nvPr/>
        </p:nvSpPr>
        <p:spPr>
          <a:xfrm>
            <a:off x="5875020" y="2228056"/>
            <a:ext cx="6316980" cy="40012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</a:pPr>
            <a:r>
              <a:rPr lang="en-US" sz="1700" dirty="0"/>
              <a:t>SLAQ</a:t>
            </a:r>
          </a:p>
          <a:p>
            <a:pPr marL="571500" indent="-571500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en-US" sz="1700" b="0" dirty="0"/>
              <a:t>OAQ Training</a:t>
            </a:r>
          </a:p>
          <a:p>
            <a:pPr marL="571500" indent="-571500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en-US" sz="1700" b="0" dirty="0"/>
              <a:t>LHD-level SLAQ Change Reports</a:t>
            </a:r>
          </a:p>
          <a:p>
            <a:pPr marL="571500" indent="-571500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en-US" sz="1700" b="0" dirty="0"/>
              <a:t>LEAP Awards and Digital Promotions Package</a:t>
            </a:r>
          </a:p>
          <a:p>
            <a:pPr marL="571500" indent="-571500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en-US" sz="1700" b="0" dirty="0"/>
              <a:t>School/OST SLAQ release timing</a:t>
            </a:r>
          </a:p>
          <a:p>
            <a:pPr marL="571500" indent="-571500">
              <a:lnSpc>
                <a:spcPct val="70000"/>
              </a:lnSpc>
              <a:buFont typeface="Arial" panose="020B0604020202020204" pitchFamily="34" charset="0"/>
              <a:buChar char="•"/>
            </a:pPr>
            <a:endParaRPr lang="en-US" sz="1700" dirty="0"/>
          </a:p>
          <a:p>
            <a:pPr>
              <a:lnSpc>
                <a:spcPct val="70000"/>
              </a:lnSpc>
            </a:pPr>
            <a:r>
              <a:rPr lang="en-US" sz="1700" dirty="0"/>
              <a:t>Cross-Project</a:t>
            </a:r>
          </a:p>
          <a:p>
            <a:pPr marL="571500" indent="-571500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en-US" sz="1700" b="0" dirty="0"/>
              <a:t>FFY 23 Statewide Data Brief Reports</a:t>
            </a:r>
          </a:p>
          <a:p>
            <a:pPr marL="571500" indent="-571500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en-US" sz="1700" b="0" dirty="0"/>
              <a:t>Data Storytelling Toolkit</a:t>
            </a:r>
          </a:p>
          <a:p>
            <a:pPr marL="571500" indent="-571500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en-US" sz="1700" b="0" dirty="0"/>
              <a:t>Re-vamped LHD Connect and All-LHD Call updates</a:t>
            </a:r>
          </a:p>
          <a:p>
            <a:pPr marL="571500" indent="-571500">
              <a:lnSpc>
                <a:spcPct val="70000"/>
              </a:lnSpc>
              <a:buFont typeface="Arial" panose="020B0604020202020204" pitchFamily="34" charset="0"/>
              <a:buChar char="•"/>
            </a:pPr>
            <a:r>
              <a:rPr lang="en-US" sz="1700" b="0" dirty="0"/>
              <a:t>LHD Evaluation website improvements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285489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2BFE9-7605-9420-AEF8-B940D89A8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Coming Soon: Site-Level Infographics</a:t>
            </a:r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B28E8939-EBF7-FDC6-DC83-A9E208C28D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475" y="2604538"/>
            <a:ext cx="6658975" cy="3485906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If you are unable to access:</a:t>
            </a:r>
          </a:p>
          <a:p>
            <a:endParaRPr lang="en-US" sz="1300" b="0" dirty="0"/>
          </a:p>
          <a:p>
            <a:r>
              <a:rPr lang="en-US" sz="2800" dirty="0"/>
              <a:t>Existing users: </a:t>
            </a:r>
            <a:r>
              <a:rPr lang="en-US" sz="2800" b="0" dirty="0"/>
              <a:t>Email EvaluateSNAPEd@ucanr.edu for access</a:t>
            </a:r>
          </a:p>
          <a:p>
            <a:endParaRPr lang="en-US" sz="1200" b="0" dirty="0"/>
          </a:p>
          <a:p>
            <a:r>
              <a:rPr lang="en-US" sz="2800" dirty="0"/>
              <a:t>New users: </a:t>
            </a:r>
            <a:r>
              <a:rPr lang="en-US" sz="2800" b="0" dirty="0"/>
              <a:t>Obtain PD approval, then email EvaluateSNAPEd@ucanr.edu for access</a:t>
            </a:r>
          </a:p>
          <a:p>
            <a:endParaRPr lang="en-US" sz="2800" b="0" dirty="0"/>
          </a:p>
          <a:p>
            <a:r>
              <a:rPr lang="en-US" sz="2800" dirty="0"/>
              <a:t>Target Release: </a:t>
            </a:r>
            <a:r>
              <a:rPr lang="en-US" sz="2800" b="0" dirty="0"/>
              <a:t>Late August</a:t>
            </a:r>
          </a:p>
          <a:p>
            <a:endParaRPr lang="en-US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610D9BB0-6226-98C1-2B71-15F4AFBAD039}"/>
              </a:ext>
            </a:extLst>
          </p:cNvPr>
          <p:cNvSpPr txBox="1">
            <a:spLocks/>
          </p:cNvSpPr>
          <p:nvPr/>
        </p:nvSpPr>
        <p:spPr>
          <a:xfrm>
            <a:off x="381905" y="2123888"/>
            <a:ext cx="7013305" cy="5621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0" dirty="0">
                <a:hlinkClick r:id="rId2"/>
              </a:rPr>
              <a:t>https://ucanr.edu/sites/LHDEvaluation/NPI_LHD_Evaluation_OneDrive/</a:t>
            </a:r>
            <a:endParaRPr lang="en-US" sz="1600" b="0" dirty="0"/>
          </a:p>
          <a:p>
            <a:endParaRPr lang="en-US" sz="16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8A3B010-2671-0271-FBF4-C04D570BE5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59"/>
          <a:stretch/>
        </p:blipFill>
        <p:spPr>
          <a:xfrm>
            <a:off x="7634740" y="1897379"/>
            <a:ext cx="3581900" cy="46418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240678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FH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702B84"/>
      </a:accent1>
      <a:accent2>
        <a:srgbClr val="8BC53F"/>
      </a:accent2>
      <a:accent3>
        <a:srgbClr val="00944D"/>
      </a:accent3>
      <a:accent4>
        <a:srgbClr val="2B388F"/>
      </a:accent4>
      <a:accent5>
        <a:srgbClr val="EC1C24"/>
      </a:accent5>
      <a:accent6>
        <a:srgbClr val="AF2A3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FHL_CDPH_NPI template" id="{A88077E0-8371-D14F-AF84-F56FB1A409E0}" vid="{1560E5F9-D077-DF48-B8E1-5CC05BC68212}"/>
    </a:ext>
  </a:extLst>
</a:theme>
</file>

<file path=ppt/theme/theme2.xml><?xml version="1.0" encoding="utf-8"?>
<a:theme xmlns:a="http://schemas.openxmlformats.org/drawingml/2006/main" name="1_Custom Design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de515f2-057f-4c6c-9009-40b624203122" xsi:nil="true"/>
    <lcf76f155ced4ddcb4097134ff3c332f xmlns="aa572fdf-9ee6-45c3-8555-cedceb13baa8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E34656826B405439EBE9B90EEBCBEBE" ma:contentTypeVersion="17" ma:contentTypeDescription="Create a new document." ma:contentTypeScope="" ma:versionID="e33ec1952eb5afb59fd7a5b9c2d29c38">
  <xsd:schema xmlns:xsd="http://www.w3.org/2001/XMLSchema" xmlns:xs="http://www.w3.org/2001/XMLSchema" xmlns:p="http://schemas.microsoft.com/office/2006/metadata/properties" xmlns:ns2="4de515f2-057f-4c6c-9009-40b624203122" xmlns:ns3="aa572fdf-9ee6-45c3-8555-cedceb13baa8" targetNamespace="http://schemas.microsoft.com/office/2006/metadata/properties" ma:root="true" ma:fieldsID="9f3e452d45072b16d5559a8bfdf9afbf" ns2:_="" ns3:_="">
    <xsd:import namespace="4de515f2-057f-4c6c-9009-40b624203122"/>
    <xsd:import namespace="aa572fdf-9ee6-45c3-8555-cedceb13baa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EventHashCode" minOccurs="0"/>
                <xsd:element ref="ns3:MediaServiceGenerationTime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e515f2-057f-4c6c-9009-40b62420312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3f96132-7575-4dc3-b6aa-46cada61f72b}" ma:internalName="TaxCatchAll" ma:showField="CatchAllData" ma:web="4de515f2-057f-4c6c-9009-40b62420312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572fdf-9ee6-45c3-8555-cedceb13ba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19ba80e-4ed7-42b5-a1d2-490ece9b849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802E892-8934-40F9-BE9F-51F45F192E6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7072527-AB63-4D3C-8C47-BBD62F22CF14}">
  <ds:schemaRefs>
    <ds:schemaRef ds:uri="4de515f2-057f-4c6c-9009-40b624203122"/>
    <ds:schemaRef ds:uri="aa572fdf-9ee6-45c3-8555-cedceb13baa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93721E0-5FAB-44FE-BE8A-7AABAE50F7FC}">
  <ds:schemaRefs>
    <ds:schemaRef ds:uri="4de515f2-057f-4c6c-9009-40b624203122"/>
    <ds:schemaRef ds:uri="aa572fdf-9ee6-45c3-8555-cedceb13baa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35363</TotalTime>
  <Words>2043</Words>
  <Application>Microsoft Office PowerPoint</Application>
  <PresentationFormat>Widescreen</PresentationFormat>
  <Paragraphs>320</Paragraphs>
  <Slides>43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43</vt:i4>
      </vt:variant>
    </vt:vector>
  </HeadingPairs>
  <TitlesOfParts>
    <vt:vector size="51" baseType="lpstr">
      <vt:lpstr>Aptos Narrow</vt:lpstr>
      <vt:lpstr>Arial</vt:lpstr>
      <vt:lpstr>Calibri</vt:lpstr>
      <vt:lpstr>Calibri Light</vt:lpstr>
      <vt:lpstr>Wingdings</vt:lpstr>
      <vt:lpstr>Office Theme</vt:lpstr>
      <vt:lpstr>1_Custom Design</vt:lpstr>
      <vt:lpstr>Custom Design</vt:lpstr>
      <vt:lpstr>FFY 25 Eating &amp; Activity Tool for Students Survey Administration Training  July 16, 2024</vt:lpstr>
      <vt:lpstr>Access the recording &amp; slides</vt:lpstr>
      <vt:lpstr>Training Objectives</vt:lpstr>
      <vt:lpstr>Agenda</vt:lpstr>
      <vt:lpstr>Announcements</vt:lpstr>
      <vt:lpstr>Upcoming Dates</vt:lpstr>
      <vt:lpstr>NPI’s Annual TA &amp; Training Survey</vt:lpstr>
      <vt:lpstr>How we used results from last year:</vt:lpstr>
      <vt:lpstr>Coming Soon: Site-Level Infographics</vt:lpstr>
      <vt:lpstr>IOE Process  &amp; Timelines</vt:lpstr>
      <vt:lpstr>Welcome to FFY 25 IOE!</vt:lpstr>
      <vt:lpstr>Site requirements by funding tier</vt:lpstr>
      <vt:lpstr>IOE Timeline</vt:lpstr>
      <vt:lpstr>Why conduct IOE?</vt:lpstr>
      <vt:lpstr>IOE Participation</vt:lpstr>
      <vt:lpstr>IOE Participation</vt:lpstr>
      <vt:lpstr>Alternative Interventions</vt:lpstr>
      <vt:lpstr>FFY 25 EATS, Protocol &amp; Best Practices </vt:lpstr>
      <vt:lpstr>Eating &amp; Activity Tool for Students</vt:lpstr>
      <vt:lpstr>Eating &amp; Activity Tool for Students</vt:lpstr>
      <vt:lpstr>FFY 25 EATS Modifications</vt:lpstr>
      <vt:lpstr>Survey Administrator</vt:lpstr>
      <vt:lpstr>Best Practices for Teacher Administration</vt:lpstr>
      <vt:lpstr>Helping Students Identify Race/Ethnicity</vt:lpstr>
      <vt:lpstr>Student Unique Identifiers</vt:lpstr>
      <vt:lpstr>Student Unique Identifiers</vt:lpstr>
      <vt:lpstr>Recommended Approach</vt:lpstr>
      <vt:lpstr>Consent</vt:lpstr>
      <vt:lpstr>Parent Opt Out Form</vt:lpstr>
      <vt:lpstr>Parent Opt Out- Languages</vt:lpstr>
      <vt:lpstr>Recording Opt Outs</vt:lpstr>
      <vt:lpstr>When to administer</vt:lpstr>
      <vt:lpstr>Survey Links</vt:lpstr>
      <vt:lpstr>Survey Links</vt:lpstr>
      <vt:lpstr>Let’s take a look at the survey and protocol…</vt:lpstr>
      <vt:lpstr>Online  Resources</vt:lpstr>
      <vt:lpstr>Next Steps  &amp; Takeaways</vt:lpstr>
      <vt:lpstr>Complete a Planning Worksheet</vt:lpstr>
      <vt:lpstr>Updated FY 25 Planning Worksheet</vt:lpstr>
      <vt:lpstr>Key Takeaways for Success</vt:lpstr>
      <vt:lpstr>Communication is key </vt:lpstr>
      <vt:lpstr>Stay Informed 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Sandra J Osterman</dc:creator>
  <cp:lastModifiedBy>Amanda M Linares</cp:lastModifiedBy>
  <cp:revision>167</cp:revision>
  <cp:lastPrinted>2023-11-16T16:13:19Z</cp:lastPrinted>
  <dcterms:created xsi:type="dcterms:W3CDTF">2022-04-06T22:46:18Z</dcterms:created>
  <dcterms:modified xsi:type="dcterms:W3CDTF">2024-07-15T21:49:47Z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0x0101007E34656826B405439EBE9B90EEBCBEBE</vt:lpwstr>
  </property>
  <property fmtid="{D5CDD505-2E9C-101B-9397-08002B2CF9AE}" pid="3" name="MediaServiceImageTags">
    <vt:lpwstr/>
  </property>
</Properties>
</file>