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8" r:id="rId5"/>
    <p:sldId id="259" r:id="rId6"/>
    <p:sldId id="462" r:id="rId7"/>
    <p:sldId id="456" r:id="rId8"/>
    <p:sldId id="428" r:id="rId9"/>
    <p:sldId id="466" r:id="rId10"/>
    <p:sldId id="429" r:id="rId11"/>
    <p:sldId id="430" r:id="rId12"/>
    <p:sldId id="395" r:id="rId13"/>
    <p:sldId id="396" r:id="rId14"/>
    <p:sldId id="431" r:id="rId15"/>
    <p:sldId id="448" r:id="rId16"/>
    <p:sldId id="455" r:id="rId17"/>
    <p:sldId id="457" r:id="rId18"/>
    <p:sldId id="286" r:id="rId19"/>
    <p:sldId id="442" r:id="rId20"/>
    <p:sldId id="432" r:id="rId21"/>
    <p:sldId id="443" r:id="rId22"/>
    <p:sldId id="460" r:id="rId23"/>
    <p:sldId id="339" r:id="rId24"/>
    <p:sldId id="398" r:id="rId25"/>
    <p:sldId id="463" r:id="rId26"/>
    <p:sldId id="420" r:id="rId27"/>
    <p:sldId id="458" r:id="rId28"/>
    <p:sldId id="459" r:id="rId29"/>
    <p:sldId id="435" r:id="rId30"/>
    <p:sldId id="311" r:id="rId31"/>
    <p:sldId id="422" r:id="rId32"/>
    <p:sldId id="433" r:id="rId33"/>
    <p:sldId id="439" r:id="rId34"/>
    <p:sldId id="434" r:id="rId35"/>
    <p:sldId id="447" r:id="rId36"/>
    <p:sldId id="287" r:id="rId37"/>
    <p:sldId id="288" r:id="rId38"/>
    <p:sldId id="453" r:id="rId39"/>
    <p:sldId id="324" r:id="rId40"/>
    <p:sldId id="468" r:id="rId41"/>
    <p:sldId id="451" r:id="rId42"/>
    <p:sldId id="367" r:id="rId43"/>
    <p:sldId id="441" r:id="rId44"/>
    <p:sldId id="440" r:id="rId45"/>
    <p:sldId id="469" r:id="rId46"/>
    <p:sldId id="4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06E2C2-B4E6-994E-B778-AEC1A2753C76}">
          <p14:sldIdLst>
            <p14:sldId id="258"/>
            <p14:sldId id="259"/>
            <p14:sldId id="462"/>
            <p14:sldId id="456"/>
            <p14:sldId id="428"/>
            <p14:sldId id="466"/>
            <p14:sldId id="429"/>
            <p14:sldId id="430"/>
            <p14:sldId id="395"/>
            <p14:sldId id="396"/>
            <p14:sldId id="431"/>
            <p14:sldId id="448"/>
            <p14:sldId id="455"/>
            <p14:sldId id="457"/>
            <p14:sldId id="286"/>
            <p14:sldId id="442"/>
            <p14:sldId id="432"/>
            <p14:sldId id="443"/>
            <p14:sldId id="460"/>
            <p14:sldId id="339"/>
            <p14:sldId id="398"/>
            <p14:sldId id="463"/>
            <p14:sldId id="420"/>
            <p14:sldId id="458"/>
            <p14:sldId id="459"/>
            <p14:sldId id="435"/>
            <p14:sldId id="311"/>
            <p14:sldId id="422"/>
            <p14:sldId id="433"/>
            <p14:sldId id="439"/>
            <p14:sldId id="434"/>
            <p14:sldId id="447"/>
            <p14:sldId id="287"/>
            <p14:sldId id="288"/>
            <p14:sldId id="453"/>
            <p14:sldId id="324"/>
            <p14:sldId id="468"/>
            <p14:sldId id="451"/>
            <p14:sldId id="367"/>
            <p14:sldId id="441"/>
            <p14:sldId id="440"/>
            <p14:sldId id="469"/>
            <p14:sldId id="4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CBC70D-A63B-7E99-E350-CB7675420FE6}" name="Lauren Fordyce" initials="LF" userId="S::lfordyce@ucdavis.edu::67a44ca6-3024-48a2-ad1d-ef29024be5d6" providerId="AD"/>
  <p188:author id="{C249997C-28D3-380E-B0A5-8BF4C9372A6A}" name="Karey Windbiel" initials="KW" userId="S::kwindbiel@ucdavis.edu::1dc2ff13-ee84-46d3-8216-f7b93381096c" providerId="AD"/>
  <p188:author id="{A8857EDB-F296-EFBE-A292-69D1FBA19573}" name="Belinda Messenger Sikes" initials="BMS" userId="S::bmsikes@ucdavis.edu::bd310b74-3194-4ebd-b898-9a504974f0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131"/>
    <a:srgbClr val="FF8648"/>
    <a:srgbClr val="91C24C"/>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75DEA-A84C-4E4D-ACB8-DF971571683B}" v="5" dt="2024-08-01T21:02:02.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26" autoAdjust="0"/>
    <p:restoredTop sz="77123"/>
  </p:normalViewPr>
  <p:slideViewPr>
    <p:cSldViewPr snapToGrid="0">
      <p:cViewPr varScale="1">
        <p:scale>
          <a:sx n="96" d="100"/>
          <a:sy n="96" d="100"/>
        </p:scale>
        <p:origin x="840" y="176"/>
      </p:cViewPr>
      <p:guideLst/>
    </p:cSldViewPr>
  </p:slideViewPr>
  <p:notesTextViewPr>
    <p:cViewPr>
      <p:scale>
        <a:sx n="1" d="1"/>
        <a:sy n="1" d="1"/>
      </p:scale>
      <p:origin x="0" y="0"/>
    </p:cViewPr>
  </p:notesTextViewPr>
  <p:sorterViewPr>
    <p:cViewPr>
      <p:scale>
        <a:sx n="80" d="100"/>
        <a:sy n="80" d="100"/>
      </p:scale>
      <p:origin x="0" y="-2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Fordyce" userId="67a44ca6-3024-48a2-ad1d-ef29024be5d6" providerId="ADAL" clId="{FAB54AEC-82BE-6042-8626-CB43392D83A3}"/>
    <pc:docChg chg="custSel addSld delSld modSld">
      <pc:chgData name="Lauren Fordyce" userId="67a44ca6-3024-48a2-ad1d-ef29024be5d6" providerId="ADAL" clId="{FAB54AEC-82BE-6042-8626-CB43392D83A3}" dt="2023-10-16T20:38:25.760" v="127" actId="122"/>
      <pc:docMkLst>
        <pc:docMk/>
      </pc:docMkLst>
      <pc:sldChg chg="del">
        <pc:chgData name="Lauren Fordyce" userId="67a44ca6-3024-48a2-ad1d-ef29024be5d6" providerId="ADAL" clId="{FAB54AEC-82BE-6042-8626-CB43392D83A3}" dt="2023-10-16T20:31:22.455" v="1" actId="2696"/>
        <pc:sldMkLst>
          <pc:docMk/>
          <pc:sldMk cId="1202162041" sldId="304"/>
        </pc:sldMkLst>
      </pc:sldChg>
      <pc:sldChg chg="modSp mod">
        <pc:chgData name="Lauren Fordyce" userId="67a44ca6-3024-48a2-ad1d-ef29024be5d6" providerId="ADAL" clId="{FAB54AEC-82BE-6042-8626-CB43392D83A3}" dt="2023-10-16T20:33:27.676" v="7" actId="20577"/>
        <pc:sldMkLst>
          <pc:docMk/>
          <pc:sldMk cId="735946222" sldId="323"/>
        </pc:sldMkLst>
        <pc:spChg chg="mod">
          <ac:chgData name="Lauren Fordyce" userId="67a44ca6-3024-48a2-ad1d-ef29024be5d6" providerId="ADAL" clId="{FAB54AEC-82BE-6042-8626-CB43392D83A3}" dt="2023-10-16T20:33:27.676" v="7" actId="20577"/>
          <ac:spMkLst>
            <pc:docMk/>
            <pc:sldMk cId="735946222" sldId="323"/>
            <ac:spMk id="3" creationId="{D0D5396E-92F1-9A96-5698-6D98F32B929F}"/>
          </ac:spMkLst>
        </pc:spChg>
      </pc:sldChg>
      <pc:sldChg chg="delCm">
        <pc:chgData name="Lauren Fordyce" userId="67a44ca6-3024-48a2-ad1d-ef29024be5d6" providerId="ADAL" clId="{FAB54AEC-82BE-6042-8626-CB43392D83A3}" dt="2023-10-16T20:33:36.949" v="8"/>
        <pc:sldMkLst>
          <pc:docMk/>
          <pc:sldMk cId="2046486778" sldId="324"/>
        </pc:sldMkLst>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FAB54AEC-82BE-6042-8626-CB43392D83A3}" dt="2023-10-16T20:33:36.949" v="8"/>
              <pc2:cmMkLst xmlns:pc2="http://schemas.microsoft.com/office/powerpoint/2019/9/main/command">
                <pc:docMk/>
                <pc:sldMk cId="2046486778" sldId="324"/>
                <pc2:cmMk id="{812B3827-86F3-BF46-8FE4-55170ED3FE1C}"/>
              </pc2:cmMkLst>
            </pc226:cmChg>
          </p:ext>
        </pc:extLst>
      </pc:sldChg>
      <pc:sldChg chg="del">
        <pc:chgData name="Lauren Fordyce" userId="67a44ca6-3024-48a2-ad1d-ef29024be5d6" providerId="ADAL" clId="{FAB54AEC-82BE-6042-8626-CB43392D83A3}" dt="2023-10-16T20:29:25.408" v="0" actId="2696"/>
        <pc:sldMkLst>
          <pc:docMk/>
          <pc:sldMk cId="2951860313" sldId="351"/>
        </pc:sldMkLst>
      </pc:sldChg>
      <pc:sldChg chg="addSp delSp modSp new mod modClrScheme chgLayout">
        <pc:chgData name="Lauren Fordyce" userId="67a44ca6-3024-48a2-ad1d-ef29024be5d6" providerId="ADAL" clId="{FAB54AEC-82BE-6042-8626-CB43392D83A3}" dt="2023-10-16T20:38:25.760" v="127" actId="122"/>
        <pc:sldMkLst>
          <pc:docMk/>
          <pc:sldMk cId="373526437" sldId="362"/>
        </pc:sldMkLst>
        <pc:spChg chg="mod ord">
          <ac:chgData name="Lauren Fordyce" userId="67a44ca6-3024-48a2-ad1d-ef29024be5d6" providerId="ADAL" clId="{FAB54AEC-82BE-6042-8626-CB43392D83A3}" dt="2023-10-16T20:38:25.760" v="127" actId="122"/>
          <ac:spMkLst>
            <pc:docMk/>
            <pc:sldMk cId="373526437" sldId="362"/>
            <ac:spMk id="2" creationId="{9AB8430C-0D84-F4C9-5DCC-8C85415142BA}"/>
          </ac:spMkLst>
        </pc:spChg>
        <pc:spChg chg="mod ord">
          <ac:chgData name="Lauren Fordyce" userId="67a44ca6-3024-48a2-ad1d-ef29024be5d6" providerId="ADAL" clId="{FAB54AEC-82BE-6042-8626-CB43392D83A3}" dt="2023-10-16T20:38:04.697" v="126" actId="122"/>
          <ac:spMkLst>
            <pc:docMk/>
            <pc:sldMk cId="373526437" sldId="362"/>
            <ac:spMk id="3" creationId="{27BEE6A3-86A2-F151-F195-C31861CB8914}"/>
          </ac:spMkLst>
        </pc:spChg>
        <pc:spChg chg="add del mod">
          <ac:chgData name="Lauren Fordyce" userId="67a44ca6-3024-48a2-ad1d-ef29024be5d6" providerId="ADAL" clId="{FAB54AEC-82BE-6042-8626-CB43392D83A3}" dt="2023-10-16T20:35:04.936" v="68" actId="478"/>
          <ac:spMkLst>
            <pc:docMk/>
            <pc:sldMk cId="373526437" sldId="362"/>
            <ac:spMk id="6" creationId="{4C0B1714-644E-FA55-B0DA-B2488C582701}"/>
          </ac:spMkLst>
        </pc:spChg>
        <pc:spChg chg="add mod">
          <ac:chgData name="Lauren Fordyce" userId="67a44ca6-3024-48a2-ad1d-ef29024be5d6" providerId="ADAL" clId="{FAB54AEC-82BE-6042-8626-CB43392D83A3}" dt="2023-10-16T20:37:53.833" v="125" actId="1076"/>
          <ac:spMkLst>
            <pc:docMk/>
            <pc:sldMk cId="373526437" sldId="362"/>
            <ac:spMk id="7" creationId="{A67D920F-FC1D-6D61-3F5E-7158329F8272}"/>
          </ac:spMkLst>
        </pc:spChg>
        <pc:picChg chg="add mod modCrop">
          <ac:chgData name="Lauren Fordyce" userId="67a44ca6-3024-48a2-ad1d-ef29024be5d6" providerId="ADAL" clId="{FAB54AEC-82BE-6042-8626-CB43392D83A3}" dt="2023-10-16T20:35:12.025" v="69" actId="18131"/>
          <ac:picMkLst>
            <pc:docMk/>
            <pc:sldMk cId="373526437" sldId="362"/>
            <ac:picMk id="5" creationId="{A6C326B1-1C8F-2720-9BB9-2EF689D9905D}"/>
          </ac:picMkLst>
        </pc:picChg>
      </pc:sldChg>
    </pc:docChg>
  </pc:docChgLst>
  <pc:docChgLst>
    <pc:chgData name="Lauren Fordyce" userId="67a44ca6-3024-48a2-ad1d-ef29024be5d6" providerId="ADAL" clId="{4EF75DEA-A84C-4E4D-ACB8-DF971571683B}"/>
    <pc:docChg chg="undo custSel addSld delSld modSld sldOrd modSection">
      <pc:chgData name="Lauren Fordyce" userId="67a44ca6-3024-48a2-ad1d-ef29024be5d6" providerId="ADAL" clId="{4EF75DEA-A84C-4E4D-ACB8-DF971571683B}" dt="2024-08-01T21:11:01.332" v="28882" actId="20577"/>
      <pc:docMkLst>
        <pc:docMk/>
      </pc:docMkLst>
      <pc:sldChg chg="modSp mod modNotesTx">
        <pc:chgData name="Lauren Fordyce" userId="67a44ca6-3024-48a2-ad1d-ef29024be5d6" providerId="ADAL" clId="{4EF75DEA-A84C-4E4D-ACB8-DF971571683B}" dt="2024-07-25T18:57:52.524" v="376" actId="20577"/>
        <pc:sldMkLst>
          <pc:docMk/>
          <pc:sldMk cId="2912848397" sldId="258"/>
        </pc:sldMkLst>
        <pc:spChg chg="mod">
          <ac:chgData name="Lauren Fordyce" userId="67a44ca6-3024-48a2-ad1d-ef29024be5d6" providerId="ADAL" clId="{4EF75DEA-A84C-4E4D-ACB8-DF971571683B}" dt="2024-07-25T18:53:02.691" v="17" actId="404"/>
          <ac:spMkLst>
            <pc:docMk/>
            <pc:sldMk cId="2912848397" sldId="258"/>
            <ac:spMk id="2" creationId="{99CA4B54-D6CD-D986-CA7D-73ECC1BE54A6}"/>
          </ac:spMkLst>
        </pc:spChg>
        <pc:spChg chg="mod">
          <ac:chgData name="Lauren Fordyce" userId="67a44ca6-3024-48a2-ad1d-ef29024be5d6" providerId="ADAL" clId="{4EF75DEA-A84C-4E4D-ACB8-DF971571683B}" dt="2024-07-25T18:53:35.602" v="87" actId="27636"/>
          <ac:spMkLst>
            <pc:docMk/>
            <pc:sldMk cId="2912848397" sldId="258"/>
            <ac:spMk id="7" creationId="{5817AC89-E108-1489-32B2-09BE92FFCD8B}"/>
          </ac:spMkLst>
        </pc:spChg>
      </pc:sldChg>
      <pc:sldChg chg="modSp modNotesTx">
        <pc:chgData name="Lauren Fordyce" userId="67a44ca6-3024-48a2-ad1d-ef29024be5d6" providerId="ADAL" clId="{4EF75DEA-A84C-4E4D-ACB8-DF971571683B}" dt="2024-07-25T19:01:03.344" v="929" actId="20577"/>
        <pc:sldMkLst>
          <pc:docMk/>
          <pc:sldMk cId="2383482084" sldId="259"/>
        </pc:sldMkLst>
        <pc:graphicFrameChg chg="mod">
          <ac:chgData name="Lauren Fordyce" userId="67a44ca6-3024-48a2-ad1d-ef29024be5d6" providerId="ADAL" clId="{4EF75DEA-A84C-4E4D-ACB8-DF971571683B}" dt="2024-07-25T18:55:25.567" v="128" actId="20577"/>
          <ac:graphicFrameMkLst>
            <pc:docMk/>
            <pc:sldMk cId="2383482084" sldId="259"/>
            <ac:graphicFrameMk id="13" creationId="{0BC93EAA-0D29-DC4D-6E91-4B1B82EE561C}"/>
          </ac:graphicFrameMkLst>
        </pc:graphicFrameChg>
      </pc:sldChg>
      <pc:sldChg chg="modSp mod modNotesTx">
        <pc:chgData name="Lauren Fordyce" userId="67a44ca6-3024-48a2-ad1d-ef29024be5d6" providerId="ADAL" clId="{4EF75DEA-A84C-4E4D-ACB8-DF971571683B}" dt="2024-07-25T21:32:06.440" v="14498" actId="20577"/>
        <pc:sldMkLst>
          <pc:docMk/>
          <pc:sldMk cId="1894064927" sldId="286"/>
        </pc:sldMkLst>
        <pc:spChg chg="mod">
          <ac:chgData name="Lauren Fordyce" userId="67a44ca6-3024-48a2-ad1d-ef29024be5d6" providerId="ADAL" clId="{4EF75DEA-A84C-4E4D-ACB8-DF971571683B}" dt="2024-07-25T21:32:02.457" v="14496" actId="20577"/>
          <ac:spMkLst>
            <pc:docMk/>
            <pc:sldMk cId="1894064927" sldId="286"/>
            <ac:spMk id="3" creationId="{A2445F92-2FE8-4A52-6D96-A60E6DA48A6F}"/>
          </ac:spMkLst>
        </pc:spChg>
      </pc:sldChg>
      <pc:sldChg chg="modNotesTx">
        <pc:chgData name="Lauren Fordyce" userId="67a44ca6-3024-48a2-ad1d-ef29024be5d6" providerId="ADAL" clId="{4EF75DEA-A84C-4E4D-ACB8-DF971571683B}" dt="2024-07-26T16:29:39.352" v="24052" actId="20577"/>
        <pc:sldMkLst>
          <pc:docMk/>
          <pc:sldMk cId="2915557088" sldId="287"/>
        </pc:sldMkLst>
      </pc:sldChg>
      <pc:sldChg chg="modNotesTx">
        <pc:chgData name="Lauren Fordyce" userId="67a44ca6-3024-48a2-ad1d-ef29024be5d6" providerId="ADAL" clId="{4EF75DEA-A84C-4E4D-ACB8-DF971571683B}" dt="2024-07-26T16:35:02.901" v="24801" actId="20577"/>
        <pc:sldMkLst>
          <pc:docMk/>
          <pc:sldMk cId="2844027209" sldId="288"/>
        </pc:sldMkLst>
      </pc:sldChg>
      <pc:sldChg chg="modNotesTx">
        <pc:chgData name="Lauren Fordyce" userId="67a44ca6-3024-48a2-ad1d-ef29024be5d6" providerId="ADAL" clId="{4EF75DEA-A84C-4E4D-ACB8-DF971571683B}" dt="2024-07-26T16:43:50.542" v="26006" actId="20577"/>
        <pc:sldMkLst>
          <pc:docMk/>
          <pc:sldMk cId="1201120789" sldId="292"/>
        </pc:sldMkLst>
      </pc:sldChg>
      <pc:sldChg chg="modSp mod modNotesTx">
        <pc:chgData name="Lauren Fordyce" userId="67a44ca6-3024-48a2-ad1d-ef29024be5d6" providerId="ADAL" clId="{4EF75DEA-A84C-4E4D-ACB8-DF971571683B}" dt="2024-07-26T16:32:06.537" v="24352" actId="20577"/>
        <pc:sldMkLst>
          <pc:docMk/>
          <pc:sldMk cId="733520387" sldId="311"/>
        </pc:sldMkLst>
        <pc:spChg chg="mod">
          <ac:chgData name="Lauren Fordyce" userId="67a44ca6-3024-48a2-ad1d-ef29024be5d6" providerId="ADAL" clId="{4EF75DEA-A84C-4E4D-ACB8-DF971571683B}" dt="2024-07-26T16:30:51.699" v="24133" actId="404"/>
          <ac:spMkLst>
            <pc:docMk/>
            <pc:sldMk cId="733520387" sldId="311"/>
            <ac:spMk id="5" creationId="{382B2982-3D02-2E48-F598-E889C4D46EC1}"/>
          </ac:spMkLst>
        </pc:spChg>
      </pc:sldChg>
      <pc:sldChg chg="modNotesTx">
        <pc:chgData name="Lauren Fordyce" userId="67a44ca6-3024-48a2-ad1d-ef29024be5d6" providerId="ADAL" clId="{4EF75DEA-A84C-4E4D-ACB8-DF971571683B}" dt="2024-07-25T22:10:00.282" v="16384" actId="20577"/>
        <pc:sldMkLst>
          <pc:docMk/>
          <pc:sldMk cId="702626578" sldId="339"/>
        </pc:sldMkLst>
      </pc:sldChg>
      <pc:sldChg chg="del">
        <pc:chgData name="Lauren Fordyce" userId="67a44ca6-3024-48a2-ad1d-ef29024be5d6" providerId="ADAL" clId="{4EF75DEA-A84C-4E4D-ACB8-DF971571683B}" dt="2024-07-26T16:41:26.216" v="25741" actId="2696"/>
        <pc:sldMkLst>
          <pc:docMk/>
          <pc:sldMk cId="373526437" sldId="362"/>
        </pc:sldMkLst>
      </pc:sldChg>
      <pc:sldChg chg="add modNotesTx">
        <pc:chgData name="Lauren Fordyce" userId="67a44ca6-3024-48a2-ad1d-ef29024be5d6" providerId="ADAL" clId="{4EF75DEA-A84C-4E4D-ACB8-DF971571683B}" dt="2024-08-01T21:07:35.881" v="28081" actId="20577"/>
        <pc:sldMkLst>
          <pc:docMk/>
          <pc:sldMk cId="2136506904" sldId="367"/>
        </pc:sldMkLst>
      </pc:sldChg>
      <pc:sldChg chg="modSp mod modNotesTx">
        <pc:chgData name="Lauren Fordyce" userId="67a44ca6-3024-48a2-ad1d-ef29024be5d6" providerId="ADAL" clId="{4EF75DEA-A84C-4E4D-ACB8-DF971571683B}" dt="2024-07-25T20:10:17.968" v="8065" actId="15"/>
        <pc:sldMkLst>
          <pc:docMk/>
          <pc:sldMk cId="1593894245" sldId="395"/>
        </pc:sldMkLst>
        <pc:spChg chg="mod">
          <ac:chgData name="Lauren Fordyce" userId="67a44ca6-3024-48a2-ad1d-ef29024be5d6" providerId="ADAL" clId="{4EF75DEA-A84C-4E4D-ACB8-DF971571683B}" dt="2024-07-25T20:10:17.968" v="8065" actId="15"/>
          <ac:spMkLst>
            <pc:docMk/>
            <pc:sldMk cId="1593894245" sldId="395"/>
            <ac:spMk id="4" creationId="{FE7F1419-9102-4666-055E-5CF2688C2DE3}"/>
          </ac:spMkLst>
        </pc:spChg>
      </pc:sldChg>
      <pc:sldChg chg="modSp mod modNotesTx">
        <pc:chgData name="Lauren Fordyce" userId="67a44ca6-3024-48a2-ad1d-ef29024be5d6" providerId="ADAL" clId="{4EF75DEA-A84C-4E4D-ACB8-DF971571683B}" dt="2024-07-25T20:17:10.474" v="9093" actId="20577"/>
        <pc:sldMkLst>
          <pc:docMk/>
          <pc:sldMk cId="1835516487" sldId="396"/>
        </pc:sldMkLst>
        <pc:spChg chg="mod">
          <ac:chgData name="Lauren Fordyce" userId="67a44ca6-3024-48a2-ad1d-ef29024be5d6" providerId="ADAL" clId="{4EF75DEA-A84C-4E4D-ACB8-DF971571683B}" dt="2024-07-25T20:12:45.768" v="8531" actId="113"/>
          <ac:spMkLst>
            <pc:docMk/>
            <pc:sldMk cId="1835516487" sldId="396"/>
            <ac:spMk id="2055" creationId="{53DC4F6D-605E-E809-5F3B-DA4660F52656}"/>
          </ac:spMkLst>
        </pc:spChg>
      </pc:sldChg>
      <pc:sldChg chg="modNotesTx">
        <pc:chgData name="Lauren Fordyce" userId="67a44ca6-3024-48a2-ad1d-ef29024be5d6" providerId="ADAL" clId="{4EF75DEA-A84C-4E4D-ACB8-DF971571683B}" dt="2024-07-25T22:14:13.868" v="17163" actId="20577"/>
        <pc:sldMkLst>
          <pc:docMk/>
          <pc:sldMk cId="4272220940" sldId="398"/>
        </pc:sldMkLst>
      </pc:sldChg>
      <pc:sldChg chg="modNotesTx">
        <pc:chgData name="Lauren Fordyce" userId="67a44ca6-3024-48a2-ad1d-ef29024be5d6" providerId="ADAL" clId="{4EF75DEA-A84C-4E4D-ACB8-DF971571683B}" dt="2024-07-25T22:25:53.507" v="18638" actId="20577"/>
        <pc:sldMkLst>
          <pc:docMk/>
          <pc:sldMk cId="338470574" sldId="420"/>
        </pc:sldMkLst>
      </pc:sldChg>
      <pc:sldChg chg="modSp mod modNotesTx">
        <pc:chgData name="Lauren Fordyce" userId="67a44ca6-3024-48a2-ad1d-ef29024be5d6" providerId="ADAL" clId="{4EF75DEA-A84C-4E4D-ACB8-DF971571683B}" dt="2024-07-25T22:38:45.922" v="20058" actId="20577"/>
        <pc:sldMkLst>
          <pc:docMk/>
          <pc:sldMk cId="1022670121" sldId="422"/>
        </pc:sldMkLst>
        <pc:spChg chg="mod">
          <ac:chgData name="Lauren Fordyce" userId="67a44ca6-3024-48a2-ad1d-ef29024be5d6" providerId="ADAL" clId="{4EF75DEA-A84C-4E4D-ACB8-DF971571683B}" dt="2024-07-25T22:37:08.286" v="19730" actId="255"/>
          <ac:spMkLst>
            <pc:docMk/>
            <pc:sldMk cId="1022670121" sldId="422"/>
            <ac:spMk id="9" creationId="{E71BFAF2-36BF-1DA7-FAA7-7B9C7EDB175C}"/>
          </ac:spMkLst>
        </pc:spChg>
      </pc:sldChg>
      <pc:sldChg chg="del">
        <pc:chgData name="Lauren Fordyce" userId="67a44ca6-3024-48a2-ad1d-ef29024be5d6" providerId="ADAL" clId="{4EF75DEA-A84C-4E4D-ACB8-DF971571683B}" dt="2024-07-26T16:40:17.825" v="25740" actId="2696"/>
        <pc:sldMkLst>
          <pc:docMk/>
          <pc:sldMk cId="233088837" sldId="427"/>
        </pc:sldMkLst>
      </pc:sldChg>
      <pc:sldChg chg="modSp mod modNotesTx">
        <pc:chgData name="Lauren Fordyce" userId="67a44ca6-3024-48a2-ad1d-ef29024be5d6" providerId="ADAL" clId="{4EF75DEA-A84C-4E4D-ACB8-DF971571683B}" dt="2024-07-25T19:36:48.355" v="3966" actId="20577"/>
        <pc:sldMkLst>
          <pc:docMk/>
          <pc:sldMk cId="3001559520" sldId="428"/>
        </pc:sldMkLst>
        <pc:spChg chg="mod">
          <ac:chgData name="Lauren Fordyce" userId="67a44ca6-3024-48a2-ad1d-ef29024be5d6" providerId="ADAL" clId="{4EF75DEA-A84C-4E4D-ACB8-DF971571683B}" dt="2024-07-25T19:34:37.109" v="3880" actId="5793"/>
          <ac:spMkLst>
            <pc:docMk/>
            <pc:sldMk cId="3001559520" sldId="428"/>
            <ac:spMk id="8" creationId="{3C3090FB-5C88-0A21-98D1-FD906E3E301F}"/>
          </ac:spMkLst>
        </pc:spChg>
      </pc:sldChg>
      <pc:sldChg chg="modSp mod modNotesTx">
        <pc:chgData name="Lauren Fordyce" userId="67a44ca6-3024-48a2-ad1d-ef29024be5d6" providerId="ADAL" clId="{4EF75DEA-A84C-4E4D-ACB8-DF971571683B}" dt="2024-07-25T19:51:16.523" v="6027" actId="20577"/>
        <pc:sldMkLst>
          <pc:docMk/>
          <pc:sldMk cId="921195288" sldId="429"/>
        </pc:sldMkLst>
        <pc:spChg chg="mod">
          <ac:chgData name="Lauren Fordyce" userId="67a44ca6-3024-48a2-ad1d-ef29024be5d6" providerId="ADAL" clId="{4EF75DEA-A84C-4E4D-ACB8-DF971571683B}" dt="2024-07-25T19:47:17.367" v="5578" actId="20577"/>
          <ac:spMkLst>
            <pc:docMk/>
            <pc:sldMk cId="921195288" sldId="429"/>
            <ac:spMk id="3" creationId="{59F5B707-1FC2-2DBE-C998-FFBD956ED063}"/>
          </ac:spMkLst>
        </pc:spChg>
      </pc:sldChg>
      <pc:sldChg chg="modSp mod modNotesTx">
        <pc:chgData name="Lauren Fordyce" userId="67a44ca6-3024-48a2-ad1d-ef29024be5d6" providerId="ADAL" clId="{4EF75DEA-A84C-4E4D-ACB8-DF971571683B}" dt="2024-07-25T20:08:27.109" v="8014" actId="20577"/>
        <pc:sldMkLst>
          <pc:docMk/>
          <pc:sldMk cId="3351534377" sldId="430"/>
        </pc:sldMkLst>
        <pc:spChg chg="mod">
          <ac:chgData name="Lauren Fordyce" userId="67a44ca6-3024-48a2-ad1d-ef29024be5d6" providerId="ADAL" clId="{4EF75DEA-A84C-4E4D-ACB8-DF971571683B}" dt="2024-07-25T20:08:23.860" v="8013" actId="313"/>
          <ac:spMkLst>
            <pc:docMk/>
            <pc:sldMk cId="3351534377" sldId="430"/>
            <ac:spMk id="6" creationId="{9A28137C-EB14-FCF7-5C76-E2B20AD67C9B}"/>
          </ac:spMkLst>
        </pc:spChg>
      </pc:sldChg>
      <pc:sldChg chg="modSp mod modNotesTx">
        <pc:chgData name="Lauren Fordyce" userId="67a44ca6-3024-48a2-ad1d-ef29024be5d6" providerId="ADAL" clId="{4EF75DEA-A84C-4E4D-ACB8-DF971571683B}" dt="2024-07-25T21:17:30.576" v="12813" actId="20577"/>
        <pc:sldMkLst>
          <pc:docMk/>
          <pc:sldMk cId="327826254" sldId="431"/>
        </pc:sldMkLst>
        <pc:spChg chg="mod">
          <ac:chgData name="Lauren Fordyce" userId="67a44ca6-3024-48a2-ad1d-ef29024be5d6" providerId="ADAL" clId="{4EF75DEA-A84C-4E4D-ACB8-DF971571683B}" dt="2024-07-25T21:17:30.576" v="12813" actId="20577"/>
          <ac:spMkLst>
            <pc:docMk/>
            <pc:sldMk cId="327826254" sldId="431"/>
            <ac:spMk id="3" creationId="{2DCA19EA-99F0-9547-B26D-572DEC1D5689}"/>
          </ac:spMkLst>
        </pc:spChg>
      </pc:sldChg>
      <pc:sldChg chg="modSp mod modNotesTx">
        <pc:chgData name="Lauren Fordyce" userId="67a44ca6-3024-48a2-ad1d-ef29024be5d6" providerId="ADAL" clId="{4EF75DEA-A84C-4E4D-ACB8-DF971571683B}" dt="2024-07-25T22:02:13.222" v="15210" actId="20577"/>
        <pc:sldMkLst>
          <pc:docMk/>
          <pc:sldMk cId="1830020035" sldId="432"/>
        </pc:sldMkLst>
        <pc:spChg chg="mod">
          <ac:chgData name="Lauren Fordyce" userId="67a44ca6-3024-48a2-ad1d-ef29024be5d6" providerId="ADAL" clId="{4EF75DEA-A84C-4E4D-ACB8-DF971571683B}" dt="2024-07-25T21:59:39.557" v="15086" actId="20577"/>
          <ac:spMkLst>
            <pc:docMk/>
            <pc:sldMk cId="1830020035" sldId="432"/>
            <ac:spMk id="13" creationId="{0D8CB94D-AE12-A0F8-428D-E8288549C535}"/>
          </ac:spMkLst>
        </pc:spChg>
      </pc:sldChg>
      <pc:sldChg chg="modNotesTx">
        <pc:chgData name="Lauren Fordyce" userId="67a44ca6-3024-48a2-ad1d-ef29024be5d6" providerId="ADAL" clId="{4EF75DEA-A84C-4E4D-ACB8-DF971571683B}" dt="2024-07-25T22:46:24.736" v="21464" actId="33524"/>
        <pc:sldMkLst>
          <pc:docMk/>
          <pc:sldMk cId="1967468879" sldId="433"/>
        </pc:sldMkLst>
      </pc:sldChg>
      <pc:sldChg chg="modNotesTx">
        <pc:chgData name="Lauren Fordyce" userId="67a44ca6-3024-48a2-ad1d-ef29024be5d6" providerId="ADAL" clId="{4EF75DEA-A84C-4E4D-ACB8-DF971571683B}" dt="2024-07-25T23:00:15.031" v="22787" actId="20577"/>
        <pc:sldMkLst>
          <pc:docMk/>
          <pc:sldMk cId="2224819582" sldId="434"/>
        </pc:sldMkLst>
      </pc:sldChg>
      <pc:sldChg chg="modNotesTx">
        <pc:chgData name="Lauren Fordyce" userId="67a44ca6-3024-48a2-ad1d-ef29024be5d6" providerId="ADAL" clId="{4EF75DEA-A84C-4E4D-ACB8-DF971571683B}" dt="2024-07-25T22:35:34.038" v="19479" actId="20577"/>
        <pc:sldMkLst>
          <pc:docMk/>
          <pc:sldMk cId="390829735" sldId="435"/>
        </pc:sldMkLst>
      </pc:sldChg>
      <pc:sldChg chg="modSp mod modNotesTx">
        <pc:chgData name="Lauren Fordyce" userId="67a44ca6-3024-48a2-ad1d-ef29024be5d6" providerId="ADAL" clId="{4EF75DEA-A84C-4E4D-ACB8-DF971571683B}" dt="2024-07-25T22:50:02.326" v="22056" actId="33524"/>
        <pc:sldMkLst>
          <pc:docMk/>
          <pc:sldMk cId="4016854377" sldId="439"/>
        </pc:sldMkLst>
        <pc:spChg chg="mod">
          <ac:chgData name="Lauren Fordyce" userId="67a44ca6-3024-48a2-ad1d-ef29024be5d6" providerId="ADAL" clId="{4EF75DEA-A84C-4E4D-ACB8-DF971571683B}" dt="2024-07-25T22:48:33.386" v="21870" actId="20577"/>
          <ac:spMkLst>
            <pc:docMk/>
            <pc:sldMk cId="4016854377" sldId="439"/>
            <ac:spMk id="3" creationId="{51A246E9-3DD3-262B-4035-8813ECCA8673}"/>
          </ac:spMkLst>
        </pc:spChg>
      </pc:sldChg>
      <pc:sldChg chg="add modNotesTx">
        <pc:chgData name="Lauren Fordyce" userId="67a44ca6-3024-48a2-ad1d-ef29024be5d6" providerId="ADAL" clId="{4EF75DEA-A84C-4E4D-ACB8-DF971571683B}" dt="2024-08-01T21:10:09.220" v="28707" actId="20577"/>
        <pc:sldMkLst>
          <pc:docMk/>
          <pc:sldMk cId="1588413013" sldId="440"/>
        </pc:sldMkLst>
      </pc:sldChg>
      <pc:sldChg chg="add modNotesTx">
        <pc:chgData name="Lauren Fordyce" userId="67a44ca6-3024-48a2-ad1d-ef29024be5d6" providerId="ADAL" clId="{4EF75DEA-A84C-4E4D-ACB8-DF971571683B}" dt="2024-08-01T21:08:29.760" v="28315" actId="20577"/>
        <pc:sldMkLst>
          <pc:docMk/>
          <pc:sldMk cId="530446077" sldId="441"/>
        </pc:sldMkLst>
      </pc:sldChg>
      <pc:sldChg chg="modNotesTx">
        <pc:chgData name="Lauren Fordyce" userId="67a44ca6-3024-48a2-ad1d-ef29024be5d6" providerId="ADAL" clId="{4EF75DEA-A84C-4E4D-ACB8-DF971571683B}" dt="2024-07-25T21:35:24.173" v="14776" actId="20577"/>
        <pc:sldMkLst>
          <pc:docMk/>
          <pc:sldMk cId="2027638352" sldId="442"/>
        </pc:sldMkLst>
      </pc:sldChg>
      <pc:sldChg chg="modSp modNotesTx">
        <pc:chgData name="Lauren Fordyce" userId="67a44ca6-3024-48a2-ad1d-ef29024be5d6" providerId="ADAL" clId="{4EF75DEA-A84C-4E4D-ACB8-DF971571683B}" dt="2024-07-25T22:06:18.811" v="15868" actId="20577"/>
        <pc:sldMkLst>
          <pc:docMk/>
          <pc:sldMk cId="320560452" sldId="443"/>
        </pc:sldMkLst>
        <pc:spChg chg="mod">
          <ac:chgData name="Lauren Fordyce" userId="67a44ca6-3024-48a2-ad1d-ef29024be5d6" providerId="ADAL" clId="{4EF75DEA-A84C-4E4D-ACB8-DF971571683B}" dt="2024-07-25T22:05:22.233" v="15742" actId="20578"/>
          <ac:spMkLst>
            <pc:docMk/>
            <pc:sldMk cId="320560452" sldId="443"/>
            <ac:spMk id="3" creationId="{C42EBE5D-8867-3E22-6700-37DE29E7F10D}"/>
          </ac:spMkLst>
        </pc:spChg>
      </pc:sldChg>
      <pc:sldChg chg="modSp mod modNotesTx">
        <pc:chgData name="Lauren Fordyce" userId="67a44ca6-3024-48a2-ad1d-ef29024be5d6" providerId="ADAL" clId="{4EF75DEA-A84C-4E4D-ACB8-DF971571683B}" dt="2024-07-26T16:46:49.016" v="26749" actId="20577"/>
        <pc:sldMkLst>
          <pc:docMk/>
          <pc:sldMk cId="2239328010" sldId="445"/>
        </pc:sldMkLst>
        <pc:spChg chg="mod">
          <ac:chgData name="Lauren Fordyce" userId="67a44ca6-3024-48a2-ad1d-ef29024be5d6" providerId="ADAL" clId="{4EF75DEA-A84C-4E4D-ACB8-DF971571683B}" dt="2024-07-26T16:46:49.016" v="26749" actId="20577"/>
          <ac:spMkLst>
            <pc:docMk/>
            <pc:sldMk cId="2239328010" sldId="445"/>
            <ac:spMk id="5" creationId="{EEFADB76-1CBF-37FD-2745-E0C133B5D091}"/>
          </ac:spMkLst>
        </pc:spChg>
      </pc:sldChg>
      <pc:sldChg chg="modNotesTx">
        <pc:chgData name="Lauren Fordyce" userId="67a44ca6-3024-48a2-ad1d-ef29024be5d6" providerId="ADAL" clId="{4EF75DEA-A84C-4E4D-ACB8-DF971571683B}" dt="2024-07-26T16:28:04.776" v="23827" actId="20577"/>
        <pc:sldMkLst>
          <pc:docMk/>
          <pc:sldMk cId="875833012" sldId="447"/>
        </pc:sldMkLst>
      </pc:sldChg>
      <pc:sldChg chg="modNotesTx">
        <pc:chgData name="Lauren Fordyce" userId="67a44ca6-3024-48a2-ad1d-ef29024be5d6" providerId="ADAL" clId="{4EF75DEA-A84C-4E4D-ACB8-DF971571683B}" dt="2024-07-25T21:04:36.570" v="11048" actId="20577"/>
        <pc:sldMkLst>
          <pc:docMk/>
          <pc:sldMk cId="205924010" sldId="448"/>
        </pc:sldMkLst>
      </pc:sldChg>
      <pc:sldChg chg="modSp add del mod ord modNotesTx">
        <pc:chgData name="Lauren Fordyce" userId="67a44ca6-3024-48a2-ad1d-ef29024be5d6" providerId="ADAL" clId="{4EF75DEA-A84C-4E4D-ACB8-DF971571683B}" dt="2024-08-01T21:06:42.532" v="27852" actId="20577"/>
        <pc:sldMkLst>
          <pc:docMk/>
          <pc:sldMk cId="1617955458" sldId="451"/>
        </pc:sldMkLst>
        <pc:picChg chg="mod">
          <ac:chgData name="Lauren Fordyce" userId="67a44ca6-3024-48a2-ad1d-ef29024be5d6" providerId="ADAL" clId="{4EF75DEA-A84C-4E4D-ACB8-DF971571683B}" dt="2024-08-01T21:04:52.269" v="27351" actId="1076"/>
          <ac:picMkLst>
            <pc:docMk/>
            <pc:sldMk cId="1617955458" sldId="451"/>
            <ac:picMk id="7" creationId="{F936C5BD-6FB3-8142-9527-C10DE7A2BACC}"/>
          </ac:picMkLst>
        </pc:picChg>
      </pc:sldChg>
      <pc:sldChg chg="modSp mod modNotesTx">
        <pc:chgData name="Lauren Fordyce" userId="67a44ca6-3024-48a2-ad1d-ef29024be5d6" providerId="ADAL" clId="{4EF75DEA-A84C-4E4D-ACB8-DF971571683B}" dt="2024-07-26T16:40:12.705" v="25739" actId="20577"/>
        <pc:sldMkLst>
          <pc:docMk/>
          <pc:sldMk cId="137409613" sldId="453"/>
        </pc:sldMkLst>
        <pc:spChg chg="mod">
          <ac:chgData name="Lauren Fordyce" userId="67a44ca6-3024-48a2-ad1d-ef29024be5d6" providerId="ADAL" clId="{4EF75DEA-A84C-4E4D-ACB8-DF971571683B}" dt="2024-07-26T16:37:00.494" v="24987" actId="313"/>
          <ac:spMkLst>
            <pc:docMk/>
            <pc:sldMk cId="137409613" sldId="453"/>
            <ac:spMk id="4" creationId="{0A6CAFAC-610D-19C1-5E1D-B7618202EDDB}"/>
          </ac:spMkLst>
        </pc:spChg>
      </pc:sldChg>
      <pc:sldChg chg="ord modNotesTx">
        <pc:chgData name="Lauren Fordyce" userId="67a44ca6-3024-48a2-ad1d-ef29024be5d6" providerId="ADAL" clId="{4EF75DEA-A84C-4E4D-ACB8-DF971571683B}" dt="2024-07-25T21:11:01.968" v="12077" actId="20577"/>
        <pc:sldMkLst>
          <pc:docMk/>
          <pc:sldMk cId="229248524" sldId="455"/>
        </pc:sldMkLst>
      </pc:sldChg>
      <pc:sldChg chg="modSp mod modNotesTx">
        <pc:chgData name="Lauren Fordyce" userId="67a44ca6-3024-48a2-ad1d-ef29024be5d6" providerId="ADAL" clId="{4EF75DEA-A84C-4E4D-ACB8-DF971571683B}" dt="2024-07-25T19:26:44.354" v="3132" actId="12"/>
        <pc:sldMkLst>
          <pc:docMk/>
          <pc:sldMk cId="2835223341" sldId="456"/>
        </pc:sldMkLst>
        <pc:spChg chg="mod">
          <ac:chgData name="Lauren Fordyce" userId="67a44ca6-3024-48a2-ad1d-ef29024be5d6" providerId="ADAL" clId="{4EF75DEA-A84C-4E4D-ACB8-DF971571683B}" dt="2024-07-25T19:25:33.126" v="2907" actId="20577"/>
          <ac:spMkLst>
            <pc:docMk/>
            <pc:sldMk cId="2835223341" sldId="456"/>
            <ac:spMk id="3" creationId="{FE027AB6-E97D-F069-8640-2FE1D8D94309}"/>
          </ac:spMkLst>
        </pc:spChg>
      </pc:sldChg>
      <pc:sldChg chg="modSp mod modNotesTx">
        <pc:chgData name="Lauren Fordyce" userId="67a44ca6-3024-48a2-ad1d-ef29024be5d6" providerId="ADAL" clId="{4EF75DEA-A84C-4E4D-ACB8-DF971571683B}" dt="2024-07-25T21:25:51.449" v="13851" actId="20577"/>
        <pc:sldMkLst>
          <pc:docMk/>
          <pc:sldMk cId="3057740003" sldId="457"/>
        </pc:sldMkLst>
        <pc:spChg chg="mod">
          <ac:chgData name="Lauren Fordyce" userId="67a44ca6-3024-48a2-ad1d-ef29024be5d6" providerId="ADAL" clId="{4EF75DEA-A84C-4E4D-ACB8-DF971571683B}" dt="2024-07-25T21:12:33.340" v="12244" actId="313"/>
          <ac:spMkLst>
            <pc:docMk/>
            <pc:sldMk cId="3057740003" sldId="457"/>
            <ac:spMk id="2" creationId="{057F3616-71A9-6B6D-6758-1A28F1A347F4}"/>
          </ac:spMkLst>
        </pc:spChg>
      </pc:sldChg>
      <pc:sldChg chg="modNotesTx">
        <pc:chgData name="Lauren Fordyce" userId="67a44ca6-3024-48a2-ad1d-ef29024be5d6" providerId="ADAL" clId="{4EF75DEA-A84C-4E4D-ACB8-DF971571683B}" dt="2024-07-25T22:26:21.085" v="18700" actId="20577"/>
        <pc:sldMkLst>
          <pc:docMk/>
          <pc:sldMk cId="1078962782" sldId="458"/>
        </pc:sldMkLst>
      </pc:sldChg>
      <pc:sldChg chg="modNotesTx">
        <pc:chgData name="Lauren Fordyce" userId="67a44ca6-3024-48a2-ad1d-ef29024be5d6" providerId="ADAL" clId="{4EF75DEA-A84C-4E4D-ACB8-DF971571683B}" dt="2024-07-25T22:28:48.342" v="19223" actId="20577"/>
        <pc:sldMkLst>
          <pc:docMk/>
          <pc:sldMk cId="3624985076" sldId="459"/>
        </pc:sldMkLst>
      </pc:sldChg>
      <pc:sldChg chg="modNotesTx">
        <pc:chgData name="Lauren Fordyce" userId="67a44ca6-3024-48a2-ad1d-ef29024be5d6" providerId="ADAL" clId="{4EF75DEA-A84C-4E4D-ACB8-DF971571683B}" dt="2024-07-25T22:08:01.678" v="16147" actId="20577"/>
        <pc:sldMkLst>
          <pc:docMk/>
          <pc:sldMk cId="3081206923" sldId="460"/>
        </pc:sldMkLst>
      </pc:sldChg>
      <pc:sldChg chg="modNotesTx">
        <pc:chgData name="Lauren Fordyce" userId="67a44ca6-3024-48a2-ad1d-ef29024be5d6" providerId="ADAL" clId="{4EF75DEA-A84C-4E4D-ACB8-DF971571683B}" dt="2024-07-25T19:24:59.472" v="2893" actId="20577"/>
        <pc:sldMkLst>
          <pc:docMk/>
          <pc:sldMk cId="1304648263" sldId="462"/>
        </pc:sldMkLst>
      </pc:sldChg>
      <pc:sldChg chg="modNotesTx">
        <pc:chgData name="Lauren Fordyce" userId="67a44ca6-3024-48a2-ad1d-ef29024be5d6" providerId="ADAL" clId="{4EF75DEA-A84C-4E4D-ACB8-DF971571683B}" dt="2024-07-25T22:22:42.404" v="18184" actId="20577"/>
        <pc:sldMkLst>
          <pc:docMk/>
          <pc:sldMk cId="513896101" sldId="463"/>
        </pc:sldMkLst>
      </pc:sldChg>
      <pc:sldChg chg="del">
        <pc:chgData name="Lauren Fordyce" userId="67a44ca6-3024-48a2-ad1d-ef29024be5d6" providerId="ADAL" clId="{4EF75DEA-A84C-4E4D-ACB8-DF971571683B}" dt="2024-07-25T22:06:24.690" v="15869" actId="2696"/>
        <pc:sldMkLst>
          <pc:docMk/>
          <pc:sldMk cId="1653505955" sldId="465"/>
        </pc:sldMkLst>
      </pc:sldChg>
      <pc:sldChg chg="addSp delSp modSp new mod modNotesTx">
        <pc:chgData name="Lauren Fordyce" userId="67a44ca6-3024-48a2-ad1d-ef29024be5d6" providerId="ADAL" clId="{4EF75DEA-A84C-4E4D-ACB8-DF971571683B}" dt="2024-07-25T19:42:36.270" v="4967" actId="20577"/>
        <pc:sldMkLst>
          <pc:docMk/>
          <pc:sldMk cId="920681997" sldId="466"/>
        </pc:sldMkLst>
        <pc:spChg chg="mod">
          <ac:chgData name="Lauren Fordyce" userId="67a44ca6-3024-48a2-ad1d-ef29024be5d6" providerId="ADAL" clId="{4EF75DEA-A84C-4E4D-ACB8-DF971571683B}" dt="2024-07-25T19:34:31.710" v="3877" actId="313"/>
          <ac:spMkLst>
            <pc:docMk/>
            <pc:sldMk cId="920681997" sldId="466"/>
            <ac:spMk id="2" creationId="{5C55B458-2ACD-FC40-40E9-E235F29E60B6}"/>
          </ac:spMkLst>
        </pc:spChg>
        <pc:spChg chg="mod">
          <ac:chgData name="Lauren Fordyce" userId="67a44ca6-3024-48a2-ad1d-ef29024be5d6" providerId="ADAL" clId="{4EF75DEA-A84C-4E4D-ACB8-DF971571683B}" dt="2024-07-25T19:37:56.506" v="4100" actId="20577"/>
          <ac:spMkLst>
            <pc:docMk/>
            <pc:sldMk cId="920681997" sldId="466"/>
            <ac:spMk id="3" creationId="{57D29687-2817-73BF-316A-01088FC7B63D}"/>
          </ac:spMkLst>
        </pc:spChg>
        <pc:spChg chg="add del">
          <ac:chgData name="Lauren Fordyce" userId="67a44ca6-3024-48a2-ad1d-ef29024be5d6" providerId="ADAL" clId="{4EF75DEA-A84C-4E4D-ACB8-DF971571683B}" dt="2024-07-25T19:34:42.787" v="3882" actId="22"/>
          <ac:spMkLst>
            <pc:docMk/>
            <pc:sldMk cId="920681997" sldId="466"/>
            <ac:spMk id="5" creationId="{CCC413AE-955E-82FE-D5B5-C7256CB8892B}"/>
          </ac:spMkLst>
        </pc:spChg>
      </pc:sldChg>
      <pc:sldChg chg="addSp delSp modSp new mod modClrScheme chgLayout modNotesTx">
        <pc:chgData name="Lauren Fordyce" userId="67a44ca6-3024-48a2-ad1d-ef29024be5d6" providerId="ADAL" clId="{4EF75DEA-A84C-4E4D-ACB8-DF971571683B}" dt="2024-07-26T16:47:24.134" v="26861" actId="12"/>
        <pc:sldMkLst>
          <pc:docMk/>
          <pc:sldMk cId="3884273810" sldId="467"/>
        </pc:sldMkLst>
        <pc:spChg chg="del mod ord">
          <ac:chgData name="Lauren Fordyce" userId="67a44ca6-3024-48a2-ad1d-ef29024be5d6" providerId="ADAL" clId="{4EF75DEA-A84C-4E4D-ACB8-DF971571683B}" dt="2024-07-26T16:41:34.833" v="25743" actId="700"/>
          <ac:spMkLst>
            <pc:docMk/>
            <pc:sldMk cId="3884273810" sldId="467"/>
            <ac:spMk id="2" creationId="{89C68ACC-8BFC-642E-4EA5-F29FC9859180}"/>
          </ac:spMkLst>
        </pc:spChg>
        <pc:spChg chg="del mod ord">
          <ac:chgData name="Lauren Fordyce" userId="67a44ca6-3024-48a2-ad1d-ef29024be5d6" providerId="ADAL" clId="{4EF75DEA-A84C-4E4D-ACB8-DF971571683B}" dt="2024-07-26T16:41:34.833" v="25743" actId="700"/>
          <ac:spMkLst>
            <pc:docMk/>
            <pc:sldMk cId="3884273810" sldId="467"/>
            <ac:spMk id="3" creationId="{8F558AC4-C055-9574-63F4-1C579064FE79}"/>
          </ac:spMkLst>
        </pc:spChg>
        <pc:spChg chg="add mod ord">
          <ac:chgData name="Lauren Fordyce" userId="67a44ca6-3024-48a2-ad1d-ef29024be5d6" providerId="ADAL" clId="{4EF75DEA-A84C-4E4D-ACB8-DF971571683B}" dt="2024-07-26T16:41:38.888" v="25755" actId="20577"/>
          <ac:spMkLst>
            <pc:docMk/>
            <pc:sldMk cId="3884273810" sldId="467"/>
            <ac:spMk id="4" creationId="{C07076CD-1DC9-5397-39C1-09E75BF8EB59}"/>
          </ac:spMkLst>
        </pc:spChg>
        <pc:spChg chg="add mod ord">
          <ac:chgData name="Lauren Fordyce" userId="67a44ca6-3024-48a2-ad1d-ef29024be5d6" providerId="ADAL" clId="{4EF75DEA-A84C-4E4D-ACB8-DF971571683B}" dt="2024-07-26T16:41:50.724" v="25792" actId="20577"/>
          <ac:spMkLst>
            <pc:docMk/>
            <pc:sldMk cId="3884273810" sldId="467"/>
            <ac:spMk id="5" creationId="{786FD63E-3BD3-EDB1-09CD-F626B3482163}"/>
          </ac:spMkLst>
        </pc:spChg>
      </pc:sldChg>
      <pc:sldChg chg="addSp delSp modSp new mod modClrScheme chgLayout modNotesTx">
        <pc:chgData name="Lauren Fordyce" userId="67a44ca6-3024-48a2-ad1d-ef29024be5d6" providerId="ADAL" clId="{4EF75DEA-A84C-4E4D-ACB8-DF971571683B}" dt="2024-08-01T21:03:43.335" v="27196" actId="20577"/>
        <pc:sldMkLst>
          <pc:docMk/>
          <pc:sldMk cId="1940862137" sldId="468"/>
        </pc:sldMkLst>
        <pc:spChg chg="del mod ord">
          <ac:chgData name="Lauren Fordyce" userId="67a44ca6-3024-48a2-ad1d-ef29024be5d6" providerId="ADAL" clId="{4EF75DEA-A84C-4E4D-ACB8-DF971571683B}" dt="2024-08-01T17:13:16.425" v="26863" actId="700"/>
          <ac:spMkLst>
            <pc:docMk/>
            <pc:sldMk cId="1940862137" sldId="468"/>
            <ac:spMk id="2" creationId="{FE4224F7-5A6D-2657-FB21-223B2794145C}"/>
          </ac:spMkLst>
        </pc:spChg>
        <pc:spChg chg="del mod ord">
          <ac:chgData name="Lauren Fordyce" userId="67a44ca6-3024-48a2-ad1d-ef29024be5d6" providerId="ADAL" clId="{4EF75DEA-A84C-4E4D-ACB8-DF971571683B}" dt="2024-08-01T17:13:16.425" v="26863" actId="700"/>
          <ac:spMkLst>
            <pc:docMk/>
            <pc:sldMk cId="1940862137" sldId="468"/>
            <ac:spMk id="3" creationId="{647FC245-BE22-9006-45F1-CF7CC0FEAD8D}"/>
          </ac:spMkLst>
        </pc:spChg>
        <pc:spChg chg="add mod ord">
          <ac:chgData name="Lauren Fordyce" userId="67a44ca6-3024-48a2-ad1d-ef29024be5d6" providerId="ADAL" clId="{4EF75DEA-A84C-4E4D-ACB8-DF971571683B}" dt="2024-08-01T17:13:18.875" v="26872" actId="20577"/>
          <ac:spMkLst>
            <pc:docMk/>
            <pc:sldMk cId="1940862137" sldId="468"/>
            <ac:spMk id="4" creationId="{431E8D10-3ADB-9356-6C38-B2791CFF50C5}"/>
          </ac:spMkLst>
        </pc:spChg>
        <pc:spChg chg="add mod ord">
          <ac:chgData name="Lauren Fordyce" userId="67a44ca6-3024-48a2-ad1d-ef29024be5d6" providerId="ADAL" clId="{4EF75DEA-A84C-4E4D-ACB8-DF971571683B}" dt="2024-08-01T17:13:16.425" v="26863" actId="700"/>
          <ac:spMkLst>
            <pc:docMk/>
            <pc:sldMk cId="1940862137" sldId="468"/>
            <ac:spMk id="5" creationId="{2A2B6B35-CEBA-34A3-F406-0AF4C38BC8BC}"/>
          </ac:spMkLst>
        </pc:spChg>
      </pc:sldChg>
      <pc:sldChg chg="addSp delSp modSp new mod modClrScheme chgLayout modNotesTx">
        <pc:chgData name="Lauren Fordyce" userId="67a44ca6-3024-48a2-ad1d-ef29024be5d6" providerId="ADAL" clId="{4EF75DEA-A84C-4E4D-ACB8-DF971571683B}" dt="2024-08-01T21:11:01.332" v="28882" actId="20577"/>
        <pc:sldMkLst>
          <pc:docMk/>
          <pc:sldMk cId="1599384169" sldId="469"/>
        </pc:sldMkLst>
        <pc:spChg chg="mod ord">
          <ac:chgData name="Lauren Fordyce" userId="67a44ca6-3024-48a2-ad1d-ef29024be5d6" providerId="ADAL" clId="{4EF75DEA-A84C-4E4D-ACB8-DF971571683B}" dt="2024-08-01T21:01:10.964" v="26912" actId="26606"/>
          <ac:spMkLst>
            <pc:docMk/>
            <pc:sldMk cId="1599384169" sldId="469"/>
            <ac:spMk id="2" creationId="{67DEB9FC-5CA9-03C0-AF43-F979FDEE772F}"/>
          </ac:spMkLst>
        </pc:spChg>
        <pc:spChg chg="del">
          <ac:chgData name="Lauren Fordyce" userId="67a44ca6-3024-48a2-ad1d-ef29024be5d6" providerId="ADAL" clId="{4EF75DEA-A84C-4E4D-ACB8-DF971571683B}" dt="2024-08-01T21:01:06.751" v="26909"/>
          <ac:spMkLst>
            <pc:docMk/>
            <pc:sldMk cId="1599384169" sldId="469"/>
            <ac:spMk id="3" creationId="{3C267F99-C870-AF19-C0DB-A15756037B18}"/>
          </ac:spMkLst>
        </pc:spChg>
        <pc:spChg chg="del">
          <ac:chgData name="Lauren Fordyce" userId="67a44ca6-3024-48a2-ad1d-ef29024be5d6" providerId="ADAL" clId="{4EF75DEA-A84C-4E4D-ACB8-DF971571683B}" dt="2024-08-01T21:01:10.964" v="26912" actId="26606"/>
          <ac:spMkLst>
            <pc:docMk/>
            <pc:sldMk cId="1599384169" sldId="469"/>
            <ac:spMk id="4" creationId="{165AD5A1-D4FA-1286-4878-CA93523C88C9}"/>
          </ac:spMkLst>
        </pc:spChg>
        <pc:spChg chg="add del mod">
          <ac:chgData name="Lauren Fordyce" userId="67a44ca6-3024-48a2-ad1d-ef29024be5d6" providerId="ADAL" clId="{4EF75DEA-A84C-4E4D-ACB8-DF971571683B}" dt="2024-08-01T21:02:02.303" v="26916"/>
          <ac:spMkLst>
            <pc:docMk/>
            <pc:sldMk cId="1599384169" sldId="469"/>
            <ac:spMk id="11" creationId="{EEC20B92-CEA5-4DDC-90F5-205062F1BEB7}"/>
          </ac:spMkLst>
        </pc:spChg>
        <pc:picChg chg="add mod modCrop">
          <ac:chgData name="Lauren Fordyce" userId="67a44ca6-3024-48a2-ad1d-ef29024be5d6" providerId="ADAL" clId="{4EF75DEA-A84C-4E4D-ACB8-DF971571683B}" dt="2024-08-01T21:01:23.585" v="26915" actId="1076"/>
          <ac:picMkLst>
            <pc:docMk/>
            <pc:sldMk cId="1599384169" sldId="469"/>
            <ac:picMk id="6" creationId="{B8A97428-4878-14CB-C3A4-0E3F6338F4EE}"/>
          </ac:picMkLst>
        </pc:picChg>
        <pc:picChg chg="add mod">
          <ac:chgData name="Lauren Fordyce" userId="67a44ca6-3024-48a2-ad1d-ef29024be5d6" providerId="ADAL" clId="{4EF75DEA-A84C-4E4D-ACB8-DF971571683B}" dt="2024-08-01T21:02:13.960" v="26922" actId="1076"/>
          <ac:picMkLst>
            <pc:docMk/>
            <pc:sldMk cId="1599384169" sldId="469"/>
            <ac:picMk id="8" creationId="{0F5A75BE-28A8-ECA7-3A9B-87C60D1E3042}"/>
          </ac:picMkLst>
        </pc:picChg>
      </pc:sldChg>
      <pc:sldChg chg="new del">
        <pc:chgData name="Lauren Fordyce" userId="67a44ca6-3024-48a2-ad1d-ef29024be5d6" providerId="ADAL" clId="{4EF75DEA-A84C-4E4D-ACB8-DF971571683B}" dt="2024-08-01T20:58:12.614" v="26875" actId="2696"/>
        <pc:sldMkLst>
          <pc:docMk/>
          <pc:sldMk cId="2835121272" sldId="469"/>
        </pc:sldMkLst>
      </pc:sldChg>
    </pc:docChg>
  </pc:docChgLst>
  <pc:docChgLst>
    <pc:chgData name="Lauren Fordyce" userId="67a44ca6-3024-48a2-ad1d-ef29024be5d6" providerId="ADAL" clId="{CA74A189-F3B5-A34D-8B2B-F00732EA547C}"/>
    <pc:docChg chg="custSel modSld">
      <pc:chgData name="Lauren Fordyce" userId="67a44ca6-3024-48a2-ad1d-ef29024be5d6" providerId="ADAL" clId="{CA74A189-F3B5-A34D-8B2B-F00732EA547C}" dt="2023-11-02T02:27:19.806" v="142" actId="14100"/>
      <pc:docMkLst>
        <pc:docMk/>
      </pc:docMkLst>
      <pc:sldChg chg="modSp mod">
        <pc:chgData name="Lauren Fordyce" userId="67a44ca6-3024-48a2-ad1d-ef29024be5d6" providerId="ADAL" clId="{CA74A189-F3B5-A34D-8B2B-F00732EA547C}" dt="2023-11-02T02:23:53.667" v="22" actId="20577"/>
        <pc:sldMkLst>
          <pc:docMk/>
          <pc:sldMk cId="3054554932" sldId="316"/>
        </pc:sldMkLst>
        <pc:spChg chg="mod">
          <ac:chgData name="Lauren Fordyce" userId="67a44ca6-3024-48a2-ad1d-ef29024be5d6" providerId="ADAL" clId="{CA74A189-F3B5-A34D-8B2B-F00732EA547C}" dt="2023-11-02T02:23:53.667" v="22" actId="20577"/>
          <ac:spMkLst>
            <pc:docMk/>
            <pc:sldMk cId="3054554932" sldId="316"/>
            <ac:spMk id="3" creationId="{6E4A8D2C-F192-0D0A-A587-0D1BA27AFCD6}"/>
          </ac:spMkLst>
        </pc:spChg>
      </pc:sldChg>
      <pc:sldChg chg="modSp mod">
        <pc:chgData name="Lauren Fordyce" userId="67a44ca6-3024-48a2-ad1d-ef29024be5d6" providerId="ADAL" clId="{CA74A189-F3B5-A34D-8B2B-F00732EA547C}" dt="2023-11-02T02:27:19.806" v="142" actId="14100"/>
        <pc:sldMkLst>
          <pc:docMk/>
          <pc:sldMk cId="3458967691" sldId="319"/>
        </pc:sldMkLst>
        <pc:spChg chg="mod">
          <ac:chgData name="Lauren Fordyce" userId="67a44ca6-3024-48a2-ad1d-ef29024be5d6" providerId="ADAL" clId="{CA74A189-F3B5-A34D-8B2B-F00732EA547C}" dt="2023-11-02T02:27:19.806" v="142" actId="14100"/>
          <ac:spMkLst>
            <pc:docMk/>
            <pc:sldMk cId="3458967691" sldId="319"/>
            <ac:spMk id="3" creationId="{8D7559B2-4140-CDF9-1E45-BDCF120D81C4}"/>
          </ac:spMkLst>
        </pc:spChg>
      </pc:sldChg>
      <pc:sldChg chg="modCm">
        <pc:chgData name="Lauren Fordyce" userId="67a44ca6-3024-48a2-ad1d-ef29024be5d6" providerId="ADAL" clId="{CA74A189-F3B5-A34D-8B2B-F00732EA547C}" dt="2023-11-02T02:24:34.472" v="23"/>
        <pc:sldMkLst>
          <pc:docMk/>
          <pc:sldMk cId="847931551" sldId="359"/>
        </pc:sldMkLst>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CA74A189-F3B5-A34D-8B2B-F00732EA547C}" dt="2023-11-02T02:24:34.472" v="23"/>
              <pc2:cmMkLst xmlns:pc2="http://schemas.microsoft.com/office/powerpoint/2019/9/main/command">
                <pc:docMk/>
                <pc:sldMk cId="847931551" sldId="359"/>
                <pc2:cmMk id="{11856AF7-E2FF-6749-85D7-E41A7F28A372}"/>
              </pc2:cmMkLst>
            </pc226:cmChg>
          </p:ext>
        </pc:extLst>
      </pc:sldChg>
      <pc:sldChg chg="modCm">
        <pc:chgData name="Lauren Fordyce" userId="67a44ca6-3024-48a2-ad1d-ef29024be5d6" providerId="ADAL" clId="{CA74A189-F3B5-A34D-8B2B-F00732EA547C}" dt="2023-11-02T02:24:46.417" v="24"/>
        <pc:sldMkLst>
          <pc:docMk/>
          <pc:sldMk cId="1407182025" sldId="361"/>
        </pc:sldMkLst>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CA74A189-F3B5-A34D-8B2B-F00732EA547C}" dt="2023-11-02T02:24:46.417" v="24"/>
              <pc2:cmMkLst xmlns:pc2="http://schemas.microsoft.com/office/powerpoint/2019/9/main/command">
                <pc:docMk/>
                <pc:sldMk cId="1407182025" sldId="361"/>
                <pc2:cmMk id="{AF5FDA7E-D3D7-0C4F-8E19-F87883F36C18}"/>
              </pc2:cmMkLst>
            </pc226:cmChg>
          </p:ext>
        </pc:extLst>
      </pc:sldChg>
    </pc:docChg>
  </pc:docChgLst>
  <pc:docChgLst>
    <pc:chgData name="Lauren Fordyce" userId="67a44ca6-3024-48a2-ad1d-ef29024be5d6" providerId="ADAL" clId="{290D6F8E-B599-3843-AA67-2B159AAF412E}"/>
    <pc:docChg chg="custSel modSld">
      <pc:chgData name="Lauren Fordyce" userId="67a44ca6-3024-48a2-ad1d-ef29024be5d6" providerId="ADAL" clId="{290D6F8E-B599-3843-AA67-2B159AAF412E}" dt="2024-02-14T23:03:51.182" v="40" actId="313"/>
      <pc:docMkLst>
        <pc:docMk/>
      </pc:docMkLst>
      <pc:sldChg chg="addSp modSp mod">
        <pc:chgData name="Lauren Fordyce" userId="67a44ca6-3024-48a2-ad1d-ef29024be5d6" providerId="ADAL" clId="{290D6F8E-B599-3843-AA67-2B159AAF412E}" dt="2024-02-14T23:03:51.182" v="40" actId="313"/>
        <pc:sldMkLst>
          <pc:docMk/>
          <pc:sldMk cId="1423399366" sldId="348"/>
        </pc:sldMkLst>
        <pc:spChg chg="add mod">
          <ac:chgData name="Lauren Fordyce" userId="67a44ca6-3024-48a2-ad1d-ef29024be5d6" providerId="ADAL" clId="{290D6F8E-B599-3843-AA67-2B159AAF412E}" dt="2024-02-14T23:03:51.182" v="40" actId="313"/>
          <ac:spMkLst>
            <pc:docMk/>
            <pc:sldMk cId="1423399366" sldId="348"/>
            <ac:spMk id="2" creationId="{373015F9-7E44-9E92-1FBD-E6B3C0313C52}"/>
          </ac:spMkLst>
        </pc:spChg>
        <pc:picChg chg="mod">
          <ac:chgData name="Lauren Fordyce" userId="67a44ca6-3024-48a2-ad1d-ef29024be5d6" providerId="ADAL" clId="{290D6F8E-B599-3843-AA67-2B159AAF412E}" dt="2024-02-14T23:03:18.130" v="0" actId="1076"/>
          <ac:picMkLst>
            <pc:docMk/>
            <pc:sldMk cId="1423399366" sldId="348"/>
            <ac:picMk id="3" creationId="{6721AC64-C16B-C5BB-9D37-7968C8EE2637}"/>
          </ac:picMkLst>
        </pc:picChg>
      </pc:sldChg>
    </pc:docChg>
  </pc:docChgLst>
  <pc:docChgLst>
    <pc:chgData name="Lauren Fordyce" userId="67a44ca6-3024-48a2-ad1d-ef29024be5d6" providerId="ADAL" clId="{EB71946F-0AE9-B940-BFF2-AC6C78B144A6}"/>
    <pc:docChg chg="undo custSel addSld delSld modSld">
      <pc:chgData name="Lauren Fordyce" userId="67a44ca6-3024-48a2-ad1d-ef29024be5d6" providerId="ADAL" clId="{EB71946F-0AE9-B940-BFF2-AC6C78B144A6}" dt="2024-01-26T22:33:36.847" v="1384" actId="20577"/>
      <pc:docMkLst>
        <pc:docMk/>
      </pc:docMkLst>
      <pc:sldChg chg="addSp delSp modSp mod modClrScheme chgLayout">
        <pc:chgData name="Lauren Fordyce" userId="67a44ca6-3024-48a2-ad1d-ef29024be5d6" providerId="ADAL" clId="{EB71946F-0AE9-B940-BFF2-AC6C78B144A6}" dt="2024-01-24T21:49:04.808" v="141" actId="1076"/>
        <pc:sldMkLst>
          <pc:docMk/>
          <pc:sldMk cId="2383482084" sldId="259"/>
        </pc:sldMkLst>
        <pc:spChg chg="mod ord">
          <ac:chgData name="Lauren Fordyce" userId="67a44ca6-3024-48a2-ad1d-ef29024be5d6" providerId="ADAL" clId="{EB71946F-0AE9-B940-BFF2-AC6C78B144A6}" dt="2024-01-24T21:49:04.808" v="141" actId="1076"/>
          <ac:spMkLst>
            <pc:docMk/>
            <pc:sldMk cId="2383482084" sldId="259"/>
            <ac:spMk id="4" creationId="{C1E3E435-17C4-BB25-A271-F2F993F3EF87}"/>
          </ac:spMkLst>
        </pc:spChg>
        <pc:spChg chg="add del mod ord">
          <ac:chgData name="Lauren Fordyce" userId="67a44ca6-3024-48a2-ad1d-ef29024be5d6" providerId="ADAL" clId="{EB71946F-0AE9-B940-BFF2-AC6C78B144A6}" dt="2024-01-24T21:48:06.468" v="129" actId="26606"/>
          <ac:spMkLst>
            <pc:docMk/>
            <pc:sldMk cId="2383482084" sldId="259"/>
            <ac:spMk id="5" creationId="{B7A1701B-5B83-4FEF-F2E6-7065DEBFA65C}"/>
          </ac:spMkLst>
        </pc:spChg>
        <pc:spChg chg="add del mod">
          <ac:chgData name="Lauren Fordyce" userId="67a44ca6-3024-48a2-ad1d-ef29024be5d6" providerId="ADAL" clId="{EB71946F-0AE9-B940-BFF2-AC6C78B144A6}" dt="2024-01-24T21:48:06.465" v="128" actId="26606"/>
          <ac:spMkLst>
            <pc:docMk/>
            <pc:sldMk cId="2383482084" sldId="259"/>
            <ac:spMk id="9" creationId="{B7A1701B-5B83-4FEF-F2E6-7065DEBFA65C}"/>
          </ac:spMkLst>
        </pc:spChg>
        <pc:spChg chg="add del mod">
          <ac:chgData name="Lauren Fordyce" userId="67a44ca6-3024-48a2-ad1d-ef29024be5d6" providerId="ADAL" clId="{EB71946F-0AE9-B940-BFF2-AC6C78B144A6}" dt="2024-01-24T21:48:15.268" v="130" actId="26606"/>
          <ac:spMkLst>
            <pc:docMk/>
            <pc:sldMk cId="2383482084" sldId="259"/>
            <ac:spMk id="11" creationId="{B7A1701B-5B83-4FEF-F2E6-7065DEBFA65C}"/>
          </ac:spMkLst>
        </pc:spChg>
        <pc:spChg chg="add del mod">
          <ac:chgData name="Lauren Fordyce" userId="67a44ca6-3024-48a2-ad1d-ef29024be5d6" providerId="ADAL" clId="{EB71946F-0AE9-B940-BFF2-AC6C78B144A6}" dt="2024-01-24T21:48:18.441" v="131" actId="700"/>
          <ac:spMkLst>
            <pc:docMk/>
            <pc:sldMk cId="2383482084" sldId="259"/>
            <ac:spMk id="17" creationId="{676E0825-17C2-E88B-0AE5-D9BB1D9EAEB9}"/>
          </ac:spMkLst>
        </pc:spChg>
        <pc:spChg chg="add del mod">
          <ac:chgData name="Lauren Fordyce" userId="67a44ca6-3024-48a2-ad1d-ef29024be5d6" providerId="ADAL" clId="{EB71946F-0AE9-B940-BFF2-AC6C78B144A6}" dt="2024-01-24T21:48:40.046" v="135" actId="478"/>
          <ac:spMkLst>
            <pc:docMk/>
            <pc:sldMk cId="2383482084" sldId="259"/>
            <ac:spMk id="19" creationId="{3F025B6D-6329-55F2-F225-39504B03A204}"/>
          </ac:spMkLst>
        </pc:spChg>
        <pc:spChg chg="add del mod">
          <ac:chgData name="Lauren Fordyce" userId="67a44ca6-3024-48a2-ad1d-ef29024be5d6" providerId="ADAL" clId="{EB71946F-0AE9-B940-BFF2-AC6C78B144A6}" dt="2024-01-24T21:48:37.326" v="134" actId="478"/>
          <ac:spMkLst>
            <pc:docMk/>
            <pc:sldMk cId="2383482084" sldId="259"/>
            <ac:spMk id="21" creationId="{C87147C4-EC09-0FC6-A032-2235A2D1B95A}"/>
          </ac:spMkLst>
        </pc:spChg>
        <pc:graphicFrameChg chg="add del">
          <ac:chgData name="Lauren Fordyce" userId="67a44ca6-3024-48a2-ad1d-ef29024be5d6" providerId="ADAL" clId="{EB71946F-0AE9-B940-BFF2-AC6C78B144A6}" dt="2024-01-24T21:48:04.333" v="126" actId="26606"/>
          <ac:graphicFrameMkLst>
            <pc:docMk/>
            <pc:sldMk cId="2383482084" sldId="259"/>
            <ac:graphicFrameMk id="7" creationId="{7CAE17DC-A453-4A08-4348-2B4A39F9AAC0}"/>
          </ac:graphicFrameMkLst>
        </pc:graphicFrameChg>
        <pc:graphicFrameChg chg="add mod ord modGraphic">
          <ac:chgData name="Lauren Fordyce" userId="67a44ca6-3024-48a2-ad1d-ef29024be5d6" providerId="ADAL" clId="{EB71946F-0AE9-B940-BFF2-AC6C78B144A6}" dt="2024-01-24T21:48:58.880" v="139" actId="1076"/>
          <ac:graphicFrameMkLst>
            <pc:docMk/>
            <pc:sldMk cId="2383482084" sldId="259"/>
            <ac:graphicFrameMk id="13" creationId="{0BC93EAA-0D29-DC4D-6E91-4B1B82EE561C}"/>
          </ac:graphicFrameMkLst>
        </pc:graphicFrameChg>
        <pc:picChg chg="add del">
          <ac:chgData name="Lauren Fordyce" userId="67a44ca6-3024-48a2-ad1d-ef29024be5d6" providerId="ADAL" clId="{EB71946F-0AE9-B940-BFF2-AC6C78B144A6}" dt="2024-01-24T21:48:34.202" v="133" actId="478"/>
          <ac:picMkLst>
            <pc:docMk/>
            <pc:sldMk cId="2383482084" sldId="259"/>
            <ac:picMk id="15" creationId="{00FA671C-728C-340C-B9BE-EAD4752544B8}"/>
          </ac:picMkLst>
        </pc:picChg>
      </pc:sldChg>
      <pc:sldChg chg="del">
        <pc:chgData name="Lauren Fordyce" userId="67a44ca6-3024-48a2-ad1d-ef29024be5d6" providerId="ADAL" clId="{EB71946F-0AE9-B940-BFF2-AC6C78B144A6}" dt="2024-01-24T21:52:26.796" v="144" actId="2696"/>
        <pc:sldMkLst>
          <pc:docMk/>
          <pc:sldMk cId="3578960291" sldId="263"/>
        </pc:sldMkLst>
      </pc:sldChg>
      <pc:sldChg chg="modSp mod">
        <pc:chgData name="Lauren Fordyce" userId="67a44ca6-3024-48a2-ad1d-ef29024be5d6" providerId="ADAL" clId="{EB71946F-0AE9-B940-BFF2-AC6C78B144A6}" dt="2024-01-24T21:53:37.998" v="202" actId="114"/>
        <pc:sldMkLst>
          <pc:docMk/>
          <pc:sldMk cId="3929835377" sldId="264"/>
        </pc:sldMkLst>
        <pc:spChg chg="mod">
          <ac:chgData name="Lauren Fordyce" userId="67a44ca6-3024-48a2-ad1d-ef29024be5d6" providerId="ADAL" clId="{EB71946F-0AE9-B940-BFF2-AC6C78B144A6}" dt="2024-01-24T21:53:37.998" v="202" actId="114"/>
          <ac:spMkLst>
            <pc:docMk/>
            <pc:sldMk cId="3929835377" sldId="264"/>
            <ac:spMk id="3" creationId="{8D039EF1-7F12-FF38-2B25-49CFCEAAE0C9}"/>
          </ac:spMkLst>
        </pc:spChg>
      </pc:sldChg>
      <pc:sldChg chg="add">
        <pc:chgData name="Lauren Fordyce" userId="67a44ca6-3024-48a2-ad1d-ef29024be5d6" providerId="ADAL" clId="{EB71946F-0AE9-B940-BFF2-AC6C78B144A6}" dt="2024-01-24T21:49:49.224" v="142"/>
        <pc:sldMkLst>
          <pc:docMk/>
          <pc:sldMk cId="1359344245" sldId="267"/>
        </pc:sldMkLst>
      </pc:sldChg>
      <pc:sldChg chg="del">
        <pc:chgData name="Lauren Fordyce" userId="67a44ca6-3024-48a2-ad1d-ef29024be5d6" providerId="ADAL" clId="{EB71946F-0AE9-B940-BFF2-AC6C78B144A6}" dt="2024-01-24T22:04:23.807" v="484" actId="2696"/>
        <pc:sldMkLst>
          <pc:docMk/>
          <pc:sldMk cId="554578744" sldId="275"/>
        </pc:sldMkLst>
      </pc:sldChg>
      <pc:sldChg chg="del">
        <pc:chgData name="Lauren Fordyce" userId="67a44ca6-3024-48a2-ad1d-ef29024be5d6" providerId="ADAL" clId="{EB71946F-0AE9-B940-BFF2-AC6C78B144A6}" dt="2024-01-24T22:05:49.933" v="486" actId="2696"/>
        <pc:sldMkLst>
          <pc:docMk/>
          <pc:sldMk cId="512508291" sldId="277"/>
        </pc:sldMkLst>
      </pc:sldChg>
      <pc:sldChg chg="del">
        <pc:chgData name="Lauren Fordyce" userId="67a44ca6-3024-48a2-ad1d-ef29024be5d6" providerId="ADAL" clId="{EB71946F-0AE9-B940-BFF2-AC6C78B144A6}" dt="2024-01-24T22:05:49.933" v="486" actId="2696"/>
        <pc:sldMkLst>
          <pc:docMk/>
          <pc:sldMk cId="1611506982" sldId="278"/>
        </pc:sldMkLst>
      </pc:sldChg>
      <pc:sldChg chg="del">
        <pc:chgData name="Lauren Fordyce" userId="67a44ca6-3024-48a2-ad1d-ef29024be5d6" providerId="ADAL" clId="{EB71946F-0AE9-B940-BFF2-AC6C78B144A6}" dt="2024-01-24T21:52:29.553" v="145" actId="2696"/>
        <pc:sldMkLst>
          <pc:docMk/>
          <pc:sldMk cId="2085201534" sldId="280"/>
        </pc:sldMkLst>
      </pc:sldChg>
      <pc:sldChg chg="add">
        <pc:chgData name="Lauren Fordyce" userId="67a44ca6-3024-48a2-ad1d-ef29024be5d6" providerId="ADAL" clId="{EB71946F-0AE9-B940-BFF2-AC6C78B144A6}" dt="2024-01-24T22:00:51.526" v="343"/>
        <pc:sldMkLst>
          <pc:docMk/>
          <pc:sldMk cId="4512181" sldId="282"/>
        </pc:sldMkLst>
      </pc:sldChg>
      <pc:sldChg chg="del">
        <pc:chgData name="Lauren Fordyce" userId="67a44ca6-3024-48a2-ad1d-ef29024be5d6" providerId="ADAL" clId="{EB71946F-0AE9-B940-BFF2-AC6C78B144A6}" dt="2024-01-24T21:56:22.082" v="204" actId="2696"/>
        <pc:sldMkLst>
          <pc:docMk/>
          <pc:sldMk cId="2037090228" sldId="282"/>
        </pc:sldMkLst>
      </pc:sldChg>
      <pc:sldChg chg="del">
        <pc:chgData name="Lauren Fordyce" userId="67a44ca6-3024-48a2-ad1d-ef29024be5d6" providerId="ADAL" clId="{EB71946F-0AE9-B940-BFF2-AC6C78B144A6}" dt="2024-01-24T21:56:39.404" v="205" actId="2696"/>
        <pc:sldMkLst>
          <pc:docMk/>
          <pc:sldMk cId="1182911244" sldId="283"/>
        </pc:sldMkLst>
      </pc:sldChg>
      <pc:sldChg chg="del">
        <pc:chgData name="Lauren Fordyce" userId="67a44ca6-3024-48a2-ad1d-ef29024be5d6" providerId="ADAL" clId="{EB71946F-0AE9-B940-BFF2-AC6C78B144A6}" dt="2024-01-24T21:58:42.310" v="237" actId="2696"/>
        <pc:sldMkLst>
          <pc:docMk/>
          <pc:sldMk cId="3441752729" sldId="284"/>
        </pc:sldMkLst>
      </pc:sldChg>
      <pc:sldChg chg="del">
        <pc:chgData name="Lauren Fordyce" userId="67a44ca6-3024-48a2-ad1d-ef29024be5d6" providerId="ADAL" clId="{EB71946F-0AE9-B940-BFF2-AC6C78B144A6}" dt="2024-01-24T22:00:23.928" v="342" actId="2696"/>
        <pc:sldMkLst>
          <pc:docMk/>
          <pc:sldMk cId="1572190319" sldId="285"/>
        </pc:sldMkLst>
      </pc:sldChg>
      <pc:sldChg chg="modSp mod">
        <pc:chgData name="Lauren Fordyce" userId="67a44ca6-3024-48a2-ad1d-ef29024be5d6" providerId="ADAL" clId="{EB71946F-0AE9-B940-BFF2-AC6C78B144A6}" dt="2024-01-26T22:30:03.068" v="1121" actId="20577"/>
        <pc:sldMkLst>
          <pc:docMk/>
          <pc:sldMk cId="1894064927" sldId="286"/>
        </pc:sldMkLst>
        <pc:spChg chg="mod">
          <ac:chgData name="Lauren Fordyce" userId="67a44ca6-3024-48a2-ad1d-ef29024be5d6" providerId="ADAL" clId="{EB71946F-0AE9-B940-BFF2-AC6C78B144A6}" dt="2024-01-26T22:30:03.068" v="1121" actId="20577"/>
          <ac:spMkLst>
            <pc:docMk/>
            <pc:sldMk cId="1894064927" sldId="286"/>
            <ac:spMk id="3" creationId="{A2445F92-2FE8-4A52-6D96-A60E6DA48A6F}"/>
          </ac:spMkLst>
        </pc:spChg>
      </pc:sldChg>
      <pc:sldChg chg="add">
        <pc:chgData name="Lauren Fordyce" userId="67a44ca6-3024-48a2-ad1d-ef29024be5d6" providerId="ADAL" clId="{EB71946F-0AE9-B940-BFF2-AC6C78B144A6}" dt="2024-01-24T22:05:11.043" v="485"/>
        <pc:sldMkLst>
          <pc:docMk/>
          <pc:sldMk cId="2915557088" sldId="287"/>
        </pc:sldMkLst>
      </pc:sldChg>
      <pc:sldChg chg="modSp mod">
        <pc:chgData name="Lauren Fordyce" userId="67a44ca6-3024-48a2-ad1d-ef29024be5d6" providerId="ADAL" clId="{EB71946F-0AE9-B940-BFF2-AC6C78B144A6}" dt="2024-01-26T22:33:36.847" v="1384" actId="20577"/>
        <pc:sldMkLst>
          <pc:docMk/>
          <pc:sldMk cId="2844027209" sldId="288"/>
        </pc:sldMkLst>
        <pc:spChg chg="mod">
          <ac:chgData name="Lauren Fordyce" userId="67a44ca6-3024-48a2-ad1d-ef29024be5d6" providerId="ADAL" clId="{EB71946F-0AE9-B940-BFF2-AC6C78B144A6}" dt="2024-01-26T22:33:36.847" v="1384" actId="20577"/>
          <ac:spMkLst>
            <pc:docMk/>
            <pc:sldMk cId="2844027209" sldId="288"/>
            <ac:spMk id="3" creationId="{0690F86F-2D4E-5ADA-5AD4-75F8AF89B92B}"/>
          </ac:spMkLst>
        </pc:spChg>
      </pc:sldChg>
      <pc:sldChg chg="del">
        <pc:chgData name="Lauren Fordyce" userId="67a44ca6-3024-48a2-ad1d-ef29024be5d6" providerId="ADAL" clId="{EB71946F-0AE9-B940-BFF2-AC6C78B144A6}" dt="2024-01-24T22:01:27.380" v="345" actId="2696"/>
        <pc:sldMkLst>
          <pc:docMk/>
          <pc:sldMk cId="3020241519" sldId="290"/>
        </pc:sldMkLst>
      </pc:sldChg>
      <pc:sldChg chg="del modNotesTx">
        <pc:chgData name="Lauren Fordyce" userId="67a44ca6-3024-48a2-ad1d-ef29024be5d6" providerId="ADAL" clId="{EB71946F-0AE9-B940-BFF2-AC6C78B144A6}" dt="2024-01-26T22:33:22.729" v="1374" actId="2696"/>
        <pc:sldMkLst>
          <pc:docMk/>
          <pc:sldMk cId="2449815135" sldId="296"/>
        </pc:sldMkLst>
      </pc:sldChg>
      <pc:sldChg chg="addSp modSp mod modClrScheme chgLayout">
        <pc:chgData name="Lauren Fordyce" userId="67a44ca6-3024-48a2-ad1d-ef29024be5d6" providerId="ADAL" clId="{EB71946F-0AE9-B940-BFF2-AC6C78B144A6}" dt="2024-01-24T22:13:08.879" v="652" actId="20577"/>
        <pc:sldMkLst>
          <pc:docMk/>
          <pc:sldMk cId="3456569944" sldId="300"/>
        </pc:sldMkLst>
        <pc:spChg chg="mod ord">
          <ac:chgData name="Lauren Fordyce" userId="67a44ca6-3024-48a2-ad1d-ef29024be5d6" providerId="ADAL" clId="{EB71946F-0AE9-B940-BFF2-AC6C78B144A6}" dt="2024-01-24T22:12:38.500" v="637" actId="26606"/>
          <ac:spMkLst>
            <pc:docMk/>
            <pc:sldMk cId="3456569944" sldId="300"/>
            <ac:spMk id="2" creationId="{354A63D7-7B54-80F9-C035-3B2521EA1CCB}"/>
          </ac:spMkLst>
        </pc:spChg>
        <pc:spChg chg="mod ord">
          <ac:chgData name="Lauren Fordyce" userId="67a44ca6-3024-48a2-ad1d-ef29024be5d6" providerId="ADAL" clId="{EB71946F-0AE9-B940-BFF2-AC6C78B144A6}" dt="2024-01-24T22:13:08.879" v="652" actId="20577"/>
          <ac:spMkLst>
            <pc:docMk/>
            <pc:sldMk cId="3456569944" sldId="300"/>
            <ac:spMk id="3" creationId="{74C042C9-4D30-80A1-2459-6D7FA41CBA29}"/>
          </ac:spMkLst>
        </pc:spChg>
        <pc:picChg chg="add mod">
          <ac:chgData name="Lauren Fordyce" userId="67a44ca6-3024-48a2-ad1d-ef29024be5d6" providerId="ADAL" clId="{EB71946F-0AE9-B940-BFF2-AC6C78B144A6}" dt="2024-01-24T22:12:38.500" v="637" actId="26606"/>
          <ac:picMkLst>
            <pc:docMk/>
            <pc:sldMk cId="3456569944" sldId="300"/>
            <ac:picMk id="4" creationId="{6FD82DC6-7AAC-6F42-6DD4-9345278C698C}"/>
          </ac:picMkLst>
        </pc:picChg>
      </pc:sldChg>
      <pc:sldChg chg="addSp delSp modSp mod">
        <pc:chgData name="Lauren Fordyce" userId="67a44ca6-3024-48a2-ad1d-ef29024be5d6" providerId="ADAL" clId="{EB71946F-0AE9-B940-BFF2-AC6C78B144A6}" dt="2024-01-26T22:25:44.022" v="912"/>
        <pc:sldMkLst>
          <pc:docMk/>
          <pc:sldMk cId="4242824180" sldId="307"/>
        </pc:sldMkLst>
        <pc:spChg chg="add del mod">
          <ac:chgData name="Lauren Fordyce" userId="67a44ca6-3024-48a2-ad1d-ef29024be5d6" providerId="ADAL" clId="{EB71946F-0AE9-B940-BFF2-AC6C78B144A6}" dt="2024-01-26T22:25:44.022" v="912"/>
          <ac:spMkLst>
            <pc:docMk/>
            <pc:sldMk cId="4242824180" sldId="307"/>
            <ac:spMk id="2" creationId="{79C5B671-F6FD-50FE-51F2-C0CF89A80F93}"/>
          </ac:spMkLst>
        </pc:spChg>
      </pc:sldChg>
      <pc:sldChg chg="del">
        <pc:chgData name="Lauren Fordyce" userId="67a44ca6-3024-48a2-ad1d-ef29024be5d6" providerId="ADAL" clId="{EB71946F-0AE9-B940-BFF2-AC6C78B144A6}" dt="2024-01-24T22:05:49.933" v="486" actId="2696"/>
        <pc:sldMkLst>
          <pc:docMk/>
          <pc:sldMk cId="3341180489" sldId="312"/>
        </pc:sldMkLst>
      </pc:sldChg>
      <pc:sldChg chg="modSp mod">
        <pc:chgData name="Lauren Fordyce" userId="67a44ca6-3024-48a2-ad1d-ef29024be5d6" providerId="ADAL" clId="{EB71946F-0AE9-B940-BFF2-AC6C78B144A6}" dt="2024-01-24T21:43:36.267" v="29" actId="20577"/>
        <pc:sldMkLst>
          <pc:docMk/>
          <pc:sldMk cId="3054554932" sldId="316"/>
        </pc:sldMkLst>
        <pc:spChg chg="mod">
          <ac:chgData name="Lauren Fordyce" userId="67a44ca6-3024-48a2-ad1d-ef29024be5d6" providerId="ADAL" clId="{EB71946F-0AE9-B940-BFF2-AC6C78B144A6}" dt="2024-01-24T21:43:36.267" v="29" actId="20577"/>
          <ac:spMkLst>
            <pc:docMk/>
            <pc:sldMk cId="3054554932" sldId="316"/>
            <ac:spMk id="3" creationId="{6E4A8D2C-F192-0D0A-A587-0D1BA27AFCD6}"/>
          </ac:spMkLst>
        </pc:spChg>
      </pc:sldChg>
      <pc:sldChg chg="modSp mod">
        <pc:chgData name="Lauren Fordyce" userId="67a44ca6-3024-48a2-ad1d-ef29024be5d6" providerId="ADAL" clId="{EB71946F-0AE9-B940-BFF2-AC6C78B144A6}" dt="2024-01-24T21:46:05.905" v="123" actId="27636"/>
        <pc:sldMkLst>
          <pc:docMk/>
          <pc:sldMk cId="1950356266" sldId="317"/>
        </pc:sldMkLst>
        <pc:spChg chg="mod">
          <ac:chgData name="Lauren Fordyce" userId="67a44ca6-3024-48a2-ad1d-ef29024be5d6" providerId="ADAL" clId="{EB71946F-0AE9-B940-BFF2-AC6C78B144A6}" dt="2024-01-24T21:46:05.905" v="123" actId="27636"/>
          <ac:spMkLst>
            <pc:docMk/>
            <pc:sldMk cId="1950356266" sldId="317"/>
            <ac:spMk id="3" creationId="{D12068EB-7857-0057-424F-D2C7FCFE9BF0}"/>
          </ac:spMkLst>
        </pc:spChg>
      </pc:sldChg>
      <pc:sldChg chg="del">
        <pc:chgData name="Lauren Fordyce" userId="67a44ca6-3024-48a2-ad1d-ef29024be5d6" providerId="ADAL" clId="{EB71946F-0AE9-B940-BFF2-AC6C78B144A6}" dt="2024-01-24T22:07:07.179" v="527" actId="2696"/>
        <pc:sldMkLst>
          <pc:docMk/>
          <pc:sldMk cId="3458967691" sldId="319"/>
        </pc:sldMkLst>
      </pc:sldChg>
      <pc:sldChg chg="modSp mod">
        <pc:chgData name="Lauren Fordyce" userId="67a44ca6-3024-48a2-ad1d-ef29024be5d6" providerId="ADAL" clId="{EB71946F-0AE9-B940-BFF2-AC6C78B144A6}" dt="2024-01-24T22:17:09.733" v="907" actId="20577"/>
        <pc:sldMkLst>
          <pc:docMk/>
          <pc:sldMk cId="735946222" sldId="323"/>
        </pc:sldMkLst>
        <pc:spChg chg="mod">
          <ac:chgData name="Lauren Fordyce" userId="67a44ca6-3024-48a2-ad1d-ef29024be5d6" providerId="ADAL" clId="{EB71946F-0AE9-B940-BFF2-AC6C78B144A6}" dt="2024-01-24T22:17:09.733" v="907" actId="20577"/>
          <ac:spMkLst>
            <pc:docMk/>
            <pc:sldMk cId="735946222" sldId="323"/>
            <ac:spMk id="3" creationId="{D0D5396E-92F1-9A96-5698-6D98F32B929F}"/>
          </ac:spMkLst>
        </pc:spChg>
      </pc:sldChg>
      <pc:sldChg chg="modSp mod">
        <pc:chgData name="Lauren Fordyce" userId="67a44ca6-3024-48a2-ad1d-ef29024be5d6" providerId="ADAL" clId="{EB71946F-0AE9-B940-BFF2-AC6C78B144A6}" dt="2024-01-24T22:17:29.113" v="909" actId="13926"/>
        <pc:sldMkLst>
          <pc:docMk/>
          <pc:sldMk cId="2046486778" sldId="324"/>
        </pc:sldMkLst>
        <pc:spChg chg="mod">
          <ac:chgData name="Lauren Fordyce" userId="67a44ca6-3024-48a2-ad1d-ef29024be5d6" providerId="ADAL" clId="{EB71946F-0AE9-B940-BFF2-AC6C78B144A6}" dt="2024-01-24T22:17:29.113" v="909" actId="13926"/>
          <ac:spMkLst>
            <pc:docMk/>
            <pc:sldMk cId="2046486778" sldId="324"/>
            <ac:spMk id="3" creationId="{0C0F600D-616A-3C89-D8BB-AC2D9B39E6DE}"/>
          </ac:spMkLst>
        </pc:spChg>
      </pc:sldChg>
      <pc:sldChg chg="modSp add mod modNotesTx">
        <pc:chgData name="Lauren Fordyce" userId="67a44ca6-3024-48a2-ad1d-ef29024be5d6" providerId="ADAL" clId="{EB71946F-0AE9-B940-BFF2-AC6C78B144A6}" dt="2024-01-26T22:27:31.922" v="946" actId="255"/>
        <pc:sldMkLst>
          <pc:docMk/>
          <pc:sldMk cId="702626578" sldId="339"/>
        </pc:sldMkLst>
        <pc:spChg chg="mod">
          <ac:chgData name="Lauren Fordyce" userId="67a44ca6-3024-48a2-ad1d-ef29024be5d6" providerId="ADAL" clId="{EB71946F-0AE9-B940-BFF2-AC6C78B144A6}" dt="2024-01-26T22:27:31.922" v="946" actId="255"/>
          <ac:spMkLst>
            <pc:docMk/>
            <pc:sldMk cId="702626578" sldId="339"/>
            <ac:spMk id="2" creationId="{3BFF9E0E-2A38-0A4D-87D5-25CBAA0AD746}"/>
          </ac:spMkLst>
        </pc:spChg>
        <pc:spChg chg="mod">
          <ac:chgData name="Lauren Fordyce" userId="67a44ca6-3024-48a2-ad1d-ef29024be5d6" providerId="ADAL" clId="{EB71946F-0AE9-B940-BFF2-AC6C78B144A6}" dt="2024-01-26T22:27:22.482" v="943" actId="1076"/>
          <ac:spMkLst>
            <pc:docMk/>
            <pc:sldMk cId="702626578" sldId="339"/>
            <ac:spMk id="6" creationId="{EAD7CDAE-2611-1B4B-B7CC-5BA27B8F06D7}"/>
          </ac:spMkLst>
        </pc:spChg>
        <pc:grpChg chg="mod">
          <ac:chgData name="Lauren Fordyce" userId="67a44ca6-3024-48a2-ad1d-ef29024be5d6" providerId="ADAL" clId="{EB71946F-0AE9-B940-BFF2-AC6C78B144A6}" dt="2024-01-26T22:27:22.482" v="943" actId="1076"/>
          <ac:grpSpMkLst>
            <pc:docMk/>
            <pc:sldMk cId="702626578" sldId="339"/>
            <ac:grpSpMk id="5" creationId="{FA1CB79A-AD40-9E44-BB52-D7B534151822}"/>
          </ac:grpSpMkLst>
        </pc:grpChg>
        <pc:picChg chg="mod">
          <ac:chgData name="Lauren Fordyce" userId="67a44ca6-3024-48a2-ad1d-ef29024be5d6" providerId="ADAL" clId="{EB71946F-0AE9-B940-BFF2-AC6C78B144A6}" dt="2024-01-26T22:27:22.482" v="943" actId="1076"/>
          <ac:picMkLst>
            <pc:docMk/>
            <pc:sldMk cId="702626578" sldId="339"/>
            <ac:picMk id="7" creationId="{DF58F18B-94E1-E247-99F4-28686F24A5B6}"/>
          </ac:picMkLst>
        </pc:picChg>
      </pc:sldChg>
      <pc:sldChg chg="modSp mod">
        <pc:chgData name="Lauren Fordyce" userId="67a44ca6-3024-48a2-ad1d-ef29024be5d6" providerId="ADAL" clId="{EB71946F-0AE9-B940-BFF2-AC6C78B144A6}" dt="2024-01-24T22:14:07.737" v="705" actId="20577"/>
        <pc:sldMkLst>
          <pc:docMk/>
          <pc:sldMk cId="3060956444" sldId="357"/>
        </pc:sldMkLst>
        <pc:spChg chg="mod">
          <ac:chgData name="Lauren Fordyce" userId="67a44ca6-3024-48a2-ad1d-ef29024be5d6" providerId="ADAL" clId="{EB71946F-0AE9-B940-BFF2-AC6C78B144A6}" dt="2024-01-24T22:14:07.737" v="705" actId="20577"/>
          <ac:spMkLst>
            <pc:docMk/>
            <pc:sldMk cId="3060956444" sldId="357"/>
            <ac:spMk id="3" creationId="{74C042C9-4D30-80A1-2459-6D7FA41CBA29}"/>
          </ac:spMkLst>
        </pc:spChg>
      </pc:sldChg>
      <pc:sldChg chg="add modNotesTx">
        <pc:chgData name="Lauren Fordyce" userId="67a44ca6-3024-48a2-ad1d-ef29024be5d6" providerId="ADAL" clId="{EB71946F-0AE9-B940-BFF2-AC6C78B144A6}" dt="2024-01-24T21:53:18.622" v="198" actId="20577"/>
        <pc:sldMkLst>
          <pc:docMk/>
          <pc:sldMk cId="4012649691" sldId="363"/>
        </pc:sldMkLst>
      </pc:sldChg>
      <pc:sldChg chg="modSp add">
        <pc:chgData name="Lauren Fordyce" userId="67a44ca6-3024-48a2-ad1d-ef29024be5d6" providerId="ADAL" clId="{EB71946F-0AE9-B940-BFF2-AC6C78B144A6}" dt="2024-01-26T22:26:13.660" v="931" actId="20577"/>
        <pc:sldMkLst>
          <pc:docMk/>
          <pc:sldMk cId="3957343590" sldId="364"/>
        </pc:sldMkLst>
        <pc:graphicFrameChg chg="mod">
          <ac:chgData name="Lauren Fordyce" userId="67a44ca6-3024-48a2-ad1d-ef29024be5d6" providerId="ADAL" clId="{EB71946F-0AE9-B940-BFF2-AC6C78B144A6}" dt="2024-01-26T22:26:13.660" v="931" actId="20577"/>
          <ac:graphicFrameMkLst>
            <pc:docMk/>
            <pc:sldMk cId="3957343590" sldId="364"/>
            <ac:graphicFrameMk id="7" creationId="{5803A0ED-1D8C-4D3F-A562-77C9F5EE090F}"/>
          </ac:graphicFrameMkLst>
        </pc:graphicFrameChg>
      </pc:sldChg>
      <pc:sldChg chg="modSp add mod">
        <pc:chgData name="Lauren Fordyce" userId="67a44ca6-3024-48a2-ad1d-ef29024be5d6" providerId="ADAL" clId="{EB71946F-0AE9-B940-BFF2-AC6C78B144A6}" dt="2024-01-24T21:59:10.090" v="243" actId="20577"/>
        <pc:sldMkLst>
          <pc:docMk/>
          <pc:sldMk cId="1593894245" sldId="395"/>
        </pc:sldMkLst>
        <pc:spChg chg="mod">
          <ac:chgData name="Lauren Fordyce" userId="67a44ca6-3024-48a2-ad1d-ef29024be5d6" providerId="ADAL" clId="{EB71946F-0AE9-B940-BFF2-AC6C78B144A6}" dt="2024-01-24T21:59:10.090" v="243" actId="20577"/>
          <ac:spMkLst>
            <pc:docMk/>
            <pc:sldMk cId="1593894245" sldId="395"/>
            <ac:spMk id="4" creationId="{FE7F1419-9102-4666-055E-5CF2688C2DE3}"/>
          </ac:spMkLst>
        </pc:spChg>
      </pc:sldChg>
      <pc:sldChg chg="add">
        <pc:chgData name="Lauren Fordyce" userId="67a44ca6-3024-48a2-ad1d-ef29024be5d6" providerId="ADAL" clId="{EB71946F-0AE9-B940-BFF2-AC6C78B144A6}" dt="2024-01-24T22:00:21.087" v="341"/>
        <pc:sldMkLst>
          <pc:docMk/>
          <pc:sldMk cId="1835516487" sldId="396"/>
        </pc:sldMkLst>
      </pc:sldChg>
      <pc:sldChg chg="modSp add mod">
        <pc:chgData name="Lauren Fordyce" userId="67a44ca6-3024-48a2-ad1d-ef29024be5d6" providerId="ADAL" clId="{EB71946F-0AE9-B940-BFF2-AC6C78B144A6}" dt="2024-01-26T22:33:11.315" v="1373" actId="20577"/>
        <pc:sldMkLst>
          <pc:docMk/>
          <pc:sldMk cId="4272220940" sldId="398"/>
        </pc:sldMkLst>
        <pc:spChg chg="mod">
          <ac:chgData name="Lauren Fordyce" userId="67a44ca6-3024-48a2-ad1d-ef29024be5d6" providerId="ADAL" clId="{EB71946F-0AE9-B940-BFF2-AC6C78B144A6}" dt="2024-01-26T22:30:40.865" v="1168" actId="20577"/>
          <ac:spMkLst>
            <pc:docMk/>
            <pc:sldMk cId="4272220940" sldId="398"/>
            <ac:spMk id="2" creationId="{EEF8C808-B696-07CC-79D1-FEB7A67E478B}"/>
          </ac:spMkLst>
        </pc:spChg>
        <pc:spChg chg="mod">
          <ac:chgData name="Lauren Fordyce" userId="67a44ca6-3024-48a2-ad1d-ef29024be5d6" providerId="ADAL" clId="{EB71946F-0AE9-B940-BFF2-AC6C78B144A6}" dt="2024-01-26T22:33:11.315" v="1373" actId="20577"/>
          <ac:spMkLst>
            <pc:docMk/>
            <pc:sldMk cId="4272220940" sldId="398"/>
            <ac:spMk id="7" creationId="{E04FB570-0D99-0FB2-B355-C35CBCE87B47}"/>
          </ac:spMkLst>
        </pc:spChg>
      </pc:sldChg>
      <pc:sldChg chg="add">
        <pc:chgData name="Lauren Fordyce" userId="67a44ca6-3024-48a2-ad1d-ef29024be5d6" providerId="ADAL" clId="{EB71946F-0AE9-B940-BFF2-AC6C78B144A6}" dt="2024-01-24T22:05:11.043" v="485"/>
        <pc:sldMkLst>
          <pc:docMk/>
          <pc:sldMk cId="3245838991" sldId="401"/>
        </pc:sldMkLst>
      </pc:sldChg>
      <pc:sldChg chg="add">
        <pc:chgData name="Lauren Fordyce" userId="67a44ca6-3024-48a2-ad1d-ef29024be5d6" providerId="ADAL" clId="{EB71946F-0AE9-B940-BFF2-AC6C78B144A6}" dt="2024-01-24T22:05:11.043" v="485"/>
        <pc:sldMkLst>
          <pc:docMk/>
          <pc:sldMk cId="3516833898" sldId="402"/>
        </pc:sldMkLst>
      </pc:sldChg>
      <pc:sldChg chg="modSp add mod">
        <pc:chgData name="Lauren Fordyce" userId="67a44ca6-3024-48a2-ad1d-ef29024be5d6" providerId="ADAL" clId="{EB71946F-0AE9-B940-BFF2-AC6C78B144A6}" dt="2024-01-24T22:06:19.775" v="526" actId="20577"/>
        <pc:sldMkLst>
          <pc:docMk/>
          <pc:sldMk cId="2157613028" sldId="403"/>
        </pc:sldMkLst>
        <pc:spChg chg="mod">
          <ac:chgData name="Lauren Fordyce" userId="67a44ca6-3024-48a2-ad1d-ef29024be5d6" providerId="ADAL" clId="{EB71946F-0AE9-B940-BFF2-AC6C78B144A6}" dt="2024-01-24T22:06:19.775" v="526" actId="20577"/>
          <ac:spMkLst>
            <pc:docMk/>
            <pc:sldMk cId="2157613028" sldId="403"/>
            <ac:spMk id="3" creationId="{A150EB78-E2C1-0AC8-6760-4027C31144AE}"/>
          </ac:spMkLst>
        </pc:spChg>
      </pc:sldChg>
      <pc:sldChg chg="add">
        <pc:chgData name="Lauren Fordyce" userId="67a44ca6-3024-48a2-ad1d-ef29024be5d6" providerId="ADAL" clId="{EB71946F-0AE9-B940-BFF2-AC6C78B144A6}" dt="2024-01-24T22:05:11.043" v="485"/>
        <pc:sldMkLst>
          <pc:docMk/>
          <pc:sldMk cId="3900092017" sldId="405"/>
        </pc:sldMkLst>
      </pc:sldChg>
      <pc:sldChg chg="add del">
        <pc:chgData name="Lauren Fordyce" userId="67a44ca6-3024-48a2-ad1d-ef29024be5d6" providerId="ADAL" clId="{EB71946F-0AE9-B940-BFF2-AC6C78B144A6}" dt="2024-01-24T22:14:44.377" v="707" actId="2696"/>
        <pc:sldMkLst>
          <pc:docMk/>
          <pc:sldMk cId="3921893999" sldId="406"/>
        </pc:sldMkLst>
      </pc:sldChg>
      <pc:sldChg chg="add">
        <pc:chgData name="Lauren Fordyce" userId="67a44ca6-3024-48a2-ad1d-ef29024be5d6" providerId="ADAL" clId="{EB71946F-0AE9-B940-BFF2-AC6C78B144A6}" dt="2024-01-24T22:00:51.526" v="343"/>
        <pc:sldMkLst>
          <pc:docMk/>
          <pc:sldMk cId="4021043978" sldId="419"/>
        </pc:sldMkLst>
      </pc:sldChg>
      <pc:sldChg chg="add modNotesTx">
        <pc:chgData name="Lauren Fordyce" userId="67a44ca6-3024-48a2-ad1d-ef29024be5d6" providerId="ADAL" clId="{EB71946F-0AE9-B940-BFF2-AC6C78B144A6}" dt="2024-01-24T22:03:30.635" v="449" actId="20577"/>
        <pc:sldMkLst>
          <pc:docMk/>
          <pc:sldMk cId="338470574" sldId="420"/>
        </pc:sldMkLst>
      </pc:sldChg>
      <pc:sldChg chg="modSp add mod">
        <pc:chgData name="Lauren Fordyce" userId="67a44ca6-3024-48a2-ad1d-ef29024be5d6" providerId="ADAL" clId="{EB71946F-0AE9-B940-BFF2-AC6C78B144A6}" dt="2024-01-24T22:03:51.632" v="482" actId="20577"/>
        <pc:sldMkLst>
          <pc:docMk/>
          <pc:sldMk cId="1333555341" sldId="421"/>
        </pc:sldMkLst>
        <pc:spChg chg="mod">
          <ac:chgData name="Lauren Fordyce" userId="67a44ca6-3024-48a2-ad1d-ef29024be5d6" providerId="ADAL" clId="{EB71946F-0AE9-B940-BFF2-AC6C78B144A6}" dt="2024-01-24T22:03:51.632" v="482" actId="20577"/>
          <ac:spMkLst>
            <pc:docMk/>
            <pc:sldMk cId="1333555341" sldId="421"/>
            <ac:spMk id="3" creationId="{8D7559B2-4140-CDF9-1E45-BDCF120D81C4}"/>
          </ac:spMkLst>
        </pc:spChg>
      </pc:sldChg>
      <pc:sldChg chg="add">
        <pc:chgData name="Lauren Fordyce" userId="67a44ca6-3024-48a2-ad1d-ef29024be5d6" providerId="ADAL" clId="{EB71946F-0AE9-B940-BFF2-AC6C78B144A6}" dt="2024-01-24T22:04:21.677" v="483"/>
        <pc:sldMkLst>
          <pc:docMk/>
          <pc:sldMk cId="1022670121" sldId="422"/>
        </pc:sldMkLst>
      </pc:sldChg>
      <pc:sldChg chg="add">
        <pc:chgData name="Lauren Fordyce" userId="67a44ca6-3024-48a2-ad1d-ef29024be5d6" providerId="ADAL" clId="{EB71946F-0AE9-B940-BFF2-AC6C78B144A6}" dt="2024-01-24T22:05:11.043" v="485"/>
        <pc:sldMkLst>
          <pc:docMk/>
          <pc:sldMk cId="3410499512" sldId="423"/>
        </pc:sldMkLst>
      </pc:sldChg>
      <pc:sldChg chg="add">
        <pc:chgData name="Lauren Fordyce" userId="67a44ca6-3024-48a2-ad1d-ef29024be5d6" providerId="ADAL" clId="{EB71946F-0AE9-B940-BFF2-AC6C78B144A6}" dt="2024-01-24T22:05:11.043" v="485"/>
        <pc:sldMkLst>
          <pc:docMk/>
          <pc:sldMk cId="2935730094" sldId="424"/>
        </pc:sldMkLst>
      </pc:sldChg>
      <pc:sldChg chg="add">
        <pc:chgData name="Lauren Fordyce" userId="67a44ca6-3024-48a2-ad1d-ef29024be5d6" providerId="ADAL" clId="{EB71946F-0AE9-B940-BFF2-AC6C78B144A6}" dt="2024-01-24T22:05:11.043" v="485"/>
        <pc:sldMkLst>
          <pc:docMk/>
          <pc:sldMk cId="1086476446" sldId="425"/>
        </pc:sldMkLst>
      </pc:sldChg>
    </pc:docChg>
  </pc:docChgLst>
  <pc:docChgLst>
    <pc:chgData name="Karey Windbiel" userId="1dc2ff13-ee84-46d3-8216-f7b93381096c" providerId="ADAL" clId="{5180032D-E61A-1847-803E-EF0FF0EEDF22}"/>
    <pc:docChg chg="">
      <pc:chgData name="Karey Windbiel" userId="1dc2ff13-ee84-46d3-8216-f7b93381096c" providerId="ADAL" clId="{5180032D-E61A-1847-803E-EF0FF0EEDF22}" dt="2024-06-27T19:10:18.462" v="4"/>
      <pc:docMkLst>
        <pc:docMk/>
      </pc:docMkLst>
      <pc:sldChg chg="addCm">
        <pc:chgData name="Karey Windbiel" userId="1dc2ff13-ee84-46d3-8216-f7b93381096c" providerId="ADAL" clId="{5180032D-E61A-1847-803E-EF0FF0EEDF22}" dt="2024-06-27T19:02:48.069" v="0"/>
        <pc:sldMkLst>
          <pc:docMk/>
          <pc:sldMk cId="733520387" sldId="311"/>
        </pc:sldMkLst>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5180032D-E61A-1847-803E-EF0FF0EEDF22}" dt="2024-06-27T19:02:48.069" v="0"/>
              <pc2:cmMkLst xmlns:pc2="http://schemas.microsoft.com/office/powerpoint/2019/9/main/command">
                <pc:docMk/>
                <pc:sldMk cId="733520387" sldId="311"/>
                <pc2:cmMk id="{584A2A86-1EE0-DA47-A167-0FF70758CBC3}"/>
              </pc2:cmMkLst>
            </pc226:cmChg>
          </p:ext>
        </pc:extLst>
      </pc:sldChg>
      <pc:sldChg chg="addCm">
        <pc:chgData name="Karey Windbiel" userId="1dc2ff13-ee84-46d3-8216-f7b93381096c" providerId="ADAL" clId="{5180032D-E61A-1847-803E-EF0FF0EEDF22}" dt="2024-06-27T19:06:03.596" v="3"/>
        <pc:sldMkLst>
          <pc:docMk/>
          <pc:sldMk cId="1593894245" sldId="395"/>
        </pc:sldMkLst>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5180032D-E61A-1847-803E-EF0FF0EEDF22}" dt="2024-06-27T19:06:03.596" v="3"/>
              <pc2:cmMkLst xmlns:pc2="http://schemas.microsoft.com/office/powerpoint/2019/9/main/command">
                <pc:docMk/>
                <pc:sldMk cId="1593894245" sldId="395"/>
                <pc2:cmMk id="{97338C59-FEEE-8646-9EAE-4CE872DB16BF}"/>
              </pc2:cmMkLst>
            </pc226:cmChg>
          </p:ext>
        </pc:extLst>
      </pc:sldChg>
      <pc:sldChg chg="addCm">
        <pc:chgData name="Karey Windbiel" userId="1dc2ff13-ee84-46d3-8216-f7b93381096c" providerId="ADAL" clId="{5180032D-E61A-1847-803E-EF0FF0EEDF22}" dt="2024-06-27T19:10:18.462" v="4"/>
        <pc:sldMkLst>
          <pc:docMk/>
          <pc:sldMk cId="3713077073" sldId="439"/>
        </pc:sldMkLst>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5180032D-E61A-1847-803E-EF0FF0EEDF22}" dt="2024-06-27T19:10:18.462" v="4"/>
              <pc2:cmMkLst xmlns:pc2="http://schemas.microsoft.com/office/powerpoint/2019/9/main/command">
                <pc:docMk/>
                <pc:sldMk cId="3713077073" sldId="439"/>
                <pc2:cmMk id="{B94D8773-2F13-954F-A899-964070D2F94B}"/>
              </pc2:cmMkLst>
            </pc226:cmChg>
          </p:ext>
        </pc:extLst>
      </pc:sldChg>
      <pc:sldChg chg="addCm modCm">
        <pc:chgData name="Karey Windbiel" userId="1dc2ff13-ee84-46d3-8216-f7b93381096c" providerId="ADAL" clId="{5180032D-E61A-1847-803E-EF0FF0EEDF22}" dt="2024-06-27T19:04:14.577" v="2"/>
        <pc:sldMkLst>
          <pc:docMk/>
          <pc:sldMk cId="1624916194" sldId="446"/>
        </pc:sldMkLst>
        <pc:extLst>
          <p:ext xmlns:p="http://schemas.openxmlformats.org/presentationml/2006/main" uri="{D6D511B9-2390-475A-947B-AFAB55BFBCF1}">
            <pc226:cmChg xmlns:pc226="http://schemas.microsoft.com/office/powerpoint/2022/06/main/command" chg="add">
              <pc226:chgData name="Karey Windbiel" userId="1dc2ff13-ee84-46d3-8216-f7b93381096c" providerId="ADAL" clId="{5180032D-E61A-1847-803E-EF0FF0EEDF22}" dt="2024-06-27T19:04:14.577" v="2"/>
              <pc2:cmMkLst xmlns:pc2="http://schemas.microsoft.com/office/powerpoint/2019/9/main/command">
                <pc:docMk/>
                <pc:sldMk cId="1624916194" sldId="446"/>
                <pc2:cmMk id="{686D1F82-9860-5940-93C9-DB204F0DA8BE}"/>
              </pc2:cmMkLst>
              <pc226:cmRplyChg chg="add">
                <pc226:chgData name="Karey Windbiel" userId="1dc2ff13-ee84-46d3-8216-f7b93381096c" providerId="ADAL" clId="{5180032D-E61A-1847-803E-EF0FF0EEDF22}" dt="2024-06-27T19:04:14.577" v="2"/>
                <pc2:cmRplyMkLst xmlns:pc2="http://schemas.microsoft.com/office/powerpoint/2019/9/main/command">
                  <pc:docMk/>
                  <pc:sldMk cId="1624916194" sldId="446"/>
                  <pc2:cmMk id="{686D1F82-9860-5940-93C9-DB204F0DA8BE}"/>
                  <pc2:cmRplyMk id="{A87880AB-5FE8-054F-B4DB-F0B3D4698CB7}"/>
                </pc2:cmRplyMkLst>
              </pc226:cmRplyChg>
            </pc226:cmChg>
          </p:ext>
        </pc:extLst>
      </pc:sldChg>
    </pc:docChg>
  </pc:docChgLst>
  <pc:docChgLst>
    <pc:chgData name="Lauren Fordyce" userId="67a44ca6-3024-48a2-ad1d-ef29024be5d6" providerId="ADAL" clId="{1DCD5FAC-6836-8447-BDC9-CB0535D6673C}"/>
    <pc:docChg chg="undo redo custSel addSld delSld modSld sldOrd addSection delSection modSection">
      <pc:chgData name="Lauren Fordyce" userId="67a44ca6-3024-48a2-ad1d-ef29024be5d6" providerId="ADAL" clId="{1DCD5FAC-6836-8447-BDC9-CB0535D6673C}" dt="2024-07-15T18:13:46.698" v="21966" actId="20577"/>
      <pc:docMkLst>
        <pc:docMk/>
      </pc:docMkLst>
      <pc:sldChg chg="addSp delSp modSp mod modClrScheme chgLayout modNotesTx">
        <pc:chgData name="Lauren Fordyce" userId="67a44ca6-3024-48a2-ad1d-ef29024be5d6" providerId="ADAL" clId="{1DCD5FAC-6836-8447-BDC9-CB0535D6673C}" dt="2024-07-11T20:38:14.138" v="20447" actId="12"/>
        <pc:sldMkLst>
          <pc:docMk/>
          <pc:sldMk cId="2912848397" sldId="258"/>
        </pc:sldMkLst>
        <pc:spChg chg="add mod">
          <ac:chgData name="Lauren Fordyce" userId="67a44ca6-3024-48a2-ad1d-ef29024be5d6" providerId="ADAL" clId="{1DCD5FAC-6836-8447-BDC9-CB0535D6673C}" dt="2024-06-27T21:05:02.297" v="10129" actId="1076"/>
          <ac:spMkLst>
            <pc:docMk/>
            <pc:sldMk cId="2912848397" sldId="258"/>
            <ac:spMk id="2" creationId="{99CA4B54-D6CD-D986-CA7D-73ECC1BE54A6}"/>
          </ac:spMkLst>
        </pc:spChg>
        <pc:spChg chg="del mod ord">
          <ac:chgData name="Lauren Fordyce" userId="67a44ca6-3024-48a2-ad1d-ef29024be5d6" providerId="ADAL" clId="{1DCD5FAC-6836-8447-BDC9-CB0535D6673C}" dt="2024-06-21T17:25:48.879" v="37" actId="478"/>
          <ac:spMkLst>
            <pc:docMk/>
            <pc:sldMk cId="2912848397" sldId="258"/>
            <ac:spMk id="2" creationId="{B93571D4-4813-B74C-AE0C-C482ABC74A6E}"/>
          </ac:spMkLst>
        </pc:spChg>
        <pc:spChg chg="add del mod">
          <ac:chgData name="Lauren Fordyce" userId="67a44ca6-3024-48a2-ad1d-ef29024be5d6" providerId="ADAL" clId="{1DCD5FAC-6836-8447-BDC9-CB0535D6673C}" dt="2024-06-21T17:25:23.171" v="35"/>
          <ac:spMkLst>
            <pc:docMk/>
            <pc:sldMk cId="2912848397" sldId="258"/>
            <ac:spMk id="3" creationId="{1E244B15-83B6-AD8A-7377-4DCC4A672D57}"/>
          </ac:spMkLst>
        </pc:spChg>
        <pc:spChg chg="add mod ord">
          <ac:chgData name="Lauren Fordyce" userId="67a44ca6-3024-48a2-ad1d-ef29024be5d6" providerId="ADAL" clId="{1DCD5FAC-6836-8447-BDC9-CB0535D6673C}" dt="2024-06-21T17:31:36.987" v="184" actId="1037"/>
          <ac:spMkLst>
            <pc:docMk/>
            <pc:sldMk cId="2912848397" sldId="258"/>
            <ac:spMk id="5" creationId="{DB19DDCA-987A-A25F-013E-0F8C9AFED992}"/>
          </ac:spMkLst>
        </pc:spChg>
        <pc:spChg chg="add mod ord">
          <ac:chgData name="Lauren Fordyce" userId="67a44ca6-3024-48a2-ad1d-ef29024be5d6" providerId="ADAL" clId="{1DCD5FAC-6836-8447-BDC9-CB0535D6673C}" dt="2024-06-21T17:31:42.584" v="185" actId="1076"/>
          <ac:spMkLst>
            <pc:docMk/>
            <pc:sldMk cId="2912848397" sldId="258"/>
            <ac:spMk id="7" creationId="{5817AC89-E108-1489-32B2-09BE92FFCD8B}"/>
          </ac:spMkLst>
        </pc:spChg>
        <pc:spChg chg="del mod ord">
          <ac:chgData name="Lauren Fordyce" userId="67a44ca6-3024-48a2-ad1d-ef29024be5d6" providerId="ADAL" clId="{1DCD5FAC-6836-8447-BDC9-CB0535D6673C}" dt="2024-06-21T17:25:50.791" v="38" actId="478"/>
          <ac:spMkLst>
            <pc:docMk/>
            <pc:sldMk cId="2912848397" sldId="258"/>
            <ac:spMk id="9" creationId="{EC6F5575-47FE-8F41-88EB-DBBF04A2B9EA}"/>
          </ac:spMkLst>
        </pc:spChg>
        <pc:picChg chg="add mod modCrop">
          <ac:chgData name="Lauren Fordyce" userId="67a44ca6-3024-48a2-ad1d-ef29024be5d6" providerId="ADAL" clId="{1DCD5FAC-6836-8447-BDC9-CB0535D6673C}" dt="2024-06-21T17:31:04.081" v="171" actId="29295"/>
          <ac:picMkLst>
            <pc:docMk/>
            <pc:sldMk cId="2912848397" sldId="258"/>
            <ac:picMk id="10" creationId="{E7E34EF2-DD98-A15D-4D95-E67C3DB215AC}"/>
          </ac:picMkLst>
        </pc:picChg>
      </pc:sldChg>
      <pc:sldChg chg="modSp modNotesTx">
        <pc:chgData name="Lauren Fordyce" userId="67a44ca6-3024-48a2-ad1d-ef29024be5d6" providerId="ADAL" clId="{1DCD5FAC-6836-8447-BDC9-CB0535D6673C}" dt="2024-07-11T20:39:22.849" v="20741" actId="12"/>
        <pc:sldMkLst>
          <pc:docMk/>
          <pc:sldMk cId="2383482084" sldId="259"/>
        </pc:sldMkLst>
        <pc:graphicFrameChg chg="mod">
          <ac:chgData name="Lauren Fordyce" userId="67a44ca6-3024-48a2-ad1d-ef29024be5d6" providerId="ADAL" clId="{1DCD5FAC-6836-8447-BDC9-CB0535D6673C}" dt="2024-07-09T21:05:48.936" v="19024" actId="20577"/>
          <ac:graphicFrameMkLst>
            <pc:docMk/>
            <pc:sldMk cId="2383482084" sldId="259"/>
            <ac:graphicFrameMk id="13" creationId="{0BC93EAA-0D29-DC4D-6E91-4B1B82EE561C}"/>
          </ac:graphicFrameMkLst>
        </pc:graphicFrameChg>
      </pc:sldChg>
      <pc:sldChg chg="del">
        <pc:chgData name="Lauren Fordyce" userId="67a44ca6-3024-48a2-ad1d-ef29024be5d6" providerId="ADAL" clId="{1DCD5FAC-6836-8447-BDC9-CB0535D6673C}" dt="2024-06-21T18:03:03.693" v="1909" actId="2696"/>
        <pc:sldMkLst>
          <pc:docMk/>
          <pc:sldMk cId="3350499674" sldId="260"/>
        </pc:sldMkLst>
      </pc:sldChg>
      <pc:sldChg chg="del">
        <pc:chgData name="Lauren Fordyce" userId="67a44ca6-3024-48a2-ad1d-ef29024be5d6" providerId="ADAL" clId="{1DCD5FAC-6836-8447-BDC9-CB0535D6673C}" dt="2024-06-21T18:03:04.413" v="1910" actId="2696"/>
        <pc:sldMkLst>
          <pc:docMk/>
          <pc:sldMk cId="3054820604" sldId="261"/>
        </pc:sldMkLst>
      </pc:sldChg>
      <pc:sldChg chg="del">
        <pc:chgData name="Lauren Fordyce" userId="67a44ca6-3024-48a2-ad1d-ef29024be5d6" providerId="ADAL" clId="{1DCD5FAC-6836-8447-BDC9-CB0535D6673C}" dt="2024-06-21T18:03:14.025" v="1912" actId="2696"/>
        <pc:sldMkLst>
          <pc:docMk/>
          <pc:sldMk cId="3337115650" sldId="262"/>
        </pc:sldMkLst>
      </pc:sldChg>
      <pc:sldChg chg="del">
        <pc:chgData name="Lauren Fordyce" userId="67a44ca6-3024-48a2-ad1d-ef29024be5d6" providerId="ADAL" clId="{1DCD5FAC-6836-8447-BDC9-CB0535D6673C}" dt="2024-06-21T18:35:21.201" v="2372" actId="2696"/>
        <pc:sldMkLst>
          <pc:docMk/>
          <pc:sldMk cId="3929835377" sldId="264"/>
        </pc:sldMkLst>
      </pc:sldChg>
      <pc:sldChg chg="del">
        <pc:chgData name="Lauren Fordyce" userId="67a44ca6-3024-48a2-ad1d-ef29024be5d6" providerId="ADAL" clId="{1DCD5FAC-6836-8447-BDC9-CB0535D6673C}" dt="2024-06-21T18:03:02.053" v="1908" actId="2696"/>
        <pc:sldMkLst>
          <pc:docMk/>
          <pc:sldMk cId="1359344245" sldId="267"/>
        </pc:sldMkLst>
      </pc:sldChg>
      <pc:sldChg chg="del">
        <pc:chgData name="Lauren Fordyce" userId="67a44ca6-3024-48a2-ad1d-ef29024be5d6" providerId="ADAL" clId="{1DCD5FAC-6836-8447-BDC9-CB0535D6673C}" dt="2024-06-21T18:35:24.576" v="2373" actId="2696"/>
        <pc:sldMkLst>
          <pc:docMk/>
          <pc:sldMk cId="2681392523" sldId="281"/>
        </pc:sldMkLst>
      </pc:sldChg>
      <pc:sldChg chg="modSp del mod ord">
        <pc:chgData name="Lauren Fordyce" userId="67a44ca6-3024-48a2-ad1d-ef29024be5d6" providerId="ADAL" clId="{1DCD5FAC-6836-8447-BDC9-CB0535D6673C}" dt="2024-07-02T22:16:24.914" v="17895" actId="2696"/>
        <pc:sldMkLst>
          <pc:docMk/>
          <pc:sldMk cId="4512181" sldId="282"/>
        </pc:sldMkLst>
        <pc:picChg chg="mod">
          <ac:chgData name="Lauren Fordyce" userId="67a44ca6-3024-48a2-ad1d-ef29024be5d6" providerId="ADAL" clId="{1DCD5FAC-6836-8447-BDC9-CB0535D6673C}" dt="2024-07-02T22:09:08.578" v="17619" actId="14100"/>
          <ac:picMkLst>
            <pc:docMk/>
            <pc:sldMk cId="4512181" sldId="282"/>
            <ac:picMk id="14" creationId="{F9D6B320-3C89-33A5-F820-E55A9445FAA3}"/>
          </ac:picMkLst>
        </pc:picChg>
      </pc:sldChg>
      <pc:sldChg chg="addSp delSp modSp mod ord addCm delCm modNotesTx">
        <pc:chgData name="Lauren Fordyce" userId="67a44ca6-3024-48a2-ad1d-ef29024be5d6" providerId="ADAL" clId="{1DCD5FAC-6836-8447-BDC9-CB0535D6673C}" dt="2024-07-11T19:23:21.780" v="20168"/>
        <pc:sldMkLst>
          <pc:docMk/>
          <pc:sldMk cId="1894064927" sldId="286"/>
        </pc:sldMkLst>
        <pc:spChg chg="mod">
          <ac:chgData name="Lauren Fordyce" userId="67a44ca6-3024-48a2-ad1d-ef29024be5d6" providerId="ADAL" clId="{1DCD5FAC-6836-8447-BDC9-CB0535D6673C}" dt="2024-07-09T21:10:22.630" v="19040" actId="20577"/>
          <ac:spMkLst>
            <pc:docMk/>
            <pc:sldMk cId="1894064927" sldId="286"/>
            <ac:spMk id="3" creationId="{A2445F92-2FE8-4A52-6D96-A60E6DA48A6F}"/>
          </ac:spMkLst>
        </pc:spChg>
        <pc:spChg chg="add del mod">
          <ac:chgData name="Lauren Fordyce" userId="67a44ca6-3024-48a2-ad1d-ef29024be5d6" providerId="ADAL" clId="{1DCD5FAC-6836-8447-BDC9-CB0535D6673C}" dt="2024-07-09T20:54:38.285" v="18839" actId="478"/>
          <ac:spMkLst>
            <pc:docMk/>
            <pc:sldMk cId="1894064927" sldId="286"/>
            <ac:spMk id="5" creationId="{5DFF0AEF-E889-F162-EE4A-04A0AED30653}"/>
          </ac:spMkLst>
        </pc:spChg>
        <pc:spChg chg="add del mod">
          <ac:chgData name="Lauren Fordyce" userId="67a44ca6-3024-48a2-ad1d-ef29024be5d6" providerId="ADAL" clId="{1DCD5FAC-6836-8447-BDC9-CB0535D6673C}" dt="2024-07-09T20:54:30.504" v="18832" actId="478"/>
          <ac:spMkLst>
            <pc:docMk/>
            <pc:sldMk cId="1894064927" sldId="286"/>
            <ac:spMk id="9" creationId="{9614A2B9-2781-CB73-2D3F-FE64AF60D2D0}"/>
          </ac:spMkLst>
        </pc:spChg>
        <pc:picChg chg="add del mod">
          <ac:chgData name="Lauren Fordyce" userId="67a44ca6-3024-48a2-ad1d-ef29024be5d6" providerId="ADAL" clId="{1DCD5FAC-6836-8447-BDC9-CB0535D6673C}" dt="2024-07-09T20:54:30.773" v="18834" actId="931"/>
          <ac:picMkLst>
            <pc:docMk/>
            <pc:sldMk cId="1894064927" sldId="286"/>
            <ac:picMk id="7" creationId="{AE43E7DF-4B7C-09D4-515E-A47A0697FEA9}"/>
          </ac:picMkLst>
        </pc:picChg>
        <pc:picChg chg="add del mod modCrop">
          <ac:chgData name="Lauren Fordyce" userId="67a44ca6-3024-48a2-ad1d-ef29024be5d6" providerId="ADAL" clId="{1DCD5FAC-6836-8447-BDC9-CB0535D6673C}" dt="2024-07-11T19:23:07.672" v="20167" actId="18131"/>
          <ac:picMkLst>
            <pc:docMk/>
            <pc:sldMk cId="1894064927" sldId="286"/>
            <ac:picMk id="10" creationId="{EDC54537-0EFC-3EB2-7ADF-AFF2409B323B}"/>
          </ac:picMkLst>
        </pc:picChg>
        <pc:extLst>
          <p:ext xmlns:p="http://schemas.openxmlformats.org/presentationml/2006/main" uri="{D6D511B9-2390-475A-947B-AFAB55BFBCF1}">
            <pc226:cmChg xmlns:pc226="http://schemas.microsoft.com/office/powerpoint/2022/06/main/command" chg="add del">
              <pc226:chgData name="Lauren Fordyce" userId="67a44ca6-3024-48a2-ad1d-ef29024be5d6" providerId="ADAL" clId="{1DCD5FAC-6836-8447-BDC9-CB0535D6673C}" dt="2024-07-11T19:23:21.780" v="20168"/>
              <pc2:cmMkLst xmlns:pc2="http://schemas.microsoft.com/office/powerpoint/2019/9/main/command">
                <pc:docMk/>
                <pc:sldMk cId="1894064927" sldId="286"/>
                <pc2:cmMk id="{74E6B13D-F656-334B-A08B-5C7C365D6C34}"/>
              </pc2:cmMkLst>
            </pc226:cmChg>
          </p:ext>
        </pc:extLst>
      </pc:sldChg>
      <pc:sldChg chg="modSp mod modNotesTx">
        <pc:chgData name="Lauren Fordyce" userId="67a44ca6-3024-48a2-ad1d-ef29024be5d6" providerId="ADAL" clId="{1DCD5FAC-6836-8447-BDC9-CB0535D6673C}" dt="2024-07-02T18:59:18.113" v="16976" actId="20577"/>
        <pc:sldMkLst>
          <pc:docMk/>
          <pc:sldMk cId="2915557088" sldId="287"/>
        </pc:sldMkLst>
        <pc:picChg chg="mod">
          <ac:chgData name="Lauren Fordyce" userId="67a44ca6-3024-48a2-ad1d-ef29024be5d6" providerId="ADAL" clId="{1DCD5FAC-6836-8447-BDC9-CB0535D6673C}" dt="2024-06-24T20:37:08.823" v="8638" actId="1076"/>
          <ac:picMkLst>
            <pc:docMk/>
            <pc:sldMk cId="2915557088" sldId="287"/>
            <ac:picMk id="12" creationId="{AFA2920F-F988-9572-740E-58D1308C5301}"/>
          </ac:picMkLst>
        </pc:picChg>
      </pc:sldChg>
      <pc:sldChg chg="addSp delSp modSp mod modClrScheme chgLayout modNotesTx">
        <pc:chgData name="Lauren Fordyce" userId="67a44ca6-3024-48a2-ad1d-ef29024be5d6" providerId="ADAL" clId="{1DCD5FAC-6836-8447-BDC9-CB0535D6673C}" dt="2024-07-12T20:43:04.325" v="21587" actId="14100"/>
        <pc:sldMkLst>
          <pc:docMk/>
          <pc:sldMk cId="2844027209" sldId="288"/>
        </pc:sldMkLst>
        <pc:spChg chg="mod ord">
          <ac:chgData name="Lauren Fordyce" userId="67a44ca6-3024-48a2-ad1d-ef29024be5d6" providerId="ADAL" clId="{1DCD5FAC-6836-8447-BDC9-CB0535D6673C}" dt="2024-07-02T19:03:20.094" v="17356" actId="700"/>
          <ac:spMkLst>
            <pc:docMk/>
            <pc:sldMk cId="2844027209" sldId="288"/>
            <ac:spMk id="2" creationId="{2E771021-E6F2-4C5A-DA9A-2C402D37B112}"/>
          </ac:spMkLst>
        </pc:spChg>
        <pc:spChg chg="mod ord">
          <ac:chgData name="Lauren Fordyce" userId="67a44ca6-3024-48a2-ad1d-ef29024be5d6" providerId="ADAL" clId="{1DCD5FAC-6836-8447-BDC9-CB0535D6673C}" dt="2024-07-12T20:43:04.325" v="21587" actId="14100"/>
          <ac:spMkLst>
            <pc:docMk/>
            <pc:sldMk cId="2844027209" sldId="288"/>
            <ac:spMk id="3" creationId="{0690F86F-2D4E-5ADA-5AD4-75F8AF89B92B}"/>
          </ac:spMkLst>
        </pc:spChg>
        <pc:spChg chg="add mod ord">
          <ac:chgData name="Lauren Fordyce" userId="67a44ca6-3024-48a2-ad1d-ef29024be5d6" providerId="ADAL" clId="{1DCD5FAC-6836-8447-BDC9-CB0535D6673C}" dt="2024-07-02T19:03:20.094" v="17356" actId="700"/>
          <ac:spMkLst>
            <pc:docMk/>
            <pc:sldMk cId="2844027209" sldId="288"/>
            <ac:spMk id="4" creationId="{E475FF62-C888-1120-8965-90EAE1F0C703}"/>
          </ac:spMkLst>
        </pc:spChg>
        <pc:spChg chg="add del mod ord">
          <ac:chgData name="Lauren Fordyce" userId="67a44ca6-3024-48a2-ad1d-ef29024be5d6" providerId="ADAL" clId="{1DCD5FAC-6836-8447-BDC9-CB0535D6673C}" dt="2024-07-12T20:42:51.431" v="21584" actId="478"/>
          <ac:spMkLst>
            <pc:docMk/>
            <pc:sldMk cId="2844027209" sldId="288"/>
            <ac:spMk id="5" creationId="{1541D703-ACAC-4306-4DF4-FD7476749E8D}"/>
          </ac:spMkLst>
        </pc:spChg>
        <pc:picChg chg="del">
          <ac:chgData name="Lauren Fordyce" userId="67a44ca6-3024-48a2-ad1d-ef29024be5d6" providerId="ADAL" clId="{1DCD5FAC-6836-8447-BDC9-CB0535D6673C}" dt="2024-07-02T19:03:13.893" v="17354" actId="478"/>
          <ac:picMkLst>
            <pc:docMk/>
            <pc:sldMk cId="2844027209" sldId="288"/>
            <ac:picMk id="20" creationId="{027B427F-51EB-13B8-C3E0-18F41AA1D36D}"/>
          </ac:picMkLst>
        </pc:picChg>
        <pc:picChg chg="del mod">
          <ac:chgData name="Lauren Fordyce" userId="67a44ca6-3024-48a2-ad1d-ef29024be5d6" providerId="ADAL" clId="{1DCD5FAC-6836-8447-BDC9-CB0535D6673C}" dt="2024-07-02T19:03:13.558" v="17353" actId="478"/>
          <ac:picMkLst>
            <pc:docMk/>
            <pc:sldMk cId="2844027209" sldId="288"/>
            <ac:picMk id="21" creationId="{590C20CF-B842-7A5B-76FE-3DE1AAF7258A}"/>
          </ac:picMkLst>
        </pc:picChg>
        <pc:picChg chg="mod">
          <ac:chgData name="Lauren Fordyce" userId="67a44ca6-3024-48a2-ad1d-ef29024be5d6" providerId="ADAL" clId="{1DCD5FAC-6836-8447-BDC9-CB0535D6673C}" dt="2024-07-12T20:42:56.032" v="21586" actId="14100"/>
          <ac:picMkLst>
            <pc:docMk/>
            <pc:sldMk cId="2844027209" sldId="288"/>
            <ac:picMk id="22" creationId="{B35B3B8A-E29C-474E-3DCC-E6738CBA0226}"/>
          </ac:picMkLst>
        </pc:picChg>
      </pc:sldChg>
      <pc:sldChg chg="modSp mod">
        <pc:chgData name="Lauren Fordyce" userId="67a44ca6-3024-48a2-ad1d-ef29024be5d6" providerId="ADAL" clId="{1DCD5FAC-6836-8447-BDC9-CB0535D6673C}" dt="2024-06-28T20:37:32.024" v="13679" actId="20577"/>
        <pc:sldMkLst>
          <pc:docMk/>
          <pc:sldMk cId="1201120789" sldId="292"/>
        </pc:sldMkLst>
        <pc:spChg chg="mod">
          <ac:chgData name="Lauren Fordyce" userId="67a44ca6-3024-48a2-ad1d-ef29024be5d6" providerId="ADAL" clId="{1DCD5FAC-6836-8447-BDC9-CB0535D6673C}" dt="2024-06-28T20:37:32.024" v="13679" actId="20577"/>
          <ac:spMkLst>
            <pc:docMk/>
            <pc:sldMk cId="1201120789" sldId="292"/>
            <ac:spMk id="5" creationId="{3D9012A7-1B01-E225-23B6-964E3E137A38}"/>
          </ac:spMkLst>
        </pc:spChg>
      </pc:sldChg>
      <pc:sldChg chg="del">
        <pc:chgData name="Lauren Fordyce" userId="67a44ca6-3024-48a2-ad1d-ef29024be5d6" providerId="ADAL" clId="{1DCD5FAC-6836-8447-BDC9-CB0535D6673C}" dt="2024-06-21T18:03:01.559" v="1907" actId="2696"/>
        <pc:sldMkLst>
          <pc:docMk/>
          <pc:sldMk cId="2554927014" sldId="293"/>
        </pc:sldMkLst>
      </pc:sldChg>
      <pc:sldChg chg="del">
        <pc:chgData name="Lauren Fordyce" userId="67a44ca6-3024-48a2-ad1d-ef29024be5d6" providerId="ADAL" clId="{1DCD5FAC-6836-8447-BDC9-CB0535D6673C}" dt="2024-06-21T18:52:28.058" v="2933" actId="2696"/>
        <pc:sldMkLst>
          <pc:docMk/>
          <pc:sldMk cId="2274178048" sldId="294"/>
        </pc:sldMkLst>
      </pc:sldChg>
      <pc:sldChg chg="del">
        <pc:chgData name="Lauren Fordyce" userId="67a44ca6-3024-48a2-ad1d-ef29024be5d6" providerId="ADAL" clId="{1DCD5FAC-6836-8447-BDC9-CB0535D6673C}" dt="2024-06-21T18:52:30.116" v="2936" actId="2696"/>
        <pc:sldMkLst>
          <pc:docMk/>
          <pc:sldMk cId="3080249447" sldId="295"/>
        </pc:sldMkLst>
      </pc:sldChg>
      <pc:sldChg chg="del">
        <pc:chgData name="Lauren Fordyce" userId="67a44ca6-3024-48a2-ad1d-ef29024be5d6" providerId="ADAL" clId="{1DCD5FAC-6836-8447-BDC9-CB0535D6673C}" dt="2024-06-21T19:31:16.360" v="4508" actId="2696"/>
        <pc:sldMkLst>
          <pc:docMk/>
          <pc:sldMk cId="3456569944" sldId="300"/>
        </pc:sldMkLst>
      </pc:sldChg>
      <pc:sldChg chg="del">
        <pc:chgData name="Lauren Fordyce" userId="67a44ca6-3024-48a2-ad1d-ef29024be5d6" providerId="ADAL" clId="{1DCD5FAC-6836-8447-BDC9-CB0535D6673C}" dt="2024-06-21T17:38:47.097" v="473" actId="2696"/>
        <pc:sldMkLst>
          <pc:docMk/>
          <pc:sldMk cId="4242824180" sldId="307"/>
        </pc:sldMkLst>
      </pc:sldChg>
      <pc:sldChg chg="del">
        <pc:chgData name="Lauren Fordyce" userId="67a44ca6-3024-48a2-ad1d-ef29024be5d6" providerId="ADAL" clId="{1DCD5FAC-6836-8447-BDC9-CB0535D6673C}" dt="2024-06-21T17:46:39.966" v="1219" actId="2696"/>
        <pc:sldMkLst>
          <pc:docMk/>
          <pc:sldMk cId="1821780856" sldId="309"/>
        </pc:sldMkLst>
      </pc:sldChg>
      <pc:sldChg chg="modSp mod modCm">
        <pc:chgData name="Lauren Fordyce" userId="67a44ca6-3024-48a2-ad1d-ef29024be5d6" providerId="ADAL" clId="{1DCD5FAC-6836-8447-BDC9-CB0535D6673C}" dt="2024-07-12T20:34:52.004" v="21583"/>
        <pc:sldMkLst>
          <pc:docMk/>
          <pc:sldMk cId="733520387" sldId="311"/>
        </pc:sldMkLst>
        <pc:spChg chg="mod">
          <ac:chgData name="Lauren Fordyce" userId="67a44ca6-3024-48a2-ad1d-ef29024be5d6" providerId="ADAL" clId="{1DCD5FAC-6836-8447-BDC9-CB0535D6673C}" dt="2024-06-28T20:36:25.804" v="13670" actId="20577"/>
          <ac:spMkLst>
            <pc:docMk/>
            <pc:sldMk cId="733520387" sldId="311"/>
            <ac:spMk id="4" creationId="{8329A472-AD11-DD3E-E875-0EB1FAFD62AC}"/>
          </ac:spMkLst>
        </pc:spChg>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1DCD5FAC-6836-8447-BDC9-CB0535D6673C}" dt="2024-07-12T20:34:52.004" v="21583"/>
              <pc2:cmMkLst xmlns:pc2="http://schemas.microsoft.com/office/powerpoint/2019/9/main/command">
                <pc:docMk/>
                <pc:sldMk cId="733520387" sldId="311"/>
                <pc2:cmMk id="{584A2A86-1EE0-DA47-A167-0FF70758CBC3}"/>
              </pc2:cmMkLst>
              <pc226:cmRplyChg chg="add">
                <pc226:chgData name="Lauren Fordyce" userId="67a44ca6-3024-48a2-ad1d-ef29024be5d6" providerId="ADAL" clId="{1DCD5FAC-6836-8447-BDC9-CB0535D6673C}" dt="2024-06-28T20:36:39.674" v="13671"/>
                <pc2:cmRplyMkLst xmlns:pc2="http://schemas.microsoft.com/office/powerpoint/2019/9/main/command">
                  <pc:docMk/>
                  <pc:sldMk cId="733520387" sldId="311"/>
                  <pc2:cmMk id="{584A2A86-1EE0-DA47-A167-0FF70758CBC3}"/>
                  <pc2:cmRplyMk id="{71BAF51E-BEBE-DE48-A6E3-621321E711C5}"/>
                </pc2:cmRplyMkLst>
              </pc226:cmRplyChg>
            </pc226:cmChg>
          </p:ext>
        </pc:extLst>
      </pc:sldChg>
      <pc:sldChg chg="del">
        <pc:chgData name="Lauren Fordyce" userId="67a44ca6-3024-48a2-ad1d-ef29024be5d6" providerId="ADAL" clId="{1DCD5FAC-6836-8447-BDC9-CB0535D6673C}" dt="2024-06-21T17:33:41.311" v="202" actId="2696"/>
        <pc:sldMkLst>
          <pc:docMk/>
          <pc:sldMk cId="3054554932" sldId="316"/>
        </pc:sldMkLst>
      </pc:sldChg>
      <pc:sldChg chg="del">
        <pc:chgData name="Lauren Fordyce" userId="67a44ca6-3024-48a2-ad1d-ef29024be5d6" providerId="ADAL" clId="{1DCD5FAC-6836-8447-BDC9-CB0535D6673C}" dt="2024-06-21T18:03:08.174" v="1911" actId="2696"/>
        <pc:sldMkLst>
          <pc:docMk/>
          <pc:sldMk cId="1950356266" sldId="317"/>
        </pc:sldMkLst>
      </pc:sldChg>
      <pc:sldChg chg="del">
        <pc:chgData name="Lauren Fordyce" userId="67a44ca6-3024-48a2-ad1d-ef29024be5d6" providerId="ADAL" clId="{1DCD5FAC-6836-8447-BDC9-CB0535D6673C}" dt="2024-06-21T18:35:26.347" v="2375" actId="2696"/>
        <pc:sldMkLst>
          <pc:docMk/>
          <pc:sldMk cId="892395651" sldId="318"/>
        </pc:sldMkLst>
      </pc:sldChg>
      <pc:sldChg chg="del">
        <pc:chgData name="Lauren Fordyce" userId="67a44ca6-3024-48a2-ad1d-ef29024be5d6" providerId="ADAL" clId="{1DCD5FAC-6836-8447-BDC9-CB0535D6673C}" dt="2024-06-21T19:31:23.752" v="4512" actId="2696"/>
        <pc:sldMkLst>
          <pc:docMk/>
          <pc:sldMk cId="735946222" sldId="323"/>
        </pc:sldMkLst>
      </pc:sldChg>
      <pc:sldChg chg="ord">
        <pc:chgData name="Lauren Fordyce" userId="67a44ca6-3024-48a2-ad1d-ef29024be5d6" providerId="ADAL" clId="{1DCD5FAC-6836-8447-BDC9-CB0535D6673C}" dt="2024-06-21T21:34:15.970" v="6803" actId="20578"/>
        <pc:sldMkLst>
          <pc:docMk/>
          <pc:sldMk cId="2046486778" sldId="324"/>
        </pc:sldMkLst>
      </pc:sldChg>
      <pc:sldChg chg="modSp mod ord delCm modCm modNotesTx">
        <pc:chgData name="Lauren Fordyce" userId="67a44ca6-3024-48a2-ad1d-ef29024be5d6" providerId="ADAL" clId="{1DCD5FAC-6836-8447-BDC9-CB0535D6673C}" dt="2024-07-02T22:41:16.060" v="18142" actId="20577"/>
        <pc:sldMkLst>
          <pc:docMk/>
          <pc:sldMk cId="702626578" sldId="339"/>
        </pc:sldMkLst>
        <pc:spChg chg="mod">
          <ac:chgData name="Lauren Fordyce" userId="67a44ca6-3024-48a2-ad1d-ef29024be5d6" providerId="ADAL" clId="{1DCD5FAC-6836-8447-BDC9-CB0535D6673C}" dt="2024-07-02T22:39:59.622" v="18114" actId="20577"/>
          <ac:spMkLst>
            <pc:docMk/>
            <pc:sldMk cId="702626578" sldId="339"/>
            <ac:spMk id="2" creationId="{3BFF9E0E-2A38-0A4D-87D5-25CBAA0AD746}"/>
          </ac:spMkLst>
        </pc:sp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35:06.927" v="13657"/>
              <pc2:cmMkLst xmlns:pc2="http://schemas.microsoft.com/office/powerpoint/2019/9/main/command">
                <pc:docMk/>
                <pc:sldMk cId="702626578" sldId="339"/>
                <pc2:cmMk id="{B03A256B-EF1C-C749-B05A-DDF8C0681846}"/>
              </pc2:cmMkLst>
            </pc226:cmChg>
            <pc226:cmChg xmlns:pc226="http://schemas.microsoft.com/office/powerpoint/2022/06/main/command" chg="del">
              <pc226:chgData name="Lauren Fordyce" userId="67a44ca6-3024-48a2-ad1d-ef29024be5d6" providerId="ADAL" clId="{1DCD5FAC-6836-8447-BDC9-CB0535D6673C}" dt="2024-07-02T22:40:04.765" v="18115"/>
              <pc2:cmMkLst xmlns:pc2="http://schemas.microsoft.com/office/powerpoint/2019/9/main/command">
                <pc:docMk/>
                <pc:sldMk cId="702626578" sldId="339"/>
                <pc2:cmMk id="{351342BA-44F2-ED41-ABC2-E403711A9591}"/>
              </pc2:cmMkLst>
            </pc226:cmChg>
          </p:ext>
        </pc:extLst>
      </pc:sldChg>
      <pc:sldChg chg="del">
        <pc:chgData name="Lauren Fordyce" userId="67a44ca6-3024-48a2-ad1d-ef29024be5d6" providerId="ADAL" clId="{1DCD5FAC-6836-8447-BDC9-CB0535D6673C}" dt="2024-06-21T19:06:02.787" v="3148" actId="2696"/>
        <pc:sldMkLst>
          <pc:docMk/>
          <pc:sldMk cId="1423399366" sldId="348"/>
        </pc:sldMkLst>
      </pc:sldChg>
      <pc:sldChg chg="del">
        <pc:chgData name="Lauren Fordyce" userId="67a44ca6-3024-48a2-ad1d-ef29024be5d6" providerId="ADAL" clId="{1DCD5FAC-6836-8447-BDC9-CB0535D6673C}" dt="2024-06-21T18:35:25.281" v="2374" actId="2696"/>
        <pc:sldMkLst>
          <pc:docMk/>
          <pc:sldMk cId="2030603760" sldId="353"/>
        </pc:sldMkLst>
      </pc:sldChg>
      <pc:sldChg chg="del">
        <pc:chgData name="Lauren Fordyce" userId="67a44ca6-3024-48a2-ad1d-ef29024be5d6" providerId="ADAL" clId="{1DCD5FAC-6836-8447-BDC9-CB0535D6673C}" dt="2024-06-21T19:31:17.611" v="4509" actId="2696"/>
        <pc:sldMkLst>
          <pc:docMk/>
          <pc:sldMk cId="1934984236" sldId="356"/>
        </pc:sldMkLst>
      </pc:sldChg>
      <pc:sldChg chg="del">
        <pc:chgData name="Lauren Fordyce" userId="67a44ca6-3024-48a2-ad1d-ef29024be5d6" providerId="ADAL" clId="{1DCD5FAC-6836-8447-BDC9-CB0535D6673C}" dt="2024-06-21T19:31:19.276" v="4510" actId="2696"/>
        <pc:sldMkLst>
          <pc:docMk/>
          <pc:sldMk cId="3060956444" sldId="357"/>
        </pc:sldMkLst>
      </pc:sldChg>
      <pc:sldChg chg="del">
        <pc:chgData name="Lauren Fordyce" userId="67a44ca6-3024-48a2-ad1d-ef29024be5d6" providerId="ADAL" clId="{1DCD5FAC-6836-8447-BDC9-CB0535D6673C}" dt="2024-06-21T19:31:22.372" v="4511" actId="2696"/>
        <pc:sldMkLst>
          <pc:docMk/>
          <pc:sldMk cId="2813513835" sldId="358"/>
        </pc:sldMkLst>
      </pc:sldChg>
      <pc:sldChg chg="del">
        <pc:chgData name="Lauren Fordyce" userId="67a44ca6-3024-48a2-ad1d-ef29024be5d6" providerId="ADAL" clId="{1DCD5FAC-6836-8447-BDC9-CB0535D6673C}" dt="2024-06-21T18:52:29.382" v="2935" actId="2696"/>
        <pc:sldMkLst>
          <pc:docMk/>
          <pc:sldMk cId="847931551" sldId="359"/>
        </pc:sldMkLst>
      </pc:sldChg>
      <pc:sldChg chg="del">
        <pc:chgData name="Lauren Fordyce" userId="67a44ca6-3024-48a2-ad1d-ef29024be5d6" providerId="ADAL" clId="{1DCD5FAC-6836-8447-BDC9-CB0535D6673C}" dt="2024-06-21T19:10:56.453" v="3169" actId="2696"/>
        <pc:sldMkLst>
          <pc:docMk/>
          <pc:sldMk cId="1407182025" sldId="361"/>
        </pc:sldMkLst>
      </pc:sldChg>
      <pc:sldChg chg="ord">
        <pc:chgData name="Lauren Fordyce" userId="67a44ca6-3024-48a2-ad1d-ef29024be5d6" providerId="ADAL" clId="{1DCD5FAC-6836-8447-BDC9-CB0535D6673C}" dt="2024-07-02T18:45:30.652" v="15703" actId="20578"/>
        <pc:sldMkLst>
          <pc:docMk/>
          <pc:sldMk cId="373526437" sldId="362"/>
        </pc:sldMkLst>
      </pc:sldChg>
      <pc:sldChg chg="del">
        <pc:chgData name="Lauren Fordyce" userId="67a44ca6-3024-48a2-ad1d-ef29024be5d6" providerId="ADAL" clId="{1DCD5FAC-6836-8447-BDC9-CB0535D6673C}" dt="2024-06-21T18:35:20.756" v="2371" actId="2696"/>
        <pc:sldMkLst>
          <pc:docMk/>
          <pc:sldMk cId="4012649691" sldId="363"/>
        </pc:sldMkLst>
      </pc:sldChg>
      <pc:sldChg chg="del">
        <pc:chgData name="Lauren Fordyce" userId="67a44ca6-3024-48a2-ad1d-ef29024be5d6" providerId="ADAL" clId="{1DCD5FAC-6836-8447-BDC9-CB0535D6673C}" dt="2024-06-21T18:52:28.552" v="2934" actId="2696"/>
        <pc:sldMkLst>
          <pc:docMk/>
          <pc:sldMk cId="3957343590" sldId="364"/>
        </pc:sldMkLst>
      </pc:sldChg>
      <pc:sldChg chg="addSp delSp modSp mod delCm modCm modNotesTx">
        <pc:chgData name="Lauren Fordyce" userId="67a44ca6-3024-48a2-ad1d-ef29024be5d6" providerId="ADAL" clId="{1DCD5FAC-6836-8447-BDC9-CB0535D6673C}" dt="2024-07-11T20:45:24.171" v="21366"/>
        <pc:sldMkLst>
          <pc:docMk/>
          <pc:sldMk cId="1593894245" sldId="395"/>
        </pc:sldMkLst>
        <pc:spChg chg="add mod">
          <ac:chgData name="Lauren Fordyce" userId="67a44ca6-3024-48a2-ad1d-ef29024be5d6" providerId="ADAL" clId="{1DCD5FAC-6836-8447-BDC9-CB0535D6673C}" dt="2024-07-02T22:05:49.115" v="17600" actId="1076"/>
          <ac:spMkLst>
            <pc:docMk/>
            <pc:sldMk cId="1593894245" sldId="395"/>
            <ac:spMk id="2" creationId="{DA8F1ACE-307E-3EF9-C3D0-A29A86737AB8}"/>
          </ac:spMkLst>
        </pc:spChg>
        <pc:spChg chg="add mod">
          <ac:chgData name="Lauren Fordyce" userId="67a44ca6-3024-48a2-ad1d-ef29024be5d6" providerId="ADAL" clId="{1DCD5FAC-6836-8447-BDC9-CB0535D6673C}" dt="2024-07-02T22:06:15.183" v="17616" actId="1076"/>
          <ac:spMkLst>
            <pc:docMk/>
            <pc:sldMk cId="1593894245" sldId="395"/>
            <ac:spMk id="3" creationId="{91423B40-6804-F013-61F0-FCB77432BD5B}"/>
          </ac:spMkLst>
        </pc:spChg>
        <pc:spChg chg="mod">
          <ac:chgData name="Lauren Fordyce" userId="67a44ca6-3024-48a2-ad1d-ef29024be5d6" providerId="ADAL" clId="{1DCD5FAC-6836-8447-BDC9-CB0535D6673C}" dt="2024-07-10T23:58:52.426" v="19422" actId="20577"/>
          <ac:spMkLst>
            <pc:docMk/>
            <pc:sldMk cId="1593894245" sldId="395"/>
            <ac:spMk id="4" creationId="{FE7F1419-9102-4666-055E-5CF2688C2DE3}"/>
          </ac:spMkLst>
        </pc:spChg>
        <pc:spChg chg="mod">
          <ac:chgData name="Lauren Fordyce" userId="67a44ca6-3024-48a2-ad1d-ef29024be5d6" providerId="ADAL" clId="{1DCD5FAC-6836-8447-BDC9-CB0535D6673C}" dt="2024-06-21T18:57:34.146" v="2967" actId="1076"/>
          <ac:spMkLst>
            <pc:docMk/>
            <pc:sldMk cId="1593894245" sldId="395"/>
            <ac:spMk id="5" creationId="{9B262FE0-B882-F7B1-4F70-CF8B86BB733D}"/>
          </ac:spMkLst>
        </pc:spChg>
        <pc:spChg chg="add del mod">
          <ac:chgData name="Lauren Fordyce" userId="67a44ca6-3024-48a2-ad1d-ef29024be5d6" providerId="ADAL" clId="{1DCD5FAC-6836-8447-BDC9-CB0535D6673C}" dt="2024-06-21T18:56:40.868" v="2960" actId="478"/>
          <ac:spMkLst>
            <pc:docMk/>
            <pc:sldMk cId="1593894245" sldId="395"/>
            <ac:spMk id="6" creationId="{873B211C-A18C-60D3-9668-93167C22CF51}"/>
          </ac:spMkLst>
        </pc:spChg>
        <pc:spChg chg="add mod">
          <ac:chgData name="Lauren Fordyce" userId="67a44ca6-3024-48a2-ad1d-ef29024be5d6" providerId="ADAL" clId="{1DCD5FAC-6836-8447-BDC9-CB0535D6673C}" dt="2024-07-02T22:06:23.047" v="17617" actId="1076"/>
          <ac:spMkLst>
            <pc:docMk/>
            <pc:sldMk cId="1593894245" sldId="395"/>
            <ac:spMk id="9" creationId="{C92B5155-3651-CB0A-B152-B9B00DA8947F}"/>
          </ac:spMkLst>
        </pc:spChg>
        <pc:picChg chg="add del mod ord">
          <ac:chgData name="Lauren Fordyce" userId="67a44ca6-3024-48a2-ad1d-ef29024be5d6" providerId="ADAL" clId="{1DCD5FAC-6836-8447-BDC9-CB0535D6673C}" dt="2024-06-21T18:56:40.868" v="2960" actId="478"/>
          <ac:picMkLst>
            <pc:docMk/>
            <pc:sldMk cId="1593894245" sldId="395"/>
            <ac:picMk id="3" creationId="{A1AD3418-6503-ABBD-7701-FAD8B065A948}"/>
          </ac:picMkLst>
        </pc:picChg>
        <pc:picChg chg="add mod ord">
          <ac:chgData name="Lauren Fordyce" userId="67a44ca6-3024-48a2-ad1d-ef29024be5d6" providerId="ADAL" clId="{1DCD5FAC-6836-8447-BDC9-CB0535D6673C}" dt="2024-06-27T21:23:28.345" v="11238" actId="1076"/>
          <ac:picMkLst>
            <pc:docMk/>
            <pc:sldMk cId="1593894245" sldId="395"/>
            <ac:picMk id="8" creationId="{17945119-099A-231F-C87B-8809D1D79048}"/>
          </ac:picMkLst>
        </pc:picChg>
        <pc:picChg chg="add mod">
          <ac:chgData name="Lauren Fordyce" userId="67a44ca6-3024-48a2-ad1d-ef29024be5d6" providerId="ADAL" clId="{1DCD5FAC-6836-8447-BDC9-CB0535D6673C}" dt="2024-07-02T22:05:04.461" v="17565" actId="1076"/>
          <ac:picMkLst>
            <pc:docMk/>
            <pc:sldMk cId="1593894245" sldId="395"/>
            <ac:picMk id="1026" creationId="{36854DAB-B89C-5312-6A02-3C17B6695A7A}"/>
          </ac:picMkLst>
        </pc:picChg>
        <pc:picChg chg="add del mod">
          <ac:chgData name="Lauren Fordyce" userId="67a44ca6-3024-48a2-ad1d-ef29024be5d6" providerId="ADAL" clId="{1DCD5FAC-6836-8447-BDC9-CB0535D6673C}" dt="2024-07-02T22:04:48.300" v="17558" actId="478"/>
          <ac:picMkLst>
            <pc:docMk/>
            <pc:sldMk cId="1593894245" sldId="395"/>
            <ac:picMk id="4098" creationId="{DBCDE0A3-C2CF-DEA0-F49D-DDE9BCA18C3A}"/>
          </ac:picMkLst>
        </pc:picChg>
        <pc:picChg chg="del">
          <ac:chgData name="Lauren Fordyce" userId="67a44ca6-3024-48a2-ad1d-ef29024be5d6" providerId="ADAL" clId="{1DCD5FAC-6836-8447-BDC9-CB0535D6673C}" dt="2024-06-21T18:55:34.721" v="2952" actId="478"/>
          <ac:picMkLst>
            <pc:docMk/>
            <pc:sldMk cId="1593894245" sldId="395"/>
            <ac:picMk id="10242" creationId="{A6B91E95-319D-BE97-CED8-A65FC20162EB}"/>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11T20:45:24.171" v="21366"/>
              <pc2:cmMkLst xmlns:pc2="http://schemas.microsoft.com/office/powerpoint/2019/9/main/command">
                <pc:docMk/>
                <pc:sldMk cId="1593894245" sldId="395"/>
                <pc2:cmMk id="{97338C59-FEEE-8646-9EAE-4CE872DB16BF}"/>
              </pc2:cmMkLst>
              <pc226:cmRplyChg chg="add mod">
                <pc226:chgData name="Lauren Fordyce" userId="67a44ca6-3024-48a2-ad1d-ef29024be5d6" providerId="ADAL" clId="{1DCD5FAC-6836-8447-BDC9-CB0535D6673C}" dt="2024-06-27T21:25:14.613" v="11243"/>
                <pc2:cmRplyMkLst xmlns:pc2="http://schemas.microsoft.com/office/powerpoint/2019/9/main/command">
                  <pc:docMk/>
                  <pc:sldMk cId="1593894245" sldId="395"/>
                  <pc2:cmMk id="{97338C59-FEEE-8646-9EAE-4CE872DB16BF}"/>
                  <pc2:cmRplyMk id="{BFEE9BB2-D091-504F-A8A7-33622D3319BC}"/>
                </pc2:cmRplyMkLst>
              </pc226:cmRplyChg>
            </pc226:cmChg>
          </p:ext>
        </pc:extLst>
      </pc:sldChg>
      <pc:sldChg chg="addSp delSp modSp mod ord modClrScheme delCm modCm chgLayout">
        <pc:chgData name="Lauren Fordyce" userId="67a44ca6-3024-48a2-ad1d-ef29024be5d6" providerId="ADAL" clId="{1DCD5FAC-6836-8447-BDC9-CB0535D6673C}" dt="2024-07-09T21:09:54.519" v="19037" actId="1076"/>
        <pc:sldMkLst>
          <pc:docMk/>
          <pc:sldMk cId="1835516487" sldId="396"/>
        </pc:sldMkLst>
        <pc:spChg chg="mod ord">
          <ac:chgData name="Lauren Fordyce" userId="67a44ca6-3024-48a2-ad1d-ef29024be5d6" providerId="ADAL" clId="{1DCD5FAC-6836-8447-BDC9-CB0535D6673C}" dt="2024-07-02T18:37:59.840" v="15671" actId="700"/>
          <ac:spMkLst>
            <pc:docMk/>
            <pc:sldMk cId="1835516487" sldId="396"/>
            <ac:spMk id="2" creationId="{1CF443B0-DB4D-4E87-5A4E-92AA9F591CE0}"/>
          </ac:spMkLst>
        </pc:spChg>
        <pc:spChg chg="add del mod">
          <ac:chgData name="Lauren Fordyce" userId="67a44ca6-3024-48a2-ad1d-ef29024be5d6" providerId="ADAL" clId="{1DCD5FAC-6836-8447-BDC9-CB0535D6673C}" dt="2024-07-02T22:09:29.969" v="17621" actId="478"/>
          <ac:spMkLst>
            <pc:docMk/>
            <pc:sldMk cId="1835516487" sldId="396"/>
            <ac:spMk id="4" creationId="{2338FE0A-FFAA-D151-6C35-F8995F0A7057}"/>
          </ac:spMkLst>
        </pc:spChg>
        <pc:spChg chg="add del mod">
          <ac:chgData name="Lauren Fordyce" userId="67a44ca6-3024-48a2-ad1d-ef29024be5d6" providerId="ADAL" clId="{1DCD5FAC-6836-8447-BDC9-CB0535D6673C}" dt="2024-07-02T18:36:37.615" v="15656" actId="931"/>
          <ac:spMkLst>
            <pc:docMk/>
            <pc:sldMk cId="1835516487" sldId="396"/>
            <ac:spMk id="10" creationId="{82904963-488E-0873-D45A-7FC4B938546E}"/>
          </ac:spMkLst>
        </pc:spChg>
        <pc:spChg chg="add del mod ord">
          <ac:chgData name="Lauren Fordyce" userId="67a44ca6-3024-48a2-ad1d-ef29024be5d6" providerId="ADAL" clId="{1DCD5FAC-6836-8447-BDC9-CB0535D6673C}" dt="2024-07-02T18:36:41.900" v="15658" actId="700"/>
          <ac:spMkLst>
            <pc:docMk/>
            <pc:sldMk cId="1835516487" sldId="396"/>
            <ac:spMk id="14" creationId="{16384534-B5CB-F629-F4FE-CDCAC8C30C67}"/>
          </ac:spMkLst>
        </pc:spChg>
        <pc:spChg chg="add del mod ord">
          <ac:chgData name="Lauren Fordyce" userId="67a44ca6-3024-48a2-ad1d-ef29024be5d6" providerId="ADAL" clId="{1DCD5FAC-6836-8447-BDC9-CB0535D6673C}" dt="2024-07-02T18:36:48.677" v="15660" actId="931"/>
          <ac:spMkLst>
            <pc:docMk/>
            <pc:sldMk cId="1835516487" sldId="396"/>
            <ac:spMk id="15" creationId="{2EA65305-D5CA-D19F-F40C-CAED65CEF509}"/>
          </ac:spMkLst>
        </pc:spChg>
        <pc:spChg chg="add del mod ord">
          <ac:chgData name="Lauren Fordyce" userId="67a44ca6-3024-48a2-ad1d-ef29024be5d6" providerId="ADAL" clId="{1DCD5FAC-6836-8447-BDC9-CB0535D6673C}" dt="2024-07-02T18:37:37.959" v="15663" actId="931"/>
          <ac:spMkLst>
            <pc:docMk/>
            <pc:sldMk cId="1835516487" sldId="396"/>
            <ac:spMk id="16" creationId="{7D60B4EE-FA1D-D212-4E4C-7C55E89D5AFE}"/>
          </ac:spMkLst>
        </pc:spChg>
        <pc:spChg chg="add del mod">
          <ac:chgData name="Lauren Fordyce" userId="67a44ca6-3024-48a2-ad1d-ef29024be5d6" providerId="ADAL" clId="{1DCD5FAC-6836-8447-BDC9-CB0535D6673C}" dt="2024-07-02T18:37:42.588" v="15666" actId="26606"/>
          <ac:spMkLst>
            <pc:docMk/>
            <pc:sldMk cId="1835516487" sldId="396"/>
            <ac:spMk id="22" creationId="{272FF3A8-4810-3EEA-FC46-DD50AF8BA7A1}"/>
          </ac:spMkLst>
        </pc:spChg>
        <pc:spChg chg="add del mod ord">
          <ac:chgData name="Lauren Fordyce" userId="67a44ca6-3024-48a2-ad1d-ef29024be5d6" providerId="ADAL" clId="{1DCD5FAC-6836-8447-BDC9-CB0535D6673C}" dt="2024-07-02T18:37:59.840" v="15671" actId="700"/>
          <ac:spMkLst>
            <pc:docMk/>
            <pc:sldMk cId="1835516487" sldId="396"/>
            <ac:spMk id="24" creationId="{332553B5-0DFD-0BC0-26C8-AD80FF848895}"/>
          </ac:spMkLst>
        </pc:spChg>
        <pc:spChg chg="add del mod ord">
          <ac:chgData name="Lauren Fordyce" userId="67a44ca6-3024-48a2-ad1d-ef29024be5d6" providerId="ADAL" clId="{1DCD5FAC-6836-8447-BDC9-CB0535D6673C}" dt="2024-07-02T18:38:01.412" v="15672" actId="478"/>
          <ac:spMkLst>
            <pc:docMk/>
            <pc:sldMk cId="1835516487" sldId="396"/>
            <ac:spMk id="27" creationId="{FC11C916-A806-BDF3-20CC-7961DA3D5830}"/>
          </ac:spMkLst>
        </pc:spChg>
        <pc:spChg chg="mod ord">
          <ac:chgData name="Lauren Fordyce" userId="67a44ca6-3024-48a2-ad1d-ef29024be5d6" providerId="ADAL" clId="{1DCD5FAC-6836-8447-BDC9-CB0535D6673C}" dt="2024-07-09T21:09:54.519" v="19037" actId="1076"/>
          <ac:spMkLst>
            <pc:docMk/>
            <pc:sldMk cId="1835516487" sldId="396"/>
            <ac:spMk id="2055" creationId="{53DC4F6D-605E-E809-5F3B-DA4660F52656}"/>
          </ac:spMkLst>
        </pc:spChg>
        <pc:spChg chg="add del mod">
          <ac:chgData name="Lauren Fordyce" userId="67a44ca6-3024-48a2-ad1d-ef29024be5d6" providerId="ADAL" clId="{1DCD5FAC-6836-8447-BDC9-CB0535D6673C}" dt="2024-07-02T18:37:50.195" v="15668" actId="931"/>
          <ac:spMkLst>
            <pc:docMk/>
            <pc:sldMk cId="1835516487" sldId="396"/>
            <ac:spMk id="2057" creationId="{AC99E9E0-12DA-46CF-63A1-0043113D21FA}"/>
          </ac:spMkLst>
        </pc:spChg>
        <pc:spChg chg="add del mod">
          <ac:chgData name="Lauren Fordyce" userId="67a44ca6-3024-48a2-ad1d-ef29024be5d6" providerId="ADAL" clId="{1DCD5FAC-6836-8447-BDC9-CB0535D6673C}" dt="2024-07-02T18:36:02.221" v="15648" actId="931"/>
          <ac:spMkLst>
            <pc:docMk/>
            <pc:sldMk cId="1835516487" sldId="396"/>
            <ac:spMk id="2060" creationId="{640A02CC-D601-981A-F380-EBD0F8644F93}"/>
          </ac:spMkLst>
        </pc:spChg>
        <pc:graphicFrameChg chg="add mod modGraphic">
          <ac:chgData name="Lauren Fordyce" userId="67a44ca6-3024-48a2-ad1d-ef29024be5d6" providerId="ADAL" clId="{1DCD5FAC-6836-8447-BDC9-CB0535D6673C}" dt="2024-07-02T22:16:08.757" v="17894" actId="404"/>
          <ac:graphicFrameMkLst>
            <pc:docMk/>
            <pc:sldMk cId="1835516487" sldId="396"/>
            <ac:graphicFrameMk id="5" creationId="{527F6BC9-9714-C9A6-7CEF-79FCCBD03FD1}"/>
          </ac:graphicFrameMkLst>
        </pc:graphicFrameChg>
        <pc:picChg chg="add del mod ord">
          <ac:chgData name="Lauren Fordyce" userId="67a44ca6-3024-48a2-ad1d-ef29024be5d6" providerId="ADAL" clId="{1DCD5FAC-6836-8447-BDC9-CB0535D6673C}" dt="2024-07-02T18:37:45.593" v="15667" actId="478"/>
          <ac:picMkLst>
            <pc:docMk/>
            <pc:sldMk cId="1835516487" sldId="396"/>
            <ac:picMk id="4" creationId="{EE15D447-0AC2-CE8E-931C-53CFAE119327}"/>
          </ac:picMkLst>
        </pc:picChg>
        <pc:picChg chg="add del mod ord">
          <ac:chgData name="Lauren Fordyce" userId="67a44ca6-3024-48a2-ad1d-ef29024be5d6" providerId="ADAL" clId="{1DCD5FAC-6836-8447-BDC9-CB0535D6673C}" dt="2024-07-02T18:36:32.013" v="15655" actId="21"/>
          <ac:picMkLst>
            <pc:docMk/>
            <pc:sldMk cId="1835516487" sldId="396"/>
            <ac:picMk id="6" creationId="{1DF45D34-4394-60D2-5AF4-6C64F6E880DE}"/>
          </ac:picMkLst>
        </pc:picChg>
        <pc:picChg chg="add del mod">
          <ac:chgData name="Lauren Fordyce" userId="67a44ca6-3024-48a2-ad1d-ef29024be5d6" providerId="ADAL" clId="{1DCD5FAC-6836-8447-BDC9-CB0535D6673C}" dt="2024-07-02T18:36:43.693" v="15659" actId="478"/>
          <ac:picMkLst>
            <pc:docMk/>
            <pc:sldMk cId="1835516487" sldId="396"/>
            <ac:picMk id="8" creationId="{312C123C-3ABD-7549-44E3-2FE9FC813A66}"/>
          </ac:picMkLst>
        </pc:picChg>
        <pc:picChg chg="add del mod">
          <ac:chgData name="Lauren Fordyce" userId="67a44ca6-3024-48a2-ad1d-ef29024be5d6" providerId="ADAL" clId="{1DCD5FAC-6836-8447-BDC9-CB0535D6673C}" dt="2024-07-02T18:36:39.128" v="15657" actId="478"/>
          <ac:picMkLst>
            <pc:docMk/>
            <pc:sldMk cId="1835516487" sldId="396"/>
            <ac:picMk id="12" creationId="{272E297D-DDC5-42FC-9810-C197550B65F2}"/>
          </ac:picMkLst>
        </pc:picChg>
        <pc:picChg chg="add del mod">
          <ac:chgData name="Lauren Fordyce" userId="67a44ca6-3024-48a2-ad1d-ef29024be5d6" providerId="ADAL" clId="{1DCD5FAC-6836-8447-BDC9-CB0535D6673C}" dt="2024-07-02T18:37:40.708" v="15665" actId="478"/>
          <ac:picMkLst>
            <pc:docMk/>
            <pc:sldMk cId="1835516487" sldId="396"/>
            <ac:picMk id="18" creationId="{0A1E8566-5172-0907-0B64-1733262F6E62}"/>
          </ac:picMkLst>
        </pc:picChg>
        <pc:picChg chg="add del mod">
          <ac:chgData name="Lauren Fordyce" userId="67a44ca6-3024-48a2-ad1d-ef29024be5d6" providerId="ADAL" clId="{1DCD5FAC-6836-8447-BDC9-CB0535D6673C}" dt="2024-07-02T18:37:39.702" v="15664" actId="478"/>
          <ac:picMkLst>
            <pc:docMk/>
            <pc:sldMk cId="1835516487" sldId="396"/>
            <ac:picMk id="20" creationId="{3BCA4241-BF41-3122-5575-EC034B228457}"/>
          </ac:picMkLst>
        </pc:picChg>
        <pc:picChg chg="add del mod ord">
          <ac:chgData name="Lauren Fordyce" userId="67a44ca6-3024-48a2-ad1d-ef29024be5d6" providerId="ADAL" clId="{1DCD5FAC-6836-8447-BDC9-CB0535D6673C}" dt="2024-07-02T22:09:25.742" v="17620" actId="478"/>
          <ac:picMkLst>
            <pc:docMk/>
            <pc:sldMk cId="1835516487" sldId="396"/>
            <ac:picMk id="26" creationId="{12F9E30B-3CD1-345D-FC0E-7DB4AE5396DD}"/>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34:14.426" v="13648"/>
              <pc2:cmMkLst xmlns:pc2="http://schemas.microsoft.com/office/powerpoint/2019/9/main/command">
                <pc:docMk/>
                <pc:sldMk cId="1835516487" sldId="396"/>
                <pc2:cmMk id="{31E95A94-C26F-5347-98FB-371399903553}"/>
              </pc2:cmMkLst>
            </pc226:cmChg>
          </p:ext>
        </pc:extLst>
      </pc:sldChg>
      <pc:sldChg chg="addSp delSp modSp mod ord modClrScheme chgLayout modNotesTx">
        <pc:chgData name="Lauren Fordyce" userId="67a44ca6-3024-48a2-ad1d-ef29024be5d6" providerId="ADAL" clId="{1DCD5FAC-6836-8447-BDC9-CB0535D6673C}" dt="2024-07-09T21:04:01.421" v="18965" actId="1076"/>
        <pc:sldMkLst>
          <pc:docMk/>
          <pc:sldMk cId="4272220940" sldId="398"/>
        </pc:sldMkLst>
        <pc:spChg chg="mod ord">
          <ac:chgData name="Lauren Fordyce" userId="67a44ca6-3024-48a2-ad1d-ef29024be5d6" providerId="ADAL" clId="{1DCD5FAC-6836-8447-BDC9-CB0535D6673C}" dt="2024-06-21T19:21:42.011" v="3797" actId="20577"/>
          <ac:spMkLst>
            <pc:docMk/>
            <pc:sldMk cId="4272220940" sldId="398"/>
            <ac:spMk id="2" creationId="{EEF8C808-B696-07CC-79D1-FEB7A67E478B}"/>
          </ac:spMkLst>
        </pc:spChg>
        <pc:spChg chg="mod ord">
          <ac:chgData name="Lauren Fordyce" userId="67a44ca6-3024-48a2-ad1d-ef29024be5d6" providerId="ADAL" clId="{1DCD5FAC-6836-8447-BDC9-CB0535D6673C}" dt="2024-07-02T18:51:15.247" v="16330" actId="14100"/>
          <ac:spMkLst>
            <pc:docMk/>
            <pc:sldMk cId="4272220940" sldId="398"/>
            <ac:spMk id="7" creationId="{E04FB570-0D99-0FB2-B355-C35CBCE87B47}"/>
          </ac:spMkLst>
        </pc:spChg>
        <pc:picChg chg="add del mod ord">
          <ac:chgData name="Lauren Fordyce" userId="67a44ca6-3024-48a2-ad1d-ef29024be5d6" providerId="ADAL" clId="{1DCD5FAC-6836-8447-BDC9-CB0535D6673C}" dt="2024-06-21T19:09:46.605" v="3164" actId="478"/>
          <ac:picMkLst>
            <pc:docMk/>
            <pc:sldMk cId="4272220940" sldId="398"/>
            <ac:picMk id="4" creationId="{15B7F1FC-441A-8393-7994-385F955FD30A}"/>
          </ac:picMkLst>
        </pc:picChg>
        <pc:picChg chg="add del mod">
          <ac:chgData name="Lauren Fordyce" userId="67a44ca6-3024-48a2-ad1d-ef29024be5d6" providerId="ADAL" clId="{1DCD5FAC-6836-8447-BDC9-CB0535D6673C}" dt="2024-07-09T21:03:51.054" v="18962" actId="478"/>
          <ac:picMkLst>
            <pc:docMk/>
            <pc:sldMk cId="4272220940" sldId="398"/>
            <ac:picMk id="6" creationId="{9C5DDD90-0B27-81AA-30D9-261998F0CE59}"/>
          </ac:picMkLst>
        </pc:picChg>
        <pc:picChg chg="add del mod ord">
          <ac:chgData name="Lauren Fordyce" userId="67a44ca6-3024-48a2-ad1d-ef29024be5d6" providerId="ADAL" clId="{1DCD5FAC-6836-8447-BDC9-CB0535D6673C}" dt="2024-07-09T21:03:51.546" v="18963" actId="478"/>
          <ac:picMkLst>
            <pc:docMk/>
            <pc:sldMk cId="4272220940" sldId="398"/>
            <ac:picMk id="9" creationId="{BFC17988-8C23-7E6C-72F5-DE5151D298AB}"/>
          </ac:picMkLst>
        </pc:picChg>
        <pc:picChg chg="add mod">
          <ac:chgData name="Lauren Fordyce" userId="67a44ca6-3024-48a2-ad1d-ef29024be5d6" providerId="ADAL" clId="{1DCD5FAC-6836-8447-BDC9-CB0535D6673C}" dt="2024-07-09T21:04:01.421" v="18965" actId="1076"/>
          <ac:picMkLst>
            <pc:docMk/>
            <pc:sldMk cId="4272220940" sldId="398"/>
            <ac:picMk id="3074" creationId="{16614101-8522-227A-6EC9-D4960FE77594}"/>
          </ac:picMkLst>
        </pc:picChg>
      </pc:sldChg>
      <pc:sldChg chg="del">
        <pc:chgData name="Lauren Fordyce" userId="67a44ca6-3024-48a2-ad1d-ef29024be5d6" providerId="ADAL" clId="{1DCD5FAC-6836-8447-BDC9-CB0535D6673C}" dt="2024-06-24T20:35:29.078" v="8606" actId="2696"/>
        <pc:sldMkLst>
          <pc:docMk/>
          <pc:sldMk cId="3245838991" sldId="401"/>
        </pc:sldMkLst>
      </pc:sldChg>
      <pc:sldChg chg="del">
        <pc:chgData name="Lauren Fordyce" userId="67a44ca6-3024-48a2-ad1d-ef29024be5d6" providerId="ADAL" clId="{1DCD5FAC-6836-8447-BDC9-CB0535D6673C}" dt="2024-06-24T20:34:15.788" v="8407" actId="2696"/>
        <pc:sldMkLst>
          <pc:docMk/>
          <pc:sldMk cId="3516833898" sldId="402"/>
        </pc:sldMkLst>
      </pc:sldChg>
      <pc:sldChg chg="del">
        <pc:chgData name="Lauren Fordyce" userId="67a44ca6-3024-48a2-ad1d-ef29024be5d6" providerId="ADAL" clId="{1DCD5FAC-6836-8447-BDC9-CB0535D6673C}" dt="2024-06-24T20:34:16.891" v="8408" actId="2696"/>
        <pc:sldMkLst>
          <pc:docMk/>
          <pc:sldMk cId="2157613028" sldId="403"/>
        </pc:sldMkLst>
      </pc:sldChg>
      <pc:sldChg chg="del">
        <pc:chgData name="Lauren Fordyce" userId="67a44ca6-3024-48a2-ad1d-ef29024be5d6" providerId="ADAL" clId="{1DCD5FAC-6836-8447-BDC9-CB0535D6673C}" dt="2024-06-24T20:36:47.434" v="8637" actId="2696"/>
        <pc:sldMkLst>
          <pc:docMk/>
          <pc:sldMk cId="3900092017" sldId="405"/>
        </pc:sldMkLst>
      </pc:sldChg>
      <pc:sldChg chg="addSp modSp del mod modNotesTx">
        <pc:chgData name="Lauren Fordyce" userId="67a44ca6-3024-48a2-ad1d-ef29024be5d6" providerId="ADAL" clId="{1DCD5FAC-6836-8447-BDC9-CB0535D6673C}" dt="2024-06-27T21:26:05.716" v="11245" actId="2696"/>
        <pc:sldMkLst>
          <pc:docMk/>
          <pc:sldMk cId="4021043978" sldId="419"/>
        </pc:sldMkLst>
        <pc:spChg chg="add mod">
          <ac:chgData name="Lauren Fordyce" userId="67a44ca6-3024-48a2-ad1d-ef29024be5d6" providerId="ADAL" clId="{1DCD5FAC-6836-8447-BDC9-CB0535D6673C}" dt="2024-06-21T20:21:09.565" v="5458" actId="2711"/>
          <ac:spMkLst>
            <pc:docMk/>
            <pc:sldMk cId="4021043978" sldId="419"/>
            <ac:spMk id="2" creationId="{B8194C35-1233-F218-B1A1-76425EE2D186}"/>
          </ac:spMkLst>
        </pc:spChg>
        <pc:spChg chg="add mod">
          <ac:chgData name="Lauren Fordyce" userId="67a44ca6-3024-48a2-ad1d-ef29024be5d6" providerId="ADAL" clId="{1DCD5FAC-6836-8447-BDC9-CB0535D6673C}" dt="2024-06-21T20:20:24.906" v="5440" actId="14100"/>
          <ac:spMkLst>
            <pc:docMk/>
            <pc:sldMk cId="4021043978" sldId="419"/>
            <ac:spMk id="3" creationId="{321C35BB-91AD-4074-75DE-E63BDD4560E8}"/>
          </ac:spMkLst>
        </pc:spChg>
        <pc:spChg chg="add mod">
          <ac:chgData name="Lauren Fordyce" userId="67a44ca6-3024-48a2-ad1d-ef29024be5d6" providerId="ADAL" clId="{1DCD5FAC-6836-8447-BDC9-CB0535D6673C}" dt="2024-06-21T20:21:21.394" v="5461" actId="208"/>
          <ac:spMkLst>
            <pc:docMk/>
            <pc:sldMk cId="4021043978" sldId="419"/>
            <ac:spMk id="5" creationId="{EDF726E5-4FF8-86ED-3D18-E42B03766B00}"/>
          </ac:spMkLst>
        </pc:spChg>
        <pc:spChg chg="add mod">
          <ac:chgData name="Lauren Fordyce" userId="67a44ca6-3024-48a2-ad1d-ef29024be5d6" providerId="ADAL" clId="{1DCD5FAC-6836-8447-BDC9-CB0535D6673C}" dt="2024-06-21T20:21:40.866" v="5466" actId="14100"/>
          <ac:spMkLst>
            <pc:docMk/>
            <pc:sldMk cId="4021043978" sldId="419"/>
            <ac:spMk id="6" creationId="{AEB679C7-D8C3-A0E7-76B7-F3AB3FB7A37E}"/>
          </ac:spMkLst>
        </pc:spChg>
        <pc:spChg chg="add mod">
          <ac:chgData name="Lauren Fordyce" userId="67a44ca6-3024-48a2-ad1d-ef29024be5d6" providerId="ADAL" clId="{1DCD5FAC-6836-8447-BDC9-CB0535D6673C}" dt="2024-06-21T20:23:02.247" v="5488" actId="20577"/>
          <ac:spMkLst>
            <pc:docMk/>
            <pc:sldMk cId="4021043978" sldId="419"/>
            <ac:spMk id="7" creationId="{4B52981B-E77B-9D4B-57AF-55B8CCD8D18D}"/>
          </ac:spMkLst>
        </pc:spChg>
        <pc:spChg chg="add mod">
          <ac:chgData name="Lauren Fordyce" userId="67a44ca6-3024-48a2-ad1d-ef29024be5d6" providerId="ADAL" clId="{1DCD5FAC-6836-8447-BDC9-CB0535D6673C}" dt="2024-06-21T20:22:47.652" v="5475" actId="208"/>
          <ac:spMkLst>
            <pc:docMk/>
            <pc:sldMk cId="4021043978" sldId="419"/>
            <ac:spMk id="8" creationId="{BEC0D1F1-0BD7-B1CE-49DF-859C4FAC841B}"/>
          </ac:spMkLst>
        </pc:spChg>
        <pc:picChg chg="mod">
          <ac:chgData name="Lauren Fordyce" userId="67a44ca6-3024-48a2-ad1d-ef29024be5d6" providerId="ADAL" clId="{1DCD5FAC-6836-8447-BDC9-CB0535D6673C}" dt="2024-06-21T20:18:46.490" v="5424" actId="1076"/>
          <ac:picMkLst>
            <pc:docMk/>
            <pc:sldMk cId="4021043978" sldId="419"/>
            <ac:picMk id="4" creationId="{31B63BDB-85E6-9893-FC44-8BD7FD943D91}"/>
          </ac:picMkLst>
        </pc:picChg>
      </pc:sldChg>
      <pc:sldChg chg="modSp mod ord delCm modCm">
        <pc:chgData name="Lauren Fordyce" userId="67a44ca6-3024-48a2-ad1d-ef29024be5d6" providerId="ADAL" clId="{1DCD5FAC-6836-8447-BDC9-CB0535D6673C}" dt="2024-07-12T20:31:54.164" v="21503" actId="20577"/>
        <pc:sldMkLst>
          <pc:docMk/>
          <pc:sldMk cId="338470574" sldId="420"/>
        </pc:sldMkLst>
        <pc:spChg chg="mod">
          <ac:chgData name="Lauren Fordyce" userId="67a44ca6-3024-48a2-ad1d-ef29024be5d6" providerId="ADAL" clId="{1DCD5FAC-6836-8447-BDC9-CB0535D6673C}" dt="2024-07-12T20:31:54.164" v="21503" actId="20577"/>
          <ac:spMkLst>
            <pc:docMk/>
            <pc:sldMk cId="338470574" sldId="420"/>
            <ac:spMk id="3" creationId="{F2BB0132-7F84-7C8E-75BE-09414BF19F6B}"/>
          </ac:spMkLst>
        </pc:spChg>
        <pc:spChg chg="mod">
          <ac:chgData name="Lauren Fordyce" userId="67a44ca6-3024-48a2-ad1d-ef29024be5d6" providerId="ADAL" clId="{1DCD5FAC-6836-8447-BDC9-CB0535D6673C}" dt="2024-07-11T00:15:55.844" v="19464" actId="14100"/>
          <ac:spMkLst>
            <pc:docMk/>
            <pc:sldMk cId="338470574" sldId="420"/>
            <ac:spMk id="4" creationId="{A1A2DC52-C81A-62EE-BA33-9AB28175545B}"/>
          </ac:spMkLst>
        </pc:spChg>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1DCD5FAC-6836-8447-BDC9-CB0535D6673C}" dt="2024-07-11T00:16:18.995" v="19465"/>
              <pc2:cmMkLst xmlns:pc2="http://schemas.microsoft.com/office/powerpoint/2019/9/main/command">
                <pc:docMk/>
                <pc:sldMk cId="338470574" sldId="420"/>
                <pc2:cmMk id="{8A4E8339-04AF-9840-BFED-34CD5B24AB94}"/>
              </pc2:cmMkLst>
            </pc226:cmChg>
            <pc226:cmChg xmlns:pc226="http://schemas.microsoft.com/office/powerpoint/2022/06/main/command" chg="del mod">
              <pc226:chgData name="Lauren Fordyce" userId="67a44ca6-3024-48a2-ad1d-ef29024be5d6" providerId="ADAL" clId="{1DCD5FAC-6836-8447-BDC9-CB0535D6673C}" dt="2024-06-28T20:35:33.336" v="13658"/>
              <pc2:cmMkLst xmlns:pc2="http://schemas.microsoft.com/office/powerpoint/2019/9/main/command">
                <pc:docMk/>
                <pc:sldMk cId="338470574" sldId="420"/>
                <pc2:cmMk id="{BB3CE9C2-8C02-9948-931A-100F8E899099}"/>
              </pc2:cmMkLst>
            </pc226:cmChg>
          </p:ext>
        </pc:extLst>
      </pc:sldChg>
      <pc:sldChg chg="del">
        <pc:chgData name="Lauren Fordyce" userId="67a44ca6-3024-48a2-ad1d-ef29024be5d6" providerId="ADAL" clId="{1DCD5FAC-6836-8447-BDC9-CB0535D6673C}" dt="2024-06-21T19:23:37.443" v="3904" actId="2696"/>
        <pc:sldMkLst>
          <pc:docMk/>
          <pc:sldMk cId="1333555341" sldId="421"/>
        </pc:sldMkLst>
      </pc:sldChg>
      <pc:sldChg chg="modSp mod ord modCm">
        <pc:chgData name="Lauren Fordyce" userId="67a44ca6-3024-48a2-ad1d-ef29024be5d6" providerId="ADAL" clId="{1DCD5FAC-6836-8447-BDC9-CB0535D6673C}" dt="2024-07-10T22:52:23.656" v="19417" actId="20578"/>
        <pc:sldMkLst>
          <pc:docMk/>
          <pc:sldMk cId="1022670121" sldId="422"/>
        </pc:sldMkLst>
        <pc:spChg chg="mod">
          <ac:chgData name="Lauren Fordyce" userId="67a44ca6-3024-48a2-ad1d-ef29024be5d6" providerId="ADAL" clId="{1DCD5FAC-6836-8447-BDC9-CB0535D6673C}" dt="2024-07-02T22:58:38.331" v="18569" actId="14100"/>
          <ac:spMkLst>
            <pc:docMk/>
            <pc:sldMk cId="1022670121" sldId="422"/>
            <ac:spMk id="9" creationId="{E71BFAF2-36BF-1DA7-FAA7-7B9C7EDB175C}"/>
          </ac:spMkLst>
        </pc:spChg>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1DCD5FAC-6836-8447-BDC9-CB0535D6673C}" dt="2024-07-02T22:58:46.610" v="18570"/>
              <pc2:cmMkLst xmlns:pc2="http://schemas.microsoft.com/office/powerpoint/2019/9/main/command">
                <pc:docMk/>
                <pc:sldMk cId="1022670121" sldId="422"/>
                <pc2:cmMk id="{A65DC2BE-59DF-0744-9AEB-BE7242384D92}"/>
              </pc2:cmMkLst>
            </pc226:cmChg>
          </p:ext>
        </pc:extLst>
      </pc:sldChg>
      <pc:sldChg chg="del">
        <pc:chgData name="Lauren Fordyce" userId="67a44ca6-3024-48a2-ad1d-ef29024be5d6" providerId="ADAL" clId="{1DCD5FAC-6836-8447-BDC9-CB0535D6673C}" dt="2024-06-24T20:35:44.662" v="8607" actId="2696"/>
        <pc:sldMkLst>
          <pc:docMk/>
          <pc:sldMk cId="3410499512" sldId="423"/>
        </pc:sldMkLst>
      </pc:sldChg>
      <pc:sldChg chg="del">
        <pc:chgData name="Lauren Fordyce" userId="67a44ca6-3024-48a2-ad1d-ef29024be5d6" providerId="ADAL" clId="{1DCD5FAC-6836-8447-BDC9-CB0535D6673C}" dt="2024-06-24T20:35:50.987" v="8608" actId="2696"/>
        <pc:sldMkLst>
          <pc:docMk/>
          <pc:sldMk cId="2935730094" sldId="424"/>
        </pc:sldMkLst>
      </pc:sldChg>
      <pc:sldChg chg="del">
        <pc:chgData name="Lauren Fordyce" userId="67a44ca6-3024-48a2-ad1d-ef29024be5d6" providerId="ADAL" clId="{1DCD5FAC-6836-8447-BDC9-CB0535D6673C}" dt="2024-06-21T19:24:26.122" v="3930" actId="2696"/>
        <pc:sldMkLst>
          <pc:docMk/>
          <pc:sldMk cId="1086476446" sldId="425"/>
        </pc:sldMkLst>
      </pc:sldChg>
      <pc:sldChg chg="new del">
        <pc:chgData name="Lauren Fordyce" userId="67a44ca6-3024-48a2-ad1d-ef29024be5d6" providerId="ADAL" clId="{1DCD5FAC-6836-8447-BDC9-CB0535D6673C}" dt="2024-06-21T17:27:42.149" v="110" actId="2696"/>
        <pc:sldMkLst>
          <pc:docMk/>
          <pc:sldMk cId="148231433" sldId="426"/>
        </pc:sldMkLst>
      </pc:sldChg>
      <pc:sldChg chg="modSp new del mod ord">
        <pc:chgData name="Lauren Fordyce" userId="67a44ca6-3024-48a2-ad1d-ef29024be5d6" providerId="ADAL" clId="{1DCD5FAC-6836-8447-BDC9-CB0535D6673C}" dt="2024-06-21T17:33:34.349" v="201" actId="2696"/>
        <pc:sldMkLst>
          <pc:docMk/>
          <pc:sldMk cId="1687973657" sldId="426"/>
        </pc:sldMkLst>
        <pc:spChg chg="mod">
          <ac:chgData name="Lauren Fordyce" userId="67a44ca6-3024-48a2-ad1d-ef29024be5d6" providerId="ADAL" clId="{1DCD5FAC-6836-8447-BDC9-CB0535D6673C}" dt="2024-06-21T17:32:49.890" v="200" actId="20577"/>
          <ac:spMkLst>
            <pc:docMk/>
            <pc:sldMk cId="1687973657" sldId="426"/>
            <ac:spMk id="3" creationId="{3C3FC62A-4381-068A-B988-7710D64D24EA}"/>
          </ac:spMkLst>
        </pc:spChg>
        <pc:spChg chg="mod">
          <ac:chgData name="Lauren Fordyce" userId="67a44ca6-3024-48a2-ad1d-ef29024be5d6" providerId="ADAL" clId="{1DCD5FAC-6836-8447-BDC9-CB0535D6673C}" dt="2024-06-21T17:32:40.369" v="199" actId="20577"/>
          <ac:spMkLst>
            <pc:docMk/>
            <pc:sldMk cId="1687973657" sldId="426"/>
            <ac:spMk id="4" creationId="{0A31C4A4-3557-6E7D-D07B-846012284F42}"/>
          </ac:spMkLst>
        </pc:spChg>
      </pc:sldChg>
      <pc:sldChg chg="modSp new del mod modNotesTx">
        <pc:chgData name="Lauren Fordyce" userId="67a44ca6-3024-48a2-ad1d-ef29024be5d6" providerId="ADAL" clId="{1DCD5FAC-6836-8447-BDC9-CB0535D6673C}" dt="2024-06-27T21:07:08.918" v="10139" actId="2696"/>
        <pc:sldMkLst>
          <pc:docMk/>
          <pc:sldMk cId="2899875567" sldId="426"/>
        </pc:sldMkLst>
        <pc:spChg chg="mod">
          <ac:chgData name="Lauren Fordyce" userId="67a44ca6-3024-48a2-ad1d-ef29024be5d6" providerId="ADAL" clId="{1DCD5FAC-6836-8447-BDC9-CB0535D6673C}" dt="2024-06-21T17:39:30.328" v="498" actId="5793"/>
          <ac:spMkLst>
            <pc:docMk/>
            <pc:sldMk cId="2899875567" sldId="426"/>
            <ac:spMk id="2" creationId="{03FC99F0-A8D8-5A74-9372-EBDF5BA3724C}"/>
          </ac:spMkLst>
        </pc:spChg>
        <pc:spChg chg="mod">
          <ac:chgData name="Lauren Fordyce" userId="67a44ca6-3024-48a2-ad1d-ef29024be5d6" providerId="ADAL" clId="{1DCD5FAC-6836-8447-BDC9-CB0535D6673C}" dt="2024-06-21T21:26:01.446" v="6396" actId="20577"/>
          <ac:spMkLst>
            <pc:docMk/>
            <pc:sldMk cId="2899875567" sldId="426"/>
            <ac:spMk id="3" creationId="{0305FC4F-DC63-A6E9-B5FE-03004122F19E}"/>
          </ac:spMkLst>
        </pc:spChg>
      </pc:sldChg>
      <pc:sldChg chg="modSp add mod">
        <pc:chgData name="Lauren Fordyce" userId="67a44ca6-3024-48a2-ad1d-ef29024be5d6" providerId="ADAL" clId="{1DCD5FAC-6836-8447-BDC9-CB0535D6673C}" dt="2024-07-11T20:52:52.379" v="21484" actId="20577"/>
        <pc:sldMkLst>
          <pc:docMk/>
          <pc:sldMk cId="233088837" sldId="427"/>
        </pc:sldMkLst>
        <pc:spChg chg="mod">
          <ac:chgData name="Lauren Fordyce" userId="67a44ca6-3024-48a2-ad1d-ef29024be5d6" providerId="ADAL" clId="{1DCD5FAC-6836-8447-BDC9-CB0535D6673C}" dt="2024-07-11T20:52:52.379" v="21484" actId="20577"/>
          <ac:spMkLst>
            <pc:docMk/>
            <pc:sldMk cId="233088837" sldId="427"/>
            <ac:spMk id="3" creationId="{0305FC4F-DC63-A6E9-B5FE-03004122F19E}"/>
          </ac:spMkLst>
        </pc:spChg>
      </pc:sldChg>
      <pc:sldChg chg="addSp modSp add del mod modClrScheme addCm delCm modCm chgLayout modNotesTx">
        <pc:chgData name="Lauren Fordyce" userId="67a44ca6-3024-48a2-ad1d-ef29024be5d6" providerId="ADAL" clId="{1DCD5FAC-6836-8447-BDC9-CB0535D6673C}" dt="2024-07-10T22:37:43.134" v="19178" actId="2696"/>
        <pc:sldMkLst>
          <pc:docMk/>
          <pc:sldMk cId="2106527764" sldId="427"/>
        </pc:sldMkLst>
        <pc:spChg chg="mod ord">
          <ac:chgData name="Lauren Fordyce" userId="67a44ca6-3024-48a2-ad1d-ef29024be5d6" providerId="ADAL" clId="{1DCD5FAC-6836-8447-BDC9-CB0535D6673C}" dt="2024-06-27T21:11:31.780" v="10529" actId="26606"/>
          <ac:spMkLst>
            <pc:docMk/>
            <pc:sldMk cId="2106527764" sldId="427"/>
            <ac:spMk id="2" creationId="{03FC99F0-A8D8-5A74-9372-EBDF5BA3724C}"/>
          </ac:spMkLst>
        </pc:spChg>
        <pc:spChg chg="mod ord">
          <ac:chgData name="Lauren Fordyce" userId="67a44ca6-3024-48a2-ad1d-ef29024be5d6" providerId="ADAL" clId="{1DCD5FAC-6836-8447-BDC9-CB0535D6673C}" dt="2024-06-27T21:12:04.042" v="10535" actId="27636"/>
          <ac:spMkLst>
            <pc:docMk/>
            <pc:sldMk cId="2106527764" sldId="427"/>
            <ac:spMk id="3" creationId="{0305FC4F-DC63-A6E9-B5FE-03004122F19E}"/>
          </ac:spMkLst>
        </pc:spChg>
        <pc:picChg chg="add mod">
          <ac:chgData name="Lauren Fordyce" userId="67a44ca6-3024-48a2-ad1d-ef29024be5d6" providerId="ADAL" clId="{1DCD5FAC-6836-8447-BDC9-CB0535D6673C}" dt="2024-06-27T21:11:31.780" v="10529" actId="26606"/>
          <ac:picMkLst>
            <pc:docMk/>
            <pc:sldMk cId="2106527764" sldId="427"/>
            <ac:picMk id="5" creationId="{53E7A98D-7634-E4B2-AD11-BE6E1FFC366A}"/>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02T22:01:43.915" v="17515"/>
              <pc2:cmMkLst xmlns:pc2="http://schemas.microsoft.com/office/powerpoint/2019/9/main/command">
                <pc:docMk/>
                <pc:sldMk cId="2106527764" sldId="427"/>
                <pc2:cmMk id="{C4B62C2C-91F1-324B-8DB2-0A343AC37DF8}"/>
              </pc2:cmMkLst>
            </pc226:cmChg>
            <pc226:cmChg xmlns:pc226="http://schemas.microsoft.com/office/powerpoint/2022/06/main/command" chg="add del">
              <pc226:chgData name="Lauren Fordyce" userId="67a44ca6-3024-48a2-ad1d-ef29024be5d6" providerId="ADAL" clId="{1DCD5FAC-6836-8447-BDC9-CB0535D6673C}" dt="2024-07-02T22:02:03.122" v="17553"/>
              <pc2:cmMkLst xmlns:pc2="http://schemas.microsoft.com/office/powerpoint/2019/9/main/command">
                <pc:docMk/>
                <pc:sldMk cId="2106527764" sldId="427"/>
                <pc2:cmMk id="{BE5A00B3-B75B-9F47-ADC5-71776D4CD59A}"/>
              </pc2:cmMkLst>
              <pc226:cmRplyChg chg="add">
                <pc226:chgData name="Lauren Fordyce" userId="67a44ca6-3024-48a2-ad1d-ef29024be5d6" providerId="ADAL" clId="{1DCD5FAC-6836-8447-BDC9-CB0535D6673C}" dt="2024-06-27T17:41:58.400" v="10123"/>
                <pc2:cmRplyMkLst xmlns:pc2="http://schemas.microsoft.com/office/powerpoint/2019/9/main/command">
                  <pc:docMk/>
                  <pc:sldMk cId="2106527764" sldId="427"/>
                  <pc2:cmMk id="{BE5A00B3-B75B-9F47-ADC5-71776D4CD59A}"/>
                  <pc2:cmRplyMk id="{CF75484F-0874-F048-8B3E-68F3FB3A05EF}"/>
                </pc2:cmRplyMkLst>
              </pc226:cmRplyChg>
            </pc226:cmChg>
          </p:ext>
        </pc:extLst>
      </pc:sldChg>
      <pc:sldChg chg="addSp delSp modSp new del mod modClrScheme chgLayout">
        <pc:chgData name="Lauren Fordyce" userId="67a44ca6-3024-48a2-ad1d-ef29024be5d6" providerId="ADAL" clId="{1DCD5FAC-6836-8447-BDC9-CB0535D6673C}" dt="2024-06-21T18:03:37.626" v="1921" actId="2696"/>
        <pc:sldMkLst>
          <pc:docMk/>
          <pc:sldMk cId="2445476471" sldId="428"/>
        </pc:sldMkLst>
        <pc:spChg chg="del mod ord">
          <ac:chgData name="Lauren Fordyce" userId="67a44ca6-3024-48a2-ad1d-ef29024be5d6" providerId="ADAL" clId="{1DCD5FAC-6836-8447-BDC9-CB0535D6673C}" dt="2024-06-21T18:03:27.335" v="1914" actId="700"/>
          <ac:spMkLst>
            <pc:docMk/>
            <pc:sldMk cId="2445476471" sldId="428"/>
            <ac:spMk id="2" creationId="{8607909D-3F7B-7DB2-B7B2-F01D90291BED}"/>
          </ac:spMkLst>
        </pc:spChg>
        <pc:spChg chg="del mod ord">
          <ac:chgData name="Lauren Fordyce" userId="67a44ca6-3024-48a2-ad1d-ef29024be5d6" providerId="ADAL" clId="{1DCD5FAC-6836-8447-BDC9-CB0535D6673C}" dt="2024-06-21T18:03:27.335" v="1914" actId="700"/>
          <ac:spMkLst>
            <pc:docMk/>
            <pc:sldMk cId="2445476471" sldId="428"/>
            <ac:spMk id="3" creationId="{3E8C190D-5E40-0168-4C43-BCD6D1F220D9}"/>
          </ac:spMkLst>
        </pc:spChg>
        <pc:spChg chg="add mod ord">
          <ac:chgData name="Lauren Fordyce" userId="67a44ca6-3024-48a2-ad1d-ef29024be5d6" providerId="ADAL" clId="{1DCD5FAC-6836-8447-BDC9-CB0535D6673C}" dt="2024-06-21T18:03:30.419" v="1920" actId="20577"/>
          <ac:spMkLst>
            <pc:docMk/>
            <pc:sldMk cId="2445476471" sldId="428"/>
            <ac:spMk id="4" creationId="{A0CA9EB3-97E9-ED9F-308F-BC1995798236}"/>
          </ac:spMkLst>
        </pc:spChg>
        <pc:spChg chg="add mod ord">
          <ac:chgData name="Lauren Fordyce" userId="67a44ca6-3024-48a2-ad1d-ef29024be5d6" providerId="ADAL" clId="{1DCD5FAC-6836-8447-BDC9-CB0535D6673C}" dt="2024-06-21T18:03:27.335" v="1914" actId="700"/>
          <ac:spMkLst>
            <pc:docMk/>
            <pc:sldMk cId="2445476471" sldId="428"/>
            <ac:spMk id="5" creationId="{DE519CB7-B28B-6AEC-90D9-E0E75F3F81F5}"/>
          </ac:spMkLst>
        </pc:spChg>
      </pc:sldChg>
      <pc:sldChg chg="addSp delSp modSp new mod ord modClrScheme addCm delCm chgLayout modNotesTx">
        <pc:chgData name="Lauren Fordyce" userId="67a44ca6-3024-48a2-ad1d-ef29024be5d6" providerId="ADAL" clId="{1DCD5FAC-6836-8447-BDC9-CB0535D6673C}" dt="2024-07-12T20:32:48.477" v="21554" actId="20577"/>
        <pc:sldMkLst>
          <pc:docMk/>
          <pc:sldMk cId="3001559520" sldId="428"/>
        </pc:sldMkLst>
        <pc:spChg chg="del">
          <ac:chgData name="Lauren Fordyce" userId="67a44ca6-3024-48a2-ad1d-ef29024be5d6" providerId="ADAL" clId="{1DCD5FAC-6836-8447-BDC9-CB0535D6673C}" dt="2024-06-21T18:03:45.112" v="1924" actId="700"/>
          <ac:spMkLst>
            <pc:docMk/>
            <pc:sldMk cId="3001559520" sldId="428"/>
            <ac:spMk id="2" creationId="{694E0CF8-6428-E272-0E5F-9DD3C1ABD873}"/>
          </ac:spMkLst>
        </pc:spChg>
        <pc:spChg chg="del">
          <ac:chgData name="Lauren Fordyce" userId="67a44ca6-3024-48a2-ad1d-ef29024be5d6" providerId="ADAL" clId="{1DCD5FAC-6836-8447-BDC9-CB0535D6673C}" dt="2024-06-21T18:03:45.112" v="1924" actId="700"/>
          <ac:spMkLst>
            <pc:docMk/>
            <pc:sldMk cId="3001559520" sldId="428"/>
            <ac:spMk id="3" creationId="{78EF4A91-0ED6-CC5D-B862-83CC4063AE25}"/>
          </ac:spMkLst>
        </pc:spChg>
        <pc:spChg chg="add del mod">
          <ac:chgData name="Lauren Fordyce" userId="67a44ca6-3024-48a2-ad1d-ef29024be5d6" providerId="ADAL" clId="{1DCD5FAC-6836-8447-BDC9-CB0535D6673C}" dt="2024-06-24T20:22:00.405" v="7950" actId="478"/>
          <ac:spMkLst>
            <pc:docMk/>
            <pc:sldMk cId="3001559520" sldId="428"/>
            <ac:spMk id="4" creationId="{2ED4E124-8F8D-68A8-7D66-84832829B129}"/>
          </ac:spMkLst>
        </pc:spChg>
        <pc:spChg chg="del mod ord">
          <ac:chgData name="Lauren Fordyce" userId="67a44ca6-3024-48a2-ad1d-ef29024be5d6" providerId="ADAL" clId="{1DCD5FAC-6836-8447-BDC9-CB0535D6673C}" dt="2024-06-21T18:03:45.112" v="1924" actId="700"/>
          <ac:spMkLst>
            <pc:docMk/>
            <pc:sldMk cId="3001559520" sldId="428"/>
            <ac:spMk id="4" creationId="{46BF7EBC-2F33-D57C-E45D-0A4C5284DFB5}"/>
          </ac:spMkLst>
        </pc:spChg>
        <pc:spChg chg="add del mod ord">
          <ac:chgData name="Lauren Fordyce" userId="67a44ca6-3024-48a2-ad1d-ef29024be5d6" providerId="ADAL" clId="{1DCD5FAC-6836-8447-BDC9-CB0535D6673C}" dt="2024-06-21T18:03:46.923" v="1925" actId="700"/>
          <ac:spMkLst>
            <pc:docMk/>
            <pc:sldMk cId="3001559520" sldId="428"/>
            <ac:spMk id="5" creationId="{2A87FC32-732A-2871-CA35-6496683E99A5}"/>
          </ac:spMkLst>
        </pc:spChg>
        <pc:spChg chg="add mod ord">
          <ac:chgData name="Lauren Fordyce" userId="67a44ca6-3024-48a2-ad1d-ef29024be5d6" providerId="ADAL" clId="{1DCD5FAC-6836-8447-BDC9-CB0535D6673C}" dt="2024-06-24T22:24:58.612" v="9416" actId="700"/>
          <ac:spMkLst>
            <pc:docMk/>
            <pc:sldMk cId="3001559520" sldId="428"/>
            <ac:spMk id="6" creationId="{F2240E21-36A9-356C-EA39-9DAAA71F1573}"/>
          </ac:spMkLst>
        </pc:spChg>
        <pc:spChg chg="add del mod ord">
          <ac:chgData name="Lauren Fordyce" userId="67a44ca6-3024-48a2-ad1d-ef29024be5d6" providerId="ADAL" clId="{1DCD5FAC-6836-8447-BDC9-CB0535D6673C}" dt="2024-06-21T18:03:55.792" v="1948" actId="700"/>
          <ac:spMkLst>
            <pc:docMk/>
            <pc:sldMk cId="3001559520" sldId="428"/>
            <ac:spMk id="7" creationId="{40C54C6E-F466-C43E-8866-CFE247B00EED}"/>
          </ac:spMkLst>
        </pc:spChg>
        <pc:spChg chg="add mod ord">
          <ac:chgData name="Lauren Fordyce" userId="67a44ca6-3024-48a2-ad1d-ef29024be5d6" providerId="ADAL" clId="{1DCD5FAC-6836-8447-BDC9-CB0535D6673C}" dt="2024-07-12T20:32:48.477" v="21554" actId="20577"/>
          <ac:spMkLst>
            <pc:docMk/>
            <pc:sldMk cId="3001559520" sldId="428"/>
            <ac:spMk id="8" creationId="{3C3090FB-5C88-0A21-98D1-FD906E3E301F}"/>
          </ac:spMkLst>
        </pc:spChg>
        <pc:spChg chg="add del mod">
          <ac:chgData name="Lauren Fordyce" userId="67a44ca6-3024-48a2-ad1d-ef29024be5d6" providerId="ADAL" clId="{1DCD5FAC-6836-8447-BDC9-CB0535D6673C}" dt="2024-06-24T20:22:01.990" v="7951" actId="26606"/>
          <ac:spMkLst>
            <pc:docMk/>
            <pc:sldMk cId="3001559520" sldId="428"/>
            <ac:spMk id="10" creationId="{0D9490A7-7DEB-52DA-0FEC-ED4C3D97935B}"/>
          </ac:spMkLst>
        </pc:spChg>
        <pc:spChg chg="add del mod">
          <ac:chgData name="Lauren Fordyce" userId="67a44ca6-3024-48a2-ad1d-ef29024be5d6" providerId="ADAL" clId="{1DCD5FAC-6836-8447-BDC9-CB0535D6673C}" dt="2024-06-21T18:29:50.664" v="2152" actId="478"/>
          <ac:spMkLst>
            <pc:docMk/>
            <pc:sldMk cId="3001559520" sldId="428"/>
            <ac:spMk id="13" creationId="{BFF781F1-EC69-F252-0CDC-7E85F345BD8E}"/>
          </ac:spMkLst>
        </pc:spChg>
        <pc:spChg chg="add del mod">
          <ac:chgData name="Lauren Fordyce" userId="67a44ca6-3024-48a2-ad1d-ef29024be5d6" providerId="ADAL" clId="{1DCD5FAC-6836-8447-BDC9-CB0535D6673C}" dt="2024-06-21T18:32:19.738" v="2161" actId="478"/>
          <ac:spMkLst>
            <pc:docMk/>
            <pc:sldMk cId="3001559520" sldId="428"/>
            <ac:spMk id="16" creationId="{92565528-E280-A7E2-B212-BCD6ACEB6EBB}"/>
          </ac:spMkLst>
        </pc:spChg>
        <pc:spChg chg="add del mod ord">
          <ac:chgData name="Lauren Fordyce" userId="67a44ca6-3024-48a2-ad1d-ef29024be5d6" providerId="ADAL" clId="{1DCD5FAC-6836-8447-BDC9-CB0535D6673C}" dt="2024-06-24T20:21:22.561" v="7943" actId="931"/>
          <ac:spMkLst>
            <pc:docMk/>
            <pc:sldMk cId="3001559520" sldId="428"/>
            <ac:spMk id="17" creationId="{5AE662AB-A3D2-DCDF-74C4-8F476838BF1C}"/>
          </ac:spMkLst>
        </pc:spChg>
        <pc:spChg chg="add del mod">
          <ac:chgData name="Lauren Fordyce" userId="67a44ca6-3024-48a2-ad1d-ef29024be5d6" providerId="ADAL" clId="{1DCD5FAC-6836-8447-BDC9-CB0535D6673C}" dt="2024-06-21T18:29:53.593" v="2154" actId="478"/>
          <ac:spMkLst>
            <pc:docMk/>
            <pc:sldMk cId="3001559520" sldId="428"/>
            <ac:spMk id="18" creationId="{59C6BF9E-518E-6F52-B02B-7A475E67CD75}"/>
          </ac:spMkLst>
        </pc:spChg>
        <pc:spChg chg="add del mod ord">
          <ac:chgData name="Lauren Fordyce" userId="67a44ca6-3024-48a2-ad1d-ef29024be5d6" providerId="ADAL" clId="{1DCD5FAC-6836-8447-BDC9-CB0535D6673C}" dt="2024-06-24T20:21:24.890" v="7946" actId="478"/>
          <ac:spMkLst>
            <pc:docMk/>
            <pc:sldMk cId="3001559520" sldId="428"/>
            <ac:spMk id="19" creationId="{13CA63A3-E86B-2045-2AD8-24CD84D26CF1}"/>
          </ac:spMkLst>
        </pc:spChg>
        <pc:spChg chg="add del mod">
          <ac:chgData name="Lauren Fordyce" userId="67a44ca6-3024-48a2-ad1d-ef29024be5d6" providerId="ADAL" clId="{1DCD5FAC-6836-8447-BDC9-CB0535D6673C}" dt="2024-06-21T18:29:52.827" v="2153" actId="478"/>
          <ac:spMkLst>
            <pc:docMk/>
            <pc:sldMk cId="3001559520" sldId="428"/>
            <ac:spMk id="20" creationId="{A1237DE9-0B91-06CB-8BD1-18159712D453}"/>
          </ac:spMkLst>
        </pc:spChg>
        <pc:picChg chg="add del mod">
          <ac:chgData name="Lauren Fordyce" userId="67a44ca6-3024-48a2-ad1d-ef29024be5d6" providerId="ADAL" clId="{1DCD5FAC-6836-8447-BDC9-CB0535D6673C}" dt="2024-06-24T20:22:00.405" v="7950" actId="478"/>
          <ac:picMkLst>
            <pc:docMk/>
            <pc:sldMk cId="3001559520" sldId="428"/>
            <ac:picMk id="3" creationId="{6ECF854F-9C12-BE4E-C8C6-8D5A823A2993}"/>
          </ac:picMkLst>
        </pc:picChg>
        <pc:picChg chg="add del mod">
          <ac:chgData name="Lauren Fordyce" userId="67a44ca6-3024-48a2-ad1d-ef29024be5d6" providerId="ADAL" clId="{1DCD5FAC-6836-8447-BDC9-CB0535D6673C}" dt="2024-06-24T22:24:50.560" v="9414" actId="478"/>
          <ac:picMkLst>
            <pc:docMk/>
            <pc:sldMk cId="3001559520" sldId="428"/>
            <ac:picMk id="7" creationId="{DCA18DB4-5344-67AD-534A-A9586051688B}"/>
          </ac:picMkLst>
        </pc:picChg>
        <pc:picChg chg="add del mod">
          <ac:chgData name="Lauren Fordyce" userId="67a44ca6-3024-48a2-ad1d-ef29024be5d6" providerId="ADAL" clId="{1DCD5FAC-6836-8447-BDC9-CB0535D6673C}" dt="2024-06-21T18:29:50.039" v="2150" actId="478"/>
          <ac:picMkLst>
            <pc:docMk/>
            <pc:sldMk cId="3001559520" sldId="428"/>
            <ac:picMk id="10" creationId="{AF010AFE-2A92-E8FD-B439-A6A7438D3FEC}"/>
          </ac:picMkLst>
        </pc:picChg>
        <pc:picChg chg="add del mod">
          <ac:chgData name="Lauren Fordyce" userId="67a44ca6-3024-48a2-ad1d-ef29024be5d6" providerId="ADAL" clId="{1DCD5FAC-6836-8447-BDC9-CB0535D6673C}" dt="2024-06-21T18:29:50.664" v="2152" actId="478"/>
          <ac:picMkLst>
            <pc:docMk/>
            <pc:sldMk cId="3001559520" sldId="428"/>
            <ac:picMk id="12" creationId="{DE4E09C4-17F4-8A73-4800-9AD7AA34808D}"/>
          </ac:picMkLst>
        </pc:picChg>
        <pc:picChg chg="add del mod">
          <ac:chgData name="Lauren Fordyce" userId="67a44ca6-3024-48a2-ad1d-ef29024be5d6" providerId="ADAL" clId="{1DCD5FAC-6836-8447-BDC9-CB0535D6673C}" dt="2024-06-21T18:32:19.738" v="2161" actId="478"/>
          <ac:picMkLst>
            <pc:docMk/>
            <pc:sldMk cId="3001559520" sldId="428"/>
            <ac:picMk id="15" creationId="{960C2F6B-2C64-ADBD-3483-877D8459E67F}"/>
          </ac:picMkLst>
        </pc:picChg>
        <pc:extLst>
          <p:ext xmlns:p="http://schemas.openxmlformats.org/presentationml/2006/main" uri="{D6D511B9-2390-475A-947B-AFAB55BFBCF1}">
            <pc226:cmChg xmlns:pc226="http://schemas.microsoft.com/office/powerpoint/2022/06/main/command" chg="add del">
              <pc226:chgData name="Lauren Fordyce" userId="67a44ca6-3024-48a2-ad1d-ef29024be5d6" providerId="ADAL" clId="{1DCD5FAC-6836-8447-BDC9-CB0535D6673C}" dt="2024-06-27T21:17:21.249" v="10866"/>
              <pc2:cmMkLst xmlns:pc2="http://schemas.microsoft.com/office/powerpoint/2019/9/main/command">
                <pc:docMk/>
                <pc:sldMk cId="3001559520" sldId="428"/>
                <pc2:cmMk id="{280A9E63-F5AC-C04D-8054-3D6B7977389D}"/>
              </pc2:cmMkLst>
            </pc226:cmChg>
          </p:ext>
        </pc:extLst>
      </pc:sldChg>
      <pc:sldChg chg="addSp delSp modSp new mod modClrScheme addCm chgLayout modNotesTx">
        <pc:chgData name="Lauren Fordyce" userId="67a44ca6-3024-48a2-ad1d-ef29024be5d6" providerId="ADAL" clId="{1DCD5FAC-6836-8447-BDC9-CB0535D6673C}" dt="2024-07-15T17:44:18.526" v="21592" actId="20577"/>
        <pc:sldMkLst>
          <pc:docMk/>
          <pc:sldMk cId="921195288" sldId="429"/>
        </pc:sldMkLst>
        <pc:spChg chg="del">
          <ac:chgData name="Lauren Fordyce" userId="67a44ca6-3024-48a2-ad1d-ef29024be5d6" providerId="ADAL" clId="{1DCD5FAC-6836-8447-BDC9-CB0535D6673C}" dt="2024-06-21T18:48:07.743" v="2583" actId="931"/>
          <ac:spMkLst>
            <pc:docMk/>
            <pc:sldMk cId="921195288" sldId="429"/>
            <ac:spMk id="2" creationId="{C62CD098-EA25-BECA-77E6-B0EDE4CF1022}"/>
          </ac:spMkLst>
        </pc:spChg>
        <pc:spChg chg="mod ord">
          <ac:chgData name="Lauren Fordyce" userId="67a44ca6-3024-48a2-ad1d-ef29024be5d6" providerId="ADAL" clId="{1DCD5FAC-6836-8447-BDC9-CB0535D6673C}" dt="2024-07-02T18:24:06.187" v="15064" actId="20577"/>
          <ac:spMkLst>
            <pc:docMk/>
            <pc:sldMk cId="921195288" sldId="429"/>
            <ac:spMk id="3" creationId="{59F5B707-1FC2-2DBE-C998-FFBD956ED063}"/>
          </ac:spMkLst>
        </pc:spChg>
        <pc:spChg chg="mod ord">
          <ac:chgData name="Lauren Fordyce" userId="67a44ca6-3024-48a2-ad1d-ef29024be5d6" providerId="ADAL" clId="{1DCD5FAC-6836-8447-BDC9-CB0535D6673C}" dt="2024-06-21T18:49:02.538" v="2599" actId="700"/>
          <ac:spMkLst>
            <pc:docMk/>
            <pc:sldMk cId="921195288" sldId="429"/>
            <ac:spMk id="4" creationId="{2DC95066-9F2B-042C-EE46-2DF6EE09F261}"/>
          </ac:spMkLst>
        </pc:spChg>
        <pc:spChg chg="del">
          <ac:chgData name="Lauren Fordyce" userId="67a44ca6-3024-48a2-ad1d-ef29024be5d6" providerId="ADAL" clId="{1DCD5FAC-6836-8447-BDC9-CB0535D6673C}" dt="2024-06-21T18:48:09.625" v="2584" actId="478"/>
          <ac:spMkLst>
            <pc:docMk/>
            <pc:sldMk cId="921195288" sldId="429"/>
            <ac:spMk id="5" creationId="{1B5AF54E-9B0E-4E50-0A40-9B17C6E3CFF9}"/>
          </ac:spMkLst>
        </pc:spChg>
        <pc:spChg chg="add del mod">
          <ac:chgData name="Lauren Fordyce" userId="67a44ca6-3024-48a2-ad1d-ef29024be5d6" providerId="ADAL" clId="{1DCD5FAC-6836-8447-BDC9-CB0535D6673C}" dt="2024-06-21T18:48:27.247" v="2589" actId="478"/>
          <ac:spMkLst>
            <pc:docMk/>
            <pc:sldMk cId="921195288" sldId="429"/>
            <ac:spMk id="8" creationId="{1805DA56-1F33-0988-BD47-EDBB689F2A73}"/>
          </ac:spMkLst>
        </pc:spChg>
        <pc:spChg chg="add del mod">
          <ac:chgData name="Lauren Fordyce" userId="67a44ca6-3024-48a2-ad1d-ef29024be5d6" providerId="ADAL" clId="{1DCD5FAC-6836-8447-BDC9-CB0535D6673C}" dt="2024-06-21T18:48:45.408" v="2594"/>
          <ac:spMkLst>
            <pc:docMk/>
            <pc:sldMk cId="921195288" sldId="429"/>
            <ac:spMk id="9" creationId="{EBAA3071-5EC3-2151-DF69-EDE560711FE7}"/>
          </ac:spMkLst>
        </pc:spChg>
        <pc:spChg chg="add del mod">
          <ac:chgData name="Lauren Fordyce" userId="67a44ca6-3024-48a2-ad1d-ef29024be5d6" providerId="ADAL" clId="{1DCD5FAC-6836-8447-BDC9-CB0535D6673C}" dt="2024-06-21T18:48:46.098" v="2596"/>
          <ac:spMkLst>
            <pc:docMk/>
            <pc:sldMk cId="921195288" sldId="429"/>
            <ac:spMk id="10" creationId="{916D9903-B528-DA34-DF2A-24771F63197F}"/>
          </ac:spMkLst>
        </pc:spChg>
        <pc:picChg chg="add mod ord modCrop">
          <ac:chgData name="Lauren Fordyce" userId="67a44ca6-3024-48a2-ad1d-ef29024be5d6" providerId="ADAL" clId="{1DCD5FAC-6836-8447-BDC9-CB0535D6673C}" dt="2024-06-21T18:49:12.869" v="2601" actId="14100"/>
          <ac:picMkLst>
            <pc:docMk/>
            <pc:sldMk cId="921195288" sldId="429"/>
            <ac:picMk id="7" creationId="{0AD3936F-3B31-2102-9B80-36FBE0ED2E14}"/>
          </ac:picMkLst>
        </pc:picChg>
        <pc:extLst>
          <p:ext xmlns:p="http://schemas.openxmlformats.org/presentationml/2006/main" uri="{D6D511B9-2390-475A-947B-AFAB55BFBCF1}">
            <pc226:cmChg xmlns:pc226="http://schemas.microsoft.com/office/powerpoint/2022/06/main/command" chg="add">
              <pc226:chgData name="Lauren Fordyce" userId="67a44ca6-3024-48a2-ad1d-ef29024be5d6" providerId="ADAL" clId="{1DCD5FAC-6836-8447-BDC9-CB0535D6673C}" dt="2024-07-12T20:22:49.240" v="21492"/>
              <pc2:cmMkLst xmlns:pc2="http://schemas.microsoft.com/office/powerpoint/2019/9/main/command">
                <pc:docMk/>
                <pc:sldMk cId="921195288" sldId="429"/>
                <pc2:cmMk id="{339B2B5B-C9BC-C244-84A1-A571D0DC9431}"/>
              </pc2:cmMkLst>
            </pc226:cmChg>
          </p:ext>
        </pc:extLst>
      </pc:sldChg>
      <pc:sldChg chg="new del">
        <pc:chgData name="Lauren Fordyce" userId="67a44ca6-3024-48a2-ad1d-ef29024be5d6" providerId="ADAL" clId="{1DCD5FAC-6836-8447-BDC9-CB0535D6673C}" dt="2024-06-21T18:52:33.934" v="2937" actId="2696"/>
        <pc:sldMkLst>
          <pc:docMk/>
          <pc:sldMk cId="1047203007" sldId="430"/>
        </pc:sldMkLst>
      </pc:sldChg>
      <pc:sldChg chg="addSp delSp modSp new mod ord modClrScheme delCm modCm chgLayout modNotesTx">
        <pc:chgData name="Lauren Fordyce" userId="67a44ca6-3024-48a2-ad1d-ef29024be5d6" providerId="ADAL" clId="{1DCD5FAC-6836-8447-BDC9-CB0535D6673C}" dt="2024-07-11T20:44:06.646" v="21336"/>
        <pc:sldMkLst>
          <pc:docMk/>
          <pc:sldMk cId="3351534377" sldId="430"/>
        </pc:sldMkLst>
        <pc:spChg chg="del">
          <ac:chgData name="Lauren Fordyce" userId="67a44ca6-3024-48a2-ad1d-ef29024be5d6" providerId="ADAL" clId="{1DCD5FAC-6836-8447-BDC9-CB0535D6673C}" dt="2024-06-21T19:02:31.800" v="2981" actId="700"/>
          <ac:spMkLst>
            <pc:docMk/>
            <pc:sldMk cId="3351534377" sldId="430"/>
            <ac:spMk id="2" creationId="{117503F3-8FA0-46B0-58EB-B35C5155D580}"/>
          </ac:spMkLst>
        </pc:spChg>
        <pc:spChg chg="del mod ord">
          <ac:chgData name="Lauren Fordyce" userId="67a44ca6-3024-48a2-ad1d-ef29024be5d6" providerId="ADAL" clId="{1DCD5FAC-6836-8447-BDC9-CB0535D6673C}" dt="2024-06-21T19:02:31.800" v="2981" actId="700"/>
          <ac:spMkLst>
            <pc:docMk/>
            <pc:sldMk cId="3351534377" sldId="430"/>
            <ac:spMk id="3" creationId="{BEC7120A-2532-C035-8D92-10EC12F2EFAA}"/>
          </ac:spMkLst>
        </pc:spChg>
        <pc:spChg chg="del mod ord">
          <ac:chgData name="Lauren Fordyce" userId="67a44ca6-3024-48a2-ad1d-ef29024be5d6" providerId="ADAL" clId="{1DCD5FAC-6836-8447-BDC9-CB0535D6673C}" dt="2024-06-21T19:02:31.800" v="2981" actId="700"/>
          <ac:spMkLst>
            <pc:docMk/>
            <pc:sldMk cId="3351534377" sldId="430"/>
            <ac:spMk id="4" creationId="{F55BBD51-C771-8CFE-7559-226801D4BC64}"/>
          </ac:spMkLst>
        </pc:spChg>
        <pc:spChg chg="add mod ord">
          <ac:chgData name="Lauren Fordyce" userId="67a44ca6-3024-48a2-ad1d-ef29024be5d6" providerId="ADAL" clId="{1DCD5FAC-6836-8447-BDC9-CB0535D6673C}" dt="2024-06-24T22:07:14.009" v="8767" actId="20577"/>
          <ac:spMkLst>
            <pc:docMk/>
            <pc:sldMk cId="3351534377" sldId="430"/>
            <ac:spMk id="5" creationId="{E6B2F012-44DE-0E29-7899-903A4FFA064F}"/>
          </ac:spMkLst>
        </pc:spChg>
        <pc:spChg chg="add mod ord">
          <ac:chgData name="Lauren Fordyce" userId="67a44ca6-3024-48a2-ad1d-ef29024be5d6" providerId="ADAL" clId="{1DCD5FAC-6836-8447-BDC9-CB0535D6673C}" dt="2024-07-09T20:54:33.002" v="18837" actId="20577"/>
          <ac:spMkLst>
            <pc:docMk/>
            <pc:sldMk cId="3351534377" sldId="430"/>
            <ac:spMk id="6" creationId="{9A28137C-EB14-FCF7-5C76-E2B20AD67C9B}"/>
          </ac:spMkLst>
        </pc:sp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11T20:44:06.646" v="21336"/>
              <pc2:cmMkLst xmlns:pc2="http://schemas.microsoft.com/office/powerpoint/2019/9/main/command">
                <pc:docMk/>
                <pc:sldMk cId="3351534377" sldId="430"/>
                <pc2:cmMk id="{31CE9BE0-C56F-5B47-AEC8-3037E5E533F9}"/>
              </pc2:cmMkLst>
            </pc226:cmChg>
          </p:ext>
        </pc:extLst>
      </pc:sldChg>
      <pc:sldChg chg="modSp new mod ord modNotesTx">
        <pc:chgData name="Lauren Fordyce" userId="67a44ca6-3024-48a2-ad1d-ef29024be5d6" providerId="ADAL" clId="{1DCD5FAC-6836-8447-BDC9-CB0535D6673C}" dt="2024-07-02T18:41:44.084" v="15689" actId="27636"/>
        <pc:sldMkLst>
          <pc:docMk/>
          <pc:sldMk cId="327826254" sldId="431"/>
        </pc:sldMkLst>
        <pc:spChg chg="mod">
          <ac:chgData name="Lauren Fordyce" userId="67a44ca6-3024-48a2-ad1d-ef29024be5d6" providerId="ADAL" clId="{1DCD5FAC-6836-8447-BDC9-CB0535D6673C}" dt="2024-06-21T19:12:18.740" v="3175" actId="20577"/>
          <ac:spMkLst>
            <pc:docMk/>
            <pc:sldMk cId="327826254" sldId="431"/>
            <ac:spMk id="2" creationId="{0FD47B3D-33F8-5E96-8D55-EEF0D8C54795}"/>
          </ac:spMkLst>
        </pc:spChg>
        <pc:spChg chg="mod">
          <ac:chgData name="Lauren Fordyce" userId="67a44ca6-3024-48a2-ad1d-ef29024be5d6" providerId="ADAL" clId="{1DCD5FAC-6836-8447-BDC9-CB0535D6673C}" dt="2024-07-02T18:41:44.084" v="15689" actId="27636"/>
          <ac:spMkLst>
            <pc:docMk/>
            <pc:sldMk cId="327826254" sldId="431"/>
            <ac:spMk id="3" creationId="{2DCA19EA-99F0-9547-B26D-572DEC1D5689}"/>
          </ac:spMkLst>
        </pc:spChg>
      </pc:sldChg>
      <pc:sldChg chg="addSp delSp modSp new mod modClrScheme delCm modCm chgLayout modNotesTx">
        <pc:chgData name="Lauren Fordyce" userId="67a44ca6-3024-48a2-ad1d-ef29024be5d6" providerId="ADAL" clId="{1DCD5FAC-6836-8447-BDC9-CB0535D6673C}" dt="2024-07-11T20:50:41.500" v="21386" actId="9405"/>
        <pc:sldMkLst>
          <pc:docMk/>
          <pc:sldMk cId="1830020035" sldId="432"/>
        </pc:sldMkLst>
        <pc:spChg chg="del mod ord">
          <ac:chgData name="Lauren Fordyce" userId="67a44ca6-3024-48a2-ad1d-ef29024be5d6" providerId="ADAL" clId="{1DCD5FAC-6836-8447-BDC9-CB0535D6673C}" dt="2024-06-24T19:34:12.758" v="7299" actId="700"/>
          <ac:spMkLst>
            <pc:docMk/>
            <pc:sldMk cId="1830020035" sldId="432"/>
            <ac:spMk id="2" creationId="{52BAEB49-6EE0-F136-7149-112483F172B2}"/>
          </ac:spMkLst>
        </pc:spChg>
        <pc:spChg chg="del mod ord">
          <ac:chgData name="Lauren Fordyce" userId="67a44ca6-3024-48a2-ad1d-ef29024be5d6" providerId="ADAL" clId="{1DCD5FAC-6836-8447-BDC9-CB0535D6673C}" dt="2024-06-24T19:34:12.758" v="7299" actId="700"/>
          <ac:spMkLst>
            <pc:docMk/>
            <pc:sldMk cId="1830020035" sldId="432"/>
            <ac:spMk id="3" creationId="{B86207FF-99DB-42B0-A0FD-F918B1FD0DB9}"/>
          </ac:spMkLst>
        </pc:spChg>
        <pc:spChg chg="mod ord">
          <ac:chgData name="Lauren Fordyce" userId="67a44ca6-3024-48a2-ad1d-ef29024be5d6" providerId="ADAL" clId="{1DCD5FAC-6836-8447-BDC9-CB0535D6673C}" dt="2024-07-02T22:26:46.312" v="17979" actId="26606"/>
          <ac:spMkLst>
            <pc:docMk/>
            <pc:sldMk cId="1830020035" sldId="432"/>
            <ac:spMk id="4" creationId="{F7CF4FF5-3626-0CC0-3573-E2DE3C6BD71F}"/>
          </ac:spMkLst>
        </pc:spChg>
        <pc:spChg chg="add del mod ord">
          <ac:chgData name="Lauren Fordyce" userId="67a44ca6-3024-48a2-ad1d-ef29024be5d6" providerId="ADAL" clId="{1DCD5FAC-6836-8447-BDC9-CB0535D6673C}" dt="2024-06-24T19:35:12.800" v="7301"/>
          <ac:spMkLst>
            <pc:docMk/>
            <pc:sldMk cId="1830020035" sldId="432"/>
            <ac:spMk id="5" creationId="{EFF95CCA-38AA-0635-49A6-6A172A990CE7}"/>
          </ac:spMkLst>
        </pc:spChg>
        <pc:spChg chg="add del mod">
          <ac:chgData name="Lauren Fordyce" userId="67a44ca6-3024-48a2-ad1d-ef29024be5d6" providerId="ADAL" clId="{1DCD5FAC-6836-8447-BDC9-CB0535D6673C}" dt="2024-07-02T22:26:25.998" v="17967" actId="478"/>
          <ac:spMkLst>
            <pc:docMk/>
            <pc:sldMk cId="1830020035" sldId="432"/>
            <ac:spMk id="6" creationId="{84DDD1C1-24A4-C1D7-B1A2-72D124F5F3EA}"/>
          </ac:spMkLst>
        </pc:spChg>
        <pc:spChg chg="add del mod ord">
          <ac:chgData name="Lauren Fordyce" userId="67a44ca6-3024-48a2-ad1d-ef29024be5d6" providerId="ADAL" clId="{1DCD5FAC-6836-8447-BDC9-CB0535D6673C}" dt="2024-06-24T19:35:15.342" v="7304" actId="26606"/>
          <ac:spMkLst>
            <pc:docMk/>
            <pc:sldMk cId="1830020035" sldId="432"/>
            <ac:spMk id="6" creationId="{E482405D-5BE6-B485-5B05-E73AD5B2DFFD}"/>
          </ac:spMkLst>
        </pc:spChg>
        <pc:spChg chg="add del mod ord">
          <ac:chgData name="Lauren Fordyce" userId="67a44ca6-3024-48a2-ad1d-ef29024be5d6" providerId="ADAL" clId="{1DCD5FAC-6836-8447-BDC9-CB0535D6673C}" dt="2024-06-24T19:35:15.342" v="7304" actId="26606"/>
          <ac:spMkLst>
            <pc:docMk/>
            <pc:sldMk cId="1830020035" sldId="432"/>
            <ac:spMk id="7" creationId="{FECAC69A-DD87-9F81-3551-AA9BF1F92093}"/>
          </ac:spMkLst>
        </pc:spChg>
        <pc:spChg chg="add del mod">
          <ac:chgData name="Lauren Fordyce" userId="67a44ca6-3024-48a2-ad1d-ef29024be5d6" providerId="ADAL" clId="{1DCD5FAC-6836-8447-BDC9-CB0535D6673C}" dt="2024-07-02T22:26:33.812" v="17973" actId="478"/>
          <ac:spMkLst>
            <pc:docMk/>
            <pc:sldMk cId="1830020035" sldId="432"/>
            <ac:spMk id="8" creationId="{3233C74C-A437-BC34-88E2-661C8793DD91}"/>
          </ac:spMkLst>
        </pc:spChg>
        <pc:spChg chg="add del mod ord">
          <ac:chgData name="Lauren Fordyce" userId="67a44ca6-3024-48a2-ad1d-ef29024be5d6" providerId="ADAL" clId="{1DCD5FAC-6836-8447-BDC9-CB0535D6673C}" dt="2024-06-24T19:40:59.936" v="7336" actId="700"/>
          <ac:spMkLst>
            <pc:docMk/>
            <pc:sldMk cId="1830020035" sldId="432"/>
            <ac:spMk id="11" creationId="{8C5F9575-A10C-8D3D-6F42-F485E0398559}"/>
          </ac:spMkLst>
        </pc:spChg>
        <pc:spChg chg="add del mod ord">
          <ac:chgData name="Lauren Fordyce" userId="67a44ca6-3024-48a2-ad1d-ef29024be5d6" providerId="ADAL" clId="{1DCD5FAC-6836-8447-BDC9-CB0535D6673C}" dt="2024-06-24T19:41:10.701" v="7338"/>
          <ac:spMkLst>
            <pc:docMk/>
            <pc:sldMk cId="1830020035" sldId="432"/>
            <ac:spMk id="12" creationId="{F9C2EDF5-B4EB-E03A-FD61-0D640F581E88}"/>
          </ac:spMkLst>
        </pc:spChg>
        <pc:spChg chg="add mod ord">
          <ac:chgData name="Lauren Fordyce" userId="67a44ca6-3024-48a2-ad1d-ef29024be5d6" providerId="ADAL" clId="{1DCD5FAC-6836-8447-BDC9-CB0535D6673C}" dt="2024-07-11T00:06:34.158" v="19451" actId="1076"/>
          <ac:spMkLst>
            <pc:docMk/>
            <pc:sldMk cId="1830020035" sldId="432"/>
            <ac:spMk id="13" creationId="{0D8CB94D-AE12-A0F8-428D-E8288549C535}"/>
          </ac:spMkLst>
        </pc:spChg>
        <pc:spChg chg="add del mod">
          <ac:chgData name="Lauren Fordyce" userId="67a44ca6-3024-48a2-ad1d-ef29024be5d6" providerId="ADAL" clId="{1DCD5FAC-6836-8447-BDC9-CB0535D6673C}" dt="2024-06-24T19:35:50.114" v="7318" actId="26606"/>
          <ac:spMkLst>
            <pc:docMk/>
            <pc:sldMk cId="1830020035" sldId="432"/>
            <ac:spMk id="14" creationId="{9F55BAAA-6CEE-0118-4209-CA1CBEB890E7}"/>
          </ac:spMkLst>
        </pc:spChg>
        <pc:spChg chg="add del mod ord">
          <ac:chgData name="Lauren Fordyce" userId="67a44ca6-3024-48a2-ad1d-ef29024be5d6" providerId="ADAL" clId="{1DCD5FAC-6836-8447-BDC9-CB0535D6673C}" dt="2024-06-24T19:41:15.985" v="7341" actId="478"/>
          <ac:spMkLst>
            <pc:docMk/>
            <pc:sldMk cId="1830020035" sldId="432"/>
            <ac:spMk id="15" creationId="{DB1D019E-C7B0-CF8B-1FB7-2A73270608A3}"/>
          </ac:spMkLst>
        </pc:spChg>
        <pc:spChg chg="add del mod ord">
          <ac:chgData name="Lauren Fordyce" userId="67a44ca6-3024-48a2-ad1d-ef29024be5d6" providerId="ADAL" clId="{1DCD5FAC-6836-8447-BDC9-CB0535D6673C}" dt="2024-06-24T19:42:42.470" v="7369" actId="700"/>
          <ac:spMkLst>
            <pc:docMk/>
            <pc:sldMk cId="1830020035" sldId="432"/>
            <ac:spMk id="18" creationId="{C7416DAE-437B-8A66-3A15-2230786A1230}"/>
          </ac:spMkLst>
        </pc:spChg>
        <pc:spChg chg="add del mod">
          <ac:chgData name="Lauren Fordyce" userId="67a44ca6-3024-48a2-ad1d-ef29024be5d6" providerId="ADAL" clId="{1DCD5FAC-6836-8447-BDC9-CB0535D6673C}" dt="2024-06-24T19:40:59.936" v="7336" actId="700"/>
          <ac:spMkLst>
            <pc:docMk/>
            <pc:sldMk cId="1830020035" sldId="432"/>
            <ac:spMk id="19" creationId="{C29ED371-33E9-48EA-1865-252505112EF5}"/>
          </ac:spMkLst>
        </pc:spChg>
        <pc:picChg chg="add del mod ord">
          <ac:chgData name="Lauren Fordyce" userId="67a44ca6-3024-48a2-ad1d-ef29024be5d6" providerId="ADAL" clId="{1DCD5FAC-6836-8447-BDC9-CB0535D6673C}" dt="2024-07-11T20:49:25.336" v="21373" actId="478"/>
          <ac:picMkLst>
            <pc:docMk/>
            <pc:sldMk cId="1830020035" sldId="432"/>
            <ac:picMk id="3" creationId="{3E8BF25B-3C55-2413-045C-42E2DAA16F73}"/>
          </ac:picMkLst>
        </pc:picChg>
        <pc:picChg chg="add del mod ord">
          <ac:chgData name="Lauren Fordyce" userId="67a44ca6-3024-48a2-ad1d-ef29024be5d6" providerId="ADAL" clId="{1DCD5FAC-6836-8447-BDC9-CB0535D6673C}" dt="2024-06-24T19:40:57.166" v="7335" actId="478"/>
          <ac:picMkLst>
            <pc:docMk/>
            <pc:sldMk cId="1830020035" sldId="432"/>
            <ac:picMk id="9" creationId="{662F7828-02B9-A6EE-5F09-E169BFE54879}"/>
          </ac:picMkLst>
        </pc:picChg>
        <pc:picChg chg="add mod">
          <ac:chgData name="Lauren Fordyce" userId="67a44ca6-3024-48a2-ad1d-ef29024be5d6" providerId="ADAL" clId="{1DCD5FAC-6836-8447-BDC9-CB0535D6673C}" dt="2024-07-11T20:49:32.308" v="21378" actId="14100"/>
          <ac:picMkLst>
            <pc:docMk/>
            <pc:sldMk cId="1830020035" sldId="432"/>
            <ac:picMk id="10" creationId="{ED915D20-D694-C82F-8976-9C0941CC6022}"/>
          </ac:picMkLst>
        </pc:picChg>
        <pc:picChg chg="add del mod ord modCrop">
          <ac:chgData name="Lauren Fordyce" userId="67a44ca6-3024-48a2-ad1d-ef29024be5d6" providerId="ADAL" clId="{1DCD5FAC-6836-8447-BDC9-CB0535D6673C}" dt="2024-07-02T22:26:30.656" v="17970" actId="478"/>
          <ac:picMkLst>
            <pc:docMk/>
            <pc:sldMk cId="1830020035" sldId="432"/>
            <ac:picMk id="17" creationId="{CE25AF65-96CA-F875-F9EF-1A0E4C1B3C1D}"/>
          </ac:picMkLst>
        </pc:picChg>
        <pc:inkChg chg="add del">
          <ac:chgData name="Lauren Fordyce" userId="67a44ca6-3024-48a2-ad1d-ef29024be5d6" providerId="ADAL" clId="{1DCD5FAC-6836-8447-BDC9-CB0535D6673C}" dt="2024-07-11T20:49:59" v="21380" actId="9405"/>
          <ac:inkMkLst>
            <pc:docMk/>
            <pc:sldMk cId="1830020035" sldId="432"/>
            <ac:inkMk id="11" creationId="{C0B6FCCA-E9F2-1452-3B7F-60834D97990B}"/>
          </ac:inkMkLst>
        </pc:inkChg>
        <pc:inkChg chg="add del">
          <ac:chgData name="Lauren Fordyce" userId="67a44ca6-3024-48a2-ad1d-ef29024be5d6" providerId="ADAL" clId="{1DCD5FAC-6836-8447-BDC9-CB0535D6673C}" dt="2024-07-11T20:50:19.836" v="21382" actId="9405"/>
          <ac:inkMkLst>
            <pc:docMk/>
            <pc:sldMk cId="1830020035" sldId="432"/>
            <ac:inkMk id="12" creationId="{F2EBA515-163A-29CF-921A-983686A5679D}"/>
          </ac:inkMkLst>
        </pc:inkChg>
        <pc:inkChg chg="add">
          <ac:chgData name="Lauren Fordyce" userId="67a44ca6-3024-48a2-ad1d-ef29024be5d6" providerId="ADAL" clId="{1DCD5FAC-6836-8447-BDC9-CB0535D6673C}" dt="2024-07-11T20:50:25.115" v="21383" actId="9405"/>
          <ac:inkMkLst>
            <pc:docMk/>
            <pc:sldMk cId="1830020035" sldId="432"/>
            <ac:inkMk id="14" creationId="{25FDF75C-D200-F051-9B38-58B263DFF268}"/>
          </ac:inkMkLst>
        </pc:inkChg>
        <pc:inkChg chg="add">
          <ac:chgData name="Lauren Fordyce" userId="67a44ca6-3024-48a2-ad1d-ef29024be5d6" providerId="ADAL" clId="{1DCD5FAC-6836-8447-BDC9-CB0535D6673C}" dt="2024-07-11T20:50:28.689" v="21384" actId="9405"/>
          <ac:inkMkLst>
            <pc:docMk/>
            <pc:sldMk cId="1830020035" sldId="432"/>
            <ac:inkMk id="15" creationId="{6A042B4F-C2A9-9FF8-5640-1D1EC25C6657}"/>
          </ac:inkMkLst>
        </pc:inkChg>
        <pc:inkChg chg="add">
          <ac:chgData name="Lauren Fordyce" userId="67a44ca6-3024-48a2-ad1d-ef29024be5d6" providerId="ADAL" clId="{1DCD5FAC-6836-8447-BDC9-CB0535D6673C}" dt="2024-07-11T20:50:36.071" v="21385" actId="9405"/>
          <ac:inkMkLst>
            <pc:docMk/>
            <pc:sldMk cId="1830020035" sldId="432"/>
            <ac:inkMk id="16" creationId="{6F89A4EC-E210-87D8-5F0C-4A68A9D4FC1E}"/>
          </ac:inkMkLst>
        </pc:inkChg>
        <pc:inkChg chg="add">
          <ac:chgData name="Lauren Fordyce" userId="67a44ca6-3024-48a2-ad1d-ef29024be5d6" providerId="ADAL" clId="{1DCD5FAC-6836-8447-BDC9-CB0535D6673C}" dt="2024-07-11T20:50:41.500" v="21386" actId="9405"/>
          <ac:inkMkLst>
            <pc:docMk/>
            <pc:sldMk cId="1830020035" sldId="432"/>
            <ac:inkMk id="18" creationId="{750AD37F-4A15-BED7-1CA7-D25C9D82D88C}"/>
          </ac:inkMkLst>
        </pc:ink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4:36.828" v="13653"/>
              <pc2:cmMkLst xmlns:pc2="http://schemas.microsoft.com/office/powerpoint/2019/9/main/command">
                <pc:docMk/>
                <pc:sldMk cId="1830020035" sldId="432"/>
                <pc2:cmMk id="{1442D110-AA0E-F643-B8DA-282EE92DE3C0}"/>
              </pc2:cmMkLst>
            </pc226:cmChg>
            <pc226:cmChg xmlns:pc226="http://schemas.microsoft.com/office/powerpoint/2022/06/main/command" chg="del mod">
              <pc226:chgData name="Lauren Fordyce" userId="67a44ca6-3024-48a2-ad1d-ef29024be5d6" providerId="ADAL" clId="{1DCD5FAC-6836-8447-BDC9-CB0535D6673C}" dt="2024-07-02T22:28:27.595" v="18012"/>
              <pc2:cmMkLst xmlns:pc2="http://schemas.microsoft.com/office/powerpoint/2019/9/main/command">
                <pc:docMk/>
                <pc:sldMk cId="1830020035" sldId="432"/>
                <pc2:cmMk id="{EF5A1299-C9FE-8941-8C36-3BE2C2B37D62}"/>
              </pc2:cmMkLst>
            </pc226:cmChg>
          </p:ext>
        </pc:extLst>
      </pc:sldChg>
      <pc:sldChg chg="addSp delSp modSp new mod ord modClrScheme delCm modCm chgLayout modNotesTx">
        <pc:chgData name="Lauren Fordyce" userId="67a44ca6-3024-48a2-ad1d-ef29024be5d6" providerId="ADAL" clId="{1DCD5FAC-6836-8447-BDC9-CB0535D6673C}" dt="2024-07-11T20:37:03.975" v="20180" actId="20578"/>
        <pc:sldMkLst>
          <pc:docMk/>
          <pc:sldMk cId="1967468879" sldId="433"/>
        </pc:sldMkLst>
        <pc:spChg chg="add del mod ord">
          <ac:chgData name="Lauren Fordyce" userId="67a44ca6-3024-48a2-ad1d-ef29024be5d6" providerId="ADAL" clId="{1DCD5FAC-6836-8447-BDC9-CB0535D6673C}" dt="2024-07-02T22:59:50.880" v="18574" actId="478"/>
          <ac:spMkLst>
            <pc:docMk/>
            <pc:sldMk cId="1967468879" sldId="433"/>
            <ac:spMk id="2" creationId="{C48E241F-2F06-E309-7A0D-21E9CDE0C28A}"/>
          </ac:spMkLst>
        </pc:spChg>
        <pc:spChg chg="del">
          <ac:chgData name="Lauren Fordyce" userId="67a44ca6-3024-48a2-ad1d-ef29024be5d6" providerId="ADAL" clId="{1DCD5FAC-6836-8447-BDC9-CB0535D6673C}" dt="2024-06-21T19:25:01.868" v="3933" actId="700"/>
          <ac:spMkLst>
            <pc:docMk/>
            <pc:sldMk cId="1967468879" sldId="433"/>
            <ac:spMk id="2" creationId="{DAF73B2A-B7B5-4673-B7A3-6920500866B6}"/>
          </ac:spMkLst>
        </pc:spChg>
        <pc:spChg chg="del mod ord">
          <ac:chgData name="Lauren Fordyce" userId="67a44ca6-3024-48a2-ad1d-ef29024be5d6" providerId="ADAL" clId="{1DCD5FAC-6836-8447-BDC9-CB0535D6673C}" dt="2024-06-21T19:25:01.868" v="3933" actId="700"/>
          <ac:spMkLst>
            <pc:docMk/>
            <pc:sldMk cId="1967468879" sldId="433"/>
            <ac:spMk id="3" creationId="{B892620A-047A-B003-7CDB-05D8D75EBF71}"/>
          </ac:spMkLst>
        </pc:spChg>
        <pc:spChg chg="del mod ord">
          <ac:chgData name="Lauren Fordyce" userId="67a44ca6-3024-48a2-ad1d-ef29024be5d6" providerId="ADAL" clId="{1DCD5FAC-6836-8447-BDC9-CB0535D6673C}" dt="2024-06-21T19:25:01.868" v="3933" actId="700"/>
          <ac:spMkLst>
            <pc:docMk/>
            <pc:sldMk cId="1967468879" sldId="433"/>
            <ac:spMk id="4" creationId="{8081D059-487C-317F-00F4-D9D0106C1BB6}"/>
          </ac:spMkLst>
        </pc:spChg>
        <pc:spChg chg="add mod ord">
          <ac:chgData name="Lauren Fordyce" userId="67a44ca6-3024-48a2-ad1d-ef29024be5d6" providerId="ADAL" clId="{1DCD5FAC-6836-8447-BDC9-CB0535D6673C}" dt="2024-07-02T22:59:44.920" v="18572" actId="700"/>
          <ac:spMkLst>
            <pc:docMk/>
            <pc:sldMk cId="1967468879" sldId="433"/>
            <ac:spMk id="5" creationId="{BF7AC334-6749-9C14-F79F-30F7F7AFDE77}"/>
          </ac:spMkLst>
        </pc:spChg>
        <pc:spChg chg="add del mod ord">
          <ac:chgData name="Lauren Fordyce" userId="67a44ca6-3024-48a2-ad1d-ef29024be5d6" providerId="ADAL" clId="{1DCD5FAC-6836-8447-BDC9-CB0535D6673C}" dt="2024-07-02T23:00:06.960" v="18582" actId="27636"/>
          <ac:spMkLst>
            <pc:docMk/>
            <pc:sldMk cId="1967468879" sldId="433"/>
            <ac:spMk id="6" creationId="{DF32BBE3-1847-4E27-723F-4D2BFF7EB195}"/>
          </ac:spMkLst>
        </pc:spChg>
        <pc:graphicFrameChg chg="add del mod">
          <ac:chgData name="Lauren Fordyce" userId="67a44ca6-3024-48a2-ad1d-ef29024be5d6" providerId="ADAL" clId="{1DCD5FAC-6836-8447-BDC9-CB0535D6673C}" dt="2024-07-02T22:57:33.477" v="18501" actId="26606"/>
          <ac:graphicFrameMkLst>
            <pc:docMk/>
            <pc:sldMk cId="1967468879" sldId="433"/>
            <ac:graphicFrameMk id="8" creationId="{3E0B3E35-1198-C854-39E3-6D06A7F56771}"/>
          </ac:graphicFrameMkLst>
        </pc:graphicFrameChg>
        <pc:extLst>
          <p:ext xmlns:p="http://schemas.openxmlformats.org/presentationml/2006/main" uri="{D6D511B9-2390-475A-947B-AFAB55BFBCF1}">
            <pc226:cmChg xmlns:pc226="http://schemas.microsoft.com/office/powerpoint/2022/06/main/command" chg="mod">
              <pc226:chgData name="Lauren Fordyce" userId="67a44ca6-3024-48a2-ad1d-ef29024be5d6" providerId="ADAL" clId="{1DCD5FAC-6836-8447-BDC9-CB0535D6673C}" dt="2024-07-02T22:57:38.194" v="18502"/>
              <pc2:cmMkLst xmlns:pc2="http://schemas.microsoft.com/office/powerpoint/2019/9/main/command">
                <pc:docMk/>
                <pc:sldMk cId="1967468879" sldId="433"/>
                <pc2:cmMk id="{0919F612-C1EC-AC45-9966-C2F171EC0B61}"/>
              </pc2:cmMkLst>
            </pc226:cmChg>
            <pc226:cmChg xmlns:pc226="http://schemas.microsoft.com/office/powerpoint/2022/06/main/command" chg="del mod">
              <pc226:chgData name="Lauren Fordyce" userId="67a44ca6-3024-48a2-ad1d-ef29024be5d6" providerId="ADAL" clId="{1DCD5FAC-6836-8447-BDC9-CB0535D6673C}" dt="2024-06-28T20:33:34.356" v="13646"/>
              <pc2:cmMkLst xmlns:pc2="http://schemas.microsoft.com/office/powerpoint/2019/9/main/command">
                <pc:docMk/>
                <pc:sldMk cId="1967468879" sldId="433"/>
                <pc2:cmMk id="{15301F57-3557-F945-90B3-3FE5B61F3023}"/>
              </pc2:cmMkLst>
            </pc226:cmChg>
            <pc226:cmChg xmlns:pc226="http://schemas.microsoft.com/office/powerpoint/2022/06/main/command" chg="del mod">
              <pc226:chgData name="Lauren Fordyce" userId="67a44ca6-3024-48a2-ad1d-ef29024be5d6" providerId="ADAL" clId="{1DCD5FAC-6836-8447-BDC9-CB0535D6673C}" dt="2024-06-28T20:33:33.044" v="13645"/>
              <pc2:cmMkLst xmlns:pc2="http://schemas.microsoft.com/office/powerpoint/2019/9/main/command">
                <pc:docMk/>
                <pc:sldMk cId="1967468879" sldId="433"/>
                <pc2:cmMk id="{9222EADC-DA81-DE4F-8E4E-3269337C191D}"/>
              </pc2:cmMkLst>
            </pc226:cmChg>
          </p:ext>
        </pc:extLst>
      </pc:sldChg>
      <pc:sldChg chg="addSp modSp new mod ord modClrScheme addCm delCm modCm chgLayout modNotesTx">
        <pc:chgData name="Lauren Fordyce" userId="67a44ca6-3024-48a2-ad1d-ef29024be5d6" providerId="ADAL" clId="{1DCD5FAC-6836-8447-BDC9-CB0535D6673C}" dt="2024-07-11T19:25:14.641" v="20172"/>
        <pc:sldMkLst>
          <pc:docMk/>
          <pc:sldMk cId="2224819582" sldId="434"/>
        </pc:sldMkLst>
        <pc:spChg chg="mod ord">
          <ac:chgData name="Lauren Fordyce" userId="67a44ca6-3024-48a2-ad1d-ef29024be5d6" providerId="ADAL" clId="{1DCD5FAC-6836-8447-BDC9-CB0535D6673C}" dt="2024-07-02T23:03:28.151" v="18823" actId="20577"/>
          <ac:spMkLst>
            <pc:docMk/>
            <pc:sldMk cId="2224819582" sldId="434"/>
            <ac:spMk id="2" creationId="{1A31704F-51C9-B5F9-6612-B7E111787F12}"/>
          </ac:spMkLst>
        </pc:spChg>
        <pc:spChg chg="mod ord">
          <ac:chgData name="Lauren Fordyce" userId="67a44ca6-3024-48a2-ad1d-ef29024be5d6" providerId="ADAL" clId="{1DCD5FAC-6836-8447-BDC9-CB0535D6673C}" dt="2024-07-02T23:02:55.415" v="18810" actId="20577"/>
          <ac:spMkLst>
            <pc:docMk/>
            <pc:sldMk cId="2224819582" sldId="434"/>
            <ac:spMk id="3" creationId="{9B555059-E10B-D829-21EC-FC1F5CB65783}"/>
          </ac:spMkLst>
        </pc:spChg>
        <pc:picChg chg="add mod">
          <ac:chgData name="Lauren Fordyce" userId="67a44ca6-3024-48a2-ad1d-ef29024be5d6" providerId="ADAL" clId="{1DCD5FAC-6836-8447-BDC9-CB0535D6673C}" dt="2024-06-24T20:44:13.681" v="8658" actId="26606"/>
          <ac:picMkLst>
            <pc:docMk/>
            <pc:sldMk cId="2224819582" sldId="434"/>
            <ac:picMk id="2050" creationId="{B15E7A4F-AC5B-9838-381B-C3F6DDB9C271}"/>
          </ac:picMkLst>
        </pc:picChg>
        <pc:picChg chg="add mod">
          <ac:chgData name="Lauren Fordyce" userId="67a44ca6-3024-48a2-ad1d-ef29024be5d6" providerId="ADAL" clId="{1DCD5FAC-6836-8447-BDC9-CB0535D6673C}" dt="2024-07-11T19:25:11.306" v="20171" actId="14826"/>
          <ac:picMkLst>
            <pc:docMk/>
            <pc:sldMk cId="2224819582" sldId="434"/>
            <ac:picMk id="2052" creationId="{B72ADA8D-E0E3-61D1-3830-967F98E49657}"/>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11T19:23:45.797" v="20170"/>
              <pc2:cmMkLst xmlns:pc2="http://schemas.microsoft.com/office/powerpoint/2019/9/main/command">
                <pc:docMk/>
                <pc:sldMk cId="2224819582" sldId="434"/>
                <pc2:cmMk id="{8BBE3A99-FC5B-1147-B1E4-C3DD40E17297}"/>
              </pc2:cmMkLst>
            </pc226:cmChg>
            <pc226:cmChg xmlns:pc226="http://schemas.microsoft.com/office/powerpoint/2022/06/main/command" chg="add del">
              <pc226:chgData name="Lauren Fordyce" userId="67a44ca6-3024-48a2-ad1d-ef29024be5d6" providerId="ADAL" clId="{1DCD5FAC-6836-8447-BDC9-CB0535D6673C}" dt="2024-07-11T19:25:14.641" v="20172"/>
              <pc2:cmMkLst xmlns:pc2="http://schemas.microsoft.com/office/powerpoint/2019/9/main/command">
                <pc:docMk/>
                <pc:sldMk cId="2224819582" sldId="434"/>
                <pc2:cmMk id="{A6322DFD-B091-264E-B852-3E7196D4DBF7}"/>
              </pc2:cmMkLst>
            </pc226:cmChg>
          </p:ext>
        </pc:extLst>
      </pc:sldChg>
      <pc:sldChg chg="add ord delCm modCm modNotesTx">
        <pc:chgData name="Lauren Fordyce" userId="67a44ca6-3024-48a2-ad1d-ef29024be5d6" providerId="ADAL" clId="{1DCD5FAC-6836-8447-BDC9-CB0535D6673C}" dt="2024-06-28T20:36:15.218" v="13660"/>
        <pc:sldMkLst>
          <pc:docMk/>
          <pc:sldMk cId="390829735" sldId="435"/>
        </pc:sldMkLst>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36:15.218" v="13660"/>
              <pc2:cmMkLst xmlns:pc2="http://schemas.microsoft.com/office/powerpoint/2019/9/main/command">
                <pc:docMk/>
                <pc:sldMk cId="390829735" sldId="435"/>
                <pc2:cmMk id="{844F7998-3794-754B-B872-B585C41B7011}"/>
              </pc2:cmMkLst>
            </pc226:cmChg>
          </p:ext>
        </pc:extLst>
      </pc:sldChg>
      <pc:sldChg chg="addSp delSp modSp new del mod modClrScheme chgLayout modNotesTx">
        <pc:chgData name="Lauren Fordyce" userId="67a44ca6-3024-48a2-ad1d-ef29024be5d6" providerId="ADAL" clId="{1DCD5FAC-6836-8447-BDC9-CB0535D6673C}" dt="2024-06-24T20:23:41.006" v="8071" actId="2696"/>
        <pc:sldMkLst>
          <pc:docMk/>
          <pc:sldMk cId="1711787771" sldId="435"/>
        </pc:sldMkLst>
        <pc:spChg chg="del mod ord">
          <ac:chgData name="Lauren Fordyce" userId="67a44ca6-3024-48a2-ad1d-ef29024be5d6" providerId="ADAL" clId="{1DCD5FAC-6836-8447-BDC9-CB0535D6673C}" dt="2024-06-21T19:32:01.595" v="4526" actId="700"/>
          <ac:spMkLst>
            <pc:docMk/>
            <pc:sldMk cId="1711787771" sldId="435"/>
            <ac:spMk id="2" creationId="{AADF9A4D-4DE6-CC61-570F-E8C535706EFE}"/>
          </ac:spMkLst>
        </pc:spChg>
        <pc:spChg chg="del mod ord">
          <ac:chgData name="Lauren Fordyce" userId="67a44ca6-3024-48a2-ad1d-ef29024be5d6" providerId="ADAL" clId="{1DCD5FAC-6836-8447-BDC9-CB0535D6673C}" dt="2024-06-21T19:32:01.595" v="4526" actId="700"/>
          <ac:spMkLst>
            <pc:docMk/>
            <pc:sldMk cId="1711787771" sldId="435"/>
            <ac:spMk id="3" creationId="{FD330945-8ADE-48EB-6141-A7C57F3DF48E}"/>
          </ac:spMkLst>
        </pc:spChg>
        <pc:spChg chg="add mod ord">
          <ac:chgData name="Lauren Fordyce" userId="67a44ca6-3024-48a2-ad1d-ef29024be5d6" providerId="ADAL" clId="{1DCD5FAC-6836-8447-BDC9-CB0535D6673C}" dt="2024-06-21T19:35:03.780" v="4622" actId="26606"/>
          <ac:spMkLst>
            <pc:docMk/>
            <pc:sldMk cId="1711787771" sldId="435"/>
            <ac:spMk id="4" creationId="{FD1F1040-A774-9CEA-5E9F-4F77A2C707E6}"/>
          </ac:spMkLst>
        </pc:spChg>
        <pc:spChg chg="add mod ord">
          <ac:chgData name="Lauren Fordyce" userId="67a44ca6-3024-48a2-ad1d-ef29024be5d6" providerId="ADAL" clId="{1DCD5FAC-6836-8447-BDC9-CB0535D6673C}" dt="2024-06-21T19:35:50.487" v="4671" actId="20577"/>
          <ac:spMkLst>
            <pc:docMk/>
            <pc:sldMk cId="1711787771" sldId="435"/>
            <ac:spMk id="5" creationId="{2FE8EA68-6574-83AA-BA61-BF0268B04131}"/>
          </ac:spMkLst>
        </pc:spChg>
        <pc:picChg chg="add mod">
          <ac:chgData name="Lauren Fordyce" userId="67a44ca6-3024-48a2-ad1d-ef29024be5d6" providerId="ADAL" clId="{1DCD5FAC-6836-8447-BDC9-CB0535D6673C}" dt="2024-06-21T19:35:26.719" v="4629" actId="1076"/>
          <ac:picMkLst>
            <pc:docMk/>
            <pc:sldMk cId="1711787771" sldId="435"/>
            <ac:picMk id="1026" creationId="{C786F644-DCD3-9E87-F8AD-3D2892AEB0F7}"/>
          </ac:picMkLst>
        </pc:picChg>
      </pc:sldChg>
      <pc:sldChg chg="addSp delSp modSp new add del mod modClrScheme chgLayout modNotesTx">
        <pc:chgData name="Lauren Fordyce" userId="67a44ca6-3024-48a2-ad1d-ef29024be5d6" providerId="ADAL" clId="{1DCD5FAC-6836-8447-BDC9-CB0535D6673C}" dt="2024-06-24T20:23:41.006" v="8071" actId="2696"/>
        <pc:sldMkLst>
          <pc:docMk/>
          <pc:sldMk cId="1376070946" sldId="436"/>
        </pc:sldMkLst>
        <pc:spChg chg="del mod ord">
          <ac:chgData name="Lauren Fordyce" userId="67a44ca6-3024-48a2-ad1d-ef29024be5d6" providerId="ADAL" clId="{1DCD5FAC-6836-8447-BDC9-CB0535D6673C}" dt="2024-06-21T19:44:19.220" v="4673" actId="700"/>
          <ac:spMkLst>
            <pc:docMk/>
            <pc:sldMk cId="1376070946" sldId="436"/>
            <ac:spMk id="2" creationId="{332217B4-CA55-3F7D-8994-E97C68321054}"/>
          </ac:spMkLst>
        </pc:spChg>
        <pc:spChg chg="del mod ord">
          <ac:chgData name="Lauren Fordyce" userId="67a44ca6-3024-48a2-ad1d-ef29024be5d6" providerId="ADAL" clId="{1DCD5FAC-6836-8447-BDC9-CB0535D6673C}" dt="2024-06-21T19:44:19.220" v="4673" actId="700"/>
          <ac:spMkLst>
            <pc:docMk/>
            <pc:sldMk cId="1376070946" sldId="436"/>
            <ac:spMk id="3" creationId="{18DA31F3-C867-D9F3-D6DC-39FD8D5AD010}"/>
          </ac:spMkLst>
        </pc:spChg>
        <pc:spChg chg="del">
          <ac:chgData name="Lauren Fordyce" userId="67a44ca6-3024-48a2-ad1d-ef29024be5d6" providerId="ADAL" clId="{1DCD5FAC-6836-8447-BDC9-CB0535D6673C}" dt="2024-06-21T19:44:19.220" v="4673" actId="700"/>
          <ac:spMkLst>
            <pc:docMk/>
            <pc:sldMk cId="1376070946" sldId="436"/>
            <ac:spMk id="4" creationId="{0BB09E8C-DA96-E406-8E3B-F74F09BF4F2D}"/>
          </ac:spMkLst>
        </pc:spChg>
        <pc:spChg chg="add mod ord">
          <ac:chgData name="Lauren Fordyce" userId="67a44ca6-3024-48a2-ad1d-ef29024be5d6" providerId="ADAL" clId="{1DCD5FAC-6836-8447-BDC9-CB0535D6673C}" dt="2024-06-21T19:44:26.292" v="4699" actId="20577"/>
          <ac:spMkLst>
            <pc:docMk/>
            <pc:sldMk cId="1376070946" sldId="436"/>
            <ac:spMk id="5" creationId="{15758215-E643-7FC7-CFDA-56B2450C7AD3}"/>
          </ac:spMkLst>
        </pc:spChg>
        <pc:spChg chg="add mod ord">
          <ac:chgData name="Lauren Fordyce" userId="67a44ca6-3024-48a2-ad1d-ef29024be5d6" providerId="ADAL" clId="{1DCD5FAC-6836-8447-BDC9-CB0535D6673C}" dt="2024-06-21T21:35:09.899" v="6826" actId="20577"/>
          <ac:spMkLst>
            <pc:docMk/>
            <pc:sldMk cId="1376070946" sldId="436"/>
            <ac:spMk id="6" creationId="{50FF5DB2-88A1-841F-DCD6-8B8D5D3BAE5C}"/>
          </ac:spMkLst>
        </pc:spChg>
      </pc:sldChg>
      <pc:sldChg chg="add del ord">
        <pc:chgData name="Lauren Fordyce" userId="67a44ca6-3024-48a2-ad1d-ef29024be5d6" providerId="ADAL" clId="{1DCD5FAC-6836-8447-BDC9-CB0535D6673C}" dt="2024-07-02T18:57:01.515" v="16871" actId="2696"/>
        <pc:sldMkLst>
          <pc:docMk/>
          <pc:sldMk cId="1588731598" sldId="436"/>
        </pc:sldMkLst>
      </pc:sldChg>
      <pc:sldChg chg="addSp delSp modSp new del mod modClrScheme chgLayout modNotesTx">
        <pc:chgData name="Lauren Fordyce" userId="67a44ca6-3024-48a2-ad1d-ef29024be5d6" providerId="ADAL" clId="{1DCD5FAC-6836-8447-BDC9-CB0535D6673C}" dt="2024-06-24T19:12:52.006" v="6838" actId="2696"/>
        <pc:sldMkLst>
          <pc:docMk/>
          <pc:sldMk cId="2150278239" sldId="437"/>
        </pc:sldMkLst>
        <pc:spChg chg="del mod ord">
          <ac:chgData name="Lauren Fordyce" userId="67a44ca6-3024-48a2-ad1d-ef29024be5d6" providerId="ADAL" clId="{1DCD5FAC-6836-8447-BDC9-CB0535D6673C}" dt="2024-06-21T19:51:11.882" v="5037" actId="478"/>
          <ac:spMkLst>
            <pc:docMk/>
            <pc:sldMk cId="2150278239" sldId="437"/>
            <ac:spMk id="2" creationId="{2906A489-77F4-D5FF-95D6-25206A6949F1}"/>
          </ac:spMkLst>
        </pc:spChg>
        <pc:spChg chg="del mod ord">
          <ac:chgData name="Lauren Fordyce" userId="67a44ca6-3024-48a2-ad1d-ef29024be5d6" providerId="ADAL" clId="{1DCD5FAC-6836-8447-BDC9-CB0535D6673C}" dt="2024-06-21T19:51:13.645" v="5038" actId="478"/>
          <ac:spMkLst>
            <pc:docMk/>
            <pc:sldMk cId="2150278239" sldId="437"/>
            <ac:spMk id="3" creationId="{524CA4E7-C407-3FC6-BF72-39CCD4FAD044}"/>
          </ac:spMkLst>
        </pc:spChg>
        <pc:spChg chg="del">
          <ac:chgData name="Lauren Fordyce" userId="67a44ca6-3024-48a2-ad1d-ef29024be5d6" providerId="ADAL" clId="{1DCD5FAC-6836-8447-BDC9-CB0535D6673C}" dt="2024-06-21T19:50:34.763" v="5030"/>
          <ac:spMkLst>
            <pc:docMk/>
            <pc:sldMk cId="2150278239" sldId="437"/>
            <ac:spMk id="4" creationId="{02D0CE1F-1115-BA80-7570-223EF0899EA2}"/>
          </ac:spMkLst>
        </pc:spChg>
        <pc:picChg chg="add mod ord">
          <ac:chgData name="Lauren Fordyce" userId="67a44ca6-3024-48a2-ad1d-ef29024be5d6" providerId="ADAL" clId="{1DCD5FAC-6836-8447-BDC9-CB0535D6673C}" dt="2024-06-21T19:51:48.956" v="5048" actId="208"/>
          <ac:picMkLst>
            <pc:docMk/>
            <pc:sldMk cId="2150278239" sldId="437"/>
            <ac:picMk id="6" creationId="{4CF9578A-9C6C-394C-27B9-0408FC155AEB}"/>
          </ac:picMkLst>
        </pc:picChg>
        <pc:picChg chg="add mod">
          <ac:chgData name="Lauren Fordyce" userId="67a44ca6-3024-48a2-ad1d-ef29024be5d6" providerId="ADAL" clId="{1DCD5FAC-6836-8447-BDC9-CB0535D6673C}" dt="2024-06-21T19:51:45.463" v="5047" actId="208"/>
          <ac:picMkLst>
            <pc:docMk/>
            <pc:sldMk cId="2150278239" sldId="437"/>
            <ac:picMk id="8" creationId="{ED1AD1AD-B058-B699-0FAB-315991B91669}"/>
          </ac:picMkLst>
        </pc:picChg>
      </pc:sldChg>
      <pc:sldChg chg="addSp delSp modSp new add del mod modClrScheme chgLayout modNotesTx">
        <pc:chgData name="Lauren Fordyce" userId="67a44ca6-3024-48a2-ad1d-ef29024be5d6" providerId="ADAL" clId="{1DCD5FAC-6836-8447-BDC9-CB0535D6673C}" dt="2024-06-24T20:23:41.006" v="8071" actId="2696"/>
        <pc:sldMkLst>
          <pc:docMk/>
          <pc:sldMk cId="1533782115" sldId="438"/>
        </pc:sldMkLst>
        <pc:spChg chg="del">
          <ac:chgData name="Lauren Fordyce" userId="67a44ca6-3024-48a2-ad1d-ef29024be5d6" providerId="ADAL" clId="{1DCD5FAC-6836-8447-BDC9-CB0535D6673C}" dt="2024-06-21T20:05:08.497" v="5113" actId="700"/>
          <ac:spMkLst>
            <pc:docMk/>
            <pc:sldMk cId="1533782115" sldId="438"/>
            <ac:spMk id="2" creationId="{EACC7A92-57AB-7A25-909C-6F8DF59D7C8F}"/>
          </ac:spMkLst>
        </pc:spChg>
        <pc:spChg chg="del">
          <ac:chgData name="Lauren Fordyce" userId="67a44ca6-3024-48a2-ad1d-ef29024be5d6" providerId="ADAL" clId="{1DCD5FAC-6836-8447-BDC9-CB0535D6673C}" dt="2024-06-21T20:05:04.365" v="5110"/>
          <ac:spMkLst>
            <pc:docMk/>
            <pc:sldMk cId="1533782115" sldId="438"/>
            <ac:spMk id="3" creationId="{27DBABF2-2612-0EE6-53FA-9EEF06E119C8}"/>
          </ac:spMkLst>
        </pc:spChg>
        <pc:picChg chg="add mod ord">
          <ac:chgData name="Lauren Fordyce" userId="67a44ca6-3024-48a2-ad1d-ef29024be5d6" providerId="ADAL" clId="{1DCD5FAC-6836-8447-BDC9-CB0535D6673C}" dt="2024-06-21T20:05:15.324" v="5117" actId="1076"/>
          <ac:picMkLst>
            <pc:docMk/>
            <pc:sldMk cId="1533782115" sldId="438"/>
            <ac:picMk id="5" creationId="{4E4276AD-24A5-C957-05E6-A4F9DCD8101C}"/>
          </ac:picMkLst>
        </pc:picChg>
      </pc:sldChg>
      <pc:sldChg chg="add del">
        <pc:chgData name="Lauren Fordyce" userId="67a44ca6-3024-48a2-ad1d-ef29024be5d6" providerId="ADAL" clId="{1DCD5FAC-6836-8447-BDC9-CB0535D6673C}" dt="2024-06-27T17:06:34.211" v="10016" actId="2696"/>
        <pc:sldMkLst>
          <pc:docMk/>
          <pc:sldMk cId="3399490029" sldId="438"/>
        </pc:sldMkLst>
      </pc:sldChg>
      <pc:sldChg chg="addSp delSp modSp new del mod ord modClrScheme addCm delCm chgLayout modNotesTx">
        <pc:chgData name="Lauren Fordyce" userId="67a44ca6-3024-48a2-ad1d-ef29024be5d6" providerId="ADAL" clId="{1DCD5FAC-6836-8447-BDC9-CB0535D6673C}" dt="2024-07-10T22:52:11.328" v="19415" actId="2696"/>
        <pc:sldMkLst>
          <pc:docMk/>
          <pc:sldMk cId="3713077073" sldId="439"/>
        </pc:sldMkLst>
        <pc:spChg chg="mod">
          <ac:chgData name="Lauren Fordyce" userId="67a44ca6-3024-48a2-ad1d-ef29024be5d6" providerId="ADAL" clId="{1DCD5FAC-6836-8447-BDC9-CB0535D6673C}" dt="2024-07-10T22:52:00.391" v="19414" actId="20577"/>
          <ac:spMkLst>
            <pc:docMk/>
            <pc:sldMk cId="3713077073" sldId="439"/>
            <ac:spMk id="2" creationId="{AD11A8DC-8B1F-19AE-794A-2BAD5991AC95}"/>
          </ac:spMkLst>
        </pc:spChg>
        <pc:spChg chg="mod">
          <ac:chgData name="Lauren Fordyce" userId="67a44ca6-3024-48a2-ad1d-ef29024be5d6" providerId="ADAL" clId="{1DCD5FAC-6836-8447-BDC9-CB0535D6673C}" dt="2024-07-02T18:27:45.449" v="15268" actId="113"/>
          <ac:spMkLst>
            <pc:docMk/>
            <pc:sldMk cId="3713077073" sldId="439"/>
            <ac:spMk id="3" creationId="{51A246E9-3DD3-262B-4035-8813ECCA8673}"/>
          </ac:spMkLst>
        </pc:spChg>
        <pc:spChg chg="add del mod">
          <ac:chgData name="Lauren Fordyce" userId="67a44ca6-3024-48a2-ad1d-ef29024be5d6" providerId="ADAL" clId="{1DCD5FAC-6836-8447-BDC9-CB0535D6673C}" dt="2024-06-21T20:29:41.240" v="5826" actId="478"/>
          <ac:spMkLst>
            <pc:docMk/>
            <pc:sldMk cId="3713077073" sldId="439"/>
            <ac:spMk id="4" creationId="{92F96327-A157-4B2B-3C13-00583278AAFC}"/>
          </ac:spMkLst>
        </pc:spChg>
        <pc:spChg chg="add del mod">
          <ac:chgData name="Lauren Fordyce" userId="67a44ca6-3024-48a2-ad1d-ef29024be5d6" providerId="ADAL" clId="{1DCD5FAC-6836-8447-BDC9-CB0535D6673C}" dt="2024-06-21T20:33:47.781" v="5969" actId="478"/>
          <ac:spMkLst>
            <pc:docMk/>
            <pc:sldMk cId="3713077073" sldId="439"/>
            <ac:spMk id="34" creationId="{47627F9E-FD56-1C21-332A-262135FBBEA4}"/>
          </ac:spMkLst>
        </pc:spChg>
        <pc:spChg chg="add mod">
          <ac:chgData name="Lauren Fordyce" userId="67a44ca6-3024-48a2-ad1d-ef29024be5d6" providerId="ADAL" clId="{1DCD5FAC-6836-8447-BDC9-CB0535D6673C}" dt="2024-06-21T20:35:44.487" v="6011" actId="208"/>
          <ac:spMkLst>
            <pc:docMk/>
            <pc:sldMk cId="3713077073" sldId="439"/>
            <ac:spMk id="35" creationId="{CE97AED9-C822-6841-139C-C98B285BDFA4}"/>
          </ac:spMkLst>
        </pc:spChg>
        <pc:spChg chg="add del">
          <ac:chgData name="Lauren Fordyce" userId="67a44ca6-3024-48a2-ad1d-ef29024be5d6" providerId="ADAL" clId="{1DCD5FAC-6836-8447-BDC9-CB0535D6673C}" dt="2024-06-21T20:34:42.572" v="5986" actId="34122"/>
          <ac:spMkLst>
            <pc:docMk/>
            <pc:sldMk cId="3713077073" sldId="439"/>
            <ac:spMk id="43" creationId="{95184AD3-C8C8-43A3-8F5B-1A90C307D081}"/>
          </ac:spMkLst>
        </pc:spChg>
        <pc:picChg chg="add mod">
          <ac:chgData name="Lauren Fordyce" userId="67a44ca6-3024-48a2-ad1d-ef29024be5d6" providerId="ADAL" clId="{1DCD5FAC-6836-8447-BDC9-CB0535D6673C}" dt="2024-06-21T20:35:14.011" v="6003" actId="14100"/>
          <ac:picMkLst>
            <pc:docMk/>
            <pc:sldMk cId="3713077073" sldId="439"/>
            <ac:picMk id="2050" creationId="{4A023693-F7B1-A861-137F-FF62BF4EADF3}"/>
          </ac:picMkLst>
        </pc:picChg>
        <pc:inkChg chg="add del">
          <ac:chgData name="Lauren Fordyce" userId="67a44ca6-3024-48a2-ad1d-ef29024be5d6" providerId="ADAL" clId="{1DCD5FAC-6836-8447-BDC9-CB0535D6673C}" dt="2024-06-21T20:29:58.693" v="5828" actId="9405"/>
          <ac:inkMkLst>
            <pc:docMk/>
            <pc:sldMk cId="3713077073" sldId="439"/>
            <ac:inkMk id="5" creationId="{1950770B-9AFD-9655-0511-9B967EBB17A4}"/>
          </ac:inkMkLst>
        </pc:inkChg>
        <pc:inkChg chg="add del">
          <ac:chgData name="Lauren Fordyce" userId="67a44ca6-3024-48a2-ad1d-ef29024be5d6" providerId="ADAL" clId="{1DCD5FAC-6836-8447-BDC9-CB0535D6673C}" dt="2024-06-21T20:35:01.426" v="5998" actId="478"/>
          <ac:inkMkLst>
            <pc:docMk/>
            <pc:sldMk cId="3713077073" sldId="439"/>
            <ac:inkMk id="6" creationId="{DDAD9440-FD8E-12B3-D9D6-E5B7CD99AC63}"/>
          </ac:inkMkLst>
        </pc:inkChg>
        <pc:inkChg chg="add del">
          <ac:chgData name="Lauren Fordyce" userId="67a44ca6-3024-48a2-ad1d-ef29024be5d6" providerId="ADAL" clId="{1DCD5FAC-6836-8447-BDC9-CB0535D6673C}" dt="2024-06-21T20:30:36.632" v="5858"/>
          <ac:inkMkLst>
            <pc:docMk/>
            <pc:sldMk cId="3713077073" sldId="439"/>
            <ac:inkMk id="7" creationId="{6628CE73-BE37-22F2-FEFA-D57C1AF52812}"/>
          </ac:inkMkLst>
        </pc:inkChg>
        <pc:inkChg chg="add del">
          <ac:chgData name="Lauren Fordyce" userId="67a44ca6-3024-48a2-ad1d-ef29024be5d6" providerId="ADAL" clId="{1DCD5FAC-6836-8447-BDC9-CB0535D6673C}" dt="2024-06-21T20:35:01.426" v="5998" actId="478"/>
          <ac:inkMkLst>
            <pc:docMk/>
            <pc:sldMk cId="3713077073" sldId="439"/>
            <ac:inkMk id="8" creationId="{6FED4B9F-0886-5508-41F2-915576C984B5}"/>
          </ac:inkMkLst>
        </pc:inkChg>
        <pc:inkChg chg="add del">
          <ac:chgData name="Lauren Fordyce" userId="67a44ca6-3024-48a2-ad1d-ef29024be5d6" providerId="ADAL" clId="{1DCD5FAC-6836-8447-BDC9-CB0535D6673C}" dt="2024-06-21T20:35:01.426" v="5998" actId="478"/>
          <ac:inkMkLst>
            <pc:docMk/>
            <pc:sldMk cId="3713077073" sldId="439"/>
            <ac:inkMk id="9" creationId="{FE8C25C2-5127-7943-7BF2-0DE61C29D193}"/>
          </ac:inkMkLst>
        </pc:inkChg>
        <pc:inkChg chg="add del">
          <ac:chgData name="Lauren Fordyce" userId="67a44ca6-3024-48a2-ad1d-ef29024be5d6" providerId="ADAL" clId="{1DCD5FAC-6836-8447-BDC9-CB0535D6673C}" dt="2024-06-21T20:35:01.426" v="5998" actId="478"/>
          <ac:inkMkLst>
            <pc:docMk/>
            <pc:sldMk cId="3713077073" sldId="439"/>
            <ac:inkMk id="10" creationId="{2F2C607E-722B-A4A2-5611-74A88DEA664B}"/>
          </ac:inkMkLst>
        </pc:inkChg>
        <pc:inkChg chg="add del">
          <ac:chgData name="Lauren Fordyce" userId="67a44ca6-3024-48a2-ad1d-ef29024be5d6" providerId="ADAL" clId="{1DCD5FAC-6836-8447-BDC9-CB0535D6673C}" dt="2024-06-21T20:35:01.426" v="5998" actId="478"/>
          <ac:inkMkLst>
            <pc:docMk/>
            <pc:sldMk cId="3713077073" sldId="439"/>
            <ac:inkMk id="11" creationId="{83C6867D-C28F-6F5B-9945-3ECBF834642F}"/>
          </ac:inkMkLst>
        </pc:inkChg>
        <pc:inkChg chg="add del">
          <ac:chgData name="Lauren Fordyce" userId="67a44ca6-3024-48a2-ad1d-ef29024be5d6" providerId="ADAL" clId="{1DCD5FAC-6836-8447-BDC9-CB0535D6673C}" dt="2024-06-21T20:35:01.426" v="5998" actId="478"/>
          <ac:inkMkLst>
            <pc:docMk/>
            <pc:sldMk cId="3713077073" sldId="439"/>
            <ac:inkMk id="12" creationId="{7888AD90-96B5-6914-A372-757D52B1E2EF}"/>
          </ac:inkMkLst>
        </pc:inkChg>
        <pc:inkChg chg="add del">
          <ac:chgData name="Lauren Fordyce" userId="67a44ca6-3024-48a2-ad1d-ef29024be5d6" providerId="ADAL" clId="{1DCD5FAC-6836-8447-BDC9-CB0535D6673C}" dt="2024-06-21T20:35:01.426" v="5998" actId="478"/>
          <ac:inkMkLst>
            <pc:docMk/>
            <pc:sldMk cId="3713077073" sldId="439"/>
            <ac:inkMk id="13" creationId="{F6A3043E-8C7F-225A-A1D9-4683ED0FCFBA}"/>
          </ac:inkMkLst>
        </pc:inkChg>
        <pc:inkChg chg="add del">
          <ac:chgData name="Lauren Fordyce" userId="67a44ca6-3024-48a2-ad1d-ef29024be5d6" providerId="ADAL" clId="{1DCD5FAC-6836-8447-BDC9-CB0535D6673C}" dt="2024-06-21T20:35:01.426" v="5998" actId="478"/>
          <ac:inkMkLst>
            <pc:docMk/>
            <pc:sldMk cId="3713077073" sldId="439"/>
            <ac:inkMk id="14" creationId="{49DB3170-84C8-812A-BA74-916F18751504}"/>
          </ac:inkMkLst>
        </pc:inkChg>
        <pc:inkChg chg="add del">
          <ac:chgData name="Lauren Fordyce" userId="67a44ca6-3024-48a2-ad1d-ef29024be5d6" providerId="ADAL" clId="{1DCD5FAC-6836-8447-BDC9-CB0535D6673C}" dt="2024-06-21T20:35:01.426" v="5998" actId="478"/>
          <ac:inkMkLst>
            <pc:docMk/>
            <pc:sldMk cId="3713077073" sldId="439"/>
            <ac:inkMk id="15" creationId="{5A358108-91A3-7FA0-0BBC-A782B25D5C7B}"/>
          </ac:inkMkLst>
        </pc:inkChg>
        <pc:inkChg chg="add del">
          <ac:chgData name="Lauren Fordyce" userId="67a44ca6-3024-48a2-ad1d-ef29024be5d6" providerId="ADAL" clId="{1DCD5FAC-6836-8447-BDC9-CB0535D6673C}" dt="2024-06-21T20:35:01.426" v="5998" actId="478"/>
          <ac:inkMkLst>
            <pc:docMk/>
            <pc:sldMk cId="3713077073" sldId="439"/>
            <ac:inkMk id="16" creationId="{08D61B61-BB32-8E8B-86BF-94735D6DED73}"/>
          </ac:inkMkLst>
        </pc:inkChg>
        <pc:inkChg chg="add del">
          <ac:chgData name="Lauren Fordyce" userId="67a44ca6-3024-48a2-ad1d-ef29024be5d6" providerId="ADAL" clId="{1DCD5FAC-6836-8447-BDC9-CB0535D6673C}" dt="2024-06-21T20:35:01.426" v="5998" actId="478"/>
          <ac:inkMkLst>
            <pc:docMk/>
            <pc:sldMk cId="3713077073" sldId="439"/>
            <ac:inkMk id="17" creationId="{2D372428-36F1-4979-BF3E-3FB984763263}"/>
          </ac:inkMkLst>
        </pc:inkChg>
        <pc:inkChg chg="add del">
          <ac:chgData name="Lauren Fordyce" userId="67a44ca6-3024-48a2-ad1d-ef29024be5d6" providerId="ADAL" clId="{1DCD5FAC-6836-8447-BDC9-CB0535D6673C}" dt="2024-06-21T20:35:01.426" v="5998" actId="478"/>
          <ac:inkMkLst>
            <pc:docMk/>
            <pc:sldMk cId="3713077073" sldId="439"/>
            <ac:inkMk id="18" creationId="{CE8083B8-5C56-9D37-DB5F-447715B3F4A7}"/>
          </ac:inkMkLst>
        </pc:inkChg>
        <pc:inkChg chg="add del">
          <ac:chgData name="Lauren Fordyce" userId="67a44ca6-3024-48a2-ad1d-ef29024be5d6" providerId="ADAL" clId="{1DCD5FAC-6836-8447-BDC9-CB0535D6673C}" dt="2024-06-21T20:35:01.426" v="5998" actId="478"/>
          <ac:inkMkLst>
            <pc:docMk/>
            <pc:sldMk cId="3713077073" sldId="439"/>
            <ac:inkMk id="19" creationId="{88A709AE-5793-D26E-7CA4-7619E2061D4B}"/>
          </ac:inkMkLst>
        </pc:inkChg>
        <pc:inkChg chg="add del">
          <ac:chgData name="Lauren Fordyce" userId="67a44ca6-3024-48a2-ad1d-ef29024be5d6" providerId="ADAL" clId="{1DCD5FAC-6836-8447-BDC9-CB0535D6673C}" dt="2024-06-21T20:35:01.426" v="5998" actId="478"/>
          <ac:inkMkLst>
            <pc:docMk/>
            <pc:sldMk cId="3713077073" sldId="439"/>
            <ac:inkMk id="20" creationId="{AB2BFCEB-2BC3-6AC8-E8AB-7D9E21F9ED4F}"/>
          </ac:inkMkLst>
        </pc:inkChg>
        <pc:inkChg chg="add del">
          <ac:chgData name="Lauren Fordyce" userId="67a44ca6-3024-48a2-ad1d-ef29024be5d6" providerId="ADAL" clId="{1DCD5FAC-6836-8447-BDC9-CB0535D6673C}" dt="2024-06-21T20:35:02.709" v="5999" actId="478"/>
          <ac:inkMkLst>
            <pc:docMk/>
            <pc:sldMk cId="3713077073" sldId="439"/>
            <ac:inkMk id="21" creationId="{303B60E6-A556-005B-32AF-247E72C32C89}"/>
          </ac:inkMkLst>
        </pc:inkChg>
        <pc:inkChg chg="add del">
          <ac:chgData name="Lauren Fordyce" userId="67a44ca6-3024-48a2-ad1d-ef29024be5d6" providerId="ADAL" clId="{1DCD5FAC-6836-8447-BDC9-CB0535D6673C}" dt="2024-06-21T20:35:02.709" v="5999" actId="478"/>
          <ac:inkMkLst>
            <pc:docMk/>
            <pc:sldMk cId="3713077073" sldId="439"/>
            <ac:inkMk id="22" creationId="{8CB3EA80-4AC7-C96B-E2EE-2A1F81DBAD4D}"/>
          </ac:inkMkLst>
        </pc:inkChg>
        <pc:inkChg chg="add del">
          <ac:chgData name="Lauren Fordyce" userId="67a44ca6-3024-48a2-ad1d-ef29024be5d6" providerId="ADAL" clId="{1DCD5FAC-6836-8447-BDC9-CB0535D6673C}" dt="2024-06-21T20:35:01.426" v="5998" actId="478"/>
          <ac:inkMkLst>
            <pc:docMk/>
            <pc:sldMk cId="3713077073" sldId="439"/>
            <ac:inkMk id="23" creationId="{D69C31D4-D245-9079-B065-CF9C0093C2A4}"/>
          </ac:inkMkLst>
        </pc:inkChg>
        <pc:inkChg chg="add del">
          <ac:chgData name="Lauren Fordyce" userId="67a44ca6-3024-48a2-ad1d-ef29024be5d6" providerId="ADAL" clId="{1DCD5FAC-6836-8447-BDC9-CB0535D6673C}" dt="2024-06-21T20:35:01.426" v="5998" actId="478"/>
          <ac:inkMkLst>
            <pc:docMk/>
            <pc:sldMk cId="3713077073" sldId="439"/>
            <ac:inkMk id="24" creationId="{E31854D5-7B3A-A4BD-19B6-AE1F9A27D3E8}"/>
          </ac:inkMkLst>
        </pc:inkChg>
        <pc:inkChg chg="add del mod">
          <ac:chgData name="Lauren Fordyce" userId="67a44ca6-3024-48a2-ad1d-ef29024be5d6" providerId="ADAL" clId="{1DCD5FAC-6836-8447-BDC9-CB0535D6673C}" dt="2024-06-21T20:35:01.426" v="5998" actId="478"/>
          <ac:inkMkLst>
            <pc:docMk/>
            <pc:sldMk cId="3713077073" sldId="439"/>
            <ac:inkMk id="25" creationId="{A6FD1E3B-919A-163E-D2E0-A1FA410B1C6B}"/>
          </ac:inkMkLst>
        </pc:inkChg>
        <pc:inkChg chg="add del">
          <ac:chgData name="Lauren Fordyce" userId="67a44ca6-3024-48a2-ad1d-ef29024be5d6" providerId="ADAL" clId="{1DCD5FAC-6836-8447-BDC9-CB0535D6673C}" dt="2024-06-21T20:35:01.426" v="5998" actId="478"/>
          <ac:inkMkLst>
            <pc:docMk/>
            <pc:sldMk cId="3713077073" sldId="439"/>
            <ac:inkMk id="26" creationId="{3C323560-BBC2-00BF-87A1-90E477A9BFBA}"/>
          </ac:inkMkLst>
        </pc:inkChg>
        <pc:inkChg chg="add del">
          <ac:chgData name="Lauren Fordyce" userId="67a44ca6-3024-48a2-ad1d-ef29024be5d6" providerId="ADAL" clId="{1DCD5FAC-6836-8447-BDC9-CB0535D6673C}" dt="2024-06-21T20:35:01.426" v="5998" actId="478"/>
          <ac:inkMkLst>
            <pc:docMk/>
            <pc:sldMk cId="3713077073" sldId="439"/>
            <ac:inkMk id="27" creationId="{72A09C02-CC25-77C9-DA73-ED8DEC7C97E1}"/>
          </ac:inkMkLst>
        </pc:inkChg>
        <pc:inkChg chg="add del">
          <ac:chgData name="Lauren Fordyce" userId="67a44ca6-3024-48a2-ad1d-ef29024be5d6" providerId="ADAL" clId="{1DCD5FAC-6836-8447-BDC9-CB0535D6673C}" dt="2024-06-21T20:35:01.426" v="5998" actId="478"/>
          <ac:inkMkLst>
            <pc:docMk/>
            <pc:sldMk cId="3713077073" sldId="439"/>
            <ac:inkMk id="28" creationId="{C02C27A3-5023-BCEE-A76B-75B5041DEB17}"/>
          </ac:inkMkLst>
        </pc:inkChg>
        <pc:inkChg chg="add del">
          <ac:chgData name="Lauren Fordyce" userId="67a44ca6-3024-48a2-ad1d-ef29024be5d6" providerId="ADAL" clId="{1DCD5FAC-6836-8447-BDC9-CB0535D6673C}" dt="2024-06-21T20:35:02.709" v="5999" actId="478"/>
          <ac:inkMkLst>
            <pc:docMk/>
            <pc:sldMk cId="3713077073" sldId="439"/>
            <ac:inkMk id="29" creationId="{B8E6DC1F-A75B-D020-E779-842B6C2D5572}"/>
          </ac:inkMkLst>
        </pc:inkChg>
        <pc:inkChg chg="add del">
          <ac:chgData name="Lauren Fordyce" userId="67a44ca6-3024-48a2-ad1d-ef29024be5d6" providerId="ADAL" clId="{1DCD5FAC-6836-8447-BDC9-CB0535D6673C}" dt="2024-06-21T20:35:01.426" v="5998" actId="478"/>
          <ac:inkMkLst>
            <pc:docMk/>
            <pc:sldMk cId="3713077073" sldId="439"/>
            <ac:inkMk id="30" creationId="{B3AF2318-4AB0-EAC7-AB8B-0FB3CA31000D}"/>
          </ac:inkMkLst>
        </pc:inkChg>
        <pc:inkChg chg="add del">
          <ac:chgData name="Lauren Fordyce" userId="67a44ca6-3024-48a2-ad1d-ef29024be5d6" providerId="ADAL" clId="{1DCD5FAC-6836-8447-BDC9-CB0535D6673C}" dt="2024-06-21T20:35:01.426" v="5998" actId="478"/>
          <ac:inkMkLst>
            <pc:docMk/>
            <pc:sldMk cId="3713077073" sldId="439"/>
            <ac:inkMk id="31" creationId="{3DCD843F-937A-AD66-F03D-45AA4084F618}"/>
          </ac:inkMkLst>
        </pc:inkChg>
        <pc:inkChg chg="add del">
          <ac:chgData name="Lauren Fordyce" userId="67a44ca6-3024-48a2-ad1d-ef29024be5d6" providerId="ADAL" clId="{1DCD5FAC-6836-8447-BDC9-CB0535D6673C}" dt="2024-06-21T20:35:01.426" v="5998" actId="478"/>
          <ac:inkMkLst>
            <pc:docMk/>
            <pc:sldMk cId="3713077073" sldId="439"/>
            <ac:inkMk id="32" creationId="{F2A113EC-BCEB-D269-D43E-1A0988F309CE}"/>
          </ac:inkMkLst>
        </pc:inkChg>
        <pc:inkChg chg="add del">
          <ac:chgData name="Lauren Fordyce" userId="67a44ca6-3024-48a2-ad1d-ef29024be5d6" providerId="ADAL" clId="{1DCD5FAC-6836-8447-BDC9-CB0535D6673C}" dt="2024-06-21T20:30:33.226" v="5857" actId="9405"/>
          <ac:inkMkLst>
            <pc:docMk/>
            <pc:sldMk cId="3713077073" sldId="439"/>
            <ac:inkMk id="33" creationId="{769F6723-680F-8283-ADD9-1D60B4C2D3C8}"/>
          </ac:inkMkLst>
        </pc:inkChg>
        <pc:inkChg chg="add">
          <ac:chgData name="Lauren Fordyce" userId="67a44ca6-3024-48a2-ad1d-ef29024be5d6" providerId="ADAL" clId="{1DCD5FAC-6836-8447-BDC9-CB0535D6673C}" dt="2024-06-21T20:35:55.035" v="6012" actId="9405"/>
          <ac:inkMkLst>
            <pc:docMk/>
            <pc:sldMk cId="3713077073" sldId="439"/>
            <ac:inkMk id="36" creationId="{D7EC590C-0F84-16E1-23EC-102A46C620D9}"/>
          </ac:inkMkLst>
        </pc:inkChg>
        <pc:inkChg chg="add">
          <ac:chgData name="Lauren Fordyce" userId="67a44ca6-3024-48a2-ad1d-ef29024be5d6" providerId="ADAL" clId="{1DCD5FAC-6836-8447-BDC9-CB0535D6673C}" dt="2024-06-21T20:35:55.307" v="6013" actId="9405"/>
          <ac:inkMkLst>
            <pc:docMk/>
            <pc:sldMk cId="3713077073" sldId="439"/>
            <ac:inkMk id="37" creationId="{A6619D82-0FBF-1FB1-5F6E-9A6C7ACB343A}"/>
          </ac:inkMkLst>
        </pc:inkChg>
        <pc:inkChg chg="add">
          <ac:chgData name="Lauren Fordyce" userId="67a44ca6-3024-48a2-ad1d-ef29024be5d6" providerId="ADAL" clId="{1DCD5FAC-6836-8447-BDC9-CB0535D6673C}" dt="2024-06-21T20:35:55.636" v="6014" actId="9405"/>
          <ac:inkMkLst>
            <pc:docMk/>
            <pc:sldMk cId="3713077073" sldId="439"/>
            <ac:inkMk id="38" creationId="{C2A1BD1C-51F2-E3FC-C799-2C709A2DB8B7}"/>
          </ac:inkMkLst>
        </pc:inkChg>
        <pc:inkChg chg="add">
          <ac:chgData name="Lauren Fordyce" userId="67a44ca6-3024-48a2-ad1d-ef29024be5d6" providerId="ADAL" clId="{1DCD5FAC-6836-8447-BDC9-CB0535D6673C}" dt="2024-06-21T20:35:55.831" v="6015" actId="9405"/>
          <ac:inkMkLst>
            <pc:docMk/>
            <pc:sldMk cId="3713077073" sldId="439"/>
            <ac:inkMk id="39" creationId="{DA7FC9E3-AD54-4E37-63D5-877D3653354D}"/>
          </ac:inkMkLst>
        </pc:inkChg>
        <pc:inkChg chg="add">
          <ac:chgData name="Lauren Fordyce" userId="67a44ca6-3024-48a2-ad1d-ef29024be5d6" providerId="ADAL" clId="{1DCD5FAC-6836-8447-BDC9-CB0535D6673C}" dt="2024-06-21T20:35:56.001" v="6016" actId="9405"/>
          <ac:inkMkLst>
            <pc:docMk/>
            <pc:sldMk cId="3713077073" sldId="439"/>
            <ac:inkMk id="40" creationId="{A1667370-5489-72BB-B25F-D4386E4E4CA6}"/>
          </ac:inkMkLst>
        </pc:inkChg>
        <pc:inkChg chg="add">
          <ac:chgData name="Lauren Fordyce" userId="67a44ca6-3024-48a2-ad1d-ef29024be5d6" providerId="ADAL" clId="{1DCD5FAC-6836-8447-BDC9-CB0535D6673C}" dt="2024-06-21T20:35:56.191" v="6017" actId="9405"/>
          <ac:inkMkLst>
            <pc:docMk/>
            <pc:sldMk cId="3713077073" sldId="439"/>
            <ac:inkMk id="41" creationId="{D81ABB1C-3012-ACCE-57EA-8F9A1F327BE0}"/>
          </ac:inkMkLst>
        </pc:inkChg>
        <pc:inkChg chg="add">
          <ac:chgData name="Lauren Fordyce" userId="67a44ca6-3024-48a2-ad1d-ef29024be5d6" providerId="ADAL" clId="{1DCD5FAC-6836-8447-BDC9-CB0535D6673C}" dt="2024-06-21T20:35:56.315" v="6018" actId="9405"/>
          <ac:inkMkLst>
            <pc:docMk/>
            <pc:sldMk cId="3713077073" sldId="439"/>
            <ac:inkMk id="42" creationId="{CA80F549-1EEE-C361-6C7A-0B03F7C97494}"/>
          </ac:inkMkLst>
        </pc:inkChg>
        <pc:inkChg chg="add">
          <ac:chgData name="Lauren Fordyce" userId="67a44ca6-3024-48a2-ad1d-ef29024be5d6" providerId="ADAL" clId="{1DCD5FAC-6836-8447-BDC9-CB0535D6673C}" dt="2024-06-21T20:35:56.660" v="6019" actId="9405"/>
          <ac:inkMkLst>
            <pc:docMk/>
            <pc:sldMk cId="3713077073" sldId="439"/>
            <ac:inkMk id="44" creationId="{4EA18563-D027-2742-331B-C502D6F62FAF}"/>
          </ac:inkMkLst>
        </pc:inkChg>
        <pc:inkChg chg="add">
          <ac:chgData name="Lauren Fordyce" userId="67a44ca6-3024-48a2-ad1d-ef29024be5d6" providerId="ADAL" clId="{1DCD5FAC-6836-8447-BDC9-CB0535D6673C}" dt="2024-06-21T20:35:57.043" v="6020" actId="9405"/>
          <ac:inkMkLst>
            <pc:docMk/>
            <pc:sldMk cId="3713077073" sldId="439"/>
            <ac:inkMk id="45" creationId="{00A2ED5E-BD80-72A7-E0A9-5121A9ABBF44}"/>
          </ac:inkMkLst>
        </pc:inkChg>
        <pc:inkChg chg="add">
          <ac:chgData name="Lauren Fordyce" userId="67a44ca6-3024-48a2-ad1d-ef29024be5d6" providerId="ADAL" clId="{1DCD5FAC-6836-8447-BDC9-CB0535D6673C}" dt="2024-06-21T20:35:57.261" v="6021" actId="9405"/>
          <ac:inkMkLst>
            <pc:docMk/>
            <pc:sldMk cId="3713077073" sldId="439"/>
            <ac:inkMk id="46" creationId="{B673D30C-540B-D17C-FED8-4159B490165C}"/>
          </ac:inkMkLst>
        </pc:inkChg>
        <pc:inkChg chg="add">
          <ac:chgData name="Lauren Fordyce" userId="67a44ca6-3024-48a2-ad1d-ef29024be5d6" providerId="ADAL" clId="{1DCD5FAC-6836-8447-BDC9-CB0535D6673C}" dt="2024-06-21T20:35:57.518" v="6022" actId="9405"/>
          <ac:inkMkLst>
            <pc:docMk/>
            <pc:sldMk cId="3713077073" sldId="439"/>
            <ac:inkMk id="47" creationId="{B87F1ADD-7FAF-5F3E-B02F-7988F67834B8}"/>
          </ac:inkMkLst>
        </pc:inkChg>
        <pc:inkChg chg="add">
          <ac:chgData name="Lauren Fordyce" userId="67a44ca6-3024-48a2-ad1d-ef29024be5d6" providerId="ADAL" clId="{1DCD5FAC-6836-8447-BDC9-CB0535D6673C}" dt="2024-06-21T20:35:57.688" v="6023" actId="9405"/>
          <ac:inkMkLst>
            <pc:docMk/>
            <pc:sldMk cId="3713077073" sldId="439"/>
            <ac:inkMk id="48" creationId="{257CBB69-E1F4-9C00-072A-C48983E826C9}"/>
          </ac:inkMkLst>
        </pc:inkChg>
        <pc:inkChg chg="add">
          <ac:chgData name="Lauren Fordyce" userId="67a44ca6-3024-48a2-ad1d-ef29024be5d6" providerId="ADAL" clId="{1DCD5FAC-6836-8447-BDC9-CB0535D6673C}" dt="2024-06-21T20:35:57.846" v="6024" actId="9405"/>
          <ac:inkMkLst>
            <pc:docMk/>
            <pc:sldMk cId="3713077073" sldId="439"/>
            <ac:inkMk id="49" creationId="{48DA3681-45C8-43E7-16C0-F2D480CCCE7C}"/>
          </ac:inkMkLst>
        </pc:inkChg>
        <pc:inkChg chg="add">
          <ac:chgData name="Lauren Fordyce" userId="67a44ca6-3024-48a2-ad1d-ef29024be5d6" providerId="ADAL" clId="{1DCD5FAC-6836-8447-BDC9-CB0535D6673C}" dt="2024-06-21T20:35:58.010" v="6025" actId="9405"/>
          <ac:inkMkLst>
            <pc:docMk/>
            <pc:sldMk cId="3713077073" sldId="439"/>
            <ac:inkMk id="50" creationId="{19040283-2B79-AAAA-B228-A3437FF16CEE}"/>
          </ac:inkMkLst>
        </pc:inkChg>
        <pc:inkChg chg="add">
          <ac:chgData name="Lauren Fordyce" userId="67a44ca6-3024-48a2-ad1d-ef29024be5d6" providerId="ADAL" clId="{1DCD5FAC-6836-8447-BDC9-CB0535D6673C}" dt="2024-06-21T20:35:58.340" v="6026" actId="9405"/>
          <ac:inkMkLst>
            <pc:docMk/>
            <pc:sldMk cId="3713077073" sldId="439"/>
            <ac:inkMk id="51" creationId="{66513BFE-4DC0-3104-B6D0-0700FAAC5BB0}"/>
          </ac:inkMkLst>
        </pc:inkChg>
        <pc:inkChg chg="add">
          <ac:chgData name="Lauren Fordyce" userId="67a44ca6-3024-48a2-ad1d-ef29024be5d6" providerId="ADAL" clId="{1DCD5FAC-6836-8447-BDC9-CB0535D6673C}" dt="2024-06-21T20:35:58.543" v="6027" actId="9405"/>
          <ac:inkMkLst>
            <pc:docMk/>
            <pc:sldMk cId="3713077073" sldId="439"/>
            <ac:inkMk id="52" creationId="{D8A0F93A-C022-CEE2-5B78-7E8C0CF68FC8}"/>
          </ac:inkMkLst>
        </pc:inkChg>
        <pc:inkChg chg="add">
          <ac:chgData name="Lauren Fordyce" userId="67a44ca6-3024-48a2-ad1d-ef29024be5d6" providerId="ADAL" clId="{1DCD5FAC-6836-8447-BDC9-CB0535D6673C}" dt="2024-06-21T20:35:58.698" v="6028" actId="9405"/>
          <ac:inkMkLst>
            <pc:docMk/>
            <pc:sldMk cId="3713077073" sldId="439"/>
            <ac:inkMk id="53" creationId="{8D772525-81F1-095C-FE7B-3610FEAA8298}"/>
          </ac:inkMkLst>
        </pc:inkChg>
        <pc:inkChg chg="add">
          <ac:chgData name="Lauren Fordyce" userId="67a44ca6-3024-48a2-ad1d-ef29024be5d6" providerId="ADAL" clId="{1DCD5FAC-6836-8447-BDC9-CB0535D6673C}" dt="2024-06-21T20:35:58.885" v="6029" actId="9405"/>
          <ac:inkMkLst>
            <pc:docMk/>
            <pc:sldMk cId="3713077073" sldId="439"/>
            <ac:inkMk id="54" creationId="{B1F5C60D-71EF-6E78-024C-A6705B97D354}"/>
          </ac:inkMkLst>
        </pc:inkChg>
        <pc:inkChg chg="add">
          <ac:chgData name="Lauren Fordyce" userId="67a44ca6-3024-48a2-ad1d-ef29024be5d6" providerId="ADAL" clId="{1DCD5FAC-6836-8447-BDC9-CB0535D6673C}" dt="2024-06-21T20:35:59.043" v="6030" actId="9405"/>
          <ac:inkMkLst>
            <pc:docMk/>
            <pc:sldMk cId="3713077073" sldId="439"/>
            <ac:inkMk id="55" creationId="{3D6BFB46-4ADA-568F-4D2A-F3FA912C18A5}"/>
          </ac:inkMkLst>
        </pc:inkChg>
        <pc:inkChg chg="add">
          <ac:chgData name="Lauren Fordyce" userId="67a44ca6-3024-48a2-ad1d-ef29024be5d6" providerId="ADAL" clId="{1DCD5FAC-6836-8447-BDC9-CB0535D6673C}" dt="2024-06-21T20:35:59.255" v="6031" actId="9405"/>
          <ac:inkMkLst>
            <pc:docMk/>
            <pc:sldMk cId="3713077073" sldId="439"/>
            <ac:inkMk id="56" creationId="{760DBD42-FDBC-5033-2348-E17994E89924}"/>
          </ac:inkMkLst>
        </pc:inkChg>
        <pc:inkChg chg="add">
          <ac:chgData name="Lauren Fordyce" userId="67a44ca6-3024-48a2-ad1d-ef29024be5d6" providerId="ADAL" clId="{1DCD5FAC-6836-8447-BDC9-CB0535D6673C}" dt="2024-06-21T20:35:59.415" v="6032" actId="9405"/>
          <ac:inkMkLst>
            <pc:docMk/>
            <pc:sldMk cId="3713077073" sldId="439"/>
            <ac:inkMk id="57" creationId="{79B61CE4-EF93-7CF3-23DB-2E68AF088E5B}"/>
          </ac:inkMkLst>
        </pc:inkChg>
        <pc:inkChg chg="add">
          <ac:chgData name="Lauren Fordyce" userId="67a44ca6-3024-48a2-ad1d-ef29024be5d6" providerId="ADAL" clId="{1DCD5FAC-6836-8447-BDC9-CB0535D6673C}" dt="2024-06-21T20:35:59.566" v="6033" actId="9405"/>
          <ac:inkMkLst>
            <pc:docMk/>
            <pc:sldMk cId="3713077073" sldId="439"/>
            <ac:inkMk id="58" creationId="{6EE8E69B-FBD2-C483-8F0E-3060F4F9D98D}"/>
          </ac:inkMkLst>
        </pc:inkChg>
        <pc:inkChg chg="add">
          <ac:chgData name="Lauren Fordyce" userId="67a44ca6-3024-48a2-ad1d-ef29024be5d6" providerId="ADAL" clId="{1DCD5FAC-6836-8447-BDC9-CB0535D6673C}" dt="2024-06-21T20:35:59.903" v="6034" actId="9405"/>
          <ac:inkMkLst>
            <pc:docMk/>
            <pc:sldMk cId="3713077073" sldId="439"/>
            <ac:inkMk id="59" creationId="{94AF5F48-E8E7-79DB-18AD-97C2C175A156}"/>
          </ac:inkMkLst>
        </pc:inkChg>
        <pc:inkChg chg="add">
          <ac:chgData name="Lauren Fordyce" userId="67a44ca6-3024-48a2-ad1d-ef29024be5d6" providerId="ADAL" clId="{1DCD5FAC-6836-8447-BDC9-CB0535D6673C}" dt="2024-06-21T20:36:00.112" v="6035" actId="9405"/>
          <ac:inkMkLst>
            <pc:docMk/>
            <pc:sldMk cId="3713077073" sldId="439"/>
            <ac:inkMk id="60" creationId="{B84A5BE6-C0FB-1498-760E-5637863CAB87}"/>
          </ac:inkMkLst>
        </pc:inkChg>
        <pc:inkChg chg="add">
          <ac:chgData name="Lauren Fordyce" userId="67a44ca6-3024-48a2-ad1d-ef29024be5d6" providerId="ADAL" clId="{1DCD5FAC-6836-8447-BDC9-CB0535D6673C}" dt="2024-06-21T20:36:00.290" v="6036" actId="9405"/>
          <ac:inkMkLst>
            <pc:docMk/>
            <pc:sldMk cId="3713077073" sldId="439"/>
            <ac:inkMk id="61" creationId="{6C4F3B71-2DE8-1184-742C-5D4DAEE76096}"/>
          </ac:inkMkLst>
        </pc:inkChg>
        <pc:inkChg chg="add">
          <ac:chgData name="Lauren Fordyce" userId="67a44ca6-3024-48a2-ad1d-ef29024be5d6" providerId="ADAL" clId="{1DCD5FAC-6836-8447-BDC9-CB0535D6673C}" dt="2024-06-21T20:36:00.480" v="6037" actId="9405"/>
          <ac:inkMkLst>
            <pc:docMk/>
            <pc:sldMk cId="3713077073" sldId="439"/>
            <ac:inkMk id="62" creationId="{34A69D43-7CE6-D3F8-D400-B96706EDC2FF}"/>
          </ac:inkMkLst>
        </pc:inkChg>
        <pc:inkChg chg="add">
          <ac:chgData name="Lauren Fordyce" userId="67a44ca6-3024-48a2-ad1d-ef29024be5d6" providerId="ADAL" clId="{1DCD5FAC-6836-8447-BDC9-CB0535D6673C}" dt="2024-06-21T20:36:00.636" v="6038" actId="9405"/>
          <ac:inkMkLst>
            <pc:docMk/>
            <pc:sldMk cId="3713077073" sldId="439"/>
            <ac:inkMk id="63" creationId="{AD70ACDC-2303-FC5E-157C-FF6FE1495F8C}"/>
          </ac:inkMkLst>
        </pc:inkChg>
        <pc:inkChg chg="add">
          <ac:chgData name="Lauren Fordyce" userId="67a44ca6-3024-48a2-ad1d-ef29024be5d6" providerId="ADAL" clId="{1DCD5FAC-6836-8447-BDC9-CB0535D6673C}" dt="2024-06-21T20:36:01.016" v="6039" actId="9405"/>
          <ac:inkMkLst>
            <pc:docMk/>
            <pc:sldMk cId="3713077073" sldId="439"/>
            <ac:inkMk id="2048" creationId="{72CBDF92-E32B-1284-F2C5-9B399376939A}"/>
          </ac:inkMkLst>
        </pc:inkChg>
        <pc:inkChg chg="add">
          <ac:chgData name="Lauren Fordyce" userId="67a44ca6-3024-48a2-ad1d-ef29024be5d6" providerId="ADAL" clId="{1DCD5FAC-6836-8447-BDC9-CB0535D6673C}" dt="2024-06-21T20:36:01.247" v="6040" actId="9405"/>
          <ac:inkMkLst>
            <pc:docMk/>
            <pc:sldMk cId="3713077073" sldId="439"/>
            <ac:inkMk id="2049" creationId="{613852C8-5D35-085B-7265-6CF125D654C7}"/>
          </ac:inkMkLst>
        </pc:inkChg>
        <pc:inkChg chg="add">
          <ac:chgData name="Lauren Fordyce" userId="67a44ca6-3024-48a2-ad1d-ef29024be5d6" providerId="ADAL" clId="{1DCD5FAC-6836-8447-BDC9-CB0535D6673C}" dt="2024-06-21T20:36:01.434" v="6041" actId="9405"/>
          <ac:inkMkLst>
            <pc:docMk/>
            <pc:sldMk cId="3713077073" sldId="439"/>
            <ac:inkMk id="2051" creationId="{2A86329E-4DB6-8B6A-A4F1-1176E0C6CA87}"/>
          </ac:inkMkLst>
        </pc:inkChg>
        <pc:inkChg chg="add">
          <ac:chgData name="Lauren Fordyce" userId="67a44ca6-3024-48a2-ad1d-ef29024be5d6" providerId="ADAL" clId="{1DCD5FAC-6836-8447-BDC9-CB0535D6673C}" dt="2024-06-21T20:36:01.583" v="6042" actId="9405"/>
          <ac:inkMkLst>
            <pc:docMk/>
            <pc:sldMk cId="3713077073" sldId="439"/>
            <ac:inkMk id="2052" creationId="{CB5CCFA2-0238-CE87-0BB5-E0E714F7C84E}"/>
          </ac:inkMkLst>
        </pc:inkChg>
        <pc:inkChg chg="add">
          <ac:chgData name="Lauren Fordyce" userId="67a44ca6-3024-48a2-ad1d-ef29024be5d6" providerId="ADAL" clId="{1DCD5FAC-6836-8447-BDC9-CB0535D6673C}" dt="2024-06-21T20:36:01.760" v="6043" actId="9405"/>
          <ac:inkMkLst>
            <pc:docMk/>
            <pc:sldMk cId="3713077073" sldId="439"/>
            <ac:inkMk id="2053" creationId="{A99A15C5-E189-1EA3-D86C-F9DF7365E8D2}"/>
          </ac:inkMkLst>
        </pc:inkChg>
        <pc:inkChg chg="add">
          <ac:chgData name="Lauren Fordyce" userId="67a44ca6-3024-48a2-ad1d-ef29024be5d6" providerId="ADAL" clId="{1DCD5FAC-6836-8447-BDC9-CB0535D6673C}" dt="2024-06-21T20:36:01.926" v="6044" actId="9405"/>
          <ac:inkMkLst>
            <pc:docMk/>
            <pc:sldMk cId="3713077073" sldId="439"/>
            <ac:inkMk id="2054" creationId="{2FD248DE-73A0-FC06-4254-E0407B0E6A51}"/>
          </ac:inkMkLst>
        </pc:inkChg>
        <pc:inkChg chg="add">
          <ac:chgData name="Lauren Fordyce" userId="67a44ca6-3024-48a2-ad1d-ef29024be5d6" providerId="ADAL" clId="{1DCD5FAC-6836-8447-BDC9-CB0535D6673C}" dt="2024-06-21T20:36:02.088" v="6045" actId="9405"/>
          <ac:inkMkLst>
            <pc:docMk/>
            <pc:sldMk cId="3713077073" sldId="439"/>
            <ac:inkMk id="2055" creationId="{1531B97E-638B-14DE-8EB6-E3C2D6676F70}"/>
          </ac:inkMkLst>
        </pc:inkChg>
        <pc:inkChg chg="add">
          <ac:chgData name="Lauren Fordyce" userId="67a44ca6-3024-48a2-ad1d-ef29024be5d6" providerId="ADAL" clId="{1DCD5FAC-6836-8447-BDC9-CB0535D6673C}" dt="2024-06-21T20:36:02.425" v="6046" actId="9405"/>
          <ac:inkMkLst>
            <pc:docMk/>
            <pc:sldMk cId="3713077073" sldId="439"/>
            <ac:inkMk id="2056" creationId="{CA3CBF5D-9D60-E0C3-A810-45D3EC230D30}"/>
          </ac:inkMkLst>
        </pc:inkChg>
        <pc:inkChg chg="add">
          <ac:chgData name="Lauren Fordyce" userId="67a44ca6-3024-48a2-ad1d-ef29024be5d6" providerId="ADAL" clId="{1DCD5FAC-6836-8447-BDC9-CB0535D6673C}" dt="2024-06-21T20:36:02.664" v="6047" actId="9405"/>
          <ac:inkMkLst>
            <pc:docMk/>
            <pc:sldMk cId="3713077073" sldId="439"/>
            <ac:inkMk id="2057" creationId="{BD2863E6-261E-40AB-9B3C-40454D75E72B}"/>
          </ac:inkMkLst>
        </pc:inkChg>
        <pc:inkChg chg="add">
          <ac:chgData name="Lauren Fordyce" userId="67a44ca6-3024-48a2-ad1d-ef29024be5d6" providerId="ADAL" clId="{1DCD5FAC-6836-8447-BDC9-CB0535D6673C}" dt="2024-06-21T20:36:02.789" v="6048" actId="9405"/>
          <ac:inkMkLst>
            <pc:docMk/>
            <pc:sldMk cId="3713077073" sldId="439"/>
            <ac:inkMk id="2058" creationId="{6C03A994-CD99-67C1-63F7-41AC7D7DB33D}"/>
          </ac:inkMkLst>
        </pc:inkChg>
        <pc:inkChg chg="add">
          <ac:chgData name="Lauren Fordyce" userId="67a44ca6-3024-48a2-ad1d-ef29024be5d6" providerId="ADAL" clId="{1DCD5FAC-6836-8447-BDC9-CB0535D6673C}" dt="2024-06-21T20:36:03.013" v="6049" actId="9405"/>
          <ac:inkMkLst>
            <pc:docMk/>
            <pc:sldMk cId="3713077073" sldId="439"/>
            <ac:inkMk id="2059" creationId="{6242B74F-B36B-0760-1672-6C4D67B1CB84}"/>
          </ac:inkMkLst>
        </pc:inkChg>
        <pc:inkChg chg="add">
          <ac:chgData name="Lauren Fordyce" userId="67a44ca6-3024-48a2-ad1d-ef29024be5d6" providerId="ADAL" clId="{1DCD5FAC-6836-8447-BDC9-CB0535D6673C}" dt="2024-06-21T20:36:03.200" v="6050" actId="9405"/>
          <ac:inkMkLst>
            <pc:docMk/>
            <pc:sldMk cId="3713077073" sldId="439"/>
            <ac:inkMk id="2060" creationId="{343D21D0-C088-661E-65D9-859B08732841}"/>
          </ac:inkMkLst>
        </pc:inkChg>
        <pc:inkChg chg="add">
          <ac:chgData name="Lauren Fordyce" userId="67a44ca6-3024-48a2-ad1d-ef29024be5d6" providerId="ADAL" clId="{1DCD5FAC-6836-8447-BDC9-CB0535D6673C}" dt="2024-06-21T20:36:03.377" v="6051" actId="9405"/>
          <ac:inkMkLst>
            <pc:docMk/>
            <pc:sldMk cId="3713077073" sldId="439"/>
            <ac:inkMk id="2061" creationId="{237177AE-AD8F-6D77-20BA-DDFC7C6DF9D2}"/>
          </ac:inkMkLst>
        </pc:inkChg>
        <pc:inkChg chg="add">
          <ac:chgData name="Lauren Fordyce" userId="67a44ca6-3024-48a2-ad1d-ef29024be5d6" providerId="ADAL" clId="{1DCD5FAC-6836-8447-BDC9-CB0535D6673C}" dt="2024-06-21T20:36:03.545" v="6052" actId="9405"/>
          <ac:inkMkLst>
            <pc:docMk/>
            <pc:sldMk cId="3713077073" sldId="439"/>
            <ac:inkMk id="2062" creationId="{97E18E27-9D1B-133A-B440-BF9DC8A21A2C}"/>
          </ac:inkMkLst>
        </pc:inkChg>
        <pc:inkChg chg="add">
          <ac:chgData name="Lauren Fordyce" userId="67a44ca6-3024-48a2-ad1d-ef29024be5d6" providerId="ADAL" clId="{1DCD5FAC-6836-8447-BDC9-CB0535D6673C}" dt="2024-06-21T20:36:03.723" v="6053" actId="9405"/>
          <ac:inkMkLst>
            <pc:docMk/>
            <pc:sldMk cId="3713077073" sldId="439"/>
            <ac:inkMk id="2063" creationId="{2A04BCF5-7065-D68C-B8C8-8EE0947CD4D1}"/>
          </ac:inkMkLst>
        </pc:inkChg>
        <pc:inkChg chg="add">
          <ac:chgData name="Lauren Fordyce" userId="67a44ca6-3024-48a2-ad1d-ef29024be5d6" providerId="ADAL" clId="{1DCD5FAC-6836-8447-BDC9-CB0535D6673C}" dt="2024-06-21T20:36:04.096" v="6054" actId="9405"/>
          <ac:inkMkLst>
            <pc:docMk/>
            <pc:sldMk cId="3713077073" sldId="439"/>
            <ac:inkMk id="2064" creationId="{0897F99C-0F4C-C398-15E8-C8B3EEB2F3D1}"/>
          </ac:inkMkLst>
        </pc:inkChg>
        <pc:inkChg chg="add">
          <ac:chgData name="Lauren Fordyce" userId="67a44ca6-3024-48a2-ad1d-ef29024be5d6" providerId="ADAL" clId="{1DCD5FAC-6836-8447-BDC9-CB0535D6673C}" dt="2024-06-21T20:36:04.378" v="6055" actId="9405"/>
          <ac:inkMkLst>
            <pc:docMk/>
            <pc:sldMk cId="3713077073" sldId="439"/>
            <ac:inkMk id="2065" creationId="{5E8CF46A-4851-0278-75CE-402B5A731EEA}"/>
          </ac:inkMkLst>
        </pc:inkChg>
        <pc:inkChg chg="add">
          <ac:chgData name="Lauren Fordyce" userId="67a44ca6-3024-48a2-ad1d-ef29024be5d6" providerId="ADAL" clId="{1DCD5FAC-6836-8447-BDC9-CB0535D6673C}" dt="2024-06-21T20:36:04.747" v="6056" actId="9405"/>
          <ac:inkMkLst>
            <pc:docMk/>
            <pc:sldMk cId="3713077073" sldId="439"/>
            <ac:inkMk id="2066" creationId="{E87603C9-5DF8-96F3-6AE7-78BAB295C606}"/>
          </ac:inkMkLst>
        </pc:inkChg>
        <pc:inkChg chg="add">
          <ac:chgData name="Lauren Fordyce" userId="67a44ca6-3024-48a2-ad1d-ef29024be5d6" providerId="ADAL" clId="{1DCD5FAC-6836-8447-BDC9-CB0535D6673C}" dt="2024-06-21T20:36:04.975" v="6057" actId="9405"/>
          <ac:inkMkLst>
            <pc:docMk/>
            <pc:sldMk cId="3713077073" sldId="439"/>
            <ac:inkMk id="2067" creationId="{E865A912-7BA7-1FA4-A34B-9F00B9504204}"/>
          </ac:inkMkLst>
        </pc:inkChg>
        <pc:inkChg chg="add">
          <ac:chgData name="Lauren Fordyce" userId="67a44ca6-3024-48a2-ad1d-ef29024be5d6" providerId="ADAL" clId="{1DCD5FAC-6836-8447-BDC9-CB0535D6673C}" dt="2024-06-21T20:36:05.136" v="6058" actId="9405"/>
          <ac:inkMkLst>
            <pc:docMk/>
            <pc:sldMk cId="3713077073" sldId="439"/>
            <ac:inkMk id="2068" creationId="{469D990F-9E63-C8A2-1D2A-ACC0BC837EB3}"/>
          </ac:inkMkLst>
        </pc:ink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4:04.422" v="13647"/>
              <pc2:cmMkLst xmlns:pc2="http://schemas.microsoft.com/office/powerpoint/2019/9/main/command">
                <pc:docMk/>
                <pc:sldMk cId="3713077073" sldId="439"/>
                <pc2:cmMk id="{B94D8773-2F13-954F-A899-964070D2F94B}"/>
              </pc2:cmMkLst>
            </pc226:cmChg>
            <pc226:cmChg xmlns:pc226="http://schemas.microsoft.com/office/powerpoint/2022/06/main/command" chg="add">
              <pc226:chgData name="Lauren Fordyce" userId="67a44ca6-3024-48a2-ad1d-ef29024be5d6" providerId="ADAL" clId="{1DCD5FAC-6836-8447-BDC9-CB0535D6673C}" dt="2024-07-10T22:48:47.435" v="19363"/>
              <pc2:cmMkLst xmlns:pc2="http://schemas.microsoft.com/office/powerpoint/2019/9/main/command">
                <pc:docMk/>
                <pc:sldMk cId="3713077073" sldId="439"/>
                <pc2:cmMk id="{27E99C77-E1C5-304B-B154-46D75697A1FC}"/>
              </pc2:cmMkLst>
            </pc226:cmChg>
          </p:ext>
        </pc:extLst>
      </pc:sldChg>
      <pc:sldChg chg="modSp add mod delCm">
        <pc:chgData name="Lauren Fordyce" userId="67a44ca6-3024-48a2-ad1d-ef29024be5d6" providerId="ADAL" clId="{1DCD5FAC-6836-8447-BDC9-CB0535D6673C}" dt="2024-07-11T20:37:00.678" v="20179" actId="12"/>
        <pc:sldMkLst>
          <pc:docMk/>
          <pc:sldMk cId="4016854377" sldId="439"/>
        </pc:sldMkLst>
        <pc:spChg chg="mod">
          <ac:chgData name="Lauren Fordyce" userId="67a44ca6-3024-48a2-ad1d-ef29024be5d6" providerId="ADAL" clId="{1DCD5FAC-6836-8447-BDC9-CB0535D6673C}" dt="2024-07-11T20:37:00.678" v="20179" actId="12"/>
          <ac:spMkLst>
            <pc:docMk/>
            <pc:sldMk cId="4016854377" sldId="439"/>
            <ac:spMk id="3" creationId="{51A246E9-3DD3-262B-4035-8813ECCA8673}"/>
          </ac:spMkLst>
        </pc:sp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7-11T19:23:41.095" v="20169"/>
              <pc2:cmMkLst xmlns:pc2="http://schemas.microsoft.com/office/powerpoint/2019/9/main/command">
                <pc:docMk/>
                <pc:sldMk cId="4016854377" sldId="439"/>
                <pc2:cmMk id="{09351B29-4CF7-9648-9975-F6DA96076A12}"/>
              </pc2:cmMkLst>
            </pc226:cmChg>
          </p:ext>
        </pc:extLst>
      </pc:sldChg>
      <pc:sldChg chg="addSp delSp modSp new add del mod modClrScheme chgLayout modNotesTx">
        <pc:chgData name="Lauren Fordyce" userId="67a44ca6-3024-48a2-ad1d-ef29024be5d6" providerId="ADAL" clId="{1DCD5FAC-6836-8447-BDC9-CB0535D6673C}" dt="2024-06-28T20:26:31.655" v="13073" actId="2696"/>
        <pc:sldMkLst>
          <pc:docMk/>
          <pc:sldMk cId="1588413013" sldId="440"/>
        </pc:sldMkLst>
        <pc:spChg chg="del mod">
          <ac:chgData name="Lauren Fordyce" userId="67a44ca6-3024-48a2-ad1d-ef29024be5d6" providerId="ADAL" clId="{1DCD5FAC-6836-8447-BDC9-CB0535D6673C}" dt="2024-06-24T20:33:28.534" v="8404" actId="478"/>
          <ac:spMkLst>
            <pc:docMk/>
            <pc:sldMk cId="1588413013" sldId="440"/>
            <ac:spMk id="2" creationId="{B374FB15-A2B1-C37F-7A67-C50926F9D903}"/>
          </ac:spMkLst>
        </pc:spChg>
        <pc:spChg chg="mod">
          <ac:chgData name="Lauren Fordyce" userId="67a44ca6-3024-48a2-ad1d-ef29024be5d6" providerId="ADAL" clId="{1DCD5FAC-6836-8447-BDC9-CB0535D6673C}" dt="2024-06-21T21:31:28.520" v="6645" actId="15"/>
          <ac:spMkLst>
            <pc:docMk/>
            <pc:sldMk cId="1588413013" sldId="440"/>
            <ac:spMk id="3" creationId="{5D43359B-01B2-BAC7-51A9-E0BDCC14E6FA}"/>
          </ac:spMkLst>
        </pc:spChg>
        <pc:picChg chg="add del mod">
          <ac:chgData name="Lauren Fordyce" userId="67a44ca6-3024-48a2-ad1d-ef29024be5d6" providerId="ADAL" clId="{1DCD5FAC-6836-8447-BDC9-CB0535D6673C}" dt="2024-06-21T21:29:30.793" v="6613" actId="478"/>
          <ac:picMkLst>
            <pc:docMk/>
            <pc:sldMk cId="1588413013" sldId="440"/>
            <ac:picMk id="6" creationId="{0A19500D-FC32-DDCA-03FE-1EDF1D8E6D43}"/>
          </ac:picMkLst>
        </pc:picChg>
        <pc:picChg chg="add mod">
          <ac:chgData name="Lauren Fordyce" userId="67a44ca6-3024-48a2-ad1d-ef29024be5d6" providerId="ADAL" clId="{1DCD5FAC-6836-8447-BDC9-CB0535D6673C}" dt="2024-06-21T21:30:19.623" v="6623" actId="14100"/>
          <ac:picMkLst>
            <pc:docMk/>
            <pc:sldMk cId="1588413013" sldId="440"/>
            <ac:picMk id="8" creationId="{D43D02D9-2367-85B1-1B7A-DE8F9B5B0CE5}"/>
          </ac:picMkLst>
        </pc:picChg>
        <pc:inkChg chg="add del">
          <ac:chgData name="Lauren Fordyce" userId="67a44ca6-3024-48a2-ad1d-ef29024be5d6" providerId="ADAL" clId="{1DCD5FAC-6836-8447-BDC9-CB0535D6673C}" dt="2024-06-21T21:23:29.715" v="6061" actId="9405"/>
          <ac:inkMkLst>
            <pc:docMk/>
            <pc:sldMk cId="1588413013" sldId="440"/>
            <ac:inkMk id="4" creationId="{A30FB1CD-35D5-3F3D-3DC4-8F686755D786}"/>
          </ac:inkMkLst>
        </pc:inkChg>
      </pc:sldChg>
      <pc:sldChg chg="addSp delSp modSp new add del mod">
        <pc:chgData name="Lauren Fordyce" userId="67a44ca6-3024-48a2-ad1d-ef29024be5d6" providerId="ADAL" clId="{1DCD5FAC-6836-8447-BDC9-CB0535D6673C}" dt="2024-06-28T20:26:19.519" v="13072" actId="2696"/>
        <pc:sldMkLst>
          <pc:docMk/>
          <pc:sldMk cId="530446077" sldId="441"/>
        </pc:sldMkLst>
        <pc:spChg chg="del mod">
          <ac:chgData name="Lauren Fordyce" userId="67a44ca6-3024-48a2-ad1d-ef29024be5d6" providerId="ADAL" clId="{1DCD5FAC-6836-8447-BDC9-CB0535D6673C}" dt="2024-06-24T20:33:35.603" v="8405" actId="478"/>
          <ac:spMkLst>
            <pc:docMk/>
            <pc:sldMk cId="530446077" sldId="441"/>
            <ac:spMk id="2" creationId="{1D263DB4-0137-7817-DE9A-AF2172E3CB15}"/>
          </ac:spMkLst>
        </pc:spChg>
        <pc:spChg chg="mod">
          <ac:chgData name="Lauren Fordyce" userId="67a44ca6-3024-48a2-ad1d-ef29024be5d6" providerId="ADAL" clId="{1DCD5FAC-6836-8447-BDC9-CB0535D6673C}" dt="2024-06-21T21:34:06.420" v="6802" actId="14100"/>
          <ac:spMkLst>
            <pc:docMk/>
            <pc:sldMk cId="530446077" sldId="441"/>
            <ac:spMk id="3" creationId="{6C2BDE77-C2DF-87A9-B4CF-2977073A7B46}"/>
          </ac:spMkLst>
        </pc:spChg>
        <pc:spChg chg="del">
          <ac:chgData name="Lauren Fordyce" userId="67a44ca6-3024-48a2-ad1d-ef29024be5d6" providerId="ADAL" clId="{1DCD5FAC-6836-8447-BDC9-CB0535D6673C}" dt="2024-06-21T21:33:16.369" v="6709"/>
          <ac:spMkLst>
            <pc:docMk/>
            <pc:sldMk cId="530446077" sldId="441"/>
            <ac:spMk id="4" creationId="{494D5DDE-D92C-EBDD-FED9-ACD9A3D72370}"/>
          </ac:spMkLst>
        </pc:spChg>
        <pc:spChg chg="add del mod">
          <ac:chgData name="Lauren Fordyce" userId="67a44ca6-3024-48a2-ad1d-ef29024be5d6" providerId="ADAL" clId="{1DCD5FAC-6836-8447-BDC9-CB0535D6673C}" dt="2024-06-24T20:33:39.076" v="8406" actId="478"/>
          <ac:spMkLst>
            <pc:docMk/>
            <pc:sldMk cId="530446077" sldId="441"/>
            <ac:spMk id="5" creationId="{7710CE28-FEF8-45A8-6F9A-1B8ED36D24AC}"/>
          </ac:spMkLst>
        </pc:spChg>
        <pc:picChg chg="add mod">
          <ac:chgData name="Lauren Fordyce" userId="67a44ca6-3024-48a2-ad1d-ef29024be5d6" providerId="ADAL" clId="{1DCD5FAC-6836-8447-BDC9-CB0535D6673C}" dt="2024-06-21T21:33:26.692" v="6716" actId="1076"/>
          <ac:picMkLst>
            <pc:docMk/>
            <pc:sldMk cId="530446077" sldId="441"/>
            <ac:picMk id="6" creationId="{5E736AC7-6577-E3D7-2586-B55F3BCEE417}"/>
          </ac:picMkLst>
        </pc:picChg>
      </pc:sldChg>
      <pc:sldChg chg="addSp delSp modSp new mod ord modClrScheme delCm modCm chgLayout modNotesTx">
        <pc:chgData name="Lauren Fordyce" userId="67a44ca6-3024-48a2-ad1d-ef29024be5d6" providerId="ADAL" clId="{1DCD5FAC-6836-8447-BDC9-CB0535D6673C}" dt="2024-07-11T00:06:15.751" v="19450" actId="20577"/>
        <pc:sldMkLst>
          <pc:docMk/>
          <pc:sldMk cId="2027638352" sldId="442"/>
        </pc:sldMkLst>
        <pc:spChg chg="del">
          <ac:chgData name="Lauren Fordyce" userId="67a44ca6-3024-48a2-ad1d-ef29024be5d6" providerId="ADAL" clId="{1DCD5FAC-6836-8447-BDC9-CB0535D6673C}" dt="2024-06-24T19:22:22.361" v="6840" actId="700"/>
          <ac:spMkLst>
            <pc:docMk/>
            <pc:sldMk cId="2027638352" sldId="442"/>
            <ac:spMk id="2" creationId="{20DE9EE3-17A7-79AA-1CEC-E1059E73404B}"/>
          </ac:spMkLst>
        </pc:spChg>
        <pc:spChg chg="del mod ord">
          <ac:chgData name="Lauren Fordyce" userId="67a44ca6-3024-48a2-ad1d-ef29024be5d6" providerId="ADAL" clId="{1DCD5FAC-6836-8447-BDC9-CB0535D6673C}" dt="2024-06-24T19:22:22.361" v="6840" actId="700"/>
          <ac:spMkLst>
            <pc:docMk/>
            <pc:sldMk cId="2027638352" sldId="442"/>
            <ac:spMk id="3" creationId="{E09F22AF-33D6-11AB-60FC-60235B4D1A6E}"/>
          </ac:spMkLst>
        </pc:spChg>
        <pc:spChg chg="del mod ord">
          <ac:chgData name="Lauren Fordyce" userId="67a44ca6-3024-48a2-ad1d-ef29024be5d6" providerId="ADAL" clId="{1DCD5FAC-6836-8447-BDC9-CB0535D6673C}" dt="2024-06-24T19:22:22.361" v="6840" actId="700"/>
          <ac:spMkLst>
            <pc:docMk/>
            <pc:sldMk cId="2027638352" sldId="442"/>
            <ac:spMk id="4" creationId="{BEDB7F81-939B-AF7D-D5B7-2FD956705981}"/>
          </ac:spMkLst>
        </pc:spChg>
        <pc:spChg chg="add mod ord">
          <ac:chgData name="Lauren Fordyce" userId="67a44ca6-3024-48a2-ad1d-ef29024be5d6" providerId="ADAL" clId="{1DCD5FAC-6836-8447-BDC9-CB0535D6673C}" dt="2024-06-24T19:22:25.565" v="6852" actId="20577"/>
          <ac:spMkLst>
            <pc:docMk/>
            <pc:sldMk cId="2027638352" sldId="442"/>
            <ac:spMk id="5" creationId="{B8D4F548-D9A2-7A5A-CC45-F39EA3EF7C10}"/>
          </ac:spMkLst>
        </pc:spChg>
        <pc:spChg chg="add mod ord">
          <ac:chgData name="Lauren Fordyce" userId="67a44ca6-3024-48a2-ad1d-ef29024be5d6" providerId="ADAL" clId="{1DCD5FAC-6836-8447-BDC9-CB0535D6673C}" dt="2024-07-11T00:06:15.751" v="19450" actId="20577"/>
          <ac:spMkLst>
            <pc:docMk/>
            <pc:sldMk cId="2027638352" sldId="442"/>
            <ac:spMk id="6" creationId="{70077719-93A8-7C3A-D442-F740AA73B7CA}"/>
          </ac:spMkLst>
        </pc:sp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7T21:48:11.759" v="11809"/>
              <pc2:cmMkLst xmlns:pc2="http://schemas.microsoft.com/office/powerpoint/2019/9/main/command">
                <pc:docMk/>
                <pc:sldMk cId="2027638352" sldId="442"/>
                <pc2:cmMk id="{BE8C2D22-53D5-E74E-824B-F128F1E68D1E}"/>
              </pc2:cmMkLst>
            </pc226:cmChg>
            <pc226:cmChg xmlns:pc226="http://schemas.microsoft.com/office/powerpoint/2022/06/main/command" chg="del mod">
              <pc226:chgData name="Lauren Fordyce" userId="67a44ca6-3024-48a2-ad1d-ef29024be5d6" providerId="ADAL" clId="{1DCD5FAC-6836-8447-BDC9-CB0535D6673C}" dt="2024-06-28T20:34:30.190" v="13651"/>
              <pc2:cmMkLst xmlns:pc2="http://schemas.microsoft.com/office/powerpoint/2019/9/main/command">
                <pc:docMk/>
                <pc:sldMk cId="2027638352" sldId="442"/>
                <pc2:cmMk id="{CA2C5369-6717-EB45-8C58-484B1A2C9B40}"/>
              </pc2:cmMkLst>
            </pc226:cmChg>
            <pc226:cmChg xmlns:pc226="http://schemas.microsoft.com/office/powerpoint/2022/06/main/command" chg="del mod">
              <pc226:chgData name="Lauren Fordyce" userId="67a44ca6-3024-48a2-ad1d-ef29024be5d6" providerId="ADAL" clId="{1DCD5FAC-6836-8447-BDC9-CB0535D6673C}" dt="2024-06-28T20:34:32.573" v="13652"/>
              <pc2:cmMkLst xmlns:pc2="http://schemas.microsoft.com/office/powerpoint/2019/9/main/command">
                <pc:docMk/>
                <pc:sldMk cId="2027638352" sldId="442"/>
                <pc2:cmMk id="{EA040AA1-1C65-F145-9C02-9CC67235E159}"/>
              </pc2:cmMkLst>
            </pc226:cmChg>
            <pc226:cmChg xmlns:pc226="http://schemas.microsoft.com/office/powerpoint/2022/06/main/command" chg="del mod">
              <pc226:chgData name="Lauren Fordyce" userId="67a44ca6-3024-48a2-ad1d-ef29024be5d6" providerId="ADAL" clId="{1DCD5FAC-6836-8447-BDC9-CB0535D6673C}" dt="2024-06-28T20:34:28.621" v="13650"/>
              <pc2:cmMkLst xmlns:pc2="http://schemas.microsoft.com/office/powerpoint/2019/9/main/command">
                <pc:docMk/>
                <pc:sldMk cId="2027638352" sldId="442"/>
                <pc2:cmMk id="{4D6C8DC9-0C73-E746-BAD8-096BCAE3EE4D}"/>
              </pc2:cmMkLst>
            </pc226:cmChg>
            <pc226:cmChg xmlns:pc226="http://schemas.microsoft.com/office/powerpoint/2022/06/main/command" chg="del mod">
              <pc226:chgData name="Lauren Fordyce" userId="67a44ca6-3024-48a2-ad1d-ef29024be5d6" providerId="ADAL" clId="{1DCD5FAC-6836-8447-BDC9-CB0535D6673C}" dt="2024-07-02T22:22:11.540" v="17959"/>
              <pc2:cmMkLst xmlns:pc2="http://schemas.microsoft.com/office/powerpoint/2019/9/main/command">
                <pc:docMk/>
                <pc:sldMk cId="2027638352" sldId="442"/>
                <pc2:cmMk id="{5B8B2CEC-1A5D-A848-B261-DD429D91DE08}"/>
              </pc2:cmMkLst>
            </pc226:cmChg>
          </p:ext>
        </pc:extLst>
      </pc:sldChg>
      <pc:sldChg chg="addSp delSp modSp new mod delCm modCm modNotesTx">
        <pc:chgData name="Lauren Fordyce" userId="67a44ca6-3024-48a2-ad1d-ef29024be5d6" providerId="ADAL" clId="{1DCD5FAC-6836-8447-BDC9-CB0535D6673C}" dt="2024-07-15T18:13:46.698" v="21966" actId="20577"/>
        <pc:sldMkLst>
          <pc:docMk/>
          <pc:sldMk cId="320560452" sldId="443"/>
        </pc:sldMkLst>
        <pc:spChg chg="del">
          <ac:chgData name="Lauren Fordyce" userId="67a44ca6-3024-48a2-ad1d-ef29024be5d6" providerId="ADAL" clId="{1DCD5FAC-6836-8447-BDC9-CB0535D6673C}" dt="2024-06-24T20:07:39.453" v="7473"/>
          <ac:spMkLst>
            <pc:docMk/>
            <pc:sldMk cId="320560452" sldId="443"/>
            <ac:spMk id="2" creationId="{BA086184-618D-A4A5-7193-46DC13A6C433}"/>
          </ac:spMkLst>
        </pc:spChg>
        <pc:spChg chg="mod">
          <ac:chgData name="Lauren Fordyce" userId="67a44ca6-3024-48a2-ad1d-ef29024be5d6" providerId="ADAL" clId="{1DCD5FAC-6836-8447-BDC9-CB0535D6673C}" dt="2024-06-27T21:49:42.505" v="11881" actId="20577"/>
          <ac:spMkLst>
            <pc:docMk/>
            <pc:sldMk cId="320560452" sldId="443"/>
            <ac:spMk id="3" creationId="{C42EBE5D-8867-3E22-6700-37DE29E7F10D}"/>
          </ac:spMkLst>
        </pc:spChg>
        <pc:spChg chg="mod">
          <ac:chgData name="Lauren Fordyce" userId="67a44ca6-3024-48a2-ad1d-ef29024be5d6" providerId="ADAL" clId="{1DCD5FAC-6836-8447-BDC9-CB0535D6673C}" dt="2024-06-27T21:49:13.340" v="11843" actId="14100"/>
          <ac:spMkLst>
            <pc:docMk/>
            <pc:sldMk cId="320560452" sldId="443"/>
            <ac:spMk id="4" creationId="{2554DB92-3440-4520-78F9-904F3596CCBD}"/>
          </ac:spMkLst>
        </pc:spChg>
        <pc:picChg chg="add mod modCrop">
          <ac:chgData name="Lauren Fordyce" userId="67a44ca6-3024-48a2-ad1d-ef29024be5d6" providerId="ADAL" clId="{1DCD5FAC-6836-8447-BDC9-CB0535D6673C}" dt="2024-06-24T20:08:01.956" v="7479" actId="18131"/>
          <ac:picMkLst>
            <pc:docMk/>
            <pc:sldMk cId="320560452" sldId="443"/>
            <ac:picMk id="6" creationId="{A10FC2E0-41F8-4070-9C79-1CFBC4CE0F67}"/>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34:43.102" v="13655"/>
              <pc2:cmMkLst xmlns:pc2="http://schemas.microsoft.com/office/powerpoint/2019/9/main/command">
                <pc:docMk/>
                <pc:sldMk cId="320560452" sldId="443"/>
                <pc2:cmMk id="{7BCE19AA-8610-0D4F-8E17-FC81040FE5A4}"/>
              </pc2:cmMkLst>
            </pc226:cmChg>
          </p:ext>
        </pc:extLst>
      </pc:sldChg>
      <pc:sldChg chg="addSp delSp modSp new del mod modClrScheme chgLayout modNotesTx">
        <pc:chgData name="Lauren Fordyce" userId="67a44ca6-3024-48a2-ad1d-ef29024be5d6" providerId="ADAL" clId="{1DCD5FAC-6836-8447-BDC9-CB0535D6673C}" dt="2024-06-27T22:20:16.237" v="12224" actId="2696"/>
        <pc:sldMkLst>
          <pc:docMk/>
          <pc:sldMk cId="923946652" sldId="444"/>
        </pc:sldMkLst>
        <pc:spChg chg="del mod ord">
          <ac:chgData name="Lauren Fordyce" userId="67a44ca6-3024-48a2-ad1d-ef29024be5d6" providerId="ADAL" clId="{1DCD5FAC-6836-8447-BDC9-CB0535D6673C}" dt="2024-06-24T20:08:52.956" v="7482" actId="700"/>
          <ac:spMkLst>
            <pc:docMk/>
            <pc:sldMk cId="923946652" sldId="444"/>
            <ac:spMk id="2" creationId="{D86FCD04-704D-6173-FB30-2E3FAD909072}"/>
          </ac:spMkLst>
        </pc:spChg>
        <pc:spChg chg="del mod ord">
          <ac:chgData name="Lauren Fordyce" userId="67a44ca6-3024-48a2-ad1d-ef29024be5d6" providerId="ADAL" clId="{1DCD5FAC-6836-8447-BDC9-CB0535D6673C}" dt="2024-06-24T20:08:52.956" v="7482" actId="700"/>
          <ac:spMkLst>
            <pc:docMk/>
            <pc:sldMk cId="923946652" sldId="444"/>
            <ac:spMk id="3" creationId="{52D5558A-C857-BF6D-462C-347924A0E3B8}"/>
          </ac:spMkLst>
        </pc:spChg>
        <pc:spChg chg="del mod ord">
          <ac:chgData name="Lauren Fordyce" userId="67a44ca6-3024-48a2-ad1d-ef29024be5d6" providerId="ADAL" clId="{1DCD5FAC-6836-8447-BDC9-CB0535D6673C}" dt="2024-06-24T20:08:52.956" v="7482" actId="700"/>
          <ac:spMkLst>
            <pc:docMk/>
            <pc:sldMk cId="923946652" sldId="444"/>
            <ac:spMk id="4" creationId="{7874F4F1-8B41-B233-7F93-AC728B486926}"/>
          </ac:spMkLst>
        </pc:spChg>
        <pc:spChg chg="add del mod ord">
          <ac:chgData name="Lauren Fordyce" userId="67a44ca6-3024-48a2-ad1d-ef29024be5d6" providerId="ADAL" clId="{1DCD5FAC-6836-8447-BDC9-CB0535D6673C}" dt="2024-06-24T20:11:06.135" v="7501" actId="700"/>
          <ac:spMkLst>
            <pc:docMk/>
            <pc:sldMk cId="923946652" sldId="444"/>
            <ac:spMk id="5" creationId="{94B420BD-5212-D518-AF5A-0E2CD9B3064F}"/>
          </ac:spMkLst>
        </pc:spChg>
        <pc:spChg chg="add del mod ord">
          <ac:chgData name="Lauren Fordyce" userId="67a44ca6-3024-48a2-ad1d-ef29024be5d6" providerId="ADAL" clId="{1DCD5FAC-6836-8447-BDC9-CB0535D6673C}" dt="2024-06-24T20:10:51.010" v="7494" actId="931"/>
          <ac:spMkLst>
            <pc:docMk/>
            <pc:sldMk cId="923946652" sldId="444"/>
            <ac:spMk id="6" creationId="{1BF67DA5-4E55-B3D0-253F-E822A1021D1E}"/>
          </ac:spMkLst>
        </pc:spChg>
        <pc:spChg chg="add del mod ord">
          <ac:chgData name="Lauren Fordyce" userId="67a44ca6-3024-48a2-ad1d-ef29024be5d6" providerId="ADAL" clId="{1DCD5FAC-6836-8447-BDC9-CB0535D6673C}" dt="2024-06-24T20:11:06.135" v="7501" actId="700"/>
          <ac:spMkLst>
            <pc:docMk/>
            <pc:sldMk cId="923946652" sldId="444"/>
            <ac:spMk id="7" creationId="{1DC42AF3-1669-AD8F-7D1E-2BABD1AF3ED3}"/>
          </ac:spMkLst>
        </pc:spChg>
        <pc:spChg chg="add del mod ord">
          <ac:chgData name="Lauren Fordyce" userId="67a44ca6-3024-48a2-ad1d-ef29024be5d6" providerId="ADAL" clId="{1DCD5FAC-6836-8447-BDC9-CB0535D6673C}" dt="2024-06-24T20:10:06.487" v="7483" actId="931"/>
          <ac:spMkLst>
            <pc:docMk/>
            <pc:sldMk cId="923946652" sldId="444"/>
            <ac:spMk id="8" creationId="{484C265E-9555-1DA0-B8D5-CEE11986B725}"/>
          </ac:spMkLst>
        </pc:spChg>
        <pc:spChg chg="add del mod ord">
          <ac:chgData name="Lauren Fordyce" userId="67a44ca6-3024-48a2-ad1d-ef29024be5d6" providerId="ADAL" clId="{1DCD5FAC-6836-8447-BDC9-CB0535D6673C}" dt="2024-06-24T20:11:06.135" v="7501" actId="700"/>
          <ac:spMkLst>
            <pc:docMk/>
            <pc:sldMk cId="923946652" sldId="444"/>
            <ac:spMk id="9" creationId="{F1350227-EF85-5559-4089-2A94407CCAE5}"/>
          </ac:spMkLst>
        </pc:spChg>
        <pc:spChg chg="add del mod ord">
          <ac:chgData name="Lauren Fordyce" userId="67a44ca6-3024-48a2-ad1d-ef29024be5d6" providerId="ADAL" clId="{1DCD5FAC-6836-8447-BDC9-CB0535D6673C}" dt="2024-06-24T20:11:06.135" v="7501" actId="700"/>
          <ac:spMkLst>
            <pc:docMk/>
            <pc:sldMk cId="923946652" sldId="444"/>
            <ac:spMk id="10" creationId="{2C72B763-A88B-9CF4-5652-6DF3C003DC7D}"/>
          </ac:spMkLst>
        </pc:spChg>
        <pc:spChg chg="add del mod">
          <ac:chgData name="Lauren Fordyce" userId="67a44ca6-3024-48a2-ad1d-ef29024be5d6" providerId="ADAL" clId="{1DCD5FAC-6836-8447-BDC9-CB0535D6673C}" dt="2024-06-24T20:10:27.326" v="7487" actId="478"/>
          <ac:spMkLst>
            <pc:docMk/>
            <pc:sldMk cId="923946652" sldId="444"/>
            <ac:spMk id="13" creationId="{DB392084-1C4D-43BF-0ACC-2C19F2733A27}"/>
          </ac:spMkLst>
        </pc:spChg>
        <pc:spChg chg="add del mod">
          <ac:chgData name="Lauren Fordyce" userId="67a44ca6-3024-48a2-ad1d-ef29024be5d6" providerId="ADAL" clId="{1DCD5FAC-6836-8447-BDC9-CB0535D6673C}" dt="2024-06-24T20:10:27.347" v="7489"/>
          <ac:spMkLst>
            <pc:docMk/>
            <pc:sldMk cId="923946652" sldId="444"/>
            <ac:spMk id="14" creationId="{6DFB0B08-428B-C8ED-7855-B9D697EB0963}"/>
          </ac:spMkLst>
        </pc:spChg>
        <pc:spChg chg="add del mod">
          <ac:chgData name="Lauren Fordyce" userId="67a44ca6-3024-48a2-ad1d-ef29024be5d6" providerId="ADAL" clId="{1DCD5FAC-6836-8447-BDC9-CB0535D6673C}" dt="2024-06-24T20:11:06.135" v="7501" actId="700"/>
          <ac:spMkLst>
            <pc:docMk/>
            <pc:sldMk cId="923946652" sldId="444"/>
            <ac:spMk id="16" creationId="{D89B68A1-217A-FA55-F21D-358AE9163E1D}"/>
          </ac:spMkLst>
        </pc:spChg>
        <pc:spChg chg="add del mod">
          <ac:chgData name="Lauren Fordyce" userId="67a44ca6-3024-48a2-ad1d-ef29024be5d6" providerId="ADAL" clId="{1DCD5FAC-6836-8447-BDC9-CB0535D6673C}" dt="2024-06-24T20:10:53.519" v="7497" actId="478"/>
          <ac:spMkLst>
            <pc:docMk/>
            <pc:sldMk cId="923946652" sldId="444"/>
            <ac:spMk id="19" creationId="{8A818E8C-2B44-D7FF-AA23-9911DE7C7F34}"/>
          </ac:spMkLst>
        </pc:spChg>
        <pc:spChg chg="add del mod">
          <ac:chgData name="Lauren Fordyce" userId="67a44ca6-3024-48a2-ad1d-ef29024be5d6" providerId="ADAL" clId="{1DCD5FAC-6836-8447-BDC9-CB0535D6673C}" dt="2024-06-24T20:11:00.034" v="7498" actId="931"/>
          <ac:spMkLst>
            <pc:docMk/>
            <pc:sldMk cId="923946652" sldId="444"/>
            <ac:spMk id="21" creationId="{EFBEB3F0-222B-5017-DA84-21B7F693E27E}"/>
          </ac:spMkLst>
        </pc:spChg>
        <pc:spChg chg="add del mod">
          <ac:chgData name="Lauren Fordyce" userId="67a44ca6-3024-48a2-ad1d-ef29024be5d6" providerId="ADAL" clId="{1DCD5FAC-6836-8447-BDC9-CB0535D6673C}" dt="2024-06-24T20:11:34.698" v="7505" actId="478"/>
          <ac:spMkLst>
            <pc:docMk/>
            <pc:sldMk cId="923946652" sldId="444"/>
            <ac:spMk id="24" creationId="{9653C119-887D-DC3E-892F-2503D3639917}"/>
          </ac:spMkLst>
        </pc:spChg>
        <pc:spChg chg="add del mod ord">
          <ac:chgData name="Lauren Fordyce" userId="67a44ca6-3024-48a2-ad1d-ef29024be5d6" providerId="ADAL" clId="{1DCD5FAC-6836-8447-BDC9-CB0535D6673C}" dt="2024-06-24T20:11:28.040" v="7502" actId="700"/>
          <ac:spMkLst>
            <pc:docMk/>
            <pc:sldMk cId="923946652" sldId="444"/>
            <ac:spMk id="25" creationId="{993B712C-3462-9C7B-17E7-3D6F0D90E7D7}"/>
          </ac:spMkLst>
        </pc:spChg>
        <pc:spChg chg="add del mod ord">
          <ac:chgData name="Lauren Fordyce" userId="67a44ca6-3024-48a2-ad1d-ef29024be5d6" providerId="ADAL" clId="{1DCD5FAC-6836-8447-BDC9-CB0535D6673C}" dt="2024-06-24T20:11:28.040" v="7502" actId="700"/>
          <ac:spMkLst>
            <pc:docMk/>
            <pc:sldMk cId="923946652" sldId="444"/>
            <ac:spMk id="26" creationId="{5096A4DF-B179-87D5-0EB6-D0D351FFC6F5}"/>
          </ac:spMkLst>
        </pc:spChg>
        <pc:spChg chg="add del mod ord">
          <ac:chgData name="Lauren Fordyce" userId="67a44ca6-3024-48a2-ad1d-ef29024be5d6" providerId="ADAL" clId="{1DCD5FAC-6836-8447-BDC9-CB0535D6673C}" dt="2024-06-24T20:11:28.040" v="7502" actId="700"/>
          <ac:spMkLst>
            <pc:docMk/>
            <pc:sldMk cId="923946652" sldId="444"/>
            <ac:spMk id="27" creationId="{4BA512CD-B89E-7205-ADA1-F2D312C0D615}"/>
          </ac:spMkLst>
        </pc:spChg>
        <pc:spChg chg="add del mod ord">
          <ac:chgData name="Lauren Fordyce" userId="67a44ca6-3024-48a2-ad1d-ef29024be5d6" providerId="ADAL" clId="{1DCD5FAC-6836-8447-BDC9-CB0535D6673C}" dt="2024-06-24T20:11:32.367" v="7503" actId="700"/>
          <ac:spMkLst>
            <pc:docMk/>
            <pc:sldMk cId="923946652" sldId="444"/>
            <ac:spMk id="28" creationId="{917CCC6F-C9EF-241E-B733-A70988305FCE}"/>
          </ac:spMkLst>
        </pc:spChg>
        <pc:spChg chg="add del mod ord">
          <ac:chgData name="Lauren Fordyce" userId="67a44ca6-3024-48a2-ad1d-ef29024be5d6" providerId="ADAL" clId="{1DCD5FAC-6836-8447-BDC9-CB0535D6673C}" dt="2024-06-24T20:11:32.367" v="7503" actId="700"/>
          <ac:spMkLst>
            <pc:docMk/>
            <pc:sldMk cId="923946652" sldId="444"/>
            <ac:spMk id="29" creationId="{3174AB9C-FD75-9C89-9C9A-9C5DC76876CE}"/>
          </ac:spMkLst>
        </pc:spChg>
        <pc:spChg chg="add del mod ord">
          <ac:chgData name="Lauren Fordyce" userId="67a44ca6-3024-48a2-ad1d-ef29024be5d6" providerId="ADAL" clId="{1DCD5FAC-6836-8447-BDC9-CB0535D6673C}" dt="2024-06-24T20:11:32.367" v="7503" actId="700"/>
          <ac:spMkLst>
            <pc:docMk/>
            <pc:sldMk cId="923946652" sldId="444"/>
            <ac:spMk id="30" creationId="{2FE3DC9A-3D45-9031-0020-212E709E78CB}"/>
          </ac:spMkLst>
        </pc:spChg>
        <pc:spChg chg="add del mod ord">
          <ac:chgData name="Lauren Fordyce" userId="67a44ca6-3024-48a2-ad1d-ef29024be5d6" providerId="ADAL" clId="{1DCD5FAC-6836-8447-BDC9-CB0535D6673C}" dt="2024-06-24T20:11:32.367" v="7503" actId="700"/>
          <ac:spMkLst>
            <pc:docMk/>
            <pc:sldMk cId="923946652" sldId="444"/>
            <ac:spMk id="31" creationId="{AA781560-1D79-1866-FAB8-FF083B4680DD}"/>
          </ac:spMkLst>
        </pc:spChg>
        <pc:spChg chg="add del mod ord">
          <ac:chgData name="Lauren Fordyce" userId="67a44ca6-3024-48a2-ad1d-ef29024be5d6" providerId="ADAL" clId="{1DCD5FAC-6836-8447-BDC9-CB0535D6673C}" dt="2024-06-24T20:11:32.367" v="7503" actId="700"/>
          <ac:spMkLst>
            <pc:docMk/>
            <pc:sldMk cId="923946652" sldId="444"/>
            <ac:spMk id="32" creationId="{B5201C71-7BB2-E9E0-FE2A-E1B18442E9B1}"/>
          </ac:spMkLst>
        </pc:spChg>
        <pc:spChg chg="add del mod">
          <ac:chgData name="Lauren Fordyce" userId="67a44ca6-3024-48a2-ad1d-ef29024be5d6" providerId="ADAL" clId="{1DCD5FAC-6836-8447-BDC9-CB0535D6673C}" dt="2024-06-24T20:13:54.244" v="7528" actId="478"/>
          <ac:spMkLst>
            <pc:docMk/>
            <pc:sldMk cId="923946652" sldId="444"/>
            <ac:spMk id="41" creationId="{626561F5-71F7-9B4F-3BAA-6FBB070A10F7}"/>
          </ac:spMkLst>
        </pc:spChg>
        <pc:spChg chg="add del mod">
          <ac:chgData name="Lauren Fordyce" userId="67a44ca6-3024-48a2-ad1d-ef29024be5d6" providerId="ADAL" clId="{1DCD5FAC-6836-8447-BDC9-CB0535D6673C}" dt="2024-06-24T20:15:30.378" v="7538" actId="478"/>
          <ac:spMkLst>
            <pc:docMk/>
            <pc:sldMk cId="923946652" sldId="444"/>
            <ac:spMk id="46" creationId="{DCA9CC69-40AA-FF5A-D5B6-76B265943D63}"/>
          </ac:spMkLst>
        </pc:spChg>
        <pc:spChg chg="add del mod ord">
          <ac:chgData name="Lauren Fordyce" userId="67a44ca6-3024-48a2-ad1d-ef29024be5d6" providerId="ADAL" clId="{1DCD5FAC-6836-8447-BDC9-CB0535D6673C}" dt="2024-06-24T20:15:52.527" v="7540" actId="700"/>
          <ac:spMkLst>
            <pc:docMk/>
            <pc:sldMk cId="923946652" sldId="444"/>
            <ac:spMk id="47" creationId="{81F1F0A8-ADB0-0E32-005B-C5207017B91F}"/>
          </ac:spMkLst>
        </pc:spChg>
        <pc:spChg chg="add del mod ord">
          <ac:chgData name="Lauren Fordyce" userId="67a44ca6-3024-48a2-ad1d-ef29024be5d6" providerId="ADAL" clId="{1DCD5FAC-6836-8447-BDC9-CB0535D6673C}" dt="2024-06-24T20:15:52.527" v="7540" actId="700"/>
          <ac:spMkLst>
            <pc:docMk/>
            <pc:sldMk cId="923946652" sldId="444"/>
            <ac:spMk id="48" creationId="{B179A6E5-C9B9-105C-051A-BE0FFEF5AA10}"/>
          </ac:spMkLst>
        </pc:spChg>
        <pc:spChg chg="add del mod ord">
          <ac:chgData name="Lauren Fordyce" userId="67a44ca6-3024-48a2-ad1d-ef29024be5d6" providerId="ADAL" clId="{1DCD5FAC-6836-8447-BDC9-CB0535D6673C}" dt="2024-06-24T20:15:52.527" v="7540" actId="700"/>
          <ac:spMkLst>
            <pc:docMk/>
            <pc:sldMk cId="923946652" sldId="444"/>
            <ac:spMk id="49" creationId="{87D9BC2B-BA93-BE9A-CC4E-388A2B1C3ED6}"/>
          </ac:spMkLst>
        </pc:spChg>
        <pc:spChg chg="add del mod ord">
          <ac:chgData name="Lauren Fordyce" userId="67a44ca6-3024-48a2-ad1d-ef29024be5d6" providerId="ADAL" clId="{1DCD5FAC-6836-8447-BDC9-CB0535D6673C}" dt="2024-06-24T20:15:52.527" v="7540" actId="700"/>
          <ac:spMkLst>
            <pc:docMk/>
            <pc:sldMk cId="923946652" sldId="444"/>
            <ac:spMk id="50" creationId="{A4B7E230-1E04-C26F-EC86-A5806715A62B}"/>
          </ac:spMkLst>
        </pc:spChg>
        <pc:spChg chg="add del mod ord">
          <ac:chgData name="Lauren Fordyce" userId="67a44ca6-3024-48a2-ad1d-ef29024be5d6" providerId="ADAL" clId="{1DCD5FAC-6836-8447-BDC9-CB0535D6673C}" dt="2024-06-24T20:15:52.527" v="7540" actId="700"/>
          <ac:spMkLst>
            <pc:docMk/>
            <pc:sldMk cId="923946652" sldId="444"/>
            <ac:spMk id="51" creationId="{9BEF361F-3AD3-2DDB-5422-7971C2620C3C}"/>
          </ac:spMkLst>
        </pc:spChg>
        <pc:spChg chg="add del mod ord">
          <ac:chgData name="Lauren Fordyce" userId="67a44ca6-3024-48a2-ad1d-ef29024be5d6" providerId="ADAL" clId="{1DCD5FAC-6836-8447-BDC9-CB0535D6673C}" dt="2024-06-24T20:15:52.527" v="7540" actId="700"/>
          <ac:spMkLst>
            <pc:docMk/>
            <pc:sldMk cId="923946652" sldId="444"/>
            <ac:spMk id="52" creationId="{25CFBDE1-4076-8A5F-36A0-3C212B62DBFB}"/>
          </ac:spMkLst>
        </pc:spChg>
        <pc:picChg chg="add del mod modCrop">
          <ac:chgData name="Lauren Fordyce" userId="67a44ca6-3024-48a2-ad1d-ef29024be5d6" providerId="ADAL" clId="{1DCD5FAC-6836-8447-BDC9-CB0535D6673C}" dt="2024-06-24T20:10:41.681" v="7493" actId="478"/>
          <ac:picMkLst>
            <pc:docMk/>
            <pc:sldMk cId="923946652" sldId="444"/>
            <ac:picMk id="12" creationId="{0253A644-C7FA-547C-D9CE-C9C4D4843C6B}"/>
          </ac:picMkLst>
        </pc:picChg>
        <pc:picChg chg="add del mod">
          <ac:chgData name="Lauren Fordyce" userId="67a44ca6-3024-48a2-ad1d-ef29024be5d6" providerId="ADAL" clId="{1DCD5FAC-6836-8447-BDC9-CB0535D6673C}" dt="2024-06-24T20:10:53.519" v="7497" actId="478"/>
          <ac:picMkLst>
            <pc:docMk/>
            <pc:sldMk cId="923946652" sldId="444"/>
            <ac:picMk id="18" creationId="{642E09CE-A3B1-5788-E177-A6AC9DFDD279}"/>
          </ac:picMkLst>
        </pc:picChg>
        <pc:picChg chg="add del mod ord">
          <ac:chgData name="Lauren Fordyce" userId="67a44ca6-3024-48a2-ad1d-ef29024be5d6" providerId="ADAL" clId="{1DCD5FAC-6836-8447-BDC9-CB0535D6673C}" dt="2024-06-24T20:11:34.698" v="7505" actId="478"/>
          <ac:picMkLst>
            <pc:docMk/>
            <pc:sldMk cId="923946652" sldId="444"/>
            <ac:picMk id="23" creationId="{499F4119-C8C7-9255-9772-033E317FD666}"/>
          </ac:picMkLst>
        </pc:picChg>
        <pc:picChg chg="add mod modCrop">
          <ac:chgData name="Lauren Fordyce" userId="67a44ca6-3024-48a2-ad1d-ef29024be5d6" providerId="ADAL" clId="{1DCD5FAC-6836-8447-BDC9-CB0535D6673C}" dt="2024-06-24T20:16:36.472" v="7549" actId="14100"/>
          <ac:picMkLst>
            <pc:docMk/>
            <pc:sldMk cId="923946652" sldId="444"/>
            <ac:picMk id="34" creationId="{757AE225-D0B6-E87E-8AA2-429D7B516B6D}"/>
          </ac:picMkLst>
        </pc:picChg>
        <pc:picChg chg="add mod">
          <ac:chgData name="Lauren Fordyce" userId="67a44ca6-3024-48a2-ad1d-ef29024be5d6" providerId="ADAL" clId="{1DCD5FAC-6836-8447-BDC9-CB0535D6673C}" dt="2024-06-24T20:12:43.073" v="7517" actId="1076"/>
          <ac:picMkLst>
            <pc:docMk/>
            <pc:sldMk cId="923946652" sldId="444"/>
            <ac:picMk id="36" creationId="{3F59DCB6-9B50-C7D2-AF43-28802F424981}"/>
          </ac:picMkLst>
        </pc:picChg>
        <pc:picChg chg="add mod">
          <ac:chgData name="Lauren Fordyce" userId="67a44ca6-3024-48a2-ad1d-ef29024be5d6" providerId="ADAL" clId="{1DCD5FAC-6836-8447-BDC9-CB0535D6673C}" dt="2024-06-24T20:16:02.080" v="7542" actId="14100"/>
          <ac:picMkLst>
            <pc:docMk/>
            <pc:sldMk cId="923946652" sldId="444"/>
            <ac:picMk id="38" creationId="{C64CAB02-3FF7-0E97-4D16-0438FBE3B21E}"/>
          </ac:picMkLst>
        </pc:picChg>
        <pc:picChg chg="add del mod">
          <ac:chgData name="Lauren Fordyce" userId="67a44ca6-3024-48a2-ad1d-ef29024be5d6" providerId="ADAL" clId="{1DCD5FAC-6836-8447-BDC9-CB0535D6673C}" dt="2024-06-24T20:13:54.244" v="7528" actId="478"/>
          <ac:picMkLst>
            <pc:docMk/>
            <pc:sldMk cId="923946652" sldId="444"/>
            <ac:picMk id="40" creationId="{316BA6B0-AD02-6D31-E006-55221F2671A7}"/>
          </ac:picMkLst>
        </pc:picChg>
        <pc:picChg chg="add mod">
          <ac:chgData name="Lauren Fordyce" userId="67a44ca6-3024-48a2-ad1d-ef29024be5d6" providerId="ADAL" clId="{1DCD5FAC-6836-8447-BDC9-CB0535D6673C}" dt="2024-06-24T20:16:19.256" v="7547" actId="14100"/>
          <ac:picMkLst>
            <pc:docMk/>
            <pc:sldMk cId="923946652" sldId="444"/>
            <ac:picMk id="43" creationId="{155E6C2A-ED29-9F48-640B-3562042CE504}"/>
          </ac:picMkLst>
        </pc:picChg>
        <pc:picChg chg="add del mod">
          <ac:chgData name="Lauren Fordyce" userId="67a44ca6-3024-48a2-ad1d-ef29024be5d6" providerId="ADAL" clId="{1DCD5FAC-6836-8447-BDC9-CB0535D6673C}" dt="2024-06-24T20:15:30.378" v="7538" actId="478"/>
          <ac:picMkLst>
            <pc:docMk/>
            <pc:sldMk cId="923946652" sldId="444"/>
            <ac:picMk id="45" creationId="{BC39DBA1-9DFE-A834-A770-1D9C3FE7A4E8}"/>
          </ac:picMkLst>
        </pc:picChg>
      </pc:sldChg>
      <pc:sldChg chg="addSp delSp modSp new mod modClrScheme delCm modCm chgLayout modNotesTx">
        <pc:chgData name="Lauren Fordyce" userId="67a44ca6-3024-48a2-ad1d-ef29024be5d6" providerId="ADAL" clId="{1DCD5FAC-6836-8447-BDC9-CB0535D6673C}" dt="2024-07-11T20:53:12.645" v="21486" actId="20577"/>
        <pc:sldMkLst>
          <pc:docMk/>
          <pc:sldMk cId="2239328010" sldId="445"/>
        </pc:sldMkLst>
        <pc:spChg chg="del mod ord">
          <ac:chgData name="Lauren Fordyce" userId="67a44ca6-3024-48a2-ad1d-ef29024be5d6" providerId="ADAL" clId="{1DCD5FAC-6836-8447-BDC9-CB0535D6673C}" dt="2024-06-24T20:25:07.806" v="8075" actId="700"/>
          <ac:spMkLst>
            <pc:docMk/>
            <pc:sldMk cId="2239328010" sldId="445"/>
            <ac:spMk id="2" creationId="{88E9EE31-0D24-E765-939C-C281ABD39126}"/>
          </ac:spMkLst>
        </pc:spChg>
        <pc:spChg chg="del mod ord">
          <ac:chgData name="Lauren Fordyce" userId="67a44ca6-3024-48a2-ad1d-ef29024be5d6" providerId="ADAL" clId="{1DCD5FAC-6836-8447-BDC9-CB0535D6673C}" dt="2024-06-24T20:25:07.806" v="8075" actId="700"/>
          <ac:spMkLst>
            <pc:docMk/>
            <pc:sldMk cId="2239328010" sldId="445"/>
            <ac:spMk id="3" creationId="{817427A3-88E7-EF77-03B8-938713FF463C}"/>
          </ac:spMkLst>
        </pc:spChg>
        <pc:spChg chg="add mod ord">
          <ac:chgData name="Lauren Fordyce" userId="67a44ca6-3024-48a2-ad1d-ef29024be5d6" providerId="ADAL" clId="{1DCD5FAC-6836-8447-BDC9-CB0535D6673C}" dt="2024-06-24T20:25:10.756" v="8083" actId="20577"/>
          <ac:spMkLst>
            <pc:docMk/>
            <pc:sldMk cId="2239328010" sldId="445"/>
            <ac:spMk id="4" creationId="{533082AC-D817-A5A1-8806-3A2AAFB84723}"/>
          </ac:spMkLst>
        </pc:spChg>
        <pc:spChg chg="add mod ord">
          <ac:chgData name="Lauren Fordyce" userId="67a44ca6-3024-48a2-ad1d-ef29024be5d6" providerId="ADAL" clId="{1DCD5FAC-6836-8447-BDC9-CB0535D6673C}" dt="2024-07-11T20:53:12.645" v="21486" actId="20577"/>
          <ac:spMkLst>
            <pc:docMk/>
            <pc:sldMk cId="2239328010" sldId="445"/>
            <ac:spMk id="5" creationId="{EEFADB76-1CBF-37FD-2745-E0C133B5D091}"/>
          </ac:spMkLst>
        </pc:sp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6-28T20:25:04.234" v="13071"/>
              <pc2:cmMkLst xmlns:pc2="http://schemas.microsoft.com/office/powerpoint/2019/9/main/command">
                <pc:docMk/>
                <pc:sldMk cId="2239328010" sldId="445"/>
                <pc2:cmMk id="{76006A9D-851A-6D40-956B-5E4129311D93}"/>
              </pc2:cmMkLst>
            </pc226:cmChg>
          </p:ext>
        </pc:extLst>
      </pc:sldChg>
      <pc:sldChg chg="addSp delSp modSp new del mod ord modClrScheme chgLayout">
        <pc:chgData name="Lauren Fordyce" userId="67a44ca6-3024-48a2-ad1d-ef29024be5d6" providerId="ADAL" clId="{1DCD5FAC-6836-8447-BDC9-CB0535D6673C}" dt="2024-06-28T20:26:43.200" v="13074" actId="2696"/>
        <pc:sldMkLst>
          <pc:docMk/>
          <pc:sldMk cId="1624916194" sldId="446"/>
        </pc:sldMkLst>
        <pc:spChg chg="del mod ord">
          <ac:chgData name="Lauren Fordyce" userId="67a44ca6-3024-48a2-ad1d-ef29024be5d6" providerId="ADAL" clId="{1DCD5FAC-6836-8447-BDC9-CB0535D6673C}" dt="2024-06-24T20:33:07.722" v="8387" actId="700"/>
          <ac:spMkLst>
            <pc:docMk/>
            <pc:sldMk cId="1624916194" sldId="446"/>
            <ac:spMk id="2" creationId="{8E628B2D-ACDD-F846-7668-3304A5EF741F}"/>
          </ac:spMkLst>
        </pc:spChg>
        <pc:spChg chg="del mod ord">
          <ac:chgData name="Lauren Fordyce" userId="67a44ca6-3024-48a2-ad1d-ef29024be5d6" providerId="ADAL" clId="{1DCD5FAC-6836-8447-BDC9-CB0535D6673C}" dt="2024-06-24T20:33:07.722" v="8387" actId="700"/>
          <ac:spMkLst>
            <pc:docMk/>
            <pc:sldMk cId="1624916194" sldId="446"/>
            <ac:spMk id="3" creationId="{AB565878-8134-ED76-E442-7C38EE8C470C}"/>
          </ac:spMkLst>
        </pc:spChg>
        <pc:spChg chg="del">
          <ac:chgData name="Lauren Fordyce" userId="67a44ca6-3024-48a2-ad1d-ef29024be5d6" providerId="ADAL" clId="{1DCD5FAC-6836-8447-BDC9-CB0535D6673C}" dt="2024-06-24T20:33:07.722" v="8387" actId="700"/>
          <ac:spMkLst>
            <pc:docMk/>
            <pc:sldMk cId="1624916194" sldId="446"/>
            <ac:spMk id="4" creationId="{4A6684E1-6795-6CAD-2103-AB49367179E1}"/>
          </ac:spMkLst>
        </pc:spChg>
        <pc:spChg chg="add mod ord">
          <ac:chgData name="Lauren Fordyce" userId="67a44ca6-3024-48a2-ad1d-ef29024be5d6" providerId="ADAL" clId="{1DCD5FAC-6836-8447-BDC9-CB0535D6673C}" dt="2024-06-24T20:33:12.483" v="8402" actId="20577"/>
          <ac:spMkLst>
            <pc:docMk/>
            <pc:sldMk cId="1624916194" sldId="446"/>
            <ac:spMk id="5" creationId="{23B09114-E82D-B716-EB31-8F86B3410284}"/>
          </ac:spMkLst>
        </pc:spChg>
        <pc:spChg chg="add mod ord">
          <ac:chgData name="Lauren Fordyce" userId="67a44ca6-3024-48a2-ad1d-ef29024be5d6" providerId="ADAL" clId="{1DCD5FAC-6836-8447-BDC9-CB0535D6673C}" dt="2024-06-24T20:33:07.722" v="8387" actId="700"/>
          <ac:spMkLst>
            <pc:docMk/>
            <pc:sldMk cId="1624916194" sldId="446"/>
            <ac:spMk id="6" creationId="{89FF5CDD-1CF4-168B-22D9-1FFAEA3BF77C}"/>
          </ac:spMkLst>
        </pc:spChg>
      </pc:sldChg>
      <pc:sldChg chg="addSp delSp modSp new mod modNotesTx">
        <pc:chgData name="Lauren Fordyce" userId="67a44ca6-3024-48a2-ad1d-ef29024be5d6" providerId="ADAL" clId="{1DCD5FAC-6836-8447-BDC9-CB0535D6673C}" dt="2024-06-24T20:38:47.781" v="8655" actId="27636"/>
        <pc:sldMkLst>
          <pc:docMk/>
          <pc:sldMk cId="875833012" sldId="447"/>
        </pc:sldMkLst>
        <pc:spChg chg="del">
          <ac:chgData name="Lauren Fordyce" userId="67a44ca6-3024-48a2-ad1d-ef29024be5d6" providerId="ADAL" clId="{1DCD5FAC-6836-8447-BDC9-CB0535D6673C}" dt="2024-06-24T20:38:08.274" v="8640" actId="26606"/>
          <ac:spMkLst>
            <pc:docMk/>
            <pc:sldMk cId="875833012" sldId="447"/>
            <ac:spMk id="2" creationId="{79A2D10B-FA6B-E4B7-6C2E-CDDAF69D502A}"/>
          </ac:spMkLst>
        </pc:spChg>
        <pc:spChg chg="mod">
          <ac:chgData name="Lauren Fordyce" userId="67a44ca6-3024-48a2-ad1d-ef29024be5d6" providerId="ADAL" clId="{1DCD5FAC-6836-8447-BDC9-CB0535D6673C}" dt="2024-06-24T20:38:47.781" v="8655" actId="27636"/>
          <ac:spMkLst>
            <pc:docMk/>
            <pc:sldMk cId="875833012" sldId="447"/>
            <ac:spMk id="3" creationId="{487AD701-7074-53AB-D032-7B7B21366419}"/>
          </ac:spMkLst>
        </pc:spChg>
        <pc:spChg chg="mod">
          <ac:chgData name="Lauren Fordyce" userId="67a44ca6-3024-48a2-ad1d-ef29024be5d6" providerId="ADAL" clId="{1DCD5FAC-6836-8447-BDC9-CB0535D6673C}" dt="2024-06-24T20:38:34.194" v="8648" actId="14100"/>
          <ac:spMkLst>
            <pc:docMk/>
            <pc:sldMk cId="875833012" sldId="447"/>
            <ac:spMk id="4" creationId="{1CF80D99-42FD-F0F5-C6CD-115D358A5B97}"/>
          </ac:spMkLst>
        </pc:spChg>
        <pc:picChg chg="add mod ord">
          <ac:chgData name="Lauren Fordyce" userId="67a44ca6-3024-48a2-ad1d-ef29024be5d6" providerId="ADAL" clId="{1DCD5FAC-6836-8447-BDC9-CB0535D6673C}" dt="2024-06-24T20:38:08.274" v="8640" actId="26606"/>
          <ac:picMkLst>
            <pc:docMk/>
            <pc:sldMk cId="875833012" sldId="447"/>
            <ac:picMk id="1026" creationId="{D65AA3D5-2E29-FB14-1279-E1B2EC56C251}"/>
          </ac:picMkLst>
        </pc:picChg>
      </pc:sldChg>
      <pc:sldChg chg="add">
        <pc:chgData name="Lauren Fordyce" userId="67a44ca6-3024-48a2-ad1d-ef29024be5d6" providerId="ADAL" clId="{1DCD5FAC-6836-8447-BDC9-CB0535D6673C}" dt="2024-07-12T20:46:02.148" v="21591"/>
        <pc:sldMkLst>
          <pc:docMk/>
          <pc:sldMk cId="205924010" sldId="448"/>
        </pc:sldMkLst>
      </pc:sldChg>
      <pc:sldChg chg="addSp delSp modSp new del mod ord delCm modNotesTx">
        <pc:chgData name="Lauren Fordyce" userId="67a44ca6-3024-48a2-ad1d-ef29024be5d6" providerId="ADAL" clId="{1DCD5FAC-6836-8447-BDC9-CB0535D6673C}" dt="2024-07-11T00:00:25.704" v="19423" actId="2696"/>
        <pc:sldMkLst>
          <pc:docMk/>
          <pc:sldMk cId="783365090" sldId="448"/>
        </pc:sldMkLst>
        <pc:picChg chg="add del mod modCrop">
          <ac:chgData name="Lauren Fordyce" userId="67a44ca6-3024-48a2-ad1d-ef29024be5d6" providerId="ADAL" clId="{1DCD5FAC-6836-8447-BDC9-CB0535D6673C}" dt="2024-07-02T22:16:41.179" v="17896" actId="478"/>
          <ac:picMkLst>
            <pc:docMk/>
            <pc:sldMk cId="783365090" sldId="448"/>
            <ac:picMk id="3" creationId="{C2A732BC-FACC-9C0B-5C0A-B9E8B09ECD9F}"/>
          </ac:picMkLst>
        </pc:picChg>
        <pc:picChg chg="add mod">
          <ac:chgData name="Lauren Fordyce" userId="67a44ca6-3024-48a2-ad1d-ef29024be5d6" providerId="ADAL" clId="{1DCD5FAC-6836-8447-BDC9-CB0535D6673C}" dt="2024-07-02T22:17:10.358" v="17901" actId="1076"/>
          <ac:picMkLst>
            <pc:docMk/>
            <pc:sldMk cId="783365090" sldId="448"/>
            <ac:picMk id="4" creationId="{8E7EEF80-7968-DC43-AE37-979B0CE50CEF}"/>
          </ac:picMkLst>
        </pc:pic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4:22.223" v="13649"/>
              <pc2:cmMkLst xmlns:pc2="http://schemas.microsoft.com/office/powerpoint/2019/9/main/command">
                <pc:docMk/>
                <pc:sldMk cId="783365090" sldId="448"/>
                <pc2:cmMk id="{FCFB8469-0FC9-EB45-868D-19F5D4979022}"/>
              </pc2:cmMkLst>
            </pc226:cmChg>
          </p:ext>
        </pc:extLst>
      </pc:sldChg>
      <pc:sldChg chg="add del">
        <pc:chgData name="Lauren Fordyce" userId="67a44ca6-3024-48a2-ad1d-ef29024be5d6" providerId="ADAL" clId="{1DCD5FAC-6836-8447-BDC9-CB0535D6673C}" dt="2024-07-12T20:45:53.688" v="21590" actId="2696"/>
        <pc:sldMkLst>
          <pc:docMk/>
          <pc:sldMk cId="1139603573" sldId="448"/>
        </pc:sldMkLst>
      </pc:sldChg>
      <pc:sldChg chg="addSp delSp modSp new del mod modClrScheme delCm chgLayout">
        <pc:chgData name="Lauren Fordyce" userId="67a44ca6-3024-48a2-ad1d-ef29024be5d6" providerId="ADAL" clId="{1DCD5FAC-6836-8447-BDC9-CB0535D6673C}" dt="2024-07-02T22:29:08.964" v="18016" actId="2696"/>
        <pc:sldMkLst>
          <pc:docMk/>
          <pc:sldMk cId="2589167384" sldId="449"/>
        </pc:sldMkLst>
        <pc:spChg chg="del">
          <ac:chgData name="Lauren Fordyce" userId="67a44ca6-3024-48a2-ad1d-ef29024be5d6" providerId="ADAL" clId="{1DCD5FAC-6836-8447-BDC9-CB0535D6673C}" dt="2024-06-24T21:48:22.180" v="8667" actId="700"/>
          <ac:spMkLst>
            <pc:docMk/>
            <pc:sldMk cId="2589167384" sldId="449"/>
            <ac:spMk id="2" creationId="{142BE140-7973-0D33-E8AE-21AF2F7DB1C1}"/>
          </ac:spMkLst>
        </pc:spChg>
        <pc:spChg chg="del mod ord">
          <ac:chgData name="Lauren Fordyce" userId="67a44ca6-3024-48a2-ad1d-ef29024be5d6" providerId="ADAL" clId="{1DCD5FAC-6836-8447-BDC9-CB0535D6673C}" dt="2024-06-24T21:48:22.180" v="8667" actId="700"/>
          <ac:spMkLst>
            <pc:docMk/>
            <pc:sldMk cId="2589167384" sldId="449"/>
            <ac:spMk id="3" creationId="{9442D5DE-05E1-5228-68BA-2B46FA0AAC1B}"/>
          </ac:spMkLst>
        </pc:spChg>
        <pc:spChg chg="del mod ord">
          <ac:chgData name="Lauren Fordyce" userId="67a44ca6-3024-48a2-ad1d-ef29024be5d6" providerId="ADAL" clId="{1DCD5FAC-6836-8447-BDC9-CB0535D6673C}" dt="2024-06-24T21:48:22.180" v="8667" actId="700"/>
          <ac:spMkLst>
            <pc:docMk/>
            <pc:sldMk cId="2589167384" sldId="449"/>
            <ac:spMk id="4" creationId="{5352E360-E107-DB2E-81FE-91A8B6D96B31}"/>
          </ac:spMkLst>
        </pc:spChg>
        <pc:spChg chg="add del mod ord">
          <ac:chgData name="Lauren Fordyce" userId="67a44ca6-3024-48a2-ad1d-ef29024be5d6" providerId="ADAL" clId="{1DCD5FAC-6836-8447-BDC9-CB0535D6673C}" dt="2024-06-24T21:48:24.447" v="8668" actId="700"/>
          <ac:spMkLst>
            <pc:docMk/>
            <pc:sldMk cId="2589167384" sldId="449"/>
            <ac:spMk id="5" creationId="{A3F296FB-F10F-24C7-C3DF-71BA90C6CEC6}"/>
          </ac:spMkLst>
        </pc:spChg>
        <pc:spChg chg="add del mod ord">
          <ac:chgData name="Lauren Fordyce" userId="67a44ca6-3024-48a2-ad1d-ef29024be5d6" providerId="ADAL" clId="{1DCD5FAC-6836-8447-BDC9-CB0535D6673C}" dt="2024-06-24T21:48:24.447" v="8668" actId="700"/>
          <ac:spMkLst>
            <pc:docMk/>
            <pc:sldMk cId="2589167384" sldId="449"/>
            <ac:spMk id="6" creationId="{6C62DA45-5736-682B-F702-B9593A234E83}"/>
          </ac:spMkLst>
        </pc:spChg>
        <pc:spChg chg="add mod ord">
          <ac:chgData name="Lauren Fordyce" userId="67a44ca6-3024-48a2-ad1d-ef29024be5d6" providerId="ADAL" clId="{1DCD5FAC-6836-8447-BDC9-CB0535D6673C}" dt="2024-06-27T21:48:46.745" v="11826" actId="20577"/>
          <ac:spMkLst>
            <pc:docMk/>
            <pc:sldMk cId="2589167384" sldId="449"/>
            <ac:spMk id="7" creationId="{9F6DD4B4-A068-6BDD-50BB-DD21553ED34D}"/>
          </ac:spMkLst>
        </pc:spChg>
        <pc:spChg chg="add mod ord">
          <ac:chgData name="Lauren Fordyce" userId="67a44ca6-3024-48a2-ad1d-ef29024be5d6" providerId="ADAL" clId="{1DCD5FAC-6836-8447-BDC9-CB0535D6673C}" dt="2024-07-02T17:32:17.979" v="14029" actId="20577"/>
          <ac:spMkLst>
            <pc:docMk/>
            <pc:sldMk cId="2589167384" sldId="449"/>
            <ac:spMk id="8" creationId="{F78B5261-A706-CD0A-C096-A8B6FFAD5947}"/>
          </ac:spMkLst>
        </pc:sp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4:40.798" v="13654"/>
              <pc2:cmMkLst xmlns:pc2="http://schemas.microsoft.com/office/powerpoint/2019/9/main/command">
                <pc:docMk/>
                <pc:sldMk cId="2589167384" sldId="449"/>
                <pc2:cmMk id="{5CA3D0B6-D276-C040-A1D3-8EE764525AD4}"/>
              </pc2:cmMkLst>
            </pc226:cmChg>
          </p:ext>
        </pc:extLst>
      </pc:sldChg>
      <pc:sldChg chg="addSp delSp modSp new del mod ord modClrScheme delCm chgLayout">
        <pc:chgData name="Lauren Fordyce" userId="67a44ca6-3024-48a2-ad1d-ef29024be5d6" providerId="ADAL" clId="{1DCD5FAC-6836-8447-BDC9-CB0535D6673C}" dt="2024-07-15T17:44:46.066" v="21593" actId="2696"/>
        <pc:sldMkLst>
          <pc:docMk/>
          <pc:sldMk cId="2686048352" sldId="450"/>
        </pc:sldMkLst>
        <pc:spChg chg="del mod ord">
          <ac:chgData name="Lauren Fordyce" userId="67a44ca6-3024-48a2-ad1d-ef29024be5d6" providerId="ADAL" clId="{1DCD5FAC-6836-8447-BDC9-CB0535D6673C}" dt="2024-06-24T22:10:52.714" v="8770" actId="700"/>
          <ac:spMkLst>
            <pc:docMk/>
            <pc:sldMk cId="2686048352" sldId="450"/>
            <ac:spMk id="2" creationId="{DDC4EA78-FBAA-19D5-B1FC-659C6712E00B}"/>
          </ac:spMkLst>
        </pc:spChg>
        <pc:spChg chg="del mod ord">
          <ac:chgData name="Lauren Fordyce" userId="67a44ca6-3024-48a2-ad1d-ef29024be5d6" providerId="ADAL" clId="{1DCD5FAC-6836-8447-BDC9-CB0535D6673C}" dt="2024-06-24T22:10:52.714" v="8770" actId="700"/>
          <ac:spMkLst>
            <pc:docMk/>
            <pc:sldMk cId="2686048352" sldId="450"/>
            <ac:spMk id="3" creationId="{C3B7F98C-56F4-CF83-3298-7E8EBF9C0801}"/>
          </ac:spMkLst>
        </pc:spChg>
        <pc:spChg chg="del">
          <ac:chgData name="Lauren Fordyce" userId="67a44ca6-3024-48a2-ad1d-ef29024be5d6" providerId="ADAL" clId="{1DCD5FAC-6836-8447-BDC9-CB0535D6673C}" dt="2024-06-24T22:10:52.714" v="8770" actId="700"/>
          <ac:spMkLst>
            <pc:docMk/>
            <pc:sldMk cId="2686048352" sldId="450"/>
            <ac:spMk id="4" creationId="{C19B373E-FFAE-8AF2-3FA6-D0E19730B625}"/>
          </ac:spMkLst>
        </pc:spChg>
        <pc:spChg chg="add mod ord">
          <ac:chgData name="Lauren Fordyce" userId="67a44ca6-3024-48a2-ad1d-ef29024be5d6" providerId="ADAL" clId="{1DCD5FAC-6836-8447-BDC9-CB0535D6673C}" dt="2024-06-24T22:11:37.262" v="8864" actId="313"/>
          <ac:spMkLst>
            <pc:docMk/>
            <pc:sldMk cId="2686048352" sldId="450"/>
            <ac:spMk id="5" creationId="{46C0635E-0947-6A49-8CDF-6BC95533C452}"/>
          </ac:spMkLst>
        </pc:spChg>
        <pc:spChg chg="add mod ord">
          <ac:chgData name="Lauren Fordyce" userId="67a44ca6-3024-48a2-ad1d-ef29024be5d6" providerId="ADAL" clId="{1DCD5FAC-6836-8447-BDC9-CB0535D6673C}" dt="2024-06-24T22:13:38.874" v="8998" actId="27636"/>
          <ac:spMkLst>
            <pc:docMk/>
            <pc:sldMk cId="2686048352" sldId="450"/>
            <ac:spMk id="6" creationId="{F4394CA3-D109-F7A6-1B74-94670CC0FDE1}"/>
          </ac:spMkLst>
        </pc:sp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7-02T23:04:03.132" v="18825"/>
              <pc2:cmMkLst xmlns:pc2="http://schemas.microsoft.com/office/powerpoint/2019/9/main/command">
                <pc:docMk/>
                <pc:sldMk cId="2686048352" sldId="450"/>
                <pc2:cmMk id="{A23B215F-A783-5E4A-9583-3551B28F2E70}"/>
              </pc2:cmMkLst>
            </pc226:cmChg>
          </p:ext>
        </pc:extLst>
      </pc:sldChg>
      <pc:sldChg chg="modSp new del mod ord modNotesTx">
        <pc:chgData name="Lauren Fordyce" userId="67a44ca6-3024-48a2-ad1d-ef29024be5d6" providerId="ADAL" clId="{1DCD5FAC-6836-8447-BDC9-CB0535D6673C}" dt="2024-06-27T22:30:39.158" v="12611" actId="2696"/>
        <pc:sldMkLst>
          <pc:docMk/>
          <pc:sldMk cId="75159252" sldId="451"/>
        </pc:sldMkLst>
        <pc:spChg chg="mod">
          <ac:chgData name="Lauren Fordyce" userId="67a44ca6-3024-48a2-ad1d-ef29024be5d6" providerId="ADAL" clId="{1DCD5FAC-6836-8447-BDC9-CB0535D6673C}" dt="2024-06-24T22:14:35.285" v="9016" actId="20577"/>
          <ac:spMkLst>
            <pc:docMk/>
            <pc:sldMk cId="75159252" sldId="451"/>
            <ac:spMk id="2" creationId="{0FD8B834-7E5A-D49A-E09A-95212890658A}"/>
          </ac:spMkLst>
        </pc:spChg>
        <pc:spChg chg="mod">
          <ac:chgData name="Lauren Fordyce" userId="67a44ca6-3024-48a2-ad1d-ef29024be5d6" providerId="ADAL" clId="{1DCD5FAC-6836-8447-BDC9-CB0535D6673C}" dt="2024-06-24T22:17:12.316" v="9228" actId="20577"/>
          <ac:spMkLst>
            <pc:docMk/>
            <pc:sldMk cId="75159252" sldId="451"/>
            <ac:spMk id="3" creationId="{EDAAFF7D-CE35-BA51-0F50-DD4FB0CD5F51}"/>
          </ac:spMkLst>
        </pc:spChg>
      </pc:sldChg>
      <pc:sldChg chg="addSp delSp modSp new del mod ord modClrScheme delCm modCm chgLayout modNotesTx">
        <pc:chgData name="Lauren Fordyce" userId="67a44ca6-3024-48a2-ad1d-ef29024be5d6" providerId="ADAL" clId="{1DCD5FAC-6836-8447-BDC9-CB0535D6673C}" dt="2024-07-11T20:22:05.008" v="20174" actId="2696"/>
        <pc:sldMkLst>
          <pc:docMk/>
          <pc:sldMk cId="4050247588" sldId="452"/>
        </pc:sldMkLst>
        <pc:spChg chg="mod ord">
          <ac:chgData name="Lauren Fordyce" userId="67a44ca6-3024-48a2-ad1d-ef29024be5d6" providerId="ADAL" clId="{1DCD5FAC-6836-8447-BDC9-CB0535D6673C}" dt="2024-06-27T22:47:18.645" v="12699" actId="700"/>
          <ac:spMkLst>
            <pc:docMk/>
            <pc:sldMk cId="4050247588" sldId="452"/>
            <ac:spMk id="2" creationId="{6CF7AD33-A170-67F8-FAE1-ACE82B929F1C}"/>
          </ac:spMkLst>
        </pc:spChg>
        <pc:spChg chg="mod ord">
          <ac:chgData name="Lauren Fordyce" userId="67a44ca6-3024-48a2-ad1d-ef29024be5d6" providerId="ADAL" clId="{1DCD5FAC-6836-8447-BDC9-CB0535D6673C}" dt="2024-07-02T22:34:06.258" v="18069" actId="14100"/>
          <ac:spMkLst>
            <pc:docMk/>
            <pc:sldMk cId="4050247588" sldId="452"/>
            <ac:spMk id="3" creationId="{2E456C07-7B56-9869-41A8-4C63F8E58DF0}"/>
          </ac:spMkLst>
        </pc:spChg>
        <pc:spChg chg="add del mod">
          <ac:chgData name="Lauren Fordyce" userId="67a44ca6-3024-48a2-ad1d-ef29024be5d6" providerId="ADAL" clId="{1DCD5FAC-6836-8447-BDC9-CB0535D6673C}" dt="2024-07-02T22:30:23.080" v="18021" actId="478"/>
          <ac:spMkLst>
            <pc:docMk/>
            <pc:sldMk cId="4050247588" sldId="452"/>
            <ac:spMk id="4" creationId="{2EB886FC-AEA0-CC43-94FE-818672AA3D5E}"/>
          </ac:spMkLst>
        </pc:spChg>
        <pc:spChg chg="add del mod ord">
          <ac:chgData name="Lauren Fordyce" userId="67a44ca6-3024-48a2-ad1d-ef29024be5d6" providerId="ADAL" clId="{1DCD5FAC-6836-8447-BDC9-CB0535D6673C}" dt="2024-06-24T22:23:23.181" v="9396" actId="931"/>
          <ac:spMkLst>
            <pc:docMk/>
            <pc:sldMk cId="4050247588" sldId="452"/>
            <ac:spMk id="4" creationId="{B4B37603-D3FA-FFE4-2BCB-9359CBE08007}"/>
          </ac:spMkLst>
        </pc:spChg>
        <pc:spChg chg="add del mod">
          <ac:chgData name="Lauren Fordyce" userId="67a44ca6-3024-48a2-ad1d-ef29024be5d6" providerId="ADAL" clId="{1DCD5FAC-6836-8447-BDC9-CB0535D6673C}" dt="2024-06-24T22:23:39.043" v="9400" actId="478"/>
          <ac:spMkLst>
            <pc:docMk/>
            <pc:sldMk cId="4050247588" sldId="452"/>
            <ac:spMk id="7" creationId="{694A9E71-F397-B85F-93C9-054BD7FAE664}"/>
          </ac:spMkLst>
        </pc:spChg>
        <pc:spChg chg="add del mod">
          <ac:chgData name="Lauren Fordyce" userId="67a44ca6-3024-48a2-ad1d-ef29024be5d6" providerId="ADAL" clId="{1DCD5FAC-6836-8447-BDC9-CB0535D6673C}" dt="2024-06-27T22:46:29.793" v="12688"/>
          <ac:spMkLst>
            <pc:docMk/>
            <pc:sldMk cId="4050247588" sldId="452"/>
            <ac:spMk id="13" creationId="{DFE7F675-54A5-26DB-5DF4-AAC761656C8F}"/>
          </ac:spMkLst>
        </pc:spChg>
        <pc:graphicFrameChg chg="add mod modGraphic">
          <ac:chgData name="Lauren Fordyce" userId="67a44ca6-3024-48a2-ad1d-ef29024be5d6" providerId="ADAL" clId="{1DCD5FAC-6836-8447-BDC9-CB0535D6673C}" dt="2024-07-02T22:33:59.779" v="18068" actId="403"/>
          <ac:graphicFrameMkLst>
            <pc:docMk/>
            <pc:sldMk cId="4050247588" sldId="452"/>
            <ac:graphicFrameMk id="5" creationId="{B7CD445E-60BF-9BDA-EB06-F4CC19215316}"/>
          </ac:graphicFrameMkLst>
        </pc:graphicFrameChg>
        <pc:picChg chg="add del mod ord modCrop">
          <ac:chgData name="Lauren Fordyce" userId="67a44ca6-3024-48a2-ad1d-ef29024be5d6" providerId="ADAL" clId="{1DCD5FAC-6836-8447-BDC9-CB0535D6673C}" dt="2024-06-27T22:45:03.349" v="12687" actId="478"/>
          <ac:picMkLst>
            <pc:docMk/>
            <pc:sldMk cId="4050247588" sldId="452"/>
            <ac:picMk id="6" creationId="{B227E4E0-A82C-6FDB-A1C4-291397ED9DB3}"/>
          </ac:picMkLst>
        </pc:picChg>
        <pc:picChg chg="add mod modCrop">
          <ac:chgData name="Lauren Fordyce" userId="67a44ca6-3024-48a2-ad1d-ef29024be5d6" providerId="ADAL" clId="{1DCD5FAC-6836-8447-BDC9-CB0535D6673C}" dt="2024-07-02T22:35:11.548" v="18074" actId="732"/>
          <ac:picMkLst>
            <pc:docMk/>
            <pc:sldMk cId="4050247588" sldId="452"/>
            <ac:picMk id="7" creationId="{971F55FD-3017-E200-92D8-AC0323189922}"/>
          </ac:picMkLst>
        </pc:picChg>
        <pc:picChg chg="add del mod">
          <ac:chgData name="Lauren Fordyce" userId="67a44ca6-3024-48a2-ad1d-ef29024be5d6" providerId="ADAL" clId="{1DCD5FAC-6836-8447-BDC9-CB0535D6673C}" dt="2024-06-27T22:42:45.848" v="12678" actId="478"/>
          <ac:picMkLst>
            <pc:docMk/>
            <pc:sldMk cId="4050247588" sldId="452"/>
            <ac:picMk id="9" creationId="{EF1819BC-2AFD-BF8D-A036-3AA769AF7B64}"/>
          </ac:picMkLst>
        </pc:picChg>
        <pc:picChg chg="add del mod ord modCrop">
          <ac:chgData name="Lauren Fordyce" userId="67a44ca6-3024-48a2-ad1d-ef29024be5d6" providerId="ADAL" clId="{1DCD5FAC-6836-8447-BDC9-CB0535D6673C}" dt="2024-07-02T22:30:15.517" v="18018" actId="478"/>
          <ac:picMkLst>
            <pc:docMk/>
            <pc:sldMk cId="4050247588" sldId="452"/>
            <ac:picMk id="11" creationId="{6191DC65-6A73-6E9B-209B-93EB1FC3F124}"/>
          </ac:picMkLst>
        </pc:picChg>
        <pc:picChg chg="add del mod ord">
          <ac:chgData name="Lauren Fordyce" userId="67a44ca6-3024-48a2-ad1d-ef29024be5d6" providerId="ADAL" clId="{1DCD5FAC-6836-8447-BDC9-CB0535D6673C}" dt="2024-07-02T22:30:13.875" v="18017" actId="478"/>
          <ac:picMkLst>
            <pc:docMk/>
            <pc:sldMk cId="4050247588" sldId="452"/>
            <ac:picMk id="7170" creationId="{8F599411-842E-39C1-AE69-EFD203964F17}"/>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02T22:30:18.833" v="18020"/>
              <pc2:cmMkLst xmlns:pc2="http://schemas.microsoft.com/office/powerpoint/2019/9/main/command">
                <pc:docMk/>
                <pc:sldMk cId="4050247588" sldId="452"/>
                <pc2:cmMk id="{33EFBCE1-25D2-4343-ABC3-D0D1B5FA119A}"/>
              </pc2:cmMkLst>
            </pc226:cmChg>
          </p:ext>
        </pc:extLst>
      </pc:sldChg>
      <pc:sldChg chg="addSp delSp modSp new mod modClrScheme chgLayout modNotesTx">
        <pc:chgData name="Lauren Fordyce" userId="67a44ca6-3024-48a2-ad1d-ef29024be5d6" providerId="ADAL" clId="{1DCD5FAC-6836-8447-BDC9-CB0535D6673C}" dt="2024-07-12T20:44:08.608" v="21589" actId="20577"/>
        <pc:sldMkLst>
          <pc:docMk/>
          <pc:sldMk cId="137409613" sldId="453"/>
        </pc:sldMkLst>
        <pc:spChg chg="del mod ord">
          <ac:chgData name="Lauren Fordyce" userId="67a44ca6-3024-48a2-ad1d-ef29024be5d6" providerId="ADAL" clId="{1DCD5FAC-6836-8447-BDC9-CB0535D6673C}" dt="2024-06-24T22:35:03.665" v="9761" actId="700"/>
          <ac:spMkLst>
            <pc:docMk/>
            <pc:sldMk cId="137409613" sldId="453"/>
            <ac:spMk id="2" creationId="{1EAA2E51-5F94-3590-57C3-4FB27540F51E}"/>
          </ac:spMkLst>
        </pc:spChg>
        <pc:spChg chg="del mod ord">
          <ac:chgData name="Lauren Fordyce" userId="67a44ca6-3024-48a2-ad1d-ef29024be5d6" providerId="ADAL" clId="{1DCD5FAC-6836-8447-BDC9-CB0535D6673C}" dt="2024-06-24T22:35:03.665" v="9761" actId="700"/>
          <ac:spMkLst>
            <pc:docMk/>
            <pc:sldMk cId="137409613" sldId="453"/>
            <ac:spMk id="3" creationId="{66E651DD-65E5-518B-4936-E1646B020300}"/>
          </ac:spMkLst>
        </pc:spChg>
        <pc:spChg chg="mod ord">
          <ac:chgData name="Lauren Fordyce" userId="67a44ca6-3024-48a2-ad1d-ef29024be5d6" providerId="ADAL" clId="{1DCD5FAC-6836-8447-BDC9-CB0535D6673C}" dt="2024-07-12T20:44:08.608" v="21589" actId="20577"/>
          <ac:spMkLst>
            <pc:docMk/>
            <pc:sldMk cId="137409613" sldId="453"/>
            <ac:spMk id="4" creationId="{0A6CAFAC-610D-19C1-5E1D-B7618202EDDB}"/>
          </ac:spMkLst>
        </pc:spChg>
        <pc:spChg chg="mod ord">
          <ac:chgData name="Lauren Fordyce" userId="67a44ca6-3024-48a2-ad1d-ef29024be5d6" providerId="ADAL" clId="{1DCD5FAC-6836-8447-BDC9-CB0535D6673C}" dt="2024-07-09T21:41:13.625" v="19146" actId="20577"/>
          <ac:spMkLst>
            <pc:docMk/>
            <pc:sldMk cId="137409613" sldId="453"/>
            <ac:spMk id="5" creationId="{054E19B5-0A83-4EF6-3E89-C0A51F9652DC}"/>
          </ac:spMkLst>
        </pc:spChg>
        <pc:spChg chg="add del mod ord">
          <ac:chgData name="Lauren Fordyce" userId="67a44ca6-3024-48a2-ad1d-ef29024be5d6" providerId="ADAL" clId="{1DCD5FAC-6836-8447-BDC9-CB0535D6673C}" dt="2024-06-24T22:38:42.700" v="9762" actId="931"/>
          <ac:spMkLst>
            <pc:docMk/>
            <pc:sldMk cId="137409613" sldId="453"/>
            <ac:spMk id="6" creationId="{A0A1457F-8E4D-F49B-E788-1A2905D55F15}"/>
          </ac:spMkLst>
        </pc:spChg>
        <pc:spChg chg="add del mod ord">
          <ac:chgData name="Lauren Fordyce" userId="67a44ca6-3024-48a2-ad1d-ef29024be5d6" providerId="ADAL" clId="{1DCD5FAC-6836-8447-BDC9-CB0535D6673C}" dt="2024-06-24T22:38:47.698" v="9765" actId="478"/>
          <ac:spMkLst>
            <pc:docMk/>
            <pc:sldMk cId="137409613" sldId="453"/>
            <ac:spMk id="7" creationId="{55EC0C84-BF03-7078-F348-99E8F54BB847}"/>
          </ac:spMkLst>
        </pc:spChg>
        <pc:picChg chg="add mod modCrop">
          <ac:chgData name="Lauren Fordyce" userId="67a44ca6-3024-48a2-ad1d-ef29024be5d6" providerId="ADAL" clId="{1DCD5FAC-6836-8447-BDC9-CB0535D6673C}" dt="2024-06-24T22:38:57.560" v="9768" actId="18131"/>
          <ac:picMkLst>
            <pc:docMk/>
            <pc:sldMk cId="137409613" sldId="453"/>
            <ac:picMk id="9" creationId="{47EBDAFC-085C-5CC5-6A92-8FA1592627CE}"/>
          </ac:picMkLst>
        </pc:picChg>
      </pc:sldChg>
      <pc:sldChg chg="addSp delSp modSp new del mod ord modClrScheme delCm modCm chgLayout modNotesTx">
        <pc:chgData name="Lauren Fordyce" userId="67a44ca6-3024-48a2-ad1d-ef29024be5d6" providerId="ADAL" clId="{1DCD5FAC-6836-8447-BDC9-CB0535D6673C}" dt="2024-07-11T00:13:55.447" v="19462" actId="2696"/>
        <pc:sldMkLst>
          <pc:docMk/>
          <pc:sldMk cId="1374166020" sldId="454"/>
        </pc:sldMkLst>
        <pc:spChg chg="add del mod ord">
          <ac:chgData name="Lauren Fordyce" userId="67a44ca6-3024-48a2-ad1d-ef29024be5d6" providerId="ADAL" clId="{1DCD5FAC-6836-8447-BDC9-CB0535D6673C}" dt="2024-07-09T21:00:27.624" v="18953" actId="931"/>
          <ac:spMkLst>
            <pc:docMk/>
            <pc:sldMk cId="1374166020" sldId="454"/>
            <ac:spMk id="2" creationId="{21814EF6-A0AE-A228-89CE-79184622E855}"/>
          </ac:spMkLst>
        </pc:spChg>
        <pc:spChg chg="del">
          <ac:chgData name="Lauren Fordyce" userId="67a44ca6-3024-48a2-ad1d-ef29024be5d6" providerId="ADAL" clId="{1DCD5FAC-6836-8447-BDC9-CB0535D6673C}" dt="2024-06-24T22:42:35.220" v="9998"/>
          <ac:spMkLst>
            <pc:docMk/>
            <pc:sldMk cId="1374166020" sldId="454"/>
            <ac:spMk id="2" creationId="{DA08A304-B4AA-57E6-B120-854F629782D7}"/>
          </ac:spMkLst>
        </pc:spChg>
        <pc:spChg chg="mod ord">
          <ac:chgData name="Lauren Fordyce" userId="67a44ca6-3024-48a2-ad1d-ef29024be5d6" providerId="ADAL" clId="{1DCD5FAC-6836-8447-BDC9-CB0535D6673C}" dt="2024-07-09T21:00:35.010" v="18956" actId="26606"/>
          <ac:spMkLst>
            <pc:docMk/>
            <pc:sldMk cId="1374166020" sldId="454"/>
            <ac:spMk id="3" creationId="{B90914A0-7F53-6341-C121-2097CD06DE09}"/>
          </ac:spMkLst>
        </pc:spChg>
        <pc:spChg chg="mod ord">
          <ac:chgData name="Lauren Fordyce" userId="67a44ca6-3024-48a2-ad1d-ef29024be5d6" providerId="ADAL" clId="{1DCD5FAC-6836-8447-BDC9-CB0535D6673C}" dt="2024-07-09T21:00:35.010" v="18956" actId="26606"/>
          <ac:spMkLst>
            <pc:docMk/>
            <pc:sldMk cId="1374166020" sldId="454"/>
            <ac:spMk id="4" creationId="{725B0D18-15A3-02A6-AEBD-25A06E69EDAD}"/>
          </ac:spMkLst>
        </pc:spChg>
        <pc:spChg chg="add del mod ord">
          <ac:chgData name="Lauren Fordyce" userId="67a44ca6-3024-48a2-ad1d-ef29024be5d6" providerId="ADAL" clId="{1DCD5FAC-6836-8447-BDC9-CB0535D6673C}" dt="2024-07-09T21:00:35.010" v="18956" actId="26606"/>
          <ac:spMkLst>
            <pc:docMk/>
            <pc:sldMk cId="1374166020" sldId="454"/>
            <ac:spMk id="5" creationId="{292061C3-E991-CDFC-DEBF-C3DC59737D6D}"/>
          </ac:spMkLst>
        </pc:spChg>
        <pc:spChg chg="add del mod">
          <ac:chgData name="Lauren Fordyce" userId="67a44ca6-3024-48a2-ad1d-ef29024be5d6" providerId="ADAL" clId="{1DCD5FAC-6836-8447-BDC9-CB0535D6673C}" dt="2024-06-24T22:42:51.780" v="10003" actId="26606"/>
          <ac:spMkLst>
            <pc:docMk/>
            <pc:sldMk cId="1374166020" sldId="454"/>
            <ac:spMk id="5" creationId="{6940FE6C-55D2-0A8E-B6A2-9896ACB5290E}"/>
          </ac:spMkLst>
        </pc:spChg>
        <pc:spChg chg="add mod">
          <ac:chgData name="Lauren Fordyce" userId="67a44ca6-3024-48a2-ad1d-ef29024be5d6" providerId="ADAL" clId="{1DCD5FAC-6836-8447-BDC9-CB0535D6673C}" dt="2024-07-09T21:01:51.891" v="18961" actId="26606"/>
          <ac:spMkLst>
            <pc:docMk/>
            <pc:sldMk cId="1374166020" sldId="454"/>
            <ac:spMk id="10" creationId="{2C5900C3-65F5-ED56-AF8C-D3971091A86E}"/>
          </ac:spMkLst>
        </pc:spChg>
        <pc:spChg chg="add del">
          <ac:chgData name="Lauren Fordyce" userId="67a44ca6-3024-48a2-ad1d-ef29024be5d6" providerId="ADAL" clId="{1DCD5FAC-6836-8447-BDC9-CB0535D6673C}" dt="2024-07-09T21:00:36.105" v="18957" actId="478"/>
          <ac:spMkLst>
            <pc:docMk/>
            <pc:sldMk cId="1374166020" sldId="454"/>
            <ac:spMk id="12" creationId="{ECA97DF4-1574-4583-2EC4-6E1B50B4A7EB}"/>
          </ac:spMkLst>
        </pc:spChg>
        <pc:picChg chg="add mod">
          <ac:chgData name="Lauren Fordyce" userId="67a44ca6-3024-48a2-ad1d-ef29024be5d6" providerId="ADAL" clId="{1DCD5FAC-6836-8447-BDC9-CB0535D6673C}" dt="2024-07-09T21:01:51.891" v="18961" actId="26606"/>
          <ac:picMkLst>
            <pc:docMk/>
            <pc:sldMk cId="1374166020" sldId="454"/>
            <ac:picMk id="7" creationId="{26912795-D077-89F4-EA91-E30DC1259589}"/>
          </ac:picMkLst>
        </pc:picChg>
        <pc:picChg chg="add mod">
          <ac:chgData name="Lauren Fordyce" userId="67a44ca6-3024-48a2-ad1d-ef29024be5d6" providerId="ADAL" clId="{1DCD5FAC-6836-8447-BDC9-CB0535D6673C}" dt="2024-07-09T21:01:51.891" v="18961" actId="26606"/>
          <ac:picMkLst>
            <pc:docMk/>
            <pc:sldMk cId="1374166020" sldId="454"/>
            <ac:picMk id="9" creationId="{70D52AD5-4810-FF6D-DE78-D01D5D176A14}"/>
          </ac:picMkLst>
        </pc:picChg>
        <pc:picChg chg="add del mod">
          <ac:chgData name="Lauren Fordyce" userId="67a44ca6-3024-48a2-ad1d-ef29024be5d6" providerId="ADAL" clId="{1DCD5FAC-6836-8447-BDC9-CB0535D6673C}" dt="2024-06-24T22:42:47.128" v="10001" actId="478"/>
          <ac:picMkLst>
            <pc:docMk/>
            <pc:sldMk cId="1374166020" sldId="454"/>
            <ac:picMk id="3074" creationId="{546EBFEA-1D79-FBBF-2D62-17D3BC0EB880}"/>
          </ac:picMkLst>
        </pc:picChg>
        <pc:picChg chg="add del">
          <ac:chgData name="Lauren Fordyce" userId="67a44ca6-3024-48a2-ad1d-ef29024be5d6" providerId="ADAL" clId="{1DCD5FAC-6836-8447-BDC9-CB0535D6673C}" dt="2024-06-24T22:42:47.128" v="10001" actId="478"/>
          <ac:picMkLst>
            <pc:docMk/>
            <pc:sldMk cId="1374166020" sldId="454"/>
            <ac:picMk id="3076" creationId="{E20597F6-F95E-DD2E-303D-8DAE087B7C78}"/>
          </ac:picMkLst>
        </pc:picChg>
        <pc:picChg chg="add del mod">
          <ac:chgData name="Lauren Fordyce" userId="67a44ca6-3024-48a2-ad1d-ef29024be5d6" providerId="ADAL" clId="{1DCD5FAC-6836-8447-BDC9-CB0535D6673C}" dt="2024-07-09T20:55:50.167" v="18898" actId="478"/>
          <ac:picMkLst>
            <pc:docMk/>
            <pc:sldMk cId="1374166020" sldId="454"/>
            <ac:picMk id="3078" creationId="{231825FB-4EC0-6D04-4112-7FF1843661B4}"/>
          </ac:picMkLst>
        </pc:picChg>
        <pc:extLst>
          <p:ext xmlns:p="http://schemas.openxmlformats.org/presentationml/2006/main" uri="{D6D511B9-2390-475A-947B-AFAB55BFBCF1}">
            <pc226:cmChg xmlns:pc226="http://schemas.microsoft.com/office/powerpoint/2022/06/main/command" chg="del">
              <pc226:chgData name="Lauren Fordyce" userId="67a44ca6-3024-48a2-ad1d-ef29024be5d6" providerId="ADAL" clId="{1DCD5FAC-6836-8447-BDC9-CB0535D6673C}" dt="2024-06-28T20:35:01.975" v="13656"/>
              <pc2:cmMkLst xmlns:pc2="http://schemas.microsoft.com/office/powerpoint/2019/9/main/command">
                <pc:docMk/>
                <pc:sldMk cId="1374166020" sldId="454"/>
                <pc2:cmMk id="{F70C2528-ABC5-D946-BB9C-A7FCC78A8C2A}"/>
              </pc2:cmMkLst>
              <pc226:cmRplyChg chg="add">
                <pc226:chgData name="Lauren Fordyce" userId="67a44ca6-3024-48a2-ad1d-ef29024be5d6" providerId="ADAL" clId="{1DCD5FAC-6836-8447-BDC9-CB0535D6673C}" dt="2024-06-27T22:10:57.785" v="11889"/>
                <pc2:cmRplyMkLst xmlns:pc2="http://schemas.microsoft.com/office/powerpoint/2019/9/main/command">
                  <pc:docMk/>
                  <pc:sldMk cId="1374166020" sldId="454"/>
                  <pc2:cmMk id="{F70C2528-ABC5-D946-BB9C-A7FCC78A8C2A}"/>
                  <pc2:cmRplyMk id="{5E715B2B-A944-594F-A9D9-5B0950B266FD}"/>
                </pc2:cmRplyMkLst>
              </pc226:cmRplyChg>
            </pc226:cmChg>
          </p:ext>
        </pc:extLst>
      </pc:sldChg>
      <pc:sldChg chg="addSp modSp new mod modClrScheme modAnim chgLayout modNotesTx">
        <pc:chgData name="Lauren Fordyce" userId="67a44ca6-3024-48a2-ad1d-ef29024be5d6" providerId="ADAL" clId="{1DCD5FAC-6836-8447-BDC9-CB0535D6673C}" dt="2024-07-11T20:46:01.179" v="21371"/>
        <pc:sldMkLst>
          <pc:docMk/>
          <pc:sldMk cId="229248524" sldId="455"/>
        </pc:sldMkLst>
        <pc:spChg chg="add mod ord">
          <ac:chgData name="Lauren Fordyce" userId="67a44ca6-3024-48a2-ad1d-ef29024be5d6" providerId="ADAL" clId="{1DCD5FAC-6836-8447-BDC9-CB0535D6673C}" dt="2024-06-27T21:45:02.116" v="11691" actId="20577"/>
          <ac:spMkLst>
            <pc:docMk/>
            <pc:sldMk cId="229248524" sldId="455"/>
            <ac:spMk id="2" creationId="{C113B7DA-9C5C-6D83-897C-4D430DD5553C}"/>
          </ac:spMkLst>
        </pc:spChg>
        <pc:spChg chg="add mod ord">
          <ac:chgData name="Lauren Fordyce" userId="67a44ca6-3024-48a2-ad1d-ef29024be5d6" providerId="ADAL" clId="{1DCD5FAC-6836-8447-BDC9-CB0535D6673C}" dt="2024-06-27T21:32:12.539" v="11527" actId="20577"/>
          <ac:spMkLst>
            <pc:docMk/>
            <pc:sldMk cId="229248524" sldId="455"/>
            <ac:spMk id="3" creationId="{29867097-DDAB-C635-6DBD-3298FC927DE5}"/>
          </ac:spMkLst>
        </pc:spChg>
        <pc:spChg chg="add mod ord">
          <ac:chgData name="Lauren Fordyce" userId="67a44ca6-3024-48a2-ad1d-ef29024be5d6" providerId="ADAL" clId="{1DCD5FAC-6836-8447-BDC9-CB0535D6673C}" dt="2024-06-27T21:29:51.435" v="11430"/>
          <ac:spMkLst>
            <pc:docMk/>
            <pc:sldMk cId="229248524" sldId="455"/>
            <ac:spMk id="4" creationId="{97FCDBD8-D158-A976-E218-AA347D436114}"/>
          </ac:spMkLst>
        </pc:spChg>
        <pc:spChg chg="add mod ord">
          <ac:chgData name="Lauren Fordyce" userId="67a44ca6-3024-48a2-ad1d-ef29024be5d6" providerId="ADAL" clId="{1DCD5FAC-6836-8447-BDC9-CB0535D6673C}" dt="2024-06-27T21:29:54.339" v="11431"/>
          <ac:spMkLst>
            <pc:docMk/>
            <pc:sldMk cId="229248524" sldId="455"/>
            <ac:spMk id="5" creationId="{C2DFA60C-3B2C-58DB-B4AB-397A74BCA598}"/>
          </ac:spMkLst>
        </pc:spChg>
        <pc:spChg chg="add mod ord">
          <ac:chgData name="Lauren Fordyce" userId="67a44ca6-3024-48a2-ad1d-ef29024be5d6" providerId="ADAL" clId="{1DCD5FAC-6836-8447-BDC9-CB0535D6673C}" dt="2024-06-27T21:44:16.862" v="11683" actId="20577"/>
          <ac:spMkLst>
            <pc:docMk/>
            <pc:sldMk cId="229248524" sldId="455"/>
            <ac:spMk id="6" creationId="{E6769DC0-EDAD-84AC-26A3-15E7535139CB}"/>
          </ac:spMkLst>
        </pc:spChg>
      </pc:sldChg>
      <pc:sldChg chg="modSp new mod ord">
        <pc:chgData name="Lauren Fordyce" userId="67a44ca6-3024-48a2-ad1d-ef29024be5d6" providerId="ADAL" clId="{1DCD5FAC-6836-8447-BDC9-CB0535D6673C}" dt="2024-06-27T21:13:23.848" v="10667" actId="20577"/>
        <pc:sldMkLst>
          <pc:docMk/>
          <pc:sldMk cId="2835223341" sldId="456"/>
        </pc:sldMkLst>
        <pc:spChg chg="mod">
          <ac:chgData name="Lauren Fordyce" userId="67a44ca6-3024-48a2-ad1d-ef29024be5d6" providerId="ADAL" clId="{1DCD5FAC-6836-8447-BDC9-CB0535D6673C}" dt="2024-06-27T21:12:38.015" v="10561" actId="20577"/>
          <ac:spMkLst>
            <pc:docMk/>
            <pc:sldMk cId="2835223341" sldId="456"/>
            <ac:spMk id="2" creationId="{887C0B31-8669-F6CF-5374-5E7DB61DA6CB}"/>
          </ac:spMkLst>
        </pc:spChg>
        <pc:spChg chg="mod">
          <ac:chgData name="Lauren Fordyce" userId="67a44ca6-3024-48a2-ad1d-ef29024be5d6" providerId="ADAL" clId="{1DCD5FAC-6836-8447-BDC9-CB0535D6673C}" dt="2024-06-27T21:13:23.848" v="10667" actId="20577"/>
          <ac:spMkLst>
            <pc:docMk/>
            <pc:sldMk cId="2835223341" sldId="456"/>
            <ac:spMk id="3" creationId="{FE027AB6-E97D-F069-8640-2FE1D8D94309}"/>
          </ac:spMkLst>
        </pc:spChg>
      </pc:sldChg>
      <pc:sldChg chg="addSp delSp modSp new mod ord modClrScheme addCm delCm chgLayout modNotesTx">
        <pc:chgData name="Lauren Fordyce" userId="67a44ca6-3024-48a2-ad1d-ef29024be5d6" providerId="ADAL" clId="{1DCD5FAC-6836-8447-BDC9-CB0535D6673C}" dt="2024-07-11T20:45:35.298" v="21367"/>
        <pc:sldMkLst>
          <pc:docMk/>
          <pc:sldMk cId="3057740003" sldId="457"/>
        </pc:sldMkLst>
        <pc:spChg chg="mod ord">
          <ac:chgData name="Lauren Fordyce" userId="67a44ca6-3024-48a2-ad1d-ef29024be5d6" providerId="ADAL" clId="{1DCD5FAC-6836-8447-BDC9-CB0535D6673C}" dt="2024-06-27T21:20:59.599" v="11023" actId="26606"/>
          <ac:spMkLst>
            <pc:docMk/>
            <pc:sldMk cId="3057740003" sldId="457"/>
            <ac:spMk id="2" creationId="{057F3616-71A9-6B6D-6758-1A28F1A347F4}"/>
          </ac:spMkLst>
        </pc:spChg>
        <pc:spChg chg="del mod ord">
          <ac:chgData name="Lauren Fordyce" userId="67a44ca6-3024-48a2-ad1d-ef29024be5d6" providerId="ADAL" clId="{1DCD5FAC-6836-8447-BDC9-CB0535D6673C}" dt="2024-06-27T21:18:44.212" v="10897" actId="700"/>
          <ac:spMkLst>
            <pc:docMk/>
            <pc:sldMk cId="3057740003" sldId="457"/>
            <ac:spMk id="3" creationId="{86A3EFD1-620A-30C2-19B9-9BDC995692AC}"/>
          </ac:spMkLst>
        </pc:spChg>
        <pc:spChg chg="del">
          <ac:chgData name="Lauren Fordyce" userId="67a44ca6-3024-48a2-ad1d-ef29024be5d6" providerId="ADAL" clId="{1DCD5FAC-6836-8447-BDC9-CB0535D6673C}" dt="2024-06-27T21:18:44.212" v="10897" actId="700"/>
          <ac:spMkLst>
            <pc:docMk/>
            <pc:sldMk cId="3057740003" sldId="457"/>
            <ac:spMk id="4" creationId="{BC766C1B-2232-57D8-3383-7831ABEB1B80}"/>
          </ac:spMkLst>
        </pc:spChg>
        <pc:spChg chg="add mod ord">
          <ac:chgData name="Lauren Fordyce" userId="67a44ca6-3024-48a2-ad1d-ef29024be5d6" providerId="ADAL" clId="{1DCD5FAC-6836-8447-BDC9-CB0535D6673C}" dt="2024-07-11T19:18:54.766" v="20069" actId="948"/>
          <ac:spMkLst>
            <pc:docMk/>
            <pc:sldMk cId="3057740003" sldId="457"/>
            <ac:spMk id="5" creationId="{24AA1C5E-7FDF-64D8-290F-319F8BF07C04}"/>
          </ac:spMkLst>
        </pc:spChg>
        <pc:spChg chg="add mod">
          <ac:chgData name="Lauren Fordyce" userId="67a44ca6-3024-48a2-ad1d-ef29024be5d6" providerId="ADAL" clId="{1DCD5FAC-6836-8447-BDC9-CB0535D6673C}" dt="2024-06-27T21:20:59.599" v="11023" actId="26606"/>
          <ac:spMkLst>
            <pc:docMk/>
            <pc:sldMk cId="3057740003" sldId="457"/>
            <ac:spMk id="8" creationId="{DFA4EFBD-C3F3-ADEC-7AD5-AA08ED0D40EF}"/>
          </ac:spMkLst>
        </pc:spChg>
        <pc:picChg chg="add mod">
          <ac:chgData name="Lauren Fordyce" userId="67a44ca6-3024-48a2-ad1d-ef29024be5d6" providerId="ADAL" clId="{1DCD5FAC-6836-8447-BDC9-CB0535D6673C}" dt="2024-06-27T21:20:59.599" v="11023" actId="26606"/>
          <ac:picMkLst>
            <pc:docMk/>
            <pc:sldMk cId="3057740003" sldId="457"/>
            <ac:picMk id="7" creationId="{78536020-F403-FC34-150D-D8EA1BDCFEF0}"/>
          </ac:picMkLst>
        </pc:picChg>
        <pc:extLst>
          <p:ext xmlns:p="http://schemas.openxmlformats.org/presentationml/2006/main" uri="{D6D511B9-2390-475A-947B-AFAB55BFBCF1}">
            <pc226:cmChg xmlns:pc226="http://schemas.microsoft.com/office/powerpoint/2022/06/main/command" chg="add del">
              <pc226:chgData name="Lauren Fordyce" userId="67a44ca6-3024-48a2-ad1d-ef29024be5d6" providerId="ADAL" clId="{1DCD5FAC-6836-8447-BDC9-CB0535D6673C}" dt="2024-07-11T20:45:35.298" v="21367"/>
              <pc2:cmMkLst xmlns:pc2="http://schemas.microsoft.com/office/powerpoint/2019/9/main/command">
                <pc:docMk/>
                <pc:sldMk cId="3057740003" sldId="457"/>
                <pc2:cmMk id="{37D710E3-E19C-8444-947A-70AF45BA4CF5}"/>
              </pc2:cmMkLst>
            </pc226:cmChg>
          </p:ext>
        </pc:extLst>
      </pc:sldChg>
      <pc:sldChg chg="addSp modSp new mod modClrScheme chgLayout">
        <pc:chgData name="Lauren Fordyce" userId="67a44ca6-3024-48a2-ad1d-ef29024be5d6" providerId="ADAL" clId="{1DCD5FAC-6836-8447-BDC9-CB0535D6673C}" dt="2024-06-27T22:11:31.367" v="11928" actId="20577"/>
        <pc:sldMkLst>
          <pc:docMk/>
          <pc:sldMk cId="1078962782" sldId="458"/>
        </pc:sldMkLst>
        <pc:spChg chg="add mod">
          <ac:chgData name="Lauren Fordyce" userId="67a44ca6-3024-48a2-ad1d-ef29024be5d6" providerId="ADAL" clId="{1DCD5FAC-6836-8447-BDC9-CB0535D6673C}" dt="2024-06-27T22:11:31.367" v="11928" actId="20577"/>
          <ac:spMkLst>
            <pc:docMk/>
            <pc:sldMk cId="1078962782" sldId="458"/>
            <ac:spMk id="2" creationId="{A1D9E2C4-8464-8FB9-2B84-C8B5AA6FDA4E}"/>
          </ac:spMkLst>
        </pc:spChg>
        <pc:spChg chg="add mod">
          <ac:chgData name="Lauren Fordyce" userId="67a44ca6-3024-48a2-ad1d-ef29024be5d6" providerId="ADAL" clId="{1DCD5FAC-6836-8447-BDC9-CB0535D6673C}" dt="2024-06-27T22:11:23.298" v="11891" actId="700"/>
          <ac:spMkLst>
            <pc:docMk/>
            <pc:sldMk cId="1078962782" sldId="458"/>
            <ac:spMk id="3" creationId="{52D4445E-A651-AA64-A56B-302C3B415A07}"/>
          </ac:spMkLst>
        </pc:spChg>
      </pc:sldChg>
      <pc:sldChg chg="addSp delSp modSp new mod ord modClrScheme delCm modCm chgLayout">
        <pc:chgData name="Lauren Fordyce" userId="67a44ca6-3024-48a2-ad1d-ef29024be5d6" providerId="ADAL" clId="{1DCD5FAC-6836-8447-BDC9-CB0535D6673C}" dt="2024-07-12T20:33:49.690" v="21582" actId="313"/>
        <pc:sldMkLst>
          <pc:docMk/>
          <pc:sldMk cId="3624985076" sldId="459"/>
        </pc:sldMkLst>
        <pc:spChg chg="mod ord">
          <ac:chgData name="Lauren Fordyce" userId="67a44ca6-3024-48a2-ad1d-ef29024be5d6" providerId="ADAL" clId="{1DCD5FAC-6836-8447-BDC9-CB0535D6673C}" dt="2024-06-27T22:16:50.881" v="12092" actId="26606"/>
          <ac:spMkLst>
            <pc:docMk/>
            <pc:sldMk cId="3624985076" sldId="459"/>
            <ac:spMk id="2" creationId="{DEFE2BD5-62EA-5F0A-B239-046A60531219}"/>
          </ac:spMkLst>
        </pc:spChg>
        <pc:spChg chg="mod ord">
          <ac:chgData name="Lauren Fordyce" userId="67a44ca6-3024-48a2-ad1d-ef29024be5d6" providerId="ADAL" clId="{1DCD5FAC-6836-8447-BDC9-CB0535D6673C}" dt="2024-07-12T20:33:49.690" v="21582" actId="313"/>
          <ac:spMkLst>
            <pc:docMk/>
            <pc:sldMk cId="3624985076" sldId="459"/>
            <ac:spMk id="3" creationId="{BE9F951E-F137-F102-5F2E-6BB4985C4E24}"/>
          </ac:spMkLst>
        </pc:spChg>
        <pc:spChg chg="del">
          <ac:chgData name="Lauren Fordyce" userId="67a44ca6-3024-48a2-ad1d-ef29024be5d6" providerId="ADAL" clId="{1DCD5FAC-6836-8447-BDC9-CB0535D6673C}" dt="2024-06-27T22:16:50.881" v="12092" actId="26606"/>
          <ac:spMkLst>
            <pc:docMk/>
            <pc:sldMk cId="3624985076" sldId="459"/>
            <ac:spMk id="4" creationId="{DF7D87A1-4B04-7E76-C11B-1F23C4FAD8DF}"/>
          </ac:spMkLst>
        </pc:spChg>
        <pc:picChg chg="add mod ord">
          <ac:chgData name="Lauren Fordyce" userId="67a44ca6-3024-48a2-ad1d-ef29024be5d6" providerId="ADAL" clId="{1DCD5FAC-6836-8447-BDC9-CB0535D6673C}" dt="2024-07-02T22:53:51.931" v="18367" actId="962"/>
          <ac:picMkLst>
            <pc:docMk/>
            <pc:sldMk cId="3624985076" sldId="459"/>
            <ac:picMk id="2050" creationId="{F6C52B8A-CFB9-0BCF-9DB7-3D247E014D71}"/>
          </ac:picMkLst>
        </pc:picChg>
        <pc:picChg chg="add del mod">
          <ac:chgData name="Lauren Fordyce" userId="67a44ca6-3024-48a2-ad1d-ef29024be5d6" providerId="ADAL" clId="{1DCD5FAC-6836-8447-BDC9-CB0535D6673C}" dt="2024-07-02T22:53:36.317" v="18361" actId="478"/>
          <ac:picMkLst>
            <pc:docMk/>
            <pc:sldMk cId="3624985076" sldId="459"/>
            <ac:picMk id="5122" creationId="{373D02C9-3FD3-EF0B-315F-A019C899BE76}"/>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02T22:53:53.803" v="18368"/>
              <pc2:cmMkLst xmlns:pc2="http://schemas.microsoft.com/office/powerpoint/2019/9/main/command">
                <pc:docMk/>
                <pc:sldMk cId="3624985076" sldId="459"/>
                <pc2:cmMk id="{0532B4C0-E77B-184A-82FB-77F1A79ED903}"/>
              </pc2:cmMkLst>
            </pc226:cmChg>
          </p:ext>
        </pc:extLst>
      </pc:sldChg>
      <pc:sldChg chg="addSp delSp modSp new mod ord modClrScheme chgLayout">
        <pc:chgData name="Lauren Fordyce" userId="67a44ca6-3024-48a2-ad1d-ef29024be5d6" providerId="ADAL" clId="{1DCD5FAC-6836-8447-BDC9-CB0535D6673C}" dt="2024-06-27T22:21:51.598" v="12261" actId="20577"/>
        <pc:sldMkLst>
          <pc:docMk/>
          <pc:sldMk cId="3081206923" sldId="460"/>
        </pc:sldMkLst>
        <pc:spChg chg="del mod ord">
          <ac:chgData name="Lauren Fordyce" userId="67a44ca6-3024-48a2-ad1d-ef29024be5d6" providerId="ADAL" clId="{1DCD5FAC-6836-8447-BDC9-CB0535D6673C}" dt="2024-06-27T22:19:22.972" v="12186" actId="700"/>
          <ac:spMkLst>
            <pc:docMk/>
            <pc:sldMk cId="3081206923" sldId="460"/>
            <ac:spMk id="2" creationId="{56D1D398-A4EC-69A9-0612-B9373EBBA5C0}"/>
          </ac:spMkLst>
        </pc:spChg>
        <pc:spChg chg="del mod ord">
          <ac:chgData name="Lauren Fordyce" userId="67a44ca6-3024-48a2-ad1d-ef29024be5d6" providerId="ADAL" clId="{1DCD5FAC-6836-8447-BDC9-CB0535D6673C}" dt="2024-06-27T22:19:22.972" v="12186" actId="700"/>
          <ac:spMkLst>
            <pc:docMk/>
            <pc:sldMk cId="3081206923" sldId="460"/>
            <ac:spMk id="3" creationId="{49937AE0-BDF1-BE29-8825-0BBE6AA85974}"/>
          </ac:spMkLst>
        </pc:spChg>
        <pc:spChg chg="add mod ord">
          <ac:chgData name="Lauren Fordyce" userId="67a44ca6-3024-48a2-ad1d-ef29024be5d6" providerId="ADAL" clId="{1DCD5FAC-6836-8447-BDC9-CB0535D6673C}" dt="2024-06-27T22:21:51.598" v="12261" actId="20577"/>
          <ac:spMkLst>
            <pc:docMk/>
            <pc:sldMk cId="3081206923" sldId="460"/>
            <ac:spMk id="4" creationId="{E3D930AC-5FFB-5C05-5BA7-85699EB13DA7}"/>
          </ac:spMkLst>
        </pc:spChg>
        <pc:spChg chg="add mod ord">
          <ac:chgData name="Lauren Fordyce" userId="67a44ca6-3024-48a2-ad1d-ef29024be5d6" providerId="ADAL" clId="{1DCD5FAC-6836-8447-BDC9-CB0535D6673C}" dt="2024-06-27T22:19:22.972" v="12186" actId="700"/>
          <ac:spMkLst>
            <pc:docMk/>
            <pc:sldMk cId="3081206923" sldId="460"/>
            <ac:spMk id="5" creationId="{ABF8BD48-5201-986D-5C02-7C2A2054A125}"/>
          </ac:spMkLst>
        </pc:spChg>
      </pc:sldChg>
      <pc:sldChg chg="addSp delSp modSp new del mod ord modClrScheme chgLayout modNotesTx">
        <pc:chgData name="Lauren Fordyce" userId="67a44ca6-3024-48a2-ad1d-ef29024be5d6" providerId="ADAL" clId="{1DCD5FAC-6836-8447-BDC9-CB0535D6673C}" dt="2024-07-11T00:15:21.534" v="19463" actId="2696"/>
        <pc:sldMkLst>
          <pc:docMk/>
          <pc:sldMk cId="1984448379" sldId="461"/>
        </pc:sldMkLst>
        <pc:spChg chg="del">
          <ac:chgData name="Lauren Fordyce" userId="67a44ca6-3024-48a2-ad1d-ef29024be5d6" providerId="ADAL" clId="{1DCD5FAC-6836-8447-BDC9-CB0535D6673C}" dt="2024-06-27T22:26:50.730" v="12526" actId="26606"/>
          <ac:spMkLst>
            <pc:docMk/>
            <pc:sldMk cId="1984448379" sldId="461"/>
            <ac:spMk id="2" creationId="{EDF2847A-ADF6-8751-006C-2908E68ACA39}"/>
          </ac:spMkLst>
        </pc:spChg>
        <pc:spChg chg="del">
          <ac:chgData name="Lauren Fordyce" userId="67a44ca6-3024-48a2-ad1d-ef29024be5d6" providerId="ADAL" clId="{1DCD5FAC-6836-8447-BDC9-CB0535D6673C}" dt="2024-06-27T22:26:50.730" v="12526" actId="26606"/>
          <ac:spMkLst>
            <pc:docMk/>
            <pc:sldMk cId="1984448379" sldId="461"/>
            <ac:spMk id="3" creationId="{7189C1DA-744A-C9D4-F48D-3ABE1CD600A4}"/>
          </ac:spMkLst>
        </pc:spChg>
        <pc:spChg chg="mod">
          <ac:chgData name="Lauren Fordyce" userId="67a44ca6-3024-48a2-ad1d-ef29024be5d6" providerId="ADAL" clId="{1DCD5FAC-6836-8447-BDC9-CB0535D6673C}" dt="2024-06-27T22:26:50.730" v="12526" actId="26606"/>
          <ac:spMkLst>
            <pc:docMk/>
            <pc:sldMk cId="1984448379" sldId="461"/>
            <ac:spMk id="4" creationId="{90DB630C-04BB-10D0-AD6B-58C743815C95}"/>
          </ac:spMkLst>
        </pc:spChg>
        <pc:spChg chg="mod">
          <ac:chgData name="Lauren Fordyce" userId="67a44ca6-3024-48a2-ad1d-ef29024be5d6" providerId="ADAL" clId="{1DCD5FAC-6836-8447-BDC9-CB0535D6673C}" dt="2024-06-27T22:26:50.730" v="12526" actId="26606"/>
          <ac:spMkLst>
            <pc:docMk/>
            <pc:sldMk cId="1984448379" sldId="461"/>
            <ac:spMk id="5" creationId="{625F7166-05C0-A87E-FBE4-781791434131}"/>
          </ac:spMkLst>
        </pc:spChg>
        <pc:spChg chg="add">
          <ac:chgData name="Lauren Fordyce" userId="67a44ca6-3024-48a2-ad1d-ef29024be5d6" providerId="ADAL" clId="{1DCD5FAC-6836-8447-BDC9-CB0535D6673C}" dt="2024-06-27T22:26:44.749" v="12524"/>
          <ac:spMkLst>
            <pc:docMk/>
            <pc:sldMk cId="1984448379" sldId="461"/>
            <ac:spMk id="6" creationId="{BBEC5F07-AD65-D12E-C806-3C457AF9DC98}"/>
          </ac:spMkLst>
        </pc:spChg>
        <pc:picChg chg="add mod ord">
          <ac:chgData name="Lauren Fordyce" userId="67a44ca6-3024-48a2-ad1d-ef29024be5d6" providerId="ADAL" clId="{1DCD5FAC-6836-8447-BDC9-CB0535D6673C}" dt="2024-06-27T22:26:53.373" v="12527" actId="27614"/>
          <ac:picMkLst>
            <pc:docMk/>
            <pc:sldMk cId="1984448379" sldId="461"/>
            <ac:picMk id="7" creationId="{9FFEC4D7-1C01-CF3F-3244-EA43EA481063}"/>
          </ac:picMkLst>
        </pc:picChg>
      </pc:sldChg>
      <pc:sldChg chg="addSp delSp modSp new mod modClrScheme chgLayout">
        <pc:chgData name="Lauren Fordyce" userId="67a44ca6-3024-48a2-ad1d-ef29024be5d6" providerId="ADAL" clId="{1DCD5FAC-6836-8447-BDC9-CB0535D6673C}" dt="2024-07-11T19:17:07.373" v="20028" actId="14100"/>
        <pc:sldMkLst>
          <pc:docMk/>
          <pc:sldMk cId="1304648263" sldId="462"/>
        </pc:sldMkLst>
        <pc:spChg chg="del">
          <ac:chgData name="Lauren Fordyce" userId="67a44ca6-3024-48a2-ad1d-ef29024be5d6" providerId="ADAL" clId="{1DCD5FAC-6836-8447-BDC9-CB0535D6673C}" dt="2024-06-28T20:43:35.206" v="13706" actId="700"/>
          <ac:spMkLst>
            <pc:docMk/>
            <pc:sldMk cId="1304648263" sldId="462"/>
            <ac:spMk id="2" creationId="{B716F8AE-46B1-151A-E1CA-462C5447C9F3}"/>
          </ac:spMkLst>
        </pc:spChg>
        <pc:spChg chg="del mod ord">
          <ac:chgData name="Lauren Fordyce" userId="67a44ca6-3024-48a2-ad1d-ef29024be5d6" providerId="ADAL" clId="{1DCD5FAC-6836-8447-BDC9-CB0535D6673C}" dt="2024-06-28T20:43:35.206" v="13706" actId="700"/>
          <ac:spMkLst>
            <pc:docMk/>
            <pc:sldMk cId="1304648263" sldId="462"/>
            <ac:spMk id="3" creationId="{383F4E08-C5C4-959C-9FE6-7A615F41D692}"/>
          </ac:spMkLst>
        </pc:spChg>
        <pc:spChg chg="del mod ord">
          <ac:chgData name="Lauren Fordyce" userId="67a44ca6-3024-48a2-ad1d-ef29024be5d6" providerId="ADAL" clId="{1DCD5FAC-6836-8447-BDC9-CB0535D6673C}" dt="2024-06-28T20:43:35.206" v="13706" actId="700"/>
          <ac:spMkLst>
            <pc:docMk/>
            <pc:sldMk cId="1304648263" sldId="462"/>
            <ac:spMk id="4" creationId="{C5A2C45B-5E35-1919-B2B9-EB38CF7099A7}"/>
          </ac:spMkLst>
        </pc:spChg>
        <pc:spChg chg="add mod ord">
          <ac:chgData name="Lauren Fordyce" userId="67a44ca6-3024-48a2-ad1d-ef29024be5d6" providerId="ADAL" clId="{1DCD5FAC-6836-8447-BDC9-CB0535D6673C}" dt="2024-07-02T17:59:54.204" v="14099" actId="26606"/>
          <ac:spMkLst>
            <pc:docMk/>
            <pc:sldMk cId="1304648263" sldId="462"/>
            <ac:spMk id="5" creationId="{BF7166B0-0C36-5532-06C7-388592C7B509}"/>
          </ac:spMkLst>
        </pc:spChg>
        <pc:spChg chg="add mod ord">
          <ac:chgData name="Lauren Fordyce" userId="67a44ca6-3024-48a2-ad1d-ef29024be5d6" providerId="ADAL" clId="{1DCD5FAC-6836-8447-BDC9-CB0535D6673C}" dt="2024-07-11T19:17:07.373" v="20028" actId="14100"/>
          <ac:spMkLst>
            <pc:docMk/>
            <pc:sldMk cId="1304648263" sldId="462"/>
            <ac:spMk id="6" creationId="{6B2F6375-5AD7-F8A0-F70D-5B276F963CB7}"/>
          </ac:spMkLst>
        </pc:spChg>
        <pc:spChg chg="add">
          <ac:chgData name="Lauren Fordyce" userId="67a44ca6-3024-48a2-ad1d-ef29024be5d6" providerId="ADAL" clId="{1DCD5FAC-6836-8447-BDC9-CB0535D6673C}" dt="2024-07-02T17:59:48.405" v="14097"/>
          <ac:spMkLst>
            <pc:docMk/>
            <pc:sldMk cId="1304648263" sldId="462"/>
            <ac:spMk id="7" creationId="{CE083295-BA28-347C-20DC-6F722CA80582}"/>
          </ac:spMkLst>
        </pc:spChg>
        <pc:picChg chg="add mod">
          <ac:chgData name="Lauren Fordyce" userId="67a44ca6-3024-48a2-ad1d-ef29024be5d6" providerId="ADAL" clId="{1DCD5FAC-6836-8447-BDC9-CB0535D6673C}" dt="2024-07-11T19:17:05.135" v="20027" actId="14100"/>
          <ac:picMkLst>
            <pc:docMk/>
            <pc:sldMk cId="1304648263" sldId="462"/>
            <ac:picMk id="8" creationId="{57DEAA88-0C13-AB2B-6463-E6168FB13B5F}"/>
          </ac:picMkLst>
        </pc:picChg>
      </pc:sldChg>
      <pc:sldChg chg="new del">
        <pc:chgData name="Lauren Fordyce" userId="67a44ca6-3024-48a2-ad1d-ef29024be5d6" providerId="ADAL" clId="{1DCD5FAC-6836-8447-BDC9-CB0535D6673C}" dt="2024-06-28T20:26:54.581" v="13076" actId="2696"/>
        <pc:sldMkLst>
          <pc:docMk/>
          <pc:sldMk cId="1969557642" sldId="462"/>
        </pc:sldMkLst>
      </pc:sldChg>
      <pc:sldChg chg="addSp delSp modSp new mod modClrScheme delCm modCm chgLayout modNotesTx">
        <pc:chgData name="Lauren Fordyce" userId="67a44ca6-3024-48a2-ad1d-ef29024be5d6" providerId="ADAL" clId="{1DCD5FAC-6836-8447-BDC9-CB0535D6673C}" dt="2024-07-11T00:10:49.134" v="19461"/>
        <pc:sldMkLst>
          <pc:docMk/>
          <pc:sldMk cId="513896101" sldId="463"/>
        </pc:sldMkLst>
        <pc:spChg chg="del">
          <ac:chgData name="Lauren Fordyce" userId="67a44ca6-3024-48a2-ad1d-ef29024be5d6" providerId="ADAL" clId="{1DCD5FAC-6836-8447-BDC9-CB0535D6673C}" dt="2024-07-02T18:52:36.830" v="16492" actId="931"/>
          <ac:spMkLst>
            <pc:docMk/>
            <pc:sldMk cId="513896101" sldId="463"/>
            <ac:spMk id="2" creationId="{59FDE5A1-FCF0-A4DE-C5A6-C509D5BA9783}"/>
          </ac:spMkLst>
        </pc:spChg>
        <pc:spChg chg="del">
          <ac:chgData name="Lauren Fordyce" userId="67a44ca6-3024-48a2-ad1d-ef29024be5d6" providerId="ADAL" clId="{1DCD5FAC-6836-8447-BDC9-CB0535D6673C}" dt="2024-07-02T18:52:40.300" v="16495" actId="26606"/>
          <ac:spMkLst>
            <pc:docMk/>
            <pc:sldMk cId="513896101" sldId="463"/>
            <ac:spMk id="3" creationId="{9CBF597F-5110-2AF3-521F-E1DDEF3A93D4}"/>
          </ac:spMkLst>
        </pc:spChg>
        <pc:spChg chg="mod">
          <ac:chgData name="Lauren Fordyce" userId="67a44ca6-3024-48a2-ad1d-ef29024be5d6" providerId="ADAL" clId="{1DCD5FAC-6836-8447-BDC9-CB0535D6673C}" dt="2024-07-09T21:04:39.873" v="19011" actId="20577"/>
          <ac:spMkLst>
            <pc:docMk/>
            <pc:sldMk cId="513896101" sldId="463"/>
            <ac:spMk id="4" creationId="{ACFDD30A-733A-B419-F689-D99F407194B1}"/>
          </ac:spMkLst>
        </pc:spChg>
        <pc:spChg chg="mod">
          <ac:chgData name="Lauren Fordyce" userId="67a44ca6-3024-48a2-ad1d-ef29024be5d6" providerId="ADAL" clId="{1DCD5FAC-6836-8447-BDC9-CB0535D6673C}" dt="2024-07-11T00:10:46.492" v="19460" actId="20577"/>
          <ac:spMkLst>
            <pc:docMk/>
            <pc:sldMk cId="513896101" sldId="463"/>
            <ac:spMk id="5" creationId="{282A4DF5-F6DB-E9BC-804F-5F0DF62027ED}"/>
          </ac:spMkLst>
        </pc:spChg>
        <pc:spChg chg="add mod">
          <ac:chgData name="Lauren Fordyce" userId="67a44ca6-3024-48a2-ad1d-ef29024be5d6" providerId="ADAL" clId="{1DCD5FAC-6836-8447-BDC9-CB0535D6673C}" dt="2024-07-02T18:52:40.300" v="16495" actId="26606"/>
          <ac:spMkLst>
            <pc:docMk/>
            <pc:sldMk cId="513896101" sldId="463"/>
            <ac:spMk id="8" creationId="{08338DF7-6CFD-8763-6C65-0E460F277B38}"/>
          </ac:spMkLst>
        </pc:spChg>
        <pc:picChg chg="add mod">
          <ac:chgData name="Lauren Fordyce" userId="67a44ca6-3024-48a2-ad1d-ef29024be5d6" providerId="ADAL" clId="{1DCD5FAC-6836-8447-BDC9-CB0535D6673C}" dt="2024-07-02T18:52:40.300" v="16495" actId="26606"/>
          <ac:picMkLst>
            <pc:docMk/>
            <pc:sldMk cId="513896101" sldId="463"/>
            <ac:picMk id="7" creationId="{4C57ABAE-5F1E-D5EE-F924-301E6D2AC04C}"/>
          </ac:picMkLst>
        </pc:picChg>
        <pc:extLst>
          <p:ext xmlns:p="http://schemas.openxmlformats.org/presentationml/2006/main" uri="{D6D511B9-2390-475A-947B-AFAB55BFBCF1}">
            <pc226:cmChg xmlns:pc226="http://schemas.microsoft.com/office/powerpoint/2022/06/main/command" chg="del mod">
              <pc226:chgData name="Lauren Fordyce" userId="67a44ca6-3024-48a2-ad1d-ef29024be5d6" providerId="ADAL" clId="{1DCD5FAC-6836-8447-BDC9-CB0535D6673C}" dt="2024-07-11T00:10:49.134" v="19461"/>
              <pc2:cmMkLst xmlns:pc2="http://schemas.microsoft.com/office/powerpoint/2019/9/main/command">
                <pc:docMk/>
                <pc:sldMk cId="513896101" sldId="463"/>
                <pc2:cmMk id="{7AE026D2-7DF9-094F-8723-2258B592FF61}"/>
              </pc2:cmMkLst>
            </pc226:cmChg>
          </p:ext>
        </pc:extLst>
      </pc:sldChg>
      <pc:sldChg chg="new del">
        <pc:chgData name="Lauren Fordyce" userId="67a44ca6-3024-48a2-ad1d-ef29024be5d6" providerId="ADAL" clId="{1DCD5FAC-6836-8447-BDC9-CB0535D6673C}" dt="2024-07-02T18:45:36.076" v="15705" actId="680"/>
        <pc:sldMkLst>
          <pc:docMk/>
          <pc:sldMk cId="774561145" sldId="463"/>
        </pc:sldMkLst>
      </pc:sldChg>
      <pc:sldChg chg="new del">
        <pc:chgData name="Lauren Fordyce" userId="67a44ca6-3024-48a2-ad1d-ef29024be5d6" providerId="ADAL" clId="{1DCD5FAC-6836-8447-BDC9-CB0535D6673C}" dt="2024-07-11T00:07:48.246" v="19452" actId="2696"/>
        <pc:sldMkLst>
          <pc:docMk/>
          <pc:sldMk cId="2358608292" sldId="464"/>
        </pc:sldMkLst>
      </pc:sldChg>
      <pc:sldChg chg="new del">
        <pc:chgData name="Lauren Fordyce" userId="67a44ca6-3024-48a2-ad1d-ef29024be5d6" providerId="ADAL" clId="{1DCD5FAC-6836-8447-BDC9-CB0535D6673C}" dt="2024-07-15T18:10:36.927" v="21931" actId="2696"/>
        <pc:sldMkLst>
          <pc:docMk/>
          <pc:sldMk cId="4162644309" sldId="464"/>
        </pc:sldMkLst>
      </pc:sldChg>
      <pc:sldChg chg="modSp new mod">
        <pc:chgData name="Lauren Fordyce" userId="67a44ca6-3024-48a2-ad1d-ef29024be5d6" providerId="ADAL" clId="{1DCD5FAC-6836-8447-BDC9-CB0535D6673C}" dt="2024-07-15T18:10:53.055" v="21932" actId="1076"/>
        <pc:sldMkLst>
          <pc:docMk/>
          <pc:sldMk cId="1653505955" sldId="465"/>
        </pc:sldMkLst>
        <pc:spChg chg="mod">
          <ac:chgData name="Lauren Fordyce" userId="67a44ca6-3024-48a2-ad1d-ef29024be5d6" providerId="ADAL" clId="{1DCD5FAC-6836-8447-BDC9-CB0535D6673C}" dt="2024-07-15T18:10:53.055" v="21932" actId="1076"/>
          <ac:spMkLst>
            <pc:docMk/>
            <pc:sldMk cId="1653505955" sldId="465"/>
            <ac:spMk id="2" creationId="{2D23FF2A-BA5A-0863-A98E-3314D807A53C}"/>
          </ac:spMkLst>
        </pc:spChg>
      </pc:sldChg>
    </pc:docChg>
  </pc:docChgLst>
  <pc:docChgLst>
    <pc:chgData name="Belinda Messenger Sikes" userId="bd310b74-3194-4ebd-b898-9a504974f015" providerId="ADAL" clId="{C53C3F03-C74F-2548-9F62-B79543A472D0}"/>
    <pc:docChg chg="">
      <pc:chgData name="Belinda Messenger Sikes" userId="bd310b74-3194-4ebd-b898-9a504974f015" providerId="ADAL" clId="{C53C3F03-C74F-2548-9F62-B79543A472D0}" dt="2024-07-02T19:41:34.984" v="40"/>
      <pc:docMkLst>
        <pc:docMk/>
      </pc:docMkLst>
      <pc:sldChg chg="addCm">
        <pc:chgData name="Belinda Messenger Sikes" userId="bd310b74-3194-4ebd-b898-9a504974f015" providerId="ADAL" clId="{C53C3F03-C74F-2548-9F62-B79543A472D0}" dt="2024-07-02T19:30:09.669" v="35"/>
        <pc:sldMkLst>
          <pc:docMk/>
          <pc:sldMk cId="702626578" sldId="339"/>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6:11.124" v="12"/>
              <pc2:cmMkLst xmlns:pc2="http://schemas.microsoft.com/office/powerpoint/2019/9/main/command">
                <pc:docMk/>
                <pc:sldMk cId="702626578" sldId="339"/>
                <pc2:cmMk id="{B03A256B-EF1C-C749-B05A-DDF8C0681846}"/>
              </pc2:cmMkLst>
            </pc226:cmChg>
            <pc226:cmChg xmlns:pc226="http://schemas.microsoft.com/office/powerpoint/2022/06/main/command" chg="add">
              <pc226:chgData name="Belinda Messenger Sikes" userId="bd310b74-3194-4ebd-b898-9a504974f015" providerId="ADAL" clId="{C53C3F03-C74F-2548-9F62-B79543A472D0}" dt="2024-07-02T19:30:09.669" v="35"/>
              <pc2:cmMkLst xmlns:pc2="http://schemas.microsoft.com/office/powerpoint/2019/9/main/command">
                <pc:docMk/>
                <pc:sldMk cId="702626578" sldId="339"/>
                <pc2:cmMk id="{351342BA-44F2-ED41-ABC2-E403711A9591}"/>
              </pc2:cmMkLst>
            </pc226:cmChg>
          </p:ext>
        </pc:extLst>
      </pc:sldChg>
      <pc:sldChg chg="modCm">
        <pc:chgData name="Belinda Messenger Sikes" userId="bd310b74-3194-4ebd-b898-9a504974f015" providerId="ADAL" clId="{C53C3F03-C74F-2548-9F62-B79543A472D0}" dt="2024-07-02T19:22:03.985" v="30"/>
        <pc:sldMkLst>
          <pc:docMk/>
          <pc:sldMk cId="1593894245" sldId="395"/>
        </pc:sldMkLst>
        <pc:extLst>
          <p:ext xmlns:p="http://schemas.openxmlformats.org/presentationml/2006/main" uri="{D6D511B9-2390-475A-947B-AFAB55BFBCF1}">
            <pc226:cmChg xmlns:pc226="http://schemas.microsoft.com/office/powerpoint/2022/06/main/command" chg="">
              <pc226:chgData name="Belinda Messenger Sikes" userId="bd310b74-3194-4ebd-b898-9a504974f015" providerId="ADAL" clId="{C53C3F03-C74F-2548-9F62-B79543A472D0}" dt="2024-07-02T19:22:03.985" v="30"/>
              <pc2:cmMkLst xmlns:pc2="http://schemas.microsoft.com/office/powerpoint/2019/9/main/command">
                <pc:docMk/>
                <pc:sldMk cId="1593894245" sldId="395"/>
                <pc2:cmMk id="{97338C59-FEEE-8646-9EAE-4CE872DB16BF}"/>
              </pc2:cmMkLst>
              <pc226:cmRplyChg chg="add">
                <pc226:chgData name="Belinda Messenger Sikes" userId="bd310b74-3194-4ebd-b898-9a504974f015" providerId="ADAL" clId="{C53C3F03-C74F-2548-9F62-B79543A472D0}" dt="2024-07-02T19:22:03.985" v="30"/>
                <pc2:cmRplyMkLst xmlns:pc2="http://schemas.microsoft.com/office/powerpoint/2019/9/main/command">
                  <pc:docMk/>
                  <pc:sldMk cId="1593894245" sldId="395"/>
                  <pc2:cmMk id="{97338C59-FEEE-8646-9EAE-4CE872DB16BF}"/>
                  <pc2:cmRplyMk id="{AB51A9EF-4280-D34C-9370-E651EFC985EE}"/>
                </pc2:cmRplyMkLst>
              </pc226:cmRplyChg>
            </pc226:cmChg>
          </p:ext>
        </pc:extLst>
      </pc:sldChg>
      <pc:sldChg chg="addCm">
        <pc:chgData name="Belinda Messenger Sikes" userId="bd310b74-3194-4ebd-b898-9a504974f015" providerId="ADAL" clId="{C53C3F03-C74F-2548-9F62-B79543A472D0}" dt="2024-06-26T22:33:57.530" v="1"/>
        <pc:sldMkLst>
          <pc:docMk/>
          <pc:sldMk cId="1835516487" sldId="396"/>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33:57.530" v="1"/>
              <pc2:cmMkLst xmlns:pc2="http://schemas.microsoft.com/office/powerpoint/2019/9/main/command">
                <pc:docMk/>
                <pc:sldMk cId="1835516487" sldId="396"/>
                <pc2:cmMk id="{31E95A94-C26F-5347-98FB-371399903553}"/>
              </pc2:cmMkLst>
            </pc226:cmChg>
          </p:ext>
        </pc:extLst>
      </pc:sldChg>
      <pc:sldChg chg="addCm modCm">
        <pc:chgData name="Belinda Messenger Sikes" userId="bd310b74-3194-4ebd-b898-9a504974f015" providerId="ADAL" clId="{C53C3F03-C74F-2548-9F62-B79543A472D0}" dt="2024-06-26T22:37:05.734" v="3"/>
        <pc:sldMkLst>
          <pc:docMk/>
          <pc:sldMk cId="4021043978" sldId="419"/>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37:05.734" v="3"/>
              <pc2:cmMkLst xmlns:pc2="http://schemas.microsoft.com/office/powerpoint/2019/9/main/command">
                <pc:docMk/>
                <pc:sldMk cId="4021043978" sldId="419"/>
                <pc2:cmMk id="{9AE68FA5-4C71-614F-8B3E-BDA11D4E7B9B}"/>
              </pc2:cmMkLst>
              <pc226:cmRplyChg chg="add">
                <pc226:chgData name="Belinda Messenger Sikes" userId="bd310b74-3194-4ebd-b898-9a504974f015" providerId="ADAL" clId="{C53C3F03-C74F-2548-9F62-B79543A472D0}" dt="2024-06-26T22:37:05.734" v="3"/>
                <pc2:cmRplyMkLst xmlns:pc2="http://schemas.microsoft.com/office/powerpoint/2019/9/main/command">
                  <pc:docMk/>
                  <pc:sldMk cId="4021043978" sldId="419"/>
                  <pc2:cmMk id="{9AE68FA5-4C71-614F-8B3E-BDA11D4E7B9B}"/>
                  <pc2:cmRplyMk id="{0F8853EA-6392-A241-9A0E-AFA3B84F82D7}"/>
                </pc2:cmRplyMkLst>
              </pc226:cmRplyChg>
            </pc226:cmChg>
          </p:ext>
        </pc:extLst>
      </pc:sldChg>
      <pc:sldChg chg="addCm">
        <pc:chgData name="Belinda Messenger Sikes" userId="bd310b74-3194-4ebd-b898-9a504974f015" providerId="ADAL" clId="{C53C3F03-C74F-2548-9F62-B79543A472D0}" dt="2024-07-02T19:37:42.558" v="37"/>
        <pc:sldMkLst>
          <pc:docMk/>
          <pc:sldMk cId="338470574" sldId="420"/>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37:42.558" v="37"/>
              <pc2:cmMkLst xmlns:pc2="http://schemas.microsoft.com/office/powerpoint/2019/9/main/command">
                <pc:docMk/>
                <pc:sldMk cId="338470574" sldId="420"/>
                <pc2:cmMk id="{8A4E8339-04AF-9840-BFED-34CD5B24AB94}"/>
              </pc2:cmMkLst>
            </pc226:cmChg>
            <pc226:cmChg xmlns:pc226="http://schemas.microsoft.com/office/powerpoint/2022/06/main/command" chg="add">
              <pc226:chgData name="Belinda Messenger Sikes" userId="bd310b74-3194-4ebd-b898-9a504974f015" providerId="ADAL" clId="{C53C3F03-C74F-2548-9F62-B79543A472D0}" dt="2024-06-26T22:56:45.496" v="24"/>
              <pc2:cmMkLst xmlns:pc2="http://schemas.microsoft.com/office/powerpoint/2019/9/main/command">
                <pc:docMk/>
                <pc:sldMk cId="338470574" sldId="420"/>
                <pc2:cmMk id="{BB3CE9C2-8C02-9948-931A-100F8E899099}"/>
              </pc2:cmMkLst>
            </pc226:cmChg>
          </p:ext>
        </pc:extLst>
      </pc:sldChg>
      <pc:sldChg chg="addCm">
        <pc:chgData name="Belinda Messenger Sikes" userId="bd310b74-3194-4ebd-b898-9a504974f015" providerId="ADAL" clId="{C53C3F03-C74F-2548-9F62-B79543A472D0}" dt="2024-07-02T19:41:34.984" v="40"/>
        <pc:sldMkLst>
          <pc:docMk/>
          <pc:sldMk cId="1022670121" sldId="422"/>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41:34.984" v="40"/>
              <pc2:cmMkLst xmlns:pc2="http://schemas.microsoft.com/office/powerpoint/2019/9/main/command">
                <pc:docMk/>
                <pc:sldMk cId="1022670121" sldId="422"/>
                <pc2:cmMk id="{A65DC2BE-59DF-0744-9AEB-BE7242384D92}"/>
              </pc2:cmMkLst>
            </pc226:cmChg>
          </p:ext>
        </pc:extLst>
      </pc:sldChg>
      <pc:sldChg chg="addCm">
        <pc:chgData name="Belinda Messenger Sikes" userId="bd310b74-3194-4ebd-b898-9a504974f015" providerId="ADAL" clId="{C53C3F03-C74F-2548-9F62-B79543A472D0}" dt="2024-06-26T22:31:00.760" v="0"/>
        <pc:sldMkLst>
          <pc:docMk/>
          <pc:sldMk cId="2106527764" sldId="427"/>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31:00.760" v="0"/>
              <pc2:cmMkLst xmlns:pc2="http://schemas.microsoft.com/office/powerpoint/2019/9/main/command">
                <pc:docMk/>
                <pc:sldMk cId="2106527764" sldId="427"/>
                <pc2:cmMk id="{C4B62C2C-91F1-324B-8DB2-0A343AC37DF8}"/>
              </pc2:cmMkLst>
            </pc226:cmChg>
          </p:ext>
        </pc:extLst>
      </pc:sldChg>
      <pc:sldChg chg="addCm">
        <pc:chgData name="Belinda Messenger Sikes" userId="bd310b74-3194-4ebd-b898-9a504974f015" providerId="ADAL" clId="{C53C3F03-C74F-2548-9F62-B79543A472D0}" dt="2024-07-02T19:20:47.696" v="29"/>
        <pc:sldMkLst>
          <pc:docMk/>
          <pc:sldMk cId="3351534377" sldId="430"/>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20:47.696" v="29"/>
              <pc2:cmMkLst xmlns:pc2="http://schemas.microsoft.com/office/powerpoint/2019/9/main/command">
                <pc:docMk/>
                <pc:sldMk cId="3351534377" sldId="430"/>
                <pc2:cmMk id="{31CE9BE0-C56F-5B47-AEC8-3037E5E533F9}"/>
              </pc2:cmMkLst>
            </pc226:cmChg>
          </p:ext>
        </pc:extLst>
      </pc:sldChg>
      <pc:sldChg chg="addCm">
        <pc:chgData name="Belinda Messenger Sikes" userId="bd310b74-3194-4ebd-b898-9a504974f015" providerId="ADAL" clId="{C53C3F03-C74F-2548-9F62-B79543A472D0}" dt="2024-07-02T19:25:04.657" v="32"/>
        <pc:sldMkLst>
          <pc:docMk/>
          <pc:sldMk cId="1830020035" sldId="432"/>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1:54.265" v="9"/>
              <pc2:cmMkLst xmlns:pc2="http://schemas.microsoft.com/office/powerpoint/2019/9/main/command">
                <pc:docMk/>
                <pc:sldMk cId="1830020035" sldId="432"/>
                <pc2:cmMk id="{1442D110-AA0E-F643-B8DA-282EE92DE3C0}"/>
              </pc2:cmMkLst>
            </pc226:cmChg>
            <pc226:cmChg xmlns:pc226="http://schemas.microsoft.com/office/powerpoint/2022/06/main/command" chg="add">
              <pc226:chgData name="Belinda Messenger Sikes" userId="bd310b74-3194-4ebd-b898-9a504974f015" providerId="ADAL" clId="{C53C3F03-C74F-2548-9F62-B79543A472D0}" dt="2024-07-02T19:25:04.657" v="32"/>
              <pc2:cmMkLst xmlns:pc2="http://schemas.microsoft.com/office/powerpoint/2019/9/main/command">
                <pc:docMk/>
                <pc:sldMk cId="1830020035" sldId="432"/>
                <pc2:cmMk id="{EF5A1299-C9FE-8941-8C36-3BE2C2B37D62}"/>
              </pc2:cmMkLst>
            </pc226:cmChg>
          </p:ext>
        </pc:extLst>
      </pc:sldChg>
      <pc:sldChg chg="addCm">
        <pc:chgData name="Belinda Messenger Sikes" userId="bd310b74-3194-4ebd-b898-9a504974f015" providerId="ADAL" clId="{C53C3F03-C74F-2548-9F62-B79543A472D0}" dt="2024-07-02T19:40:30.589" v="39"/>
        <pc:sldMkLst>
          <pc:docMk/>
          <pc:sldMk cId="1967468879" sldId="433"/>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40:30.589" v="39"/>
              <pc2:cmMkLst xmlns:pc2="http://schemas.microsoft.com/office/powerpoint/2019/9/main/command">
                <pc:docMk/>
                <pc:sldMk cId="1967468879" sldId="433"/>
                <pc2:cmMk id="{0919F612-C1EC-AC45-9966-C2F171EC0B61}"/>
              </pc2:cmMkLst>
            </pc226:cmChg>
            <pc226:cmChg xmlns:pc226="http://schemas.microsoft.com/office/powerpoint/2022/06/main/command" chg="add">
              <pc226:chgData name="Belinda Messenger Sikes" userId="bd310b74-3194-4ebd-b898-9a504974f015" providerId="ADAL" clId="{C53C3F03-C74F-2548-9F62-B79543A472D0}" dt="2024-06-26T22:57:37.123" v="25"/>
              <pc2:cmMkLst xmlns:pc2="http://schemas.microsoft.com/office/powerpoint/2019/9/main/command">
                <pc:docMk/>
                <pc:sldMk cId="1967468879" sldId="433"/>
                <pc2:cmMk id="{15301F57-3557-F945-90B3-3FE5B61F3023}"/>
              </pc2:cmMkLst>
            </pc226:cmChg>
            <pc226:cmChg xmlns:pc226="http://schemas.microsoft.com/office/powerpoint/2022/06/main/command" chg="add">
              <pc226:chgData name="Belinda Messenger Sikes" userId="bd310b74-3194-4ebd-b898-9a504974f015" providerId="ADAL" clId="{C53C3F03-C74F-2548-9F62-B79543A472D0}" dt="2024-06-26T23:00:59.743" v="27"/>
              <pc2:cmMkLst xmlns:pc2="http://schemas.microsoft.com/office/powerpoint/2019/9/main/command">
                <pc:docMk/>
                <pc:sldMk cId="1967468879" sldId="433"/>
                <pc2:cmMk id="{9222EADC-DA81-DE4F-8E4E-3269337C191D}"/>
              </pc2:cmMkLst>
            </pc226:cmChg>
          </p:ext>
        </pc:extLst>
      </pc:sldChg>
      <pc:sldChg chg="addCm">
        <pc:chgData name="Belinda Messenger Sikes" userId="bd310b74-3194-4ebd-b898-9a504974f015" providerId="ADAL" clId="{C53C3F03-C74F-2548-9F62-B79543A472D0}" dt="2024-06-26T23:00:01.641" v="26"/>
        <pc:sldMkLst>
          <pc:docMk/>
          <pc:sldMk cId="2224819582" sldId="434"/>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3:00:01.641" v="26"/>
              <pc2:cmMkLst xmlns:pc2="http://schemas.microsoft.com/office/powerpoint/2019/9/main/command">
                <pc:docMk/>
                <pc:sldMk cId="2224819582" sldId="434"/>
                <pc2:cmMk id="{8BBE3A99-FC5B-1147-B1E4-C3DD40E17297}"/>
              </pc2:cmMkLst>
            </pc226:cmChg>
          </p:ext>
        </pc:extLst>
      </pc:sldChg>
      <pc:sldChg chg="addCm">
        <pc:chgData name="Belinda Messenger Sikes" userId="bd310b74-3194-4ebd-b898-9a504974f015" providerId="ADAL" clId="{C53C3F03-C74F-2548-9F62-B79543A472D0}" dt="2024-06-26T22:52:44.730" v="18"/>
        <pc:sldMkLst>
          <pc:docMk/>
          <pc:sldMk cId="390829735" sldId="435"/>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2:44.730" v="18"/>
              <pc2:cmMkLst xmlns:pc2="http://schemas.microsoft.com/office/powerpoint/2019/9/main/command">
                <pc:docMk/>
                <pc:sldMk cId="390829735" sldId="435"/>
                <pc2:cmMk id="{844F7998-3794-754B-B872-B585C41B7011}"/>
              </pc2:cmMkLst>
            </pc226:cmChg>
          </p:ext>
        </pc:extLst>
      </pc:sldChg>
      <pc:sldChg chg="addCm">
        <pc:chgData name="Belinda Messenger Sikes" userId="bd310b74-3194-4ebd-b898-9a504974f015" providerId="ADAL" clId="{C53C3F03-C74F-2548-9F62-B79543A472D0}" dt="2024-06-26T22:53:14.739" v="19"/>
        <pc:sldMkLst>
          <pc:docMk/>
          <pc:sldMk cId="3399490029" sldId="438"/>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3:14.739" v="19"/>
              <pc2:cmMkLst xmlns:pc2="http://schemas.microsoft.com/office/powerpoint/2019/9/main/command">
                <pc:docMk/>
                <pc:sldMk cId="3399490029" sldId="438"/>
                <pc2:cmMk id="{82615EE4-DE49-0743-893E-954F321C5526}"/>
              </pc2:cmMkLst>
            </pc226:cmChg>
          </p:ext>
        </pc:extLst>
      </pc:sldChg>
      <pc:sldChg chg="addCm">
        <pc:chgData name="Belinda Messenger Sikes" userId="bd310b74-3194-4ebd-b898-9a504974f015" providerId="ADAL" clId="{C53C3F03-C74F-2548-9F62-B79543A472D0}" dt="2024-07-02T19:24:16.997" v="31"/>
        <pc:sldMkLst>
          <pc:docMk/>
          <pc:sldMk cId="2027638352" sldId="442"/>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0:02.194" v="6"/>
              <pc2:cmMkLst xmlns:pc2="http://schemas.microsoft.com/office/powerpoint/2019/9/main/command">
                <pc:docMk/>
                <pc:sldMk cId="2027638352" sldId="442"/>
                <pc2:cmMk id="{BE8C2D22-53D5-E74E-824B-F128F1E68D1E}"/>
              </pc2:cmMkLst>
            </pc226:cmChg>
            <pc226:cmChg xmlns:pc226="http://schemas.microsoft.com/office/powerpoint/2022/06/main/command" chg="add">
              <pc226:chgData name="Belinda Messenger Sikes" userId="bd310b74-3194-4ebd-b898-9a504974f015" providerId="ADAL" clId="{C53C3F03-C74F-2548-9F62-B79543A472D0}" dt="2024-06-26T22:40:31.432" v="7"/>
              <pc2:cmMkLst xmlns:pc2="http://schemas.microsoft.com/office/powerpoint/2019/9/main/command">
                <pc:docMk/>
                <pc:sldMk cId="2027638352" sldId="442"/>
                <pc2:cmMk id="{CA2C5369-6717-EB45-8C58-484B1A2C9B40}"/>
              </pc2:cmMkLst>
            </pc226:cmChg>
            <pc226:cmChg xmlns:pc226="http://schemas.microsoft.com/office/powerpoint/2022/06/main/command" chg="add">
              <pc226:chgData name="Belinda Messenger Sikes" userId="bd310b74-3194-4ebd-b898-9a504974f015" providerId="ADAL" clId="{C53C3F03-C74F-2548-9F62-B79543A472D0}" dt="2024-06-26T22:41:09.195" v="8"/>
              <pc2:cmMkLst xmlns:pc2="http://schemas.microsoft.com/office/powerpoint/2019/9/main/command">
                <pc:docMk/>
                <pc:sldMk cId="2027638352" sldId="442"/>
                <pc2:cmMk id="{EA040AA1-1C65-F145-9C02-9CC67235E159}"/>
              </pc2:cmMkLst>
            </pc226:cmChg>
            <pc226:cmChg xmlns:pc226="http://schemas.microsoft.com/office/powerpoint/2022/06/main/command" chg="add">
              <pc226:chgData name="Belinda Messenger Sikes" userId="bd310b74-3194-4ebd-b898-9a504974f015" providerId="ADAL" clId="{C53C3F03-C74F-2548-9F62-B79543A472D0}" dt="2024-06-26T22:39:15.927" v="5"/>
              <pc2:cmMkLst xmlns:pc2="http://schemas.microsoft.com/office/powerpoint/2019/9/main/command">
                <pc:docMk/>
                <pc:sldMk cId="2027638352" sldId="442"/>
                <pc2:cmMk id="{4D6C8DC9-0C73-E746-BAD8-096BCAE3EE4D}"/>
              </pc2:cmMkLst>
            </pc226:cmChg>
            <pc226:cmChg xmlns:pc226="http://schemas.microsoft.com/office/powerpoint/2022/06/main/command" chg="add">
              <pc226:chgData name="Belinda Messenger Sikes" userId="bd310b74-3194-4ebd-b898-9a504974f015" providerId="ADAL" clId="{C53C3F03-C74F-2548-9F62-B79543A472D0}" dt="2024-07-02T19:24:16.997" v="31"/>
              <pc2:cmMkLst xmlns:pc2="http://schemas.microsoft.com/office/powerpoint/2019/9/main/command">
                <pc:docMk/>
                <pc:sldMk cId="2027638352" sldId="442"/>
                <pc2:cmMk id="{5B8B2CEC-1A5D-A848-B261-DD429D91DE08}"/>
              </pc2:cmMkLst>
            </pc226:cmChg>
          </p:ext>
        </pc:extLst>
      </pc:sldChg>
      <pc:sldChg chg="addCm">
        <pc:chgData name="Belinda Messenger Sikes" userId="bd310b74-3194-4ebd-b898-9a504974f015" providerId="ADAL" clId="{C53C3F03-C74F-2548-9F62-B79543A472D0}" dt="2024-06-26T22:45:03.358" v="11"/>
        <pc:sldMkLst>
          <pc:docMk/>
          <pc:sldMk cId="320560452" sldId="443"/>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5:03.358" v="11"/>
              <pc2:cmMkLst xmlns:pc2="http://schemas.microsoft.com/office/powerpoint/2019/9/main/command">
                <pc:docMk/>
                <pc:sldMk cId="320560452" sldId="443"/>
                <pc2:cmMk id="{7BCE19AA-8610-0D4F-8E17-FC81040FE5A4}"/>
              </pc2:cmMkLst>
            </pc226:cmChg>
          </p:ext>
        </pc:extLst>
      </pc:sldChg>
      <pc:sldChg chg="addCm">
        <pc:chgData name="Belinda Messenger Sikes" userId="bd310b74-3194-4ebd-b898-9a504974f015" providerId="ADAL" clId="{C53C3F03-C74F-2548-9F62-B79543A472D0}" dt="2024-06-26T22:46:38.717" v="13"/>
        <pc:sldMkLst>
          <pc:docMk/>
          <pc:sldMk cId="923946652" sldId="444"/>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46:38.717" v="13"/>
              <pc2:cmMkLst xmlns:pc2="http://schemas.microsoft.com/office/powerpoint/2019/9/main/command">
                <pc:docMk/>
                <pc:sldMk cId="923946652" sldId="444"/>
                <pc2:cmMk id="{37FE33F8-6B9F-1B4F-8E34-9D911F2A6DF8}"/>
              </pc2:cmMkLst>
            </pc226:cmChg>
          </p:ext>
        </pc:extLst>
      </pc:sldChg>
      <pc:sldChg chg="addCm">
        <pc:chgData name="Belinda Messenger Sikes" userId="bd310b74-3194-4ebd-b898-9a504974f015" providerId="ADAL" clId="{C53C3F03-C74F-2548-9F62-B79543A472D0}" dt="2024-06-26T23:03:12.900" v="28"/>
        <pc:sldMkLst>
          <pc:docMk/>
          <pc:sldMk cId="2239328010" sldId="445"/>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3:03:12.900" v="28"/>
              <pc2:cmMkLst xmlns:pc2="http://schemas.microsoft.com/office/powerpoint/2019/9/main/command">
                <pc:docMk/>
                <pc:sldMk cId="2239328010" sldId="445"/>
                <pc2:cmMk id="{76006A9D-851A-6D40-956B-5E4129311D93}"/>
              </pc2:cmMkLst>
            </pc226:cmChg>
          </p:ext>
        </pc:extLst>
      </pc:sldChg>
      <pc:sldChg chg="addCm">
        <pc:chgData name="Belinda Messenger Sikes" userId="bd310b74-3194-4ebd-b898-9a504974f015" providerId="ADAL" clId="{C53C3F03-C74F-2548-9F62-B79543A472D0}" dt="2024-06-26T22:37:46.275" v="4"/>
        <pc:sldMkLst>
          <pc:docMk/>
          <pc:sldMk cId="783365090" sldId="448"/>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37:46.275" v="4"/>
              <pc2:cmMkLst xmlns:pc2="http://schemas.microsoft.com/office/powerpoint/2019/9/main/command">
                <pc:docMk/>
                <pc:sldMk cId="783365090" sldId="448"/>
                <pc2:cmMk id="{FCFB8469-0FC9-EB45-868D-19F5D4979022}"/>
              </pc2:cmMkLst>
            </pc226:cmChg>
          </p:ext>
        </pc:extLst>
      </pc:sldChg>
      <pc:sldChg chg="addCm">
        <pc:chgData name="Belinda Messenger Sikes" userId="bd310b74-3194-4ebd-b898-9a504974f015" providerId="ADAL" clId="{C53C3F03-C74F-2548-9F62-B79543A472D0}" dt="2024-07-02T19:26:12.243" v="33"/>
        <pc:sldMkLst>
          <pc:docMk/>
          <pc:sldMk cId="2589167384" sldId="449"/>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26:12.243" v="33"/>
              <pc2:cmMkLst xmlns:pc2="http://schemas.microsoft.com/office/powerpoint/2019/9/main/command">
                <pc:docMk/>
                <pc:sldMk cId="2589167384" sldId="449"/>
                <pc2:cmMk id="{131F1929-6421-9947-B2CC-2341F2C84284}"/>
              </pc2:cmMkLst>
            </pc226:cmChg>
            <pc226:cmChg xmlns:pc226="http://schemas.microsoft.com/office/powerpoint/2022/06/main/command" chg="add">
              <pc226:chgData name="Belinda Messenger Sikes" userId="bd310b74-3194-4ebd-b898-9a504974f015" providerId="ADAL" clId="{C53C3F03-C74F-2548-9F62-B79543A472D0}" dt="2024-06-26T22:42:36.904" v="10"/>
              <pc2:cmMkLst xmlns:pc2="http://schemas.microsoft.com/office/powerpoint/2019/9/main/command">
                <pc:docMk/>
                <pc:sldMk cId="2589167384" sldId="449"/>
                <pc2:cmMk id="{5CA3D0B6-D276-C040-A1D3-8EE764525AD4}"/>
              </pc2:cmMkLst>
            </pc226:cmChg>
          </p:ext>
        </pc:extLst>
      </pc:sldChg>
      <pc:sldChg chg="addCm delCm">
        <pc:chgData name="Belinda Messenger Sikes" userId="bd310b74-3194-4ebd-b898-9a504974f015" providerId="ADAL" clId="{C53C3F03-C74F-2548-9F62-B79543A472D0}" dt="2024-06-26T22:54:52.972" v="22"/>
        <pc:sldMkLst>
          <pc:docMk/>
          <pc:sldMk cId="2686048352" sldId="450"/>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4:52.972" v="22"/>
              <pc2:cmMkLst xmlns:pc2="http://schemas.microsoft.com/office/powerpoint/2019/9/main/command">
                <pc:docMk/>
                <pc:sldMk cId="2686048352" sldId="450"/>
                <pc2:cmMk id="{A23B215F-A783-5E4A-9583-3551B28F2E70}"/>
              </pc2:cmMkLst>
            </pc226:cmChg>
            <pc226:cmChg xmlns:pc226="http://schemas.microsoft.com/office/powerpoint/2022/06/main/command" chg="add del">
              <pc226:chgData name="Belinda Messenger Sikes" userId="bd310b74-3194-4ebd-b898-9a504974f015" providerId="ADAL" clId="{C53C3F03-C74F-2548-9F62-B79543A472D0}" dt="2024-06-26T22:54:10.794" v="20"/>
              <pc2:cmMkLst xmlns:pc2="http://schemas.microsoft.com/office/powerpoint/2019/9/main/command">
                <pc:docMk/>
                <pc:sldMk cId="2686048352" sldId="450"/>
                <pc2:cmMk id="{ED717A8E-815F-D947-BE42-792B168105F5}"/>
              </pc2:cmMkLst>
            </pc226:cmChg>
            <pc226:cmChg xmlns:pc226="http://schemas.microsoft.com/office/powerpoint/2022/06/main/command" chg="add del">
              <pc226:chgData name="Belinda Messenger Sikes" userId="bd310b74-3194-4ebd-b898-9a504974f015" providerId="ADAL" clId="{C53C3F03-C74F-2548-9F62-B79543A472D0}" dt="2024-06-26T22:54:13.560" v="21"/>
              <pc2:cmMkLst xmlns:pc2="http://schemas.microsoft.com/office/powerpoint/2019/9/main/command">
                <pc:docMk/>
                <pc:sldMk cId="2686048352" sldId="450"/>
                <pc2:cmMk id="{5A0C89BB-AFA5-7248-B25E-49CD8C3D32C1}"/>
              </pc2:cmMkLst>
            </pc226:cmChg>
          </p:ext>
        </pc:extLst>
      </pc:sldChg>
      <pc:sldChg chg="addCm modCm">
        <pc:chgData name="Belinda Messenger Sikes" userId="bd310b74-3194-4ebd-b898-9a504974f015" providerId="ADAL" clId="{C53C3F03-C74F-2548-9F62-B79543A472D0}" dt="2024-06-26T22:55:11.109" v="23"/>
        <pc:sldMkLst>
          <pc:docMk/>
          <pc:sldMk cId="75159252" sldId="451"/>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5:11.109" v="23"/>
              <pc2:cmMkLst xmlns:pc2="http://schemas.microsoft.com/office/powerpoint/2019/9/main/command">
                <pc:docMk/>
                <pc:sldMk cId="75159252" sldId="451"/>
                <pc2:cmMk id="{8DC88E4D-40E9-124D-AC7B-0D4CA5A0EE9E}"/>
              </pc2:cmMkLst>
              <pc226:cmRplyChg chg="add">
                <pc226:chgData name="Belinda Messenger Sikes" userId="bd310b74-3194-4ebd-b898-9a504974f015" providerId="ADAL" clId="{C53C3F03-C74F-2548-9F62-B79543A472D0}" dt="2024-06-26T22:55:11.109" v="23"/>
                <pc2:cmRplyMkLst xmlns:pc2="http://schemas.microsoft.com/office/powerpoint/2019/9/main/command">
                  <pc:docMk/>
                  <pc:sldMk cId="75159252" sldId="451"/>
                  <pc2:cmMk id="{8DC88E4D-40E9-124D-AC7B-0D4CA5A0EE9E}"/>
                  <pc2:cmRplyMk id="{8C6A16B4-1A30-1A40-8589-A4059F153E99}"/>
                </pc2:cmRplyMkLst>
              </pc226:cmRplyChg>
            </pc226:cmChg>
          </p:ext>
        </pc:extLst>
      </pc:sldChg>
      <pc:sldChg chg="addCm">
        <pc:chgData name="Belinda Messenger Sikes" userId="bd310b74-3194-4ebd-b898-9a504974f015" providerId="ADAL" clId="{C53C3F03-C74F-2548-9F62-B79543A472D0}" dt="2024-07-02T19:27:50.436" v="34"/>
        <pc:sldMkLst>
          <pc:docMk/>
          <pc:sldMk cId="4050247588" sldId="452"/>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27:50.436" v="34"/>
              <pc2:cmMkLst xmlns:pc2="http://schemas.microsoft.com/office/powerpoint/2019/9/main/command">
                <pc:docMk/>
                <pc:sldMk cId="4050247588" sldId="452"/>
                <pc2:cmMk id="{33EFBCE1-25D2-4343-ABC3-D0D1B5FA119A}"/>
              </pc2:cmMkLst>
            </pc226:cmChg>
          </p:ext>
        </pc:extLst>
      </pc:sldChg>
      <pc:sldChg chg="addCm">
        <pc:chgData name="Belinda Messenger Sikes" userId="bd310b74-3194-4ebd-b898-9a504974f015" providerId="ADAL" clId="{C53C3F03-C74F-2548-9F62-B79543A472D0}" dt="2024-06-26T22:52:12.741" v="17"/>
        <pc:sldMkLst>
          <pc:docMk/>
          <pc:sldMk cId="1374166020" sldId="454"/>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6-26T22:52:12.741" v="17"/>
              <pc2:cmMkLst xmlns:pc2="http://schemas.microsoft.com/office/powerpoint/2019/9/main/command">
                <pc:docMk/>
                <pc:sldMk cId="1374166020" sldId="454"/>
                <pc2:cmMk id="{F70C2528-ABC5-D946-BB9C-A7FCC78A8C2A}"/>
              </pc2:cmMkLst>
            </pc226:cmChg>
          </p:ext>
        </pc:extLst>
      </pc:sldChg>
      <pc:sldChg chg="addCm">
        <pc:chgData name="Belinda Messenger Sikes" userId="bd310b74-3194-4ebd-b898-9a504974f015" providerId="ADAL" clId="{C53C3F03-C74F-2548-9F62-B79543A472D0}" dt="2024-07-02T19:39:19.844" v="38"/>
        <pc:sldMkLst>
          <pc:docMk/>
          <pc:sldMk cId="3624985076" sldId="459"/>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39:19.844" v="38"/>
              <pc2:cmMkLst xmlns:pc2="http://schemas.microsoft.com/office/powerpoint/2019/9/main/command">
                <pc:docMk/>
                <pc:sldMk cId="3624985076" sldId="459"/>
                <pc2:cmMk id="{0532B4C0-E77B-184A-82FB-77F1A79ED903}"/>
              </pc2:cmMkLst>
            </pc226:cmChg>
          </p:ext>
        </pc:extLst>
      </pc:sldChg>
      <pc:sldChg chg="addCm">
        <pc:chgData name="Belinda Messenger Sikes" userId="bd310b74-3194-4ebd-b898-9a504974f015" providerId="ADAL" clId="{C53C3F03-C74F-2548-9F62-B79543A472D0}" dt="2024-07-02T19:31:35.589" v="36"/>
        <pc:sldMkLst>
          <pc:docMk/>
          <pc:sldMk cId="513896101" sldId="463"/>
        </pc:sldMkLst>
        <pc:extLst>
          <p:ext xmlns:p="http://schemas.openxmlformats.org/presentationml/2006/main" uri="{D6D511B9-2390-475A-947B-AFAB55BFBCF1}">
            <pc226:cmChg xmlns:pc226="http://schemas.microsoft.com/office/powerpoint/2022/06/main/command" chg="add">
              <pc226:chgData name="Belinda Messenger Sikes" userId="bd310b74-3194-4ebd-b898-9a504974f015" providerId="ADAL" clId="{C53C3F03-C74F-2548-9F62-B79543A472D0}" dt="2024-07-02T19:31:35.589" v="36"/>
              <pc2:cmMkLst xmlns:pc2="http://schemas.microsoft.com/office/powerpoint/2019/9/main/command">
                <pc:docMk/>
                <pc:sldMk cId="513896101" sldId="463"/>
                <pc2:cmMk id="{7AE026D2-7DF9-094F-8723-2258B592FF61}"/>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443945-7E5B-478B-A9A4-6E220A7A68AB}"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C4D59A29-0630-4413-B5FB-D34BC288352F}">
      <dgm:prSet/>
      <dgm:spPr/>
      <dgm:t>
        <a:bodyPr/>
        <a:lstStyle/>
        <a:p>
          <a:r>
            <a:rPr lang="en-US" dirty="0"/>
            <a:t>What does safe mean?</a:t>
          </a:r>
        </a:p>
      </dgm:t>
    </dgm:pt>
    <dgm:pt modelId="{73826144-0444-432A-9316-2334906902ED}" type="parTrans" cxnId="{C2CFBFC5-2F28-4025-85BA-479046EAC09E}">
      <dgm:prSet/>
      <dgm:spPr/>
      <dgm:t>
        <a:bodyPr/>
        <a:lstStyle/>
        <a:p>
          <a:endParaRPr lang="en-US"/>
        </a:p>
      </dgm:t>
    </dgm:pt>
    <dgm:pt modelId="{7401AC0C-3F50-4073-8E9B-BDE381BB8035}" type="sibTrans" cxnId="{C2CFBFC5-2F28-4025-85BA-479046EAC09E}">
      <dgm:prSet/>
      <dgm:spPr/>
      <dgm:t>
        <a:bodyPr/>
        <a:lstStyle/>
        <a:p>
          <a:endParaRPr lang="en-US"/>
        </a:p>
      </dgm:t>
    </dgm:pt>
    <dgm:pt modelId="{4D167CD8-6498-4BED-BCDF-F0F5652CD454}">
      <dgm:prSet/>
      <dgm:spPr/>
      <dgm:t>
        <a:bodyPr/>
        <a:lstStyle/>
        <a:p>
          <a:r>
            <a:rPr lang="en-US" dirty="0"/>
            <a:t>Toxicity: acute and chronic</a:t>
          </a:r>
        </a:p>
      </dgm:t>
    </dgm:pt>
    <dgm:pt modelId="{00C5E833-A925-4647-9EFA-7B30E77CE71C}" type="parTrans" cxnId="{933794A5-CBFC-4C0D-AFA1-24FD04B05858}">
      <dgm:prSet/>
      <dgm:spPr/>
      <dgm:t>
        <a:bodyPr/>
        <a:lstStyle/>
        <a:p>
          <a:endParaRPr lang="en-US"/>
        </a:p>
      </dgm:t>
    </dgm:pt>
    <dgm:pt modelId="{4DC41AA0-F08D-4F39-96E3-BCCAD8228852}" type="sibTrans" cxnId="{933794A5-CBFC-4C0D-AFA1-24FD04B05858}">
      <dgm:prSet/>
      <dgm:spPr/>
      <dgm:t>
        <a:bodyPr/>
        <a:lstStyle/>
        <a:p>
          <a:endParaRPr lang="en-US"/>
        </a:p>
      </dgm:t>
    </dgm:pt>
    <dgm:pt modelId="{B07CB82B-9AF8-477D-903F-7908215BCE64}">
      <dgm:prSet/>
      <dgm:spPr/>
      <dgm:t>
        <a:bodyPr/>
        <a:lstStyle/>
        <a:p>
          <a:r>
            <a:rPr lang="en-US" dirty="0"/>
            <a:t>Choosing less toxic pesticides</a:t>
          </a:r>
        </a:p>
      </dgm:t>
    </dgm:pt>
    <dgm:pt modelId="{DEE97BCE-BED1-4407-A04F-42967B067D37}" type="parTrans" cxnId="{49B09D98-1A0B-49A8-B492-5230CC4B57DF}">
      <dgm:prSet/>
      <dgm:spPr/>
      <dgm:t>
        <a:bodyPr/>
        <a:lstStyle/>
        <a:p>
          <a:endParaRPr lang="en-US"/>
        </a:p>
      </dgm:t>
    </dgm:pt>
    <dgm:pt modelId="{82AC132D-CC99-4522-AB31-F7EDF785C419}" type="sibTrans" cxnId="{49B09D98-1A0B-49A8-B492-5230CC4B57DF}">
      <dgm:prSet/>
      <dgm:spPr/>
      <dgm:t>
        <a:bodyPr/>
        <a:lstStyle/>
        <a:p>
          <a:endParaRPr lang="en-US"/>
        </a:p>
      </dgm:t>
    </dgm:pt>
    <dgm:pt modelId="{EFFEF229-2F71-410D-9265-C905A72070C0}">
      <dgm:prSet/>
      <dgm:spPr/>
      <dgm:t>
        <a:bodyPr/>
        <a:lstStyle/>
        <a:p>
          <a:r>
            <a:rPr lang="en-US" dirty="0"/>
            <a:t>Reducing exposure/risks</a:t>
          </a:r>
        </a:p>
      </dgm:t>
    </dgm:pt>
    <dgm:pt modelId="{343056CA-0DD7-40C5-A17E-23DDE321E170}" type="parTrans" cxnId="{5BFA5C45-3581-46AC-BCEE-6B0E806E4DEB}">
      <dgm:prSet/>
      <dgm:spPr/>
      <dgm:t>
        <a:bodyPr/>
        <a:lstStyle/>
        <a:p>
          <a:endParaRPr lang="en-US"/>
        </a:p>
      </dgm:t>
    </dgm:pt>
    <dgm:pt modelId="{FB03D969-48F7-45D8-869B-0263CCFFD60E}" type="sibTrans" cxnId="{5BFA5C45-3581-46AC-BCEE-6B0E806E4DEB}">
      <dgm:prSet/>
      <dgm:spPr/>
      <dgm:t>
        <a:bodyPr/>
        <a:lstStyle/>
        <a:p>
          <a:endParaRPr lang="en-US"/>
        </a:p>
      </dgm:t>
    </dgm:pt>
    <dgm:pt modelId="{A7963401-FC96-0A41-9FAD-90944A61BDDE}">
      <dgm:prSet/>
      <dgm:spPr/>
      <dgm:t>
        <a:bodyPr/>
        <a:lstStyle/>
        <a:p>
          <a:endParaRPr lang="en-US" dirty="0"/>
        </a:p>
      </dgm:t>
    </dgm:pt>
    <dgm:pt modelId="{792D1EDC-3B53-0D40-8AE7-FABF492DD64A}" type="parTrans" cxnId="{528A1A11-A495-6745-AD21-DF4CFEF1F4AA}">
      <dgm:prSet/>
      <dgm:spPr/>
      <dgm:t>
        <a:bodyPr/>
        <a:lstStyle/>
        <a:p>
          <a:endParaRPr lang="en-US"/>
        </a:p>
      </dgm:t>
    </dgm:pt>
    <dgm:pt modelId="{AD1D4903-E483-924A-9B22-0D1641C0D0B2}" type="sibTrans" cxnId="{528A1A11-A495-6745-AD21-DF4CFEF1F4AA}">
      <dgm:prSet/>
      <dgm:spPr/>
      <dgm:t>
        <a:bodyPr/>
        <a:lstStyle/>
        <a:p>
          <a:endParaRPr lang="en-US"/>
        </a:p>
      </dgm:t>
    </dgm:pt>
    <dgm:pt modelId="{5E1BBD62-4F0D-6944-8725-B724791C42AC}" type="pres">
      <dgm:prSet presAssocID="{A5443945-7E5B-478B-A9A4-6E220A7A68AB}" presName="vert0" presStyleCnt="0">
        <dgm:presLayoutVars>
          <dgm:dir/>
          <dgm:animOne val="branch"/>
          <dgm:animLvl val="lvl"/>
        </dgm:presLayoutVars>
      </dgm:prSet>
      <dgm:spPr/>
    </dgm:pt>
    <dgm:pt modelId="{A90C1E6E-9AF6-EA47-B820-478ED28FF404}" type="pres">
      <dgm:prSet presAssocID="{C4D59A29-0630-4413-B5FB-D34BC288352F}" presName="thickLine" presStyleLbl="alignNode1" presStyleIdx="0" presStyleCnt="5"/>
      <dgm:spPr/>
    </dgm:pt>
    <dgm:pt modelId="{8AD1E284-7FC2-8741-9D1F-F6A4C1CA55B7}" type="pres">
      <dgm:prSet presAssocID="{C4D59A29-0630-4413-B5FB-D34BC288352F}" presName="horz1" presStyleCnt="0"/>
      <dgm:spPr/>
    </dgm:pt>
    <dgm:pt modelId="{841924EF-F149-F04E-9CDE-88D24B39F2FC}" type="pres">
      <dgm:prSet presAssocID="{C4D59A29-0630-4413-B5FB-D34BC288352F}" presName="tx1" presStyleLbl="revTx" presStyleIdx="0" presStyleCnt="5"/>
      <dgm:spPr/>
    </dgm:pt>
    <dgm:pt modelId="{7D5864CE-2F47-1A48-A4C9-FC755DFAD7E9}" type="pres">
      <dgm:prSet presAssocID="{C4D59A29-0630-4413-B5FB-D34BC288352F}" presName="vert1" presStyleCnt="0"/>
      <dgm:spPr/>
    </dgm:pt>
    <dgm:pt modelId="{710C4927-23C6-A743-88E8-A6B09982A5D6}" type="pres">
      <dgm:prSet presAssocID="{4D167CD8-6498-4BED-BCDF-F0F5652CD454}" presName="thickLine" presStyleLbl="alignNode1" presStyleIdx="1" presStyleCnt="5"/>
      <dgm:spPr/>
    </dgm:pt>
    <dgm:pt modelId="{E1443D21-A733-9346-9BF3-EA49FB01DE3F}" type="pres">
      <dgm:prSet presAssocID="{4D167CD8-6498-4BED-BCDF-F0F5652CD454}" presName="horz1" presStyleCnt="0"/>
      <dgm:spPr/>
    </dgm:pt>
    <dgm:pt modelId="{4015C5E9-716D-F447-896A-6F1130562835}" type="pres">
      <dgm:prSet presAssocID="{4D167CD8-6498-4BED-BCDF-F0F5652CD454}" presName="tx1" presStyleLbl="revTx" presStyleIdx="1" presStyleCnt="5"/>
      <dgm:spPr/>
    </dgm:pt>
    <dgm:pt modelId="{9CC00CE2-039D-9F4B-83C8-2AABF2AFECD2}" type="pres">
      <dgm:prSet presAssocID="{4D167CD8-6498-4BED-BCDF-F0F5652CD454}" presName="vert1" presStyleCnt="0"/>
      <dgm:spPr/>
    </dgm:pt>
    <dgm:pt modelId="{1C974626-B310-4F4C-8D91-EBC487CF6D0A}" type="pres">
      <dgm:prSet presAssocID="{EFFEF229-2F71-410D-9265-C905A72070C0}" presName="thickLine" presStyleLbl="alignNode1" presStyleIdx="2" presStyleCnt="5"/>
      <dgm:spPr/>
    </dgm:pt>
    <dgm:pt modelId="{D685157C-3031-FC4A-A800-E175288DB187}" type="pres">
      <dgm:prSet presAssocID="{EFFEF229-2F71-410D-9265-C905A72070C0}" presName="horz1" presStyleCnt="0"/>
      <dgm:spPr/>
    </dgm:pt>
    <dgm:pt modelId="{78BAB116-8D70-DB44-B7C0-4CA686A3C279}" type="pres">
      <dgm:prSet presAssocID="{EFFEF229-2F71-410D-9265-C905A72070C0}" presName="tx1" presStyleLbl="revTx" presStyleIdx="2" presStyleCnt="5"/>
      <dgm:spPr/>
    </dgm:pt>
    <dgm:pt modelId="{80983C58-83EC-5248-B4ED-FFBBD013F23E}" type="pres">
      <dgm:prSet presAssocID="{EFFEF229-2F71-410D-9265-C905A72070C0}" presName="vert1" presStyleCnt="0"/>
      <dgm:spPr/>
    </dgm:pt>
    <dgm:pt modelId="{460264F3-53FB-C941-926A-CD05E7381713}" type="pres">
      <dgm:prSet presAssocID="{B07CB82B-9AF8-477D-903F-7908215BCE64}" presName="thickLine" presStyleLbl="alignNode1" presStyleIdx="3" presStyleCnt="5"/>
      <dgm:spPr/>
    </dgm:pt>
    <dgm:pt modelId="{2A501C69-3947-A448-9420-924601B7D6E6}" type="pres">
      <dgm:prSet presAssocID="{B07CB82B-9AF8-477D-903F-7908215BCE64}" presName="horz1" presStyleCnt="0"/>
      <dgm:spPr/>
    </dgm:pt>
    <dgm:pt modelId="{C2D58866-D350-2F4B-A444-73E1DA7EDDA7}" type="pres">
      <dgm:prSet presAssocID="{B07CB82B-9AF8-477D-903F-7908215BCE64}" presName="tx1" presStyleLbl="revTx" presStyleIdx="3" presStyleCnt="5"/>
      <dgm:spPr/>
    </dgm:pt>
    <dgm:pt modelId="{C40A4E98-6219-D144-A5BF-A03E848F6721}" type="pres">
      <dgm:prSet presAssocID="{B07CB82B-9AF8-477D-903F-7908215BCE64}" presName="vert1" presStyleCnt="0"/>
      <dgm:spPr/>
    </dgm:pt>
    <dgm:pt modelId="{DAE87DF7-C0CF-6B43-858E-1387A7B48399}" type="pres">
      <dgm:prSet presAssocID="{A7963401-FC96-0A41-9FAD-90944A61BDDE}" presName="thickLine" presStyleLbl="alignNode1" presStyleIdx="4" presStyleCnt="5"/>
      <dgm:spPr/>
    </dgm:pt>
    <dgm:pt modelId="{E512092E-00E6-2543-9D53-9A519FCE24A6}" type="pres">
      <dgm:prSet presAssocID="{A7963401-FC96-0A41-9FAD-90944A61BDDE}" presName="horz1" presStyleCnt="0"/>
      <dgm:spPr/>
    </dgm:pt>
    <dgm:pt modelId="{5B064648-3B5C-A44C-B6AE-E5F3D9B2BEDB}" type="pres">
      <dgm:prSet presAssocID="{A7963401-FC96-0A41-9FAD-90944A61BDDE}" presName="tx1" presStyleLbl="revTx" presStyleIdx="4" presStyleCnt="5"/>
      <dgm:spPr/>
    </dgm:pt>
    <dgm:pt modelId="{FCBE93AC-F8A4-DC43-8019-5A889962D2BF}" type="pres">
      <dgm:prSet presAssocID="{A7963401-FC96-0A41-9FAD-90944A61BDDE}" presName="vert1" presStyleCnt="0"/>
      <dgm:spPr/>
    </dgm:pt>
  </dgm:ptLst>
  <dgm:cxnLst>
    <dgm:cxn modelId="{528A1A11-A495-6745-AD21-DF4CFEF1F4AA}" srcId="{A5443945-7E5B-478B-A9A4-6E220A7A68AB}" destId="{A7963401-FC96-0A41-9FAD-90944A61BDDE}" srcOrd="4" destOrd="0" parTransId="{792D1EDC-3B53-0D40-8AE7-FABF492DD64A}" sibTransId="{AD1D4903-E483-924A-9B22-0D1641C0D0B2}"/>
    <dgm:cxn modelId="{6FBB8027-2577-FC40-B1EE-0E82EC70B237}" type="presOf" srcId="{A7963401-FC96-0A41-9FAD-90944A61BDDE}" destId="{5B064648-3B5C-A44C-B6AE-E5F3D9B2BEDB}" srcOrd="0" destOrd="0" presId="urn:microsoft.com/office/officeart/2008/layout/LinedList"/>
    <dgm:cxn modelId="{5BFA5C45-3581-46AC-BCEE-6B0E806E4DEB}" srcId="{A5443945-7E5B-478B-A9A4-6E220A7A68AB}" destId="{EFFEF229-2F71-410D-9265-C905A72070C0}" srcOrd="2" destOrd="0" parTransId="{343056CA-0DD7-40C5-A17E-23DDE321E170}" sibTransId="{FB03D969-48F7-45D8-869B-0263CCFFD60E}"/>
    <dgm:cxn modelId="{42C5575D-2DE4-9D4A-A458-35AE6AB888B1}" type="presOf" srcId="{A5443945-7E5B-478B-A9A4-6E220A7A68AB}" destId="{5E1BBD62-4F0D-6944-8725-B724791C42AC}" srcOrd="0" destOrd="0" presId="urn:microsoft.com/office/officeart/2008/layout/LinedList"/>
    <dgm:cxn modelId="{56C98675-B6EB-7446-BE0B-AF7F64F53ABC}" type="presOf" srcId="{C4D59A29-0630-4413-B5FB-D34BC288352F}" destId="{841924EF-F149-F04E-9CDE-88D24B39F2FC}" srcOrd="0" destOrd="0" presId="urn:microsoft.com/office/officeart/2008/layout/LinedList"/>
    <dgm:cxn modelId="{49B09D98-1A0B-49A8-B492-5230CC4B57DF}" srcId="{A5443945-7E5B-478B-A9A4-6E220A7A68AB}" destId="{B07CB82B-9AF8-477D-903F-7908215BCE64}" srcOrd="3" destOrd="0" parTransId="{DEE97BCE-BED1-4407-A04F-42967B067D37}" sibTransId="{82AC132D-CC99-4522-AB31-F7EDF785C419}"/>
    <dgm:cxn modelId="{933794A5-CBFC-4C0D-AFA1-24FD04B05858}" srcId="{A5443945-7E5B-478B-A9A4-6E220A7A68AB}" destId="{4D167CD8-6498-4BED-BCDF-F0F5652CD454}" srcOrd="1" destOrd="0" parTransId="{00C5E833-A925-4647-9EFA-7B30E77CE71C}" sibTransId="{4DC41AA0-F08D-4F39-96E3-BCCAD8228852}"/>
    <dgm:cxn modelId="{AB55F1B2-91E6-4F46-A638-74039C6B11F6}" type="presOf" srcId="{B07CB82B-9AF8-477D-903F-7908215BCE64}" destId="{C2D58866-D350-2F4B-A444-73E1DA7EDDA7}" srcOrd="0" destOrd="0" presId="urn:microsoft.com/office/officeart/2008/layout/LinedList"/>
    <dgm:cxn modelId="{C2CFBFC5-2F28-4025-85BA-479046EAC09E}" srcId="{A5443945-7E5B-478B-A9A4-6E220A7A68AB}" destId="{C4D59A29-0630-4413-B5FB-D34BC288352F}" srcOrd="0" destOrd="0" parTransId="{73826144-0444-432A-9316-2334906902ED}" sibTransId="{7401AC0C-3F50-4073-8E9B-BDE381BB8035}"/>
    <dgm:cxn modelId="{A77B5FD1-A6A8-A949-B827-A601100EE0E1}" type="presOf" srcId="{4D167CD8-6498-4BED-BCDF-F0F5652CD454}" destId="{4015C5E9-716D-F447-896A-6F1130562835}" srcOrd="0" destOrd="0" presId="urn:microsoft.com/office/officeart/2008/layout/LinedList"/>
    <dgm:cxn modelId="{81D842F6-F88C-B842-822B-CC78FB645628}" type="presOf" srcId="{EFFEF229-2F71-410D-9265-C905A72070C0}" destId="{78BAB116-8D70-DB44-B7C0-4CA686A3C279}" srcOrd="0" destOrd="0" presId="urn:microsoft.com/office/officeart/2008/layout/LinedList"/>
    <dgm:cxn modelId="{3A75E396-4119-324E-9723-8052646142B4}" type="presParOf" srcId="{5E1BBD62-4F0D-6944-8725-B724791C42AC}" destId="{A90C1E6E-9AF6-EA47-B820-478ED28FF404}" srcOrd="0" destOrd="0" presId="urn:microsoft.com/office/officeart/2008/layout/LinedList"/>
    <dgm:cxn modelId="{53C01F32-8B23-B64A-BF2B-74C336038F70}" type="presParOf" srcId="{5E1BBD62-4F0D-6944-8725-B724791C42AC}" destId="{8AD1E284-7FC2-8741-9D1F-F6A4C1CA55B7}" srcOrd="1" destOrd="0" presId="urn:microsoft.com/office/officeart/2008/layout/LinedList"/>
    <dgm:cxn modelId="{43DFD9D4-4D1A-7F41-B105-E45A88FC16F7}" type="presParOf" srcId="{8AD1E284-7FC2-8741-9D1F-F6A4C1CA55B7}" destId="{841924EF-F149-F04E-9CDE-88D24B39F2FC}" srcOrd="0" destOrd="0" presId="urn:microsoft.com/office/officeart/2008/layout/LinedList"/>
    <dgm:cxn modelId="{66F1644C-DFC2-624E-987F-FC3D42323868}" type="presParOf" srcId="{8AD1E284-7FC2-8741-9D1F-F6A4C1CA55B7}" destId="{7D5864CE-2F47-1A48-A4C9-FC755DFAD7E9}" srcOrd="1" destOrd="0" presId="urn:microsoft.com/office/officeart/2008/layout/LinedList"/>
    <dgm:cxn modelId="{B606A231-9563-524B-99B0-CEF74B747172}" type="presParOf" srcId="{5E1BBD62-4F0D-6944-8725-B724791C42AC}" destId="{710C4927-23C6-A743-88E8-A6B09982A5D6}" srcOrd="2" destOrd="0" presId="urn:microsoft.com/office/officeart/2008/layout/LinedList"/>
    <dgm:cxn modelId="{D892B6D3-2A66-A04B-AFAD-0CA68DE73CC4}" type="presParOf" srcId="{5E1BBD62-4F0D-6944-8725-B724791C42AC}" destId="{E1443D21-A733-9346-9BF3-EA49FB01DE3F}" srcOrd="3" destOrd="0" presId="urn:microsoft.com/office/officeart/2008/layout/LinedList"/>
    <dgm:cxn modelId="{90BA8EFE-BD11-674B-A0BF-5F91C3A9C400}" type="presParOf" srcId="{E1443D21-A733-9346-9BF3-EA49FB01DE3F}" destId="{4015C5E9-716D-F447-896A-6F1130562835}" srcOrd="0" destOrd="0" presId="urn:microsoft.com/office/officeart/2008/layout/LinedList"/>
    <dgm:cxn modelId="{A003A720-87F2-794A-9548-3792F23D3A65}" type="presParOf" srcId="{E1443D21-A733-9346-9BF3-EA49FB01DE3F}" destId="{9CC00CE2-039D-9F4B-83C8-2AABF2AFECD2}" srcOrd="1" destOrd="0" presId="urn:microsoft.com/office/officeart/2008/layout/LinedList"/>
    <dgm:cxn modelId="{FD224E2A-4CDB-DD42-AC04-6F02EDDE99DB}" type="presParOf" srcId="{5E1BBD62-4F0D-6944-8725-B724791C42AC}" destId="{1C974626-B310-4F4C-8D91-EBC487CF6D0A}" srcOrd="4" destOrd="0" presId="urn:microsoft.com/office/officeart/2008/layout/LinedList"/>
    <dgm:cxn modelId="{C01CDA62-8BD0-4E40-A816-3C0538B1EAF9}" type="presParOf" srcId="{5E1BBD62-4F0D-6944-8725-B724791C42AC}" destId="{D685157C-3031-FC4A-A800-E175288DB187}" srcOrd="5" destOrd="0" presId="urn:microsoft.com/office/officeart/2008/layout/LinedList"/>
    <dgm:cxn modelId="{90F0267E-346B-4D4E-A58E-A5DF17A0078B}" type="presParOf" srcId="{D685157C-3031-FC4A-A800-E175288DB187}" destId="{78BAB116-8D70-DB44-B7C0-4CA686A3C279}" srcOrd="0" destOrd="0" presId="urn:microsoft.com/office/officeart/2008/layout/LinedList"/>
    <dgm:cxn modelId="{DDB1003F-9212-FD45-9706-BF1579C93879}" type="presParOf" srcId="{D685157C-3031-FC4A-A800-E175288DB187}" destId="{80983C58-83EC-5248-B4ED-FFBBD013F23E}" srcOrd="1" destOrd="0" presId="urn:microsoft.com/office/officeart/2008/layout/LinedList"/>
    <dgm:cxn modelId="{E44F158A-2195-7C44-BECA-AF3EA8873A0F}" type="presParOf" srcId="{5E1BBD62-4F0D-6944-8725-B724791C42AC}" destId="{460264F3-53FB-C941-926A-CD05E7381713}" srcOrd="6" destOrd="0" presId="urn:microsoft.com/office/officeart/2008/layout/LinedList"/>
    <dgm:cxn modelId="{8DDB2B30-55E8-7544-940F-FDC7894EA7F7}" type="presParOf" srcId="{5E1BBD62-4F0D-6944-8725-B724791C42AC}" destId="{2A501C69-3947-A448-9420-924601B7D6E6}" srcOrd="7" destOrd="0" presId="urn:microsoft.com/office/officeart/2008/layout/LinedList"/>
    <dgm:cxn modelId="{B3A92DFC-51D2-8048-B90C-8B8F5D284DDD}" type="presParOf" srcId="{2A501C69-3947-A448-9420-924601B7D6E6}" destId="{C2D58866-D350-2F4B-A444-73E1DA7EDDA7}" srcOrd="0" destOrd="0" presId="urn:microsoft.com/office/officeart/2008/layout/LinedList"/>
    <dgm:cxn modelId="{84DE4168-CD96-F34D-AE1E-519D149A03F9}" type="presParOf" srcId="{2A501C69-3947-A448-9420-924601B7D6E6}" destId="{C40A4E98-6219-D144-A5BF-A03E848F6721}" srcOrd="1" destOrd="0" presId="urn:microsoft.com/office/officeart/2008/layout/LinedList"/>
    <dgm:cxn modelId="{12C9E5EC-133D-724F-8B88-90035394E890}" type="presParOf" srcId="{5E1BBD62-4F0D-6944-8725-B724791C42AC}" destId="{DAE87DF7-C0CF-6B43-858E-1387A7B48399}" srcOrd="8" destOrd="0" presId="urn:microsoft.com/office/officeart/2008/layout/LinedList"/>
    <dgm:cxn modelId="{41E143B4-80E0-C54F-8C5F-876B633A4462}" type="presParOf" srcId="{5E1BBD62-4F0D-6944-8725-B724791C42AC}" destId="{E512092E-00E6-2543-9D53-9A519FCE24A6}" srcOrd="9" destOrd="0" presId="urn:microsoft.com/office/officeart/2008/layout/LinedList"/>
    <dgm:cxn modelId="{AE6075C0-09F1-6446-8BDB-1AA1BD3D1A1F}" type="presParOf" srcId="{E512092E-00E6-2543-9D53-9A519FCE24A6}" destId="{5B064648-3B5C-A44C-B6AE-E5F3D9B2BEDB}" srcOrd="0" destOrd="0" presId="urn:microsoft.com/office/officeart/2008/layout/LinedList"/>
    <dgm:cxn modelId="{39566B25-4DC2-374F-A03B-A9F5434CE583}" type="presParOf" srcId="{E512092E-00E6-2543-9D53-9A519FCE24A6}" destId="{FCBE93AC-F8A4-DC43-8019-5A889962D2B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C1E6E-9AF6-EA47-B820-478ED28FF404}">
      <dsp:nvSpPr>
        <dsp:cNvPr id="0" name=""/>
        <dsp:cNvSpPr/>
      </dsp:nvSpPr>
      <dsp:spPr>
        <a:xfrm>
          <a:off x="0" y="494"/>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924EF-F149-F04E-9CDE-88D24B39F2FC}">
      <dsp:nvSpPr>
        <dsp:cNvPr id="0" name=""/>
        <dsp:cNvSpPr/>
      </dsp:nvSpPr>
      <dsp:spPr>
        <a:xfrm>
          <a:off x="0" y="494"/>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What does safe mean?</a:t>
          </a:r>
        </a:p>
      </dsp:txBody>
      <dsp:txXfrm>
        <a:off x="0" y="494"/>
        <a:ext cx="10434638" cy="810062"/>
      </dsp:txXfrm>
    </dsp:sp>
    <dsp:sp modelId="{710C4927-23C6-A743-88E8-A6B09982A5D6}">
      <dsp:nvSpPr>
        <dsp:cNvPr id="0" name=""/>
        <dsp:cNvSpPr/>
      </dsp:nvSpPr>
      <dsp:spPr>
        <a:xfrm>
          <a:off x="0" y="810556"/>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15C5E9-716D-F447-896A-6F1130562835}">
      <dsp:nvSpPr>
        <dsp:cNvPr id="0" name=""/>
        <dsp:cNvSpPr/>
      </dsp:nvSpPr>
      <dsp:spPr>
        <a:xfrm>
          <a:off x="0" y="810556"/>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Toxicity: acute and chronic</a:t>
          </a:r>
        </a:p>
      </dsp:txBody>
      <dsp:txXfrm>
        <a:off x="0" y="810556"/>
        <a:ext cx="10434638" cy="810062"/>
      </dsp:txXfrm>
    </dsp:sp>
    <dsp:sp modelId="{1C974626-B310-4F4C-8D91-EBC487CF6D0A}">
      <dsp:nvSpPr>
        <dsp:cNvPr id="0" name=""/>
        <dsp:cNvSpPr/>
      </dsp:nvSpPr>
      <dsp:spPr>
        <a:xfrm>
          <a:off x="0" y="1620618"/>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AB116-8D70-DB44-B7C0-4CA686A3C279}">
      <dsp:nvSpPr>
        <dsp:cNvPr id="0" name=""/>
        <dsp:cNvSpPr/>
      </dsp:nvSpPr>
      <dsp:spPr>
        <a:xfrm>
          <a:off x="0" y="1620618"/>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Reducing exposure/risks</a:t>
          </a:r>
        </a:p>
      </dsp:txBody>
      <dsp:txXfrm>
        <a:off x="0" y="1620618"/>
        <a:ext cx="10434638" cy="810062"/>
      </dsp:txXfrm>
    </dsp:sp>
    <dsp:sp modelId="{460264F3-53FB-C941-926A-CD05E7381713}">
      <dsp:nvSpPr>
        <dsp:cNvPr id="0" name=""/>
        <dsp:cNvSpPr/>
      </dsp:nvSpPr>
      <dsp:spPr>
        <a:xfrm>
          <a:off x="0" y="2430681"/>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58866-D350-2F4B-A444-73E1DA7EDDA7}">
      <dsp:nvSpPr>
        <dsp:cNvPr id="0" name=""/>
        <dsp:cNvSpPr/>
      </dsp:nvSpPr>
      <dsp:spPr>
        <a:xfrm>
          <a:off x="0" y="2430681"/>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Choosing less toxic pesticides</a:t>
          </a:r>
        </a:p>
      </dsp:txBody>
      <dsp:txXfrm>
        <a:off x="0" y="2430681"/>
        <a:ext cx="10434638" cy="810062"/>
      </dsp:txXfrm>
    </dsp:sp>
    <dsp:sp modelId="{DAE87DF7-C0CF-6B43-858E-1387A7B48399}">
      <dsp:nvSpPr>
        <dsp:cNvPr id="0" name=""/>
        <dsp:cNvSpPr/>
      </dsp:nvSpPr>
      <dsp:spPr>
        <a:xfrm>
          <a:off x="0" y="3240743"/>
          <a:ext cx="1043463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64648-3B5C-A44C-B6AE-E5F3D9B2BEDB}">
      <dsp:nvSpPr>
        <dsp:cNvPr id="0" name=""/>
        <dsp:cNvSpPr/>
      </dsp:nvSpPr>
      <dsp:spPr>
        <a:xfrm>
          <a:off x="0" y="3240743"/>
          <a:ext cx="10434638" cy="810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endParaRPr lang="en-US" sz="3700" kern="1200" dirty="0"/>
        </a:p>
      </dsp:txBody>
      <dsp:txXfrm>
        <a:off x="0" y="3240743"/>
        <a:ext cx="10434638" cy="8100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1T20:50:25.111"/>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14,'31'4,"0"3,-11-6,3 2,1 1,0-3,-1 2,-3-3,-1 0,-8 0,-1 0,0 0,4 0,2 0,2 0,-4 0,5 0,1 0,-1 0,4 0,-7 0,6 0,-2 0,4 0,0 0,-5 0,4 0,-3 0,-1 0,4 0,-7 0,6 0,-2 0,4 0,0 0,9 4,-3 1,5 0,-7-1,-4-4,-1 0,-3-4,3 3,-3-5,3 5,1-3,0 4,-5 0,4-3,1 2,1-3,3 4,-8 0,-1 0,0 0,-4 0,8 0,-7 0,6 0,-6 0,3 3,-8-2,3 2,-3-3,0 0,3 0,-3 0,3 0,-2 0,1 0,2 0,1 0,3 0,0 0,0 0,1 0,3-3,-4 2,1-3,3 4,-8 0,4-3,0 2,-3-2,2 3,-3 0,4 0,-4 0,8 0,-11 0,10 0,-10 0,7 0,-5 0,5 0,-3 0,2 0,-6 0,1 0,-1 0,2 0,1 0,0 0,3 0,2 0,4 0,-5 0,4 0,-11 0,6 0,-10 0,5 0,-2 0,4 0,0 0,3 0,-2-3,3 2,-4-2,3-1,-2 3,3-2,-5 3,5 0,1 0,-1 0,4 0,-7 0,6 0,-6 0,7 0,-3 0,-1-4,4 3,-7-2,6 3,-2 0,0 0,2 0,-2 0,-4 0,2 0,-10 0,5 0,2 0,-4 0,6 0,-2 0,1 0,3 0,-5 0,5 0,1 4,3-3,1 6,0-7,-4 4,-2-4,-3 0,-4 0,-1 0,0 0,0 0,1 0,2 0,-2 0,8 0,-3 0,6 0,-2 3,4 2,-1-1,-3 0,-1-4,-5 0,1 0,0 0,-1 0,-2 0,-2 0,3 0,-5 0,6 0,-5 0,2 0,3 0,0 0,-3 0,3 0,-3 0,3 0,1 0,-4 0,-1 0,1 0,0 0,7 0,-2 0,7 0,-4 0,1 0,3 0,-7 0,2 0,1 0,-7 0,10 0,-10 0,11 0,-4 0,5 0,0 0,0 0,-8 0,2 0,-11-3,3 2,4-5,-3 5,11-3,-2 1,4 2,-1-3,6 4,0 0,5 0,0 0,-5 0,4 0,-8 0,7 0,-7 0,3 0,-4 0,-4 0,-1 0,-8 0,-1 0,0 0,0 0,0 0,4 0,-7 0,6 0,-2 0,-1 0,3 0,-2 0,7 0,-3 0,4 0,-4 0,0 0,-1 0,1 0,-4 0,3 0,-3 0,4 0,-1 0,5 0,-7 0,6 0,-11 0,7 0,-3 0,0 0,1 0,-4 0,5 0,-2 4,8-3,0 2,1 0,-1-2,-8 2,3-3,-7 0,10 0,-9 0,9 0,-9 0,6 0,-3 0,3 0,1 0,0 0,-1 0,1 0,-4 0,-1 0,0 0,1 0,0 0,2 0,-2 0,4 0,4 0,-4 0,8 0,-11 0,6 0,-10 0,2 0,6 0,-3 0,4 0,-7 0,0 0,1 0,0 0,1 0,-4 0,4 0,-1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6.18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6.31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6.65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1,'53'4,"-2"0,-40-4,1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04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1,'55'0,"-3"0,-29 0,5 0,-5 0,-1 0,-2 0,-2 0,7 0,-2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25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516"/>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687"/>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7.84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00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33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1T20:50:28.68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91,'29'-3,"-2"0,-13 3,5 0,1 0,4 0,-1 0,1 0,0 0,4 0,-3 0,8-4,-9 3,9-7,-4 3,5 1,0-4,0 7,-5-3,0 4,-6 0,1 0,0 0,0 0,-1 0,1 0,0 0,-1 0,1 0,0 0,0 0,-1 0,6 0,5 0,1 0,9 0,-9 0,9 0,-14 0,8-3,-13 2,13-7,-12 7,12-7,-4 7,-3-3,6 1,-2 2,-5-3,3 4,-9 0,0 0,0 0,-1 0,1 0,0 0,-1 0,1 0,-4 0,-1 0,-1 0,2 0,4 0,-1 0,1 0,0 0,-4 0,2-4,-2 3,4-2,-1 3,6 0,-4 0,7 0,-2 0,4 0,-5 0,4 0,-9 0,5 0,-6 0,1 0,-4 0,-1 0,-5 0,1 0,0-3,-1 2,1-3,4 4,-4 0,8 0,-3 0,3 0,6 0,-5 0,5 0,-1 0,-7 0,6 0,-11 0,6 0,-6 0,3 0,-1 0,2 0,4 4,0-3,-1 2,6-3,-5 0,5 0,-6 0,6 0,-5 0,9 0,-3 0,3 0,12 0,-4 0,10 0,-6 4,-5-3,4 3,-9-4,4 0,-5 4,-5-3,-1 3,-4-4,0 0,-8 0,2 0,-7 0,0 0,3 0,-3 0,3 0,-2 0,-2 0,0 0,5 3,5-2,13 2,-7-3,3 4,-10-3,9 6,-13-6,16 6,-15-6,0 3,-1-4,-9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542"/>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696"/>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8.88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151 1,'-53'0,"7"3,29-2,-1 3,1-4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04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252"/>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84 0,'-46'5,"9"-2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41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56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109 1,'-57'9,"18"-3,27-6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9.90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248 0,'-63'0,"7"0,33 0,1 0,-3 0,10 0,-12 4,10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0.11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182 1,'-51'0,"9"0,30 0,-6 0,-9 0,-5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0.289"/>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1T20:50:36.06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8,'26'-4,"4"1,-14 3,4 0,3 0,-4 0,5 0,0 0,0 0,-5 0,4 0,-7 0,6 0,3 0,4 0,5 0,5 0,-4 0,9 0,-4 0,5 0,5 0,8 0,7 0,6 0,1 0,5 0,9 0,2 0,5 0,-8 0,1 0,-7 0,-1 0,-7 0,-6 0,-1 0,-7 0,1 0,-1 0,-5 0,-1 0,-6 0,0 0,0 0,-5 0,4 0,-14 0,13 0,-12 0,3 0,4 0,-8 0,14 0,-9 4,9-3,-9 2,9-3,-13 0,6 0,-12 0,13 0,-7 0,7 0,1 0,7 0,6 0,5 0,1 0,-1 0,1 0,-6 0,4 0,-10 0,5 0,-6 0,-5 0,4 0,-4 0,5 0,6 0,1 0,5 5,1-4,-6 3,-2-4,-5 0,-9 0,2 0,-14 0,9 0,-8 0,3 0,0 0,7 0,0 0,9 0,-9 0,9 0,-14 0,3 0,-9 0,0 0,0 0,-5 0,0 0,0 0,-4 0,8 3,-3-2,8 6,6-2,2 4,-2-4,-1 2,-9-2,5-1,-10 0,0-1,-8-2,-1 2,0-3,1 0,-1 0,0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0.47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0.63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01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1,'54'0,"-9"0,-33 0,1 0,14 7,-12-2,10 3,-1-5,6-3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24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10,'68'-5,"-23"1,-28 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43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1,'48'0,"-9"0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58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759"/>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1.92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2.087"/>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2.42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51,'60'-27,"-17"11,-35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1T20:50:41.49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9,'40'0,"-6"0,-19 0,-4 0,-1 0,1 0,-1 0,9 0,-4 0,7 0,-6 0,7 0,1 0,5 0,5 0,0 0,0 0,0 0,0 0,0 0,4 0,-2 0,7 0,-8 0,9 0,-9 0,0 0,-2 0,-13 0,8 0,-13 0,4 0,0 0,0 0,5 0,0 0,4 0,1 0,5 3,5 2,-4 0,9-1,-9-4,9 0,-9 0,9 0,-9 0,9 0,-9 0,9 0,-9 0,9 0,-9 0,9 0,-9 0,-1 0,4-4,-12 3,12-3,-9 0,5 3,-5-6,4 6,-8-3,8 4,-4 0,5 0,-5 0,9 0,-12 0,7 0,-9 0,4 0,-3 0,8 4,-8-3,7 3,-7-4,8 0,-8 0,13 0,-8 0,9 0,5 0,-2 4,14 1,-10 0,5-1,-6-4,0 0,0 0,0 0,0 0,0 0,1 0,-1 0,0 0,0 0,-5 0,-1 0,-5 0,-5 0,4 0,-4 0,0 0,0 0,-6 0,1 0,27 0,-20 0,20 0,-27 0,4 0,-3 0,8 0,-4 0,5 0,0 0,0 0,5 0,-4 0,9 0,-9 0,8 0,-7 0,13 0,-8 0,10 0,-6 0,0 0,6 0,-5 0,0 0,-2 0,-9 0,9 0,-9 0,4 0,-10 0,-1 0,-4 0,-4 0,-2 0,-3 0,0 0,-1 0,1 0,0 0,-4 0,2 0,-5 0,9 0,-5 0,5 0,2 0,1 0,-1 0,4 0,-7 0,11 0,-2 0,5 0,-2 0,-4 0,-1 0,1 0,-4 0,3 0,-4 0,5 0,0 0,-1 0,-3 0,3 0,-7 0,2 0,-7 0,0 0,3 0,-2 0,11 0,-8 0,1 0,-6 0,0 0,1 0,-1 0,3 0,-5 0,4 0,-1 0,3 0,-4 0,8 0,-2 0,8 0,4 4,1-3,1 3,-2-4,-8 0,-5 0,-1 0,-7 0,10 0,-9 0,5 0,-3 0,-2 3,1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2.66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2.789"/>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012"/>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410 22,'-62'0,"-4"-4,18 2,-12-7,-7 8,12-4,21 5,16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19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375"/>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97 1,'-48'5,"7"-1,37-4,0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545"/>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138 0,'-56'9,"9"-4,30 2,8-6,1 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3.720"/>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110 0,'-59'5,"16"-1,36-4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4.095"/>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4.376"/>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145 0,'-52'0,"9"0,35 0,-11 0,-3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4.74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03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4.973"/>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6:05.135"/>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306"/>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63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1,'53'4,"-7"0,-33-4,3 0,-4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828"/>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21T20:35:55.999"/>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E98AD-7B51-4DC6-82E1-521A52F6A235}" type="datetimeFigureOut">
              <a:rPr lang="en-US" smtClean="0"/>
              <a:t>8/19/24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40387-D8E8-4747-B676-98ED036C8F01}" type="slidenum">
              <a:rPr lang="en-US" smtClean="0"/>
              <a:t>‹#›</a:t>
            </a:fld>
            <a:endParaRPr lang="en-US" dirty="0"/>
          </a:p>
        </p:txBody>
      </p:sp>
    </p:spTree>
    <p:extLst>
      <p:ext uri="{BB962C8B-B14F-4D97-AF65-F5344CB8AC3E}">
        <p14:creationId xmlns:p14="http://schemas.microsoft.com/office/powerpoint/2010/main" val="103125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Today’s talk is titled “Is it Safe” and in this presentation we will discuss how to choose, use, and apply pesticides with safety in mind. </a:t>
            </a:r>
          </a:p>
        </p:txBody>
      </p:sp>
      <p:sp>
        <p:nvSpPr>
          <p:cNvPr id="4" name="Slide Number Placeholder 3"/>
          <p:cNvSpPr>
            <a:spLocks noGrp="1"/>
          </p:cNvSpPr>
          <p:nvPr>
            <p:ph type="sldNum" sz="quarter" idx="5"/>
          </p:nvPr>
        </p:nvSpPr>
        <p:spPr/>
        <p:txBody>
          <a:bodyPr/>
          <a:lstStyle/>
          <a:p>
            <a:fld id="{E2C40387-D8E8-4747-B676-98ED036C8F01}" type="slidenum">
              <a:rPr lang="en-US" smtClean="0"/>
              <a:t>1</a:t>
            </a:fld>
            <a:endParaRPr lang="en-US" dirty="0"/>
          </a:p>
        </p:txBody>
      </p:sp>
    </p:spTree>
    <p:extLst>
      <p:ext uri="{BB962C8B-B14F-4D97-AF65-F5344CB8AC3E}">
        <p14:creationId xmlns:p14="http://schemas.microsoft.com/office/powerpoint/2010/main" val="77952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Acute toxicity is the ability of a chemical to cause harm or injury, usually in a short period of time or from a single exposure incident.</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Symptoms of acute toxicity generally include burning, itching, pain, or coughing after being exposed to the chemical.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The acute toxicity of a pesticide is indicated by signal words. These signal words are required by law to be on all pesticide product labels. They are often found on the front of the label near the bottom.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A CAUTION signal word means the chemicals in the pesticide are slightly toxic, where a DANGER signal word means the pesticide is highly toxic.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Signal words are based on</a:t>
            </a:r>
            <a:r>
              <a:rPr lang="en-US" sz="1800" dirty="0">
                <a:effectLst/>
                <a:latin typeface="Calibri" panose="020F0502020204030204" pitchFamily="34" charset="0"/>
                <a:ea typeface="Calibri" panose="020F0502020204030204" pitchFamily="34" charset="0"/>
                <a:cs typeface="Calibri (Body)"/>
              </a:rPr>
              <a:t> LD-50 measurements of both and active and inert (other) ingredients. We will discuss LD-50 on the next slide. </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Calibri (Body)"/>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10</a:t>
            </a:fld>
            <a:endParaRPr lang="en-US"/>
          </a:p>
        </p:txBody>
      </p:sp>
    </p:spTree>
    <p:extLst>
      <p:ext uri="{BB962C8B-B14F-4D97-AF65-F5344CB8AC3E}">
        <p14:creationId xmlns:p14="http://schemas.microsoft.com/office/powerpoint/2010/main" val="3029133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effectLst/>
                <a:latin typeface="Calibri" panose="020F0502020204030204" pitchFamily="34" charset="0"/>
                <a:ea typeface="Calibri" panose="020F0502020204030204" pitchFamily="34" charset="0"/>
                <a:cs typeface="Calibri (Body)"/>
              </a:rPr>
              <a:t>LD-50 stands for the Lethal Dose of a toxicant (i.e., pesticide active ingredient) to kill 50% of exposed individuals within a certain period of time.</a:t>
            </a:r>
            <a:r>
              <a:rPr lang="en-US" sz="1000" dirty="0"/>
              <a:t> It is recorded in milligrams of the chemical per kilogram of body weight (mg/kg).</a:t>
            </a:r>
            <a:endParaRPr lang="en-US" sz="1000" dirty="0">
              <a:effectLst/>
              <a:latin typeface="Calibri" panose="020F0502020204030204" pitchFamily="34" charset="0"/>
              <a:ea typeface="Calibri" panose="020F0502020204030204" pitchFamily="34" charset="0"/>
              <a:cs typeface="Calibri (Body)"/>
            </a:endParaRPr>
          </a:p>
          <a:p>
            <a:pPr marL="285750" marR="0" indent="-285750">
              <a:spcBef>
                <a:spcPts val="0"/>
              </a:spcBef>
              <a:spcAft>
                <a:spcPts val="0"/>
              </a:spcAft>
              <a:buFont typeface="Arial" panose="020B0604020202020204" pitchFamily="34" charset="0"/>
              <a:buChar char="•"/>
            </a:pPr>
            <a:r>
              <a:rPr lang="en-US" sz="1200" b="0" i="0" dirty="0">
                <a:solidFill>
                  <a:srgbClr val="000000"/>
                </a:solidFill>
                <a:effectLst/>
                <a:latin typeface="Roboto" panose="02000000000000000000" pitchFamily="2" charset="0"/>
              </a:rPr>
              <a:t>These values are then used to determine the signal word for a pesticide to communicate the acute toxicity of the product. </a:t>
            </a:r>
          </a:p>
          <a:p>
            <a:pPr marL="285750" marR="0" indent="-285750">
              <a:spcBef>
                <a:spcPts val="0"/>
              </a:spcBef>
              <a:spcAft>
                <a:spcPts val="0"/>
              </a:spcAft>
              <a:buFont typeface="Arial" panose="020B0604020202020204" pitchFamily="34" charset="0"/>
              <a:buChar char="•"/>
            </a:pPr>
            <a:r>
              <a:rPr lang="en-US" sz="1200" b="0" i="0" dirty="0">
                <a:solidFill>
                  <a:srgbClr val="000000"/>
                </a:solidFill>
                <a:effectLst/>
                <a:latin typeface="Roboto" panose="02000000000000000000" pitchFamily="2" charset="0"/>
              </a:rPr>
              <a:t>The US EPA selects the appropriate signal word (i.e., CAUTION, WARNING, DANGER) after the pesticide manufacturer performs research studies to determine the LD-50 (on lab animals) for the toxicants.  </a:t>
            </a:r>
          </a:p>
          <a:p>
            <a:pPr marL="285750" marR="0" indent="-285750">
              <a:spcBef>
                <a:spcPts val="0"/>
              </a:spcBef>
              <a:spcAft>
                <a:spcPts val="0"/>
              </a:spcAft>
              <a:buFont typeface="Arial" panose="020B0604020202020204" pitchFamily="34" charset="0"/>
              <a:buChar char="•"/>
            </a:pPr>
            <a:r>
              <a:rPr lang="en-US" sz="1200" b="0" i="0" dirty="0">
                <a:solidFill>
                  <a:srgbClr val="000000"/>
                </a:solidFill>
                <a:effectLst/>
                <a:latin typeface="Roboto" panose="02000000000000000000" pitchFamily="2" charset="0"/>
              </a:rPr>
              <a:t>The study that shows the highest toxicity is used to determine the signal word.</a:t>
            </a:r>
            <a:r>
              <a:rPr lang="en-US" sz="1200" b="1" i="0" u="none" strike="noStrike" baseline="30000" dirty="0">
                <a:solidFill>
                  <a:srgbClr val="024E94"/>
                </a:solidFill>
                <a:effectLst/>
                <a:latin typeface="Roboto" panose="02000000000000000000" pitchFamily="2" charset="0"/>
              </a:rPr>
              <a:t> </a:t>
            </a:r>
            <a:r>
              <a:rPr lang="en-US" sz="1200" b="0" i="0" dirty="0">
                <a:solidFill>
                  <a:srgbClr val="000000"/>
                </a:solidFill>
                <a:effectLst/>
                <a:latin typeface="Roboto" panose="02000000000000000000" pitchFamily="2" charset="0"/>
              </a:rPr>
              <a:t>For example, if a product demonstrated low toxicity when eaten, moderate toxicity when inhaled, and high toxicity when applied to skin, the EPA would assign the signal word DANGER, based on the most sensitive route of entry. In this example it was the skin. </a:t>
            </a:r>
          </a:p>
          <a:p>
            <a:pPr marL="285750" marR="0" indent="-285750">
              <a:spcBef>
                <a:spcPts val="0"/>
              </a:spcBef>
              <a:spcAft>
                <a:spcPts val="0"/>
              </a:spcAft>
              <a:buFont typeface="Arial" panose="020B0604020202020204" pitchFamily="34" charset="0"/>
              <a:buChar char="•"/>
            </a:pPr>
            <a:r>
              <a:rPr lang="en-US" sz="1200" b="0" i="0" dirty="0">
                <a:solidFill>
                  <a:srgbClr val="000000"/>
                </a:solidFill>
                <a:effectLst/>
                <a:latin typeface="Roboto" panose="02000000000000000000" pitchFamily="2" charset="0"/>
                <a:ea typeface="Calibri" panose="020F0502020204030204" pitchFamily="34" charset="0"/>
                <a:cs typeface="Calibri (Body)"/>
              </a:rPr>
              <a:t>And, as mentioned, the signal words are based on LD-50 measurements of ALL ingredients in a pesticide product. If a pesticide contains two active ingredients and one of them presents a low toxicity, but the other presents a high toxicity, the signal word assigned would be DANGER. </a:t>
            </a:r>
          </a:p>
          <a:p>
            <a:pPr marL="285750" marR="0" indent="-285750">
              <a:spcBef>
                <a:spcPts val="0"/>
              </a:spcBef>
              <a:spcAft>
                <a:spcPts val="0"/>
              </a:spcAft>
              <a:buFont typeface="Arial" panose="020B0604020202020204" pitchFamily="34" charset="0"/>
              <a:buChar char="•"/>
            </a:pPr>
            <a:r>
              <a:rPr lang="en-US" sz="1200" b="1" i="0" dirty="0">
                <a:solidFill>
                  <a:srgbClr val="000000"/>
                </a:solidFill>
                <a:effectLst/>
                <a:latin typeface="Roboto" panose="02000000000000000000" pitchFamily="2" charset="0"/>
                <a:ea typeface="Calibri" panose="020F0502020204030204" pitchFamily="34" charset="0"/>
                <a:cs typeface="Calibri (Body)"/>
              </a:rPr>
              <a:t>High</a:t>
            </a:r>
            <a:r>
              <a:rPr lang="en-US" sz="1200" b="0" i="0" dirty="0">
                <a:solidFill>
                  <a:srgbClr val="000000"/>
                </a:solidFill>
                <a:effectLst/>
                <a:latin typeface="Roboto" panose="02000000000000000000" pitchFamily="2" charset="0"/>
                <a:ea typeface="Calibri" panose="020F0502020204030204" pitchFamily="34" charset="0"/>
                <a:cs typeface="Calibri (Body)"/>
              </a:rPr>
              <a:t> LD-50 values indicate </a:t>
            </a:r>
            <a:r>
              <a:rPr lang="en-US" sz="1200" b="1" i="0" dirty="0">
                <a:solidFill>
                  <a:srgbClr val="000000"/>
                </a:solidFill>
                <a:effectLst/>
                <a:latin typeface="Roboto" panose="02000000000000000000" pitchFamily="2" charset="0"/>
                <a:ea typeface="Calibri" panose="020F0502020204030204" pitchFamily="34" charset="0"/>
                <a:cs typeface="Calibri (Body)"/>
              </a:rPr>
              <a:t>low toxicity</a:t>
            </a:r>
            <a:r>
              <a:rPr lang="en-US" sz="1200" b="0" i="0" dirty="0">
                <a:solidFill>
                  <a:srgbClr val="000000"/>
                </a:solidFill>
                <a:effectLst/>
                <a:latin typeface="Roboto" panose="02000000000000000000" pitchFamily="2" charset="0"/>
                <a:ea typeface="Calibri" panose="020F0502020204030204" pitchFamily="34" charset="0"/>
                <a:cs typeface="Calibri (Body)"/>
              </a:rPr>
              <a:t>, meaning you’d have to be exposed to a </a:t>
            </a:r>
            <a:r>
              <a:rPr lang="en-US" sz="1200" b="1" i="0" dirty="0">
                <a:solidFill>
                  <a:srgbClr val="000000"/>
                </a:solidFill>
                <a:effectLst/>
                <a:latin typeface="Roboto" panose="02000000000000000000" pitchFamily="2" charset="0"/>
                <a:ea typeface="Calibri" panose="020F0502020204030204" pitchFamily="34" charset="0"/>
                <a:cs typeface="Calibri (Body)"/>
              </a:rPr>
              <a:t>high</a:t>
            </a:r>
            <a:r>
              <a:rPr lang="en-US" sz="1200" b="0" i="0" dirty="0">
                <a:solidFill>
                  <a:srgbClr val="000000"/>
                </a:solidFill>
                <a:effectLst/>
                <a:latin typeface="Roboto" panose="02000000000000000000" pitchFamily="2" charset="0"/>
                <a:ea typeface="Calibri" panose="020F0502020204030204" pitchFamily="34" charset="0"/>
                <a:cs typeface="Calibri (Body)"/>
              </a:rPr>
              <a:t> dose for them to be lethal</a:t>
            </a:r>
          </a:p>
          <a:p>
            <a:pPr marL="285750" marR="0" indent="-285750">
              <a:spcBef>
                <a:spcPts val="0"/>
              </a:spcBef>
              <a:spcAft>
                <a:spcPts val="0"/>
              </a:spcAft>
              <a:buFont typeface="Arial" panose="020B0604020202020204" pitchFamily="34" charset="0"/>
              <a:buChar char="•"/>
            </a:pPr>
            <a:r>
              <a:rPr lang="en-US" sz="1200" b="1" i="0" dirty="0">
                <a:solidFill>
                  <a:srgbClr val="000000"/>
                </a:solidFill>
                <a:effectLst/>
                <a:latin typeface="Roboto" panose="02000000000000000000" pitchFamily="2" charset="0"/>
                <a:ea typeface="Calibri" panose="020F0502020204030204" pitchFamily="34" charset="0"/>
                <a:cs typeface="Calibri (Body)"/>
              </a:rPr>
              <a:t>Low</a:t>
            </a:r>
            <a:r>
              <a:rPr lang="en-US" sz="1200" b="0" i="0" dirty="0">
                <a:solidFill>
                  <a:srgbClr val="000000"/>
                </a:solidFill>
                <a:effectLst/>
                <a:latin typeface="Roboto" panose="02000000000000000000" pitchFamily="2" charset="0"/>
                <a:ea typeface="Calibri" panose="020F0502020204030204" pitchFamily="34" charset="0"/>
                <a:cs typeface="Calibri (Body)"/>
              </a:rPr>
              <a:t> LD-50 value indicate </a:t>
            </a:r>
            <a:r>
              <a:rPr lang="en-US" sz="1200" b="1" i="0" dirty="0">
                <a:solidFill>
                  <a:srgbClr val="000000"/>
                </a:solidFill>
                <a:effectLst/>
                <a:latin typeface="Roboto" panose="02000000000000000000" pitchFamily="2" charset="0"/>
                <a:ea typeface="Calibri" panose="020F0502020204030204" pitchFamily="34" charset="0"/>
                <a:cs typeface="Calibri (Body)"/>
              </a:rPr>
              <a:t>high toxicity</a:t>
            </a:r>
            <a:r>
              <a:rPr lang="en-US" sz="1200" b="0" i="0" dirty="0">
                <a:solidFill>
                  <a:srgbClr val="000000"/>
                </a:solidFill>
                <a:effectLst/>
                <a:latin typeface="Roboto" panose="02000000000000000000" pitchFamily="2" charset="0"/>
                <a:ea typeface="Calibri" panose="020F0502020204030204" pitchFamily="34" charset="0"/>
                <a:cs typeface="Calibri (Body)"/>
              </a:rPr>
              <a:t>, meaning they are lethal at </a:t>
            </a:r>
            <a:r>
              <a:rPr lang="en-US" sz="1200" b="1" i="0" dirty="0">
                <a:solidFill>
                  <a:srgbClr val="000000"/>
                </a:solidFill>
                <a:effectLst/>
                <a:latin typeface="Roboto" panose="02000000000000000000" pitchFamily="2" charset="0"/>
                <a:ea typeface="Calibri" panose="020F0502020204030204" pitchFamily="34" charset="0"/>
                <a:cs typeface="Calibri (Body)"/>
              </a:rPr>
              <a:t>low</a:t>
            </a:r>
            <a:r>
              <a:rPr lang="en-US" sz="1200" b="0" i="0" dirty="0">
                <a:solidFill>
                  <a:srgbClr val="000000"/>
                </a:solidFill>
                <a:effectLst/>
                <a:latin typeface="Roboto" panose="02000000000000000000" pitchFamily="2" charset="0"/>
                <a:ea typeface="Calibri" panose="020F0502020204030204" pitchFamily="34" charset="0"/>
                <a:cs typeface="Calibri (Body)"/>
              </a:rPr>
              <a:t> does. </a:t>
            </a:r>
          </a:p>
        </p:txBody>
      </p:sp>
      <p:sp>
        <p:nvSpPr>
          <p:cNvPr id="4" name="Slide Number Placeholder 3"/>
          <p:cNvSpPr>
            <a:spLocks noGrp="1"/>
          </p:cNvSpPr>
          <p:nvPr>
            <p:ph type="sldNum" sz="quarter" idx="5"/>
          </p:nvPr>
        </p:nvSpPr>
        <p:spPr/>
        <p:txBody>
          <a:bodyPr/>
          <a:lstStyle/>
          <a:p>
            <a:fld id="{E2C40387-D8E8-4747-B676-98ED036C8F01}" type="slidenum">
              <a:rPr lang="en-US" smtClean="0"/>
              <a:t>11</a:t>
            </a:fld>
            <a:endParaRPr lang="en-US" dirty="0"/>
          </a:p>
        </p:txBody>
      </p:sp>
    </p:spTree>
    <p:extLst>
      <p:ext uri="{BB962C8B-B14F-4D97-AF65-F5344CB8AC3E}">
        <p14:creationId xmlns:p14="http://schemas.microsoft.com/office/powerpoint/2010/main" val="290812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the parameters EPA uses when determining signal words. </a:t>
            </a:r>
          </a:p>
          <a:p>
            <a:pPr marL="171450" indent="-171450">
              <a:buFont typeface="Arial" panose="020B0604020202020204" pitchFamily="34" charset="0"/>
              <a:buChar char="•"/>
            </a:pPr>
            <a:r>
              <a:rPr lang="en-US" dirty="0"/>
              <a:t>As you can see, each signal word has an associated range of LD-50 values. </a:t>
            </a:r>
          </a:p>
          <a:p>
            <a:pPr marL="171450" indent="-171450">
              <a:buFont typeface="Arial" panose="020B0604020202020204" pitchFamily="34" charset="0"/>
              <a:buChar char="•"/>
            </a:pPr>
            <a:r>
              <a:rPr lang="en-US" dirty="0"/>
              <a:t>Category 1-3 (DANGER, WARNING, CAUTION) are required to be on the pesticide label. Category 4, when the LD-50 values indicate </a:t>
            </a:r>
            <a:r>
              <a:rPr lang="en-US" b="1" dirty="0"/>
              <a:t>very</a:t>
            </a:r>
            <a:r>
              <a:rPr lang="en-US" dirty="0"/>
              <a:t> low toxicity, is optional for manufacturers to include a  signal word on the label. </a:t>
            </a:r>
          </a:p>
        </p:txBody>
      </p:sp>
      <p:sp>
        <p:nvSpPr>
          <p:cNvPr id="4" name="Slide Number Placeholder 3"/>
          <p:cNvSpPr>
            <a:spLocks noGrp="1"/>
          </p:cNvSpPr>
          <p:nvPr>
            <p:ph type="sldNum" sz="quarter" idx="5"/>
          </p:nvPr>
        </p:nvSpPr>
        <p:spPr/>
        <p:txBody>
          <a:bodyPr/>
          <a:lstStyle/>
          <a:p>
            <a:fld id="{E2C40387-D8E8-4747-B676-98ED036C8F01}" type="slidenum">
              <a:rPr lang="en-US" smtClean="0"/>
              <a:t>12</a:t>
            </a:fld>
            <a:endParaRPr lang="en-US" dirty="0"/>
          </a:p>
        </p:txBody>
      </p:sp>
    </p:spTree>
    <p:extLst>
      <p:ext uri="{BB962C8B-B14F-4D97-AF65-F5344CB8AC3E}">
        <p14:creationId xmlns:p14="http://schemas.microsoft.com/office/powerpoint/2010/main" val="3233207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compare the LD-50 values for these two unknown active ingredients. </a:t>
            </a:r>
          </a:p>
          <a:p>
            <a:pPr marL="171450" indent="-171450">
              <a:buFont typeface="Arial" panose="020B0604020202020204" pitchFamily="34" charset="0"/>
              <a:buChar char="•"/>
            </a:pPr>
            <a:r>
              <a:rPr lang="en-US" dirty="0"/>
              <a:t>The active ingredient on the LEFT has an oral LD-50 value of 3,310 mg/kg and a dermal LD-50 of 1,060 mg/kg. </a:t>
            </a:r>
          </a:p>
          <a:p>
            <a:pPr marL="171450" indent="-171450">
              <a:buFont typeface="Arial" panose="020B0604020202020204" pitchFamily="34" charset="0"/>
              <a:buChar char="•"/>
            </a:pPr>
            <a:r>
              <a:rPr lang="en-US" dirty="0"/>
              <a:t>The active ingredient on the RIGHT has both an oral and dermal LD-50 value of greater than 5,000 mg/kg</a:t>
            </a:r>
          </a:p>
          <a:p>
            <a:pPr marL="171450" indent="-171450">
              <a:buFont typeface="Arial" panose="020B0604020202020204" pitchFamily="34" charset="0"/>
              <a:buChar char="•"/>
            </a:pPr>
            <a:r>
              <a:rPr lang="en-US" dirty="0"/>
              <a:t>Which active ingredient would you expect to have a signal word CAUTION? Left or right? </a:t>
            </a:r>
          </a:p>
          <a:p>
            <a:pPr marL="0" indent="0">
              <a:buFont typeface="Arial" panose="020B0604020202020204" pitchFamily="34" charset="0"/>
              <a:buNone/>
            </a:pPr>
            <a:r>
              <a:rPr lang="en-US" dirty="0"/>
              <a:t>[CLICK to reveal the bullet with the signal words on the slide]</a:t>
            </a:r>
          </a:p>
          <a:p>
            <a:pPr marL="171450" indent="-171450">
              <a:buFont typeface="Arial" panose="020B0604020202020204" pitchFamily="34" charset="0"/>
              <a:buChar char="•"/>
            </a:pPr>
            <a:r>
              <a:rPr lang="en-US" dirty="0"/>
              <a:t>The active ingredient on the right has a signal word CAUTION, and the one on the right has a signal word DANGER/POISION. </a:t>
            </a:r>
          </a:p>
          <a:p>
            <a:pPr marL="171450" indent="-171450">
              <a:buFont typeface="Arial" panose="020B0604020202020204" pitchFamily="34" charset="0"/>
              <a:buChar char="•"/>
            </a:pPr>
            <a:r>
              <a:rPr lang="en-US" dirty="0"/>
              <a:t>You might be surprised to learn that the active ingredient on the left is acetic acid (vinegar) and the active ingredient on the right is glyphosate.</a:t>
            </a:r>
          </a:p>
          <a:p>
            <a:pPr marL="0" indent="0">
              <a:buFont typeface="Arial" panose="020B0604020202020204" pitchFamily="34" charset="0"/>
              <a:buNone/>
            </a:pPr>
            <a:r>
              <a:rPr lang="en-US" dirty="0"/>
              <a:t> [CLICK to reveal active ingredient names on the slide]</a:t>
            </a:r>
          </a:p>
        </p:txBody>
      </p:sp>
      <p:sp>
        <p:nvSpPr>
          <p:cNvPr id="4" name="Slide Number Placeholder 3"/>
          <p:cNvSpPr>
            <a:spLocks noGrp="1"/>
          </p:cNvSpPr>
          <p:nvPr>
            <p:ph type="sldNum" sz="quarter" idx="5"/>
          </p:nvPr>
        </p:nvSpPr>
        <p:spPr/>
        <p:txBody>
          <a:bodyPr/>
          <a:lstStyle/>
          <a:p>
            <a:fld id="{E2C40387-D8E8-4747-B676-98ED036C8F01}" type="slidenum">
              <a:rPr lang="en-US" smtClean="0"/>
              <a:t>13</a:t>
            </a:fld>
            <a:endParaRPr lang="en-US" dirty="0"/>
          </a:p>
        </p:txBody>
      </p:sp>
    </p:spTree>
    <p:extLst>
      <p:ext uri="{BB962C8B-B14F-4D97-AF65-F5344CB8AC3E}">
        <p14:creationId xmlns:p14="http://schemas.microsoft.com/office/powerpoint/2010/main" val="993297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a:t>The ”Keep out of reach of children” statement is found on all pesticide product labels (even if they are organic or natural), as well as cleaning chemicals and medications. </a:t>
            </a:r>
          </a:p>
          <a:p>
            <a:pPr marL="171450" lvl="0" indent="-171450">
              <a:buFont typeface="Arial" panose="020B0604020202020204" pitchFamily="34" charset="0"/>
              <a:buChar char="•"/>
            </a:pPr>
            <a:r>
              <a:rPr lang="en-US" sz="1200" dirty="0"/>
              <a:t>It is usually found next to or near the Signal Words on a pesticide label. </a:t>
            </a:r>
          </a:p>
          <a:p>
            <a:pPr marL="171450" lvl="0" indent="-171450">
              <a:buFont typeface="Arial" panose="020B0604020202020204" pitchFamily="34" charset="0"/>
              <a:buChar char="•"/>
            </a:pPr>
            <a:r>
              <a:rPr lang="en-US" sz="1200" dirty="0"/>
              <a:t>This statement forbids children, which includes anyone under the age of 18, from using pesticides and encourages the user to keep the product in a safe place, where children cannot access it. </a:t>
            </a:r>
          </a:p>
          <a:p>
            <a:pPr marL="171450" lvl="0" indent="-171450">
              <a:buFont typeface="Arial" panose="020B0604020202020204" pitchFamily="34" charset="0"/>
              <a:buChar char="•"/>
            </a:pPr>
            <a:r>
              <a:rPr lang="en-US" sz="1200" dirty="0"/>
              <a:t>Children are much more sensitive to pesticides (and other chemicals) than adults because their bodies are still developing. A child’s liver and kidneys cannot remove toxins from the body as well as an adult's liver and kidneys can. </a:t>
            </a:r>
          </a:p>
          <a:p>
            <a:pPr marL="171450" lvl="0" indent="-171450">
              <a:buFont typeface="Arial" panose="020B0604020202020204" pitchFamily="34" charset="0"/>
              <a:buChar char="•"/>
            </a:pPr>
            <a:r>
              <a:rPr lang="en-US" sz="1200" dirty="0"/>
              <a:t>Keeping pesticides and other chemicals out of reach of children is an essential way to keep them safe and prevent accidental pesticide exposure. </a:t>
            </a:r>
          </a:p>
          <a:p>
            <a:pPr marL="171450" lvl="0" indent="-171450">
              <a:buFont typeface="Arial" panose="020B0604020202020204" pitchFamily="34" charset="0"/>
              <a:buChar char="•"/>
            </a:pPr>
            <a:r>
              <a:rPr lang="en-US" sz="1200" dirty="0"/>
              <a:t>However, it’s something many people overlook. Of the 2 million pesticide poisoning incidents reported to the EPA each year, half (50%) of them involve children younger than 6 years old. </a:t>
            </a:r>
          </a:p>
          <a:p>
            <a:pPr marL="171450" lvl="0" indent="-171450">
              <a:buFont typeface="Arial" panose="020B0604020202020204" pitchFamily="34" charset="0"/>
              <a:buChar char="•"/>
            </a:pPr>
            <a:r>
              <a:rPr lang="en-US" sz="1200" dirty="0"/>
              <a:t>Keep in mind that pesticides include antimicrobial products like toilet bowl cleaners, disinfecting sprays, and surface sanitizing wipes. People may overlook these products as pesticides and not be as careful with their storage. </a:t>
            </a:r>
          </a:p>
          <a:p>
            <a:endParaRPr lang="en-US" dirty="0"/>
          </a:p>
          <a:p>
            <a:r>
              <a:rPr lang="en-US" dirty="0"/>
              <a:t>* Note that a child who is one-fifth the weight of an adult would require only one-fifth the amount of pesticide to suffer the same toxic effects as the adult.</a:t>
            </a:r>
          </a:p>
        </p:txBody>
      </p:sp>
      <p:sp>
        <p:nvSpPr>
          <p:cNvPr id="4" name="Slide Number Placeholder 3"/>
          <p:cNvSpPr>
            <a:spLocks noGrp="1"/>
          </p:cNvSpPr>
          <p:nvPr>
            <p:ph type="sldNum" sz="quarter" idx="5"/>
          </p:nvPr>
        </p:nvSpPr>
        <p:spPr/>
        <p:txBody>
          <a:bodyPr/>
          <a:lstStyle/>
          <a:p>
            <a:fld id="{E2C40387-D8E8-4747-B676-98ED036C8F01}" type="slidenum">
              <a:rPr lang="en-US" smtClean="0"/>
              <a:t>14</a:t>
            </a:fld>
            <a:endParaRPr lang="en-US" dirty="0"/>
          </a:p>
        </p:txBody>
      </p:sp>
    </p:spTree>
    <p:extLst>
      <p:ext uri="{BB962C8B-B14F-4D97-AF65-F5344CB8AC3E}">
        <p14:creationId xmlns:p14="http://schemas.microsoft.com/office/powerpoint/2010/main" val="76985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1F212E"/>
                </a:solidFill>
                <a:effectLst/>
                <a:highlight>
                  <a:srgbClr val="FFFFFF"/>
                </a:highlight>
                <a:latin typeface="Nunito Sans" pitchFamily="2" charset="77"/>
              </a:rPr>
              <a:t>Unlike acute (immediate) toxicity, chronic toxicity is the ability of a chemical to cause long term harm or injury.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1F212E"/>
                </a:solidFill>
                <a:effectLst/>
                <a:highlight>
                  <a:srgbClr val="FFFFFF"/>
                </a:highlight>
                <a:latin typeface="Nunito Sans" pitchFamily="2" charset="77"/>
              </a:rPr>
              <a:t>It can be the result of repeated exposure over a long period of time, or the result of a high acute toxicity incident.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1F212E"/>
                </a:solidFill>
                <a:effectLst/>
                <a:highlight>
                  <a:srgbClr val="FFFFFF"/>
                </a:highlight>
                <a:latin typeface="Nunito Sans" pitchFamily="2" charset="77"/>
              </a:rPr>
              <a:t>Long term toxicity can lead to the development of </a:t>
            </a:r>
            <a:r>
              <a:rPr lang="en-US" sz="4800" b="0" i="0" dirty="0">
                <a:solidFill>
                  <a:srgbClr val="1F212E"/>
                </a:solidFill>
                <a:effectLst/>
                <a:highlight>
                  <a:srgbClr val="FFFFFF"/>
                </a:highlight>
                <a:latin typeface="Nunito Sans" pitchFamily="2" charset="77"/>
              </a:rPr>
              <a:t>b</a:t>
            </a:r>
            <a:r>
              <a:rPr lang="en-US" sz="4800" dirty="0"/>
              <a:t>irth defects, cancers, sterility, blood disorders, nerve damage, and more. </a:t>
            </a:r>
            <a:endParaRPr lang="en-US" sz="2800" b="0" i="0" dirty="0">
              <a:solidFill>
                <a:srgbClr val="1F212E"/>
              </a:solidFill>
              <a:effectLst/>
              <a:highlight>
                <a:srgbClr val="FFFFFF"/>
              </a:highlight>
              <a:latin typeface="Nunito Sa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0" i="0" dirty="0">
              <a:solidFill>
                <a:srgbClr val="1F212E"/>
              </a:solidFill>
              <a:effectLst/>
              <a:highlight>
                <a:srgbClr val="FFFFFF"/>
              </a:highlight>
              <a:latin typeface="Nunito Sans" pitchFamily="2" charset="77"/>
            </a:endParaRP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15</a:t>
            </a:fld>
            <a:endParaRPr lang="en-US" dirty="0"/>
          </a:p>
        </p:txBody>
      </p:sp>
    </p:spTree>
    <p:extLst>
      <p:ext uri="{BB962C8B-B14F-4D97-AF65-F5344CB8AC3E}">
        <p14:creationId xmlns:p14="http://schemas.microsoft.com/office/powerpoint/2010/main" val="977115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a:t>
            </a:r>
            <a:r>
              <a:rPr lang="en-US" b="1" dirty="0"/>
              <a:t>carcinogen</a:t>
            </a:r>
            <a:r>
              <a:rPr lang="en-US" dirty="0"/>
              <a:t> is something that scientist have shown causes cancer. Known carcinogens include asbestos, arsenic, alcoholic beverages, cured meat, wood dust and UV rays, among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exposed to a carcinogen increases your risk of cancer but that risk can depend on many things.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example, how much of the chemical were you exposed to?; for how long?; how many other carcinogens were you exposed to?; are you genetically more susceptible to cancer than others? </a:t>
            </a:r>
          </a:p>
        </p:txBody>
      </p:sp>
      <p:sp>
        <p:nvSpPr>
          <p:cNvPr id="4" name="Slide Number Placeholder 3"/>
          <p:cNvSpPr>
            <a:spLocks noGrp="1"/>
          </p:cNvSpPr>
          <p:nvPr>
            <p:ph type="sldNum" sz="quarter" idx="5"/>
          </p:nvPr>
        </p:nvSpPr>
        <p:spPr/>
        <p:txBody>
          <a:bodyPr/>
          <a:lstStyle/>
          <a:p>
            <a:fld id="{E2C40387-D8E8-4747-B676-98ED036C8F01}" type="slidenum">
              <a:rPr lang="en-US" smtClean="0"/>
              <a:t>16</a:t>
            </a:fld>
            <a:endParaRPr lang="en-US" dirty="0"/>
          </a:p>
        </p:txBody>
      </p:sp>
    </p:spTree>
    <p:extLst>
      <p:ext uri="{BB962C8B-B14F-4D97-AF65-F5344CB8AC3E}">
        <p14:creationId xmlns:p14="http://schemas.microsoft.com/office/powerpoint/2010/main" val="361926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To communicate the carcinogenic potential of a variety of pesticide active ingredients, the US EPA publishes an annual cancer report list</a:t>
            </a:r>
          </a:p>
          <a:p>
            <a:pPr marL="171450" indent="-171450">
              <a:buFont typeface="Arial" panose="020B0604020202020204" pitchFamily="34" charset="0"/>
              <a:buChar char="•"/>
            </a:pPr>
            <a:r>
              <a:rPr lang="en-US" b="0" dirty="0"/>
              <a:t>EPA </a:t>
            </a:r>
            <a:r>
              <a:rPr lang="en-US" dirty="0"/>
              <a:t>performs an independent review of studies conducted in mice and rats to evaluate the carcinogenic potential of pesticides. The results of the independent review are peer-reviewed by the Cancer Assessment Review Committee. This committee then recommends a cancer classification. </a:t>
            </a:r>
          </a:p>
          <a:p>
            <a:pPr marL="171450" indent="-171450">
              <a:buFont typeface="Arial" panose="020B0604020202020204" pitchFamily="34" charset="0"/>
              <a:buChar char="•"/>
            </a:pPr>
            <a:r>
              <a:rPr lang="en-US" b="0" dirty="0"/>
              <a:t>A chemical may receive the following classifications: </a:t>
            </a:r>
          </a:p>
          <a:p>
            <a:pPr marL="171450" indent="-171450">
              <a:buFont typeface="Arial" panose="020B0604020202020204" pitchFamily="34" charset="0"/>
              <a:buChar char="•"/>
            </a:pPr>
            <a:r>
              <a:rPr lang="en-US" b="1" dirty="0"/>
              <a:t>Known human carcinogens</a:t>
            </a:r>
            <a:r>
              <a:rPr lang="en-US" dirty="0"/>
              <a:t>: many studies show evidence that the chemical can cause cancer</a:t>
            </a:r>
          </a:p>
          <a:p>
            <a:pPr marL="171450" indent="-171450">
              <a:buFont typeface="Arial" panose="020B0604020202020204" pitchFamily="34" charset="0"/>
              <a:buChar char="•"/>
            </a:pPr>
            <a:r>
              <a:rPr lang="en-US" b="1" dirty="0"/>
              <a:t>Possible, probable, or reasonably anticipated to be human carcinogens</a:t>
            </a:r>
            <a:r>
              <a:rPr lang="en-US" dirty="0"/>
              <a:t>: some evidence that the chemical can cause cancer, but not enough to be sure</a:t>
            </a:r>
          </a:p>
          <a:p>
            <a:pPr marL="171450" indent="-171450">
              <a:buFont typeface="Arial" panose="020B0604020202020204" pitchFamily="34" charset="0"/>
              <a:buChar char="•"/>
            </a:pPr>
            <a:r>
              <a:rPr lang="en-US" b="1" dirty="0"/>
              <a:t>Unknown or not classifiable</a:t>
            </a:r>
            <a:r>
              <a:rPr lang="en-US" dirty="0"/>
              <a:t>: not enough information to say whether it can cause cancer</a:t>
            </a:r>
          </a:p>
          <a:p>
            <a:pPr marL="171450" indent="-171450">
              <a:buFont typeface="Arial" panose="020B0604020202020204" pitchFamily="34" charset="0"/>
              <a:buChar char="•"/>
            </a:pPr>
            <a:r>
              <a:rPr lang="en-US" b="1" dirty="0"/>
              <a:t>Not likely or non-carcinogenicity</a:t>
            </a:r>
            <a:r>
              <a:rPr lang="en-US" dirty="0"/>
              <a:t>: not suspected to cause cancer </a:t>
            </a:r>
          </a:p>
        </p:txBody>
      </p:sp>
      <p:sp>
        <p:nvSpPr>
          <p:cNvPr id="4" name="Slide Number Placeholder 3"/>
          <p:cNvSpPr>
            <a:spLocks noGrp="1"/>
          </p:cNvSpPr>
          <p:nvPr>
            <p:ph type="sldNum" sz="quarter" idx="5"/>
          </p:nvPr>
        </p:nvSpPr>
        <p:spPr/>
        <p:txBody>
          <a:bodyPr/>
          <a:lstStyle/>
          <a:p>
            <a:fld id="{E2C40387-D8E8-4747-B676-98ED036C8F01}" type="slidenum">
              <a:rPr lang="en-US" smtClean="0"/>
              <a:t>17</a:t>
            </a:fld>
            <a:endParaRPr lang="en-US" dirty="0"/>
          </a:p>
        </p:txBody>
      </p:sp>
    </p:spTree>
    <p:extLst>
      <p:ext uri="{BB962C8B-B14F-4D97-AF65-F5344CB8AC3E}">
        <p14:creationId xmlns:p14="http://schemas.microsoft.com/office/powerpoint/2010/main" val="2044347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dirty="0"/>
              <a:t>The Prop 65 list is another resources that provides carcinogen or chronic toxicity information for chemicals.</a:t>
            </a:r>
          </a:p>
          <a:p>
            <a:pPr marL="171450" indent="-171450" algn="l">
              <a:buFont typeface="Arial" panose="020B0604020202020204" pitchFamily="34" charset="0"/>
              <a:buChar char="•"/>
            </a:pPr>
            <a:r>
              <a:rPr lang="en-US" dirty="0"/>
              <a:t>California is required to publish this list annually with chemicals known to cause cancer, birth defects, or other reproductive harms.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list includes over 900 chemicals. While the EPA list only includes chemicals found in pesticides, the Prop 65 list includes pesticides, as well as additives or ingredients, common household products, foods, drugs, dyes, and solvents (even chemicals that are natural or organic!)</a:t>
            </a:r>
          </a:p>
          <a:p>
            <a:pPr marL="171450" indent="-1714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18</a:t>
            </a:fld>
            <a:endParaRPr lang="en-US" dirty="0"/>
          </a:p>
        </p:txBody>
      </p:sp>
    </p:spTree>
    <p:extLst>
      <p:ext uri="{BB962C8B-B14F-4D97-AF65-F5344CB8AC3E}">
        <p14:creationId xmlns:p14="http://schemas.microsoft.com/office/powerpoint/2010/main" val="68301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understand the risks associated with all chemicals, including pesticides and products that are natural or organic, let’s learn how we can reduce risks when using pesticides. </a:t>
            </a:r>
          </a:p>
        </p:txBody>
      </p:sp>
      <p:sp>
        <p:nvSpPr>
          <p:cNvPr id="4" name="Slide Number Placeholder 3"/>
          <p:cNvSpPr>
            <a:spLocks noGrp="1"/>
          </p:cNvSpPr>
          <p:nvPr>
            <p:ph type="sldNum" sz="quarter" idx="5"/>
          </p:nvPr>
        </p:nvSpPr>
        <p:spPr/>
        <p:txBody>
          <a:bodyPr/>
          <a:lstStyle/>
          <a:p>
            <a:fld id="{E2C40387-D8E8-4747-B676-98ED036C8F01}" type="slidenum">
              <a:rPr lang="en-US" smtClean="0"/>
              <a:t>19</a:t>
            </a:fld>
            <a:endParaRPr lang="en-US" dirty="0"/>
          </a:p>
        </p:txBody>
      </p:sp>
    </p:spTree>
    <p:extLst>
      <p:ext uri="{BB962C8B-B14F-4D97-AF65-F5344CB8AC3E}">
        <p14:creationId xmlns:p14="http://schemas.microsoft.com/office/powerpoint/2010/main" val="146410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an outline of the concepts we will cover throughout this presentation.</a:t>
            </a:r>
          </a:p>
          <a:p>
            <a:pPr marL="171450" indent="-171450">
              <a:buFont typeface="Arial" panose="020B0604020202020204" pitchFamily="34" charset="0"/>
              <a:buChar char="•"/>
            </a:pPr>
            <a:r>
              <a:rPr lang="en-US" dirty="0"/>
              <a:t>We will start by defining the word safe and safety, then learn about toxicity, how to reduce risks associated with pesticides, and finally how to choose less toxic pesticides.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a:t>
            </a:fld>
            <a:endParaRPr lang="en-US" dirty="0"/>
          </a:p>
        </p:txBody>
      </p:sp>
    </p:spTree>
    <p:extLst>
      <p:ext uri="{BB962C8B-B14F-4D97-AF65-F5344CB8AC3E}">
        <p14:creationId xmlns:p14="http://schemas.microsoft.com/office/powerpoint/2010/main" val="918574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exposed to many chemicals on a daily basis, either intentionally or not; in our environment, homes, workplaces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are the 4 routes of entry for chemicals to enter the body</a:t>
            </a:r>
          </a:p>
          <a:p>
            <a:pPr marL="171450" indent="-171450">
              <a:buFont typeface="Arial" panose="020B0604020202020204" pitchFamily="34" charset="0"/>
              <a:buChar char="•"/>
            </a:pPr>
            <a:r>
              <a:rPr lang="en-US" dirty="0"/>
              <a:t>First is the skin via absorption, second is your mouth via ingestion, third is your lungs via inhalation (breathing) and fourth is your eyes.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02A672A-5153-E443-928C-0E77831D6A93}" type="slidenum">
              <a:rPr lang="en-US" smtClean="0"/>
              <a:t>20</a:t>
            </a:fld>
            <a:endParaRPr lang="en-US"/>
          </a:p>
        </p:txBody>
      </p:sp>
    </p:spTree>
    <p:extLst>
      <p:ext uri="{BB962C8B-B14F-4D97-AF65-F5344CB8AC3E}">
        <p14:creationId xmlns:p14="http://schemas.microsoft.com/office/powerpoint/2010/main" val="163625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minimize your exposure to pesticides by protecting your routes of entry. </a:t>
            </a:r>
          </a:p>
          <a:p>
            <a:pPr marL="171450" indent="-171450">
              <a:buFont typeface="Arial" panose="020B0604020202020204" pitchFamily="34" charset="0"/>
              <a:buChar char="•"/>
            </a:pPr>
            <a:r>
              <a:rPr lang="en-US" dirty="0"/>
              <a:t>Wearing personal protective equipment (PPE) is a simple yet effective way to keep yourself safe. </a:t>
            </a:r>
          </a:p>
          <a:p>
            <a:pPr marL="171450" indent="-171450">
              <a:buFont typeface="Arial" panose="020B0604020202020204" pitchFamily="34" charset="0"/>
              <a:buChar char="•"/>
            </a:pPr>
            <a:r>
              <a:rPr lang="en-US" dirty="0"/>
              <a:t>Given that 95% of all pesticide exposure is on the skin, primarily the hands and forearms, just wearing chemical resistant gloves and a long sleeve shirt can do a lot to protect you! </a:t>
            </a:r>
          </a:p>
          <a:p>
            <a:pPr marL="171450" indent="-171450">
              <a:buFont typeface="Arial" panose="020B0604020202020204" pitchFamily="34" charset="0"/>
              <a:buChar char="•"/>
            </a:pPr>
            <a:r>
              <a:rPr lang="en-US" dirty="0"/>
              <a:t>At minimum, UC IPM recommends wearing chemical resistant gloves (nitrile), long sleeve shirts, long pants, eye protection, and closed toe shoes with socks. </a:t>
            </a:r>
          </a:p>
        </p:txBody>
      </p:sp>
      <p:sp>
        <p:nvSpPr>
          <p:cNvPr id="4" name="Slide Number Placeholder 3"/>
          <p:cNvSpPr>
            <a:spLocks noGrp="1"/>
          </p:cNvSpPr>
          <p:nvPr>
            <p:ph type="sldNum" sz="quarter" idx="5"/>
          </p:nvPr>
        </p:nvSpPr>
        <p:spPr/>
        <p:txBody>
          <a:bodyPr/>
          <a:lstStyle/>
          <a:p>
            <a:fld id="{E2C40387-D8E8-4747-B676-98ED036C8F01}" type="slidenum">
              <a:rPr lang="en-US" smtClean="0"/>
              <a:t>21</a:t>
            </a:fld>
            <a:endParaRPr lang="en-US"/>
          </a:p>
        </p:txBody>
      </p:sp>
    </p:spTree>
    <p:extLst>
      <p:ext uri="{BB962C8B-B14F-4D97-AF65-F5344CB8AC3E}">
        <p14:creationId xmlns:p14="http://schemas.microsoft.com/office/powerpoint/2010/main" val="1656578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also minimize your exposure and reduce risks by avoiding chemicals that are known or likely carcinogens. Refer to the US EPA list or the Prop 65 list to choose pesticides that are not know to cause cancer. </a:t>
            </a:r>
          </a:p>
          <a:p>
            <a:pPr marL="171450" indent="-171450">
              <a:buFont typeface="Arial" panose="020B0604020202020204" pitchFamily="34" charset="0"/>
              <a:buChar char="•"/>
            </a:pPr>
            <a:r>
              <a:rPr lang="en-US" dirty="0"/>
              <a:t>Use IPM to manage pests without the use of chemicals. IPM offers a variety of nonchemical management options, including biological control (i.e., relying on natural enemies like lady bugs), cultural controls (i.e., improving the growing environment to favor plant success, such as proper irrigation or sunlight), and physical or mechanical controls (i.e., mowing weeds or hand removing insect pests).  </a:t>
            </a:r>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22</a:t>
            </a:fld>
            <a:endParaRPr lang="en-US" dirty="0"/>
          </a:p>
        </p:txBody>
      </p:sp>
    </p:spTree>
    <p:extLst>
      <p:ext uri="{BB962C8B-B14F-4D97-AF65-F5344CB8AC3E}">
        <p14:creationId xmlns:p14="http://schemas.microsoft.com/office/powerpoint/2010/main" val="3648988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Lastly, you can minimize risks of accidental exposure by storing pesticide properly. </a:t>
            </a:r>
          </a:p>
          <a:p>
            <a:pPr marL="171450" indent="-171450">
              <a:buFont typeface="Arial" panose="020B0604020202020204" pitchFamily="34" charset="0"/>
              <a:buChar char="•"/>
            </a:pPr>
            <a:r>
              <a:rPr lang="en-US" dirty="0"/>
              <a:t>Pesticides should be stored in a locked cabinet or other secure location out of reach of children or pets.</a:t>
            </a:r>
          </a:p>
          <a:p>
            <a:pPr marL="171450" indent="-171450">
              <a:buFont typeface="Arial" panose="020B0604020202020204" pitchFamily="34" charset="0"/>
              <a:buChar char="•"/>
            </a:pPr>
            <a:r>
              <a:rPr lang="en-US" dirty="0"/>
              <a:t>Always keep pesticides in their original container with the product label. Do not store pesticides in plastic spray bottles or any other container, aside from it’s original packaging. </a:t>
            </a:r>
          </a:p>
          <a:p>
            <a:pPr marL="171450" indent="-171450">
              <a:buFont typeface="Arial" panose="020B0604020202020204" pitchFamily="34" charset="0"/>
              <a:buChar char="•"/>
            </a:pPr>
            <a:r>
              <a:rPr lang="en-US" dirty="0"/>
              <a:t>Always make sure the pesticide container is sealed or closed completely to avoid spilling it on yourself or the storage area.  </a:t>
            </a:r>
          </a:p>
        </p:txBody>
      </p:sp>
      <p:sp>
        <p:nvSpPr>
          <p:cNvPr id="4" name="Slide Number Placeholder 3"/>
          <p:cNvSpPr>
            <a:spLocks noGrp="1"/>
          </p:cNvSpPr>
          <p:nvPr>
            <p:ph type="sldNum" sz="quarter" idx="5"/>
          </p:nvPr>
        </p:nvSpPr>
        <p:spPr/>
        <p:txBody>
          <a:bodyPr/>
          <a:lstStyle/>
          <a:p>
            <a:fld id="{E2C40387-D8E8-4747-B676-98ED036C8F01}" type="slidenum">
              <a:rPr lang="en-US" smtClean="0"/>
              <a:t>23</a:t>
            </a:fld>
            <a:endParaRPr lang="en-US"/>
          </a:p>
        </p:txBody>
      </p:sp>
    </p:spTree>
    <p:extLst>
      <p:ext uri="{BB962C8B-B14F-4D97-AF65-F5344CB8AC3E}">
        <p14:creationId xmlns:p14="http://schemas.microsoft.com/office/powerpoint/2010/main" val="2417524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 can you find toxicity information for a pesticide? </a:t>
            </a:r>
          </a:p>
        </p:txBody>
      </p:sp>
      <p:sp>
        <p:nvSpPr>
          <p:cNvPr id="4" name="Slide Number Placeholder 3"/>
          <p:cNvSpPr>
            <a:spLocks noGrp="1"/>
          </p:cNvSpPr>
          <p:nvPr>
            <p:ph type="sldNum" sz="quarter" idx="5"/>
          </p:nvPr>
        </p:nvSpPr>
        <p:spPr/>
        <p:txBody>
          <a:bodyPr/>
          <a:lstStyle/>
          <a:p>
            <a:fld id="{E2C40387-D8E8-4747-B676-98ED036C8F01}" type="slidenum">
              <a:rPr lang="en-US" smtClean="0"/>
              <a:t>24</a:t>
            </a:fld>
            <a:endParaRPr lang="en-US" dirty="0"/>
          </a:p>
        </p:txBody>
      </p:sp>
    </p:spTree>
    <p:extLst>
      <p:ext uri="{BB962C8B-B14F-4D97-AF65-F5344CB8AC3E}">
        <p14:creationId xmlns:p14="http://schemas.microsoft.com/office/powerpoint/2010/main" val="2735575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product label is usually the first place you want to look to learn about the toxicity of the product and how you can apply it safely. </a:t>
            </a:r>
          </a:p>
          <a:p>
            <a:pPr marL="171450" indent="-171450">
              <a:buFont typeface="Arial" panose="020B0604020202020204" pitchFamily="34" charset="0"/>
              <a:buChar char="•"/>
            </a:pPr>
            <a:r>
              <a:rPr lang="en-US" dirty="0"/>
              <a:t>The pesticide label is the law, so you must read, understand, and follow it before using the pesticide. Doing so can help protect you, others around you, and the environment. </a:t>
            </a:r>
          </a:p>
          <a:p>
            <a:pPr marL="171450" indent="-171450">
              <a:buFont typeface="Arial" panose="020B0604020202020204" pitchFamily="34" charset="0"/>
              <a:buChar char="•"/>
            </a:pPr>
            <a:r>
              <a:rPr lang="en-US" dirty="0"/>
              <a:t>Safety or toxicity information can be found in the following sections on the pesticide label. </a:t>
            </a:r>
          </a:p>
        </p:txBody>
      </p:sp>
      <p:sp>
        <p:nvSpPr>
          <p:cNvPr id="4" name="Slide Number Placeholder 3"/>
          <p:cNvSpPr>
            <a:spLocks noGrp="1"/>
          </p:cNvSpPr>
          <p:nvPr>
            <p:ph type="sldNum" sz="quarter" idx="5"/>
          </p:nvPr>
        </p:nvSpPr>
        <p:spPr/>
        <p:txBody>
          <a:bodyPr/>
          <a:lstStyle/>
          <a:p>
            <a:fld id="{E2C40387-D8E8-4747-B676-98ED036C8F01}" type="slidenum">
              <a:rPr lang="en-US" smtClean="0"/>
              <a:t>25</a:t>
            </a:fld>
            <a:endParaRPr lang="en-US" dirty="0"/>
          </a:p>
        </p:txBody>
      </p:sp>
    </p:spTree>
    <p:extLst>
      <p:ext uri="{BB962C8B-B14F-4D97-AF65-F5344CB8AC3E}">
        <p14:creationId xmlns:p14="http://schemas.microsoft.com/office/powerpoint/2010/main" val="644424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highlight>
                  <a:srgbClr val="FFFFFF"/>
                </a:highlight>
                <a:latin typeface="Helvetica Neue" panose="02000503000000020004" pitchFamily="2" charset="0"/>
              </a:rPr>
              <a:t>An SDS is required to include specific information about a chemical product, as determined by OSHA.</a:t>
            </a:r>
            <a:endParaRPr lang="en-US" dirty="0"/>
          </a:p>
          <a:p>
            <a:pPr algn="l">
              <a:buFont typeface="Arial" panose="020B0604020202020204" pitchFamily="34" charset="0"/>
              <a:buChar char="•"/>
            </a:pPr>
            <a:r>
              <a:rPr lang="en-US" dirty="0"/>
              <a:t>The SDS is not intended for use by the general consumer but are still be useful in understanding the hazards a pesticide may pose</a:t>
            </a:r>
          </a:p>
          <a:p>
            <a:pPr algn="l">
              <a:buFont typeface="Arial" panose="020B0604020202020204" pitchFamily="34" charset="0"/>
              <a:buChar char="•"/>
            </a:pPr>
            <a:r>
              <a:rPr lang="en-US" dirty="0"/>
              <a:t>Employers are required to provide S</a:t>
            </a:r>
            <a:r>
              <a:rPr lang="en-US" b="0" i="0" dirty="0">
                <a:solidFill>
                  <a:srgbClr val="4D5156"/>
                </a:solidFill>
                <a:effectLst/>
                <a:highlight>
                  <a:srgbClr val="FFFFFF"/>
                </a:highlight>
                <a:latin typeface="Roboto" panose="02000000000000000000" pitchFamily="2" charset="0"/>
              </a:rPr>
              <a:t>DSs so employees have the information they need to know about the hazards of materials they handle on the job. </a:t>
            </a:r>
          </a:p>
          <a:p>
            <a:br>
              <a:rPr lang="en-US" dirty="0"/>
            </a:br>
            <a:r>
              <a:rPr lang="en-US" dirty="0"/>
              <a:t>HCS: Hazard Communication Standards from OSHA</a:t>
            </a:r>
          </a:p>
        </p:txBody>
      </p:sp>
      <p:sp>
        <p:nvSpPr>
          <p:cNvPr id="4" name="Slide Number Placeholder 3"/>
          <p:cNvSpPr>
            <a:spLocks noGrp="1"/>
          </p:cNvSpPr>
          <p:nvPr>
            <p:ph type="sldNum" sz="quarter" idx="5"/>
          </p:nvPr>
        </p:nvSpPr>
        <p:spPr/>
        <p:txBody>
          <a:bodyPr/>
          <a:lstStyle/>
          <a:p>
            <a:fld id="{E2C40387-D8E8-4747-B676-98ED036C8F01}" type="slidenum">
              <a:rPr lang="en-US" smtClean="0"/>
              <a:t>26</a:t>
            </a:fld>
            <a:endParaRPr lang="en-US" dirty="0"/>
          </a:p>
        </p:txBody>
      </p:sp>
    </p:spTree>
    <p:extLst>
      <p:ext uri="{BB962C8B-B14F-4D97-AF65-F5344CB8AC3E}">
        <p14:creationId xmlns:p14="http://schemas.microsoft.com/office/powerpoint/2010/main" val="226856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discuss how you can choose less toxic, or safer, pesticides. </a:t>
            </a:r>
          </a:p>
          <a:p>
            <a:pPr marL="171450" indent="-171450">
              <a:buFont typeface="Arial" panose="020B0604020202020204" pitchFamily="34" charset="0"/>
              <a:buChar char="•"/>
            </a:pPr>
            <a:r>
              <a:rPr lang="en-US" dirty="0"/>
              <a:t>I want to mention that we will be showing example pesticide products in the following slides. </a:t>
            </a:r>
          </a:p>
          <a:p>
            <a:pPr marL="171450" indent="-171450">
              <a:buFont typeface="Arial" panose="020B0604020202020204" pitchFamily="34" charset="0"/>
              <a:buChar char="•"/>
            </a:pPr>
            <a:r>
              <a:rPr lang="en-US" sz="1200" b="0" i="0" dirty="0">
                <a:highlight>
                  <a:srgbClr val="FFFF00"/>
                </a:highlight>
              </a:rPr>
              <a:t>No endorsements of named products are intended, nor is criticism implied of products not mentioned. The products shown are for demonstration purposes only and are not meant as suggestions. </a:t>
            </a:r>
            <a:endParaRPr lang="en-US" b="0" i="0" dirty="0"/>
          </a:p>
        </p:txBody>
      </p:sp>
      <p:sp>
        <p:nvSpPr>
          <p:cNvPr id="4" name="Slide Number Placeholder 3"/>
          <p:cNvSpPr>
            <a:spLocks noGrp="1"/>
          </p:cNvSpPr>
          <p:nvPr>
            <p:ph type="sldNum" sz="quarter" idx="5"/>
          </p:nvPr>
        </p:nvSpPr>
        <p:spPr/>
        <p:txBody>
          <a:bodyPr/>
          <a:lstStyle/>
          <a:p>
            <a:fld id="{E2C40387-D8E8-4747-B676-98ED036C8F01}" type="slidenum">
              <a:rPr lang="en-US" smtClean="0"/>
              <a:t>27</a:t>
            </a:fld>
            <a:endParaRPr lang="en-US" dirty="0"/>
          </a:p>
        </p:txBody>
      </p:sp>
    </p:spTree>
    <p:extLst>
      <p:ext uri="{BB962C8B-B14F-4D97-AF65-F5344CB8AC3E}">
        <p14:creationId xmlns:p14="http://schemas.microsoft.com/office/powerpoint/2010/main" val="215996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Less toxic pesticides are products that pose fewer risks to humans and the environment. </a:t>
            </a:r>
          </a:p>
          <a:p>
            <a:pPr marL="171450" indent="-171450">
              <a:buFont typeface="Arial" panose="020B0604020202020204" pitchFamily="34" charset="0"/>
              <a:buChar char="•"/>
            </a:pPr>
            <a:r>
              <a:rPr lang="en-US" dirty="0"/>
              <a:t>These products are often used and preferred when managing pests using IPM. </a:t>
            </a:r>
          </a:p>
          <a:p>
            <a:pPr marL="171450" indent="-171450">
              <a:buFont typeface="Arial" panose="020B0604020202020204" pitchFamily="34" charset="0"/>
              <a:buChar char="•"/>
            </a:pPr>
            <a:r>
              <a:rPr lang="en-US" dirty="0"/>
              <a:t>We refer to these products as less toxic instead of “safer” or “safe” because, like all chemicals, they can still cause harm in certain situations. </a:t>
            </a:r>
          </a:p>
          <a:p>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28</a:t>
            </a:fld>
            <a:endParaRPr lang="en-US"/>
          </a:p>
        </p:txBody>
      </p:sp>
    </p:spTree>
    <p:extLst>
      <p:ext uri="{BB962C8B-B14F-4D97-AF65-F5344CB8AC3E}">
        <p14:creationId xmlns:p14="http://schemas.microsoft.com/office/powerpoint/2010/main" val="292882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are trying to choose less toxic pesticides, we want to look on the product label for the following items: </a:t>
            </a:r>
          </a:p>
          <a:p>
            <a:pPr marL="171450" indent="-171450">
              <a:buFont typeface="Arial" panose="020B0604020202020204" pitchFamily="34" charset="0"/>
              <a:buChar char="•"/>
            </a:pPr>
            <a:r>
              <a:rPr lang="en-US" dirty="0"/>
              <a:t>The signal word. A less toxic pesticide would have the signal word CAUTION, or none at all (since it poses such a low toxicity) indicating low </a:t>
            </a:r>
            <a:r>
              <a:rPr lang="en-US" b="1" dirty="0"/>
              <a:t>acute</a:t>
            </a:r>
            <a:r>
              <a:rPr lang="en-US" dirty="0"/>
              <a:t> toxicity to people </a:t>
            </a:r>
          </a:p>
          <a:p>
            <a:pPr marL="171450" indent="-171450">
              <a:buFont typeface="Arial" panose="020B0604020202020204" pitchFamily="34" charset="0"/>
              <a:buChar char="•"/>
            </a:pPr>
            <a:r>
              <a:rPr lang="en-US" dirty="0"/>
              <a:t>Precautionary statements. This is where the manufacturer will includes information </a:t>
            </a:r>
            <a:r>
              <a:rPr lang="en-US" b="0" i="0" dirty="0">
                <a:solidFill>
                  <a:srgbClr val="1F1F1F"/>
                </a:solidFill>
                <a:effectLst/>
                <a:highlight>
                  <a:srgbClr val="FFFFFF"/>
                </a:highlight>
                <a:latin typeface="Google Sans"/>
              </a:rPr>
              <a:t>regarding the toxicity, irritation and sensitization hazards associated with the use of a pesticide, as well as treatment instructions and information to reduce exposure potential (i.e., PPE requirements). For example, does the label say the product is toxic if inhaled or on skin? </a:t>
            </a:r>
          </a:p>
          <a:p>
            <a:pPr marL="171450" indent="-171450">
              <a:buFont typeface="Arial" panose="020B0604020202020204" pitchFamily="34" charset="0"/>
              <a:buChar char="•"/>
            </a:pPr>
            <a:r>
              <a:rPr lang="en-US" b="0" i="0" dirty="0">
                <a:solidFill>
                  <a:srgbClr val="1F1F1F"/>
                </a:solidFill>
                <a:effectLst/>
                <a:highlight>
                  <a:srgbClr val="FFFFFF"/>
                </a:highlight>
                <a:latin typeface="Google Sans"/>
              </a:rPr>
              <a:t>Environmental hazards. Tells you about </a:t>
            </a:r>
            <a:r>
              <a:rPr lang="en-US" b="0" i="0" dirty="0">
                <a:solidFill>
                  <a:srgbClr val="040C28"/>
                </a:solidFill>
                <a:effectLst/>
                <a:latin typeface="Google Sans"/>
              </a:rPr>
              <a:t>potential adverse effects on wildlife and/or the environment, which might result from the use of the product</a:t>
            </a:r>
            <a:r>
              <a:rPr lang="en-US" b="0" i="0" dirty="0">
                <a:solidFill>
                  <a:srgbClr val="1F1F1F"/>
                </a:solidFill>
                <a:effectLst/>
                <a:highlight>
                  <a:srgbClr val="FFFFFF"/>
                </a:highlight>
                <a:latin typeface="Google Sans"/>
              </a:rPr>
              <a:t>. For example, is it toxic to bees or fish? </a:t>
            </a:r>
          </a:p>
          <a:p>
            <a:pPr marL="171450" indent="-171450">
              <a:buFont typeface="Arial" panose="020B0604020202020204" pitchFamily="34" charset="0"/>
              <a:buChar char="•"/>
            </a:pPr>
            <a:r>
              <a:rPr lang="en-US" b="0" i="0" dirty="0">
                <a:solidFill>
                  <a:srgbClr val="1F1F1F"/>
                </a:solidFill>
                <a:effectLst/>
                <a:highlight>
                  <a:srgbClr val="FFFFFF"/>
                </a:highlight>
                <a:latin typeface="Google Sans"/>
              </a:rPr>
              <a:t>Directions for use. This section will tell you how long after application you can reenter the treated area or consume the crop you just treated. This is important to pay attention to as it varies from pesticide to pesticide and can also differ from crop to crop. For example, some pesticides you may be able to apply up to the day of harvest, while others you may have to wait 24 hours, 3 days, or 2 weeks!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29</a:t>
            </a:fld>
            <a:endParaRPr lang="en-US" dirty="0"/>
          </a:p>
        </p:txBody>
      </p:sp>
    </p:spTree>
    <p:extLst>
      <p:ext uri="{BB962C8B-B14F-4D97-AF65-F5344CB8AC3E}">
        <p14:creationId xmlns:p14="http://schemas.microsoft.com/office/powerpoint/2010/main" val="281877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get started, lets talk about why YOU should care about pesticides. </a:t>
            </a:r>
          </a:p>
          <a:p>
            <a:pPr marL="171450" indent="-171450">
              <a:buFont typeface="Arial" panose="020B0604020202020204" pitchFamily="34" charset="0"/>
              <a:buChar char="•"/>
            </a:pPr>
            <a:r>
              <a:rPr lang="en-US" dirty="0"/>
              <a:t>Sure, you may choose not to use pesticides but as a UC Master Gardener it is inevitable that you will be asked by the public/clientele about pesticides. </a:t>
            </a:r>
          </a:p>
          <a:p>
            <a:pPr marL="171450" indent="-171450">
              <a:buFont typeface="Arial" panose="020B0604020202020204" pitchFamily="34" charset="0"/>
              <a:buChar char="•"/>
            </a:pPr>
            <a:r>
              <a:rPr lang="en-US" dirty="0"/>
              <a:t>Another reason you should care about pesticides is they are widely available both in-store and online, and readily used by the general public to manage pests. </a:t>
            </a:r>
          </a:p>
          <a:p>
            <a:pPr marL="171450" indent="-171450">
              <a:buFont typeface="Arial" panose="020B0604020202020204" pitchFamily="34" charset="0"/>
              <a:buChar char="•"/>
            </a:pPr>
            <a:r>
              <a:rPr lang="en-US" dirty="0"/>
              <a:t>Pesticides can also be a useful tool for managing pests and are a component of Integrated Pest Management (IPM). In IPM we try to avoid using pesticides as the first option for controlling pests, but there are certain situations where they are valuable and more effective than other methods. This often applies to invasive weeds or pests that may harm structures (i.e.., termites) or people (i.e., bed bugs).</a:t>
            </a:r>
          </a:p>
          <a:p>
            <a:pPr marL="171450" indent="-171450">
              <a:buFont typeface="Arial" panose="020B0604020202020204" pitchFamily="34" charset="0"/>
              <a:buChar char="•"/>
            </a:pPr>
            <a:r>
              <a:rPr lang="en-US" dirty="0"/>
              <a:t>Overall, you (as a UC MG) should care about pesticides because it is important that you are able to educate the public on how to use pesticides in a way that causes the least risks to the environment and people. </a:t>
            </a:r>
          </a:p>
          <a:p>
            <a:pPr marL="171450" indent="-171450">
              <a:buFont typeface="Arial" panose="020B0604020202020204" pitchFamily="34" charset="0"/>
              <a:buChar char="•"/>
            </a:pPr>
            <a:r>
              <a:rPr lang="en-US" dirty="0"/>
              <a:t>In the case of pesticides, what you don’t know CAN hurt you. </a:t>
            </a:r>
          </a:p>
        </p:txBody>
      </p:sp>
      <p:sp>
        <p:nvSpPr>
          <p:cNvPr id="4" name="Slide Number Placeholder 3"/>
          <p:cNvSpPr>
            <a:spLocks noGrp="1"/>
          </p:cNvSpPr>
          <p:nvPr>
            <p:ph type="sldNum" sz="quarter" idx="5"/>
          </p:nvPr>
        </p:nvSpPr>
        <p:spPr/>
        <p:txBody>
          <a:bodyPr/>
          <a:lstStyle/>
          <a:p>
            <a:fld id="{E2C40387-D8E8-4747-B676-98ED036C8F01}" type="slidenum">
              <a:rPr lang="en-US" smtClean="0"/>
              <a:t>3</a:t>
            </a:fld>
            <a:endParaRPr lang="en-US" dirty="0"/>
          </a:p>
        </p:txBody>
      </p:sp>
    </p:spTree>
    <p:extLst>
      <p:ext uri="{BB962C8B-B14F-4D97-AF65-F5344CB8AC3E}">
        <p14:creationId xmlns:p14="http://schemas.microsoft.com/office/powerpoint/2010/main" val="756490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you are trying to determine if a product is less toxic, check for the items mentioned on the last slide. </a:t>
            </a:r>
          </a:p>
          <a:p>
            <a:pPr marL="171450" indent="-171450">
              <a:buFont typeface="Arial" panose="020B0604020202020204" pitchFamily="34" charset="0"/>
              <a:buChar char="•"/>
            </a:pPr>
            <a:r>
              <a:rPr lang="en-US" dirty="0"/>
              <a:t>Don’t judge a book by it’s cover! Read the label! </a:t>
            </a:r>
          </a:p>
          <a:p>
            <a:pPr marL="171450" indent="-171450">
              <a:buFont typeface="Arial" panose="020B0604020202020204" pitchFamily="34" charset="0"/>
              <a:buChar char="•"/>
            </a:pPr>
            <a:r>
              <a:rPr lang="en-US" dirty="0"/>
              <a:t>Don’t let good marketing and buzzwords like “eco-friendly”, “natural” or “pet safe” convince you something is safe. </a:t>
            </a:r>
          </a:p>
          <a:p>
            <a:pPr marL="171450" indent="-171450">
              <a:buFont typeface="Arial" panose="020B0604020202020204" pitchFamily="34" charset="0"/>
              <a:buChar char="•"/>
            </a:pPr>
            <a:r>
              <a:rPr lang="en-US" dirty="0"/>
              <a:t>For example, this product looks eco-friendly and safe, right? It says safe twice on the label! But what is the signal word? WARNING! So, it is moderately toxic to people! </a:t>
            </a:r>
          </a:p>
        </p:txBody>
      </p:sp>
      <p:sp>
        <p:nvSpPr>
          <p:cNvPr id="4" name="Slide Number Placeholder 3"/>
          <p:cNvSpPr>
            <a:spLocks noGrp="1"/>
          </p:cNvSpPr>
          <p:nvPr>
            <p:ph type="sldNum" sz="quarter" idx="5"/>
          </p:nvPr>
        </p:nvSpPr>
        <p:spPr/>
        <p:txBody>
          <a:bodyPr/>
          <a:lstStyle/>
          <a:p>
            <a:fld id="{E2C40387-D8E8-4747-B676-98ED036C8F01}" type="slidenum">
              <a:rPr lang="en-US" smtClean="0"/>
              <a:t>30</a:t>
            </a:fld>
            <a:endParaRPr lang="en-US" dirty="0"/>
          </a:p>
        </p:txBody>
      </p:sp>
    </p:spTree>
    <p:extLst>
      <p:ext uri="{BB962C8B-B14F-4D97-AF65-F5344CB8AC3E}">
        <p14:creationId xmlns:p14="http://schemas.microsoft.com/office/powerpoint/2010/main" val="2235690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Certain active ingredients can be made safer by packaging them in ways that reduces exposure or risks to people and the environment.</a:t>
            </a:r>
          </a:p>
          <a:p>
            <a:pPr marL="171450" indent="-171450">
              <a:buFont typeface="Arial" panose="020B0604020202020204" pitchFamily="34" charset="0"/>
              <a:buChar char="•"/>
            </a:pPr>
            <a:r>
              <a:rPr lang="en-US" dirty="0"/>
              <a:t>Bait stations contain the active ingredient in a tamperproof package that reduces risks to the environment (runoff, nontarget animals) and children or pets.</a:t>
            </a:r>
          </a:p>
          <a:p>
            <a:pPr marL="171450" indent="-171450">
              <a:buFont typeface="Arial" panose="020B0604020202020204" pitchFamily="34" charset="0"/>
              <a:buChar char="•"/>
            </a:pPr>
            <a:r>
              <a:rPr lang="en-US" dirty="0"/>
              <a:t>For example, the active ingredient fipronil is used to control ants but is highly toxic to aquatic organism. Spraying a pesticide containing fipronil around the perimeter of your house to control ants can result in the product running off into waterways when it rains, or sprinklers in your yard move it away from the application site. To reduce the risks associated with fipronil, we can use a bait station (as pictured at the top) where the product is contained and not at risk of running off into waterways where it will harm aquatic organisms.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31</a:t>
            </a:fld>
            <a:endParaRPr lang="en-US" dirty="0"/>
          </a:p>
        </p:txBody>
      </p:sp>
    </p:spTree>
    <p:extLst>
      <p:ext uri="{BB962C8B-B14F-4D97-AF65-F5344CB8AC3E}">
        <p14:creationId xmlns:p14="http://schemas.microsoft.com/office/powerpoint/2010/main" val="1755386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less toxic pesticides include soaps and oils; specifically, those that are labeled for use as pesticides, not homemade remedies using household oil or soap.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Pesticidal oils may be petroleum based like horticultural oils, or plant based like neem oil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Certain microbial pesticides can also be considered less toxic. These products are derived from microorganisms like bacteria, fungi, and viruses.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Bacillus thuringiensis </a:t>
            </a:r>
            <a:r>
              <a:rPr lang="en-US" i="0" dirty="0"/>
              <a:t>(</a:t>
            </a:r>
            <a:r>
              <a:rPr lang="en-US" i="0" dirty="0" err="1"/>
              <a:t>Bt</a:t>
            </a:r>
            <a:r>
              <a:rPr lang="en-US" i="0" dirty="0"/>
              <a:t>) </a:t>
            </a:r>
            <a:r>
              <a:rPr lang="en-US" i="1" dirty="0"/>
              <a:t>var. </a:t>
            </a:r>
            <a:r>
              <a:rPr lang="en-US" i="1" dirty="0" err="1"/>
              <a:t>kurstaki</a:t>
            </a:r>
            <a:r>
              <a:rPr lang="en-US" i="1" dirty="0"/>
              <a:t> </a:t>
            </a:r>
            <a:r>
              <a:rPr lang="en-US" dirty="0"/>
              <a:t>and</a:t>
            </a:r>
            <a:r>
              <a:rPr lang="en-US" i="1" dirty="0"/>
              <a:t> </a:t>
            </a:r>
            <a:r>
              <a:rPr lang="en-US" b="0" i="1" dirty="0" err="1">
                <a:effectLst/>
              </a:rPr>
              <a:t>aizawa</a:t>
            </a:r>
            <a:r>
              <a:rPr lang="en-US" i="0" dirty="0"/>
              <a:t> can be used for caterpillars while </a:t>
            </a:r>
            <a:r>
              <a:rPr lang="en-US" i="1" dirty="0"/>
              <a:t>Bacillus thuringiensis var. </a:t>
            </a:r>
            <a:r>
              <a:rPr lang="en-US" i="1" dirty="0" err="1"/>
              <a:t>israelensis</a:t>
            </a:r>
            <a:r>
              <a:rPr lang="en-US" i="1" dirty="0"/>
              <a:t> </a:t>
            </a:r>
            <a:r>
              <a:rPr lang="en-US" i="0" dirty="0"/>
              <a:t>is used for mosquitoes, gnat, and fly larvae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err="1"/>
              <a:t>Bt</a:t>
            </a:r>
            <a:r>
              <a:rPr lang="en-US" i="0" dirty="0"/>
              <a:t> products are also a good option because they are very selective, meaning they target a specific pest or group of pests. They won’t harm hundreds of other insects, just those few they are labeled for use 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Spinosad can also be used for caterpillars, thrips, leafrollers, and </a:t>
            </a:r>
            <a:r>
              <a:rPr lang="en-US" i="0" dirty="0" err="1"/>
              <a:t>leafminers</a:t>
            </a:r>
            <a:r>
              <a:rPr lang="en-US" i="0" dirty="0"/>
              <a:t>. It is less selective than Bt. </a:t>
            </a:r>
            <a:endParaRPr lang="en-US" dirty="0"/>
          </a:p>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32</a:t>
            </a:fld>
            <a:endParaRPr lang="en-US" dirty="0"/>
          </a:p>
        </p:txBody>
      </p:sp>
    </p:spTree>
    <p:extLst>
      <p:ext uri="{BB962C8B-B14F-4D97-AF65-F5344CB8AC3E}">
        <p14:creationId xmlns:p14="http://schemas.microsoft.com/office/powerpoint/2010/main" val="3696918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Other less toxic pesticides you may choose to use include:</a:t>
            </a:r>
          </a:p>
          <a:p>
            <a:pPr marL="171450" indent="-171450">
              <a:buFont typeface="Arial" panose="020B0604020202020204" pitchFamily="34" charset="0"/>
              <a:buChar char="•"/>
            </a:pPr>
            <a:r>
              <a:rPr lang="en-US" dirty="0"/>
              <a:t>Borate, also know as boric acid or borax. </a:t>
            </a:r>
          </a:p>
          <a:p>
            <a:pPr marL="171450" indent="-171450">
              <a:buFont typeface="Arial" panose="020B0604020202020204" pitchFamily="34" charset="0"/>
              <a:buChar char="•"/>
            </a:pPr>
            <a:r>
              <a:rPr lang="en-US" dirty="0"/>
              <a:t>Pyrethrins which are derived from chrysanthemum flowers and break down quickly in the environment</a:t>
            </a:r>
          </a:p>
          <a:p>
            <a:pPr marL="171450" indent="-171450">
              <a:buFont typeface="Arial" panose="020B0604020202020204" pitchFamily="34" charset="0"/>
              <a:buChar char="•"/>
            </a:pPr>
            <a:r>
              <a:rPr lang="en-US" dirty="0"/>
              <a:t>Copper and sulfur formulations can also be as less toxic fungicides</a:t>
            </a:r>
          </a:p>
        </p:txBody>
      </p:sp>
      <p:sp>
        <p:nvSpPr>
          <p:cNvPr id="4" name="Slide Number Placeholder 3"/>
          <p:cNvSpPr>
            <a:spLocks noGrp="1"/>
          </p:cNvSpPr>
          <p:nvPr>
            <p:ph type="sldNum" sz="quarter" idx="5"/>
          </p:nvPr>
        </p:nvSpPr>
        <p:spPr/>
        <p:txBody>
          <a:bodyPr/>
          <a:lstStyle/>
          <a:p>
            <a:fld id="{E2C40387-D8E8-4747-B676-98ED036C8F01}" type="slidenum">
              <a:rPr lang="en-US" smtClean="0"/>
              <a:t>33</a:t>
            </a:fld>
            <a:endParaRPr lang="en-US"/>
          </a:p>
        </p:txBody>
      </p:sp>
    </p:spTree>
    <p:extLst>
      <p:ext uri="{BB962C8B-B14F-4D97-AF65-F5344CB8AC3E}">
        <p14:creationId xmlns:p14="http://schemas.microsoft.com/office/powerpoint/2010/main" val="798142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Homemade pesticides cannot be considered less toxic or a safer alternative to traditional, store-bought pesticides.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are not tested for human or environmental toxicity, they do not include detailed labels with precautions and instructions for use like conventional pesticides.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can also unintentionally harm you or your plants.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in mind, things like dish soap are specifically designed and tested for use in your kitchen, not the garden and contain many chemicals and additives that can be harmful to the soil and cause phytotoxicity to plants.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34</a:t>
            </a:fld>
            <a:endParaRPr lang="en-US" dirty="0"/>
          </a:p>
        </p:txBody>
      </p:sp>
    </p:spTree>
    <p:extLst>
      <p:ext uri="{BB962C8B-B14F-4D97-AF65-F5344CB8AC3E}">
        <p14:creationId xmlns:p14="http://schemas.microsoft.com/office/powerpoint/2010/main" val="1573239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Hopefully by now you see that safety depends on many factors, including the toxicity (how poisonous the product is) and exposure (or dose of the product).</a:t>
            </a:r>
          </a:p>
          <a:p>
            <a:pPr marL="171450" indent="-171450">
              <a:buFont typeface="Arial" panose="020B0604020202020204" pitchFamily="34" charset="0"/>
              <a:buChar char="•"/>
            </a:pPr>
            <a:r>
              <a:rPr lang="en-US" dirty="0"/>
              <a:t>All chemicals, even those that are organic or natural, or found in household products like soap, have the potential to be harmful to people and the environment. </a:t>
            </a:r>
          </a:p>
          <a:p>
            <a:pPr marL="171450" indent="-171450">
              <a:buFont typeface="Arial" panose="020B0604020202020204" pitchFamily="34" charset="0"/>
              <a:buChar char="•"/>
            </a:pPr>
            <a:r>
              <a:rPr lang="en-US" dirty="0"/>
              <a:t>You can reduce the risks chemicals including pesticides pose by following the product label, wearing proper PPE, and avoiding chemicals that are know to be toxic to people, water, pollinators, or natural enemies. </a:t>
            </a:r>
          </a:p>
        </p:txBody>
      </p:sp>
      <p:sp>
        <p:nvSpPr>
          <p:cNvPr id="4" name="Slide Number Placeholder 3"/>
          <p:cNvSpPr>
            <a:spLocks noGrp="1"/>
          </p:cNvSpPr>
          <p:nvPr>
            <p:ph type="sldNum" sz="quarter" idx="5"/>
          </p:nvPr>
        </p:nvSpPr>
        <p:spPr/>
        <p:txBody>
          <a:bodyPr/>
          <a:lstStyle/>
          <a:p>
            <a:fld id="{E2C40387-D8E8-4747-B676-98ED036C8F01}" type="slidenum">
              <a:rPr lang="en-US" smtClean="0"/>
              <a:t>35</a:t>
            </a:fld>
            <a:endParaRPr lang="en-US" dirty="0"/>
          </a:p>
        </p:txBody>
      </p:sp>
    </p:spTree>
    <p:extLst>
      <p:ext uri="{BB962C8B-B14F-4D97-AF65-F5344CB8AC3E}">
        <p14:creationId xmlns:p14="http://schemas.microsoft.com/office/powerpoint/2010/main" val="2128987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36</a:t>
            </a:fld>
            <a:endParaRPr lang="en-US" dirty="0"/>
          </a:p>
        </p:txBody>
      </p:sp>
    </p:spTree>
    <p:extLst>
      <p:ext uri="{BB962C8B-B14F-4D97-AF65-F5344CB8AC3E}">
        <p14:creationId xmlns:p14="http://schemas.microsoft.com/office/powerpoint/2010/main" val="2239797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you can go to to learn more about pesticides, their safety, and alternatives. </a:t>
            </a:r>
          </a:p>
        </p:txBody>
      </p:sp>
      <p:sp>
        <p:nvSpPr>
          <p:cNvPr id="4" name="Slide Number Placeholder 3"/>
          <p:cNvSpPr>
            <a:spLocks noGrp="1"/>
          </p:cNvSpPr>
          <p:nvPr>
            <p:ph type="sldNum" sz="quarter" idx="5"/>
          </p:nvPr>
        </p:nvSpPr>
        <p:spPr/>
        <p:txBody>
          <a:bodyPr/>
          <a:lstStyle/>
          <a:p>
            <a:fld id="{E2C40387-D8E8-4747-B676-98ED036C8F01}" type="slidenum">
              <a:rPr lang="en-US" smtClean="0"/>
              <a:t>37</a:t>
            </a:fld>
            <a:endParaRPr lang="en-US" dirty="0"/>
          </a:p>
        </p:txBody>
      </p:sp>
    </p:spTree>
    <p:extLst>
      <p:ext uri="{BB962C8B-B14F-4D97-AF65-F5344CB8AC3E}">
        <p14:creationId xmlns:p14="http://schemas.microsoft.com/office/powerpoint/2010/main" val="760597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learn more about pesticide safety and alternatives to pesticides when managing pests, visit the UC IPM website at </a:t>
            </a:r>
            <a:r>
              <a:rPr lang="en-US" dirty="0" err="1"/>
              <a:t>ipm.ucanr.edu</a:t>
            </a:r>
            <a:r>
              <a:rPr lang="en-US" dirty="0"/>
              <a:t> </a:t>
            </a:r>
          </a:p>
          <a:p>
            <a:pPr marL="171450" indent="-171450">
              <a:buFont typeface="Arial" panose="020B0604020202020204" pitchFamily="34" charset="0"/>
              <a:buChar char="•"/>
            </a:pPr>
            <a:r>
              <a:rPr lang="en-US" dirty="0"/>
              <a:t>From the UC IPM home page, click on the top left square that says “Home, garden, turf, and landscape pests”</a:t>
            </a:r>
          </a:p>
          <a:p>
            <a:pPr marL="171450" indent="-171450">
              <a:buFont typeface="Arial" panose="020B0604020202020204" pitchFamily="34" charset="0"/>
              <a:buChar char="•"/>
            </a:pPr>
            <a:r>
              <a:rPr lang="en-US" dirty="0"/>
              <a:t>You will then get to them home and landscape main page where you can find numerous resources for managing pests in and around your home</a:t>
            </a:r>
          </a:p>
          <a:p>
            <a:pPr marL="171450" indent="-171450">
              <a:buFont typeface="Arial" panose="020B0604020202020204" pitchFamily="34" charset="0"/>
              <a:buChar char="•"/>
            </a:pPr>
            <a:r>
              <a:rPr lang="en-US" dirty="0"/>
              <a:t>If you scroll down on this webpage you will get to a section titled “Pesticides and alternatives” where you can learn about pesticides and pesticide safety, and also biological control (using natural enemies) and other nonchemical alternatives to manage pests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BBFD-0915-9445-8D41-65CCFDAE6D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8250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UC IPM Active Ingredient Database is a great resource for learning more about common ingredients in pesticides</a:t>
            </a:r>
          </a:p>
        </p:txBody>
      </p:sp>
      <p:sp>
        <p:nvSpPr>
          <p:cNvPr id="4" name="Slide Number Placeholder 3"/>
          <p:cNvSpPr>
            <a:spLocks noGrp="1"/>
          </p:cNvSpPr>
          <p:nvPr>
            <p:ph type="sldNum" sz="quarter" idx="5"/>
          </p:nvPr>
        </p:nvSpPr>
        <p:spPr/>
        <p:txBody>
          <a:bodyPr/>
          <a:lstStyle/>
          <a:p>
            <a:fld id="{E2C40387-D8E8-4747-B676-98ED036C8F01}" type="slidenum">
              <a:rPr lang="en-US" smtClean="0"/>
              <a:t>39</a:t>
            </a:fld>
            <a:endParaRPr lang="en-US" dirty="0"/>
          </a:p>
        </p:txBody>
      </p:sp>
    </p:spTree>
    <p:extLst>
      <p:ext uri="{BB962C8B-B14F-4D97-AF65-F5344CB8AC3E}">
        <p14:creationId xmlns:p14="http://schemas.microsoft.com/office/powerpoint/2010/main" val="231776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take a moment to think about the word ”safe”. </a:t>
            </a:r>
          </a:p>
          <a:p>
            <a:pPr marL="171450" indent="-171450">
              <a:buFont typeface="Arial" panose="020B0604020202020204" pitchFamily="34" charset="0"/>
              <a:buChar char="•"/>
            </a:pPr>
            <a:r>
              <a:rPr lang="en-US" dirty="0"/>
              <a:t>What does it mean to you? What comes to mind when you think of this word?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[Have audience share out their responses.]</a:t>
            </a:r>
          </a:p>
        </p:txBody>
      </p:sp>
      <p:sp>
        <p:nvSpPr>
          <p:cNvPr id="4" name="Slide Number Placeholder 3"/>
          <p:cNvSpPr>
            <a:spLocks noGrp="1"/>
          </p:cNvSpPr>
          <p:nvPr>
            <p:ph type="sldNum" sz="quarter" idx="5"/>
          </p:nvPr>
        </p:nvSpPr>
        <p:spPr/>
        <p:txBody>
          <a:bodyPr/>
          <a:lstStyle/>
          <a:p>
            <a:fld id="{E2C40387-D8E8-4747-B676-98ED036C8F01}" type="slidenum">
              <a:rPr lang="en-US" smtClean="0"/>
              <a:t>4</a:t>
            </a:fld>
            <a:endParaRPr lang="en-US" dirty="0"/>
          </a:p>
        </p:txBody>
      </p:sp>
    </p:spTree>
    <p:extLst>
      <p:ext uri="{BB962C8B-B14F-4D97-AF65-F5344CB8AC3E}">
        <p14:creationId xmlns:p14="http://schemas.microsoft.com/office/powerpoint/2010/main" val="374385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UC IPM Active Ingredient Database provides information on how a pesticide active ingredient works and potentials hazards it poses to water quality, natural enemies, honey bees, and people and other mammals. </a:t>
            </a:r>
          </a:p>
        </p:txBody>
      </p:sp>
      <p:sp>
        <p:nvSpPr>
          <p:cNvPr id="4" name="Slide Number Placeholder 3"/>
          <p:cNvSpPr>
            <a:spLocks noGrp="1"/>
          </p:cNvSpPr>
          <p:nvPr>
            <p:ph type="sldNum" sz="quarter" idx="5"/>
          </p:nvPr>
        </p:nvSpPr>
        <p:spPr/>
        <p:txBody>
          <a:bodyPr/>
          <a:lstStyle/>
          <a:p>
            <a:fld id="{E2C40387-D8E8-4747-B676-98ED036C8F01}" type="slidenum">
              <a:rPr lang="en-US" smtClean="0"/>
              <a:t>40</a:t>
            </a:fld>
            <a:endParaRPr lang="en-US" dirty="0"/>
          </a:p>
        </p:txBody>
      </p:sp>
    </p:spTree>
    <p:extLst>
      <p:ext uri="{BB962C8B-B14F-4D97-AF65-F5344CB8AC3E}">
        <p14:creationId xmlns:p14="http://schemas.microsoft.com/office/powerpoint/2010/main" val="4049789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also visit the National Pesticide Information Center’s website for more information about pesticides and how you can protect yourself, children, and the environment from them.</a:t>
            </a:r>
          </a:p>
          <a:p>
            <a:pPr marL="171450" indent="-171450">
              <a:buFont typeface="Arial" panose="020B0604020202020204" pitchFamily="34" charset="0"/>
              <a:buChar char="•"/>
            </a:pPr>
            <a:r>
              <a:rPr lang="en-US" dirty="0"/>
              <a:t>They offer detailed fact sheets about many pesticide active ingredients.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40387-D8E8-4747-B676-98ED036C8F0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8919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UC IPM also offers Pest Notes factsheets on safe and effective use of pesticides and Quick Tips cards on less </a:t>
            </a:r>
            <a:r>
              <a:rPr lang="en-US"/>
              <a:t>toxic pesticides. </a:t>
            </a:r>
            <a:endParaRPr lang="en-US" dirty="0"/>
          </a:p>
        </p:txBody>
      </p:sp>
      <p:sp>
        <p:nvSpPr>
          <p:cNvPr id="4" name="Slide Number Placeholder 3"/>
          <p:cNvSpPr>
            <a:spLocks noGrp="1"/>
          </p:cNvSpPr>
          <p:nvPr>
            <p:ph type="sldNum" sz="quarter" idx="5"/>
          </p:nvPr>
        </p:nvSpPr>
        <p:spPr/>
        <p:txBody>
          <a:bodyPr/>
          <a:lstStyle/>
          <a:p>
            <a:fld id="{E2C40387-D8E8-4747-B676-98ED036C8F01}" type="slidenum">
              <a:rPr lang="en-US" smtClean="0"/>
              <a:t>42</a:t>
            </a:fld>
            <a:endParaRPr lang="en-US" dirty="0"/>
          </a:p>
        </p:txBody>
      </p:sp>
    </p:spTree>
    <p:extLst>
      <p:ext uri="{BB962C8B-B14F-4D97-AF65-F5344CB8AC3E}">
        <p14:creationId xmlns:p14="http://schemas.microsoft.com/office/powerpoint/2010/main" val="1068048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for your attention! I can take any questions you may have. </a:t>
            </a:r>
          </a:p>
        </p:txBody>
      </p:sp>
      <p:sp>
        <p:nvSpPr>
          <p:cNvPr id="4" name="Slide Number Placeholder 3"/>
          <p:cNvSpPr>
            <a:spLocks noGrp="1"/>
          </p:cNvSpPr>
          <p:nvPr>
            <p:ph type="sldNum" sz="quarter" idx="5"/>
          </p:nvPr>
        </p:nvSpPr>
        <p:spPr/>
        <p:txBody>
          <a:bodyPr/>
          <a:lstStyle/>
          <a:p>
            <a:fld id="{E2C40387-D8E8-4747-B676-98ED036C8F01}" type="slidenum">
              <a:rPr lang="en-US" smtClean="0"/>
              <a:t>43</a:t>
            </a:fld>
            <a:endParaRPr lang="en-US" dirty="0"/>
          </a:p>
        </p:txBody>
      </p:sp>
    </p:spTree>
    <p:extLst>
      <p:ext uri="{BB962C8B-B14F-4D97-AF65-F5344CB8AC3E}">
        <p14:creationId xmlns:p14="http://schemas.microsoft.com/office/powerpoint/2010/main" val="229084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dirty="0"/>
              <a:t>The definition of the word safe </a:t>
            </a:r>
            <a:r>
              <a:rPr lang="en-US" sz="1200" i="0" dirty="0"/>
              <a:t>is </a:t>
            </a:r>
            <a:r>
              <a:rPr lang="en-US" i="0" dirty="0">
                <a:highlight>
                  <a:srgbClr val="FFFFFF"/>
                </a:highlight>
              </a:rPr>
              <a:t>p</a:t>
            </a:r>
            <a:r>
              <a:rPr lang="en-US" b="0" i="0" dirty="0">
                <a:effectLst/>
                <a:highlight>
                  <a:srgbClr val="FFFFFF"/>
                </a:highlight>
              </a:rPr>
              <a:t>rotected from or not exposed to danger or risk; not likely to be </a:t>
            </a:r>
            <a:r>
              <a:rPr lang="en-US" b="0" i="0" u="none" strike="noStrike" dirty="0">
                <a:effectLst/>
                <a:highlight>
                  <a:srgbClr val="FFFFFF"/>
                </a:highlight>
              </a:rPr>
              <a:t>harmed</a:t>
            </a:r>
            <a:r>
              <a:rPr lang="en-US" b="0" i="0" dirty="0">
                <a:effectLst/>
                <a:highlight>
                  <a:srgbClr val="FFFFFF"/>
                </a:highlight>
              </a:rPr>
              <a:t> or lost; uninjured.</a:t>
            </a:r>
            <a:endParaRPr lang="en-US" sz="1200" i="0" dirty="0"/>
          </a:p>
          <a:p>
            <a:pPr marL="171450" lvl="0" indent="-171450">
              <a:buFont typeface="Arial" panose="020B0604020202020204" pitchFamily="34" charset="0"/>
              <a:buChar char="•"/>
            </a:pPr>
            <a:r>
              <a:rPr lang="en-US" sz="1200" i="0" dirty="0"/>
              <a:t>Looking at this definition, are we ever 100% safe? No, w</a:t>
            </a:r>
            <a:r>
              <a:rPr lang="en-US" sz="1200" dirty="0"/>
              <a:t>e encounter risk/danger in our everyday lives.</a:t>
            </a:r>
          </a:p>
          <a:p>
            <a:pPr marL="171450" lvl="0" indent="-171450">
              <a:buFont typeface="Arial" panose="020B0604020202020204" pitchFamily="34" charset="0"/>
              <a:buChar char="•"/>
            </a:pPr>
            <a:r>
              <a:rPr lang="en-US" sz="1200" dirty="0"/>
              <a:t>Is it completely safe to drive a car? No, but we can make driving a car safer by wearing a seatbelt or having a car with airbags. </a:t>
            </a:r>
          </a:p>
          <a:p>
            <a:pPr marL="171450" lvl="0" indent="-171450">
              <a:buFont typeface="Arial" panose="020B0604020202020204" pitchFamily="34" charset="0"/>
              <a:buChar char="•"/>
            </a:pPr>
            <a:r>
              <a:rPr lang="en-US" sz="1200" dirty="0"/>
              <a:t>The same applies to pesticides, there are inherent risks associated with using them, but there are many things we can do to reduce those risks.</a:t>
            </a:r>
          </a:p>
          <a:p>
            <a:pPr marL="171450" lvl="0" indent="-171450">
              <a:buFont typeface="Arial" panose="020B0604020202020204" pitchFamily="34" charset="0"/>
              <a:buChar char="•"/>
            </a:pPr>
            <a:r>
              <a:rPr lang="en-US" sz="1200" dirty="0"/>
              <a:t>While it is important to consider safety to pets and pollinators, as well as people, this presentation will focus mostly on pesticide safety to humans. </a:t>
            </a:r>
          </a:p>
          <a:p>
            <a:pPr marL="171450" lvl="0" indent="-1714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E2C40387-D8E8-4747-B676-98ED036C8F01}" type="slidenum">
              <a:rPr lang="en-US" smtClean="0"/>
              <a:t>5</a:t>
            </a:fld>
            <a:endParaRPr lang="en-US" dirty="0"/>
          </a:p>
        </p:txBody>
      </p:sp>
    </p:spTree>
    <p:extLst>
      <p:ext uri="{BB962C8B-B14F-4D97-AF65-F5344CB8AC3E}">
        <p14:creationId xmlns:p14="http://schemas.microsoft.com/office/powerpoint/2010/main" val="1246324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the word “safe” to describe pest control or pesticides can be challenging and problematic. </a:t>
            </a:r>
          </a:p>
          <a:p>
            <a:pPr marL="171450" indent="-171450">
              <a:buFont typeface="Arial" panose="020B0604020202020204" pitchFamily="34" charset="0"/>
              <a:buChar char="•"/>
            </a:pPr>
            <a:r>
              <a:rPr lang="en-US" dirty="0"/>
              <a:t>Certain pest management methods may pose fewer risks or be less toxic than others, but as we’ve discussed, rarely is anything 100% safe or free or risks. </a:t>
            </a:r>
          </a:p>
          <a:p>
            <a:pPr marL="171450" indent="-171450">
              <a:buFont typeface="Arial" panose="020B0604020202020204" pitchFamily="34" charset="0"/>
              <a:buChar char="•"/>
            </a:pPr>
            <a:r>
              <a:rPr lang="en-US" dirty="0"/>
              <a:t>Safety depends on many, many factors</a:t>
            </a:r>
          </a:p>
          <a:p>
            <a:pPr marL="171450" indent="-171450">
              <a:buFont typeface="Arial" panose="020B0604020202020204" pitchFamily="34" charset="0"/>
              <a:buChar char="•"/>
            </a:pPr>
            <a:r>
              <a:rPr lang="en-US" dirty="0"/>
              <a:t>A pesticide label for an herbicide may say that the product is “pet safe”, but does that mean it is safe to apply the product to your lawn while your dog is walking around in it? Is it safe for your dog to lick the grass you just sprayed with the herbicide? No! </a:t>
            </a:r>
          </a:p>
        </p:txBody>
      </p:sp>
      <p:sp>
        <p:nvSpPr>
          <p:cNvPr id="4" name="Slide Number Placeholder 3"/>
          <p:cNvSpPr>
            <a:spLocks noGrp="1"/>
          </p:cNvSpPr>
          <p:nvPr>
            <p:ph type="sldNum" sz="quarter" idx="5"/>
          </p:nvPr>
        </p:nvSpPr>
        <p:spPr/>
        <p:txBody>
          <a:bodyPr/>
          <a:lstStyle/>
          <a:p>
            <a:fld id="{E2C40387-D8E8-4747-B676-98ED036C8F01}" type="slidenum">
              <a:rPr lang="en-US" smtClean="0"/>
              <a:t>6</a:t>
            </a:fld>
            <a:endParaRPr lang="en-US" dirty="0"/>
          </a:p>
        </p:txBody>
      </p:sp>
    </p:spTree>
    <p:extLst>
      <p:ext uri="{BB962C8B-B14F-4D97-AF65-F5344CB8AC3E}">
        <p14:creationId xmlns:p14="http://schemas.microsoft.com/office/powerpoint/2010/main" val="427708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 know what safe DOES mean, what does it NOT mean? </a:t>
            </a:r>
          </a:p>
          <a:p>
            <a:pPr marL="171450" indent="-171450">
              <a:buFont typeface="Arial" panose="020B0604020202020204" pitchFamily="34" charset="0"/>
              <a:buChar char="•"/>
            </a:pPr>
            <a:r>
              <a:rPr lang="en-US" dirty="0"/>
              <a:t>Safe does not mean natural, it does not mean organic, and it does not mean homemade remedies using household ingredients. </a:t>
            </a:r>
          </a:p>
          <a:p>
            <a:pPr marL="171450" indent="-171450">
              <a:buFont typeface="Arial" panose="020B0604020202020204" pitchFamily="34" charset="0"/>
              <a:buChar char="•"/>
            </a:pPr>
            <a:r>
              <a:rPr lang="en-US" dirty="0"/>
              <a:t>ALL chemicals, even those that are natural or organic (i.e., neem oil), pose the risk of being unsafe or toxic at some point. </a:t>
            </a:r>
          </a:p>
          <a:p>
            <a:pPr marL="171450" indent="-171450">
              <a:buFont typeface="Arial" panose="020B0604020202020204" pitchFamily="34" charset="0"/>
              <a:buChar char="•"/>
            </a:pPr>
            <a:r>
              <a:rPr lang="en-US" dirty="0"/>
              <a:t>Who knows what O2 is? That’s right, it’s oxygen- the thing we need to breathe and survive! </a:t>
            </a:r>
          </a:p>
          <a:p>
            <a:pPr marL="171450" indent="-171450">
              <a:buFont typeface="Arial" panose="020B0604020202020204" pitchFamily="34" charset="0"/>
              <a:buChar char="•"/>
            </a:pPr>
            <a:r>
              <a:rPr lang="en-US" dirty="0"/>
              <a:t>Oxygen is a chemical compound. While essential for life, it can also be toxic. </a:t>
            </a:r>
          </a:p>
          <a:p>
            <a:pPr marL="171450" indent="-171450">
              <a:buFont typeface="Arial" panose="020B0604020202020204" pitchFamily="34" charset="0"/>
              <a:buChar char="•"/>
            </a:pPr>
            <a:r>
              <a:rPr lang="en-US" dirty="0"/>
              <a:t>Too much oxygen cause oxygen poisoning which results in chest pain, difficulty breathing and blurred vision. This can happen if you are receiving supplemental oxygen from an oxygen tank. </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E2C40387-D8E8-4747-B676-98ED036C8F01}" type="slidenum">
              <a:rPr lang="en-US" smtClean="0"/>
              <a:t>7</a:t>
            </a:fld>
            <a:endParaRPr lang="en-US" dirty="0"/>
          </a:p>
        </p:txBody>
      </p:sp>
    </p:spTree>
    <p:extLst>
      <p:ext uri="{BB962C8B-B14F-4D97-AF65-F5344CB8AC3E}">
        <p14:creationId xmlns:p14="http://schemas.microsoft.com/office/powerpoint/2010/main" val="428993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Risk is the probability of an undesirable response from exposure to a toxicant (i.e., a chemical, like a pesticide).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standard risk equation is risk equals toxicity times dose or exposure.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risk of a chemical like a pesticide depends on how much you were exposed to and how toxic or poisonous the chemical is to humans.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Keep in mind that even products that are low in toxicity can pose a risk and be dangerous if you are exposed to a high enough 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where we get the phrase “the does makes the poison”. </a:t>
            </a:r>
          </a:p>
        </p:txBody>
      </p:sp>
      <p:sp>
        <p:nvSpPr>
          <p:cNvPr id="4" name="Slide Number Placeholder 3"/>
          <p:cNvSpPr>
            <a:spLocks noGrp="1"/>
          </p:cNvSpPr>
          <p:nvPr>
            <p:ph type="sldNum" sz="quarter" idx="5"/>
          </p:nvPr>
        </p:nvSpPr>
        <p:spPr/>
        <p:txBody>
          <a:bodyPr/>
          <a:lstStyle/>
          <a:p>
            <a:fld id="{E2C40387-D8E8-4747-B676-98ED036C8F01}" type="slidenum">
              <a:rPr lang="en-US" smtClean="0"/>
              <a:t>8</a:t>
            </a:fld>
            <a:endParaRPr lang="en-US" dirty="0"/>
          </a:p>
        </p:txBody>
      </p:sp>
    </p:spTree>
    <p:extLst>
      <p:ext uri="{BB962C8B-B14F-4D97-AF65-F5344CB8AC3E}">
        <p14:creationId xmlns:p14="http://schemas.microsoft.com/office/powerpoint/2010/main" val="1220462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Toxicity is the ability of a chemical to injure a person, animal, plant, or other organism.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chemicals are toxic to some organisms, to some degree. However, pesticides are specifically designed to be toxic to certain pests.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Toxicity may vary from organism to organism (i.e., a pesticide that is highly toxic to bees may not be toxic to fish). </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mentioned on the last slide, the dose makes the poison and toxicity depends on dose.</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use vinegar as an example of this. 5% acetic acid (vinegar) is often used for pickling or making salad dressings. It poses a low risk. 20% acetic acid is often used in herbicides (weed killers) and it poses a high risk. We can consume 5% acetic acid, but 20% acetic acid can cause permanent eye and skin damage.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t>As the dose (or concentration) increases, so does the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”The dose makes the poison"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2C40387-D8E8-4747-B676-98ED036C8F01}" type="slidenum">
              <a:rPr lang="en-US" smtClean="0"/>
              <a:t>9</a:t>
            </a:fld>
            <a:endParaRPr lang="en-US"/>
          </a:p>
        </p:txBody>
      </p:sp>
    </p:spTree>
    <p:extLst>
      <p:ext uri="{BB962C8B-B14F-4D97-AF65-F5344CB8AC3E}">
        <p14:creationId xmlns:p14="http://schemas.microsoft.com/office/powerpoint/2010/main" val="2811006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shelf with products on it&#10;&#10;Description automatically generated">
            <a:extLst>
              <a:ext uri="{FF2B5EF4-FFF2-40B4-BE49-F238E27FC236}">
                <a16:creationId xmlns:a16="http://schemas.microsoft.com/office/drawing/2014/main" id="{16BEE3B1-B47D-489E-0ECA-B3F9869286DD}"/>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088828"/>
          </a:xfrm>
          <a:prstGeom prst="wedgeRectCallout">
            <a:avLst>
              <a:gd name="adj1" fmla="val -20745"/>
              <a:gd name="adj2" fmla="val 62764"/>
            </a:avLst>
          </a:prstGeom>
        </p:spPr>
      </p:pic>
      <p:sp>
        <p:nvSpPr>
          <p:cNvPr id="7" name="Title Placeholder 1">
            <a:extLst>
              <a:ext uri="{FF2B5EF4-FFF2-40B4-BE49-F238E27FC236}">
                <a16:creationId xmlns:a16="http://schemas.microsoft.com/office/drawing/2014/main" id="{6E88C916-3666-9740-89F0-549B7BA79015}"/>
              </a:ext>
            </a:extLst>
          </p:cNvPr>
          <p:cNvSpPr>
            <a:spLocks noGrp="1"/>
          </p:cNvSpPr>
          <p:nvPr>
            <p:ph type="title"/>
          </p:nvPr>
        </p:nvSpPr>
        <p:spPr>
          <a:xfrm>
            <a:off x="838200" y="1057321"/>
            <a:ext cx="10515600" cy="1325563"/>
          </a:xfrm>
          <a:prstGeom prst="rect">
            <a:avLst/>
          </a:prstGeom>
          <a:ln>
            <a:noFill/>
          </a:ln>
        </p:spPr>
        <p:txBody>
          <a:bodyPr vert="horz" lIns="91440" tIns="45720" rIns="91440" bIns="45720" rtlCol="0" anchor="ctr">
            <a:normAutofit/>
          </a:bodyPr>
          <a:lstStyle>
            <a:lvl1pPr algn="l">
              <a:defRPr sz="600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11" name="Text Placeholder 10">
            <a:extLst>
              <a:ext uri="{FF2B5EF4-FFF2-40B4-BE49-F238E27FC236}">
                <a16:creationId xmlns:a16="http://schemas.microsoft.com/office/drawing/2014/main" id="{56F8CCC4-58F0-AE4A-83B2-DFB6FD6EAF36}"/>
              </a:ext>
            </a:extLst>
          </p:cNvPr>
          <p:cNvSpPr>
            <a:spLocks noGrp="1"/>
          </p:cNvSpPr>
          <p:nvPr>
            <p:ph type="body" sz="quarter" idx="10" hasCustomPrompt="1"/>
          </p:nvPr>
        </p:nvSpPr>
        <p:spPr>
          <a:xfrm>
            <a:off x="838200" y="4361380"/>
            <a:ext cx="3414109" cy="660400"/>
          </a:xfrm>
        </p:spPr>
        <p:txBody>
          <a:bodyPr>
            <a:normAutofit/>
          </a:bodyPr>
          <a:lstStyle>
            <a:lvl1pPr marL="0" indent="0" algn="l">
              <a:lnSpc>
                <a:spcPct val="100000"/>
              </a:lnSpc>
              <a:buNone/>
              <a:defRPr sz="1800">
                <a:solidFill>
                  <a:schemeClr val="bg1"/>
                </a:solidFill>
              </a:defRPr>
            </a:lvl1pPr>
          </a:lstStyle>
          <a:p>
            <a:pPr lvl="0"/>
            <a:r>
              <a:rPr lang="en-US" dirty="0"/>
              <a:t>Presented by</a:t>
            </a:r>
          </a:p>
        </p:txBody>
      </p:sp>
      <p:sp>
        <p:nvSpPr>
          <p:cNvPr id="19" name="Text Placeholder 18">
            <a:extLst>
              <a:ext uri="{FF2B5EF4-FFF2-40B4-BE49-F238E27FC236}">
                <a16:creationId xmlns:a16="http://schemas.microsoft.com/office/drawing/2014/main" id="{743F913D-44F0-6943-AF7B-1B5EDA4EA863}"/>
              </a:ext>
            </a:extLst>
          </p:cNvPr>
          <p:cNvSpPr>
            <a:spLocks noGrp="1"/>
          </p:cNvSpPr>
          <p:nvPr>
            <p:ph type="body" sz="quarter" idx="11" hasCustomPrompt="1"/>
          </p:nvPr>
        </p:nvSpPr>
        <p:spPr>
          <a:xfrm>
            <a:off x="838200" y="5057207"/>
            <a:ext cx="2859088" cy="531813"/>
          </a:xfrm>
        </p:spPr>
        <p:txBody>
          <a:bodyPr>
            <a:normAutofit/>
          </a:bodyPr>
          <a:lstStyle>
            <a:lvl1pPr marL="0" indent="0" algn="l">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4" name="Text Placeholder 3">
            <a:extLst>
              <a:ext uri="{FF2B5EF4-FFF2-40B4-BE49-F238E27FC236}">
                <a16:creationId xmlns:a16="http://schemas.microsoft.com/office/drawing/2014/main" id="{E907FFB7-E6B7-604F-AB8A-3636592F9D47}"/>
              </a:ext>
            </a:extLst>
          </p:cNvPr>
          <p:cNvSpPr>
            <a:spLocks noGrp="1"/>
          </p:cNvSpPr>
          <p:nvPr>
            <p:ph type="body" sz="quarter" idx="12" hasCustomPrompt="1"/>
          </p:nvPr>
        </p:nvSpPr>
        <p:spPr>
          <a:xfrm>
            <a:off x="838200" y="2750550"/>
            <a:ext cx="8265886" cy="798192"/>
          </a:xfrm>
        </p:spPr>
        <p:txBody>
          <a:bodyPr>
            <a:noAutofit/>
          </a:bodyPr>
          <a:lstStyle>
            <a:lvl1pPr marL="0" indent="0" algn="l">
              <a:buNone/>
              <a:defRPr sz="3600">
                <a:solidFill>
                  <a:schemeClr val="bg1"/>
                </a:solidFill>
                <a:effectLst>
                  <a:outerShdw blurRad="50800" dist="38100" dir="2700000" algn="tl" rotWithShape="0">
                    <a:prstClr val="black">
                      <a:alpha val="40000"/>
                    </a:prstClr>
                  </a:outerShdw>
                </a:effectLst>
              </a:defRPr>
            </a:lvl1pPr>
          </a:lstStyle>
          <a:p>
            <a:pPr lvl="0"/>
            <a:r>
              <a:rPr lang="en-US" dirty="0"/>
              <a:t>Subtitle here</a:t>
            </a:r>
          </a:p>
        </p:txBody>
      </p:sp>
    </p:spTree>
    <p:extLst>
      <p:ext uri="{BB962C8B-B14F-4D97-AF65-F5344CB8AC3E}">
        <p14:creationId xmlns:p14="http://schemas.microsoft.com/office/powerpoint/2010/main" val="200018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1598278"/>
          </a:xfrm>
          <a:prstGeom prst="rect">
            <a:avLst/>
          </a:prstGeom>
        </p:spPr>
      </p:pic>
      <p:sp>
        <p:nvSpPr>
          <p:cNvPr id="2" name="Title 1"/>
          <p:cNvSpPr>
            <a:spLocks noGrp="1"/>
          </p:cNvSpPr>
          <p:nvPr>
            <p:ph type="title"/>
          </p:nvPr>
        </p:nvSpPr>
        <p:spPr>
          <a:xfrm>
            <a:off x="684734" y="313786"/>
            <a:ext cx="10817838" cy="767528"/>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97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657" y="0"/>
            <a:ext cx="12257314" cy="1617141"/>
          </a:xfrm>
          <a:prstGeom prst="rect">
            <a:avLst/>
          </a:prstGeom>
        </p:spPr>
      </p:pic>
      <p:sp>
        <p:nvSpPr>
          <p:cNvPr id="2" name="Title 1"/>
          <p:cNvSpPr>
            <a:spLocks noGrp="1"/>
          </p:cNvSpPr>
          <p:nvPr>
            <p:ph type="title"/>
          </p:nvPr>
        </p:nvSpPr>
        <p:spPr>
          <a:xfrm>
            <a:off x="684733" y="55078"/>
            <a:ext cx="10970237" cy="1257014"/>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227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2655" y="0"/>
            <a:ext cx="12257310" cy="1617141"/>
          </a:xfrm>
          <a:prstGeom prst="rect">
            <a:avLst/>
          </a:prstGeom>
        </p:spPr>
      </p:pic>
      <p:sp>
        <p:nvSpPr>
          <p:cNvPr id="2" name="Title 1"/>
          <p:cNvSpPr>
            <a:spLocks noGrp="1"/>
          </p:cNvSpPr>
          <p:nvPr>
            <p:ph type="title"/>
          </p:nvPr>
        </p:nvSpPr>
        <p:spPr>
          <a:xfrm>
            <a:off x="684734" y="1443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7758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AF34E-9A6B-4D28-A7B9-972D816465A9}" type="datetimeFigureOut">
              <a:rPr lang="en-US" smtClean="0"/>
              <a:t>8/19/24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5AB6C3-3666-4A99-912F-5AB9870711E1}" type="slidenum">
              <a:rPr lang="en-US" smtClean="0"/>
              <a:t>‹#›</a:t>
            </a:fld>
            <a:endParaRPr lang="en-US" dirty="0"/>
          </a:p>
        </p:txBody>
      </p:sp>
      <p:sp>
        <p:nvSpPr>
          <p:cNvPr id="5" name="Rectangle 4">
            <a:extLst>
              <a:ext uri="{FF2B5EF4-FFF2-40B4-BE49-F238E27FC236}">
                <a16:creationId xmlns:a16="http://schemas.microsoft.com/office/drawing/2014/main" id="{32071C8D-2A51-D246-AA94-E9CB910FBB98}"/>
              </a:ext>
            </a:extLst>
          </p:cNvPr>
          <p:cNvSpPr/>
          <p:nvPr userDrawn="1"/>
        </p:nvSpPr>
        <p:spPr>
          <a:xfrm>
            <a:off x="6390640" y="6085840"/>
            <a:ext cx="5516880" cy="77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7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hasCustomPrompt="1"/>
          </p:nvPr>
        </p:nvSpPr>
        <p:spPr>
          <a:xfrm>
            <a:off x="5183188" y="987425"/>
            <a:ext cx="6172200" cy="4873625"/>
          </a:xfrm>
        </p:spPr>
        <p:txBody>
          <a:bodyPr/>
          <a:lstStyle>
            <a:lvl1pPr>
              <a:defRPr sz="2800"/>
            </a:lvl1pPr>
            <a:lvl2pPr>
              <a:defRPr sz="25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424105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PictureRigh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4" y="130630"/>
            <a:ext cx="5178239" cy="6590846"/>
          </a:xfrm>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2" name="Rectangle 1">
            <a:extLst>
              <a:ext uri="{FF2B5EF4-FFF2-40B4-BE49-F238E27FC236}">
                <a16:creationId xmlns:a16="http://schemas.microsoft.com/office/drawing/2014/main" id="{48765EA4-6984-5848-8818-2A8FAE52ED87}"/>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B5A84DAB-EC3E-0B44-B20D-4056EC3F0125}"/>
              </a:ext>
            </a:extLst>
          </p:cNvPr>
          <p:cNvSpPr>
            <a:spLocks noGrp="1"/>
          </p:cNvSpPr>
          <p:nvPr>
            <p:ph type="pic" idx="16"/>
          </p:nvPr>
        </p:nvSpPr>
        <p:spPr>
          <a:xfrm>
            <a:off x="6875874" y="133577"/>
            <a:ext cx="5178239" cy="659084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6758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0" y="152400"/>
            <a:ext cx="5137806" cy="65690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4E688AFC-0F3C-934F-ACB2-4EF128FCF622}"/>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294EB706-0D78-4B4D-9752-B222D4B427D2}"/>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8/19/24</a:t>
            </a:fld>
            <a:endParaRPr lang="en-US" dirty="0"/>
          </a:p>
        </p:txBody>
      </p:sp>
      <p:sp>
        <p:nvSpPr>
          <p:cNvPr id="10" name="Slide Number Placeholder 4">
            <a:extLst>
              <a:ext uri="{FF2B5EF4-FFF2-40B4-BE49-F238E27FC236}">
                <a16:creationId xmlns:a16="http://schemas.microsoft.com/office/drawing/2014/main" id="{E93944E4-DF33-4C41-8E07-6F86F4A7CA5C}"/>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4B7F958F-69A1-D94A-976F-4605308CC028}"/>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58FE2F57-8BC4-4C49-9F97-4B6098A8A6BB}"/>
              </a:ext>
            </a:extLst>
          </p:cNvPr>
          <p:cNvSpPr/>
          <p:nvPr userDrawn="1"/>
        </p:nvSpPr>
        <p:spPr>
          <a:xfrm>
            <a:off x="6096000" y="6176962"/>
            <a:ext cx="5781040"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7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PictureRigh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88EBAB-B081-694E-9499-A18ACD006188}"/>
              </a:ext>
            </a:extLst>
          </p:cNvPr>
          <p:cNvSpPr/>
          <p:nvPr userDrawn="1"/>
        </p:nvSpPr>
        <p:spPr>
          <a:xfrm>
            <a:off x="6321287" y="6176962"/>
            <a:ext cx="1644153"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130628"/>
            <a:ext cx="5185496" cy="32785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4" y="3448870"/>
            <a:ext cx="5185497" cy="325863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246497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PictureLeft with Tex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152401" y="217714"/>
            <a:ext cx="5160666" cy="321128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152400" y="3429000"/>
            <a:ext cx="5160666" cy="329247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2">
            <a:extLst>
              <a:ext uri="{FF2B5EF4-FFF2-40B4-BE49-F238E27FC236}">
                <a16:creationId xmlns:a16="http://schemas.microsoft.com/office/drawing/2014/main" id="{80B5C06A-4695-D04A-B4EC-9611DA53EE00}"/>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a:extLst>
              <a:ext uri="{FF2B5EF4-FFF2-40B4-BE49-F238E27FC236}">
                <a16:creationId xmlns:a16="http://schemas.microsoft.com/office/drawing/2014/main" id="{A7C7B9C6-41DC-8E4C-AC0C-BF219311D4ED}"/>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8/19/24</a:t>
            </a:fld>
            <a:endParaRPr lang="en-US" dirty="0"/>
          </a:p>
        </p:txBody>
      </p:sp>
      <p:sp>
        <p:nvSpPr>
          <p:cNvPr id="10" name="Slide Number Placeholder 4">
            <a:extLst>
              <a:ext uri="{FF2B5EF4-FFF2-40B4-BE49-F238E27FC236}">
                <a16:creationId xmlns:a16="http://schemas.microsoft.com/office/drawing/2014/main" id="{B1982A7A-1223-C34E-B84C-91F804438A36}"/>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11" name="Title Placeholder 1">
            <a:extLst>
              <a:ext uri="{FF2B5EF4-FFF2-40B4-BE49-F238E27FC236}">
                <a16:creationId xmlns:a16="http://schemas.microsoft.com/office/drawing/2014/main" id="{8B182AA3-5BE9-FB41-8469-AA22466C00A3}"/>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2" name="Rectangle 11">
            <a:extLst>
              <a:ext uri="{FF2B5EF4-FFF2-40B4-BE49-F238E27FC236}">
                <a16:creationId xmlns:a16="http://schemas.microsoft.com/office/drawing/2014/main" id="{12BA4694-FB48-6F4A-8A5C-D1D81285C306}"/>
              </a:ext>
            </a:extLst>
          </p:cNvPr>
          <p:cNvSpPr/>
          <p:nvPr userDrawn="1"/>
        </p:nvSpPr>
        <p:spPr>
          <a:xfrm>
            <a:off x="6190455"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90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PictureRight with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350BD6-B391-2240-B22E-E25C7A02B6EC}"/>
              </a:ext>
            </a:extLst>
          </p:cNvPr>
          <p:cNvSpPr/>
          <p:nvPr userDrawn="1"/>
        </p:nvSpPr>
        <p:spPr>
          <a:xfrm>
            <a:off x="6268278" y="6176962"/>
            <a:ext cx="1697162"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308203" y="190499"/>
            <a:ext cx="2731397" cy="320980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918729" y="190500"/>
            <a:ext cx="2389474" cy="321577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918729" y="3419595"/>
            <a:ext cx="5120871" cy="330187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6" name="Text Placeholder 2">
            <a:extLst>
              <a:ext uri="{FF2B5EF4-FFF2-40B4-BE49-F238E27FC236}">
                <a16:creationId xmlns:a16="http://schemas.microsoft.com/office/drawing/2014/main" id="{72F85374-D0B7-6940-BDEE-221BD6F4225F}"/>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dirty="0"/>
          </a:p>
        </p:txBody>
      </p:sp>
      <p:sp>
        <p:nvSpPr>
          <p:cNvPr id="15" name="Title Placeholder 1">
            <a:extLst>
              <a:ext uri="{FF2B5EF4-FFF2-40B4-BE49-F238E27FC236}">
                <a16:creationId xmlns:a16="http://schemas.microsoft.com/office/drawing/2014/main" id="{BEE63C50-1412-2E42-A934-5BA2B928B334}"/>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16896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2077"/>
            <a:ext cx="9144000" cy="2387600"/>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524000" y="3473872"/>
            <a:ext cx="9144000" cy="1655762"/>
          </a:xfrm>
        </p:spPr>
        <p:txBody>
          <a:bodyPr>
            <a:normAutofit/>
          </a:bodyPr>
          <a:lstStyle>
            <a:lvl1pPr marL="0" indent="0" algn="ctr">
              <a:buNone/>
              <a:defRPr sz="26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8/19/24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
        <p:nvSpPr>
          <p:cNvPr id="7" name="Rectangle 6">
            <a:extLst>
              <a:ext uri="{FF2B5EF4-FFF2-40B4-BE49-F238E27FC236}">
                <a16:creationId xmlns:a16="http://schemas.microsoft.com/office/drawing/2014/main" id="{C5FAC313-4F1F-2A45-AB18-3446BB9C1FC8}"/>
              </a:ext>
            </a:extLst>
          </p:cNvPr>
          <p:cNvSpPr/>
          <p:nvPr userDrawn="1"/>
        </p:nvSpPr>
        <p:spPr>
          <a:xfrm>
            <a:off x="6228522" y="6127827"/>
            <a:ext cx="5658678" cy="677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95DB12B-3AB0-B14A-95E8-50F5D33B7B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58" y="-114196"/>
            <a:ext cx="12348905" cy="985837"/>
          </a:xfrm>
          <a:prstGeom prst="rect">
            <a:avLst/>
          </a:prstGeom>
        </p:spPr>
      </p:pic>
      <p:pic>
        <p:nvPicPr>
          <p:cNvPr id="15" name="Picture 14">
            <a:extLst>
              <a:ext uri="{FF2B5EF4-FFF2-40B4-BE49-F238E27FC236}">
                <a16:creationId xmlns:a16="http://schemas.microsoft.com/office/drawing/2014/main" id="{33130DE3-AC00-864A-ADFE-9CA427BB8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8300" y="5924325"/>
            <a:ext cx="12348905" cy="933675"/>
          </a:xfrm>
          <a:prstGeom prst="rect">
            <a:avLst/>
          </a:prstGeom>
        </p:spPr>
      </p:pic>
      <p:pic>
        <p:nvPicPr>
          <p:cNvPr id="13" name="Graphic 12">
            <a:extLst>
              <a:ext uri="{FF2B5EF4-FFF2-40B4-BE49-F238E27FC236}">
                <a16:creationId xmlns:a16="http://schemas.microsoft.com/office/drawing/2014/main" id="{525E8E6B-842A-B042-8B95-991B4FEC400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20387" y="5027530"/>
            <a:ext cx="7210733" cy="1068257"/>
          </a:xfrm>
          <a:prstGeom prst="rect">
            <a:avLst/>
          </a:prstGeom>
        </p:spPr>
      </p:pic>
    </p:spTree>
    <p:extLst>
      <p:ext uri="{BB962C8B-B14F-4D97-AF65-F5344CB8AC3E}">
        <p14:creationId xmlns:p14="http://schemas.microsoft.com/office/powerpoint/2010/main" val="2841402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PictureRight with Tex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CD2842-FF27-3D4F-930E-CDE39F13101D}"/>
              </a:ext>
            </a:extLst>
          </p:cNvPr>
          <p:cNvSpPr/>
          <p:nvPr userDrawn="1"/>
        </p:nvSpPr>
        <p:spPr>
          <a:xfrm>
            <a:off x="6308035" y="6176962"/>
            <a:ext cx="1657405"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17" name="Picture Placeholder 2">
            <a:extLst>
              <a:ext uri="{FF2B5EF4-FFF2-40B4-BE49-F238E27FC236}">
                <a16:creationId xmlns:a16="http://schemas.microsoft.com/office/drawing/2014/main" id="{B344ADF4-4A34-FF4B-B28E-F0DA464C7613}"/>
              </a:ext>
            </a:extLst>
          </p:cNvPr>
          <p:cNvSpPr>
            <a:spLocks noGrp="1"/>
          </p:cNvSpPr>
          <p:nvPr>
            <p:ph type="pic" idx="1"/>
          </p:nvPr>
        </p:nvSpPr>
        <p:spPr>
          <a:xfrm>
            <a:off x="6865986" y="3562350"/>
            <a:ext cx="2849513" cy="315912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94C6B3AA-21EE-4D48-B66A-5607DDB3A8F5}"/>
              </a:ext>
            </a:extLst>
          </p:cNvPr>
          <p:cNvSpPr>
            <a:spLocks noGrp="1"/>
          </p:cNvSpPr>
          <p:nvPr>
            <p:ph type="pic" idx="13"/>
          </p:nvPr>
        </p:nvSpPr>
        <p:spPr>
          <a:xfrm>
            <a:off x="9715500" y="3562351"/>
            <a:ext cx="2333626" cy="3159124"/>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Picture Placeholder 2">
            <a:extLst>
              <a:ext uri="{FF2B5EF4-FFF2-40B4-BE49-F238E27FC236}">
                <a16:creationId xmlns:a16="http://schemas.microsoft.com/office/drawing/2014/main" id="{1EBB1F3C-E931-3844-833F-B99E12BCA602}"/>
              </a:ext>
            </a:extLst>
          </p:cNvPr>
          <p:cNvSpPr>
            <a:spLocks noGrp="1"/>
          </p:cNvSpPr>
          <p:nvPr>
            <p:ph type="pic" idx="14"/>
          </p:nvPr>
        </p:nvSpPr>
        <p:spPr>
          <a:xfrm>
            <a:off x="6848924" y="150581"/>
            <a:ext cx="5200201" cy="3411769"/>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0" name="Text Placeholder 2">
            <a:extLst>
              <a:ext uri="{FF2B5EF4-FFF2-40B4-BE49-F238E27FC236}">
                <a16:creationId xmlns:a16="http://schemas.microsoft.com/office/drawing/2014/main" id="{52D27C7D-F2B9-8F43-8A9D-7FB590B10F56}"/>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Placeholder 1">
            <a:extLst>
              <a:ext uri="{FF2B5EF4-FFF2-40B4-BE49-F238E27FC236}">
                <a16:creationId xmlns:a16="http://schemas.microsoft.com/office/drawing/2014/main" id="{486FD241-EACA-E94A-BED0-4225E29BA7F8}"/>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00363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tureLeft with Text">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DA79FB5E-8D60-F34A-BDAC-7D2C449BB5B5}"/>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677989" y="6356350"/>
            <a:ext cx="2743200" cy="365125"/>
          </a:xfrm>
        </p:spPr>
        <p:txBody>
          <a:bodyPr/>
          <a:lstStyle/>
          <a:p>
            <a:fld id="{2FCAF34E-9A6B-4D28-A7B9-972D816465A9}" type="datetimeFigureOut">
              <a:rPr lang="en-US" smtClean="0"/>
              <a:t>8/19/24</a:t>
            </a:fld>
            <a:endParaRPr lang="en-US" dirty="0"/>
          </a:p>
        </p:txBody>
      </p:sp>
      <p:sp>
        <p:nvSpPr>
          <p:cNvPr id="21" name="Slide Number Placeholder 4">
            <a:extLst>
              <a:ext uri="{FF2B5EF4-FFF2-40B4-BE49-F238E27FC236}">
                <a16:creationId xmlns:a16="http://schemas.microsoft.com/office/drawing/2014/main" id="{54992B99-9973-4F4A-A703-2D8443A08E0E}"/>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2" name="Picture Placeholder 2">
            <a:extLst>
              <a:ext uri="{FF2B5EF4-FFF2-40B4-BE49-F238E27FC236}">
                <a16:creationId xmlns:a16="http://schemas.microsoft.com/office/drawing/2014/main" id="{AC298B6B-BF39-3843-8902-AF9A00E8C91D}"/>
              </a:ext>
            </a:extLst>
          </p:cNvPr>
          <p:cNvSpPr>
            <a:spLocks noGrp="1"/>
          </p:cNvSpPr>
          <p:nvPr>
            <p:ph type="pic" idx="1"/>
          </p:nvPr>
        </p:nvSpPr>
        <p:spPr>
          <a:xfrm>
            <a:off x="237393" y="237391"/>
            <a:ext cx="2461846" cy="2779543"/>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D100450A-C4B4-C445-AD3C-2E402A21C265}"/>
              </a:ext>
            </a:extLst>
          </p:cNvPr>
          <p:cNvSpPr>
            <a:spLocks noGrp="1"/>
          </p:cNvSpPr>
          <p:nvPr>
            <p:ph type="pic" idx="13"/>
          </p:nvPr>
        </p:nvSpPr>
        <p:spPr>
          <a:xfrm>
            <a:off x="2927838" y="237391"/>
            <a:ext cx="2385061" cy="2779544"/>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BF57ABBD-43FE-3444-A52E-AEE5B2C4D5BA}"/>
              </a:ext>
            </a:extLst>
          </p:cNvPr>
          <p:cNvSpPr>
            <a:spLocks noGrp="1"/>
          </p:cNvSpPr>
          <p:nvPr>
            <p:ph type="pic" idx="14"/>
          </p:nvPr>
        </p:nvSpPr>
        <p:spPr>
          <a:xfrm>
            <a:off x="237392" y="3235568"/>
            <a:ext cx="5075508" cy="3385041"/>
          </a:xfrm>
          <a:solidFill>
            <a:schemeClr val="bg1">
              <a:lumMod val="95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itle Placeholder 1">
            <a:extLst>
              <a:ext uri="{FF2B5EF4-FFF2-40B4-BE49-F238E27FC236}">
                <a16:creationId xmlns:a16="http://schemas.microsoft.com/office/drawing/2014/main" id="{C8765529-376F-D74F-B0E8-FAF8CDCBBC7F}"/>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FD378A8D-9A34-FB4D-A95C-22FDADEBF2DA}"/>
              </a:ext>
            </a:extLst>
          </p:cNvPr>
          <p:cNvSpPr/>
          <p:nvPr userDrawn="1"/>
        </p:nvSpPr>
        <p:spPr>
          <a:xfrm>
            <a:off x="6150429" y="6176962"/>
            <a:ext cx="5675811"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045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tureLeft with Text 2">
    <p:spTree>
      <p:nvGrpSpPr>
        <p:cNvPr id="1" name=""/>
        <p:cNvGrpSpPr/>
        <p:nvPr/>
      </p:nvGrpSpPr>
      <p:grpSpPr>
        <a:xfrm>
          <a:off x="0" y="0"/>
          <a:ext cx="0" cy="0"/>
          <a:chOff x="0" y="0"/>
          <a:chExt cx="0" cy="0"/>
        </a:xfrm>
      </p:grpSpPr>
      <p:sp>
        <p:nvSpPr>
          <p:cNvPr id="17" name="Date Placeholder 4">
            <a:extLst>
              <a:ext uri="{FF2B5EF4-FFF2-40B4-BE49-F238E27FC236}">
                <a16:creationId xmlns:a16="http://schemas.microsoft.com/office/drawing/2014/main" id="{FC1475E7-C14F-E446-8414-83DF64418F5B}"/>
              </a:ext>
            </a:extLst>
          </p:cNvPr>
          <p:cNvSpPr>
            <a:spLocks noGrp="1"/>
          </p:cNvSpPr>
          <p:nvPr>
            <p:ph type="dt" sz="half" idx="10"/>
          </p:nvPr>
        </p:nvSpPr>
        <p:spPr>
          <a:xfrm>
            <a:off x="5677989" y="6356350"/>
            <a:ext cx="2743200" cy="365125"/>
          </a:xfrm>
        </p:spPr>
        <p:txBody>
          <a:bodyPr/>
          <a:lstStyle/>
          <a:p>
            <a:fld id="{2FCAF34E-9A6B-4D28-A7B9-972D816465A9}" type="datetimeFigureOut">
              <a:rPr lang="en-US" smtClean="0"/>
              <a:t>8/19/24</a:t>
            </a:fld>
            <a:endParaRPr lang="en-US" dirty="0"/>
          </a:p>
        </p:txBody>
      </p:sp>
      <p:sp>
        <p:nvSpPr>
          <p:cNvPr id="20" name="Slide Number Placeholder 4">
            <a:extLst>
              <a:ext uri="{FF2B5EF4-FFF2-40B4-BE49-F238E27FC236}">
                <a16:creationId xmlns:a16="http://schemas.microsoft.com/office/drawing/2014/main" id="{765ABCE9-2F11-F34E-B0DB-AA9F09637B5A}"/>
              </a:ext>
            </a:extLst>
          </p:cNvPr>
          <p:cNvSpPr>
            <a:spLocks noGrp="1"/>
          </p:cNvSpPr>
          <p:nvPr>
            <p:ph type="sldNum" sz="quarter" idx="12"/>
          </p:nvPr>
        </p:nvSpPr>
        <p:spPr>
          <a:xfrm>
            <a:off x="8610600" y="6356350"/>
            <a:ext cx="2743200" cy="365125"/>
          </a:xfrm>
        </p:spPr>
        <p:txBody>
          <a:bodyPr/>
          <a:lstStyle/>
          <a:p>
            <a:fld id="{B65AB6C3-3666-4A99-912F-5AB9870711E1}" type="slidenum">
              <a:rPr lang="en-US" smtClean="0"/>
              <a:t>‹#›</a:t>
            </a:fld>
            <a:endParaRPr lang="en-US" dirty="0"/>
          </a:p>
        </p:txBody>
      </p:sp>
      <p:sp>
        <p:nvSpPr>
          <p:cNvPr id="21" name="Picture Placeholder 2">
            <a:extLst>
              <a:ext uri="{FF2B5EF4-FFF2-40B4-BE49-F238E27FC236}">
                <a16:creationId xmlns:a16="http://schemas.microsoft.com/office/drawing/2014/main" id="{836FE405-E176-BB45-9B4B-1F865C9F76E4}"/>
              </a:ext>
            </a:extLst>
          </p:cNvPr>
          <p:cNvSpPr>
            <a:spLocks noGrp="1"/>
          </p:cNvSpPr>
          <p:nvPr>
            <p:ph type="pic" idx="1"/>
          </p:nvPr>
        </p:nvSpPr>
        <p:spPr>
          <a:xfrm>
            <a:off x="180974" y="3807935"/>
            <a:ext cx="2753145" cy="282146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2" name="Picture Placeholder 2">
            <a:extLst>
              <a:ext uri="{FF2B5EF4-FFF2-40B4-BE49-F238E27FC236}">
                <a16:creationId xmlns:a16="http://schemas.microsoft.com/office/drawing/2014/main" id="{96633653-4F6F-5241-9C3E-088CD2932487}"/>
              </a:ext>
            </a:extLst>
          </p:cNvPr>
          <p:cNvSpPr>
            <a:spLocks noGrp="1"/>
          </p:cNvSpPr>
          <p:nvPr>
            <p:ph type="pic" idx="13"/>
          </p:nvPr>
        </p:nvSpPr>
        <p:spPr>
          <a:xfrm>
            <a:off x="2935430" y="3814573"/>
            <a:ext cx="2377469" cy="2814828"/>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3" name="Picture Placeholder 2">
            <a:extLst>
              <a:ext uri="{FF2B5EF4-FFF2-40B4-BE49-F238E27FC236}">
                <a16:creationId xmlns:a16="http://schemas.microsoft.com/office/drawing/2014/main" id="{07E68BAB-DEDD-C848-9DE4-0062DD19E028}"/>
              </a:ext>
            </a:extLst>
          </p:cNvPr>
          <p:cNvSpPr>
            <a:spLocks noGrp="1"/>
          </p:cNvSpPr>
          <p:nvPr>
            <p:ph type="pic" idx="14"/>
          </p:nvPr>
        </p:nvSpPr>
        <p:spPr>
          <a:xfrm>
            <a:off x="180974" y="228600"/>
            <a:ext cx="5131925" cy="3574795"/>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Text Placeholder 2">
            <a:extLst>
              <a:ext uri="{FF2B5EF4-FFF2-40B4-BE49-F238E27FC236}">
                <a16:creationId xmlns:a16="http://schemas.microsoft.com/office/drawing/2014/main" id="{BAC95668-9F03-824A-9DD6-E490F6522A84}"/>
              </a:ext>
            </a:extLst>
          </p:cNvPr>
          <p:cNvSpPr>
            <a:spLocks noGrp="1"/>
          </p:cNvSpPr>
          <p:nvPr>
            <p:ph idx="16"/>
          </p:nvPr>
        </p:nvSpPr>
        <p:spPr>
          <a:xfrm>
            <a:off x="5677988"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a:extLst>
              <a:ext uri="{FF2B5EF4-FFF2-40B4-BE49-F238E27FC236}">
                <a16:creationId xmlns:a16="http://schemas.microsoft.com/office/drawing/2014/main" id="{81FD3FA0-56F1-A142-9AD7-B40B89BCC5D4}"/>
              </a:ext>
            </a:extLst>
          </p:cNvPr>
          <p:cNvSpPr>
            <a:spLocks noGrp="1"/>
          </p:cNvSpPr>
          <p:nvPr>
            <p:ph type="title"/>
          </p:nvPr>
        </p:nvSpPr>
        <p:spPr>
          <a:xfrm>
            <a:off x="5677988"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9283562B-E6B3-4F45-B377-5EB770C60F95}"/>
              </a:ext>
            </a:extLst>
          </p:cNvPr>
          <p:cNvSpPr/>
          <p:nvPr userDrawn="1"/>
        </p:nvSpPr>
        <p:spPr>
          <a:xfrm>
            <a:off x="6105938" y="6180276"/>
            <a:ext cx="5675811" cy="54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Right with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51572-2361-F04D-A576-F95D7FBC9E5B}"/>
              </a:ext>
            </a:extLst>
          </p:cNvPr>
          <p:cNvSpPr/>
          <p:nvPr userDrawn="1"/>
        </p:nvSpPr>
        <p:spPr>
          <a:xfrm>
            <a:off x="6294783" y="6176962"/>
            <a:ext cx="1670657" cy="5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481103" y="3265362"/>
            <a:ext cx="2520397" cy="3435792"/>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3DAC27D6-E9D0-064A-9A19-6303A81CED53}"/>
              </a:ext>
            </a:extLst>
          </p:cNvPr>
          <p:cNvSpPr>
            <a:spLocks noGrp="1"/>
          </p:cNvSpPr>
          <p:nvPr>
            <p:ph type="pic" idx="13"/>
          </p:nvPr>
        </p:nvSpPr>
        <p:spPr>
          <a:xfrm>
            <a:off x="6875876" y="3265361"/>
            <a:ext cx="2592690" cy="3435793"/>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a:extLst>
              <a:ext uri="{FF2B5EF4-FFF2-40B4-BE49-F238E27FC236}">
                <a16:creationId xmlns:a16="http://schemas.microsoft.com/office/drawing/2014/main" id="{B35CAD8E-52A8-3B41-B832-F31E95F81F63}"/>
              </a:ext>
            </a:extLst>
          </p:cNvPr>
          <p:cNvSpPr>
            <a:spLocks noGrp="1"/>
          </p:cNvSpPr>
          <p:nvPr>
            <p:ph type="pic" idx="14"/>
          </p:nvPr>
        </p:nvSpPr>
        <p:spPr>
          <a:xfrm>
            <a:off x="6875876" y="198754"/>
            <a:ext cx="2592690" cy="3066606"/>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dirty="0"/>
          </a:p>
        </p:txBody>
      </p:sp>
      <p:sp>
        <p:nvSpPr>
          <p:cNvPr id="7" name="Slide Number Placeholder 6"/>
          <p:cNvSpPr>
            <a:spLocks noGrp="1"/>
          </p:cNvSpPr>
          <p:nvPr>
            <p:ph type="sldNum" sz="quarter" idx="12"/>
          </p:nvPr>
        </p:nvSpPr>
        <p:spPr>
          <a:xfrm>
            <a:off x="3770811" y="6356350"/>
            <a:ext cx="2743200" cy="365125"/>
          </a:xfrm>
        </p:spPr>
        <p:txBody>
          <a:bodyPr/>
          <a:lstStyle/>
          <a:p>
            <a:fld id="{B65AB6C3-3666-4A99-912F-5AB9870711E1}" type="slidenum">
              <a:rPr lang="en-US" smtClean="0"/>
              <a:t>‹#›</a:t>
            </a:fld>
            <a:endParaRPr lang="en-US" dirty="0"/>
          </a:p>
        </p:txBody>
      </p:sp>
      <p:sp>
        <p:nvSpPr>
          <p:cNvPr id="26" name="Picture Placeholder 2">
            <a:extLst>
              <a:ext uri="{FF2B5EF4-FFF2-40B4-BE49-F238E27FC236}">
                <a16:creationId xmlns:a16="http://schemas.microsoft.com/office/drawing/2014/main" id="{8FA893B7-81D2-9A4B-B847-562AF6A61997}"/>
              </a:ext>
            </a:extLst>
          </p:cNvPr>
          <p:cNvSpPr>
            <a:spLocks noGrp="1"/>
          </p:cNvSpPr>
          <p:nvPr>
            <p:ph type="pic" idx="16"/>
          </p:nvPr>
        </p:nvSpPr>
        <p:spPr>
          <a:xfrm>
            <a:off x="9480603" y="198753"/>
            <a:ext cx="2520897" cy="3066607"/>
          </a:xfrm>
          <a:solidFill>
            <a:schemeClr val="accent3">
              <a:lumMod val="20000"/>
              <a:lumOff val="80000"/>
            </a:schemeClr>
          </a:solidFill>
          <a:ln w="508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7" name="Text Placeholder 2">
            <a:extLst>
              <a:ext uri="{FF2B5EF4-FFF2-40B4-BE49-F238E27FC236}">
                <a16:creationId xmlns:a16="http://schemas.microsoft.com/office/drawing/2014/main" id="{4B63FE48-61DA-6245-8958-8284086BB561}"/>
              </a:ext>
            </a:extLst>
          </p:cNvPr>
          <p:cNvSpPr>
            <a:spLocks noGrp="1"/>
          </p:cNvSpPr>
          <p:nvPr>
            <p:ph idx="15"/>
          </p:nvPr>
        </p:nvSpPr>
        <p:spPr>
          <a:xfrm>
            <a:off x="838200" y="2126166"/>
            <a:ext cx="5675811" cy="405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Placeholder 1">
            <a:extLst>
              <a:ext uri="{FF2B5EF4-FFF2-40B4-BE49-F238E27FC236}">
                <a16:creationId xmlns:a16="http://schemas.microsoft.com/office/drawing/2014/main" id="{6472E66B-5FF6-7F47-995B-C928AB6A1CA0}"/>
              </a:ext>
            </a:extLst>
          </p:cNvPr>
          <p:cNvSpPr>
            <a:spLocks noGrp="1"/>
          </p:cNvSpPr>
          <p:nvPr>
            <p:ph type="title"/>
          </p:nvPr>
        </p:nvSpPr>
        <p:spPr>
          <a:xfrm>
            <a:off x="838200" y="681037"/>
            <a:ext cx="5675811" cy="1325563"/>
          </a:xfrm>
          <a:prstGeom prst="rect">
            <a:avLst/>
          </a:prstGeom>
        </p:spPr>
        <p:txBody>
          <a:bodyPr vert="horz" lIns="91440" tIns="45720" rIns="91440" bIns="4572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4249527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Vertical Text Placeholder 2"/>
          <p:cNvSpPr>
            <a:spLocks noGrp="1"/>
          </p:cNvSpPr>
          <p:nvPr>
            <p:ph type="body" orient="vert" idx="1"/>
          </p:nvPr>
        </p:nvSpPr>
        <p:spPr>
          <a:xfrm>
            <a:off x="802747" y="798444"/>
            <a:ext cx="6268622" cy="525730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16A87C3-0DFD-8E47-938C-E3A81BA269FF}"/>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2E986A73-D5ED-994D-A5ED-AADDD331D4CD}"/>
              </a:ext>
            </a:extLst>
          </p:cNvPr>
          <p:cNvSpPr>
            <a:spLocks noGrp="1"/>
          </p:cNvSpPr>
          <p:nvPr>
            <p:ph type="dt" sz="half" idx="10"/>
          </p:nvPr>
        </p:nvSpPr>
        <p:spPr/>
        <p:txBody>
          <a:bodyPr/>
          <a:lstStyle/>
          <a:p>
            <a:fld id="{81CB9E41-6583-264F-83A7-1B873420BD6A}" type="datetimeFigureOut">
              <a:rPr lang="en-US" smtClean="0"/>
              <a:t>8/19/24</a:t>
            </a:fld>
            <a:endParaRPr lang="en-US"/>
          </a:p>
        </p:txBody>
      </p:sp>
      <p:sp>
        <p:nvSpPr>
          <p:cNvPr id="9" name="Footer Placeholder 8">
            <a:extLst>
              <a:ext uri="{FF2B5EF4-FFF2-40B4-BE49-F238E27FC236}">
                <a16:creationId xmlns:a16="http://schemas.microsoft.com/office/drawing/2014/main" id="{23CAC3E0-9091-FA48-B503-6C034FA74BD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77F463B9-3B99-CD48-BE3E-2B0155AA9880}"/>
              </a:ext>
            </a:extLst>
          </p:cNvPr>
          <p:cNvSpPr>
            <a:spLocks noGrp="1"/>
          </p:cNvSpPr>
          <p:nvPr>
            <p:ph type="sldNum" sz="quarter" idx="12"/>
          </p:nvPr>
        </p:nvSpPr>
        <p:spPr/>
        <p:txBody>
          <a:bodyPr/>
          <a:lstStyle/>
          <a:p>
            <a:fld id="{F6AF9614-7471-EA4A-8035-428BCC5DB285}" type="slidenum">
              <a:rPr lang="en-US" smtClean="0"/>
              <a:t>‹#›</a:t>
            </a:fld>
            <a:endParaRPr lang="en-US"/>
          </a:p>
        </p:txBody>
      </p:sp>
    </p:spTree>
    <p:extLst>
      <p:ext uri="{BB962C8B-B14F-4D97-AF65-F5344CB8AC3E}">
        <p14:creationId xmlns:p14="http://schemas.microsoft.com/office/powerpoint/2010/main" val="346373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5495"/>
            <a:ext cx="10515600" cy="1090129"/>
          </a:xfrm>
        </p:spPr>
        <p:txBody>
          <a:bodyPr anchor="t" anchorCtr="0"/>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baseline="0"/>
            </a:lvl1pPr>
            <a:lvl2pPr>
              <a:defRPr sz="2200" baseline="0"/>
            </a:lvl2pPr>
            <a:lvl3pPr>
              <a:defRPr sz="1800" baseline="0"/>
            </a:lvl3pPr>
            <a:lvl4pPr>
              <a:defRPr sz="1600" baseline="0"/>
            </a:lvl4pPr>
            <a:lvl5pPr>
              <a:defRPr sz="16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AF34E-9A6B-4D28-A7B9-972D816465A9}" type="datetimeFigureOut">
              <a:rPr lang="en-US" smtClean="0"/>
              <a:t>8/19/24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73209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117" y="-197441"/>
            <a:ext cx="12282233" cy="641536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8/19/24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48627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3E05A-6A19-714F-848E-32E7E202EA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116" y="-50756"/>
            <a:ext cx="12282232" cy="6772231"/>
          </a:xfrm>
          <a:prstGeom prst="rect">
            <a:avLst/>
          </a:prstGeom>
        </p:spPr>
      </p:pic>
      <p:sp>
        <p:nvSpPr>
          <p:cNvPr id="2" name="Title 1"/>
          <p:cNvSpPr>
            <a:spLocks noGrp="1"/>
          </p:cNvSpPr>
          <p:nvPr>
            <p:ph type="title"/>
          </p:nvPr>
        </p:nvSpPr>
        <p:spPr>
          <a:xfrm>
            <a:off x="831850" y="1396412"/>
            <a:ext cx="10515600" cy="2852737"/>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831849" y="4249149"/>
            <a:ext cx="10515600" cy="1500187"/>
          </a:xfrm>
        </p:spPr>
        <p:txBody>
          <a:bodyPr>
            <a:normAutofit/>
          </a:bodyPr>
          <a:lstStyle>
            <a:lvl1pPr marL="0" indent="0">
              <a:buNone/>
              <a:defRPr sz="28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AF34E-9A6B-4D28-A7B9-972D816465A9}" type="datetimeFigureOut">
              <a:rPr lang="en-US" smtClean="0"/>
              <a:t>8/19/24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37930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CAF34E-9A6B-4D28-A7B9-972D816465A9}" type="datetimeFigureOut">
              <a:rPr lang="en-US" smtClean="0"/>
              <a:t>8/19/24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9204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CAF34E-9A6B-4D28-A7B9-972D816465A9}" type="datetimeFigureOut">
              <a:rPr lang="en-US" smtClean="0"/>
              <a:t>8/19/24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219594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889855"/>
          </a:xfrm>
        </p:spPr>
        <p:txBody>
          <a:bodyPr anchor="t" anchorCtr="0"/>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Tree>
    <p:extLst>
      <p:ext uri="{BB962C8B-B14F-4D97-AF65-F5344CB8AC3E}">
        <p14:creationId xmlns:p14="http://schemas.microsoft.com/office/powerpoint/2010/main" val="167900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DBB1BB-D2E3-8E41-AA94-A70F0C7697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 y="0"/>
            <a:ext cx="12191992" cy="1598278"/>
          </a:xfrm>
          <a:prstGeom prst="rect">
            <a:avLst/>
          </a:prstGeom>
        </p:spPr>
      </p:pic>
      <p:sp>
        <p:nvSpPr>
          <p:cNvPr id="2" name="Title 1"/>
          <p:cNvSpPr>
            <a:spLocks noGrp="1"/>
          </p:cNvSpPr>
          <p:nvPr>
            <p:ph type="title"/>
          </p:nvPr>
        </p:nvSpPr>
        <p:spPr>
          <a:xfrm>
            <a:off x="684734" y="24597"/>
            <a:ext cx="10515600" cy="1325563"/>
          </a:xfrm>
          <a:noFill/>
        </p:spPr>
        <p:txBody>
          <a:bodyPr>
            <a:normAutofit/>
          </a:bodyPr>
          <a:lstStyle>
            <a:lvl1pPr>
              <a:defRPr sz="35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AF34E-9A6B-4D28-A7B9-972D816465A9}" type="datetimeFigureOut">
              <a:rPr lang="en-US" smtClean="0"/>
              <a:t>8/19/24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5AB6C3-3666-4A99-912F-5AB9870711E1}" type="slidenum">
              <a:rPr lang="en-US" smtClean="0"/>
              <a:t>‹#›</a:t>
            </a:fld>
            <a:endParaRPr lang="en-US" dirty="0"/>
          </a:p>
        </p:txBody>
      </p:sp>
      <p:sp>
        <p:nvSpPr>
          <p:cNvPr id="10" name="Text Placeholder 2">
            <a:extLst>
              <a:ext uri="{FF2B5EF4-FFF2-40B4-BE49-F238E27FC236}">
                <a16:creationId xmlns:a16="http://schemas.microsoft.com/office/drawing/2014/main" id="{9A24928A-1E60-514D-A9CC-960B78A9B43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12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AF34E-9A6B-4D28-A7B9-972D816465A9}" type="datetimeFigureOut">
              <a:rPr lang="en-US" smtClean="0"/>
              <a:t>8/19/24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AB6C3-3666-4A99-912F-5AB9870711E1}" type="slidenum">
              <a:rPr lang="en-US" smtClean="0"/>
              <a:t>‹#›</a:t>
            </a:fld>
            <a:endParaRPr lang="en-US" dirty="0"/>
          </a:p>
        </p:txBody>
      </p:sp>
      <p:pic>
        <p:nvPicPr>
          <p:cNvPr id="8" name="Graphic 7">
            <a:extLst>
              <a:ext uri="{FF2B5EF4-FFF2-40B4-BE49-F238E27FC236}">
                <a16:creationId xmlns:a16="http://schemas.microsoft.com/office/drawing/2014/main" id="{ADCE6575-9A10-A443-8AEB-EF007157B263}"/>
              </a:ext>
            </a:extLst>
          </p:cNvPr>
          <p:cNvPicPr>
            <a:picLocks noChangeAspect="1"/>
          </p:cNvPicPr>
          <p:nvPr userDrawn="1"/>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715760" y="5987327"/>
            <a:ext cx="5953236" cy="881961"/>
          </a:xfrm>
          <a:prstGeom prst="rect">
            <a:avLst/>
          </a:prstGeom>
        </p:spPr>
      </p:pic>
    </p:spTree>
    <p:extLst>
      <p:ext uri="{BB962C8B-B14F-4D97-AF65-F5344CB8AC3E}">
        <p14:creationId xmlns:p14="http://schemas.microsoft.com/office/powerpoint/2010/main" val="930085637"/>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0" r:id="rId3"/>
    <p:sldLayoutId id="2147483651" r:id="rId4"/>
    <p:sldLayoutId id="2147483679" r:id="rId5"/>
    <p:sldLayoutId id="2147483652" r:id="rId6"/>
    <p:sldLayoutId id="2147483653" r:id="rId7"/>
    <p:sldLayoutId id="2147483654" r:id="rId8"/>
    <p:sldLayoutId id="2147483676" r:id="rId9"/>
    <p:sldLayoutId id="2147483675" r:id="rId10"/>
    <p:sldLayoutId id="2147483677" r:id="rId11"/>
    <p:sldLayoutId id="2147483678" r:id="rId12"/>
    <p:sldLayoutId id="2147483655" r:id="rId13"/>
    <p:sldLayoutId id="2147483656" r:id="rId14"/>
    <p:sldLayoutId id="2147483669" r:id="rId15"/>
    <p:sldLayoutId id="2147483670" r:id="rId16"/>
    <p:sldLayoutId id="2147483668" r:id="rId17"/>
    <p:sldLayoutId id="2147483671" r:id="rId18"/>
    <p:sldLayoutId id="2147483657" r:id="rId19"/>
    <p:sldLayoutId id="2147483663" r:id="rId20"/>
    <p:sldLayoutId id="2147483664" r:id="rId21"/>
    <p:sldLayoutId id="2147483665" r:id="rId22"/>
    <p:sldLayoutId id="2147483666" r:id="rId23"/>
    <p:sldLayoutId id="2147483698" r:id="rId24"/>
  </p:sldLayoutIdLst>
  <p:txStyles>
    <p:titleStyle>
      <a:lvl1pPr algn="l" defTabSz="914400" rtl="0" eaLnBrk="1" latinLnBrk="0" hangingPunct="1">
        <a:lnSpc>
          <a:spcPct val="90000"/>
        </a:lnSpc>
        <a:spcBef>
          <a:spcPct val="0"/>
        </a:spcBef>
        <a:buNone/>
        <a:defRPr sz="3700" b="1" i="0" kern="1200" baseline="0">
          <a:solidFill>
            <a:srgbClr val="005A9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hyperlink" Target="https://creativecommons.org/licenses/by-nc/3.0/" TargetMode="External"/><Relationship Id="rId4" Type="http://schemas.openxmlformats.org/officeDocument/2006/relationships/hyperlink" Target="https://wesandrachel.blogspot.com/2010/08/tot-school-catching-up.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23.png"/><Relationship Id="rId5" Type="http://schemas.openxmlformats.org/officeDocument/2006/relationships/image" Target="../media/image20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hyperlink" Target="https://creativecommons.org/licenses/by-nc-sa/3.0/" TargetMode="External"/><Relationship Id="rId4" Type="http://schemas.openxmlformats.org/officeDocument/2006/relationships/hyperlink" Target="http://flickr.com/photos/extensionhorticulture/286252530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hyperlink" Target="https://www.publicdomainpictures.net/en/view-image.php?image=213057&amp;picture=pollinating-bee"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6" Type="http://schemas.openxmlformats.org/officeDocument/2006/relationships/customXml" Target="../ink/ink22.xml"/><Relationship Id="rId21" Type="http://schemas.openxmlformats.org/officeDocument/2006/relationships/customXml" Target="../ink/ink17.xml"/><Relationship Id="rId34" Type="http://schemas.openxmlformats.org/officeDocument/2006/relationships/customXml" Target="../ink/ink27.xml"/><Relationship Id="rId42" Type="http://schemas.openxmlformats.org/officeDocument/2006/relationships/image" Target="../media/image240.png"/><Relationship Id="rId47" Type="http://schemas.openxmlformats.org/officeDocument/2006/relationships/customXml" Target="../ink/ink35.xml"/><Relationship Id="rId50" Type="http://schemas.openxmlformats.org/officeDocument/2006/relationships/customXml" Target="../ink/ink38.xml"/><Relationship Id="rId55" Type="http://schemas.openxmlformats.org/officeDocument/2006/relationships/customXml" Target="../ink/ink42.xml"/><Relationship Id="rId63" Type="http://schemas.openxmlformats.org/officeDocument/2006/relationships/image" Target="../media/image310.png"/><Relationship Id="rId68" Type="http://schemas.openxmlformats.org/officeDocument/2006/relationships/customXml" Target="../ink/ink50.xml"/><Relationship Id="rId7" Type="http://schemas.openxmlformats.org/officeDocument/2006/relationships/customXml" Target="../ink/ink6.xml"/><Relationship Id="rId2" Type="http://schemas.openxmlformats.org/officeDocument/2006/relationships/notesSlide" Target="../notesSlides/notesSlide30.xml"/><Relationship Id="rId16" Type="http://schemas.openxmlformats.org/officeDocument/2006/relationships/customXml" Target="../ink/ink13.xml"/><Relationship Id="rId29" Type="http://schemas.openxmlformats.org/officeDocument/2006/relationships/customXml" Target="../ink/ink24.xml"/><Relationship Id="rId11" Type="http://schemas.openxmlformats.org/officeDocument/2006/relationships/customXml" Target="../ink/ink9.xml"/><Relationship Id="rId24" Type="http://schemas.openxmlformats.org/officeDocument/2006/relationships/customXml" Target="../ink/ink20.xml"/><Relationship Id="rId32" Type="http://schemas.openxmlformats.org/officeDocument/2006/relationships/customXml" Target="../ink/ink26.xml"/><Relationship Id="rId37" Type="http://schemas.openxmlformats.org/officeDocument/2006/relationships/image" Target="../media/image230.png"/><Relationship Id="rId40" Type="http://schemas.openxmlformats.org/officeDocument/2006/relationships/customXml" Target="../ink/ink31.xml"/><Relationship Id="rId45" Type="http://schemas.openxmlformats.org/officeDocument/2006/relationships/customXml" Target="../ink/ink34.xml"/><Relationship Id="rId53" Type="http://schemas.openxmlformats.org/officeDocument/2006/relationships/customXml" Target="../ink/ink40.xml"/><Relationship Id="rId58" Type="http://schemas.openxmlformats.org/officeDocument/2006/relationships/customXml" Target="../ink/ink44.xml"/><Relationship Id="rId66" Type="http://schemas.openxmlformats.org/officeDocument/2006/relationships/image" Target="../media/image32.png"/><Relationship Id="rId61" Type="http://schemas.openxmlformats.org/officeDocument/2006/relationships/image" Target="../media/image30.png"/><Relationship Id="rId19" Type="http://schemas.openxmlformats.org/officeDocument/2006/relationships/customXml" Target="../ink/ink15.xml"/><Relationship Id="rId14" Type="http://schemas.openxmlformats.org/officeDocument/2006/relationships/customXml" Target="../ink/ink12.xml"/><Relationship Id="rId22" Type="http://schemas.openxmlformats.org/officeDocument/2006/relationships/customXml" Target="../ink/ink18.xml"/><Relationship Id="rId27" Type="http://schemas.openxmlformats.org/officeDocument/2006/relationships/image" Target="../media/image190.png"/><Relationship Id="rId30" Type="http://schemas.openxmlformats.org/officeDocument/2006/relationships/image" Target="../media/image200.png"/><Relationship Id="rId35" Type="http://schemas.openxmlformats.org/officeDocument/2006/relationships/image" Target="../media/image220.png"/><Relationship Id="rId43" Type="http://schemas.openxmlformats.org/officeDocument/2006/relationships/customXml" Target="../ink/ink33.xml"/><Relationship Id="rId48" Type="http://schemas.openxmlformats.org/officeDocument/2006/relationships/customXml" Target="../ink/ink36.xml"/><Relationship Id="rId56" Type="http://schemas.openxmlformats.org/officeDocument/2006/relationships/image" Target="../media/image28.png"/><Relationship Id="rId64" Type="http://schemas.openxmlformats.org/officeDocument/2006/relationships/customXml" Target="../ink/ink47.xml"/><Relationship Id="rId69" Type="http://schemas.openxmlformats.org/officeDocument/2006/relationships/customXml" Target="../ink/ink51.xml"/><Relationship Id="rId8" Type="http://schemas.openxmlformats.org/officeDocument/2006/relationships/customXml" Target="../ink/ink7.xml"/><Relationship Id="rId51" Type="http://schemas.openxmlformats.org/officeDocument/2006/relationships/customXml" Target="../ink/ink39.xml"/><Relationship Id="rId3" Type="http://schemas.openxmlformats.org/officeDocument/2006/relationships/image" Target="../media/image33.jpeg"/><Relationship Id="rId12" Type="http://schemas.openxmlformats.org/officeDocument/2006/relationships/customXml" Target="../ink/ink10.xml"/><Relationship Id="rId17" Type="http://schemas.openxmlformats.org/officeDocument/2006/relationships/image" Target="../media/image18.png"/><Relationship Id="rId25" Type="http://schemas.openxmlformats.org/officeDocument/2006/relationships/customXml" Target="../ink/ink21.xml"/><Relationship Id="rId33" Type="http://schemas.openxmlformats.org/officeDocument/2006/relationships/image" Target="../media/image210.png"/><Relationship Id="rId38" Type="http://schemas.openxmlformats.org/officeDocument/2006/relationships/customXml" Target="../ink/ink29.xml"/><Relationship Id="rId46" Type="http://schemas.openxmlformats.org/officeDocument/2006/relationships/image" Target="../media/image260.png"/><Relationship Id="rId59" Type="http://schemas.openxmlformats.org/officeDocument/2006/relationships/image" Target="../media/image29.png"/><Relationship Id="rId67" Type="http://schemas.openxmlformats.org/officeDocument/2006/relationships/customXml" Target="../ink/ink49.xml"/><Relationship Id="rId20" Type="http://schemas.openxmlformats.org/officeDocument/2006/relationships/customXml" Target="../ink/ink16.xml"/><Relationship Id="rId41" Type="http://schemas.openxmlformats.org/officeDocument/2006/relationships/customXml" Target="../ink/ink32.xml"/><Relationship Id="rId54" Type="http://schemas.openxmlformats.org/officeDocument/2006/relationships/customXml" Target="../ink/ink41.xml"/><Relationship Id="rId62" Type="http://schemas.openxmlformats.org/officeDocument/2006/relationships/customXml" Target="../ink/ink46.xml"/><Relationship Id="rId1" Type="http://schemas.openxmlformats.org/officeDocument/2006/relationships/slideLayout" Target="../slideLayouts/slideLayout6.xml"/><Relationship Id="rId6" Type="http://schemas.openxmlformats.org/officeDocument/2006/relationships/image" Target="../media/image15.png"/><Relationship Id="rId15" Type="http://schemas.openxmlformats.org/officeDocument/2006/relationships/image" Target="../media/image170.png"/><Relationship Id="rId23" Type="http://schemas.openxmlformats.org/officeDocument/2006/relationships/customXml" Target="../ink/ink19.xml"/><Relationship Id="rId28" Type="http://schemas.openxmlformats.org/officeDocument/2006/relationships/customXml" Target="../ink/ink23.xml"/><Relationship Id="rId36" Type="http://schemas.openxmlformats.org/officeDocument/2006/relationships/customXml" Target="../ink/ink28.xml"/><Relationship Id="rId49" Type="http://schemas.openxmlformats.org/officeDocument/2006/relationships/customXml" Target="../ink/ink37.xml"/><Relationship Id="rId57" Type="http://schemas.openxmlformats.org/officeDocument/2006/relationships/customXml" Target="../ink/ink43.xml"/><Relationship Id="rId10" Type="http://schemas.openxmlformats.org/officeDocument/2006/relationships/customXml" Target="../ink/ink8.xml"/><Relationship Id="rId31" Type="http://schemas.openxmlformats.org/officeDocument/2006/relationships/customXml" Target="../ink/ink25.xml"/><Relationship Id="rId44" Type="http://schemas.openxmlformats.org/officeDocument/2006/relationships/image" Target="../media/image25.png"/><Relationship Id="rId52" Type="http://schemas.openxmlformats.org/officeDocument/2006/relationships/image" Target="../media/image27.png"/><Relationship Id="rId60" Type="http://schemas.openxmlformats.org/officeDocument/2006/relationships/customXml" Target="../ink/ink45.xml"/><Relationship Id="rId65" Type="http://schemas.openxmlformats.org/officeDocument/2006/relationships/customXml" Target="../ink/ink48.xml"/><Relationship Id="rId4" Type="http://schemas.openxmlformats.org/officeDocument/2006/relationships/customXml" Target="../ink/ink5.xml"/><Relationship Id="rId9" Type="http://schemas.openxmlformats.org/officeDocument/2006/relationships/image" Target="../media/image160.png"/><Relationship Id="rId13" Type="http://schemas.openxmlformats.org/officeDocument/2006/relationships/customXml" Target="../ink/ink11.xml"/><Relationship Id="rId18" Type="http://schemas.openxmlformats.org/officeDocument/2006/relationships/customXml" Target="../ink/ink14.xml"/><Relationship Id="rId39" Type="http://schemas.openxmlformats.org/officeDocument/2006/relationships/customXml" Target="../ink/ink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s://www.redwolfsquaw.com/fall-for-tahoe-this-season/african-american-family-walking-by-lake/"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hyperlink" Target="https://commons.wikimedia.org/wiki/File:O2-Logo.svg" TargetMode="Externa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hyperlink" Target="https://creativecommons.org/licenses/by-nc/3.0/" TargetMode="External"/><Relationship Id="rId4" Type="http://schemas.openxmlformats.org/officeDocument/2006/relationships/hyperlink" Target="https://www.rootsimple.com/2019/04/clean-your-home-without-toxic-chemical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19DDCA-987A-A25F-013E-0F8C9AFED992}"/>
              </a:ext>
            </a:extLst>
          </p:cNvPr>
          <p:cNvSpPr>
            <a:spLocks noGrp="1"/>
          </p:cNvSpPr>
          <p:nvPr>
            <p:ph type="title"/>
          </p:nvPr>
        </p:nvSpPr>
        <p:spPr>
          <a:xfrm>
            <a:off x="6997376" y="2176042"/>
            <a:ext cx="4871979" cy="1111169"/>
          </a:xfrm>
        </p:spPr>
        <p:txBody>
          <a:bodyPr>
            <a:normAutofit fontScale="90000"/>
          </a:bodyPr>
          <a:lstStyle/>
          <a:p>
            <a:pPr algn="ctr"/>
            <a:r>
              <a:rPr lang="en-US" sz="8000" dirty="0"/>
              <a:t>Is it Safe?!</a:t>
            </a:r>
          </a:p>
        </p:txBody>
      </p:sp>
      <p:sp>
        <p:nvSpPr>
          <p:cNvPr id="7" name="Subtitle 6">
            <a:extLst>
              <a:ext uri="{FF2B5EF4-FFF2-40B4-BE49-F238E27FC236}">
                <a16:creationId xmlns:a16="http://schemas.microsoft.com/office/drawing/2014/main" id="{5817AC89-E108-1489-32B2-09BE92FFCD8B}"/>
              </a:ext>
            </a:extLst>
          </p:cNvPr>
          <p:cNvSpPr>
            <a:spLocks noGrp="1"/>
          </p:cNvSpPr>
          <p:nvPr>
            <p:ph idx="4294967295"/>
          </p:nvPr>
        </p:nvSpPr>
        <p:spPr>
          <a:xfrm>
            <a:off x="7164727" y="3429000"/>
            <a:ext cx="4537275" cy="665922"/>
          </a:xfrm>
        </p:spPr>
        <p:txBody>
          <a:bodyPr>
            <a:normAutofit fontScale="92500" lnSpcReduction="10000"/>
          </a:bodyPr>
          <a:lstStyle/>
          <a:p>
            <a:pPr marL="0" indent="0">
              <a:lnSpc>
                <a:spcPct val="100000"/>
              </a:lnSpc>
              <a:buNone/>
            </a:pPr>
            <a:r>
              <a:rPr lang="en-US" sz="1600" dirty="0">
                <a:solidFill>
                  <a:schemeClr val="bg1">
                    <a:lumMod val="50000"/>
                  </a:schemeClr>
                </a:solidFill>
              </a:rPr>
              <a:t>[Your name, title]</a:t>
            </a:r>
          </a:p>
          <a:p>
            <a:pPr marL="0" indent="0">
              <a:lnSpc>
                <a:spcPct val="100000"/>
              </a:lnSpc>
              <a:buNone/>
            </a:pPr>
            <a:r>
              <a:rPr lang="en-US" sz="1600" dirty="0">
                <a:solidFill>
                  <a:schemeClr val="bg1">
                    <a:lumMod val="50000"/>
                  </a:schemeClr>
                </a:solidFill>
              </a:rPr>
              <a:t>[Date]</a:t>
            </a:r>
          </a:p>
        </p:txBody>
      </p:sp>
      <p:pic>
        <p:nvPicPr>
          <p:cNvPr id="10" name="Picture 9" descr="A cartoon of a person holding a green bottle&#10;&#10;Description automatically generated">
            <a:extLst>
              <a:ext uri="{FF2B5EF4-FFF2-40B4-BE49-F238E27FC236}">
                <a16:creationId xmlns:a16="http://schemas.microsoft.com/office/drawing/2014/main" id="{E7E34EF2-DD98-A15D-4D95-E67C3DB215A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2393"/>
          <a:stretch/>
        </p:blipFill>
        <p:spPr>
          <a:xfrm>
            <a:off x="0" y="0"/>
            <a:ext cx="6609144" cy="6858000"/>
          </a:xfrm>
          <a:prstGeom prst="rect">
            <a:avLst/>
          </a:prstGeom>
        </p:spPr>
      </p:pic>
      <p:sp>
        <p:nvSpPr>
          <p:cNvPr id="2" name="TextBox 1">
            <a:extLst>
              <a:ext uri="{FF2B5EF4-FFF2-40B4-BE49-F238E27FC236}">
                <a16:creationId xmlns:a16="http://schemas.microsoft.com/office/drawing/2014/main" id="{99CA4B54-D6CD-D986-CA7D-73ECC1BE54A6}"/>
              </a:ext>
            </a:extLst>
          </p:cNvPr>
          <p:cNvSpPr txBox="1"/>
          <p:nvPr/>
        </p:nvSpPr>
        <p:spPr>
          <a:xfrm>
            <a:off x="0" y="6559826"/>
            <a:ext cx="3458817" cy="307777"/>
          </a:xfrm>
          <a:prstGeom prst="rect">
            <a:avLst/>
          </a:prstGeom>
          <a:noFill/>
        </p:spPr>
        <p:txBody>
          <a:bodyPr wrap="square" rtlCol="0">
            <a:spAutoFit/>
          </a:bodyPr>
          <a:lstStyle/>
          <a:p>
            <a:r>
              <a:rPr lang="en-US" sz="1400" dirty="0"/>
              <a:t>Photo credit: http://</a:t>
            </a:r>
            <a:r>
              <a:rPr lang="en-US" sz="1400" dirty="0" err="1"/>
              <a:t>npic.orst.edu</a:t>
            </a:r>
            <a:r>
              <a:rPr lang="en-US" sz="1400" dirty="0"/>
              <a:t>/</a:t>
            </a:r>
          </a:p>
        </p:txBody>
      </p:sp>
    </p:spTree>
    <p:extLst>
      <p:ext uri="{BB962C8B-B14F-4D97-AF65-F5344CB8AC3E}">
        <p14:creationId xmlns:p14="http://schemas.microsoft.com/office/powerpoint/2010/main" val="291284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Content Placeholder 2">
            <a:extLst>
              <a:ext uri="{FF2B5EF4-FFF2-40B4-BE49-F238E27FC236}">
                <a16:creationId xmlns:a16="http://schemas.microsoft.com/office/drawing/2014/main" id="{53DC4F6D-605E-E809-5F3B-DA4660F52656}"/>
              </a:ext>
            </a:extLst>
          </p:cNvPr>
          <p:cNvSpPr>
            <a:spLocks noGrp="1"/>
          </p:cNvSpPr>
          <p:nvPr>
            <p:ph idx="15"/>
          </p:nvPr>
        </p:nvSpPr>
        <p:spPr>
          <a:xfrm>
            <a:off x="838200" y="1805049"/>
            <a:ext cx="5675811" cy="4597544"/>
          </a:xfrm>
        </p:spPr>
        <p:txBody>
          <a:bodyPr>
            <a:normAutofit lnSpcReduction="10000"/>
          </a:bodyPr>
          <a:lstStyle/>
          <a:p>
            <a:r>
              <a:rPr lang="en-US" dirty="0"/>
              <a:t>The ability of a chemical to cause harm/injury from a single exposure, usually in a short period of time</a:t>
            </a:r>
          </a:p>
          <a:p>
            <a:pPr lvl="1">
              <a:spcAft>
                <a:spcPts val="1200"/>
              </a:spcAft>
            </a:pPr>
            <a:r>
              <a:rPr lang="en-US" dirty="0"/>
              <a:t>Burning, itching, pain, coughing after pesticide exposure</a:t>
            </a:r>
          </a:p>
          <a:p>
            <a:pPr>
              <a:spcAft>
                <a:spcPts val="1200"/>
              </a:spcAft>
            </a:pPr>
            <a:r>
              <a:rPr lang="en-US" dirty="0"/>
              <a:t>Indicated by </a:t>
            </a:r>
            <a:r>
              <a:rPr lang="en-US" b="1" dirty="0"/>
              <a:t>signal words </a:t>
            </a:r>
            <a:r>
              <a:rPr lang="en-US" dirty="0"/>
              <a:t>(CAUTION, WARNING, DANGER) on the pesticide label</a:t>
            </a:r>
          </a:p>
          <a:p>
            <a:r>
              <a:rPr lang="en-US" dirty="0"/>
              <a:t>Based on LD-50 measurements of the active &amp; inert ingredients </a:t>
            </a:r>
          </a:p>
        </p:txBody>
      </p:sp>
      <p:sp>
        <p:nvSpPr>
          <p:cNvPr id="2" name="Title 1">
            <a:extLst>
              <a:ext uri="{FF2B5EF4-FFF2-40B4-BE49-F238E27FC236}">
                <a16:creationId xmlns:a16="http://schemas.microsoft.com/office/drawing/2014/main" id="{1CF443B0-DB4D-4E87-5A4E-92AA9F591CE0}"/>
              </a:ext>
            </a:extLst>
          </p:cNvPr>
          <p:cNvSpPr>
            <a:spLocks noGrp="1"/>
          </p:cNvSpPr>
          <p:nvPr>
            <p:ph type="title"/>
          </p:nvPr>
        </p:nvSpPr>
        <p:spPr/>
        <p:txBody>
          <a:bodyPr anchor="t">
            <a:normAutofit/>
          </a:bodyPr>
          <a:lstStyle/>
          <a:p>
            <a:r>
              <a:rPr lang="en-US" dirty="0"/>
              <a:t>Acute toxicity</a:t>
            </a:r>
          </a:p>
        </p:txBody>
      </p:sp>
      <p:graphicFrame>
        <p:nvGraphicFramePr>
          <p:cNvPr id="5" name="Table 4">
            <a:extLst>
              <a:ext uri="{FF2B5EF4-FFF2-40B4-BE49-F238E27FC236}">
                <a16:creationId xmlns:a16="http://schemas.microsoft.com/office/drawing/2014/main" id="{527F6BC9-9714-C9A6-7CEF-79FCCBD03FD1}"/>
              </a:ext>
            </a:extLst>
          </p:cNvPr>
          <p:cNvGraphicFramePr>
            <a:graphicFrameLocks noGrp="1"/>
          </p:cNvGraphicFramePr>
          <p:nvPr>
            <p:extLst>
              <p:ext uri="{D42A27DB-BD31-4B8C-83A1-F6EECF244321}">
                <p14:modId xmlns:p14="http://schemas.microsoft.com/office/powerpoint/2010/main" val="4140184683"/>
              </p:ext>
            </p:extLst>
          </p:nvPr>
        </p:nvGraphicFramePr>
        <p:xfrm>
          <a:off x="7005918" y="170048"/>
          <a:ext cx="5002306" cy="6486248"/>
        </p:xfrm>
        <a:graphic>
          <a:graphicData uri="http://schemas.openxmlformats.org/drawingml/2006/table">
            <a:tbl>
              <a:tblPr firstRow="1" bandRow="1">
                <a:solidFill>
                  <a:srgbClr val="FF7A50"/>
                </a:solidFill>
                <a:tableStyleId>{5C22544A-7EE6-4342-B048-85BDC9FD1C3A}</a:tableStyleId>
              </a:tblPr>
              <a:tblGrid>
                <a:gridCol w="2501153">
                  <a:extLst>
                    <a:ext uri="{9D8B030D-6E8A-4147-A177-3AD203B41FA5}">
                      <a16:colId xmlns:a16="http://schemas.microsoft.com/office/drawing/2014/main" val="3872506947"/>
                    </a:ext>
                  </a:extLst>
                </a:gridCol>
                <a:gridCol w="2501153">
                  <a:extLst>
                    <a:ext uri="{9D8B030D-6E8A-4147-A177-3AD203B41FA5}">
                      <a16:colId xmlns:a16="http://schemas.microsoft.com/office/drawing/2014/main" val="3534448843"/>
                    </a:ext>
                  </a:extLst>
                </a:gridCol>
              </a:tblGrid>
              <a:tr h="1621562">
                <a:tc>
                  <a:txBody>
                    <a:bodyPr/>
                    <a:lstStyle/>
                    <a:p>
                      <a:pPr algn="ctr"/>
                      <a:r>
                        <a:rPr lang="en-US" sz="2800" b="1" dirty="0">
                          <a:solidFill>
                            <a:schemeClr val="bg1"/>
                          </a:solidFill>
                        </a:rPr>
                        <a:t>CAUTION</a:t>
                      </a:r>
                    </a:p>
                  </a:txBody>
                  <a:tcPr anchor="ctr">
                    <a:solidFill>
                      <a:srgbClr val="FBB131"/>
                    </a:solidFill>
                  </a:tcPr>
                </a:tc>
                <a:tc>
                  <a:txBody>
                    <a:bodyPr/>
                    <a:lstStyle/>
                    <a:p>
                      <a:pPr algn="ctr"/>
                      <a:r>
                        <a:rPr lang="en-US" sz="1600" b="0" dirty="0">
                          <a:solidFill>
                            <a:schemeClr val="bg1"/>
                          </a:solidFill>
                        </a:rPr>
                        <a:t>Slightly toxic if eaten, absorbed through the skin, inhaled, or causes slight eye or skin irritation</a:t>
                      </a:r>
                    </a:p>
                  </a:txBody>
                  <a:tcPr anchor="ctr">
                    <a:solidFill>
                      <a:srgbClr val="FBB131"/>
                    </a:solidFill>
                  </a:tcPr>
                </a:tc>
                <a:extLst>
                  <a:ext uri="{0D108BD9-81ED-4DB2-BD59-A6C34878D82A}">
                    <a16:rowId xmlns:a16="http://schemas.microsoft.com/office/drawing/2014/main" val="4168384039"/>
                  </a:ext>
                </a:extLst>
              </a:tr>
              <a:tr h="1621562">
                <a:tc>
                  <a:txBody>
                    <a:bodyPr/>
                    <a:lstStyle/>
                    <a:p>
                      <a:pPr algn="ctr"/>
                      <a:r>
                        <a:rPr lang="en-US" sz="2800" b="1" dirty="0">
                          <a:solidFill>
                            <a:schemeClr val="bg1"/>
                          </a:solidFill>
                        </a:rPr>
                        <a:t>WARNING</a:t>
                      </a:r>
                    </a:p>
                  </a:txBody>
                  <a:tcPr anchor="ctr">
                    <a:solidFill>
                      <a:srgbClr val="FF864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Moderately toxic if eaten, absorbed through the skin, inhaled, or causes moderate eye or skin irritation</a:t>
                      </a:r>
                    </a:p>
                  </a:txBody>
                  <a:tcPr anchor="ctr">
                    <a:solidFill>
                      <a:srgbClr val="FF8648"/>
                    </a:solidFill>
                  </a:tcPr>
                </a:tc>
                <a:extLst>
                  <a:ext uri="{0D108BD9-81ED-4DB2-BD59-A6C34878D82A}">
                    <a16:rowId xmlns:a16="http://schemas.microsoft.com/office/drawing/2014/main" val="1131201331"/>
                  </a:ext>
                </a:extLst>
              </a:tr>
              <a:tr h="1621562">
                <a:tc>
                  <a:txBody>
                    <a:bodyPr/>
                    <a:lstStyle/>
                    <a:p>
                      <a:pPr algn="ctr"/>
                      <a:r>
                        <a:rPr lang="en-US" sz="2800" b="1" dirty="0">
                          <a:solidFill>
                            <a:schemeClr val="bg1"/>
                          </a:solidFill>
                        </a:rPr>
                        <a:t>DANGER</a:t>
                      </a:r>
                    </a:p>
                  </a:txBody>
                  <a:tcPr anchor="ctr">
                    <a:solidFill>
                      <a:srgbClr val="FF0000"/>
                    </a:solidFill>
                  </a:tcPr>
                </a:tc>
                <a:tc>
                  <a:txBody>
                    <a:bodyPr/>
                    <a:lstStyle/>
                    <a:p>
                      <a:pPr algn="ctr"/>
                      <a:r>
                        <a:rPr lang="en-US" sz="1600" b="0" dirty="0">
                          <a:solidFill>
                            <a:schemeClr val="bg1"/>
                          </a:solidFill>
                        </a:rPr>
                        <a:t>Highly toxic and may be corrosive, causing irreversible eye or skin damage </a:t>
                      </a:r>
                    </a:p>
                  </a:txBody>
                  <a:tcPr anchor="ctr">
                    <a:solidFill>
                      <a:srgbClr val="FF0000"/>
                    </a:solidFill>
                  </a:tcPr>
                </a:tc>
                <a:extLst>
                  <a:ext uri="{0D108BD9-81ED-4DB2-BD59-A6C34878D82A}">
                    <a16:rowId xmlns:a16="http://schemas.microsoft.com/office/drawing/2014/main" val="3450947029"/>
                  </a:ext>
                </a:extLst>
              </a:tr>
              <a:tr h="1621562">
                <a:tc>
                  <a:txBody>
                    <a:bodyPr/>
                    <a:lstStyle/>
                    <a:p>
                      <a:pPr algn="ctr"/>
                      <a:r>
                        <a:rPr lang="en-US" sz="2800" b="1" dirty="0">
                          <a:solidFill>
                            <a:schemeClr val="bg1"/>
                          </a:solidFill>
                        </a:rPr>
                        <a:t>DANGER-POISON</a:t>
                      </a:r>
                    </a:p>
                  </a:txBody>
                  <a:tcPr anchor="ctr">
                    <a:solidFill>
                      <a:srgbClr val="C00000"/>
                    </a:solidFill>
                  </a:tcPr>
                </a:tc>
                <a:tc>
                  <a:txBody>
                    <a:bodyPr/>
                    <a:lstStyle/>
                    <a:p>
                      <a:pPr algn="ctr"/>
                      <a:r>
                        <a:rPr lang="en-US" sz="1600" b="0" dirty="0">
                          <a:solidFill>
                            <a:schemeClr val="bg1"/>
                          </a:solidFill>
                        </a:rPr>
                        <a:t>Highly toxic by any route of entry into the body</a:t>
                      </a:r>
                    </a:p>
                  </a:txBody>
                  <a:tcPr anchor="ctr">
                    <a:solidFill>
                      <a:srgbClr val="C00000"/>
                    </a:solidFill>
                  </a:tcPr>
                </a:tc>
                <a:extLst>
                  <a:ext uri="{0D108BD9-81ED-4DB2-BD59-A6C34878D82A}">
                    <a16:rowId xmlns:a16="http://schemas.microsoft.com/office/drawing/2014/main" val="3716157485"/>
                  </a:ext>
                </a:extLst>
              </a:tr>
            </a:tbl>
          </a:graphicData>
        </a:graphic>
      </p:graphicFrame>
    </p:spTree>
    <p:extLst>
      <p:ext uri="{BB962C8B-B14F-4D97-AF65-F5344CB8AC3E}">
        <p14:creationId xmlns:p14="http://schemas.microsoft.com/office/powerpoint/2010/main" val="1835516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47B3D-33F8-5E96-8D55-EEF0D8C54795}"/>
              </a:ext>
            </a:extLst>
          </p:cNvPr>
          <p:cNvSpPr>
            <a:spLocks noGrp="1"/>
          </p:cNvSpPr>
          <p:nvPr>
            <p:ph type="title"/>
          </p:nvPr>
        </p:nvSpPr>
        <p:spPr/>
        <p:txBody>
          <a:bodyPr/>
          <a:lstStyle/>
          <a:p>
            <a:r>
              <a:rPr lang="en-US" dirty="0"/>
              <a:t>LD-50</a:t>
            </a:r>
          </a:p>
        </p:txBody>
      </p:sp>
      <p:sp>
        <p:nvSpPr>
          <p:cNvPr id="3" name="Content Placeholder 2">
            <a:extLst>
              <a:ext uri="{FF2B5EF4-FFF2-40B4-BE49-F238E27FC236}">
                <a16:creationId xmlns:a16="http://schemas.microsoft.com/office/drawing/2014/main" id="{2DCA19EA-99F0-9547-B26D-572DEC1D5689}"/>
              </a:ext>
            </a:extLst>
          </p:cNvPr>
          <p:cNvSpPr>
            <a:spLocks noGrp="1"/>
          </p:cNvSpPr>
          <p:nvPr>
            <p:ph idx="1"/>
          </p:nvPr>
        </p:nvSpPr>
        <p:spPr/>
        <p:txBody>
          <a:bodyPr>
            <a:normAutofit fontScale="92500" lnSpcReduction="20000"/>
          </a:bodyPr>
          <a:lstStyle/>
          <a:p>
            <a:r>
              <a:rPr lang="en-US" dirty="0"/>
              <a:t>LD-50 is the lethal does of a toxicant to kill 50% of exposed individuals within a certain time </a:t>
            </a:r>
          </a:p>
          <a:p>
            <a:pPr lvl="1"/>
            <a:r>
              <a:rPr lang="en-US" dirty="0"/>
              <a:t>Measured in mg/kg </a:t>
            </a:r>
          </a:p>
          <a:p>
            <a:pPr lvl="1"/>
            <a:endParaRPr lang="en-US" dirty="0"/>
          </a:p>
          <a:p>
            <a:r>
              <a:rPr lang="en-US" dirty="0"/>
              <a:t>Used to determine the </a:t>
            </a:r>
            <a:r>
              <a:rPr lang="en-US" b="1" dirty="0"/>
              <a:t>acute toxicity </a:t>
            </a:r>
            <a:r>
              <a:rPr lang="en-US" dirty="0"/>
              <a:t>of a chemical </a:t>
            </a:r>
          </a:p>
          <a:p>
            <a:pPr lvl="1"/>
            <a:r>
              <a:rPr lang="en-US" dirty="0"/>
              <a:t>Signal words </a:t>
            </a:r>
          </a:p>
          <a:p>
            <a:endParaRPr lang="en-US" dirty="0"/>
          </a:p>
          <a:p>
            <a:r>
              <a:rPr lang="en-US" dirty="0"/>
              <a:t>High LD-50 values indicate </a:t>
            </a:r>
            <a:r>
              <a:rPr lang="en-US" dirty="0">
                <a:solidFill>
                  <a:srgbClr val="92D050"/>
                </a:solidFill>
              </a:rPr>
              <a:t>low toxicity</a:t>
            </a:r>
          </a:p>
          <a:p>
            <a:pPr lvl="1"/>
            <a:r>
              <a:rPr lang="en-US" dirty="0"/>
              <a:t>Lethal at high doses</a:t>
            </a:r>
          </a:p>
          <a:p>
            <a:endParaRPr lang="en-US" dirty="0"/>
          </a:p>
          <a:p>
            <a:r>
              <a:rPr lang="en-US" dirty="0"/>
              <a:t>Low LD-50 values indicate </a:t>
            </a:r>
            <a:r>
              <a:rPr lang="en-US" dirty="0">
                <a:solidFill>
                  <a:srgbClr val="FF0000"/>
                </a:solidFill>
              </a:rPr>
              <a:t>high toxicity </a:t>
            </a:r>
          </a:p>
          <a:p>
            <a:pPr lvl="1"/>
            <a:r>
              <a:rPr lang="en-US" dirty="0"/>
              <a:t>Lethal at low doses</a:t>
            </a:r>
          </a:p>
        </p:txBody>
      </p:sp>
    </p:spTree>
    <p:extLst>
      <p:ext uri="{BB962C8B-B14F-4D97-AF65-F5344CB8AC3E}">
        <p14:creationId xmlns:p14="http://schemas.microsoft.com/office/powerpoint/2010/main" val="327826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with text and numbers&#10;&#10;Description automatically generated">
            <a:extLst>
              <a:ext uri="{FF2B5EF4-FFF2-40B4-BE49-F238E27FC236}">
                <a16:creationId xmlns:a16="http://schemas.microsoft.com/office/drawing/2014/main" id="{8E7EEF80-7968-DC43-AE37-979B0CE50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76" y="838573"/>
            <a:ext cx="12358151" cy="5180853"/>
          </a:xfrm>
          <a:prstGeom prst="rect">
            <a:avLst/>
          </a:prstGeom>
        </p:spPr>
      </p:pic>
    </p:spTree>
    <p:extLst>
      <p:ext uri="{BB962C8B-B14F-4D97-AF65-F5344CB8AC3E}">
        <p14:creationId xmlns:p14="http://schemas.microsoft.com/office/powerpoint/2010/main" val="20592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B7DA-9C5C-6D83-897C-4D430DD5553C}"/>
              </a:ext>
            </a:extLst>
          </p:cNvPr>
          <p:cNvSpPr>
            <a:spLocks noGrp="1"/>
          </p:cNvSpPr>
          <p:nvPr>
            <p:ph type="title"/>
          </p:nvPr>
        </p:nvSpPr>
        <p:spPr/>
        <p:txBody>
          <a:bodyPr/>
          <a:lstStyle/>
          <a:p>
            <a:r>
              <a:rPr lang="en-US" dirty="0"/>
              <a:t>Comparing LD-50s 	</a:t>
            </a:r>
          </a:p>
        </p:txBody>
      </p:sp>
      <p:sp>
        <p:nvSpPr>
          <p:cNvPr id="4" name="Text Placeholder 3">
            <a:extLst>
              <a:ext uri="{FF2B5EF4-FFF2-40B4-BE49-F238E27FC236}">
                <a16:creationId xmlns:a16="http://schemas.microsoft.com/office/drawing/2014/main" id="{97FCDBD8-D158-A976-E218-AA347D436114}"/>
              </a:ext>
            </a:extLst>
          </p:cNvPr>
          <p:cNvSpPr>
            <a:spLocks noGrp="1"/>
          </p:cNvSpPr>
          <p:nvPr>
            <p:ph type="body" idx="1"/>
          </p:nvPr>
        </p:nvSpPr>
        <p:spPr/>
        <p:txBody>
          <a:bodyPr/>
          <a:lstStyle/>
          <a:p>
            <a:r>
              <a:rPr lang="en-US" dirty="0"/>
              <a:t>Acetic acid</a:t>
            </a:r>
          </a:p>
          <a:p>
            <a:endParaRPr lang="en-US" dirty="0"/>
          </a:p>
        </p:txBody>
      </p:sp>
      <p:sp>
        <p:nvSpPr>
          <p:cNvPr id="3" name="Content Placeholder 2">
            <a:extLst>
              <a:ext uri="{FF2B5EF4-FFF2-40B4-BE49-F238E27FC236}">
                <a16:creationId xmlns:a16="http://schemas.microsoft.com/office/drawing/2014/main" id="{29867097-DDAB-C635-6DBD-3298FC927DE5}"/>
              </a:ext>
            </a:extLst>
          </p:cNvPr>
          <p:cNvSpPr>
            <a:spLocks noGrp="1"/>
          </p:cNvSpPr>
          <p:nvPr>
            <p:ph sz="half" idx="2"/>
          </p:nvPr>
        </p:nvSpPr>
        <p:spPr/>
        <p:txBody>
          <a:bodyPr/>
          <a:lstStyle/>
          <a:p>
            <a:r>
              <a:rPr lang="en-US" dirty="0"/>
              <a:t>Oral LD50: 3310mg/kg</a:t>
            </a:r>
          </a:p>
          <a:p>
            <a:r>
              <a:rPr lang="en-US" dirty="0"/>
              <a:t>Dermal LD50: 1060mg/kg</a:t>
            </a:r>
          </a:p>
          <a:p>
            <a:r>
              <a:rPr lang="en-US" dirty="0"/>
              <a:t>Signal word: DANGER/POISION</a:t>
            </a:r>
          </a:p>
        </p:txBody>
      </p:sp>
      <p:sp>
        <p:nvSpPr>
          <p:cNvPr id="5" name="Text Placeholder 4">
            <a:extLst>
              <a:ext uri="{FF2B5EF4-FFF2-40B4-BE49-F238E27FC236}">
                <a16:creationId xmlns:a16="http://schemas.microsoft.com/office/drawing/2014/main" id="{C2DFA60C-3B2C-58DB-B4AB-397A74BCA598}"/>
              </a:ext>
            </a:extLst>
          </p:cNvPr>
          <p:cNvSpPr>
            <a:spLocks noGrp="1"/>
          </p:cNvSpPr>
          <p:nvPr>
            <p:ph type="body" sz="quarter" idx="3"/>
          </p:nvPr>
        </p:nvSpPr>
        <p:spPr/>
        <p:txBody>
          <a:bodyPr/>
          <a:lstStyle/>
          <a:p>
            <a:r>
              <a:rPr lang="en-US" dirty="0"/>
              <a:t>Glyphosate</a:t>
            </a:r>
          </a:p>
          <a:p>
            <a:endParaRPr lang="en-US" dirty="0"/>
          </a:p>
        </p:txBody>
      </p:sp>
      <p:sp>
        <p:nvSpPr>
          <p:cNvPr id="6" name="Content Placeholder 5">
            <a:extLst>
              <a:ext uri="{FF2B5EF4-FFF2-40B4-BE49-F238E27FC236}">
                <a16:creationId xmlns:a16="http://schemas.microsoft.com/office/drawing/2014/main" id="{E6769DC0-EDAD-84AC-26A3-15E7535139CB}"/>
              </a:ext>
            </a:extLst>
          </p:cNvPr>
          <p:cNvSpPr>
            <a:spLocks noGrp="1"/>
          </p:cNvSpPr>
          <p:nvPr>
            <p:ph sz="quarter" idx="4"/>
          </p:nvPr>
        </p:nvSpPr>
        <p:spPr/>
        <p:txBody>
          <a:bodyPr/>
          <a:lstStyle/>
          <a:p>
            <a:r>
              <a:rPr lang="en-US" dirty="0"/>
              <a:t>Oral LD50: &gt;5000 mg/kg</a:t>
            </a:r>
          </a:p>
          <a:p>
            <a:r>
              <a:rPr lang="en-US" dirty="0"/>
              <a:t>Dermal LD50: &gt;5000 mg/kg</a:t>
            </a:r>
          </a:p>
          <a:p>
            <a:r>
              <a:rPr lang="en-US" dirty="0"/>
              <a:t>Signal word: CAUTION</a:t>
            </a:r>
          </a:p>
        </p:txBody>
      </p:sp>
    </p:spTree>
    <p:extLst>
      <p:ext uri="{BB962C8B-B14F-4D97-AF65-F5344CB8AC3E}">
        <p14:creationId xmlns:p14="http://schemas.microsoft.com/office/powerpoint/2010/main" val="22924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cleaning a table&#10;&#10;Description automatically generated">
            <a:extLst>
              <a:ext uri="{FF2B5EF4-FFF2-40B4-BE49-F238E27FC236}">
                <a16:creationId xmlns:a16="http://schemas.microsoft.com/office/drawing/2014/main" id="{78536020-F403-FC34-150D-D8EA1BDCFEF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 b="1441"/>
          <a:stretch/>
        </p:blipFill>
        <p:spPr>
          <a:xfrm>
            <a:off x="152400" y="152400"/>
            <a:ext cx="5137806" cy="6569075"/>
          </a:xfrm>
          <a:prstGeom prst="rect">
            <a:avLst/>
          </a:prstGeom>
          <a:noFill/>
          <a:ln w="50800">
            <a:solidFill>
              <a:schemeClr val="bg1"/>
            </a:solidFill>
          </a:ln>
        </p:spPr>
      </p:pic>
      <p:sp>
        <p:nvSpPr>
          <p:cNvPr id="5" name="Content Placeholder 4">
            <a:extLst>
              <a:ext uri="{FF2B5EF4-FFF2-40B4-BE49-F238E27FC236}">
                <a16:creationId xmlns:a16="http://schemas.microsoft.com/office/drawing/2014/main" id="{24AA1C5E-7FDF-64D8-290F-319F8BF07C04}"/>
              </a:ext>
            </a:extLst>
          </p:cNvPr>
          <p:cNvSpPr>
            <a:spLocks noGrp="1"/>
          </p:cNvSpPr>
          <p:nvPr>
            <p:ph idx="16"/>
          </p:nvPr>
        </p:nvSpPr>
        <p:spPr>
          <a:xfrm>
            <a:off x="5677988" y="2126166"/>
            <a:ext cx="5675811" cy="4395254"/>
          </a:xfrm>
        </p:spPr>
        <p:txBody>
          <a:bodyPr>
            <a:normAutofit fontScale="92500"/>
          </a:bodyPr>
          <a:lstStyle/>
          <a:p>
            <a:r>
              <a:rPr lang="en-US" sz="2600" dirty="0"/>
              <a:t>Found on all pesticides, even if they are natural or organic</a:t>
            </a:r>
          </a:p>
          <a:p>
            <a:pPr lvl="1"/>
            <a:r>
              <a:rPr lang="en-US" sz="2200" dirty="0"/>
              <a:t>Also cleaning chemicals and medications</a:t>
            </a:r>
          </a:p>
          <a:p>
            <a:pPr>
              <a:spcAft>
                <a:spcPts val="1200"/>
              </a:spcAft>
            </a:pPr>
            <a:r>
              <a:rPr lang="en-US" sz="2600" dirty="0"/>
              <a:t>Under age 18 cannot use  </a:t>
            </a:r>
          </a:p>
          <a:p>
            <a:pPr>
              <a:spcAft>
                <a:spcPts val="1200"/>
              </a:spcAft>
            </a:pPr>
            <a:r>
              <a:rPr lang="en-US" sz="2600" dirty="0"/>
              <a:t>Children are often more sensitive to pesticides than adult</a:t>
            </a:r>
            <a:endParaRPr lang="en-US" sz="2200" dirty="0"/>
          </a:p>
          <a:p>
            <a:r>
              <a:rPr lang="en-US" sz="2600" dirty="0"/>
              <a:t>50% of the 2 million pesticide poisoning incidents each year involve children younger than six years old</a:t>
            </a:r>
            <a:br>
              <a:rPr lang="en-US" sz="2600" dirty="0"/>
            </a:br>
            <a:endParaRPr lang="en-US" sz="3200" dirty="0"/>
          </a:p>
        </p:txBody>
      </p:sp>
      <p:sp>
        <p:nvSpPr>
          <p:cNvPr id="2" name="Title 1">
            <a:extLst>
              <a:ext uri="{FF2B5EF4-FFF2-40B4-BE49-F238E27FC236}">
                <a16:creationId xmlns:a16="http://schemas.microsoft.com/office/drawing/2014/main" id="{057F3616-71A9-6B6D-6758-1A28F1A347F4}"/>
              </a:ext>
            </a:extLst>
          </p:cNvPr>
          <p:cNvSpPr>
            <a:spLocks noGrp="1"/>
          </p:cNvSpPr>
          <p:nvPr>
            <p:ph type="title"/>
          </p:nvPr>
        </p:nvSpPr>
        <p:spPr>
          <a:xfrm>
            <a:off x="5677988" y="681037"/>
            <a:ext cx="5675811" cy="1325563"/>
          </a:xfrm>
        </p:spPr>
        <p:txBody>
          <a:bodyPr anchor="t">
            <a:normAutofit/>
          </a:bodyPr>
          <a:lstStyle/>
          <a:p>
            <a:r>
              <a:rPr lang="en-US" dirty="0"/>
              <a:t>“Keep out of reach of children”</a:t>
            </a:r>
          </a:p>
        </p:txBody>
      </p:sp>
      <p:sp>
        <p:nvSpPr>
          <p:cNvPr id="8" name="TextBox 7">
            <a:extLst>
              <a:ext uri="{FF2B5EF4-FFF2-40B4-BE49-F238E27FC236}">
                <a16:creationId xmlns:a16="http://schemas.microsoft.com/office/drawing/2014/main" id="{DFA4EFBD-C3F3-ADEC-7AD5-AA08ED0D40EF}"/>
              </a:ext>
            </a:extLst>
          </p:cNvPr>
          <p:cNvSpPr txBox="1"/>
          <p:nvPr/>
        </p:nvSpPr>
        <p:spPr>
          <a:xfrm>
            <a:off x="2970340" y="6521420"/>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esandrachel.blogspot.com/2010/08/tot-school-catching-up.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3057740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45F92-2FE8-4A52-6D96-A60E6DA48A6F}"/>
              </a:ext>
            </a:extLst>
          </p:cNvPr>
          <p:cNvSpPr>
            <a:spLocks noGrp="1"/>
          </p:cNvSpPr>
          <p:nvPr>
            <p:ph idx="16"/>
          </p:nvPr>
        </p:nvSpPr>
        <p:spPr>
          <a:xfrm>
            <a:off x="5677987" y="1839728"/>
            <a:ext cx="5675811" cy="4050796"/>
          </a:xfrm>
        </p:spPr>
        <p:txBody>
          <a:bodyPr/>
          <a:lstStyle/>
          <a:p>
            <a:r>
              <a:rPr lang="en-US" dirty="0"/>
              <a:t>Ability of a chemical to cause chronic damage or illness</a:t>
            </a:r>
          </a:p>
          <a:p>
            <a:pPr lvl="1">
              <a:spcAft>
                <a:spcPts val="1200"/>
              </a:spcAft>
            </a:pPr>
            <a:r>
              <a:rPr lang="en-US" dirty="0"/>
              <a:t>Repeated exposure over a long period of time, or result of high acute toxicity </a:t>
            </a:r>
          </a:p>
          <a:p>
            <a:pPr lvl="1">
              <a:spcAft>
                <a:spcPts val="1200"/>
              </a:spcAft>
            </a:pPr>
            <a:r>
              <a:rPr lang="en-US" dirty="0"/>
              <a:t>Birth defects, cancers, sterility, blood disorders, nerve damage, etc. </a:t>
            </a:r>
          </a:p>
        </p:txBody>
      </p:sp>
      <p:sp>
        <p:nvSpPr>
          <p:cNvPr id="4" name="Title 3">
            <a:extLst>
              <a:ext uri="{FF2B5EF4-FFF2-40B4-BE49-F238E27FC236}">
                <a16:creationId xmlns:a16="http://schemas.microsoft.com/office/drawing/2014/main" id="{58E331FB-8CC8-CBEE-80D3-79938C44E151}"/>
              </a:ext>
            </a:extLst>
          </p:cNvPr>
          <p:cNvSpPr>
            <a:spLocks noGrp="1"/>
          </p:cNvSpPr>
          <p:nvPr>
            <p:ph type="title"/>
          </p:nvPr>
        </p:nvSpPr>
        <p:spPr/>
        <p:txBody>
          <a:bodyPr/>
          <a:lstStyle/>
          <a:p>
            <a:r>
              <a:rPr lang="en-US" dirty="0"/>
              <a:t>Chronic toxicity</a:t>
            </a:r>
          </a:p>
        </p:txBody>
      </p:sp>
      <p:pic>
        <p:nvPicPr>
          <p:cNvPr id="10" name="Picture Placeholder 9">
            <a:extLst>
              <a:ext uri="{FF2B5EF4-FFF2-40B4-BE49-F238E27FC236}">
                <a16:creationId xmlns:a16="http://schemas.microsoft.com/office/drawing/2014/main" id="{EDC54537-0EFC-3EB2-7ADF-AFF2409B323B}"/>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254" t="11745" r="12000"/>
          <a:stretch/>
        </p:blipFill>
        <p:spPr>
          <a:xfrm>
            <a:off x="152400" y="152400"/>
            <a:ext cx="5137806" cy="6569075"/>
          </a:xfrm>
        </p:spPr>
      </p:pic>
    </p:spTree>
    <p:extLst>
      <p:ext uri="{BB962C8B-B14F-4D97-AF65-F5344CB8AC3E}">
        <p14:creationId xmlns:p14="http://schemas.microsoft.com/office/powerpoint/2010/main" val="1894064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D4F548-D9A2-7A5A-CC45-F39EA3EF7C10}"/>
              </a:ext>
            </a:extLst>
          </p:cNvPr>
          <p:cNvSpPr>
            <a:spLocks noGrp="1"/>
          </p:cNvSpPr>
          <p:nvPr>
            <p:ph type="title"/>
          </p:nvPr>
        </p:nvSpPr>
        <p:spPr/>
        <p:txBody>
          <a:bodyPr/>
          <a:lstStyle/>
          <a:p>
            <a:r>
              <a:rPr lang="en-US" dirty="0"/>
              <a:t>Cancer risks</a:t>
            </a:r>
          </a:p>
        </p:txBody>
      </p:sp>
      <p:sp>
        <p:nvSpPr>
          <p:cNvPr id="6" name="Content Placeholder 5">
            <a:extLst>
              <a:ext uri="{FF2B5EF4-FFF2-40B4-BE49-F238E27FC236}">
                <a16:creationId xmlns:a16="http://schemas.microsoft.com/office/drawing/2014/main" id="{70077719-93A8-7C3A-D442-F740AA73B7CA}"/>
              </a:ext>
            </a:extLst>
          </p:cNvPr>
          <p:cNvSpPr>
            <a:spLocks noGrp="1"/>
          </p:cNvSpPr>
          <p:nvPr>
            <p:ph idx="1"/>
          </p:nvPr>
        </p:nvSpPr>
        <p:spPr/>
        <p:txBody>
          <a:bodyPr>
            <a:normAutofit/>
          </a:bodyPr>
          <a:lstStyle/>
          <a:p>
            <a:r>
              <a:rPr lang="en-US" dirty="0"/>
              <a:t>A </a:t>
            </a:r>
            <a:r>
              <a:rPr lang="en-US" b="1" dirty="0"/>
              <a:t>carcinogen</a:t>
            </a:r>
            <a:r>
              <a:rPr lang="en-US" dirty="0"/>
              <a:t> is something that scientist have shown causes cancer</a:t>
            </a:r>
          </a:p>
          <a:p>
            <a:pPr lvl="1"/>
            <a:r>
              <a:rPr lang="en-US" dirty="0"/>
              <a:t>Known carcinogens include asbestos, arsenic, alcoholic beverages, cured meat, wood dust and UV rays, among others</a:t>
            </a:r>
          </a:p>
          <a:p>
            <a:pPr marL="457200" lvl="1" indent="0">
              <a:buNone/>
            </a:pPr>
            <a:endParaRPr lang="en-US" dirty="0"/>
          </a:p>
          <a:p>
            <a:r>
              <a:rPr lang="en-US" dirty="0"/>
              <a:t>Being exposed to a carcinogen increases your risk of cancer, but can depend on many things</a:t>
            </a:r>
          </a:p>
          <a:p>
            <a:pPr lvl="1"/>
            <a:r>
              <a:rPr lang="en-US" dirty="0"/>
              <a:t>Amount of exposure (dose), severity of effects, genetics, etc.</a:t>
            </a:r>
          </a:p>
        </p:txBody>
      </p:sp>
    </p:spTree>
    <p:extLst>
      <p:ext uri="{BB962C8B-B14F-4D97-AF65-F5344CB8AC3E}">
        <p14:creationId xmlns:p14="http://schemas.microsoft.com/office/powerpoint/2010/main" val="2027638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F4FF5-3626-0CC0-3573-E2DE3C6BD71F}"/>
              </a:ext>
            </a:extLst>
          </p:cNvPr>
          <p:cNvSpPr>
            <a:spLocks noGrp="1"/>
          </p:cNvSpPr>
          <p:nvPr>
            <p:ph type="title"/>
          </p:nvPr>
        </p:nvSpPr>
        <p:spPr>
          <a:xfrm>
            <a:off x="838200" y="365125"/>
            <a:ext cx="10515600" cy="1325563"/>
          </a:xfrm>
        </p:spPr>
        <p:txBody>
          <a:bodyPr anchor="ctr">
            <a:normAutofit/>
          </a:bodyPr>
          <a:lstStyle/>
          <a:p>
            <a:r>
              <a:rPr lang="en-US" dirty="0"/>
              <a:t>US EPA list</a:t>
            </a:r>
          </a:p>
        </p:txBody>
      </p:sp>
      <p:sp>
        <p:nvSpPr>
          <p:cNvPr id="13" name="Content Placeholder 12">
            <a:extLst>
              <a:ext uri="{FF2B5EF4-FFF2-40B4-BE49-F238E27FC236}">
                <a16:creationId xmlns:a16="http://schemas.microsoft.com/office/drawing/2014/main" id="{0D8CB94D-AE12-A0F8-428D-E8288549C535}"/>
              </a:ext>
            </a:extLst>
          </p:cNvPr>
          <p:cNvSpPr>
            <a:spLocks noGrp="1"/>
          </p:cNvSpPr>
          <p:nvPr>
            <p:ph sz="half" idx="2"/>
          </p:nvPr>
        </p:nvSpPr>
        <p:spPr>
          <a:xfrm>
            <a:off x="6660775" y="1354734"/>
            <a:ext cx="5181600" cy="4810353"/>
          </a:xfrm>
        </p:spPr>
        <p:txBody>
          <a:bodyPr>
            <a:normAutofit/>
          </a:bodyPr>
          <a:lstStyle/>
          <a:p>
            <a:pPr>
              <a:spcAft>
                <a:spcPts val="1200"/>
              </a:spcAft>
            </a:pPr>
            <a:r>
              <a:rPr lang="en-US" sz="3000" dirty="0"/>
              <a:t>Annual cancer report of pesticides evaluated for carcinogenic potential</a:t>
            </a:r>
          </a:p>
          <a:p>
            <a:r>
              <a:rPr lang="en-US" sz="3000" dirty="0"/>
              <a:t>EPA reviews scientific studies and recommends a cancer classification </a:t>
            </a:r>
            <a:endParaRPr lang="en-US" dirty="0"/>
          </a:p>
        </p:txBody>
      </p:sp>
      <p:pic>
        <p:nvPicPr>
          <p:cNvPr id="10" name="Picture 9" descr="A table with text and numbers&#10;&#10;Description automatically generated">
            <a:extLst>
              <a:ext uri="{FF2B5EF4-FFF2-40B4-BE49-F238E27FC236}">
                <a16:creationId xmlns:a16="http://schemas.microsoft.com/office/drawing/2014/main" id="{ED915D20-D694-C82F-8976-9C0941CC6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35" y="1354735"/>
            <a:ext cx="6041418" cy="5167312"/>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5FDF75C-D200-F051-9B38-58B263DFF268}"/>
                  </a:ext>
                </a:extLst>
              </p14:cNvPr>
              <p14:cNvContentPartPr/>
              <p14:nvPr/>
            </p14:nvContentPartPr>
            <p14:xfrm>
              <a:off x="3169816" y="1940087"/>
              <a:ext cx="1932120" cy="19800"/>
            </p14:xfrm>
          </p:contentPart>
        </mc:Choice>
        <mc:Fallback xmlns="">
          <p:pic>
            <p:nvPicPr>
              <p:cNvPr id="14" name="Ink 13">
                <a:extLst>
                  <a:ext uri="{FF2B5EF4-FFF2-40B4-BE49-F238E27FC236}">
                    <a16:creationId xmlns:a16="http://schemas.microsoft.com/office/drawing/2014/main" id="{25FDF75C-D200-F051-9B38-58B263DFF268}"/>
                  </a:ext>
                </a:extLst>
              </p:cNvPr>
              <p:cNvPicPr/>
              <p:nvPr/>
            </p:nvPicPr>
            <p:blipFill>
              <a:blip r:embed="rId5"/>
              <a:stretch>
                <a:fillRect/>
              </a:stretch>
            </p:blipFill>
            <p:spPr>
              <a:xfrm>
                <a:off x="3133816" y="1868087"/>
                <a:ext cx="200376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6A042B4F-C2A9-9FF8-5640-1D1EC25C6657}"/>
                  </a:ext>
                </a:extLst>
              </p14:cNvPr>
              <p14:cNvContentPartPr/>
              <p14:nvPr/>
            </p14:nvContentPartPr>
            <p14:xfrm>
              <a:off x="3584176" y="2310167"/>
              <a:ext cx="1404720" cy="33120"/>
            </p14:xfrm>
          </p:contentPart>
        </mc:Choice>
        <mc:Fallback xmlns="">
          <p:pic>
            <p:nvPicPr>
              <p:cNvPr id="15" name="Ink 14">
                <a:extLst>
                  <a:ext uri="{FF2B5EF4-FFF2-40B4-BE49-F238E27FC236}">
                    <a16:creationId xmlns:a16="http://schemas.microsoft.com/office/drawing/2014/main" id="{6A042B4F-C2A9-9FF8-5640-1D1EC25C6657}"/>
                  </a:ext>
                </a:extLst>
              </p:cNvPr>
              <p:cNvPicPr/>
              <p:nvPr/>
            </p:nvPicPr>
            <p:blipFill>
              <a:blip r:embed="rId7"/>
              <a:stretch>
                <a:fillRect/>
              </a:stretch>
            </p:blipFill>
            <p:spPr>
              <a:xfrm>
                <a:off x="3548536" y="2238167"/>
                <a:ext cx="14763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6F89A4EC-E210-87D8-5F0C-4A68A9D4FC1E}"/>
                  </a:ext>
                </a:extLst>
              </p14:cNvPr>
              <p14:cNvContentPartPr/>
              <p14:nvPr/>
            </p14:nvContentPartPr>
            <p14:xfrm>
              <a:off x="3150016" y="2877527"/>
              <a:ext cx="1796760" cy="27360"/>
            </p14:xfrm>
          </p:contentPart>
        </mc:Choice>
        <mc:Fallback xmlns="">
          <p:pic>
            <p:nvPicPr>
              <p:cNvPr id="16" name="Ink 15">
                <a:extLst>
                  <a:ext uri="{FF2B5EF4-FFF2-40B4-BE49-F238E27FC236}">
                    <a16:creationId xmlns:a16="http://schemas.microsoft.com/office/drawing/2014/main" id="{6F89A4EC-E210-87D8-5F0C-4A68A9D4FC1E}"/>
                  </a:ext>
                </a:extLst>
              </p:cNvPr>
              <p:cNvPicPr/>
              <p:nvPr/>
            </p:nvPicPr>
            <p:blipFill>
              <a:blip r:embed="rId9"/>
              <a:stretch>
                <a:fillRect/>
              </a:stretch>
            </p:blipFill>
            <p:spPr>
              <a:xfrm>
                <a:off x="3114016" y="2805887"/>
                <a:ext cx="186840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750AD37F-4A15-BED7-1CA7-D25C9D82D88C}"/>
                  </a:ext>
                </a:extLst>
              </p14:cNvPr>
              <p14:cNvContentPartPr/>
              <p14:nvPr/>
            </p14:nvContentPartPr>
            <p14:xfrm>
              <a:off x="3618736" y="3137807"/>
              <a:ext cx="2150640" cy="15480"/>
            </p14:xfrm>
          </p:contentPart>
        </mc:Choice>
        <mc:Fallback xmlns="">
          <p:pic>
            <p:nvPicPr>
              <p:cNvPr id="18" name="Ink 17">
                <a:extLst>
                  <a:ext uri="{FF2B5EF4-FFF2-40B4-BE49-F238E27FC236}">
                    <a16:creationId xmlns:a16="http://schemas.microsoft.com/office/drawing/2014/main" id="{750AD37F-4A15-BED7-1CA7-D25C9D82D88C}"/>
                  </a:ext>
                </a:extLst>
              </p:cNvPr>
              <p:cNvPicPr/>
              <p:nvPr/>
            </p:nvPicPr>
            <p:blipFill>
              <a:blip r:embed="rId11"/>
              <a:stretch>
                <a:fillRect/>
              </a:stretch>
            </p:blipFill>
            <p:spPr>
              <a:xfrm>
                <a:off x="3583096" y="3065807"/>
                <a:ext cx="2222280" cy="159120"/>
              </a:xfrm>
              <a:prstGeom prst="rect">
                <a:avLst/>
              </a:prstGeom>
            </p:spPr>
          </p:pic>
        </mc:Fallback>
      </mc:AlternateContent>
    </p:spTree>
    <p:extLst>
      <p:ext uri="{BB962C8B-B14F-4D97-AF65-F5344CB8AC3E}">
        <p14:creationId xmlns:p14="http://schemas.microsoft.com/office/powerpoint/2010/main" val="183002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creenshot of a computer&#10;&#10;Description automatically generated">
            <a:extLst>
              <a:ext uri="{FF2B5EF4-FFF2-40B4-BE49-F238E27FC236}">
                <a16:creationId xmlns:a16="http://schemas.microsoft.com/office/drawing/2014/main" id="{A10FC2E0-41F8-4070-9C79-1CFBC4CE0F67}"/>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l="1034" t="121" r="12064" b="-121"/>
          <a:stretch/>
        </p:blipFill>
        <p:spPr>
          <a:xfrm>
            <a:off x="152400" y="152400"/>
            <a:ext cx="5137806" cy="6569075"/>
          </a:xfrm>
        </p:spPr>
      </p:pic>
      <p:sp>
        <p:nvSpPr>
          <p:cNvPr id="3" name="Content Placeholder 2">
            <a:extLst>
              <a:ext uri="{FF2B5EF4-FFF2-40B4-BE49-F238E27FC236}">
                <a16:creationId xmlns:a16="http://schemas.microsoft.com/office/drawing/2014/main" id="{C42EBE5D-8867-3E22-6700-37DE29E7F10D}"/>
              </a:ext>
            </a:extLst>
          </p:cNvPr>
          <p:cNvSpPr>
            <a:spLocks noGrp="1"/>
          </p:cNvSpPr>
          <p:nvPr>
            <p:ph idx="16"/>
          </p:nvPr>
        </p:nvSpPr>
        <p:spPr>
          <a:xfrm>
            <a:off x="5677988" y="1759352"/>
            <a:ext cx="5675811" cy="4417610"/>
          </a:xfrm>
        </p:spPr>
        <p:txBody>
          <a:bodyPr>
            <a:normAutofit lnSpcReduction="10000"/>
          </a:bodyPr>
          <a:lstStyle/>
          <a:p>
            <a:r>
              <a:rPr lang="en-US" dirty="0"/>
              <a:t>Requires California to publish a list of chemicals known to cause cancer, birth defects or other reproductive harm</a:t>
            </a:r>
          </a:p>
          <a:p>
            <a:pPr lvl="1"/>
            <a:r>
              <a:rPr lang="en-US" dirty="0"/>
              <a:t>Updated yearly</a:t>
            </a:r>
          </a:p>
          <a:p>
            <a:pPr lvl="1"/>
            <a:r>
              <a:rPr lang="en-US" dirty="0"/>
              <a:t>Includes over 900 chemicals</a:t>
            </a:r>
          </a:p>
          <a:p>
            <a:r>
              <a:rPr lang="en-US" dirty="0"/>
              <a:t>Includes naturally occurring and synthetic chemicals </a:t>
            </a:r>
          </a:p>
          <a:p>
            <a:pPr lvl="1"/>
            <a:r>
              <a:rPr lang="en-US" dirty="0"/>
              <a:t>Additives or ingredients in pesticides, common household products, food, drugs, dyes, or solvents</a:t>
            </a:r>
          </a:p>
        </p:txBody>
      </p:sp>
      <p:sp>
        <p:nvSpPr>
          <p:cNvPr id="4" name="Title 3">
            <a:extLst>
              <a:ext uri="{FF2B5EF4-FFF2-40B4-BE49-F238E27FC236}">
                <a16:creationId xmlns:a16="http://schemas.microsoft.com/office/drawing/2014/main" id="{2554DB92-3440-4520-78F9-904F3596CCBD}"/>
              </a:ext>
            </a:extLst>
          </p:cNvPr>
          <p:cNvSpPr>
            <a:spLocks noGrp="1"/>
          </p:cNvSpPr>
          <p:nvPr>
            <p:ph type="title"/>
          </p:nvPr>
        </p:nvSpPr>
        <p:spPr>
          <a:xfrm>
            <a:off x="5677988" y="681038"/>
            <a:ext cx="5675811" cy="679412"/>
          </a:xfrm>
        </p:spPr>
        <p:txBody>
          <a:bodyPr/>
          <a:lstStyle/>
          <a:p>
            <a:r>
              <a:rPr lang="en-US" dirty="0"/>
              <a:t>Prop 65 list</a:t>
            </a:r>
          </a:p>
        </p:txBody>
      </p:sp>
    </p:spTree>
    <p:extLst>
      <p:ext uri="{BB962C8B-B14F-4D97-AF65-F5344CB8AC3E}">
        <p14:creationId xmlns:p14="http://schemas.microsoft.com/office/powerpoint/2010/main" val="320560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D930AC-5FFB-5C05-5BA7-85699EB13DA7}"/>
              </a:ext>
            </a:extLst>
          </p:cNvPr>
          <p:cNvSpPr>
            <a:spLocks noGrp="1"/>
          </p:cNvSpPr>
          <p:nvPr>
            <p:ph type="title"/>
          </p:nvPr>
        </p:nvSpPr>
        <p:spPr/>
        <p:txBody>
          <a:bodyPr/>
          <a:lstStyle/>
          <a:p>
            <a:r>
              <a:rPr lang="en-US" dirty="0"/>
              <a:t>Reduce risks</a:t>
            </a:r>
          </a:p>
        </p:txBody>
      </p:sp>
      <p:sp>
        <p:nvSpPr>
          <p:cNvPr id="5" name="Text Placeholder 4">
            <a:extLst>
              <a:ext uri="{FF2B5EF4-FFF2-40B4-BE49-F238E27FC236}">
                <a16:creationId xmlns:a16="http://schemas.microsoft.com/office/drawing/2014/main" id="{ABF8BD48-5201-986D-5C02-7C2A2054A12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81206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E3E435-17C4-BB25-A271-F2F993F3EF87}"/>
              </a:ext>
            </a:extLst>
          </p:cNvPr>
          <p:cNvSpPr>
            <a:spLocks noGrp="1"/>
          </p:cNvSpPr>
          <p:nvPr>
            <p:ph type="title" idx="4294967295"/>
          </p:nvPr>
        </p:nvSpPr>
        <p:spPr>
          <a:xfrm>
            <a:off x="878681" y="760413"/>
            <a:ext cx="5675313" cy="1325562"/>
          </a:xfrm>
        </p:spPr>
        <p:txBody>
          <a:bodyPr anchor="t">
            <a:normAutofit/>
          </a:bodyPr>
          <a:lstStyle/>
          <a:p>
            <a:r>
              <a:rPr lang="en-US" dirty="0"/>
              <a:t>Outline</a:t>
            </a:r>
          </a:p>
        </p:txBody>
      </p:sp>
      <p:graphicFrame>
        <p:nvGraphicFramePr>
          <p:cNvPr id="13" name="Content Placeholder 4">
            <a:extLst>
              <a:ext uri="{FF2B5EF4-FFF2-40B4-BE49-F238E27FC236}">
                <a16:creationId xmlns:a16="http://schemas.microsoft.com/office/drawing/2014/main" id="{0BC93EAA-0D29-DC4D-6E91-4B1B82EE561C}"/>
              </a:ext>
            </a:extLst>
          </p:cNvPr>
          <p:cNvGraphicFramePr>
            <a:graphicFrameLocks noGrp="1"/>
          </p:cNvGraphicFramePr>
          <p:nvPr>
            <p:ph idx="4294967295"/>
            <p:extLst>
              <p:ext uri="{D42A27DB-BD31-4B8C-83A1-F6EECF244321}">
                <p14:modId xmlns:p14="http://schemas.microsoft.com/office/powerpoint/2010/main" val="1807425174"/>
              </p:ext>
            </p:extLst>
          </p:nvPr>
        </p:nvGraphicFramePr>
        <p:xfrm>
          <a:off x="878681" y="2046287"/>
          <a:ext cx="10434638"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348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9E0E-2A38-0A4D-87D5-25CBAA0AD746}"/>
              </a:ext>
            </a:extLst>
          </p:cNvPr>
          <p:cNvSpPr>
            <a:spLocks noGrp="1"/>
          </p:cNvSpPr>
          <p:nvPr>
            <p:ph type="title"/>
          </p:nvPr>
        </p:nvSpPr>
        <p:spPr/>
        <p:txBody>
          <a:bodyPr>
            <a:normAutofit/>
          </a:bodyPr>
          <a:lstStyle/>
          <a:p>
            <a:pPr algn="ctr"/>
            <a:r>
              <a:rPr lang="en-US" sz="3600" dirty="0"/>
              <a:t>Routes of entry or exposure to chemicals</a:t>
            </a:r>
          </a:p>
        </p:txBody>
      </p:sp>
      <p:grpSp>
        <p:nvGrpSpPr>
          <p:cNvPr id="5" name="Group 7">
            <a:extLst>
              <a:ext uri="{FF2B5EF4-FFF2-40B4-BE49-F238E27FC236}">
                <a16:creationId xmlns:a16="http://schemas.microsoft.com/office/drawing/2014/main" id="{FA1CB79A-AD40-9E44-BB52-D7B534151822}"/>
              </a:ext>
            </a:extLst>
          </p:cNvPr>
          <p:cNvGrpSpPr>
            <a:grpSpLocks noChangeAspect="1"/>
          </p:cNvGrpSpPr>
          <p:nvPr/>
        </p:nvGrpSpPr>
        <p:grpSpPr bwMode="auto">
          <a:xfrm>
            <a:off x="2385113" y="1690688"/>
            <a:ext cx="7421774" cy="4403570"/>
            <a:chOff x="1219200" y="1600200"/>
            <a:chExt cx="6400800" cy="4038600"/>
          </a:xfrm>
        </p:grpSpPr>
        <p:sp>
          <p:nvSpPr>
            <p:cNvPr id="6" name="Rectangle 5">
              <a:extLst>
                <a:ext uri="{FF2B5EF4-FFF2-40B4-BE49-F238E27FC236}">
                  <a16:creationId xmlns:a16="http://schemas.microsoft.com/office/drawing/2014/main" id="{EAD7CDAE-2611-1B4B-B7CC-5BA27B8F06D7}"/>
                </a:ext>
              </a:extLst>
            </p:cNvPr>
            <p:cNvSpPr/>
            <p:nvPr/>
          </p:nvSpPr>
          <p:spPr bwMode="auto">
            <a:xfrm>
              <a:off x="1219200" y="1600200"/>
              <a:ext cx="6400800" cy="4038600"/>
            </a:xfrm>
            <a:prstGeom prst="roundRect">
              <a:avLst/>
            </a:prstGeom>
            <a:solidFill>
              <a:schemeClr val="accent2"/>
            </a:solidFill>
            <a:ln w="3175" cap="flat" cmpd="sng" algn="ctr">
              <a:solidFill>
                <a:schemeClr val="bg1">
                  <a:lumMod val="75000"/>
                  <a:lumOff val="25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Calibri" charset="0"/>
                <a:ea typeface="+mn-ea"/>
              </a:endParaRPr>
            </a:p>
          </p:txBody>
        </p:sp>
        <p:pic>
          <p:nvPicPr>
            <p:cNvPr id="7" name="Picture 5" descr="Ch 4 fig 4-20 pg120.eps">
              <a:extLst>
                <a:ext uri="{FF2B5EF4-FFF2-40B4-BE49-F238E27FC236}">
                  <a16:creationId xmlns:a16="http://schemas.microsoft.com/office/drawing/2014/main" id="{DF58F18B-94E1-E247-99F4-28686F24A5B6}"/>
                </a:ext>
              </a:extLst>
            </p:cNvPr>
            <p:cNvPicPr>
              <a:picLocks noChangeAspect="1"/>
            </p:cNvPicPr>
            <p:nvPr/>
          </p:nvPicPr>
          <p:blipFill>
            <a:blip r:embed="rId3" cstate="email">
              <a:extLst>
                <a:ext uri="{28A0092B-C50C-407E-A947-70E740481C1C}">
                  <a14:useLocalDpi xmlns:a14="http://schemas.microsoft.com/office/drawing/2010/main"/>
                </a:ext>
              </a:extLst>
            </a:blip>
            <a:srcRect b="46667"/>
            <a:stretch>
              <a:fillRect/>
            </a:stretch>
          </p:blipFill>
          <p:spPr bwMode="auto">
            <a:xfrm>
              <a:off x="1371600" y="1600200"/>
              <a:ext cx="6172200" cy="3913328"/>
            </a:xfrm>
            <a:prstGeom prst="round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2626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04FB570-0D99-0FB2-B355-C35CBCE87B47}"/>
              </a:ext>
            </a:extLst>
          </p:cNvPr>
          <p:cNvSpPr>
            <a:spLocks noGrp="1"/>
          </p:cNvSpPr>
          <p:nvPr>
            <p:ph idx="16"/>
          </p:nvPr>
        </p:nvSpPr>
        <p:spPr>
          <a:xfrm>
            <a:off x="5677988" y="2205318"/>
            <a:ext cx="5675811" cy="3971644"/>
          </a:xfrm>
        </p:spPr>
        <p:txBody>
          <a:bodyPr>
            <a:normAutofit/>
          </a:bodyPr>
          <a:lstStyle/>
          <a:p>
            <a:r>
              <a:rPr lang="en-US" dirty="0"/>
              <a:t>Wear personal protective equipment (PPE)</a:t>
            </a:r>
          </a:p>
          <a:p>
            <a:pPr lvl="1"/>
            <a:r>
              <a:rPr lang="en-US" b="1" dirty="0"/>
              <a:t>95%</a:t>
            </a:r>
            <a:r>
              <a:rPr lang="en-US" dirty="0"/>
              <a:t> of all pesticide exposures come from dermal exposure, primarily to the hands and forearms</a:t>
            </a:r>
          </a:p>
          <a:p>
            <a:pPr lvl="1"/>
            <a:r>
              <a:rPr lang="en-US" dirty="0"/>
              <a:t>Chemical-resistant gloves, long-sleeve shirts, long pants, eye protection, and closed toe shoes </a:t>
            </a:r>
          </a:p>
          <a:p>
            <a:pPr lvl="1"/>
            <a:endParaRPr lang="en-US" dirty="0"/>
          </a:p>
        </p:txBody>
      </p:sp>
      <p:sp>
        <p:nvSpPr>
          <p:cNvPr id="2" name="Title 1">
            <a:extLst>
              <a:ext uri="{FF2B5EF4-FFF2-40B4-BE49-F238E27FC236}">
                <a16:creationId xmlns:a16="http://schemas.microsoft.com/office/drawing/2014/main" id="{EEF8C808-B696-07CC-79D1-FEB7A67E478B}"/>
              </a:ext>
            </a:extLst>
          </p:cNvPr>
          <p:cNvSpPr>
            <a:spLocks noGrp="1"/>
          </p:cNvSpPr>
          <p:nvPr>
            <p:ph type="title"/>
          </p:nvPr>
        </p:nvSpPr>
        <p:spPr>
          <a:xfrm>
            <a:off x="5677988" y="681037"/>
            <a:ext cx="5675811" cy="1325563"/>
          </a:xfrm>
        </p:spPr>
        <p:txBody>
          <a:bodyPr anchor="t">
            <a:normAutofit/>
          </a:bodyPr>
          <a:lstStyle/>
          <a:p>
            <a:r>
              <a:rPr lang="en-US" dirty="0"/>
              <a:t>Minimize your exposure</a:t>
            </a:r>
          </a:p>
        </p:txBody>
      </p:sp>
      <p:pic>
        <p:nvPicPr>
          <p:cNvPr id="3074" name="Picture 2">
            <a:extLst>
              <a:ext uri="{FF2B5EF4-FFF2-40B4-BE49-F238E27FC236}">
                <a16:creationId xmlns:a16="http://schemas.microsoft.com/office/drawing/2014/main" id="{16614101-8522-227A-6EC9-D4960FE77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 y="0"/>
            <a:ext cx="5299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220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loves and gloves in a garden&#10;&#10;Description automatically generated">
            <a:extLst>
              <a:ext uri="{FF2B5EF4-FFF2-40B4-BE49-F238E27FC236}">
                <a16:creationId xmlns:a16="http://schemas.microsoft.com/office/drawing/2014/main" id="{4C57ABAE-5F1E-D5EE-F924-301E6D2AC04C}"/>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349" r="11992"/>
          <a:stretch/>
        </p:blipFill>
        <p:spPr>
          <a:xfrm>
            <a:off x="152400" y="152400"/>
            <a:ext cx="5137806" cy="6569075"/>
          </a:xfrm>
          <a:noFill/>
        </p:spPr>
      </p:pic>
      <p:sp>
        <p:nvSpPr>
          <p:cNvPr id="4" name="Content Placeholder 3">
            <a:extLst>
              <a:ext uri="{FF2B5EF4-FFF2-40B4-BE49-F238E27FC236}">
                <a16:creationId xmlns:a16="http://schemas.microsoft.com/office/drawing/2014/main" id="{ACFDD30A-733A-B419-F689-D99F407194B1}"/>
              </a:ext>
            </a:extLst>
          </p:cNvPr>
          <p:cNvSpPr>
            <a:spLocks noGrp="1"/>
          </p:cNvSpPr>
          <p:nvPr>
            <p:ph idx="16"/>
          </p:nvPr>
        </p:nvSpPr>
        <p:spPr>
          <a:xfrm>
            <a:off x="5677988" y="2126166"/>
            <a:ext cx="5675811" cy="4050796"/>
          </a:xfrm>
        </p:spPr>
        <p:txBody>
          <a:bodyPr>
            <a:normAutofit/>
          </a:bodyPr>
          <a:lstStyle/>
          <a:p>
            <a:r>
              <a:rPr lang="en-US" dirty="0"/>
              <a:t>Avoid chemicals that are known or likely carcinogens</a:t>
            </a:r>
          </a:p>
          <a:p>
            <a:endParaRPr lang="en-US" dirty="0"/>
          </a:p>
          <a:p>
            <a:r>
              <a:rPr lang="en-US" dirty="0"/>
              <a:t>Manage pests using nonchemical methods when possible</a:t>
            </a:r>
          </a:p>
          <a:p>
            <a:pPr lvl="1"/>
            <a:r>
              <a:rPr lang="en-US" dirty="0"/>
              <a:t>Biological</a:t>
            </a:r>
          </a:p>
          <a:p>
            <a:pPr lvl="1"/>
            <a:r>
              <a:rPr lang="en-US" dirty="0"/>
              <a:t>Cultural</a:t>
            </a:r>
          </a:p>
          <a:p>
            <a:pPr lvl="1"/>
            <a:r>
              <a:rPr lang="en-US" dirty="0"/>
              <a:t>Physical/mechanical </a:t>
            </a:r>
          </a:p>
        </p:txBody>
      </p:sp>
      <p:sp>
        <p:nvSpPr>
          <p:cNvPr id="5" name="Title 4">
            <a:extLst>
              <a:ext uri="{FF2B5EF4-FFF2-40B4-BE49-F238E27FC236}">
                <a16:creationId xmlns:a16="http://schemas.microsoft.com/office/drawing/2014/main" id="{282A4DF5-F6DB-E9BC-804F-5F0DF62027ED}"/>
              </a:ext>
            </a:extLst>
          </p:cNvPr>
          <p:cNvSpPr>
            <a:spLocks noGrp="1"/>
          </p:cNvSpPr>
          <p:nvPr>
            <p:ph type="title"/>
          </p:nvPr>
        </p:nvSpPr>
        <p:spPr>
          <a:xfrm>
            <a:off x="5677988" y="681037"/>
            <a:ext cx="5675811" cy="1325563"/>
          </a:xfrm>
        </p:spPr>
        <p:txBody>
          <a:bodyPr anchor="t">
            <a:normAutofit/>
          </a:bodyPr>
          <a:lstStyle/>
          <a:p>
            <a:r>
              <a:rPr lang="en-US" dirty="0"/>
              <a:t>Minimize your risk &amp; exposure</a:t>
            </a:r>
          </a:p>
        </p:txBody>
      </p:sp>
      <p:sp>
        <p:nvSpPr>
          <p:cNvPr id="8" name="TextBox 7">
            <a:extLst>
              <a:ext uri="{FF2B5EF4-FFF2-40B4-BE49-F238E27FC236}">
                <a16:creationId xmlns:a16="http://schemas.microsoft.com/office/drawing/2014/main" id="{08338DF7-6CFD-8763-6C65-0E460F277B38}"/>
              </a:ext>
            </a:extLst>
          </p:cNvPr>
          <p:cNvSpPr txBox="1"/>
          <p:nvPr/>
        </p:nvSpPr>
        <p:spPr>
          <a:xfrm>
            <a:off x="2850114" y="6521420"/>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flickr.com/photos/extensionhorticulture/286252530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513896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BB0132-7F84-7C8E-75BE-09414BF19F6B}"/>
              </a:ext>
            </a:extLst>
          </p:cNvPr>
          <p:cNvSpPr>
            <a:spLocks noGrp="1"/>
          </p:cNvSpPr>
          <p:nvPr>
            <p:ph idx="15"/>
          </p:nvPr>
        </p:nvSpPr>
        <p:spPr>
          <a:xfrm>
            <a:off x="838200" y="1706137"/>
            <a:ext cx="5675811" cy="4470825"/>
          </a:xfrm>
        </p:spPr>
        <p:txBody>
          <a:bodyPr>
            <a:normAutofit/>
          </a:bodyPr>
          <a:lstStyle/>
          <a:p>
            <a:pPr>
              <a:spcAft>
                <a:spcPts val="1200"/>
              </a:spcAft>
            </a:pPr>
            <a:r>
              <a:rPr lang="en-US" dirty="0"/>
              <a:t>Minimize risks to yourself, family, and environment </a:t>
            </a:r>
          </a:p>
          <a:p>
            <a:r>
              <a:rPr lang="en-US" dirty="0"/>
              <a:t>Follow label specific instructions</a:t>
            </a:r>
          </a:p>
          <a:p>
            <a:pPr lvl="1"/>
            <a:r>
              <a:rPr lang="en-US" dirty="0"/>
              <a:t>Locked cabinet</a:t>
            </a:r>
          </a:p>
          <a:p>
            <a:pPr lvl="1"/>
            <a:r>
              <a:rPr lang="en-US" dirty="0"/>
              <a:t>In original container with label</a:t>
            </a:r>
          </a:p>
          <a:p>
            <a:pPr lvl="1"/>
            <a:r>
              <a:rPr lang="en-US" dirty="0"/>
              <a:t>Sealed or closed</a:t>
            </a:r>
          </a:p>
        </p:txBody>
      </p:sp>
      <p:sp>
        <p:nvSpPr>
          <p:cNvPr id="4" name="Title 3">
            <a:extLst>
              <a:ext uri="{FF2B5EF4-FFF2-40B4-BE49-F238E27FC236}">
                <a16:creationId xmlns:a16="http://schemas.microsoft.com/office/drawing/2014/main" id="{A1A2DC52-C81A-62EE-BA33-9AB28175545B}"/>
              </a:ext>
            </a:extLst>
          </p:cNvPr>
          <p:cNvSpPr>
            <a:spLocks noGrp="1"/>
          </p:cNvSpPr>
          <p:nvPr>
            <p:ph type="title"/>
          </p:nvPr>
        </p:nvSpPr>
        <p:spPr>
          <a:xfrm>
            <a:off x="838200" y="681037"/>
            <a:ext cx="5817243" cy="910257"/>
          </a:xfrm>
        </p:spPr>
        <p:txBody>
          <a:bodyPr/>
          <a:lstStyle/>
          <a:p>
            <a:r>
              <a:rPr lang="en-US" dirty="0"/>
              <a:t>Store chemicals properly</a:t>
            </a:r>
          </a:p>
        </p:txBody>
      </p:sp>
      <p:pic>
        <p:nvPicPr>
          <p:cNvPr id="1028" name="Picture 4">
            <a:extLst>
              <a:ext uri="{FF2B5EF4-FFF2-40B4-BE49-F238E27FC236}">
                <a16:creationId xmlns:a16="http://schemas.microsoft.com/office/drawing/2014/main" id="{30FC774A-6B8F-C131-0FE4-B5824BCFC632}"/>
              </a:ext>
            </a:extLst>
          </p:cNvPr>
          <p:cNvPicPr>
            <a:picLocks noGrp="1" noChangeAspect="1" noChangeArrowheads="1"/>
          </p:cNvPicPr>
          <p:nvPr>
            <p:ph type="pic" idx="13"/>
          </p:nvPr>
        </p:nvPicPr>
        <p:blipFill rotWithShape="1">
          <a:blip r:embed="rId3" cstate="email">
            <a:extLst>
              <a:ext uri="{28A0092B-C50C-407E-A947-70E740481C1C}">
                <a14:useLocalDpi xmlns:a14="http://schemas.microsoft.com/office/drawing/2010/main"/>
              </a:ext>
            </a:extLst>
          </a:blip>
          <a:srcRect t="-61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A30892-036A-CBE0-4917-22A1FAF73DCC}"/>
              </a:ext>
            </a:extLst>
          </p:cNvPr>
          <p:cNvPicPr>
            <a:picLocks noGrp="1" noChangeAspect="1" noChangeArrowheads="1"/>
          </p:cNvPicPr>
          <p:nvPr>
            <p:ph type="pic" idx="14"/>
          </p:nvPr>
        </p:nvPicPr>
        <p:blipFill>
          <a:blip r:embed="rId4"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70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E2C4-8464-8FB9-2B84-C8B5AA6FDA4E}"/>
              </a:ext>
            </a:extLst>
          </p:cNvPr>
          <p:cNvSpPr>
            <a:spLocks noGrp="1"/>
          </p:cNvSpPr>
          <p:nvPr>
            <p:ph type="title"/>
          </p:nvPr>
        </p:nvSpPr>
        <p:spPr/>
        <p:txBody>
          <a:bodyPr/>
          <a:lstStyle/>
          <a:p>
            <a:r>
              <a:rPr lang="en-US" dirty="0"/>
              <a:t>Where to find toxicity information?</a:t>
            </a:r>
          </a:p>
        </p:txBody>
      </p:sp>
      <p:sp>
        <p:nvSpPr>
          <p:cNvPr id="3" name="Text Placeholder 2">
            <a:extLst>
              <a:ext uri="{FF2B5EF4-FFF2-40B4-BE49-F238E27FC236}">
                <a16:creationId xmlns:a16="http://schemas.microsoft.com/office/drawing/2014/main" id="{52D4445E-A651-AA64-A56B-302C3B415A0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78962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ose-up of a bottle of fungicide&#10;&#10;Description automatically generated">
            <a:extLst>
              <a:ext uri="{FF2B5EF4-FFF2-40B4-BE49-F238E27FC236}">
                <a16:creationId xmlns:a16="http://schemas.microsoft.com/office/drawing/2014/main" id="{F6C52B8A-CFB9-0BCF-9DB7-3D247E014D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76" r="2" b="11632"/>
          <a:stretch/>
        </p:blipFill>
        <p:spPr bwMode="auto">
          <a:xfrm>
            <a:off x="152400" y="152400"/>
            <a:ext cx="5137806" cy="6569075"/>
          </a:xfrm>
          <a:prstGeom prst="rect">
            <a:avLst/>
          </a:prstGeom>
          <a:solidFill>
            <a:srgbClr val="FFFFFF"/>
          </a:solidFill>
          <a:ln w="50800">
            <a:solidFill>
              <a:schemeClr val="bg1"/>
            </a:solidFill>
          </a:ln>
        </p:spPr>
      </p:pic>
      <p:sp>
        <p:nvSpPr>
          <p:cNvPr id="3" name="Content Placeholder 2">
            <a:extLst>
              <a:ext uri="{FF2B5EF4-FFF2-40B4-BE49-F238E27FC236}">
                <a16:creationId xmlns:a16="http://schemas.microsoft.com/office/drawing/2014/main" id="{BE9F951E-F137-F102-5F2E-6BB4985C4E24}"/>
              </a:ext>
            </a:extLst>
          </p:cNvPr>
          <p:cNvSpPr>
            <a:spLocks noGrp="1"/>
          </p:cNvSpPr>
          <p:nvPr>
            <p:ph idx="16"/>
          </p:nvPr>
        </p:nvSpPr>
        <p:spPr>
          <a:xfrm>
            <a:off x="5677988" y="2126166"/>
            <a:ext cx="5675811" cy="4050796"/>
          </a:xfrm>
        </p:spPr>
        <p:txBody>
          <a:bodyPr>
            <a:normAutofit fontScale="92500" lnSpcReduction="10000"/>
          </a:bodyPr>
          <a:lstStyle/>
          <a:p>
            <a:pPr>
              <a:spcAft>
                <a:spcPts val="1200"/>
              </a:spcAft>
            </a:pPr>
            <a:r>
              <a:rPr lang="en-US" dirty="0"/>
              <a:t>The label is the law!</a:t>
            </a:r>
          </a:p>
          <a:p>
            <a:pPr>
              <a:spcAft>
                <a:spcPts val="1200"/>
              </a:spcAft>
            </a:pPr>
            <a:r>
              <a:rPr lang="en-US" dirty="0"/>
              <a:t>Read, understand, and follow to protect yourself and the environment </a:t>
            </a:r>
          </a:p>
          <a:p>
            <a:r>
              <a:rPr lang="en-US" dirty="0"/>
              <a:t>Look for:</a:t>
            </a:r>
          </a:p>
          <a:p>
            <a:pPr lvl="1"/>
            <a:r>
              <a:rPr lang="en-US" dirty="0"/>
              <a:t>Active ingredients</a:t>
            </a:r>
          </a:p>
          <a:p>
            <a:pPr lvl="1"/>
            <a:r>
              <a:rPr lang="en-US" dirty="0"/>
              <a:t>Signal word</a:t>
            </a:r>
          </a:p>
          <a:p>
            <a:pPr lvl="1"/>
            <a:r>
              <a:rPr lang="en-US" dirty="0"/>
              <a:t>Directions for use</a:t>
            </a:r>
          </a:p>
          <a:p>
            <a:pPr lvl="1"/>
            <a:r>
              <a:rPr lang="en-US" dirty="0"/>
              <a:t>Precautionary statements</a:t>
            </a:r>
          </a:p>
          <a:p>
            <a:pPr lvl="1"/>
            <a:r>
              <a:rPr lang="en-US" dirty="0"/>
              <a:t>Environmental hazards</a:t>
            </a:r>
          </a:p>
        </p:txBody>
      </p:sp>
      <p:sp>
        <p:nvSpPr>
          <p:cNvPr id="2" name="Title 1">
            <a:extLst>
              <a:ext uri="{FF2B5EF4-FFF2-40B4-BE49-F238E27FC236}">
                <a16:creationId xmlns:a16="http://schemas.microsoft.com/office/drawing/2014/main" id="{DEFE2BD5-62EA-5F0A-B239-046A60531219}"/>
              </a:ext>
            </a:extLst>
          </p:cNvPr>
          <p:cNvSpPr>
            <a:spLocks noGrp="1"/>
          </p:cNvSpPr>
          <p:nvPr>
            <p:ph type="title"/>
          </p:nvPr>
        </p:nvSpPr>
        <p:spPr>
          <a:xfrm>
            <a:off x="5677988" y="681037"/>
            <a:ext cx="5675811" cy="1325563"/>
          </a:xfrm>
        </p:spPr>
        <p:txBody>
          <a:bodyPr anchor="t">
            <a:normAutofit/>
          </a:bodyPr>
          <a:lstStyle/>
          <a:p>
            <a:r>
              <a:rPr lang="en-US" dirty="0"/>
              <a:t>Pesticide product label</a:t>
            </a:r>
          </a:p>
        </p:txBody>
      </p:sp>
    </p:spTree>
    <p:extLst>
      <p:ext uri="{BB962C8B-B14F-4D97-AF65-F5344CB8AC3E}">
        <p14:creationId xmlns:p14="http://schemas.microsoft.com/office/powerpoint/2010/main" val="3624985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F1040-A774-9CEA-5E9F-4F77A2C707E6}"/>
              </a:ext>
            </a:extLst>
          </p:cNvPr>
          <p:cNvSpPr>
            <a:spLocks noGrp="1"/>
          </p:cNvSpPr>
          <p:nvPr>
            <p:ph type="title"/>
          </p:nvPr>
        </p:nvSpPr>
        <p:spPr>
          <a:xfrm>
            <a:off x="838200" y="365125"/>
            <a:ext cx="10515600" cy="1325563"/>
          </a:xfrm>
        </p:spPr>
        <p:txBody>
          <a:bodyPr anchor="ctr">
            <a:normAutofit/>
          </a:bodyPr>
          <a:lstStyle/>
          <a:p>
            <a:r>
              <a:rPr lang="en-US" dirty="0"/>
              <a:t>SDS</a:t>
            </a:r>
          </a:p>
        </p:txBody>
      </p:sp>
      <p:sp>
        <p:nvSpPr>
          <p:cNvPr id="5" name="Content Placeholder 4">
            <a:extLst>
              <a:ext uri="{FF2B5EF4-FFF2-40B4-BE49-F238E27FC236}">
                <a16:creationId xmlns:a16="http://schemas.microsoft.com/office/drawing/2014/main" id="{2FE8EA68-6574-83AA-BA61-BF0268B04131}"/>
              </a:ext>
            </a:extLst>
          </p:cNvPr>
          <p:cNvSpPr>
            <a:spLocks noGrp="1"/>
          </p:cNvSpPr>
          <p:nvPr>
            <p:ph sz="half" idx="1"/>
          </p:nvPr>
        </p:nvSpPr>
        <p:spPr>
          <a:xfrm>
            <a:off x="838200" y="1690688"/>
            <a:ext cx="3479157" cy="4486275"/>
          </a:xfrm>
        </p:spPr>
        <p:txBody>
          <a:bodyPr>
            <a:normAutofit/>
          </a:bodyPr>
          <a:lstStyle/>
          <a:p>
            <a:r>
              <a:rPr lang="en-US" sz="2600" dirty="0"/>
              <a:t>Safety data sheets (SDS) include information such as:</a:t>
            </a:r>
          </a:p>
          <a:p>
            <a:pPr lvl="1"/>
            <a:r>
              <a:rPr lang="en-US" sz="2200" dirty="0"/>
              <a:t>Chemical properties</a:t>
            </a:r>
          </a:p>
          <a:p>
            <a:pPr lvl="1"/>
            <a:r>
              <a:rPr lang="en-US" sz="2200" dirty="0"/>
              <a:t>Physical, health, and environmental health hazards</a:t>
            </a:r>
          </a:p>
          <a:p>
            <a:pPr lvl="1"/>
            <a:r>
              <a:rPr lang="en-US" sz="2200" dirty="0"/>
              <a:t>Protective measures</a:t>
            </a:r>
          </a:p>
          <a:p>
            <a:pPr lvl="1"/>
            <a:r>
              <a:rPr lang="en-US" sz="2200" dirty="0"/>
              <a:t>Safety precautions for handling, storing, and transporting the chemical</a:t>
            </a:r>
          </a:p>
        </p:txBody>
      </p:sp>
      <p:pic>
        <p:nvPicPr>
          <p:cNvPr id="1026" name="Picture 2" descr="Safety Data Sheets (SDS) | Wellesley College">
            <a:extLst>
              <a:ext uri="{FF2B5EF4-FFF2-40B4-BE49-F238E27FC236}">
                <a16:creationId xmlns:a16="http://schemas.microsoft.com/office/drawing/2014/main" id="{C786F644-DCD3-9E87-F8AD-3D2892AEB0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8595" y="446148"/>
            <a:ext cx="7487998" cy="5559837"/>
          </a:xfrm>
          <a:prstGeom prst="rect">
            <a:avLst/>
          </a:prstGeom>
          <a:solidFill>
            <a:srgbClr val="FFFFFF"/>
          </a:solidFill>
        </p:spPr>
      </p:pic>
    </p:spTree>
    <p:extLst>
      <p:ext uri="{BB962C8B-B14F-4D97-AF65-F5344CB8AC3E}">
        <p14:creationId xmlns:p14="http://schemas.microsoft.com/office/powerpoint/2010/main" val="390829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9A472-AD11-DD3E-E875-0EB1FAFD62AC}"/>
              </a:ext>
            </a:extLst>
          </p:cNvPr>
          <p:cNvSpPr>
            <a:spLocks noGrp="1"/>
          </p:cNvSpPr>
          <p:nvPr>
            <p:ph type="title"/>
          </p:nvPr>
        </p:nvSpPr>
        <p:spPr/>
        <p:txBody>
          <a:bodyPr/>
          <a:lstStyle/>
          <a:p>
            <a:r>
              <a:rPr lang="en-US" dirty="0"/>
              <a:t>Choosing Less Toxic Pesticides</a:t>
            </a:r>
          </a:p>
        </p:txBody>
      </p:sp>
      <p:sp>
        <p:nvSpPr>
          <p:cNvPr id="5" name="Text Placeholder 4">
            <a:extLst>
              <a:ext uri="{FF2B5EF4-FFF2-40B4-BE49-F238E27FC236}">
                <a16:creationId xmlns:a16="http://schemas.microsoft.com/office/drawing/2014/main" id="{382B2982-3D02-2E48-F598-E889C4D46EC1}"/>
              </a:ext>
            </a:extLst>
          </p:cNvPr>
          <p:cNvSpPr>
            <a:spLocks noGrp="1"/>
          </p:cNvSpPr>
          <p:nvPr>
            <p:ph type="body" idx="1"/>
          </p:nvPr>
        </p:nvSpPr>
        <p:spPr/>
        <p:txBody>
          <a:bodyPr>
            <a:normAutofit/>
          </a:bodyPr>
          <a:lstStyle/>
          <a:p>
            <a:r>
              <a:rPr lang="en-US" sz="1800" dirty="0"/>
              <a:t>(No endorsements of named products are intended, nor is criticism implied of products not mentioned. Products shown are for demonstration purposes only.)</a:t>
            </a:r>
          </a:p>
        </p:txBody>
      </p:sp>
    </p:spTree>
    <p:extLst>
      <p:ext uri="{BB962C8B-B14F-4D97-AF65-F5344CB8AC3E}">
        <p14:creationId xmlns:p14="http://schemas.microsoft.com/office/powerpoint/2010/main" val="733520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e on a yellow flower&#10;&#10;Description automatically generated">
            <a:extLst>
              <a:ext uri="{FF2B5EF4-FFF2-40B4-BE49-F238E27FC236}">
                <a16:creationId xmlns:a16="http://schemas.microsoft.com/office/drawing/2014/main" id="{BDC37A79-D167-83C0-EDF5-478AAD8E3CCD}"/>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52400" y="152400"/>
            <a:ext cx="5137806" cy="6569075"/>
          </a:xfrm>
          <a:prstGeom prst="rect">
            <a:avLst/>
          </a:prstGeom>
          <a:noFill/>
          <a:ln w="50800">
            <a:solidFill>
              <a:schemeClr val="bg1"/>
            </a:solidFill>
          </a:ln>
        </p:spPr>
      </p:pic>
      <p:sp>
        <p:nvSpPr>
          <p:cNvPr id="9" name="Content Placeholder 8">
            <a:extLst>
              <a:ext uri="{FF2B5EF4-FFF2-40B4-BE49-F238E27FC236}">
                <a16:creationId xmlns:a16="http://schemas.microsoft.com/office/drawing/2014/main" id="{E71BFAF2-36BF-1DA7-FAA7-7B9C7EDB175C}"/>
              </a:ext>
            </a:extLst>
          </p:cNvPr>
          <p:cNvSpPr>
            <a:spLocks noGrp="1"/>
          </p:cNvSpPr>
          <p:nvPr>
            <p:ph idx="16"/>
          </p:nvPr>
        </p:nvSpPr>
        <p:spPr>
          <a:xfrm>
            <a:off x="5677988" y="3004456"/>
            <a:ext cx="5675811" cy="3172505"/>
          </a:xfrm>
        </p:spPr>
        <p:txBody>
          <a:bodyPr>
            <a:normAutofit/>
          </a:bodyPr>
          <a:lstStyle/>
          <a:p>
            <a:r>
              <a:rPr lang="en-US" dirty="0"/>
              <a:t>Products that pose </a:t>
            </a:r>
            <a:r>
              <a:rPr lang="en-US" b="1" dirty="0"/>
              <a:t>fewer risks </a:t>
            </a:r>
            <a:r>
              <a:rPr lang="en-US" dirty="0"/>
              <a:t>to humans and the environment</a:t>
            </a:r>
          </a:p>
          <a:p>
            <a:endParaRPr lang="en-US" sz="2200" dirty="0"/>
          </a:p>
          <a:p>
            <a:r>
              <a:rPr lang="en-US" dirty="0"/>
              <a:t>Preferred in IPM	</a:t>
            </a:r>
          </a:p>
          <a:p>
            <a:endParaRPr lang="en-US" sz="2200" dirty="0"/>
          </a:p>
        </p:txBody>
      </p:sp>
      <p:sp>
        <p:nvSpPr>
          <p:cNvPr id="8" name="Title 7">
            <a:extLst>
              <a:ext uri="{FF2B5EF4-FFF2-40B4-BE49-F238E27FC236}">
                <a16:creationId xmlns:a16="http://schemas.microsoft.com/office/drawing/2014/main" id="{A617EBB9-0150-05B2-F23B-FF119183C29E}"/>
              </a:ext>
            </a:extLst>
          </p:cNvPr>
          <p:cNvSpPr>
            <a:spLocks noGrp="1"/>
          </p:cNvSpPr>
          <p:nvPr>
            <p:ph type="title"/>
          </p:nvPr>
        </p:nvSpPr>
        <p:spPr>
          <a:xfrm>
            <a:off x="5677988" y="681037"/>
            <a:ext cx="5675811" cy="1325563"/>
          </a:xfrm>
        </p:spPr>
        <p:txBody>
          <a:bodyPr anchor="t">
            <a:normAutofit/>
          </a:bodyPr>
          <a:lstStyle/>
          <a:p>
            <a:r>
              <a:rPr lang="en-US" dirty="0"/>
              <a:t>What are less toxic pesticides?</a:t>
            </a:r>
          </a:p>
        </p:txBody>
      </p:sp>
    </p:spTree>
    <p:extLst>
      <p:ext uri="{BB962C8B-B14F-4D97-AF65-F5344CB8AC3E}">
        <p14:creationId xmlns:p14="http://schemas.microsoft.com/office/powerpoint/2010/main" val="1022670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7AC334-6749-9C14-F79F-30F7F7AFDE77}"/>
              </a:ext>
            </a:extLst>
          </p:cNvPr>
          <p:cNvSpPr>
            <a:spLocks noGrp="1"/>
          </p:cNvSpPr>
          <p:nvPr>
            <p:ph type="title"/>
          </p:nvPr>
        </p:nvSpPr>
        <p:spPr/>
        <p:txBody>
          <a:bodyPr/>
          <a:lstStyle/>
          <a:p>
            <a:r>
              <a:rPr lang="en-US" dirty="0"/>
              <a:t>Choosing less toxic pesticides</a:t>
            </a:r>
          </a:p>
        </p:txBody>
      </p:sp>
      <p:sp>
        <p:nvSpPr>
          <p:cNvPr id="6" name="Content Placeholder 5">
            <a:extLst>
              <a:ext uri="{FF2B5EF4-FFF2-40B4-BE49-F238E27FC236}">
                <a16:creationId xmlns:a16="http://schemas.microsoft.com/office/drawing/2014/main" id="{DF32BBE3-1847-4E27-723F-4D2BFF7EB195}"/>
              </a:ext>
            </a:extLst>
          </p:cNvPr>
          <p:cNvSpPr>
            <a:spLocks noGrp="1"/>
          </p:cNvSpPr>
          <p:nvPr>
            <p:ph idx="1"/>
          </p:nvPr>
        </p:nvSpPr>
        <p:spPr>
          <a:xfrm>
            <a:off x="838200" y="1825625"/>
            <a:ext cx="10515600" cy="4183289"/>
          </a:xfrm>
        </p:spPr>
        <p:txBody>
          <a:bodyPr>
            <a:normAutofit lnSpcReduction="10000"/>
          </a:bodyPr>
          <a:lstStyle/>
          <a:p>
            <a:r>
              <a:rPr lang="en-US" dirty="0"/>
              <a:t>Look for signal word CAUTION or none</a:t>
            </a:r>
          </a:p>
          <a:p>
            <a:pPr marL="457200" lvl="1" indent="0">
              <a:buNone/>
            </a:pPr>
            <a:endParaRPr lang="en-US" dirty="0"/>
          </a:p>
          <a:p>
            <a:r>
              <a:rPr lang="en-US" dirty="0"/>
              <a:t>What do the precautionary statements say? </a:t>
            </a:r>
          </a:p>
          <a:p>
            <a:pPr lvl="1"/>
            <a:r>
              <a:rPr lang="en-US" dirty="0"/>
              <a:t>Toxic if inhaled; toxic if on skin?</a:t>
            </a:r>
          </a:p>
          <a:p>
            <a:pPr lvl="1"/>
            <a:endParaRPr lang="en-US" dirty="0"/>
          </a:p>
          <a:p>
            <a:r>
              <a:rPr lang="en-US" dirty="0"/>
              <a:t>What do the environmental hazards say?</a:t>
            </a:r>
          </a:p>
          <a:p>
            <a:pPr lvl="1"/>
            <a:r>
              <a:rPr lang="en-US" dirty="0"/>
              <a:t>Toxic to bees; toxic to fish?</a:t>
            </a:r>
          </a:p>
          <a:p>
            <a:pPr marL="0" indent="0">
              <a:buNone/>
            </a:pPr>
            <a:endParaRPr lang="en-US" dirty="0"/>
          </a:p>
          <a:p>
            <a:r>
              <a:rPr lang="en-US" dirty="0"/>
              <a:t>How long after applying can you harvest or consume the crop?</a:t>
            </a:r>
          </a:p>
          <a:p>
            <a:pPr lvl="1"/>
            <a:r>
              <a:rPr lang="en-US" dirty="0"/>
              <a:t>Immediately, 24 hours, 3 days, 2 weeks?</a:t>
            </a:r>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1967468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7166B0-0C36-5532-06C7-388592C7B509}"/>
              </a:ext>
            </a:extLst>
          </p:cNvPr>
          <p:cNvSpPr>
            <a:spLocks noGrp="1"/>
          </p:cNvSpPr>
          <p:nvPr>
            <p:ph type="title"/>
          </p:nvPr>
        </p:nvSpPr>
        <p:spPr>
          <a:xfrm>
            <a:off x="838200" y="365125"/>
            <a:ext cx="10515600" cy="1325563"/>
          </a:xfrm>
        </p:spPr>
        <p:txBody>
          <a:bodyPr anchor="ctr">
            <a:normAutofit/>
          </a:bodyPr>
          <a:lstStyle/>
          <a:p>
            <a:r>
              <a:rPr lang="en-US" dirty="0"/>
              <a:t>Why should YOU care about pesticides?</a:t>
            </a:r>
          </a:p>
        </p:txBody>
      </p:sp>
      <p:sp>
        <p:nvSpPr>
          <p:cNvPr id="6" name="Content Placeholder 5">
            <a:extLst>
              <a:ext uri="{FF2B5EF4-FFF2-40B4-BE49-F238E27FC236}">
                <a16:creationId xmlns:a16="http://schemas.microsoft.com/office/drawing/2014/main" id="{6B2F6375-5AD7-F8A0-F70D-5B276F963CB7}"/>
              </a:ext>
            </a:extLst>
          </p:cNvPr>
          <p:cNvSpPr>
            <a:spLocks noGrp="1"/>
          </p:cNvSpPr>
          <p:nvPr>
            <p:ph sz="half" idx="1"/>
          </p:nvPr>
        </p:nvSpPr>
        <p:spPr>
          <a:xfrm>
            <a:off x="838200" y="1825625"/>
            <a:ext cx="5847608" cy="4351338"/>
          </a:xfrm>
        </p:spPr>
        <p:txBody>
          <a:bodyPr>
            <a:normAutofit fontScale="92500" lnSpcReduction="10000"/>
          </a:bodyPr>
          <a:lstStyle/>
          <a:p>
            <a:pPr>
              <a:spcAft>
                <a:spcPts val="1200"/>
              </a:spcAft>
            </a:pPr>
            <a:r>
              <a:rPr lang="en-US" dirty="0"/>
              <a:t>As a UC Master Gardener you get questions from the public about pesticides</a:t>
            </a:r>
          </a:p>
          <a:p>
            <a:pPr>
              <a:spcAft>
                <a:spcPts val="1200"/>
              </a:spcAft>
            </a:pPr>
            <a:r>
              <a:rPr lang="en-US" dirty="0"/>
              <a:t>The public has access to and readily uses pesticides  </a:t>
            </a:r>
          </a:p>
          <a:p>
            <a:pPr>
              <a:spcAft>
                <a:spcPts val="1200"/>
              </a:spcAft>
            </a:pPr>
            <a:r>
              <a:rPr lang="en-US" dirty="0"/>
              <a:t>Pesticides can be a useful tool in IPM and managing pests</a:t>
            </a:r>
          </a:p>
          <a:p>
            <a:pPr>
              <a:spcAft>
                <a:spcPts val="1200"/>
              </a:spcAft>
            </a:pPr>
            <a:r>
              <a:rPr lang="en-US" dirty="0"/>
              <a:t>When not used properly they can cause harm to you, children, and the environment</a:t>
            </a:r>
          </a:p>
        </p:txBody>
      </p:sp>
      <p:pic>
        <p:nvPicPr>
          <p:cNvPr id="8" name="Picture 7" descr="A shelf with cleaning products on it&#10;&#10;Description automatically generated">
            <a:extLst>
              <a:ext uri="{FF2B5EF4-FFF2-40B4-BE49-F238E27FC236}">
                <a16:creationId xmlns:a16="http://schemas.microsoft.com/office/drawing/2014/main" id="{57DEAA88-0C13-AB2B-6463-E6168FB13B5F}"/>
              </a:ext>
            </a:extLst>
          </p:cNvPr>
          <p:cNvPicPr>
            <a:picLocks noChangeAspect="1"/>
          </p:cNvPicPr>
          <p:nvPr/>
        </p:nvPicPr>
        <p:blipFill rotWithShape="1">
          <a:blip r:embed="rId3">
            <a:extLst>
              <a:ext uri="{28A0092B-C50C-407E-A947-70E740481C1C}">
                <a14:useLocalDpi xmlns:a14="http://schemas.microsoft.com/office/drawing/2010/main" val="0"/>
              </a:ext>
            </a:extLst>
          </a:blip>
          <a:srcRect l="16498" r="16498"/>
          <a:stretch/>
        </p:blipFill>
        <p:spPr>
          <a:xfrm>
            <a:off x="6923819" y="1444978"/>
            <a:ext cx="4883257" cy="4100799"/>
          </a:xfrm>
          <a:prstGeom prst="rect">
            <a:avLst/>
          </a:prstGeom>
          <a:noFill/>
        </p:spPr>
      </p:pic>
    </p:spTree>
    <p:extLst>
      <p:ext uri="{BB962C8B-B14F-4D97-AF65-F5344CB8AC3E}">
        <p14:creationId xmlns:p14="http://schemas.microsoft.com/office/powerpoint/2010/main" val="1304648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1A8DC-8B1F-19AE-794A-2BAD5991AC95}"/>
              </a:ext>
            </a:extLst>
          </p:cNvPr>
          <p:cNvSpPr>
            <a:spLocks noGrp="1"/>
          </p:cNvSpPr>
          <p:nvPr>
            <p:ph type="title"/>
          </p:nvPr>
        </p:nvSpPr>
        <p:spPr>
          <a:xfrm>
            <a:off x="838200" y="365125"/>
            <a:ext cx="5901267" cy="1325563"/>
          </a:xfrm>
        </p:spPr>
        <p:txBody>
          <a:bodyPr anchor="ctr">
            <a:normAutofit/>
          </a:bodyPr>
          <a:lstStyle/>
          <a:p>
            <a:r>
              <a:rPr lang="en-US" dirty="0"/>
              <a:t>How can you tell something is less toxic?</a:t>
            </a:r>
          </a:p>
        </p:txBody>
      </p:sp>
      <p:sp>
        <p:nvSpPr>
          <p:cNvPr id="3" name="Content Placeholder 2">
            <a:extLst>
              <a:ext uri="{FF2B5EF4-FFF2-40B4-BE49-F238E27FC236}">
                <a16:creationId xmlns:a16="http://schemas.microsoft.com/office/drawing/2014/main" id="{51A246E9-3DD3-262B-4035-8813ECCA8673}"/>
              </a:ext>
            </a:extLst>
          </p:cNvPr>
          <p:cNvSpPr>
            <a:spLocks noGrp="1"/>
          </p:cNvSpPr>
          <p:nvPr>
            <p:ph sz="half" idx="1"/>
          </p:nvPr>
        </p:nvSpPr>
        <p:spPr>
          <a:xfrm>
            <a:off x="838200" y="2336800"/>
            <a:ext cx="5435278" cy="3840162"/>
          </a:xfrm>
        </p:spPr>
        <p:txBody>
          <a:bodyPr>
            <a:normAutofit/>
          </a:bodyPr>
          <a:lstStyle/>
          <a:p>
            <a:r>
              <a:rPr lang="en-US" dirty="0"/>
              <a:t>Don’t let buzzwords and marketing fool you!</a:t>
            </a:r>
          </a:p>
          <a:p>
            <a:pPr lvl="1"/>
            <a:r>
              <a:rPr lang="en-US" dirty="0"/>
              <a:t>“Eco-friendly” “All natural” “Pet safe” </a:t>
            </a:r>
          </a:p>
          <a:p>
            <a:pPr lvl="1"/>
            <a:r>
              <a:rPr lang="en-US" dirty="0"/>
              <a:t>Green product bottles or design</a:t>
            </a:r>
          </a:p>
        </p:txBody>
      </p:sp>
      <p:pic>
        <p:nvPicPr>
          <p:cNvPr id="2050" name="Picture 2">
            <a:extLst>
              <a:ext uri="{FF2B5EF4-FFF2-40B4-BE49-F238E27FC236}">
                <a16:creationId xmlns:a16="http://schemas.microsoft.com/office/drawing/2014/main" id="{4A023693-F7B1-A861-137F-FF62BF4EAD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8" r="15976"/>
          <a:stretch/>
        </p:blipFill>
        <p:spPr bwMode="auto">
          <a:xfrm>
            <a:off x="6597569" y="257606"/>
            <a:ext cx="5253307" cy="6397837"/>
          </a:xfrm>
          <a:prstGeom prst="rect">
            <a:avLst/>
          </a:prstGeom>
          <a:solidFill>
            <a:srgbClr val="FFFFFF"/>
          </a:solidFill>
        </p:spPr>
      </p:pic>
      <p:sp>
        <p:nvSpPr>
          <p:cNvPr id="35" name="Oval 34">
            <a:extLst>
              <a:ext uri="{FF2B5EF4-FFF2-40B4-BE49-F238E27FC236}">
                <a16:creationId xmlns:a16="http://schemas.microsoft.com/office/drawing/2014/main" id="{CE97AED9-C822-6841-139C-C98B285BDFA4}"/>
              </a:ext>
            </a:extLst>
          </p:cNvPr>
          <p:cNvSpPr/>
          <p:nvPr/>
        </p:nvSpPr>
        <p:spPr>
          <a:xfrm>
            <a:off x="9562525" y="5451676"/>
            <a:ext cx="1421850" cy="567159"/>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36" name="Ink 35">
                <a:extLst>
                  <a:ext uri="{FF2B5EF4-FFF2-40B4-BE49-F238E27FC236}">
                    <a16:creationId xmlns:a16="http://schemas.microsoft.com/office/drawing/2014/main" id="{D7EC590C-0F84-16E1-23EC-102A46C620D9}"/>
                  </a:ext>
                </a:extLst>
              </p14:cNvPr>
              <p14:cNvContentPartPr/>
              <p14:nvPr/>
            </p14:nvContentPartPr>
            <p14:xfrm>
              <a:off x="9060471" y="3191222"/>
              <a:ext cx="360" cy="360"/>
            </p14:xfrm>
          </p:contentPart>
        </mc:Choice>
        <mc:Fallback xmlns="">
          <p:pic>
            <p:nvPicPr>
              <p:cNvPr id="36" name="Ink 35">
                <a:extLst>
                  <a:ext uri="{FF2B5EF4-FFF2-40B4-BE49-F238E27FC236}">
                    <a16:creationId xmlns:a16="http://schemas.microsoft.com/office/drawing/2014/main" id="{D7EC590C-0F84-16E1-23EC-102A46C620D9}"/>
                  </a:ext>
                </a:extLst>
              </p:cNvPr>
              <p:cNvPicPr/>
              <p:nvPr/>
            </p:nvPicPr>
            <p:blipFill>
              <a:blip r:embed="rId6"/>
              <a:stretch>
                <a:fillRect/>
              </a:stretch>
            </p:blipFill>
            <p:spPr>
              <a:xfrm>
                <a:off x="8988471" y="30472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7" name="Ink 36">
                <a:extLst>
                  <a:ext uri="{FF2B5EF4-FFF2-40B4-BE49-F238E27FC236}">
                    <a16:creationId xmlns:a16="http://schemas.microsoft.com/office/drawing/2014/main" id="{A6619D82-0FBF-1FB1-5F6E-9A6C7ACB343A}"/>
                  </a:ext>
                </a:extLst>
              </p14:cNvPr>
              <p14:cNvContentPartPr/>
              <p14:nvPr/>
            </p14:nvContentPartPr>
            <p14:xfrm>
              <a:off x="9153351" y="3191222"/>
              <a:ext cx="360" cy="360"/>
            </p14:xfrm>
          </p:contentPart>
        </mc:Choice>
        <mc:Fallback xmlns="">
          <p:pic>
            <p:nvPicPr>
              <p:cNvPr id="37" name="Ink 36">
                <a:extLst>
                  <a:ext uri="{FF2B5EF4-FFF2-40B4-BE49-F238E27FC236}">
                    <a16:creationId xmlns:a16="http://schemas.microsoft.com/office/drawing/2014/main" id="{A6619D82-0FBF-1FB1-5F6E-9A6C7ACB343A}"/>
                  </a:ext>
                </a:extLst>
              </p:cNvPr>
              <p:cNvPicPr/>
              <p:nvPr/>
            </p:nvPicPr>
            <p:blipFill>
              <a:blip r:embed="rId6"/>
              <a:stretch>
                <a:fillRect/>
              </a:stretch>
            </p:blipFill>
            <p:spPr>
              <a:xfrm>
                <a:off x="9081351" y="30472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8" name="Ink 37">
                <a:extLst>
                  <a:ext uri="{FF2B5EF4-FFF2-40B4-BE49-F238E27FC236}">
                    <a16:creationId xmlns:a16="http://schemas.microsoft.com/office/drawing/2014/main" id="{C2A1BD1C-51F2-E3FC-C799-2C709A2DB8B7}"/>
                  </a:ext>
                </a:extLst>
              </p14:cNvPr>
              <p14:cNvContentPartPr/>
              <p14:nvPr/>
            </p14:nvContentPartPr>
            <p14:xfrm>
              <a:off x="9200151" y="3194102"/>
              <a:ext cx="50760" cy="3240"/>
            </p14:xfrm>
          </p:contentPart>
        </mc:Choice>
        <mc:Fallback xmlns="">
          <p:pic>
            <p:nvPicPr>
              <p:cNvPr id="38" name="Ink 37">
                <a:extLst>
                  <a:ext uri="{FF2B5EF4-FFF2-40B4-BE49-F238E27FC236}">
                    <a16:creationId xmlns:a16="http://schemas.microsoft.com/office/drawing/2014/main" id="{C2A1BD1C-51F2-E3FC-C799-2C709A2DB8B7}"/>
                  </a:ext>
                </a:extLst>
              </p:cNvPr>
              <p:cNvPicPr/>
              <p:nvPr/>
            </p:nvPicPr>
            <p:blipFill>
              <a:blip r:embed="rId9"/>
              <a:stretch>
                <a:fillRect/>
              </a:stretch>
            </p:blipFill>
            <p:spPr>
              <a:xfrm>
                <a:off x="9128151" y="3050102"/>
                <a:ext cx="19440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9" name="Ink 38">
                <a:extLst>
                  <a:ext uri="{FF2B5EF4-FFF2-40B4-BE49-F238E27FC236}">
                    <a16:creationId xmlns:a16="http://schemas.microsoft.com/office/drawing/2014/main" id="{DA7FC9E3-AD54-4E37-63D5-877D3653354D}"/>
                  </a:ext>
                </a:extLst>
              </p14:cNvPr>
              <p14:cNvContentPartPr/>
              <p14:nvPr/>
            </p14:nvContentPartPr>
            <p14:xfrm>
              <a:off x="9295551" y="3200222"/>
              <a:ext cx="360" cy="360"/>
            </p14:xfrm>
          </p:contentPart>
        </mc:Choice>
        <mc:Fallback xmlns="">
          <p:pic>
            <p:nvPicPr>
              <p:cNvPr id="39" name="Ink 38">
                <a:extLst>
                  <a:ext uri="{FF2B5EF4-FFF2-40B4-BE49-F238E27FC236}">
                    <a16:creationId xmlns:a16="http://schemas.microsoft.com/office/drawing/2014/main" id="{DA7FC9E3-AD54-4E37-63D5-877D3653354D}"/>
                  </a:ext>
                </a:extLst>
              </p:cNvPr>
              <p:cNvPicPr/>
              <p:nvPr/>
            </p:nvPicPr>
            <p:blipFill>
              <a:blip r:embed="rId6"/>
              <a:stretch>
                <a:fillRect/>
              </a:stretch>
            </p:blipFill>
            <p:spPr>
              <a:xfrm>
                <a:off x="9223551" y="30562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0" name="Ink 39">
                <a:extLst>
                  <a:ext uri="{FF2B5EF4-FFF2-40B4-BE49-F238E27FC236}">
                    <a16:creationId xmlns:a16="http://schemas.microsoft.com/office/drawing/2014/main" id="{A1667370-5489-72BB-B25F-D4386E4E4CA6}"/>
                  </a:ext>
                </a:extLst>
              </p14:cNvPr>
              <p14:cNvContentPartPr/>
              <p14:nvPr/>
            </p14:nvContentPartPr>
            <p14:xfrm>
              <a:off x="9385551" y="3207062"/>
              <a:ext cx="360" cy="360"/>
            </p14:xfrm>
          </p:contentPart>
        </mc:Choice>
        <mc:Fallback xmlns="">
          <p:pic>
            <p:nvPicPr>
              <p:cNvPr id="40" name="Ink 39">
                <a:extLst>
                  <a:ext uri="{FF2B5EF4-FFF2-40B4-BE49-F238E27FC236}">
                    <a16:creationId xmlns:a16="http://schemas.microsoft.com/office/drawing/2014/main" id="{A1667370-5489-72BB-B25F-D4386E4E4CA6}"/>
                  </a:ext>
                </a:extLst>
              </p:cNvPr>
              <p:cNvPicPr/>
              <p:nvPr/>
            </p:nvPicPr>
            <p:blipFill>
              <a:blip r:embed="rId6"/>
              <a:stretch>
                <a:fillRect/>
              </a:stretch>
            </p:blipFill>
            <p:spPr>
              <a:xfrm>
                <a:off x="9313551" y="30630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1" name="Ink 40">
                <a:extLst>
                  <a:ext uri="{FF2B5EF4-FFF2-40B4-BE49-F238E27FC236}">
                    <a16:creationId xmlns:a16="http://schemas.microsoft.com/office/drawing/2014/main" id="{D81ABB1C-3012-ACCE-57EA-8F9A1F327BE0}"/>
                  </a:ext>
                </a:extLst>
              </p14:cNvPr>
              <p14:cNvContentPartPr/>
              <p14:nvPr/>
            </p14:nvContentPartPr>
            <p14:xfrm>
              <a:off x="9451791" y="3210302"/>
              <a:ext cx="360" cy="360"/>
            </p14:xfrm>
          </p:contentPart>
        </mc:Choice>
        <mc:Fallback xmlns="">
          <p:pic>
            <p:nvPicPr>
              <p:cNvPr id="41" name="Ink 40">
                <a:extLst>
                  <a:ext uri="{FF2B5EF4-FFF2-40B4-BE49-F238E27FC236}">
                    <a16:creationId xmlns:a16="http://schemas.microsoft.com/office/drawing/2014/main" id="{D81ABB1C-3012-ACCE-57EA-8F9A1F327BE0}"/>
                  </a:ext>
                </a:extLst>
              </p:cNvPr>
              <p:cNvPicPr/>
              <p:nvPr/>
            </p:nvPicPr>
            <p:blipFill>
              <a:blip r:embed="rId6"/>
              <a:stretch>
                <a:fillRect/>
              </a:stretch>
            </p:blipFill>
            <p:spPr>
              <a:xfrm>
                <a:off x="9379791" y="30663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a:extLst>
                  <a:ext uri="{FF2B5EF4-FFF2-40B4-BE49-F238E27FC236}">
                    <a16:creationId xmlns:a16="http://schemas.microsoft.com/office/drawing/2014/main" id="{CA80F549-1EEE-C361-6C7A-0B03F7C97494}"/>
                  </a:ext>
                </a:extLst>
              </p14:cNvPr>
              <p14:cNvContentPartPr/>
              <p14:nvPr/>
            </p14:nvContentPartPr>
            <p14:xfrm>
              <a:off x="9527031" y="3210302"/>
              <a:ext cx="360" cy="360"/>
            </p14:xfrm>
          </p:contentPart>
        </mc:Choice>
        <mc:Fallback xmlns="">
          <p:pic>
            <p:nvPicPr>
              <p:cNvPr id="42" name="Ink 41">
                <a:extLst>
                  <a:ext uri="{FF2B5EF4-FFF2-40B4-BE49-F238E27FC236}">
                    <a16:creationId xmlns:a16="http://schemas.microsoft.com/office/drawing/2014/main" id="{CA80F549-1EEE-C361-6C7A-0B03F7C97494}"/>
                  </a:ext>
                </a:extLst>
              </p:cNvPr>
              <p:cNvPicPr/>
              <p:nvPr/>
            </p:nvPicPr>
            <p:blipFill>
              <a:blip r:embed="rId6"/>
              <a:stretch>
                <a:fillRect/>
              </a:stretch>
            </p:blipFill>
            <p:spPr>
              <a:xfrm>
                <a:off x="9455031" y="30663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4" name="Ink 43">
                <a:extLst>
                  <a:ext uri="{FF2B5EF4-FFF2-40B4-BE49-F238E27FC236}">
                    <a16:creationId xmlns:a16="http://schemas.microsoft.com/office/drawing/2014/main" id="{4EA18563-D027-2742-331B-C502D6F62FAF}"/>
                  </a:ext>
                </a:extLst>
              </p14:cNvPr>
              <p14:cNvContentPartPr/>
              <p14:nvPr/>
            </p14:nvContentPartPr>
            <p14:xfrm>
              <a:off x="9714951" y="3200942"/>
              <a:ext cx="46080" cy="3240"/>
            </p14:xfrm>
          </p:contentPart>
        </mc:Choice>
        <mc:Fallback xmlns="">
          <p:pic>
            <p:nvPicPr>
              <p:cNvPr id="44" name="Ink 43">
                <a:extLst>
                  <a:ext uri="{FF2B5EF4-FFF2-40B4-BE49-F238E27FC236}">
                    <a16:creationId xmlns:a16="http://schemas.microsoft.com/office/drawing/2014/main" id="{4EA18563-D027-2742-331B-C502D6F62FAF}"/>
                  </a:ext>
                </a:extLst>
              </p:cNvPr>
              <p:cNvPicPr/>
              <p:nvPr/>
            </p:nvPicPr>
            <p:blipFill>
              <a:blip r:embed="rId15"/>
              <a:stretch>
                <a:fillRect/>
              </a:stretch>
            </p:blipFill>
            <p:spPr>
              <a:xfrm>
                <a:off x="9642951" y="3056942"/>
                <a:ext cx="1897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5" name="Ink 44">
                <a:extLst>
                  <a:ext uri="{FF2B5EF4-FFF2-40B4-BE49-F238E27FC236}">
                    <a16:creationId xmlns:a16="http://schemas.microsoft.com/office/drawing/2014/main" id="{00A2ED5E-BD80-72A7-E0A9-5121A9ABBF44}"/>
                  </a:ext>
                </a:extLst>
              </p14:cNvPr>
              <p14:cNvContentPartPr/>
              <p14:nvPr/>
            </p14:nvContentPartPr>
            <p14:xfrm>
              <a:off x="9836991" y="3187262"/>
              <a:ext cx="104400" cy="360"/>
            </p14:xfrm>
          </p:contentPart>
        </mc:Choice>
        <mc:Fallback xmlns="">
          <p:pic>
            <p:nvPicPr>
              <p:cNvPr id="45" name="Ink 44">
                <a:extLst>
                  <a:ext uri="{FF2B5EF4-FFF2-40B4-BE49-F238E27FC236}">
                    <a16:creationId xmlns:a16="http://schemas.microsoft.com/office/drawing/2014/main" id="{00A2ED5E-BD80-72A7-E0A9-5121A9ABBF44}"/>
                  </a:ext>
                </a:extLst>
              </p:cNvPr>
              <p:cNvPicPr/>
              <p:nvPr/>
            </p:nvPicPr>
            <p:blipFill>
              <a:blip r:embed="rId17"/>
              <a:stretch>
                <a:fillRect/>
              </a:stretch>
            </p:blipFill>
            <p:spPr>
              <a:xfrm>
                <a:off x="9764991" y="3043262"/>
                <a:ext cx="2480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6" name="Ink 45">
                <a:extLst>
                  <a:ext uri="{FF2B5EF4-FFF2-40B4-BE49-F238E27FC236}">
                    <a16:creationId xmlns:a16="http://schemas.microsoft.com/office/drawing/2014/main" id="{B673D30C-540B-D17C-FED8-4159B490165C}"/>
                  </a:ext>
                </a:extLst>
              </p14:cNvPr>
              <p14:cNvContentPartPr/>
              <p14:nvPr/>
            </p14:nvContentPartPr>
            <p14:xfrm>
              <a:off x="10019511" y="3187262"/>
              <a:ext cx="360" cy="360"/>
            </p14:xfrm>
          </p:contentPart>
        </mc:Choice>
        <mc:Fallback xmlns="">
          <p:pic>
            <p:nvPicPr>
              <p:cNvPr id="46" name="Ink 45">
                <a:extLst>
                  <a:ext uri="{FF2B5EF4-FFF2-40B4-BE49-F238E27FC236}">
                    <a16:creationId xmlns:a16="http://schemas.microsoft.com/office/drawing/2014/main" id="{B673D30C-540B-D17C-FED8-4159B490165C}"/>
                  </a:ext>
                </a:extLst>
              </p:cNvPr>
              <p:cNvPicPr/>
              <p:nvPr/>
            </p:nvPicPr>
            <p:blipFill>
              <a:blip r:embed="rId6"/>
              <a:stretch>
                <a:fillRect/>
              </a:stretch>
            </p:blipFill>
            <p:spPr>
              <a:xfrm>
                <a:off x="9947511" y="30432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Ink 46">
                <a:extLst>
                  <a:ext uri="{FF2B5EF4-FFF2-40B4-BE49-F238E27FC236}">
                    <a16:creationId xmlns:a16="http://schemas.microsoft.com/office/drawing/2014/main" id="{B87F1ADD-7FAF-5F3E-B02F-7988F67834B8}"/>
                  </a:ext>
                </a:extLst>
              </p14:cNvPr>
              <p14:cNvContentPartPr/>
              <p14:nvPr/>
            </p14:nvContentPartPr>
            <p14:xfrm>
              <a:off x="10107351" y="3194102"/>
              <a:ext cx="360" cy="360"/>
            </p14:xfrm>
          </p:contentPart>
        </mc:Choice>
        <mc:Fallback xmlns="">
          <p:pic>
            <p:nvPicPr>
              <p:cNvPr id="47" name="Ink 46">
                <a:extLst>
                  <a:ext uri="{FF2B5EF4-FFF2-40B4-BE49-F238E27FC236}">
                    <a16:creationId xmlns:a16="http://schemas.microsoft.com/office/drawing/2014/main" id="{B87F1ADD-7FAF-5F3E-B02F-7988F67834B8}"/>
                  </a:ext>
                </a:extLst>
              </p:cNvPr>
              <p:cNvPicPr/>
              <p:nvPr/>
            </p:nvPicPr>
            <p:blipFill>
              <a:blip r:embed="rId6"/>
              <a:stretch>
                <a:fillRect/>
              </a:stretch>
            </p:blipFill>
            <p:spPr>
              <a:xfrm>
                <a:off x="10035351" y="30501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8" name="Ink 47">
                <a:extLst>
                  <a:ext uri="{FF2B5EF4-FFF2-40B4-BE49-F238E27FC236}">
                    <a16:creationId xmlns:a16="http://schemas.microsoft.com/office/drawing/2014/main" id="{257CBB69-E1F4-9C00-072A-C48983E826C9}"/>
                  </a:ext>
                </a:extLst>
              </p14:cNvPr>
              <p14:cNvContentPartPr/>
              <p14:nvPr/>
            </p14:nvContentPartPr>
            <p14:xfrm>
              <a:off x="10192671" y="3200582"/>
              <a:ext cx="360" cy="360"/>
            </p14:xfrm>
          </p:contentPart>
        </mc:Choice>
        <mc:Fallback xmlns="">
          <p:pic>
            <p:nvPicPr>
              <p:cNvPr id="48" name="Ink 47">
                <a:extLst>
                  <a:ext uri="{FF2B5EF4-FFF2-40B4-BE49-F238E27FC236}">
                    <a16:creationId xmlns:a16="http://schemas.microsoft.com/office/drawing/2014/main" id="{257CBB69-E1F4-9C00-072A-C48983E826C9}"/>
                  </a:ext>
                </a:extLst>
              </p:cNvPr>
              <p:cNvPicPr/>
              <p:nvPr/>
            </p:nvPicPr>
            <p:blipFill>
              <a:blip r:embed="rId6"/>
              <a:stretch>
                <a:fillRect/>
              </a:stretch>
            </p:blipFill>
            <p:spPr>
              <a:xfrm>
                <a:off x="10120671" y="30565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9" name="Ink 48">
                <a:extLst>
                  <a:ext uri="{FF2B5EF4-FFF2-40B4-BE49-F238E27FC236}">
                    <a16:creationId xmlns:a16="http://schemas.microsoft.com/office/drawing/2014/main" id="{48DA3681-45C8-43E7-16C0-F2D480CCCE7C}"/>
                  </a:ext>
                </a:extLst>
              </p14:cNvPr>
              <p14:cNvContentPartPr/>
              <p14:nvPr/>
            </p14:nvContentPartPr>
            <p14:xfrm>
              <a:off x="10133991" y="3200582"/>
              <a:ext cx="360" cy="360"/>
            </p14:xfrm>
          </p:contentPart>
        </mc:Choice>
        <mc:Fallback xmlns="">
          <p:pic>
            <p:nvPicPr>
              <p:cNvPr id="49" name="Ink 48">
                <a:extLst>
                  <a:ext uri="{FF2B5EF4-FFF2-40B4-BE49-F238E27FC236}">
                    <a16:creationId xmlns:a16="http://schemas.microsoft.com/office/drawing/2014/main" id="{48DA3681-45C8-43E7-16C0-F2D480CCCE7C}"/>
                  </a:ext>
                </a:extLst>
              </p:cNvPr>
              <p:cNvPicPr/>
              <p:nvPr/>
            </p:nvPicPr>
            <p:blipFill>
              <a:blip r:embed="rId6"/>
              <a:stretch>
                <a:fillRect/>
              </a:stretch>
            </p:blipFill>
            <p:spPr>
              <a:xfrm>
                <a:off x="10061991" y="30565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0" name="Ink 49">
                <a:extLst>
                  <a:ext uri="{FF2B5EF4-FFF2-40B4-BE49-F238E27FC236}">
                    <a16:creationId xmlns:a16="http://schemas.microsoft.com/office/drawing/2014/main" id="{19040283-2B79-AAAA-B228-A3437FF16CEE}"/>
                  </a:ext>
                </a:extLst>
              </p14:cNvPr>
              <p14:cNvContentPartPr/>
              <p14:nvPr/>
            </p14:nvContentPartPr>
            <p14:xfrm>
              <a:off x="10073511" y="3203462"/>
              <a:ext cx="360" cy="360"/>
            </p14:xfrm>
          </p:contentPart>
        </mc:Choice>
        <mc:Fallback xmlns="">
          <p:pic>
            <p:nvPicPr>
              <p:cNvPr id="50" name="Ink 49">
                <a:extLst>
                  <a:ext uri="{FF2B5EF4-FFF2-40B4-BE49-F238E27FC236}">
                    <a16:creationId xmlns:a16="http://schemas.microsoft.com/office/drawing/2014/main" id="{19040283-2B79-AAAA-B228-A3437FF16CEE}"/>
                  </a:ext>
                </a:extLst>
              </p:cNvPr>
              <p:cNvPicPr/>
              <p:nvPr/>
            </p:nvPicPr>
            <p:blipFill>
              <a:blip r:embed="rId6"/>
              <a:stretch>
                <a:fillRect/>
              </a:stretch>
            </p:blipFill>
            <p:spPr>
              <a:xfrm>
                <a:off x="10001511" y="30594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66513BFE-4DC0-3104-B6D0-0700FAAC5BB0}"/>
                  </a:ext>
                </a:extLst>
              </p14:cNvPr>
              <p14:cNvContentPartPr/>
              <p14:nvPr/>
            </p14:nvContentPartPr>
            <p14:xfrm>
              <a:off x="9970551" y="3203462"/>
              <a:ext cx="360" cy="360"/>
            </p14:xfrm>
          </p:contentPart>
        </mc:Choice>
        <mc:Fallback xmlns="">
          <p:pic>
            <p:nvPicPr>
              <p:cNvPr id="51" name="Ink 50">
                <a:extLst>
                  <a:ext uri="{FF2B5EF4-FFF2-40B4-BE49-F238E27FC236}">
                    <a16:creationId xmlns:a16="http://schemas.microsoft.com/office/drawing/2014/main" id="{66513BFE-4DC0-3104-B6D0-0700FAAC5BB0}"/>
                  </a:ext>
                </a:extLst>
              </p:cNvPr>
              <p:cNvPicPr/>
              <p:nvPr/>
            </p:nvPicPr>
            <p:blipFill>
              <a:blip r:embed="rId6"/>
              <a:stretch>
                <a:fillRect/>
              </a:stretch>
            </p:blipFill>
            <p:spPr>
              <a:xfrm>
                <a:off x="9898551" y="30594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2" name="Ink 51">
                <a:extLst>
                  <a:ext uri="{FF2B5EF4-FFF2-40B4-BE49-F238E27FC236}">
                    <a16:creationId xmlns:a16="http://schemas.microsoft.com/office/drawing/2014/main" id="{D8A0F93A-C022-CEE2-5B78-7E8C0CF68FC8}"/>
                  </a:ext>
                </a:extLst>
              </p14:cNvPr>
              <p14:cNvContentPartPr/>
              <p14:nvPr/>
            </p14:nvContentPartPr>
            <p14:xfrm>
              <a:off x="9934911" y="3206342"/>
              <a:ext cx="360" cy="360"/>
            </p14:xfrm>
          </p:contentPart>
        </mc:Choice>
        <mc:Fallback xmlns="">
          <p:pic>
            <p:nvPicPr>
              <p:cNvPr id="52" name="Ink 51">
                <a:extLst>
                  <a:ext uri="{FF2B5EF4-FFF2-40B4-BE49-F238E27FC236}">
                    <a16:creationId xmlns:a16="http://schemas.microsoft.com/office/drawing/2014/main" id="{D8A0F93A-C022-CEE2-5B78-7E8C0CF68FC8}"/>
                  </a:ext>
                </a:extLst>
              </p:cNvPr>
              <p:cNvPicPr/>
              <p:nvPr/>
            </p:nvPicPr>
            <p:blipFill>
              <a:blip r:embed="rId6"/>
              <a:stretch>
                <a:fillRect/>
              </a:stretch>
            </p:blipFill>
            <p:spPr>
              <a:xfrm>
                <a:off x="9862911" y="30623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3" name="Ink 52">
                <a:extLst>
                  <a:ext uri="{FF2B5EF4-FFF2-40B4-BE49-F238E27FC236}">
                    <a16:creationId xmlns:a16="http://schemas.microsoft.com/office/drawing/2014/main" id="{8D772525-81F1-095C-FE7B-3610FEAA8298}"/>
                  </a:ext>
                </a:extLst>
              </p14:cNvPr>
              <p14:cNvContentPartPr/>
              <p14:nvPr/>
            </p14:nvContentPartPr>
            <p14:xfrm>
              <a:off x="9872631" y="3206342"/>
              <a:ext cx="360" cy="360"/>
            </p14:xfrm>
          </p:contentPart>
        </mc:Choice>
        <mc:Fallback xmlns="">
          <p:pic>
            <p:nvPicPr>
              <p:cNvPr id="53" name="Ink 52">
                <a:extLst>
                  <a:ext uri="{FF2B5EF4-FFF2-40B4-BE49-F238E27FC236}">
                    <a16:creationId xmlns:a16="http://schemas.microsoft.com/office/drawing/2014/main" id="{8D772525-81F1-095C-FE7B-3610FEAA8298}"/>
                  </a:ext>
                </a:extLst>
              </p:cNvPr>
              <p:cNvPicPr/>
              <p:nvPr/>
            </p:nvPicPr>
            <p:blipFill>
              <a:blip r:embed="rId6"/>
              <a:stretch>
                <a:fillRect/>
              </a:stretch>
            </p:blipFill>
            <p:spPr>
              <a:xfrm>
                <a:off x="9800631" y="30623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4" name="Ink 53">
                <a:extLst>
                  <a:ext uri="{FF2B5EF4-FFF2-40B4-BE49-F238E27FC236}">
                    <a16:creationId xmlns:a16="http://schemas.microsoft.com/office/drawing/2014/main" id="{B1F5C60D-71EF-6E78-024C-A6705B97D354}"/>
                  </a:ext>
                </a:extLst>
              </p14:cNvPr>
              <p14:cNvContentPartPr/>
              <p14:nvPr/>
            </p14:nvContentPartPr>
            <p14:xfrm>
              <a:off x="9724671" y="3202022"/>
              <a:ext cx="54720" cy="3600"/>
            </p14:xfrm>
          </p:contentPart>
        </mc:Choice>
        <mc:Fallback xmlns="">
          <p:pic>
            <p:nvPicPr>
              <p:cNvPr id="54" name="Ink 53">
                <a:extLst>
                  <a:ext uri="{FF2B5EF4-FFF2-40B4-BE49-F238E27FC236}">
                    <a16:creationId xmlns:a16="http://schemas.microsoft.com/office/drawing/2014/main" id="{B1F5C60D-71EF-6E78-024C-A6705B97D354}"/>
                  </a:ext>
                </a:extLst>
              </p:cNvPr>
              <p:cNvPicPr/>
              <p:nvPr/>
            </p:nvPicPr>
            <p:blipFill>
              <a:blip r:embed="rId27"/>
              <a:stretch>
                <a:fillRect/>
              </a:stretch>
            </p:blipFill>
            <p:spPr>
              <a:xfrm>
                <a:off x="9652671" y="3042022"/>
                <a:ext cx="198360" cy="32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5" name="Ink 54">
                <a:extLst>
                  <a:ext uri="{FF2B5EF4-FFF2-40B4-BE49-F238E27FC236}">
                    <a16:creationId xmlns:a16="http://schemas.microsoft.com/office/drawing/2014/main" id="{3D6BFB46-4ADA-568F-4D2A-F3FA912C18A5}"/>
                  </a:ext>
                </a:extLst>
              </p14:cNvPr>
              <p14:cNvContentPartPr/>
              <p14:nvPr/>
            </p14:nvContentPartPr>
            <p14:xfrm>
              <a:off x="9688311" y="3211382"/>
              <a:ext cx="360" cy="360"/>
            </p14:xfrm>
          </p:contentPart>
        </mc:Choice>
        <mc:Fallback xmlns="">
          <p:pic>
            <p:nvPicPr>
              <p:cNvPr id="55" name="Ink 54">
                <a:extLst>
                  <a:ext uri="{FF2B5EF4-FFF2-40B4-BE49-F238E27FC236}">
                    <a16:creationId xmlns:a16="http://schemas.microsoft.com/office/drawing/2014/main" id="{3D6BFB46-4ADA-568F-4D2A-F3FA912C18A5}"/>
                  </a:ext>
                </a:extLst>
              </p:cNvPr>
              <p:cNvPicPr/>
              <p:nvPr/>
            </p:nvPicPr>
            <p:blipFill>
              <a:blip r:embed="rId6"/>
              <a:stretch>
                <a:fillRect/>
              </a:stretch>
            </p:blipFill>
            <p:spPr>
              <a:xfrm>
                <a:off x="9616311" y="30673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6" name="Ink 55">
                <a:extLst>
                  <a:ext uri="{FF2B5EF4-FFF2-40B4-BE49-F238E27FC236}">
                    <a16:creationId xmlns:a16="http://schemas.microsoft.com/office/drawing/2014/main" id="{760DBD42-FDBC-5033-2348-E17994E89924}"/>
                  </a:ext>
                </a:extLst>
              </p14:cNvPr>
              <p14:cNvContentPartPr/>
              <p14:nvPr/>
            </p14:nvContentPartPr>
            <p14:xfrm>
              <a:off x="9550791" y="3226862"/>
              <a:ext cx="30240" cy="3240"/>
            </p14:xfrm>
          </p:contentPart>
        </mc:Choice>
        <mc:Fallback xmlns="">
          <p:pic>
            <p:nvPicPr>
              <p:cNvPr id="56" name="Ink 55">
                <a:extLst>
                  <a:ext uri="{FF2B5EF4-FFF2-40B4-BE49-F238E27FC236}">
                    <a16:creationId xmlns:a16="http://schemas.microsoft.com/office/drawing/2014/main" id="{760DBD42-FDBC-5033-2348-E17994E89924}"/>
                  </a:ext>
                </a:extLst>
              </p:cNvPr>
              <p:cNvPicPr/>
              <p:nvPr/>
            </p:nvPicPr>
            <p:blipFill>
              <a:blip r:embed="rId30"/>
              <a:stretch>
                <a:fillRect/>
              </a:stretch>
            </p:blipFill>
            <p:spPr>
              <a:xfrm>
                <a:off x="9478791" y="3082862"/>
                <a:ext cx="17388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7" name="Ink 56">
                <a:extLst>
                  <a:ext uri="{FF2B5EF4-FFF2-40B4-BE49-F238E27FC236}">
                    <a16:creationId xmlns:a16="http://schemas.microsoft.com/office/drawing/2014/main" id="{79B61CE4-EF93-7CF3-23DB-2E68AF088E5B}"/>
                  </a:ext>
                </a:extLst>
              </p14:cNvPr>
              <p14:cNvContentPartPr/>
              <p14:nvPr/>
            </p14:nvContentPartPr>
            <p14:xfrm>
              <a:off x="9530631" y="3232262"/>
              <a:ext cx="360" cy="360"/>
            </p14:xfrm>
          </p:contentPart>
        </mc:Choice>
        <mc:Fallback xmlns="">
          <p:pic>
            <p:nvPicPr>
              <p:cNvPr id="57" name="Ink 56">
                <a:extLst>
                  <a:ext uri="{FF2B5EF4-FFF2-40B4-BE49-F238E27FC236}">
                    <a16:creationId xmlns:a16="http://schemas.microsoft.com/office/drawing/2014/main" id="{79B61CE4-EF93-7CF3-23DB-2E68AF088E5B}"/>
                  </a:ext>
                </a:extLst>
              </p:cNvPr>
              <p:cNvPicPr/>
              <p:nvPr/>
            </p:nvPicPr>
            <p:blipFill>
              <a:blip r:embed="rId6"/>
              <a:stretch>
                <a:fillRect/>
              </a:stretch>
            </p:blipFill>
            <p:spPr>
              <a:xfrm>
                <a:off x="9458631" y="308826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8" name="Ink 57">
                <a:extLst>
                  <a:ext uri="{FF2B5EF4-FFF2-40B4-BE49-F238E27FC236}">
                    <a16:creationId xmlns:a16="http://schemas.microsoft.com/office/drawing/2014/main" id="{6EE8E69B-FBD2-C483-8F0E-3060F4F9D98D}"/>
                  </a:ext>
                </a:extLst>
              </p14:cNvPr>
              <p14:cNvContentPartPr/>
              <p14:nvPr/>
            </p14:nvContentPartPr>
            <p14:xfrm>
              <a:off x="9424791" y="3232262"/>
              <a:ext cx="39240" cy="6120"/>
            </p14:xfrm>
          </p:contentPart>
        </mc:Choice>
        <mc:Fallback xmlns="">
          <p:pic>
            <p:nvPicPr>
              <p:cNvPr id="58" name="Ink 57">
                <a:extLst>
                  <a:ext uri="{FF2B5EF4-FFF2-40B4-BE49-F238E27FC236}">
                    <a16:creationId xmlns:a16="http://schemas.microsoft.com/office/drawing/2014/main" id="{6EE8E69B-FBD2-C483-8F0E-3060F4F9D98D}"/>
                  </a:ext>
                </a:extLst>
              </p:cNvPr>
              <p:cNvPicPr/>
              <p:nvPr/>
            </p:nvPicPr>
            <p:blipFill>
              <a:blip r:embed="rId33"/>
              <a:stretch>
                <a:fillRect/>
              </a:stretch>
            </p:blipFill>
            <p:spPr>
              <a:xfrm>
                <a:off x="9352791" y="3079262"/>
                <a:ext cx="182880" cy="31173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9" name="Ink 58">
                <a:extLst>
                  <a:ext uri="{FF2B5EF4-FFF2-40B4-BE49-F238E27FC236}">
                    <a16:creationId xmlns:a16="http://schemas.microsoft.com/office/drawing/2014/main" id="{94AF5F48-E8E7-79DB-18AD-97C2C175A156}"/>
                  </a:ext>
                </a:extLst>
              </p14:cNvPr>
              <p14:cNvContentPartPr/>
              <p14:nvPr/>
            </p14:nvContentPartPr>
            <p14:xfrm>
              <a:off x="9303111" y="3240902"/>
              <a:ext cx="89280" cy="3240"/>
            </p14:xfrm>
          </p:contentPart>
        </mc:Choice>
        <mc:Fallback xmlns="">
          <p:pic>
            <p:nvPicPr>
              <p:cNvPr id="59" name="Ink 58">
                <a:extLst>
                  <a:ext uri="{FF2B5EF4-FFF2-40B4-BE49-F238E27FC236}">
                    <a16:creationId xmlns:a16="http://schemas.microsoft.com/office/drawing/2014/main" id="{94AF5F48-E8E7-79DB-18AD-97C2C175A156}"/>
                  </a:ext>
                </a:extLst>
              </p:cNvPr>
              <p:cNvPicPr/>
              <p:nvPr/>
            </p:nvPicPr>
            <p:blipFill>
              <a:blip r:embed="rId35"/>
              <a:stretch>
                <a:fillRect/>
              </a:stretch>
            </p:blipFill>
            <p:spPr>
              <a:xfrm>
                <a:off x="9231400" y="3096902"/>
                <a:ext cx="232343"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0" name="Ink 59">
                <a:extLst>
                  <a:ext uri="{FF2B5EF4-FFF2-40B4-BE49-F238E27FC236}">
                    <a16:creationId xmlns:a16="http://schemas.microsoft.com/office/drawing/2014/main" id="{B84A5BE6-C0FB-1498-760E-5637863CAB87}"/>
                  </a:ext>
                </a:extLst>
              </p14:cNvPr>
              <p14:cNvContentPartPr/>
              <p14:nvPr/>
            </p14:nvContentPartPr>
            <p14:xfrm>
              <a:off x="9206271" y="3243422"/>
              <a:ext cx="65880" cy="360"/>
            </p14:xfrm>
          </p:contentPart>
        </mc:Choice>
        <mc:Fallback xmlns="">
          <p:pic>
            <p:nvPicPr>
              <p:cNvPr id="60" name="Ink 59">
                <a:extLst>
                  <a:ext uri="{FF2B5EF4-FFF2-40B4-BE49-F238E27FC236}">
                    <a16:creationId xmlns:a16="http://schemas.microsoft.com/office/drawing/2014/main" id="{B84A5BE6-C0FB-1498-760E-5637863CAB87}"/>
                  </a:ext>
                </a:extLst>
              </p:cNvPr>
              <p:cNvPicPr/>
              <p:nvPr/>
            </p:nvPicPr>
            <p:blipFill>
              <a:blip r:embed="rId37"/>
              <a:stretch>
                <a:fillRect/>
              </a:stretch>
            </p:blipFill>
            <p:spPr>
              <a:xfrm>
                <a:off x="9134271" y="3099422"/>
                <a:ext cx="2095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1" name="Ink 60">
                <a:extLst>
                  <a:ext uri="{FF2B5EF4-FFF2-40B4-BE49-F238E27FC236}">
                    <a16:creationId xmlns:a16="http://schemas.microsoft.com/office/drawing/2014/main" id="{6C4F3B71-2DE8-1184-742C-5D4DAEE76096}"/>
                  </a:ext>
                </a:extLst>
              </p14:cNvPr>
              <p14:cNvContentPartPr/>
              <p14:nvPr/>
            </p14:nvContentPartPr>
            <p14:xfrm>
              <a:off x="9191511" y="3243422"/>
              <a:ext cx="360" cy="360"/>
            </p14:xfrm>
          </p:contentPart>
        </mc:Choice>
        <mc:Fallback xmlns="">
          <p:pic>
            <p:nvPicPr>
              <p:cNvPr id="61" name="Ink 60">
                <a:extLst>
                  <a:ext uri="{FF2B5EF4-FFF2-40B4-BE49-F238E27FC236}">
                    <a16:creationId xmlns:a16="http://schemas.microsoft.com/office/drawing/2014/main" id="{6C4F3B71-2DE8-1184-742C-5D4DAEE76096}"/>
                  </a:ext>
                </a:extLst>
              </p:cNvPr>
              <p:cNvPicPr/>
              <p:nvPr/>
            </p:nvPicPr>
            <p:blipFill>
              <a:blip r:embed="rId6"/>
              <a:stretch>
                <a:fillRect/>
              </a:stretch>
            </p:blipFill>
            <p:spPr>
              <a:xfrm>
                <a:off x="9119511" y="30994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2" name="Ink 61">
                <a:extLst>
                  <a:ext uri="{FF2B5EF4-FFF2-40B4-BE49-F238E27FC236}">
                    <a16:creationId xmlns:a16="http://schemas.microsoft.com/office/drawing/2014/main" id="{34A69D43-7CE6-D3F8-D400-B96706EDC2FF}"/>
                  </a:ext>
                </a:extLst>
              </p14:cNvPr>
              <p14:cNvContentPartPr/>
              <p14:nvPr/>
            </p14:nvContentPartPr>
            <p14:xfrm>
              <a:off x="9134631" y="3240182"/>
              <a:ext cx="360" cy="360"/>
            </p14:xfrm>
          </p:contentPart>
        </mc:Choice>
        <mc:Fallback xmlns="">
          <p:pic>
            <p:nvPicPr>
              <p:cNvPr id="62" name="Ink 61">
                <a:extLst>
                  <a:ext uri="{FF2B5EF4-FFF2-40B4-BE49-F238E27FC236}">
                    <a16:creationId xmlns:a16="http://schemas.microsoft.com/office/drawing/2014/main" id="{34A69D43-7CE6-D3F8-D400-B96706EDC2FF}"/>
                  </a:ext>
                </a:extLst>
              </p:cNvPr>
              <p:cNvPicPr/>
              <p:nvPr/>
            </p:nvPicPr>
            <p:blipFill>
              <a:blip r:embed="rId6"/>
              <a:stretch>
                <a:fillRect/>
              </a:stretch>
            </p:blipFill>
            <p:spPr>
              <a:xfrm>
                <a:off x="9062631" y="30961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3" name="Ink 62">
                <a:extLst>
                  <a:ext uri="{FF2B5EF4-FFF2-40B4-BE49-F238E27FC236}">
                    <a16:creationId xmlns:a16="http://schemas.microsoft.com/office/drawing/2014/main" id="{AD70ACDC-2303-FC5E-157C-FF6FE1495F8C}"/>
                  </a:ext>
                </a:extLst>
              </p14:cNvPr>
              <p14:cNvContentPartPr/>
              <p14:nvPr/>
            </p14:nvContentPartPr>
            <p14:xfrm>
              <a:off x="9134631" y="3240182"/>
              <a:ext cx="360" cy="360"/>
            </p14:xfrm>
          </p:contentPart>
        </mc:Choice>
        <mc:Fallback xmlns="">
          <p:pic>
            <p:nvPicPr>
              <p:cNvPr id="63" name="Ink 62">
                <a:extLst>
                  <a:ext uri="{FF2B5EF4-FFF2-40B4-BE49-F238E27FC236}">
                    <a16:creationId xmlns:a16="http://schemas.microsoft.com/office/drawing/2014/main" id="{AD70ACDC-2303-FC5E-157C-FF6FE1495F8C}"/>
                  </a:ext>
                </a:extLst>
              </p:cNvPr>
              <p:cNvPicPr/>
              <p:nvPr/>
            </p:nvPicPr>
            <p:blipFill>
              <a:blip r:embed="rId6"/>
              <a:stretch>
                <a:fillRect/>
              </a:stretch>
            </p:blipFill>
            <p:spPr>
              <a:xfrm>
                <a:off x="9062631" y="30961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048" name="Ink 2047">
                <a:extLst>
                  <a:ext uri="{FF2B5EF4-FFF2-40B4-BE49-F238E27FC236}">
                    <a16:creationId xmlns:a16="http://schemas.microsoft.com/office/drawing/2014/main" id="{72CBDF92-E32B-1284-F2C5-9B399376939A}"/>
                  </a:ext>
                </a:extLst>
              </p14:cNvPr>
              <p14:cNvContentPartPr/>
              <p14:nvPr/>
            </p14:nvContentPartPr>
            <p14:xfrm>
              <a:off x="9178911" y="3248822"/>
              <a:ext cx="88920" cy="8640"/>
            </p14:xfrm>
          </p:contentPart>
        </mc:Choice>
        <mc:Fallback xmlns="">
          <p:pic>
            <p:nvPicPr>
              <p:cNvPr id="2048" name="Ink 2047">
                <a:extLst>
                  <a:ext uri="{FF2B5EF4-FFF2-40B4-BE49-F238E27FC236}">
                    <a16:creationId xmlns:a16="http://schemas.microsoft.com/office/drawing/2014/main" id="{72CBDF92-E32B-1284-F2C5-9B399376939A}"/>
                  </a:ext>
                </a:extLst>
              </p:cNvPr>
              <p:cNvPicPr/>
              <p:nvPr/>
            </p:nvPicPr>
            <p:blipFill>
              <a:blip r:embed="rId42"/>
              <a:stretch>
                <a:fillRect/>
              </a:stretch>
            </p:blipFill>
            <p:spPr>
              <a:xfrm>
                <a:off x="9106618" y="3104822"/>
                <a:ext cx="233144"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049" name="Ink 2048">
                <a:extLst>
                  <a:ext uri="{FF2B5EF4-FFF2-40B4-BE49-F238E27FC236}">
                    <a16:creationId xmlns:a16="http://schemas.microsoft.com/office/drawing/2014/main" id="{613852C8-5D35-085B-7265-6CF125D654C7}"/>
                  </a:ext>
                </a:extLst>
              </p14:cNvPr>
              <p14:cNvContentPartPr/>
              <p14:nvPr/>
            </p14:nvContentPartPr>
            <p14:xfrm>
              <a:off x="9282591" y="3253862"/>
              <a:ext cx="47160" cy="3600"/>
            </p14:xfrm>
          </p:contentPart>
        </mc:Choice>
        <mc:Fallback xmlns="">
          <p:pic>
            <p:nvPicPr>
              <p:cNvPr id="2049" name="Ink 2048">
                <a:extLst>
                  <a:ext uri="{FF2B5EF4-FFF2-40B4-BE49-F238E27FC236}">
                    <a16:creationId xmlns:a16="http://schemas.microsoft.com/office/drawing/2014/main" id="{613852C8-5D35-085B-7265-6CF125D654C7}"/>
                  </a:ext>
                </a:extLst>
              </p:cNvPr>
              <p:cNvPicPr/>
              <p:nvPr/>
            </p:nvPicPr>
            <p:blipFill>
              <a:blip r:embed="rId44"/>
              <a:stretch>
                <a:fillRect/>
              </a:stretch>
            </p:blipFill>
            <p:spPr>
              <a:xfrm>
                <a:off x="9210591" y="3109862"/>
                <a:ext cx="19080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051" name="Ink 2050">
                <a:extLst>
                  <a:ext uri="{FF2B5EF4-FFF2-40B4-BE49-F238E27FC236}">
                    <a16:creationId xmlns:a16="http://schemas.microsoft.com/office/drawing/2014/main" id="{2A86329E-4DB6-8B6A-A4F1-1176E0C6CA87}"/>
                  </a:ext>
                </a:extLst>
              </p14:cNvPr>
              <p14:cNvContentPartPr/>
              <p14:nvPr/>
            </p14:nvContentPartPr>
            <p14:xfrm>
              <a:off x="9411471" y="3257462"/>
              <a:ext cx="31680" cy="360"/>
            </p14:xfrm>
          </p:contentPart>
        </mc:Choice>
        <mc:Fallback xmlns="">
          <p:pic>
            <p:nvPicPr>
              <p:cNvPr id="2051" name="Ink 2050">
                <a:extLst>
                  <a:ext uri="{FF2B5EF4-FFF2-40B4-BE49-F238E27FC236}">
                    <a16:creationId xmlns:a16="http://schemas.microsoft.com/office/drawing/2014/main" id="{2A86329E-4DB6-8B6A-A4F1-1176E0C6CA87}"/>
                  </a:ext>
                </a:extLst>
              </p:cNvPr>
              <p:cNvPicPr/>
              <p:nvPr/>
            </p:nvPicPr>
            <p:blipFill>
              <a:blip r:embed="rId46"/>
              <a:stretch>
                <a:fillRect/>
              </a:stretch>
            </p:blipFill>
            <p:spPr>
              <a:xfrm>
                <a:off x="9339471" y="3113462"/>
                <a:ext cx="1753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052" name="Ink 2051">
                <a:extLst>
                  <a:ext uri="{FF2B5EF4-FFF2-40B4-BE49-F238E27FC236}">
                    <a16:creationId xmlns:a16="http://schemas.microsoft.com/office/drawing/2014/main" id="{CB5CCFA2-0238-CE87-0BB5-E0E714F7C84E}"/>
                  </a:ext>
                </a:extLst>
              </p14:cNvPr>
              <p14:cNvContentPartPr/>
              <p14:nvPr/>
            </p14:nvContentPartPr>
            <p14:xfrm>
              <a:off x="9499671" y="3254582"/>
              <a:ext cx="360" cy="360"/>
            </p14:xfrm>
          </p:contentPart>
        </mc:Choice>
        <mc:Fallback xmlns="">
          <p:pic>
            <p:nvPicPr>
              <p:cNvPr id="2052" name="Ink 2051">
                <a:extLst>
                  <a:ext uri="{FF2B5EF4-FFF2-40B4-BE49-F238E27FC236}">
                    <a16:creationId xmlns:a16="http://schemas.microsoft.com/office/drawing/2014/main" id="{CB5CCFA2-0238-CE87-0BB5-E0E714F7C84E}"/>
                  </a:ext>
                </a:extLst>
              </p:cNvPr>
              <p:cNvPicPr/>
              <p:nvPr/>
            </p:nvPicPr>
            <p:blipFill>
              <a:blip r:embed="rId6"/>
              <a:stretch>
                <a:fillRect/>
              </a:stretch>
            </p:blipFill>
            <p:spPr>
              <a:xfrm>
                <a:off x="9427671" y="31105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053" name="Ink 2052">
                <a:extLst>
                  <a:ext uri="{FF2B5EF4-FFF2-40B4-BE49-F238E27FC236}">
                    <a16:creationId xmlns:a16="http://schemas.microsoft.com/office/drawing/2014/main" id="{A99A15C5-E189-1EA3-D86C-F9DF7365E8D2}"/>
                  </a:ext>
                </a:extLst>
              </p14:cNvPr>
              <p14:cNvContentPartPr/>
              <p14:nvPr/>
            </p14:nvContentPartPr>
            <p14:xfrm>
              <a:off x="9614511" y="3251702"/>
              <a:ext cx="360" cy="360"/>
            </p14:xfrm>
          </p:contentPart>
        </mc:Choice>
        <mc:Fallback xmlns="">
          <p:pic>
            <p:nvPicPr>
              <p:cNvPr id="2053" name="Ink 2052">
                <a:extLst>
                  <a:ext uri="{FF2B5EF4-FFF2-40B4-BE49-F238E27FC236}">
                    <a16:creationId xmlns:a16="http://schemas.microsoft.com/office/drawing/2014/main" id="{A99A15C5-E189-1EA3-D86C-F9DF7365E8D2}"/>
                  </a:ext>
                </a:extLst>
              </p:cNvPr>
              <p:cNvPicPr/>
              <p:nvPr/>
            </p:nvPicPr>
            <p:blipFill>
              <a:blip r:embed="rId6"/>
              <a:stretch>
                <a:fillRect/>
              </a:stretch>
            </p:blipFill>
            <p:spPr>
              <a:xfrm>
                <a:off x="9542511" y="31077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54" name="Ink 2053">
                <a:extLst>
                  <a:ext uri="{FF2B5EF4-FFF2-40B4-BE49-F238E27FC236}">
                    <a16:creationId xmlns:a16="http://schemas.microsoft.com/office/drawing/2014/main" id="{2FD248DE-73A0-FC06-4254-E0407B0E6A51}"/>
                  </a:ext>
                </a:extLst>
              </p14:cNvPr>
              <p14:cNvContentPartPr/>
              <p14:nvPr/>
            </p14:nvContentPartPr>
            <p14:xfrm>
              <a:off x="9725751" y="3229022"/>
              <a:ext cx="360" cy="360"/>
            </p14:xfrm>
          </p:contentPart>
        </mc:Choice>
        <mc:Fallback xmlns="">
          <p:pic>
            <p:nvPicPr>
              <p:cNvPr id="2054" name="Ink 2053">
                <a:extLst>
                  <a:ext uri="{FF2B5EF4-FFF2-40B4-BE49-F238E27FC236}">
                    <a16:creationId xmlns:a16="http://schemas.microsoft.com/office/drawing/2014/main" id="{2FD248DE-73A0-FC06-4254-E0407B0E6A51}"/>
                  </a:ext>
                </a:extLst>
              </p:cNvPr>
              <p:cNvPicPr/>
              <p:nvPr/>
            </p:nvPicPr>
            <p:blipFill>
              <a:blip r:embed="rId6"/>
              <a:stretch>
                <a:fillRect/>
              </a:stretch>
            </p:blipFill>
            <p:spPr>
              <a:xfrm>
                <a:off x="9653751" y="30850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055" name="Ink 2054">
                <a:extLst>
                  <a:ext uri="{FF2B5EF4-FFF2-40B4-BE49-F238E27FC236}">
                    <a16:creationId xmlns:a16="http://schemas.microsoft.com/office/drawing/2014/main" id="{1531B97E-638B-14DE-8EB6-E3C2D6676F70}"/>
                  </a:ext>
                </a:extLst>
              </p14:cNvPr>
              <p14:cNvContentPartPr/>
              <p14:nvPr/>
            </p14:nvContentPartPr>
            <p14:xfrm>
              <a:off x="9799191" y="3222902"/>
              <a:ext cx="360" cy="360"/>
            </p14:xfrm>
          </p:contentPart>
        </mc:Choice>
        <mc:Fallback xmlns="">
          <p:pic>
            <p:nvPicPr>
              <p:cNvPr id="2055" name="Ink 2054">
                <a:extLst>
                  <a:ext uri="{FF2B5EF4-FFF2-40B4-BE49-F238E27FC236}">
                    <a16:creationId xmlns:a16="http://schemas.microsoft.com/office/drawing/2014/main" id="{1531B97E-638B-14DE-8EB6-E3C2D6676F70}"/>
                  </a:ext>
                </a:extLst>
              </p:cNvPr>
              <p:cNvPicPr/>
              <p:nvPr/>
            </p:nvPicPr>
            <p:blipFill>
              <a:blip r:embed="rId6"/>
              <a:stretch>
                <a:fillRect/>
              </a:stretch>
            </p:blipFill>
            <p:spPr>
              <a:xfrm>
                <a:off x="9727191" y="307890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056" name="Ink 2055">
                <a:extLst>
                  <a:ext uri="{FF2B5EF4-FFF2-40B4-BE49-F238E27FC236}">
                    <a16:creationId xmlns:a16="http://schemas.microsoft.com/office/drawing/2014/main" id="{CA3CBF5D-9D60-E0C3-A810-45D3EC230D30}"/>
                  </a:ext>
                </a:extLst>
              </p14:cNvPr>
              <p14:cNvContentPartPr/>
              <p14:nvPr/>
            </p14:nvContentPartPr>
            <p14:xfrm>
              <a:off x="9932031" y="3195542"/>
              <a:ext cx="39960" cy="18360"/>
            </p14:xfrm>
          </p:contentPart>
        </mc:Choice>
        <mc:Fallback xmlns="">
          <p:pic>
            <p:nvPicPr>
              <p:cNvPr id="2056" name="Ink 2055">
                <a:extLst>
                  <a:ext uri="{FF2B5EF4-FFF2-40B4-BE49-F238E27FC236}">
                    <a16:creationId xmlns:a16="http://schemas.microsoft.com/office/drawing/2014/main" id="{CA3CBF5D-9D60-E0C3-A810-45D3EC230D30}"/>
                  </a:ext>
                </a:extLst>
              </p:cNvPr>
              <p:cNvPicPr/>
              <p:nvPr/>
            </p:nvPicPr>
            <p:blipFill>
              <a:blip r:embed="rId52"/>
              <a:stretch>
                <a:fillRect/>
              </a:stretch>
            </p:blipFill>
            <p:spPr>
              <a:xfrm>
                <a:off x="9860674" y="3054311"/>
                <a:ext cx="182318" cy="30046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057" name="Ink 2056">
                <a:extLst>
                  <a:ext uri="{FF2B5EF4-FFF2-40B4-BE49-F238E27FC236}">
                    <a16:creationId xmlns:a16="http://schemas.microsoft.com/office/drawing/2014/main" id="{BD2863E6-261E-40AB-9B3C-40454D75E72B}"/>
                  </a:ext>
                </a:extLst>
              </p14:cNvPr>
              <p14:cNvContentPartPr/>
              <p14:nvPr/>
            </p14:nvContentPartPr>
            <p14:xfrm>
              <a:off x="10108431" y="3168542"/>
              <a:ext cx="360" cy="360"/>
            </p14:xfrm>
          </p:contentPart>
        </mc:Choice>
        <mc:Fallback xmlns="">
          <p:pic>
            <p:nvPicPr>
              <p:cNvPr id="2057" name="Ink 2056">
                <a:extLst>
                  <a:ext uri="{FF2B5EF4-FFF2-40B4-BE49-F238E27FC236}">
                    <a16:creationId xmlns:a16="http://schemas.microsoft.com/office/drawing/2014/main" id="{BD2863E6-261E-40AB-9B3C-40454D75E72B}"/>
                  </a:ext>
                </a:extLst>
              </p:cNvPr>
              <p:cNvPicPr/>
              <p:nvPr/>
            </p:nvPicPr>
            <p:blipFill>
              <a:blip r:embed="rId6"/>
              <a:stretch>
                <a:fillRect/>
              </a:stretch>
            </p:blipFill>
            <p:spPr>
              <a:xfrm>
                <a:off x="10036431" y="30245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058" name="Ink 2057">
                <a:extLst>
                  <a:ext uri="{FF2B5EF4-FFF2-40B4-BE49-F238E27FC236}">
                    <a16:creationId xmlns:a16="http://schemas.microsoft.com/office/drawing/2014/main" id="{6C03A994-CD99-67C1-63F7-41AC7D7DB33D}"/>
                  </a:ext>
                </a:extLst>
              </p14:cNvPr>
              <p14:cNvContentPartPr/>
              <p14:nvPr/>
            </p14:nvContentPartPr>
            <p14:xfrm>
              <a:off x="10113831" y="3168542"/>
              <a:ext cx="360" cy="360"/>
            </p14:xfrm>
          </p:contentPart>
        </mc:Choice>
        <mc:Fallback xmlns="">
          <p:pic>
            <p:nvPicPr>
              <p:cNvPr id="2058" name="Ink 2057">
                <a:extLst>
                  <a:ext uri="{FF2B5EF4-FFF2-40B4-BE49-F238E27FC236}">
                    <a16:creationId xmlns:a16="http://schemas.microsoft.com/office/drawing/2014/main" id="{6C03A994-CD99-67C1-63F7-41AC7D7DB33D}"/>
                  </a:ext>
                </a:extLst>
              </p:cNvPr>
              <p:cNvPicPr/>
              <p:nvPr/>
            </p:nvPicPr>
            <p:blipFill>
              <a:blip r:embed="rId6"/>
              <a:stretch>
                <a:fillRect/>
              </a:stretch>
            </p:blipFill>
            <p:spPr>
              <a:xfrm>
                <a:off x="10041831" y="30245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59" name="Ink 2058">
                <a:extLst>
                  <a:ext uri="{FF2B5EF4-FFF2-40B4-BE49-F238E27FC236}">
                    <a16:creationId xmlns:a16="http://schemas.microsoft.com/office/drawing/2014/main" id="{6242B74F-B36B-0760-1672-6C4D67B1CB84}"/>
                  </a:ext>
                </a:extLst>
              </p14:cNvPr>
              <p14:cNvContentPartPr/>
              <p14:nvPr/>
            </p14:nvContentPartPr>
            <p14:xfrm>
              <a:off x="9980631" y="3160622"/>
              <a:ext cx="147960" cy="8280"/>
            </p14:xfrm>
          </p:contentPart>
        </mc:Choice>
        <mc:Fallback xmlns="">
          <p:pic>
            <p:nvPicPr>
              <p:cNvPr id="2059" name="Ink 2058">
                <a:extLst>
                  <a:ext uri="{FF2B5EF4-FFF2-40B4-BE49-F238E27FC236}">
                    <a16:creationId xmlns:a16="http://schemas.microsoft.com/office/drawing/2014/main" id="{6242B74F-B36B-0760-1672-6C4D67B1CB84}"/>
                  </a:ext>
                </a:extLst>
              </p:cNvPr>
              <p:cNvPicPr/>
              <p:nvPr/>
            </p:nvPicPr>
            <p:blipFill>
              <a:blip r:embed="rId56"/>
              <a:stretch>
                <a:fillRect/>
              </a:stretch>
            </p:blipFill>
            <p:spPr>
              <a:xfrm>
                <a:off x="9908631" y="3010077"/>
                <a:ext cx="291600" cy="30899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60" name="Ink 2059">
                <a:extLst>
                  <a:ext uri="{FF2B5EF4-FFF2-40B4-BE49-F238E27FC236}">
                    <a16:creationId xmlns:a16="http://schemas.microsoft.com/office/drawing/2014/main" id="{343D21D0-C088-661E-65D9-859B08732841}"/>
                  </a:ext>
                </a:extLst>
              </p14:cNvPr>
              <p14:cNvContentPartPr/>
              <p14:nvPr/>
            </p14:nvContentPartPr>
            <p14:xfrm>
              <a:off x="9940671" y="3160622"/>
              <a:ext cx="360" cy="360"/>
            </p14:xfrm>
          </p:contentPart>
        </mc:Choice>
        <mc:Fallback xmlns="">
          <p:pic>
            <p:nvPicPr>
              <p:cNvPr id="2060" name="Ink 2059">
                <a:extLst>
                  <a:ext uri="{FF2B5EF4-FFF2-40B4-BE49-F238E27FC236}">
                    <a16:creationId xmlns:a16="http://schemas.microsoft.com/office/drawing/2014/main" id="{343D21D0-C088-661E-65D9-859B08732841}"/>
                  </a:ext>
                </a:extLst>
              </p:cNvPr>
              <p:cNvPicPr/>
              <p:nvPr/>
            </p:nvPicPr>
            <p:blipFill>
              <a:blip r:embed="rId6"/>
              <a:stretch>
                <a:fillRect/>
              </a:stretch>
            </p:blipFill>
            <p:spPr>
              <a:xfrm>
                <a:off x="9868671" y="30166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061" name="Ink 2060">
                <a:extLst>
                  <a:ext uri="{FF2B5EF4-FFF2-40B4-BE49-F238E27FC236}">
                    <a16:creationId xmlns:a16="http://schemas.microsoft.com/office/drawing/2014/main" id="{237177AE-AD8F-6D77-20BA-DDFC7C6DF9D2}"/>
                  </a:ext>
                </a:extLst>
              </p14:cNvPr>
              <p14:cNvContentPartPr/>
              <p14:nvPr/>
            </p14:nvContentPartPr>
            <p14:xfrm>
              <a:off x="9792711" y="3163142"/>
              <a:ext cx="34920" cy="3600"/>
            </p14:xfrm>
          </p:contentPart>
        </mc:Choice>
        <mc:Fallback xmlns="">
          <p:pic>
            <p:nvPicPr>
              <p:cNvPr id="2061" name="Ink 2060">
                <a:extLst>
                  <a:ext uri="{FF2B5EF4-FFF2-40B4-BE49-F238E27FC236}">
                    <a16:creationId xmlns:a16="http://schemas.microsoft.com/office/drawing/2014/main" id="{237177AE-AD8F-6D77-20BA-DDFC7C6DF9D2}"/>
                  </a:ext>
                </a:extLst>
              </p:cNvPr>
              <p:cNvPicPr/>
              <p:nvPr/>
            </p:nvPicPr>
            <p:blipFill>
              <a:blip r:embed="rId59"/>
              <a:stretch>
                <a:fillRect/>
              </a:stretch>
            </p:blipFill>
            <p:spPr>
              <a:xfrm>
                <a:off x="9721446" y="3019142"/>
                <a:ext cx="177094"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062" name="Ink 2061">
                <a:extLst>
                  <a:ext uri="{FF2B5EF4-FFF2-40B4-BE49-F238E27FC236}">
                    <a16:creationId xmlns:a16="http://schemas.microsoft.com/office/drawing/2014/main" id="{97E18E27-9D1B-133A-B440-BF9DC8A21A2C}"/>
                  </a:ext>
                </a:extLst>
              </p14:cNvPr>
              <p14:cNvContentPartPr/>
              <p14:nvPr/>
            </p14:nvContentPartPr>
            <p14:xfrm>
              <a:off x="9728271" y="3169622"/>
              <a:ext cx="50040" cy="9720"/>
            </p14:xfrm>
          </p:contentPart>
        </mc:Choice>
        <mc:Fallback xmlns="">
          <p:pic>
            <p:nvPicPr>
              <p:cNvPr id="2062" name="Ink 2061">
                <a:extLst>
                  <a:ext uri="{FF2B5EF4-FFF2-40B4-BE49-F238E27FC236}">
                    <a16:creationId xmlns:a16="http://schemas.microsoft.com/office/drawing/2014/main" id="{97E18E27-9D1B-133A-B440-BF9DC8A21A2C}"/>
                  </a:ext>
                </a:extLst>
              </p:cNvPr>
              <p:cNvPicPr/>
              <p:nvPr/>
            </p:nvPicPr>
            <p:blipFill>
              <a:blip r:embed="rId61"/>
              <a:stretch>
                <a:fillRect/>
              </a:stretch>
            </p:blipFill>
            <p:spPr>
              <a:xfrm>
                <a:off x="9655749" y="3025622"/>
                <a:ext cx="194721"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063" name="Ink 2062">
                <a:extLst>
                  <a:ext uri="{FF2B5EF4-FFF2-40B4-BE49-F238E27FC236}">
                    <a16:creationId xmlns:a16="http://schemas.microsoft.com/office/drawing/2014/main" id="{2A04BCF5-7065-D68C-B8C8-8EE0947CD4D1}"/>
                  </a:ext>
                </a:extLst>
              </p14:cNvPr>
              <p14:cNvContentPartPr/>
              <p14:nvPr/>
            </p14:nvContentPartPr>
            <p14:xfrm>
              <a:off x="9541431" y="3215342"/>
              <a:ext cx="39960" cy="3600"/>
            </p14:xfrm>
          </p:contentPart>
        </mc:Choice>
        <mc:Fallback xmlns="">
          <p:pic>
            <p:nvPicPr>
              <p:cNvPr id="2063" name="Ink 2062">
                <a:extLst>
                  <a:ext uri="{FF2B5EF4-FFF2-40B4-BE49-F238E27FC236}">
                    <a16:creationId xmlns:a16="http://schemas.microsoft.com/office/drawing/2014/main" id="{2A04BCF5-7065-D68C-B8C8-8EE0947CD4D1}"/>
                  </a:ext>
                </a:extLst>
              </p:cNvPr>
              <p:cNvPicPr/>
              <p:nvPr/>
            </p:nvPicPr>
            <p:blipFill>
              <a:blip r:embed="rId63"/>
              <a:stretch>
                <a:fillRect/>
              </a:stretch>
            </p:blipFill>
            <p:spPr>
              <a:xfrm>
                <a:off x="9468776" y="3071342"/>
                <a:ext cx="184906"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064" name="Ink 2063">
                <a:extLst>
                  <a:ext uri="{FF2B5EF4-FFF2-40B4-BE49-F238E27FC236}">
                    <a16:creationId xmlns:a16="http://schemas.microsoft.com/office/drawing/2014/main" id="{0897F99C-0F4C-C398-15E8-C8B3EEB2F3D1}"/>
                  </a:ext>
                </a:extLst>
              </p14:cNvPr>
              <p14:cNvContentPartPr/>
              <p14:nvPr/>
            </p14:nvContentPartPr>
            <p14:xfrm>
              <a:off x="9233631" y="3238742"/>
              <a:ext cx="360" cy="360"/>
            </p14:xfrm>
          </p:contentPart>
        </mc:Choice>
        <mc:Fallback xmlns="">
          <p:pic>
            <p:nvPicPr>
              <p:cNvPr id="2064" name="Ink 2063">
                <a:extLst>
                  <a:ext uri="{FF2B5EF4-FFF2-40B4-BE49-F238E27FC236}">
                    <a16:creationId xmlns:a16="http://schemas.microsoft.com/office/drawing/2014/main" id="{0897F99C-0F4C-C398-15E8-C8B3EEB2F3D1}"/>
                  </a:ext>
                </a:extLst>
              </p:cNvPr>
              <p:cNvPicPr/>
              <p:nvPr/>
            </p:nvPicPr>
            <p:blipFill>
              <a:blip r:embed="rId6"/>
              <a:stretch>
                <a:fillRect/>
              </a:stretch>
            </p:blipFill>
            <p:spPr>
              <a:xfrm>
                <a:off x="9161631" y="30947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2065" name="Ink 2064">
                <a:extLst>
                  <a:ext uri="{FF2B5EF4-FFF2-40B4-BE49-F238E27FC236}">
                    <a16:creationId xmlns:a16="http://schemas.microsoft.com/office/drawing/2014/main" id="{5E8CF46A-4851-0278-75CE-402B5A731EEA}"/>
                  </a:ext>
                </a:extLst>
              </p14:cNvPr>
              <p14:cNvContentPartPr/>
              <p14:nvPr/>
            </p14:nvContentPartPr>
            <p14:xfrm>
              <a:off x="9061191" y="3250982"/>
              <a:ext cx="52200" cy="360"/>
            </p14:xfrm>
          </p:contentPart>
        </mc:Choice>
        <mc:Fallback xmlns="">
          <p:pic>
            <p:nvPicPr>
              <p:cNvPr id="2065" name="Ink 2064">
                <a:extLst>
                  <a:ext uri="{FF2B5EF4-FFF2-40B4-BE49-F238E27FC236}">
                    <a16:creationId xmlns:a16="http://schemas.microsoft.com/office/drawing/2014/main" id="{5E8CF46A-4851-0278-75CE-402B5A731EEA}"/>
                  </a:ext>
                </a:extLst>
              </p:cNvPr>
              <p:cNvPicPr/>
              <p:nvPr/>
            </p:nvPicPr>
            <p:blipFill>
              <a:blip r:embed="rId66"/>
              <a:stretch>
                <a:fillRect/>
              </a:stretch>
            </p:blipFill>
            <p:spPr>
              <a:xfrm>
                <a:off x="8989191" y="3106982"/>
                <a:ext cx="1958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2066" name="Ink 2065">
                <a:extLst>
                  <a:ext uri="{FF2B5EF4-FFF2-40B4-BE49-F238E27FC236}">
                    <a16:creationId xmlns:a16="http://schemas.microsoft.com/office/drawing/2014/main" id="{E87603C9-5DF8-96F3-6AE7-78BAB295C606}"/>
                  </a:ext>
                </a:extLst>
              </p14:cNvPr>
              <p14:cNvContentPartPr/>
              <p14:nvPr/>
            </p14:nvContentPartPr>
            <p14:xfrm>
              <a:off x="9035631" y="3250982"/>
              <a:ext cx="360" cy="360"/>
            </p14:xfrm>
          </p:contentPart>
        </mc:Choice>
        <mc:Fallback xmlns="">
          <p:pic>
            <p:nvPicPr>
              <p:cNvPr id="2066" name="Ink 2065">
                <a:extLst>
                  <a:ext uri="{FF2B5EF4-FFF2-40B4-BE49-F238E27FC236}">
                    <a16:creationId xmlns:a16="http://schemas.microsoft.com/office/drawing/2014/main" id="{E87603C9-5DF8-96F3-6AE7-78BAB295C606}"/>
                  </a:ext>
                </a:extLst>
              </p:cNvPr>
              <p:cNvPicPr/>
              <p:nvPr/>
            </p:nvPicPr>
            <p:blipFill>
              <a:blip r:embed="rId6"/>
              <a:stretch>
                <a:fillRect/>
              </a:stretch>
            </p:blipFill>
            <p:spPr>
              <a:xfrm>
                <a:off x="8963631" y="31069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067" name="Ink 2066">
                <a:extLst>
                  <a:ext uri="{FF2B5EF4-FFF2-40B4-BE49-F238E27FC236}">
                    <a16:creationId xmlns:a16="http://schemas.microsoft.com/office/drawing/2014/main" id="{E865A912-7BA7-1FA4-A34B-9F00B9504204}"/>
                  </a:ext>
                </a:extLst>
              </p14:cNvPr>
              <p14:cNvContentPartPr/>
              <p14:nvPr/>
            </p14:nvContentPartPr>
            <p14:xfrm>
              <a:off x="9074511" y="3241622"/>
              <a:ext cx="360" cy="360"/>
            </p14:xfrm>
          </p:contentPart>
        </mc:Choice>
        <mc:Fallback xmlns="">
          <p:pic>
            <p:nvPicPr>
              <p:cNvPr id="2067" name="Ink 2066">
                <a:extLst>
                  <a:ext uri="{FF2B5EF4-FFF2-40B4-BE49-F238E27FC236}">
                    <a16:creationId xmlns:a16="http://schemas.microsoft.com/office/drawing/2014/main" id="{E865A912-7BA7-1FA4-A34B-9F00B9504204}"/>
                  </a:ext>
                </a:extLst>
              </p:cNvPr>
              <p:cNvPicPr/>
              <p:nvPr/>
            </p:nvPicPr>
            <p:blipFill>
              <a:blip r:embed="rId6"/>
              <a:stretch>
                <a:fillRect/>
              </a:stretch>
            </p:blipFill>
            <p:spPr>
              <a:xfrm>
                <a:off x="9002511" y="30976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2068" name="Ink 2067">
                <a:extLst>
                  <a:ext uri="{FF2B5EF4-FFF2-40B4-BE49-F238E27FC236}">
                    <a16:creationId xmlns:a16="http://schemas.microsoft.com/office/drawing/2014/main" id="{469D990F-9E63-C8A2-1D2A-ACC0BC837EB3}"/>
                  </a:ext>
                </a:extLst>
              </p14:cNvPr>
              <p14:cNvContentPartPr/>
              <p14:nvPr/>
            </p14:nvContentPartPr>
            <p14:xfrm>
              <a:off x="9077391" y="3239102"/>
              <a:ext cx="360" cy="360"/>
            </p14:xfrm>
          </p:contentPart>
        </mc:Choice>
        <mc:Fallback xmlns="">
          <p:pic>
            <p:nvPicPr>
              <p:cNvPr id="2068" name="Ink 2067">
                <a:extLst>
                  <a:ext uri="{FF2B5EF4-FFF2-40B4-BE49-F238E27FC236}">
                    <a16:creationId xmlns:a16="http://schemas.microsoft.com/office/drawing/2014/main" id="{469D990F-9E63-C8A2-1D2A-ACC0BC837EB3}"/>
                  </a:ext>
                </a:extLst>
              </p:cNvPr>
              <p:cNvPicPr/>
              <p:nvPr/>
            </p:nvPicPr>
            <p:blipFill>
              <a:blip r:embed="rId6"/>
              <a:stretch>
                <a:fillRect/>
              </a:stretch>
            </p:blipFill>
            <p:spPr>
              <a:xfrm>
                <a:off x="9005391" y="3095102"/>
                <a:ext cx="144000" cy="288000"/>
              </a:xfrm>
              <a:prstGeom prst="rect">
                <a:avLst/>
              </a:prstGeom>
            </p:spPr>
          </p:pic>
        </mc:Fallback>
      </mc:AlternateContent>
    </p:spTree>
    <p:extLst>
      <p:ext uri="{BB962C8B-B14F-4D97-AF65-F5344CB8AC3E}">
        <p14:creationId xmlns:p14="http://schemas.microsoft.com/office/powerpoint/2010/main" val="4016854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 stake (Combat bait fipronil) placed along foundation of building.  ">
            <a:extLst>
              <a:ext uri="{FF2B5EF4-FFF2-40B4-BE49-F238E27FC236}">
                <a16:creationId xmlns:a16="http://schemas.microsoft.com/office/drawing/2014/main" id="{B15E7A4F-AC5B-9838-381B-C3F6DDB9C2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064"/>
          <a:stretch/>
        </p:blipFill>
        <p:spPr bwMode="auto">
          <a:xfrm>
            <a:off x="152401" y="217714"/>
            <a:ext cx="5160666" cy="3211286"/>
          </a:xfrm>
          <a:prstGeom prst="rect">
            <a:avLst/>
          </a:prstGeom>
          <a:solidFill>
            <a:srgbClr val="FFFFFF"/>
          </a:solidFill>
          <a:ln w="50800">
            <a:solidFill>
              <a:schemeClr val="bg1"/>
            </a:solidFill>
          </a:ln>
        </p:spPr>
      </p:pic>
      <p:pic>
        <p:nvPicPr>
          <p:cNvPr id="2052" name="Picture 4">
            <a:extLst>
              <a:ext uri="{FF2B5EF4-FFF2-40B4-BE49-F238E27FC236}">
                <a16:creationId xmlns:a16="http://schemas.microsoft.com/office/drawing/2014/main" id="{B72ADA8D-E0E3-61D1-3830-967F98E496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25" b="7525"/>
          <a:stretch/>
        </p:blipFill>
        <p:spPr bwMode="auto">
          <a:xfrm>
            <a:off x="152400" y="3429000"/>
            <a:ext cx="5160666" cy="3292475"/>
          </a:xfrm>
          <a:prstGeom prst="rect">
            <a:avLst/>
          </a:prstGeom>
          <a:solidFill>
            <a:srgbClr val="FFFFFF"/>
          </a:solidFill>
          <a:ln w="50800">
            <a:solidFill>
              <a:schemeClr val="bg1"/>
            </a:solidFill>
          </a:ln>
        </p:spPr>
      </p:pic>
      <p:sp>
        <p:nvSpPr>
          <p:cNvPr id="3" name="Content Placeholder 2">
            <a:extLst>
              <a:ext uri="{FF2B5EF4-FFF2-40B4-BE49-F238E27FC236}">
                <a16:creationId xmlns:a16="http://schemas.microsoft.com/office/drawing/2014/main" id="{9B555059-E10B-D829-21EC-FC1F5CB65783}"/>
              </a:ext>
            </a:extLst>
          </p:cNvPr>
          <p:cNvSpPr>
            <a:spLocks noGrp="1"/>
          </p:cNvSpPr>
          <p:nvPr>
            <p:ph idx="16"/>
          </p:nvPr>
        </p:nvSpPr>
        <p:spPr>
          <a:xfrm>
            <a:off x="5677988" y="2126166"/>
            <a:ext cx="5675811" cy="4050796"/>
          </a:xfrm>
        </p:spPr>
        <p:txBody>
          <a:bodyPr>
            <a:normAutofit/>
          </a:bodyPr>
          <a:lstStyle/>
          <a:p>
            <a:r>
              <a:rPr lang="en-US" dirty="0"/>
              <a:t>Can reduce exposure and risks to people, nontarget organisms, and environment</a:t>
            </a:r>
          </a:p>
          <a:p>
            <a:pPr lvl="1"/>
            <a:endParaRPr lang="en-US" dirty="0"/>
          </a:p>
          <a:p>
            <a:r>
              <a:rPr lang="en-US" dirty="0"/>
              <a:t>Highly toxic active ingredients formulated in a bait station can be a less toxic pesticide</a:t>
            </a:r>
          </a:p>
        </p:txBody>
      </p:sp>
      <p:sp>
        <p:nvSpPr>
          <p:cNvPr id="2" name="Title 1">
            <a:extLst>
              <a:ext uri="{FF2B5EF4-FFF2-40B4-BE49-F238E27FC236}">
                <a16:creationId xmlns:a16="http://schemas.microsoft.com/office/drawing/2014/main" id="{1A31704F-51C9-B5F9-6612-B7E111787F12}"/>
              </a:ext>
            </a:extLst>
          </p:cNvPr>
          <p:cNvSpPr>
            <a:spLocks noGrp="1"/>
          </p:cNvSpPr>
          <p:nvPr>
            <p:ph type="title"/>
          </p:nvPr>
        </p:nvSpPr>
        <p:spPr>
          <a:xfrm>
            <a:off x="5677988" y="681037"/>
            <a:ext cx="5675811" cy="1325563"/>
          </a:xfrm>
        </p:spPr>
        <p:txBody>
          <a:bodyPr anchor="t">
            <a:normAutofit/>
          </a:bodyPr>
          <a:lstStyle/>
          <a:p>
            <a:r>
              <a:rPr lang="en-US" dirty="0"/>
              <a:t>Pesticide formulation</a:t>
            </a:r>
          </a:p>
        </p:txBody>
      </p:sp>
    </p:spTree>
    <p:extLst>
      <p:ext uri="{BB962C8B-B14F-4D97-AF65-F5344CB8AC3E}">
        <p14:creationId xmlns:p14="http://schemas.microsoft.com/office/powerpoint/2010/main" val="2224819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fer Brand 16 oz. Horticultural and Dormant Spray Oil Concentrate">
            <a:extLst>
              <a:ext uri="{FF2B5EF4-FFF2-40B4-BE49-F238E27FC236}">
                <a16:creationId xmlns:a16="http://schemas.microsoft.com/office/drawing/2014/main" id="{D65AA3D5-2E29-FB14-1279-E1B2EC56C2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868034"/>
            <a:ext cx="5137806" cy="5137806"/>
          </a:xfrm>
          <a:prstGeom prst="rect">
            <a:avLst/>
          </a:prstGeom>
          <a:solidFill>
            <a:srgbClr val="FFFFFF"/>
          </a:solidFill>
          <a:ln w="50800">
            <a:solidFill>
              <a:schemeClr val="bg1"/>
            </a:solidFill>
          </a:ln>
        </p:spPr>
      </p:pic>
      <p:sp>
        <p:nvSpPr>
          <p:cNvPr id="3" name="Content Placeholder 2">
            <a:extLst>
              <a:ext uri="{FF2B5EF4-FFF2-40B4-BE49-F238E27FC236}">
                <a16:creationId xmlns:a16="http://schemas.microsoft.com/office/drawing/2014/main" id="{487AD701-7074-53AB-D032-7B7B21366419}"/>
              </a:ext>
            </a:extLst>
          </p:cNvPr>
          <p:cNvSpPr>
            <a:spLocks noGrp="1"/>
          </p:cNvSpPr>
          <p:nvPr>
            <p:ph idx="16"/>
          </p:nvPr>
        </p:nvSpPr>
        <p:spPr>
          <a:xfrm>
            <a:off x="5677988" y="1678329"/>
            <a:ext cx="5675811" cy="4498634"/>
          </a:xfrm>
        </p:spPr>
        <p:txBody>
          <a:bodyPr>
            <a:normAutofit lnSpcReduction="10000"/>
          </a:bodyPr>
          <a:lstStyle/>
          <a:p>
            <a:r>
              <a:rPr lang="en-US" dirty="0"/>
              <a:t>Soaps and oils </a:t>
            </a:r>
          </a:p>
          <a:p>
            <a:pPr lvl="1"/>
            <a:r>
              <a:rPr lang="en-US" dirty="0"/>
              <a:t>Labeled for use as pesticides!</a:t>
            </a:r>
          </a:p>
          <a:p>
            <a:pPr lvl="1"/>
            <a:r>
              <a:rPr lang="en-US" dirty="0"/>
              <a:t>Petroleum based oils or plant-based oils</a:t>
            </a:r>
          </a:p>
          <a:p>
            <a:pPr lvl="1"/>
            <a:endParaRPr lang="en-US" sz="2000" dirty="0"/>
          </a:p>
          <a:p>
            <a:r>
              <a:rPr lang="en-US" dirty="0"/>
              <a:t>Microbial products</a:t>
            </a:r>
          </a:p>
          <a:p>
            <a:pPr lvl="1"/>
            <a:r>
              <a:rPr lang="en-US" i="1" dirty="0"/>
              <a:t>Bacillus thuringiensis var. </a:t>
            </a:r>
            <a:r>
              <a:rPr lang="en-US" i="1" dirty="0" err="1"/>
              <a:t>kurstaki</a:t>
            </a:r>
            <a:r>
              <a:rPr lang="en-US" i="1" dirty="0"/>
              <a:t> </a:t>
            </a:r>
            <a:r>
              <a:rPr lang="en-US" dirty="0"/>
              <a:t>and</a:t>
            </a:r>
            <a:r>
              <a:rPr lang="en-US" i="1" dirty="0"/>
              <a:t> </a:t>
            </a:r>
            <a:r>
              <a:rPr lang="en-US" b="0" i="1" dirty="0" err="1">
                <a:effectLst/>
              </a:rPr>
              <a:t>aizawa</a:t>
            </a:r>
            <a:r>
              <a:rPr lang="en-US" i="1" dirty="0"/>
              <a:t>– </a:t>
            </a:r>
            <a:r>
              <a:rPr lang="en-US" dirty="0"/>
              <a:t>for caterpillars </a:t>
            </a:r>
            <a:endParaRPr lang="en-US" i="1" dirty="0"/>
          </a:p>
          <a:p>
            <a:pPr lvl="1"/>
            <a:r>
              <a:rPr lang="en-US" i="1" dirty="0"/>
              <a:t>Bacillus thuringiensis var. </a:t>
            </a:r>
            <a:r>
              <a:rPr lang="en-US" i="1" dirty="0" err="1"/>
              <a:t>israelensis</a:t>
            </a:r>
            <a:r>
              <a:rPr lang="en-US" i="1" dirty="0"/>
              <a:t> – </a:t>
            </a:r>
            <a:r>
              <a:rPr lang="en-US" dirty="0"/>
              <a:t>for mosquito, gnat, and fly larvae </a:t>
            </a:r>
          </a:p>
          <a:p>
            <a:pPr lvl="1"/>
            <a:r>
              <a:rPr lang="en-US" dirty="0"/>
              <a:t>Spinosad – for caterpillars, thrips, leafrollers and leaf miners </a:t>
            </a:r>
          </a:p>
        </p:txBody>
      </p:sp>
      <p:sp>
        <p:nvSpPr>
          <p:cNvPr id="4" name="Title 3">
            <a:extLst>
              <a:ext uri="{FF2B5EF4-FFF2-40B4-BE49-F238E27FC236}">
                <a16:creationId xmlns:a16="http://schemas.microsoft.com/office/drawing/2014/main" id="{1CF80D99-42FD-F0F5-C6CD-115D358A5B97}"/>
              </a:ext>
            </a:extLst>
          </p:cNvPr>
          <p:cNvSpPr>
            <a:spLocks noGrp="1"/>
          </p:cNvSpPr>
          <p:nvPr>
            <p:ph type="title"/>
          </p:nvPr>
        </p:nvSpPr>
        <p:spPr>
          <a:xfrm>
            <a:off x="5677988" y="681038"/>
            <a:ext cx="5675811" cy="997292"/>
          </a:xfrm>
        </p:spPr>
        <p:txBody>
          <a:bodyPr anchor="t">
            <a:normAutofit/>
          </a:bodyPr>
          <a:lstStyle/>
          <a:p>
            <a:r>
              <a:rPr lang="en-US" dirty="0"/>
              <a:t>Less toxic pesticides</a:t>
            </a:r>
          </a:p>
        </p:txBody>
      </p:sp>
    </p:spTree>
    <p:extLst>
      <p:ext uri="{BB962C8B-B14F-4D97-AF65-F5344CB8AC3E}">
        <p14:creationId xmlns:p14="http://schemas.microsoft.com/office/powerpoint/2010/main" val="875833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3077-B0AE-F4E9-AD9E-B41828B77832}"/>
              </a:ext>
            </a:extLst>
          </p:cNvPr>
          <p:cNvSpPr>
            <a:spLocks noGrp="1"/>
          </p:cNvSpPr>
          <p:nvPr>
            <p:ph type="title"/>
          </p:nvPr>
        </p:nvSpPr>
        <p:spPr/>
        <p:txBody>
          <a:bodyPr/>
          <a:lstStyle/>
          <a:p>
            <a:r>
              <a:rPr lang="en-US"/>
              <a:t>Other less toxic pesticides</a:t>
            </a:r>
          </a:p>
        </p:txBody>
      </p:sp>
      <p:sp>
        <p:nvSpPr>
          <p:cNvPr id="4" name="Content Placeholder 3">
            <a:extLst>
              <a:ext uri="{FF2B5EF4-FFF2-40B4-BE49-F238E27FC236}">
                <a16:creationId xmlns:a16="http://schemas.microsoft.com/office/drawing/2014/main" id="{5AF170EC-305C-31D1-974B-00F378BC3E12}"/>
              </a:ext>
            </a:extLst>
          </p:cNvPr>
          <p:cNvSpPr>
            <a:spLocks noGrp="1"/>
          </p:cNvSpPr>
          <p:nvPr>
            <p:ph idx="1"/>
          </p:nvPr>
        </p:nvSpPr>
        <p:spPr/>
        <p:txBody>
          <a:bodyPr/>
          <a:lstStyle/>
          <a:p>
            <a:pPr>
              <a:lnSpc>
                <a:spcPct val="100000"/>
              </a:lnSpc>
            </a:pPr>
            <a:r>
              <a:rPr lang="en-US" sz="2800" dirty="0"/>
              <a:t>Insecticides</a:t>
            </a:r>
            <a:r>
              <a:rPr lang="en-US" dirty="0"/>
              <a:t>:</a:t>
            </a:r>
          </a:p>
          <a:p>
            <a:pPr lvl="1">
              <a:lnSpc>
                <a:spcPct val="100000"/>
              </a:lnSpc>
            </a:pPr>
            <a:r>
              <a:rPr lang="en-US" sz="2400" b="1" dirty="0"/>
              <a:t>Borate </a:t>
            </a:r>
            <a:r>
              <a:rPr lang="en-US" sz="2400" dirty="0"/>
              <a:t>(Boric acid or borax)</a:t>
            </a:r>
          </a:p>
          <a:p>
            <a:pPr lvl="1">
              <a:lnSpc>
                <a:spcPct val="100000"/>
              </a:lnSpc>
            </a:pPr>
            <a:r>
              <a:rPr lang="en-US" sz="2400" b="1" dirty="0"/>
              <a:t>Pyrethrins</a:t>
            </a:r>
            <a:r>
              <a:rPr lang="en-US" sz="2400" dirty="0"/>
              <a:t> – from chrysanthemum flowers</a:t>
            </a:r>
          </a:p>
          <a:p>
            <a:pPr lvl="1">
              <a:lnSpc>
                <a:spcPct val="100000"/>
              </a:lnSpc>
            </a:pPr>
            <a:endParaRPr lang="en-US" dirty="0"/>
          </a:p>
          <a:p>
            <a:pPr>
              <a:lnSpc>
                <a:spcPct val="100000"/>
              </a:lnSpc>
            </a:pPr>
            <a:r>
              <a:rPr lang="en-US" sz="2800" dirty="0"/>
              <a:t>Fungicides: </a:t>
            </a:r>
          </a:p>
          <a:p>
            <a:pPr lvl="1">
              <a:lnSpc>
                <a:spcPct val="100000"/>
              </a:lnSpc>
            </a:pPr>
            <a:r>
              <a:rPr lang="en-US" sz="2400" b="1" dirty="0"/>
              <a:t>Copper formulations</a:t>
            </a:r>
          </a:p>
          <a:p>
            <a:pPr lvl="1">
              <a:lnSpc>
                <a:spcPct val="100000"/>
              </a:lnSpc>
            </a:pPr>
            <a:r>
              <a:rPr lang="en-US" sz="2400" b="1" dirty="0"/>
              <a:t>Sulfur</a:t>
            </a:r>
          </a:p>
          <a:p>
            <a:pPr marL="457200" lvl="1" indent="0">
              <a:buNone/>
            </a:pPr>
            <a:endParaRPr lang="en-US" dirty="0"/>
          </a:p>
        </p:txBody>
      </p:sp>
      <p:pic>
        <p:nvPicPr>
          <p:cNvPr id="25602" name="Picture 2" descr="Bond Pyrethrin garden insect spray concenrate">
            <a:extLst>
              <a:ext uri="{FF2B5EF4-FFF2-40B4-BE49-F238E27FC236}">
                <a16:creationId xmlns:a16="http://schemas.microsoft.com/office/drawing/2014/main" id="{80D0EE1C-F6B1-6ABE-4C03-2C9B7FAA7FC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715"/>
          <a:stretch/>
        </p:blipFill>
        <p:spPr bwMode="auto">
          <a:xfrm>
            <a:off x="7639917" y="617803"/>
            <a:ext cx="1868679" cy="31465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onterey Bug Buster 0 concentrate">
            <a:extLst>
              <a:ext uri="{FF2B5EF4-FFF2-40B4-BE49-F238E27FC236}">
                <a16:creationId xmlns:a16="http://schemas.microsoft.com/office/drawing/2014/main" id="{D5ED0A2D-3EC9-735D-AAB5-D3A0DA70EC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87697" y="494222"/>
            <a:ext cx="1666103" cy="3191801"/>
          </a:xfrm>
          <a:prstGeom prst="rect">
            <a:avLst/>
          </a:prstGeom>
        </p:spPr>
      </p:pic>
      <p:pic>
        <p:nvPicPr>
          <p:cNvPr id="12" name="Picture 11" descr="Captain Jacks Copper Fungicide concentrate ">
            <a:extLst>
              <a:ext uri="{FF2B5EF4-FFF2-40B4-BE49-F238E27FC236}">
                <a16:creationId xmlns:a16="http://schemas.microsoft.com/office/drawing/2014/main" id="{AFA2920F-F988-9572-740E-58D1308C53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73825" y="3272711"/>
            <a:ext cx="1500788" cy="2904252"/>
          </a:xfrm>
          <a:prstGeom prst="rect">
            <a:avLst/>
          </a:prstGeom>
        </p:spPr>
      </p:pic>
      <p:pic>
        <p:nvPicPr>
          <p:cNvPr id="13" name="Picture 12" descr="Bonide sulfur plant fungicide in orange bag">
            <a:extLst>
              <a:ext uri="{FF2B5EF4-FFF2-40B4-BE49-F238E27FC236}">
                <a16:creationId xmlns:a16="http://schemas.microsoft.com/office/drawing/2014/main" id="{8CABE692-B88C-7F0A-3465-3E7B40531E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30775" y="3764321"/>
            <a:ext cx="1782181" cy="2225510"/>
          </a:xfrm>
          <a:prstGeom prst="rect">
            <a:avLst/>
          </a:prstGeom>
        </p:spPr>
      </p:pic>
    </p:spTree>
    <p:extLst>
      <p:ext uri="{BB962C8B-B14F-4D97-AF65-F5344CB8AC3E}">
        <p14:creationId xmlns:p14="http://schemas.microsoft.com/office/powerpoint/2010/main" val="2915557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475FF62-C888-1120-8965-90EAE1F0C703}"/>
              </a:ext>
            </a:extLst>
          </p:cNvPr>
          <p:cNvSpPr>
            <a:spLocks noGrp="1"/>
          </p:cNvSpPr>
          <p:nvPr>
            <p:ph type="pic" idx="13"/>
          </p:nvPr>
        </p:nvSpPr>
        <p:spPr/>
        <p:txBody>
          <a:bodyPr/>
          <a:lstStyle/>
          <a:p>
            <a:endParaRPr lang="en-US"/>
          </a:p>
        </p:txBody>
      </p:sp>
      <p:sp>
        <p:nvSpPr>
          <p:cNvPr id="3" name="Content Placeholder 2">
            <a:extLst>
              <a:ext uri="{FF2B5EF4-FFF2-40B4-BE49-F238E27FC236}">
                <a16:creationId xmlns:a16="http://schemas.microsoft.com/office/drawing/2014/main" id="{0690F86F-2D4E-5ADA-5AD4-75F8AF89B92B}"/>
              </a:ext>
            </a:extLst>
          </p:cNvPr>
          <p:cNvSpPr>
            <a:spLocks noGrp="1"/>
          </p:cNvSpPr>
          <p:nvPr>
            <p:ph idx="15"/>
          </p:nvPr>
        </p:nvSpPr>
        <p:spPr>
          <a:xfrm>
            <a:off x="838201" y="2126166"/>
            <a:ext cx="5080600" cy="4050796"/>
          </a:xfrm>
        </p:spPr>
        <p:txBody>
          <a:bodyPr>
            <a:normAutofit/>
          </a:bodyPr>
          <a:lstStyle/>
          <a:p>
            <a:r>
              <a:rPr lang="en-US" dirty="0"/>
              <a:t>Not tested for safety</a:t>
            </a:r>
          </a:p>
          <a:p>
            <a:endParaRPr lang="en-US" dirty="0"/>
          </a:p>
          <a:p>
            <a:r>
              <a:rPr lang="en-US" dirty="0"/>
              <a:t>No instructions for use </a:t>
            </a:r>
          </a:p>
          <a:p>
            <a:pPr marL="0" indent="0">
              <a:buNone/>
            </a:pPr>
            <a:endParaRPr lang="en-US" dirty="0"/>
          </a:p>
          <a:p>
            <a:r>
              <a:rPr lang="en-US" dirty="0"/>
              <a:t>Can be harmful to people and plants</a:t>
            </a:r>
          </a:p>
          <a:p>
            <a:endParaRPr lang="en-US" dirty="0"/>
          </a:p>
        </p:txBody>
      </p:sp>
      <p:sp>
        <p:nvSpPr>
          <p:cNvPr id="2" name="Title 1">
            <a:extLst>
              <a:ext uri="{FF2B5EF4-FFF2-40B4-BE49-F238E27FC236}">
                <a16:creationId xmlns:a16="http://schemas.microsoft.com/office/drawing/2014/main" id="{2E771021-E6F2-4C5A-DA9A-2C402D37B112}"/>
              </a:ext>
            </a:extLst>
          </p:cNvPr>
          <p:cNvSpPr>
            <a:spLocks noGrp="1"/>
          </p:cNvSpPr>
          <p:nvPr>
            <p:ph type="title"/>
          </p:nvPr>
        </p:nvSpPr>
        <p:spPr/>
        <p:txBody>
          <a:bodyPr/>
          <a:lstStyle/>
          <a:p>
            <a:r>
              <a:rPr lang="en-US" dirty="0"/>
              <a:t>Homemade pesticides</a:t>
            </a:r>
          </a:p>
        </p:txBody>
      </p:sp>
      <p:pic>
        <p:nvPicPr>
          <p:cNvPr id="22" name="Picture 21" descr="A plant in a pot&#10;&#10;Description automatically generated">
            <a:extLst>
              <a:ext uri="{FF2B5EF4-FFF2-40B4-BE49-F238E27FC236}">
                <a16:creationId xmlns:a16="http://schemas.microsoft.com/office/drawing/2014/main" id="{B35B3B8A-E29C-474E-3DCC-E6738CBA02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43586" y="862918"/>
            <a:ext cx="6545174" cy="5080599"/>
          </a:xfrm>
          <a:prstGeom prst="rect">
            <a:avLst/>
          </a:prstGeom>
        </p:spPr>
      </p:pic>
    </p:spTree>
    <p:extLst>
      <p:ext uri="{BB962C8B-B14F-4D97-AF65-F5344CB8AC3E}">
        <p14:creationId xmlns:p14="http://schemas.microsoft.com/office/powerpoint/2010/main" val="2844027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walking by a lake&#10;&#10;Description automatically generated">
            <a:extLst>
              <a:ext uri="{FF2B5EF4-FFF2-40B4-BE49-F238E27FC236}">
                <a16:creationId xmlns:a16="http://schemas.microsoft.com/office/drawing/2014/main" id="{47EBDAFC-085C-5CC5-6A92-8FA1592627CE}"/>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339" r="15327"/>
          <a:stretch/>
        </p:blipFill>
        <p:spPr>
          <a:xfrm>
            <a:off x="6875874" y="133577"/>
            <a:ext cx="5178239" cy="6590846"/>
          </a:xfrm>
        </p:spPr>
      </p:pic>
      <p:sp>
        <p:nvSpPr>
          <p:cNvPr id="4" name="Content Placeholder 3">
            <a:extLst>
              <a:ext uri="{FF2B5EF4-FFF2-40B4-BE49-F238E27FC236}">
                <a16:creationId xmlns:a16="http://schemas.microsoft.com/office/drawing/2014/main" id="{0A6CAFAC-610D-19C1-5E1D-B7618202EDDB}"/>
              </a:ext>
            </a:extLst>
          </p:cNvPr>
          <p:cNvSpPr>
            <a:spLocks noGrp="1"/>
          </p:cNvSpPr>
          <p:nvPr>
            <p:ph idx="15"/>
          </p:nvPr>
        </p:nvSpPr>
        <p:spPr>
          <a:xfrm>
            <a:off x="838200" y="1864426"/>
            <a:ext cx="5372596" cy="4417621"/>
          </a:xfrm>
        </p:spPr>
        <p:txBody>
          <a:bodyPr>
            <a:normAutofit/>
          </a:bodyPr>
          <a:lstStyle/>
          <a:p>
            <a:pPr>
              <a:spcAft>
                <a:spcPts val="1200"/>
              </a:spcAft>
            </a:pPr>
            <a:r>
              <a:rPr lang="en-US" dirty="0"/>
              <a:t>“Safety” depends on toxicity and exposure</a:t>
            </a:r>
          </a:p>
          <a:p>
            <a:pPr>
              <a:spcAft>
                <a:spcPts val="1200"/>
              </a:spcAft>
            </a:pPr>
            <a:r>
              <a:rPr lang="en-US" dirty="0"/>
              <a:t>All chemicals pose the risk of being toxic</a:t>
            </a:r>
          </a:p>
          <a:p>
            <a:r>
              <a:rPr lang="en-US" dirty="0"/>
              <a:t>Reduce risks by following pesticide labels, wearing PPE, and avoiding chemicals that are known to be harmful </a:t>
            </a:r>
          </a:p>
        </p:txBody>
      </p:sp>
      <p:sp>
        <p:nvSpPr>
          <p:cNvPr id="5" name="Title 4">
            <a:extLst>
              <a:ext uri="{FF2B5EF4-FFF2-40B4-BE49-F238E27FC236}">
                <a16:creationId xmlns:a16="http://schemas.microsoft.com/office/drawing/2014/main" id="{054E19B5-0A83-4EF6-3E89-C0A51F9652DC}"/>
              </a:ext>
            </a:extLst>
          </p:cNvPr>
          <p:cNvSpPr>
            <a:spLocks noGrp="1"/>
          </p:cNvSpPr>
          <p:nvPr>
            <p:ph type="title"/>
          </p:nvPr>
        </p:nvSpPr>
        <p:spPr/>
        <p:txBody>
          <a:bodyPr/>
          <a:lstStyle/>
          <a:p>
            <a:r>
              <a:rPr lang="en-US" dirty="0"/>
              <a:t>Take home message</a:t>
            </a:r>
          </a:p>
        </p:txBody>
      </p:sp>
    </p:spTree>
    <p:extLst>
      <p:ext uri="{BB962C8B-B14F-4D97-AF65-F5344CB8AC3E}">
        <p14:creationId xmlns:p14="http://schemas.microsoft.com/office/powerpoint/2010/main" val="137409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07F9-1725-4FAB-25CC-9D2FBEDAA96F}"/>
              </a:ext>
            </a:extLst>
          </p:cNvPr>
          <p:cNvSpPr>
            <a:spLocks noGrp="1"/>
          </p:cNvSpPr>
          <p:nvPr>
            <p:ph type="title"/>
          </p:nvPr>
        </p:nvSpPr>
        <p:spPr/>
        <p:txBody>
          <a:bodyPr/>
          <a:lstStyle/>
          <a:p>
            <a:r>
              <a:rPr lang="en-US" dirty="0"/>
              <a:t>Disclaimers </a:t>
            </a:r>
          </a:p>
        </p:txBody>
      </p:sp>
      <p:sp>
        <p:nvSpPr>
          <p:cNvPr id="3" name="Content Placeholder 2">
            <a:extLst>
              <a:ext uri="{FF2B5EF4-FFF2-40B4-BE49-F238E27FC236}">
                <a16:creationId xmlns:a16="http://schemas.microsoft.com/office/drawing/2014/main" id="{0C0F600D-616A-3C89-D8BB-AC2D9B39E6DE}"/>
              </a:ext>
            </a:extLst>
          </p:cNvPr>
          <p:cNvSpPr>
            <a:spLocks noGrp="1"/>
          </p:cNvSpPr>
          <p:nvPr>
            <p:ph idx="1"/>
          </p:nvPr>
        </p:nvSpPr>
        <p:spPr/>
        <p:txBody>
          <a:bodyPr>
            <a:noAutofit/>
          </a:bodyPr>
          <a:lstStyle/>
          <a:p>
            <a:r>
              <a:rPr lang="en-US" sz="1800" b="1" i="1" dirty="0">
                <a:highlight>
                  <a:srgbClr val="FFFF00"/>
                </a:highlight>
              </a:rPr>
              <a:t>No endorsements of named products are intended, nor is criticism implied of products not mentioned.</a:t>
            </a:r>
            <a:r>
              <a:rPr lang="en-US" sz="1800" i="1" dirty="0">
                <a:highlight>
                  <a:srgbClr val="FFFF00"/>
                </a:highlight>
              </a:rPr>
              <a:t> </a:t>
            </a:r>
            <a:r>
              <a:rPr lang="en-US" sz="1800" i="1" dirty="0"/>
              <a:t>Always read and carefully follow all precautions and safety instructions provided on the pesticide container label, as well as any other regulations regarding the use of pesticides. Not following label directions, even if they conflict with information provided herein, is a violation of state and federal law. </a:t>
            </a:r>
            <a:endParaRPr lang="en-US" sz="1800" b="0" i="1" u="none" strike="noStrike" dirty="0">
              <a:solidFill>
                <a:srgbClr val="000000"/>
              </a:solidFill>
              <a:effectLst/>
            </a:endParaRPr>
          </a:p>
          <a:p>
            <a:r>
              <a:rPr lang="en-US" sz="1800" b="0" i="1" u="none" strike="noStrike" dirty="0">
                <a:solidFill>
                  <a:srgbClr val="000000"/>
                </a:solidFill>
                <a:effectLst/>
              </a:rPr>
              <a:t>The views, thoughts, and opinions expressed are the speaker’s own and do not represent the views, thoughts, and opinions of the University of California. The material and information presented here is for general information purposes only.  The "University of California" name and all forms and abbreviations are the property of its owner and its use does not imply endorsement of or opposition to any specific organization, product, or service.</a:t>
            </a:r>
          </a:p>
          <a:p>
            <a:pPr algn="l"/>
            <a:r>
              <a:rPr lang="en-US" sz="1800" i="1" dirty="0">
                <a:solidFill>
                  <a:srgbClr val="1A1D1E"/>
                </a:solidFill>
              </a:rPr>
              <a:t>I</a:t>
            </a:r>
            <a:r>
              <a:rPr lang="en-US" sz="1800" b="0" i="1" dirty="0">
                <a:solidFill>
                  <a:srgbClr val="1A1D1E"/>
                </a:solidFill>
                <a:effectLst/>
              </a:rPr>
              <a:t>t is the policy of the University of California (UC) and the UC Division of Agriculture &amp; Natural Resources not to engage in discrimination against or harassment of any person in any of its programs or activities.</a:t>
            </a:r>
          </a:p>
          <a:p>
            <a:pPr algn="l"/>
            <a:r>
              <a:rPr lang="en-US" sz="1800" b="0" i="1" dirty="0">
                <a:solidFill>
                  <a:srgbClr val="1A1D1E"/>
                </a:solidFill>
                <a:effectLst/>
              </a:rPr>
              <a:t>Inquiries regarding nondiscrimination policies may be directed to UC ANR, Affirmative Action Compliance &amp; Title IX Officer, University of California, Agriculture and Natural Resources, 2801 Second Street, Davis, CA 95618, (530) 750-1343.</a:t>
            </a:r>
          </a:p>
        </p:txBody>
      </p:sp>
    </p:spTree>
    <p:extLst>
      <p:ext uri="{BB962C8B-B14F-4D97-AF65-F5344CB8AC3E}">
        <p14:creationId xmlns:p14="http://schemas.microsoft.com/office/powerpoint/2010/main" val="2046486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1E8D10-3ADB-9356-6C38-B2791CFF50C5}"/>
              </a:ext>
            </a:extLst>
          </p:cNvPr>
          <p:cNvSpPr>
            <a:spLocks noGrp="1"/>
          </p:cNvSpPr>
          <p:nvPr>
            <p:ph type="title"/>
          </p:nvPr>
        </p:nvSpPr>
        <p:spPr/>
        <p:txBody>
          <a:bodyPr/>
          <a:lstStyle/>
          <a:p>
            <a:r>
              <a:rPr lang="en-US" dirty="0"/>
              <a:t>Resources</a:t>
            </a:r>
          </a:p>
        </p:txBody>
      </p:sp>
      <p:sp>
        <p:nvSpPr>
          <p:cNvPr id="5" name="Text Placeholder 4">
            <a:extLst>
              <a:ext uri="{FF2B5EF4-FFF2-40B4-BE49-F238E27FC236}">
                <a16:creationId xmlns:a16="http://schemas.microsoft.com/office/drawing/2014/main" id="{2A2B6B35-CEBA-34A3-F406-0AF4C38BC8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0862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website&#10;&#10;Description automatically generated">
            <a:extLst>
              <a:ext uri="{FF2B5EF4-FFF2-40B4-BE49-F238E27FC236}">
                <a16:creationId xmlns:a16="http://schemas.microsoft.com/office/drawing/2014/main" id="{F936C5BD-6FB3-8142-9527-C10DE7A2B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28" y="203324"/>
            <a:ext cx="6979271" cy="6451351"/>
          </a:xfrm>
          <a:prstGeom prst="rect">
            <a:avLst/>
          </a:prstGeom>
          <a:ln>
            <a:noFill/>
          </a:ln>
          <a:effectLst>
            <a:outerShdw blurRad="292100" dist="139700" dir="2700000" algn="tl" rotWithShape="0">
              <a:srgbClr val="333333">
                <a:alpha val="65000"/>
              </a:srgbClr>
            </a:outerShdw>
          </a:effectLst>
        </p:spPr>
      </p:pic>
      <p:pic>
        <p:nvPicPr>
          <p:cNvPr id="5" name="Picture 4" descr="A screenshot of a website&#10;&#10;Description automatically generated">
            <a:extLst>
              <a:ext uri="{FF2B5EF4-FFF2-40B4-BE49-F238E27FC236}">
                <a16:creationId xmlns:a16="http://schemas.microsoft.com/office/drawing/2014/main" id="{FE53F829-E72D-1209-957B-1F1474472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445" y="963335"/>
            <a:ext cx="6675464" cy="5862426"/>
          </a:xfrm>
          <a:prstGeom prst="rect">
            <a:avLst/>
          </a:prstGeom>
          <a:ln>
            <a:noFill/>
          </a:ln>
          <a:effectLst>
            <a:outerShdw blurRad="292100" dist="139700" dir="2700000" algn="tl" rotWithShape="0">
              <a:srgbClr val="333333">
                <a:alpha val="65000"/>
              </a:srgbClr>
            </a:outerShdw>
          </a:effectLst>
        </p:spPr>
      </p:pic>
      <p:pic>
        <p:nvPicPr>
          <p:cNvPr id="3" name="Picture 2" descr="A screenshot of a web page&#10;&#10;Description automatically generated">
            <a:extLst>
              <a:ext uri="{FF2B5EF4-FFF2-40B4-BE49-F238E27FC236}">
                <a16:creationId xmlns:a16="http://schemas.microsoft.com/office/drawing/2014/main" id="{21369EF9-7A78-4F47-1D75-0B349F8B1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489" y="374408"/>
            <a:ext cx="7772400" cy="5659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9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4B073-42FC-16E8-516E-E15A27AFB5A7}"/>
              </a:ext>
            </a:extLst>
          </p:cNvPr>
          <p:cNvSpPr>
            <a:spLocks noGrp="1"/>
          </p:cNvSpPr>
          <p:nvPr>
            <p:ph type="title"/>
          </p:nvPr>
        </p:nvSpPr>
        <p:spPr>
          <a:xfrm>
            <a:off x="838200" y="681037"/>
            <a:ext cx="3120342" cy="889855"/>
          </a:xfrm>
        </p:spPr>
        <p:txBody>
          <a:bodyPr>
            <a:normAutofit fontScale="90000"/>
          </a:bodyPr>
          <a:lstStyle/>
          <a:p>
            <a:r>
              <a:rPr lang="en-US" dirty="0"/>
              <a:t>Pesticide Active Ingredient Database</a:t>
            </a:r>
          </a:p>
        </p:txBody>
      </p:sp>
      <p:pic>
        <p:nvPicPr>
          <p:cNvPr id="4" name="Picture 3" descr="A screenshot of a website&#10;&#10;Description automatically generated">
            <a:extLst>
              <a:ext uri="{FF2B5EF4-FFF2-40B4-BE49-F238E27FC236}">
                <a16:creationId xmlns:a16="http://schemas.microsoft.com/office/drawing/2014/main" id="{615AA31D-75F5-CCC0-E964-C3E16C5F7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304" y="335665"/>
            <a:ext cx="7772400" cy="63832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650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0B31-8669-F6CF-5374-5E7DB61DA6CB}"/>
              </a:ext>
            </a:extLst>
          </p:cNvPr>
          <p:cNvSpPr>
            <a:spLocks noGrp="1"/>
          </p:cNvSpPr>
          <p:nvPr>
            <p:ph type="title"/>
          </p:nvPr>
        </p:nvSpPr>
        <p:spPr/>
        <p:txBody>
          <a:bodyPr/>
          <a:lstStyle/>
          <a:p>
            <a:r>
              <a:rPr lang="en-US" dirty="0"/>
              <a:t>What does safe mean?</a:t>
            </a:r>
          </a:p>
        </p:txBody>
      </p:sp>
      <p:sp>
        <p:nvSpPr>
          <p:cNvPr id="3" name="Content Placeholder 2">
            <a:extLst>
              <a:ext uri="{FF2B5EF4-FFF2-40B4-BE49-F238E27FC236}">
                <a16:creationId xmlns:a16="http://schemas.microsoft.com/office/drawing/2014/main" id="{FE027AB6-E97D-F069-8640-2FE1D8D94309}"/>
              </a:ext>
            </a:extLst>
          </p:cNvPr>
          <p:cNvSpPr>
            <a:spLocks noGrp="1"/>
          </p:cNvSpPr>
          <p:nvPr>
            <p:ph idx="1"/>
          </p:nvPr>
        </p:nvSpPr>
        <p:spPr>
          <a:xfrm>
            <a:off x="838200" y="2842351"/>
            <a:ext cx="10515600" cy="3334611"/>
          </a:xfrm>
        </p:spPr>
        <p:txBody>
          <a:bodyPr/>
          <a:lstStyle/>
          <a:p>
            <a:r>
              <a:rPr lang="en-US" dirty="0"/>
              <a:t>Take a moment to think about what the word safe means to you. </a:t>
            </a:r>
          </a:p>
        </p:txBody>
      </p:sp>
    </p:spTree>
    <p:extLst>
      <p:ext uri="{BB962C8B-B14F-4D97-AF65-F5344CB8AC3E}">
        <p14:creationId xmlns:p14="http://schemas.microsoft.com/office/powerpoint/2010/main" val="2835223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2BDE77-C2DF-87A9-B4CF-2977073A7B46}"/>
              </a:ext>
            </a:extLst>
          </p:cNvPr>
          <p:cNvSpPr>
            <a:spLocks noGrp="1"/>
          </p:cNvSpPr>
          <p:nvPr>
            <p:ph sz="half" idx="1"/>
          </p:nvPr>
        </p:nvSpPr>
        <p:spPr>
          <a:xfrm>
            <a:off x="518885" y="2917371"/>
            <a:ext cx="4787096" cy="2577420"/>
          </a:xfrm>
        </p:spPr>
        <p:txBody>
          <a:bodyPr/>
          <a:lstStyle/>
          <a:p>
            <a:pPr lvl="1"/>
            <a:r>
              <a:rPr lang="en-US" dirty="0"/>
              <a:t>Details about the pesticide active ingredient</a:t>
            </a:r>
          </a:p>
          <a:p>
            <a:pPr marL="457200" lvl="1" indent="0">
              <a:buNone/>
            </a:pPr>
            <a:endParaRPr lang="en-US" dirty="0"/>
          </a:p>
          <a:p>
            <a:pPr lvl="1"/>
            <a:r>
              <a:rPr lang="en-US" dirty="0"/>
              <a:t>Toxicity information for commonly available pesticide ingredients </a:t>
            </a:r>
          </a:p>
        </p:txBody>
      </p:sp>
      <p:pic>
        <p:nvPicPr>
          <p:cNvPr id="6" name="Content Placeholder 5" descr="A screenshot of a computer&#10;&#10;Description automatically generated">
            <a:extLst>
              <a:ext uri="{FF2B5EF4-FFF2-40B4-BE49-F238E27FC236}">
                <a16:creationId xmlns:a16="http://schemas.microsoft.com/office/drawing/2014/main" id="{5E736AC7-6577-E3D7-2586-B55F3BCEE4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05981" y="190258"/>
            <a:ext cx="6203848" cy="662212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4B20967-0A47-47C4-9FD5-F9F9ACEC86F1}"/>
              </a:ext>
            </a:extLst>
          </p:cNvPr>
          <p:cNvSpPr>
            <a:spLocks noGrp="1"/>
          </p:cNvSpPr>
          <p:nvPr>
            <p:ph type="title"/>
          </p:nvPr>
        </p:nvSpPr>
        <p:spPr>
          <a:xfrm>
            <a:off x="805544" y="1108887"/>
            <a:ext cx="3120342" cy="889855"/>
          </a:xfrm>
        </p:spPr>
        <p:txBody>
          <a:bodyPr>
            <a:normAutofit fontScale="90000"/>
          </a:bodyPr>
          <a:lstStyle/>
          <a:p>
            <a:r>
              <a:rPr lang="en-US" dirty="0"/>
              <a:t>Pesticide Active Ingredient Database</a:t>
            </a:r>
          </a:p>
        </p:txBody>
      </p:sp>
    </p:spTree>
    <p:extLst>
      <p:ext uri="{BB962C8B-B14F-4D97-AF65-F5344CB8AC3E}">
        <p14:creationId xmlns:p14="http://schemas.microsoft.com/office/powerpoint/2010/main" val="530446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3359B-01B2-BAC7-51A9-E0BDCC14E6FA}"/>
              </a:ext>
            </a:extLst>
          </p:cNvPr>
          <p:cNvSpPr>
            <a:spLocks noGrp="1"/>
          </p:cNvSpPr>
          <p:nvPr>
            <p:ph sz="half" idx="1"/>
          </p:nvPr>
        </p:nvSpPr>
        <p:spPr>
          <a:xfrm>
            <a:off x="274035" y="1792967"/>
            <a:ext cx="4324109" cy="4351338"/>
          </a:xfrm>
        </p:spPr>
        <p:txBody>
          <a:bodyPr>
            <a:normAutofit/>
          </a:bodyPr>
          <a:lstStyle/>
          <a:p>
            <a:r>
              <a:rPr lang="en-US" dirty="0"/>
              <a:t>National Pesticide Information Center </a:t>
            </a:r>
            <a:r>
              <a:rPr lang="en-US" u="sng" dirty="0" err="1">
                <a:solidFill>
                  <a:srgbClr val="005A9E"/>
                </a:solidFill>
              </a:rPr>
              <a:t>npic.orst.edu</a:t>
            </a:r>
            <a:endParaRPr lang="en-US" u="sng" dirty="0">
              <a:solidFill>
                <a:srgbClr val="005A9E"/>
              </a:solidFill>
            </a:endParaRPr>
          </a:p>
          <a:p>
            <a:pPr lvl="1"/>
            <a:r>
              <a:rPr lang="en-US" dirty="0"/>
              <a:t>Free fact sheets with detailed information about many pesticide active ingredients</a:t>
            </a:r>
          </a:p>
          <a:p>
            <a:endParaRPr lang="en-US" sz="2600" dirty="0"/>
          </a:p>
        </p:txBody>
      </p:sp>
      <p:pic>
        <p:nvPicPr>
          <p:cNvPr id="4" name="Picture 3" descr="A screenshot of a computer&#10;&#10;Description automatically generated">
            <a:extLst>
              <a:ext uri="{FF2B5EF4-FFF2-40B4-BE49-F238E27FC236}">
                <a16:creationId xmlns:a16="http://schemas.microsoft.com/office/drawing/2014/main" id="{B202E2E6-D590-108F-D3BE-F9AD5A3EA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00" y="0"/>
            <a:ext cx="7175500" cy="6858000"/>
          </a:xfrm>
          <a:prstGeom prst="rect">
            <a:avLst/>
          </a:prstGeom>
        </p:spPr>
      </p:pic>
      <p:pic>
        <p:nvPicPr>
          <p:cNvPr id="6" name="Picture 5" descr="A screenshot of a page&#10;&#10;Description automatically generated">
            <a:extLst>
              <a:ext uri="{FF2B5EF4-FFF2-40B4-BE49-F238E27FC236}">
                <a16:creationId xmlns:a16="http://schemas.microsoft.com/office/drawing/2014/main" id="{E617E2C4-81CF-D3B8-6E8D-274F77C80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788" y="268611"/>
            <a:ext cx="7772400" cy="6320777"/>
          </a:xfrm>
          <a:prstGeom prst="rect">
            <a:avLst/>
          </a:prstGeom>
        </p:spPr>
      </p:pic>
    </p:spTree>
    <p:extLst>
      <p:ext uri="{BB962C8B-B14F-4D97-AF65-F5344CB8AC3E}">
        <p14:creationId xmlns:p14="http://schemas.microsoft.com/office/powerpoint/2010/main" val="158841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oster of a pest control&#10;&#10;Description automatically generated">
            <a:extLst>
              <a:ext uri="{FF2B5EF4-FFF2-40B4-BE49-F238E27FC236}">
                <a16:creationId xmlns:a16="http://schemas.microsoft.com/office/drawing/2014/main" id="{B8A97428-4878-14CB-C3A4-0E3F6338F4EE}"/>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1681"/>
          <a:stretch/>
        </p:blipFill>
        <p:spPr>
          <a:xfrm>
            <a:off x="152399" y="298603"/>
            <a:ext cx="5364923" cy="6260794"/>
          </a:xfrm>
          <a:noFill/>
        </p:spPr>
      </p:pic>
      <p:pic>
        <p:nvPicPr>
          <p:cNvPr id="8" name="Content Placeholder 7" descr="A poster of insects that are used to kill insects&#10;&#10;Description automatically generated with medium confidence">
            <a:extLst>
              <a:ext uri="{FF2B5EF4-FFF2-40B4-BE49-F238E27FC236}">
                <a16:creationId xmlns:a16="http://schemas.microsoft.com/office/drawing/2014/main" id="{0F5A75BE-28A8-ECA7-3A9B-87C60D1E3042}"/>
              </a:ext>
            </a:extLst>
          </p:cNvPr>
          <p:cNvPicPr>
            <a:picLocks noGrp="1" noChangeAspect="1"/>
          </p:cNvPicPr>
          <p:nvPr>
            <p:ph idx="16"/>
          </p:nvPr>
        </p:nvPicPr>
        <p:blipFill>
          <a:blip r:embed="rId4">
            <a:extLst>
              <a:ext uri="{28A0092B-C50C-407E-A947-70E740481C1C}">
                <a14:useLocalDpi xmlns:a14="http://schemas.microsoft.com/office/drawing/2010/main" val="0"/>
              </a:ext>
            </a:extLst>
          </a:blip>
          <a:stretch>
            <a:fillRect/>
          </a:stretch>
        </p:blipFill>
        <p:spPr>
          <a:xfrm>
            <a:off x="6366532" y="1523999"/>
            <a:ext cx="4298722" cy="5227983"/>
          </a:xfrm>
        </p:spPr>
      </p:pic>
      <p:sp>
        <p:nvSpPr>
          <p:cNvPr id="2" name="Title 1">
            <a:extLst>
              <a:ext uri="{FF2B5EF4-FFF2-40B4-BE49-F238E27FC236}">
                <a16:creationId xmlns:a16="http://schemas.microsoft.com/office/drawing/2014/main" id="{67DEB9FC-5CA9-03C0-AF43-F979FDEE772F}"/>
              </a:ext>
            </a:extLst>
          </p:cNvPr>
          <p:cNvSpPr>
            <a:spLocks noGrp="1"/>
          </p:cNvSpPr>
          <p:nvPr>
            <p:ph type="title"/>
          </p:nvPr>
        </p:nvSpPr>
        <p:spPr>
          <a:xfrm>
            <a:off x="5677988" y="681037"/>
            <a:ext cx="5675811" cy="1325563"/>
          </a:xfrm>
        </p:spPr>
        <p:txBody>
          <a:bodyPr anchor="t">
            <a:normAutofit/>
          </a:bodyPr>
          <a:lstStyle/>
          <a:p>
            <a:r>
              <a:rPr lang="en-US" i="1" dirty="0"/>
              <a:t>Pest Notes </a:t>
            </a:r>
            <a:r>
              <a:rPr lang="en-US" dirty="0"/>
              <a:t>&amp; </a:t>
            </a:r>
            <a:r>
              <a:rPr lang="en-US" i="1" dirty="0"/>
              <a:t>Quick Tips</a:t>
            </a:r>
          </a:p>
        </p:txBody>
      </p:sp>
    </p:spTree>
    <p:extLst>
      <p:ext uri="{BB962C8B-B14F-4D97-AF65-F5344CB8AC3E}">
        <p14:creationId xmlns:p14="http://schemas.microsoft.com/office/powerpoint/2010/main" val="1599384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076CD-1DC9-5397-39C1-09E75BF8EB59}"/>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786FD63E-3BD3-EDB1-09CD-F626B3482163}"/>
              </a:ext>
            </a:extLst>
          </p:cNvPr>
          <p:cNvSpPr>
            <a:spLocks noGrp="1"/>
          </p:cNvSpPr>
          <p:nvPr>
            <p:ph type="subTitle" idx="1"/>
          </p:nvPr>
        </p:nvSpPr>
        <p:spPr/>
        <p:txBody>
          <a:bodyPr/>
          <a:lstStyle/>
          <a:p>
            <a:r>
              <a:rPr lang="en-US" dirty="0"/>
              <a:t>[your contact information]</a:t>
            </a:r>
          </a:p>
        </p:txBody>
      </p:sp>
    </p:spTree>
    <p:extLst>
      <p:ext uri="{BB962C8B-B14F-4D97-AF65-F5344CB8AC3E}">
        <p14:creationId xmlns:p14="http://schemas.microsoft.com/office/powerpoint/2010/main" val="3884273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240E21-36A9-356C-EA39-9DAAA71F1573}"/>
              </a:ext>
            </a:extLst>
          </p:cNvPr>
          <p:cNvSpPr>
            <a:spLocks noGrp="1"/>
          </p:cNvSpPr>
          <p:nvPr>
            <p:ph type="title"/>
          </p:nvPr>
        </p:nvSpPr>
        <p:spPr/>
        <p:txBody>
          <a:bodyPr anchor="ctr">
            <a:normAutofit/>
          </a:bodyPr>
          <a:lstStyle/>
          <a:p>
            <a:r>
              <a:rPr lang="en-US" dirty="0"/>
              <a:t>What does safe mean?</a:t>
            </a:r>
          </a:p>
        </p:txBody>
      </p:sp>
      <p:sp>
        <p:nvSpPr>
          <p:cNvPr id="8" name="Content Placeholder 7">
            <a:extLst>
              <a:ext uri="{FF2B5EF4-FFF2-40B4-BE49-F238E27FC236}">
                <a16:creationId xmlns:a16="http://schemas.microsoft.com/office/drawing/2014/main" id="{3C3090FB-5C88-0A21-98D1-FD906E3E301F}"/>
              </a:ext>
            </a:extLst>
          </p:cNvPr>
          <p:cNvSpPr>
            <a:spLocks noGrp="1"/>
          </p:cNvSpPr>
          <p:nvPr>
            <p:ph idx="1"/>
          </p:nvPr>
        </p:nvSpPr>
        <p:spPr/>
        <p:txBody>
          <a:bodyPr>
            <a:normAutofit/>
          </a:bodyPr>
          <a:lstStyle/>
          <a:p>
            <a:r>
              <a:rPr lang="en-US" b="1" i="1" dirty="0">
                <a:highlight>
                  <a:srgbClr val="FFFFFF"/>
                </a:highlight>
              </a:rPr>
              <a:t>Safe</a:t>
            </a:r>
            <a:r>
              <a:rPr lang="en-US" i="1" dirty="0">
                <a:highlight>
                  <a:srgbClr val="FFFFFF"/>
                </a:highlight>
              </a:rPr>
              <a:t>: p</a:t>
            </a:r>
            <a:r>
              <a:rPr lang="en-US" b="0" i="1" dirty="0">
                <a:effectLst/>
                <a:highlight>
                  <a:srgbClr val="FFFFFF"/>
                </a:highlight>
              </a:rPr>
              <a:t>rotected from or not exposed to danger or risk; not likely to be </a:t>
            </a:r>
            <a:r>
              <a:rPr lang="en-US" b="0" i="1" u="none" strike="noStrike" dirty="0">
                <a:effectLst/>
                <a:highlight>
                  <a:srgbClr val="FFFFFF"/>
                </a:highlight>
              </a:rPr>
              <a:t>harmed</a:t>
            </a:r>
            <a:r>
              <a:rPr lang="en-US" b="0" i="1" dirty="0">
                <a:effectLst/>
                <a:highlight>
                  <a:srgbClr val="FFFFFF"/>
                </a:highlight>
              </a:rPr>
              <a:t> or lost; uninjured </a:t>
            </a:r>
            <a:r>
              <a:rPr lang="en-US" sz="1400" b="0" i="1" dirty="0">
                <a:effectLst/>
                <a:highlight>
                  <a:srgbClr val="FFFFFF"/>
                </a:highlight>
              </a:rPr>
              <a:t>(O</a:t>
            </a:r>
            <a:r>
              <a:rPr lang="en-US" sz="1400" i="1" dirty="0">
                <a:highlight>
                  <a:srgbClr val="FFFFFF"/>
                </a:highlight>
              </a:rPr>
              <a:t>xford dictionary)</a:t>
            </a:r>
            <a:r>
              <a:rPr lang="en-US" i="1" dirty="0">
                <a:highlight>
                  <a:srgbClr val="FFFFFF"/>
                </a:highlight>
              </a:rPr>
              <a:t>		</a:t>
            </a:r>
            <a:endParaRPr lang="en-US" b="0" i="1" dirty="0">
              <a:effectLst/>
              <a:highlight>
                <a:srgbClr val="FFFFFF"/>
              </a:highlight>
            </a:endParaRPr>
          </a:p>
          <a:p>
            <a:pPr lvl="1">
              <a:lnSpc>
                <a:spcPct val="100000"/>
              </a:lnSpc>
            </a:pPr>
            <a:r>
              <a:rPr lang="en-US" dirty="0">
                <a:highlight>
                  <a:srgbClr val="FFFFFF"/>
                </a:highlight>
              </a:rPr>
              <a:t>Are we ever 100% safe, 100% of the time?</a:t>
            </a:r>
          </a:p>
          <a:p>
            <a:pPr lvl="1">
              <a:lnSpc>
                <a:spcPct val="100000"/>
              </a:lnSpc>
            </a:pPr>
            <a:r>
              <a:rPr lang="en-US" dirty="0">
                <a:highlight>
                  <a:srgbClr val="FFFFFF"/>
                </a:highlight>
              </a:rPr>
              <a:t>Is it safe to drive a car? </a:t>
            </a:r>
          </a:p>
          <a:p>
            <a:pPr lvl="1">
              <a:lnSpc>
                <a:spcPct val="100000"/>
              </a:lnSpc>
            </a:pPr>
            <a:r>
              <a:rPr lang="en-US" b="0" i="0" dirty="0">
                <a:effectLst/>
                <a:highlight>
                  <a:srgbClr val="FFFFFF"/>
                </a:highlight>
              </a:rPr>
              <a:t>Safe to who? Pets, bees, natural enemies?</a:t>
            </a:r>
          </a:p>
          <a:p>
            <a:pPr lvl="2">
              <a:lnSpc>
                <a:spcPct val="100000"/>
              </a:lnSpc>
            </a:pPr>
            <a:r>
              <a:rPr lang="en-US" b="0" i="0" dirty="0">
                <a:effectLst/>
                <a:highlight>
                  <a:srgbClr val="FFFFFF"/>
                </a:highlight>
              </a:rPr>
              <a:t>We’ll focus on human safety today</a:t>
            </a:r>
          </a:p>
          <a:p>
            <a:pPr marL="457200" lvl="1" indent="0">
              <a:buNone/>
            </a:pPr>
            <a:endParaRPr lang="en-US" sz="2000" dirty="0"/>
          </a:p>
        </p:txBody>
      </p:sp>
    </p:spTree>
    <p:extLst>
      <p:ext uri="{BB962C8B-B14F-4D97-AF65-F5344CB8AC3E}">
        <p14:creationId xmlns:p14="http://schemas.microsoft.com/office/powerpoint/2010/main" val="300155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B458-2ACD-FC40-40E9-E235F29E60B6}"/>
              </a:ext>
            </a:extLst>
          </p:cNvPr>
          <p:cNvSpPr>
            <a:spLocks noGrp="1"/>
          </p:cNvSpPr>
          <p:nvPr>
            <p:ph type="title"/>
          </p:nvPr>
        </p:nvSpPr>
        <p:spPr/>
        <p:txBody>
          <a:bodyPr/>
          <a:lstStyle/>
          <a:p>
            <a:r>
              <a:rPr lang="en-US" dirty="0"/>
              <a:t>Using the word “safe”</a:t>
            </a:r>
          </a:p>
        </p:txBody>
      </p:sp>
      <p:sp>
        <p:nvSpPr>
          <p:cNvPr id="3" name="Content Placeholder 2">
            <a:extLst>
              <a:ext uri="{FF2B5EF4-FFF2-40B4-BE49-F238E27FC236}">
                <a16:creationId xmlns:a16="http://schemas.microsoft.com/office/drawing/2014/main" id="{57D29687-2817-73BF-316A-01088FC7B63D}"/>
              </a:ext>
            </a:extLst>
          </p:cNvPr>
          <p:cNvSpPr>
            <a:spLocks noGrp="1"/>
          </p:cNvSpPr>
          <p:nvPr>
            <p:ph idx="1"/>
          </p:nvPr>
        </p:nvSpPr>
        <p:spPr/>
        <p:txBody>
          <a:bodyPr/>
          <a:lstStyle/>
          <a:p>
            <a:r>
              <a:rPr lang="en-US" dirty="0"/>
              <a:t>Using the term “safe” to describe pest control or pesticides can be challenging and problematic</a:t>
            </a:r>
          </a:p>
          <a:p>
            <a:endParaRPr lang="en-US" dirty="0"/>
          </a:p>
          <a:p>
            <a:r>
              <a:rPr lang="en-US" dirty="0"/>
              <a:t>Certain management methods may pose </a:t>
            </a:r>
            <a:r>
              <a:rPr lang="en-US" i="1" dirty="0"/>
              <a:t>fewer risks </a:t>
            </a:r>
            <a:r>
              <a:rPr lang="en-US" dirty="0"/>
              <a:t>or be </a:t>
            </a:r>
            <a:r>
              <a:rPr lang="en-US" i="1" dirty="0"/>
              <a:t>less toxic, </a:t>
            </a:r>
            <a:r>
              <a:rPr lang="en-US" dirty="0"/>
              <a:t>but often are not 100% safe</a:t>
            </a:r>
            <a:endParaRPr lang="en-US" i="1" dirty="0"/>
          </a:p>
          <a:p>
            <a:pPr marL="457200" lvl="1" indent="0">
              <a:buNone/>
            </a:pPr>
            <a:endParaRPr lang="en-US" dirty="0"/>
          </a:p>
          <a:p>
            <a:r>
              <a:rPr lang="en-US" dirty="0"/>
              <a:t>Safety depends on many, many factors</a:t>
            </a:r>
          </a:p>
          <a:p>
            <a:endParaRPr lang="en-US" dirty="0"/>
          </a:p>
        </p:txBody>
      </p:sp>
    </p:spTree>
    <p:extLst>
      <p:ext uri="{BB962C8B-B14F-4D97-AF65-F5344CB8AC3E}">
        <p14:creationId xmlns:p14="http://schemas.microsoft.com/office/powerpoint/2010/main" val="92068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95066-9F2B-042C-EE46-2DF6EE09F261}"/>
              </a:ext>
            </a:extLst>
          </p:cNvPr>
          <p:cNvSpPr>
            <a:spLocks noGrp="1"/>
          </p:cNvSpPr>
          <p:nvPr>
            <p:ph type="title"/>
          </p:nvPr>
        </p:nvSpPr>
        <p:spPr/>
        <p:txBody>
          <a:bodyPr/>
          <a:lstStyle/>
          <a:p>
            <a:r>
              <a:rPr lang="en-US" dirty="0"/>
              <a:t>What does safe NOT mean?</a:t>
            </a:r>
          </a:p>
        </p:txBody>
      </p:sp>
      <p:sp>
        <p:nvSpPr>
          <p:cNvPr id="3" name="Content Placeholder 2">
            <a:extLst>
              <a:ext uri="{FF2B5EF4-FFF2-40B4-BE49-F238E27FC236}">
                <a16:creationId xmlns:a16="http://schemas.microsoft.com/office/drawing/2014/main" id="{59F5B707-1FC2-2DBE-C998-FFBD956ED063}"/>
              </a:ext>
            </a:extLst>
          </p:cNvPr>
          <p:cNvSpPr>
            <a:spLocks noGrp="1"/>
          </p:cNvSpPr>
          <p:nvPr>
            <p:ph idx="1"/>
          </p:nvPr>
        </p:nvSpPr>
        <p:spPr>
          <a:xfrm>
            <a:off x="838200" y="1825625"/>
            <a:ext cx="6152909" cy="4351338"/>
          </a:xfrm>
        </p:spPr>
        <p:txBody>
          <a:bodyPr/>
          <a:lstStyle/>
          <a:p>
            <a:r>
              <a:rPr lang="en-US" dirty="0"/>
              <a:t>Safe </a:t>
            </a:r>
            <a:r>
              <a:rPr lang="en-US" b="0" i="0" dirty="0">
                <a:solidFill>
                  <a:srgbClr val="202124"/>
                </a:solidFill>
                <a:effectLst/>
                <a:highlight>
                  <a:srgbClr val="FFFFFF"/>
                </a:highlight>
              </a:rPr>
              <a:t>≠ </a:t>
            </a:r>
            <a:r>
              <a:rPr lang="en-US" dirty="0"/>
              <a:t>Natural </a:t>
            </a:r>
            <a:endParaRPr lang="en-US" dirty="0">
              <a:solidFill>
                <a:srgbClr val="202124"/>
              </a:solidFill>
              <a:highlight>
                <a:srgbClr val="FFFFFF"/>
              </a:highlight>
            </a:endParaRPr>
          </a:p>
          <a:p>
            <a:r>
              <a:rPr lang="en-US" dirty="0">
                <a:solidFill>
                  <a:srgbClr val="202124"/>
                </a:solidFill>
                <a:highlight>
                  <a:srgbClr val="FFFFFF"/>
                </a:highlight>
              </a:rPr>
              <a:t>Safe </a:t>
            </a:r>
            <a:r>
              <a:rPr lang="en-US" b="0" i="0" dirty="0">
                <a:solidFill>
                  <a:srgbClr val="202124"/>
                </a:solidFill>
                <a:effectLst/>
                <a:highlight>
                  <a:srgbClr val="FFFFFF"/>
                </a:highlight>
              </a:rPr>
              <a:t>≠ </a:t>
            </a:r>
            <a:r>
              <a:rPr lang="en-US" dirty="0"/>
              <a:t>Organic </a:t>
            </a:r>
          </a:p>
          <a:p>
            <a:r>
              <a:rPr lang="en-US" dirty="0"/>
              <a:t>Safe </a:t>
            </a:r>
            <a:r>
              <a:rPr lang="en-US" b="0" i="0" dirty="0">
                <a:solidFill>
                  <a:srgbClr val="202124"/>
                </a:solidFill>
                <a:effectLst/>
                <a:highlight>
                  <a:srgbClr val="FFFFFF"/>
                </a:highlight>
              </a:rPr>
              <a:t>≠ </a:t>
            </a:r>
            <a:r>
              <a:rPr lang="en-US" dirty="0"/>
              <a:t>Homemade remedies</a:t>
            </a:r>
          </a:p>
          <a:p>
            <a:endParaRPr lang="en-US" dirty="0"/>
          </a:p>
          <a:p>
            <a:r>
              <a:rPr lang="en-US" dirty="0"/>
              <a:t>All chemicals pose the risk to be toxic or unsafe at some point, even those that are natural or organic</a:t>
            </a:r>
          </a:p>
        </p:txBody>
      </p:sp>
      <p:pic>
        <p:nvPicPr>
          <p:cNvPr id="7" name="Picture Placeholder 6">
            <a:extLst>
              <a:ext uri="{FF2B5EF4-FFF2-40B4-BE49-F238E27FC236}">
                <a16:creationId xmlns:a16="http://schemas.microsoft.com/office/drawing/2014/main" id="{0AD3936F-3B31-2102-9B80-36FBE0ED2E14}"/>
              </a:ext>
            </a:extLst>
          </p:cNvPr>
          <p:cNvPicPr>
            <a:picLocks noGrp="1" noChangeAspect="1"/>
          </p:cNvPicPr>
          <p:nvPr>
            <p:ph type="pic" idx="4294967295"/>
          </p:nvPr>
        </p:nvPicPr>
        <p:blipFill rotWithShape="1">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rcRect l="3216" r="4991"/>
          <a:stretch/>
        </p:blipFill>
        <p:spPr>
          <a:xfrm>
            <a:off x="8015288" y="1825625"/>
            <a:ext cx="3405929" cy="3584575"/>
          </a:xfrm>
        </p:spPr>
      </p:pic>
    </p:spTree>
    <p:extLst>
      <p:ext uri="{BB962C8B-B14F-4D97-AF65-F5344CB8AC3E}">
        <p14:creationId xmlns:p14="http://schemas.microsoft.com/office/powerpoint/2010/main" val="921195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B2F012-44DE-0E29-7899-903A4FFA064F}"/>
              </a:ext>
            </a:extLst>
          </p:cNvPr>
          <p:cNvSpPr>
            <a:spLocks noGrp="1"/>
          </p:cNvSpPr>
          <p:nvPr>
            <p:ph type="title"/>
          </p:nvPr>
        </p:nvSpPr>
        <p:spPr/>
        <p:txBody>
          <a:bodyPr/>
          <a:lstStyle/>
          <a:p>
            <a:r>
              <a:rPr lang="en-US" dirty="0"/>
              <a:t>Assessing human risk</a:t>
            </a:r>
          </a:p>
        </p:txBody>
      </p:sp>
      <p:sp>
        <p:nvSpPr>
          <p:cNvPr id="6" name="Content Placeholder 5">
            <a:extLst>
              <a:ext uri="{FF2B5EF4-FFF2-40B4-BE49-F238E27FC236}">
                <a16:creationId xmlns:a16="http://schemas.microsoft.com/office/drawing/2014/main" id="{9A28137C-EB14-FCF7-5C76-E2B20AD67C9B}"/>
              </a:ext>
            </a:extLst>
          </p:cNvPr>
          <p:cNvSpPr>
            <a:spLocks noGrp="1"/>
          </p:cNvSpPr>
          <p:nvPr>
            <p:ph idx="1"/>
          </p:nvPr>
        </p:nvSpPr>
        <p:spPr/>
        <p:txBody>
          <a:bodyPr>
            <a:normAutofit/>
          </a:bodyPr>
          <a:lstStyle/>
          <a:p>
            <a:r>
              <a:rPr lang="en-US" dirty="0"/>
              <a:t>Risk is the probability of an undesirable response from exposure to a toxicant </a:t>
            </a:r>
          </a:p>
          <a:p>
            <a:r>
              <a:rPr lang="en-US" b="1" dirty="0"/>
              <a:t>Risk = toxicity x dose </a:t>
            </a:r>
            <a:r>
              <a:rPr lang="en-US" dirty="0"/>
              <a:t>(exposure)</a:t>
            </a:r>
          </a:p>
          <a:p>
            <a:r>
              <a:rPr lang="en-US" dirty="0"/>
              <a:t>The risk of a pesticide depends on exposure (how much?) and toxicity (how poisonous?)</a:t>
            </a:r>
          </a:p>
          <a:p>
            <a:r>
              <a:rPr lang="en-US" dirty="0"/>
              <a:t>Even products that are low in toxicity can be risky if the exposure is high enough</a:t>
            </a:r>
          </a:p>
          <a:p>
            <a:pPr lvl="1"/>
            <a:r>
              <a:rPr lang="en-US" dirty="0"/>
              <a:t>“The dose makes the poison”</a:t>
            </a:r>
          </a:p>
        </p:txBody>
      </p:sp>
    </p:spTree>
    <p:extLst>
      <p:ext uri="{BB962C8B-B14F-4D97-AF65-F5344CB8AC3E}">
        <p14:creationId xmlns:p14="http://schemas.microsoft.com/office/powerpoint/2010/main" val="3351534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bottle of vinegar&#10;&#10;Description automatically generated">
            <a:extLst>
              <a:ext uri="{FF2B5EF4-FFF2-40B4-BE49-F238E27FC236}">
                <a16:creationId xmlns:a16="http://schemas.microsoft.com/office/drawing/2014/main" id="{17945119-099A-231F-C87B-8809D1D790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8389" y="142867"/>
            <a:ext cx="3680929" cy="3680929"/>
          </a:xfrm>
          <a:prstGeom prst="rect">
            <a:avLst/>
          </a:prstGeom>
          <a:noFill/>
          <a:ln w="50800">
            <a:solidFill>
              <a:schemeClr val="bg1"/>
            </a:solidFill>
          </a:ln>
        </p:spPr>
      </p:pic>
      <p:sp>
        <p:nvSpPr>
          <p:cNvPr id="4" name="Content Placeholder 3">
            <a:extLst>
              <a:ext uri="{FF2B5EF4-FFF2-40B4-BE49-F238E27FC236}">
                <a16:creationId xmlns:a16="http://schemas.microsoft.com/office/drawing/2014/main" id="{FE7F1419-9102-4666-055E-5CF2688C2DE3}"/>
              </a:ext>
            </a:extLst>
          </p:cNvPr>
          <p:cNvSpPr>
            <a:spLocks noGrp="1"/>
          </p:cNvSpPr>
          <p:nvPr>
            <p:ph idx="16"/>
          </p:nvPr>
        </p:nvSpPr>
        <p:spPr>
          <a:xfrm>
            <a:off x="4965540" y="1851949"/>
            <a:ext cx="6388260" cy="4325013"/>
          </a:xfrm>
        </p:spPr>
        <p:txBody>
          <a:bodyPr>
            <a:normAutofit/>
          </a:bodyPr>
          <a:lstStyle/>
          <a:p>
            <a:pPr>
              <a:spcAft>
                <a:spcPts val="1200"/>
              </a:spcAft>
            </a:pPr>
            <a:r>
              <a:rPr lang="en-US" b="1" i="1" dirty="0"/>
              <a:t>Toxicity: </a:t>
            </a:r>
            <a:r>
              <a:rPr lang="en-US" i="1" dirty="0"/>
              <a:t>ability of a chemical to injure a person, animal, plant, or other organism</a:t>
            </a:r>
          </a:p>
          <a:p>
            <a:r>
              <a:rPr lang="en-US" dirty="0"/>
              <a:t>All chemicals are toxic to some organisms to some degree</a:t>
            </a:r>
          </a:p>
          <a:p>
            <a:pPr lvl="1">
              <a:lnSpc>
                <a:spcPct val="110000"/>
              </a:lnSpc>
            </a:pPr>
            <a:r>
              <a:rPr lang="en-US" sz="2200" dirty="0"/>
              <a:t>Toxicity varies among organisms</a:t>
            </a:r>
          </a:p>
          <a:p>
            <a:pPr lvl="1"/>
            <a:r>
              <a:rPr lang="en-US" sz="1800" dirty="0"/>
              <a:t>Pesticides are designed to be toxic to pests </a:t>
            </a:r>
          </a:p>
          <a:p>
            <a:r>
              <a:rPr lang="en-US" dirty="0"/>
              <a:t>Depends on the dose</a:t>
            </a:r>
          </a:p>
          <a:p>
            <a:pPr lvl="1"/>
            <a:r>
              <a:rPr lang="en-US" sz="2000" dirty="0"/>
              <a:t>5% vs 20% acetic acid (vinegar)</a:t>
            </a:r>
          </a:p>
          <a:p>
            <a:pPr lvl="1">
              <a:lnSpc>
                <a:spcPct val="110000"/>
              </a:lnSpc>
            </a:pPr>
            <a:endParaRPr lang="en-US" sz="2200" dirty="0"/>
          </a:p>
        </p:txBody>
      </p:sp>
      <p:sp>
        <p:nvSpPr>
          <p:cNvPr id="5" name="Title 4">
            <a:extLst>
              <a:ext uri="{FF2B5EF4-FFF2-40B4-BE49-F238E27FC236}">
                <a16:creationId xmlns:a16="http://schemas.microsoft.com/office/drawing/2014/main" id="{9B262FE0-B882-F7B1-4F70-CF8B86BB733D}"/>
              </a:ext>
            </a:extLst>
          </p:cNvPr>
          <p:cNvSpPr>
            <a:spLocks noGrp="1"/>
          </p:cNvSpPr>
          <p:nvPr>
            <p:ph type="title"/>
          </p:nvPr>
        </p:nvSpPr>
        <p:spPr>
          <a:xfrm>
            <a:off x="4965540" y="526386"/>
            <a:ext cx="5675811" cy="1325563"/>
          </a:xfrm>
        </p:spPr>
        <p:txBody>
          <a:bodyPr anchor="t">
            <a:normAutofit/>
          </a:bodyPr>
          <a:lstStyle/>
          <a:p>
            <a:r>
              <a:rPr lang="en-US" dirty="0"/>
              <a:t>Pesticide Toxicity</a:t>
            </a:r>
          </a:p>
        </p:txBody>
      </p:sp>
      <p:sp>
        <p:nvSpPr>
          <p:cNvPr id="9" name="TextBox 8">
            <a:extLst>
              <a:ext uri="{FF2B5EF4-FFF2-40B4-BE49-F238E27FC236}">
                <a16:creationId xmlns:a16="http://schemas.microsoft.com/office/drawing/2014/main" id="{C92B5155-3651-CB0A-B152-B9B00DA8947F}"/>
              </a:ext>
            </a:extLst>
          </p:cNvPr>
          <p:cNvSpPr txBox="1"/>
          <p:nvPr/>
        </p:nvSpPr>
        <p:spPr>
          <a:xfrm>
            <a:off x="0" y="6584666"/>
            <a:ext cx="2319866" cy="200055"/>
          </a:xfrm>
          <a:prstGeom prst="rect">
            <a:avLst/>
          </a:prstGeom>
          <a:solidFill>
            <a:schemeClr val="bg1">
              <a:lumMod val="75000"/>
            </a:schemeClr>
          </a:solidFill>
        </p:spPr>
        <p:txBody>
          <a:bodyPr wrap="none" rtlCol="0">
            <a:spAutoFit/>
          </a:bodyPr>
          <a:lstStyle/>
          <a:p>
            <a:pPr algn="r">
              <a:spcAft>
                <a:spcPts val="600"/>
              </a:spcAft>
            </a:pPr>
            <a:r>
              <a:rPr lang="en-US" sz="700" dirty="0">
                <a:solidFill>
                  <a:srgbClr val="FFFFFF"/>
                </a:solidFill>
                <a:hlinkClick r:id="rId4" tooltip="https://www.rootsimple.com/2019/04/clean-your-home-without-toxic-chemical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1026" name="Picture 2">
            <a:extLst>
              <a:ext uri="{FF2B5EF4-FFF2-40B4-BE49-F238E27FC236}">
                <a16:creationId xmlns:a16="http://schemas.microsoft.com/office/drawing/2014/main" id="{36854DAB-B89C-5312-6A02-3C17B6695A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602" r="17746"/>
          <a:stretch/>
        </p:blipFill>
        <p:spPr bwMode="auto">
          <a:xfrm>
            <a:off x="2861359" y="3027239"/>
            <a:ext cx="1975917" cy="3487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A8F1ACE-307E-3EF9-C3D0-A29A86737AB8}"/>
              </a:ext>
            </a:extLst>
          </p:cNvPr>
          <p:cNvSpPr txBox="1"/>
          <p:nvPr/>
        </p:nvSpPr>
        <p:spPr>
          <a:xfrm>
            <a:off x="282260" y="3244334"/>
            <a:ext cx="1591141" cy="369332"/>
          </a:xfrm>
          <a:prstGeom prst="rect">
            <a:avLst/>
          </a:prstGeom>
          <a:solidFill>
            <a:schemeClr val="tx1"/>
          </a:solidFill>
        </p:spPr>
        <p:txBody>
          <a:bodyPr wrap="none" rtlCol="0">
            <a:spAutoFit/>
          </a:bodyPr>
          <a:lstStyle/>
          <a:p>
            <a:r>
              <a:rPr lang="en-US" dirty="0">
                <a:solidFill>
                  <a:schemeClr val="bg1"/>
                </a:solidFill>
              </a:rPr>
              <a:t>Not a pesticide</a:t>
            </a:r>
          </a:p>
        </p:txBody>
      </p:sp>
      <p:sp>
        <p:nvSpPr>
          <p:cNvPr id="3" name="TextBox 2">
            <a:extLst>
              <a:ext uri="{FF2B5EF4-FFF2-40B4-BE49-F238E27FC236}">
                <a16:creationId xmlns:a16="http://schemas.microsoft.com/office/drawing/2014/main" id="{91423B40-6804-F013-61F0-FCB77432BD5B}"/>
              </a:ext>
            </a:extLst>
          </p:cNvPr>
          <p:cNvSpPr txBox="1"/>
          <p:nvPr/>
        </p:nvSpPr>
        <p:spPr>
          <a:xfrm>
            <a:off x="2211772" y="5557173"/>
            <a:ext cx="1019062" cy="369332"/>
          </a:xfrm>
          <a:prstGeom prst="rect">
            <a:avLst/>
          </a:prstGeom>
          <a:solidFill>
            <a:schemeClr val="tx1"/>
          </a:solidFill>
        </p:spPr>
        <p:txBody>
          <a:bodyPr wrap="none" rtlCol="0">
            <a:spAutoFit/>
          </a:bodyPr>
          <a:lstStyle/>
          <a:p>
            <a:r>
              <a:rPr lang="en-US" dirty="0">
                <a:solidFill>
                  <a:schemeClr val="bg1"/>
                </a:solidFill>
              </a:rPr>
              <a:t>Pesticide</a:t>
            </a:r>
          </a:p>
        </p:txBody>
      </p:sp>
    </p:spTree>
    <p:extLst>
      <p:ext uri="{BB962C8B-B14F-4D97-AF65-F5344CB8AC3E}">
        <p14:creationId xmlns:p14="http://schemas.microsoft.com/office/powerpoint/2010/main" val="1593894245"/>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4B06483-DEB7-994B-AD90-C6917F8B1E41}" vid="{770DECAB-4E2D-E149-85FC-6189BEEE2E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4945e8-53ba-4031-8925-86cfb2e30778" xsi:nil="true"/>
    <lcf76f155ced4ddcb4097134ff3c332f xmlns="febb48a7-c5bb-410a-b2dc-73a323ac6ba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B037243B29EA4EA1F7141DE508AFD3" ma:contentTypeVersion="18" ma:contentTypeDescription="Create a new document." ma:contentTypeScope="" ma:versionID="04ca9aa6e8f4429e9cf21b0c013c19fd">
  <xsd:schema xmlns:xsd="http://www.w3.org/2001/XMLSchema" xmlns:xs="http://www.w3.org/2001/XMLSchema" xmlns:p="http://schemas.microsoft.com/office/2006/metadata/properties" xmlns:ns2="febb48a7-c5bb-410a-b2dc-73a323ac6ba8" xmlns:ns3="834945e8-53ba-4031-8925-86cfb2e30778" targetNamespace="http://schemas.microsoft.com/office/2006/metadata/properties" ma:root="true" ma:fieldsID="2579fb53b3522fd745fa9575bd06f674" ns2:_="" ns3:_="">
    <xsd:import namespace="febb48a7-c5bb-410a-b2dc-73a323ac6ba8"/>
    <xsd:import namespace="834945e8-53ba-4031-8925-86cfb2e307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b48a7-c5bb-410a-b2dc-73a323ac6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9ba80e-4ed7-42b5-a1d2-490ece9b84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4945e8-53ba-4031-8925-86cfb2e3077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b4939-54eb-4ea4-b0ba-e15335a262e9}" ma:internalName="TaxCatchAll" ma:showField="CatchAllData" ma:web="834945e8-53ba-4031-8925-86cfb2e30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8EBDE5-B9A5-464F-BBFD-C7D7C720B3AF}">
  <ds:schemaRefs>
    <ds:schemaRef ds:uri="http://purl.org/dc/dcmitype/"/>
    <ds:schemaRef ds:uri="http://purl.org/dc/elements/1.1/"/>
    <ds:schemaRef ds:uri="http://schemas.microsoft.com/office/infopath/2007/PartnerControls"/>
    <ds:schemaRef ds:uri="http://purl.org/dc/terms/"/>
    <ds:schemaRef ds:uri="febb48a7-c5bb-410a-b2dc-73a323ac6ba8"/>
    <ds:schemaRef ds:uri="http://schemas.openxmlformats.org/package/2006/metadata/core-properties"/>
    <ds:schemaRef ds:uri="http://schemas.microsoft.com/office/2006/metadata/properties"/>
    <ds:schemaRef ds:uri="http://schemas.microsoft.com/office/2006/documentManagement/types"/>
    <ds:schemaRef ds:uri="834945e8-53ba-4031-8925-86cfb2e30778"/>
    <ds:schemaRef ds:uri="http://www.w3.org/XML/1998/namespace"/>
  </ds:schemaRefs>
</ds:datastoreItem>
</file>

<file path=customXml/itemProps2.xml><?xml version="1.0" encoding="utf-8"?>
<ds:datastoreItem xmlns:ds="http://schemas.openxmlformats.org/officeDocument/2006/customXml" ds:itemID="{1BE4AFCE-DE19-4A59-91EC-8D5C1D13AB7D}">
  <ds:schemaRefs>
    <ds:schemaRef ds:uri="http://schemas.microsoft.com/sharepoint/v3/contenttype/forms"/>
  </ds:schemaRefs>
</ds:datastoreItem>
</file>

<file path=customXml/itemProps3.xml><?xml version="1.0" encoding="utf-8"?>
<ds:datastoreItem xmlns:ds="http://schemas.openxmlformats.org/officeDocument/2006/customXml" ds:itemID="{06518F8F-8A10-4BE7-872C-D9B435276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b48a7-c5bb-410a-b2dc-73a323ac6ba8"/>
    <ds:schemaRef ds:uri="834945e8-53ba-4031-8925-86cfb2e30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74758</TotalTime>
  <Words>5869</Words>
  <Application>Microsoft Macintosh PowerPoint</Application>
  <PresentationFormat>Widescreen</PresentationFormat>
  <Paragraphs>414</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Aptos</vt:lpstr>
      <vt:lpstr>Arial</vt:lpstr>
      <vt:lpstr>Calibri</vt:lpstr>
      <vt:lpstr>Google Sans</vt:lpstr>
      <vt:lpstr>Helvetica Neue</vt:lpstr>
      <vt:lpstr>Nunito Sans</vt:lpstr>
      <vt:lpstr>Roboto</vt:lpstr>
      <vt:lpstr>Office Theme</vt:lpstr>
      <vt:lpstr>Is it Safe?!</vt:lpstr>
      <vt:lpstr>Outline</vt:lpstr>
      <vt:lpstr>Why should YOU care about pesticides?</vt:lpstr>
      <vt:lpstr>What does safe mean?</vt:lpstr>
      <vt:lpstr>What does safe mean?</vt:lpstr>
      <vt:lpstr>Using the word “safe”</vt:lpstr>
      <vt:lpstr>What does safe NOT mean?</vt:lpstr>
      <vt:lpstr>Assessing human risk</vt:lpstr>
      <vt:lpstr>Pesticide Toxicity</vt:lpstr>
      <vt:lpstr>Acute toxicity</vt:lpstr>
      <vt:lpstr>LD-50</vt:lpstr>
      <vt:lpstr>PowerPoint Presentation</vt:lpstr>
      <vt:lpstr>Comparing LD-50s  </vt:lpstr>
      <vt:lpstr>“Keep out of reach of children”</vt:lpstr>
      <vt:lpstr>Chronic toxicity</vt:lpstr>
      <vt:lpstr>Cancer risks</vt:lpstr>
      <vt:lpstr>US EPA list</vt:lpstr>
      <vt:lpstr>Prop 65 list</vt:lpstr>
      <vt:lpstr>Reduce risks</vt:lpstr>
      <vt:lpstr>Routes of entry or exposure to chemicals</vt:lpstr>
      <vt:lpstr>Minimize your exposure</vt:lpstr>
      <vt:lpstr>Minimize your risk &amp; exposure</vt:lpstr>
      <vt:lpstr>Store chemicals properly</vt:lpstr>
      <vt:lpstr>Where to find toxicity information?</vt:lpstr>
      <vt:lpstr>Pesticide product label</vt:lpstr>
      <vt:lpstr>SDS</vt:lpstr>
      <vt:lpstr>Choosing Less Toxic Pesticides</vt:lpstr>
      <vt:lpstr>What are less toxic pesticides?</vt:lpstr>
      <vt:lpstr>Choosing less toxic pesticides</vt:lpstr>
      <vt:lpstr>How can you tell something is less toxic?</vt:lpstr>
      <vt:lpstr>Pesticide formulation</vt:lpstr>
      <vt:lpstr>Less toxic pesticides</vt:lpstr>
      <vt:lpstr>Other less toxic pesticides</vt:lpstr>
      <vt:lpstr>Homemade pesticides</vt:lpstr>
      <vt:lpstr>Take home message</vt:lpstr>
      <vt:lpstr>Disclaimers </vt:lpstr>
      <vt:lpstr>Resources</vt:lpstr>
      <vt:lpstr>PowerPoint Presentation</vt:lpstr>
      <vt:lpstr>Pesticide Active Ingredient Database</vt:lpstr>
      <vt:lpstr>Pesticide Active Ingredient Database</vt:lpstr>
      <vt:lpstr>PowerPoint Presentation</vt:lpstr>
      <vt:lpstr>Pest Notes &amp; Quick Tips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title slide. This slide works well for long titles</dc:title>
  <dc:creator>Lauren Fordyce</dc:creator>
  <cp:lastModifiedBy>Lauren Fordyce</cp:lastModifiedBy>
  <cp:revision>15</cp:revision>
  <dcterms:created xsi:type="dcterms:W3CDTF">2023-08-22T18:36:42Z</dcterms:created>
  <dcterms:modified xsi:type="dcterms:W3CDTF">2024-08-19T21:24:44Z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0x010100DDB037243B29EA4EA1F7141DE508AFD3</vt:lpwstr>
  </property>
  <property fmtid="{D5CDD505-2E9C-101B-9397-08002B2CF9AE}" pid="3" name="MediaServiceImageTags">
    <vt:lpwstr/>
  </property>
</Properties>
</file>