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7" r:id="rId5"/>
    <p:sldMasterId id="2147483665" r:id="rId6"/>
  </p:sldMasterIdLst>
  <p:notesMasterIdLst>
    <p:notesMasterId r:id="rId37"/>
  </p:notesMasterIdLst>
  <p:sldIdLst>
    <p:sldId id="342" r:id="rId7"/>
    <p:sldId id="343" r:id="rId8"/>
    <p:sldId id="370" r:id="rId9"/>
    <p:sldId id="367" r:id="rId10"/>
    <p:sldId id="354" r:id="rId11"/>
    <p:sldId id="344" r:id="rId12"/>
    <p:sldId id="371" r:id="rId13"/>
    <p:sldId id="368" r:id="rId14"/>
    <p:sldId id="345" r:id="rId15"/>
    <p:sldId id="366" r:id="rId16"/>
    <p:sldId id="346" r:id="rId17"/>
    <p:sldId id="377" r:id="rId18"/>
    <p:sldId id="365" r:id="rId19"/>
    <p:sldId id="373" r:id="rId20"/>
    <p:sldId id="374" r:id="rId21"/>
    <p:sldId id="375" r:id="rId22"/>
    <p:sldId id="347" r:id="rId23"/>
    <p:sldId id="348" r:id="rId24"/>
    <p:sldId id="349" r:id="rId25"/>
    <p:sldId id="364" r:id="rId26"/>
    <p:sldId id="353" r:id="rId27"/>
    <p:sldId id="372" r:id="rId28"/>
    <p:sldId id="350" r:id="rId29"/>
    <p:sldId id="379" r:id="rId30"/>
    <p:sldId id="356" r:id="rId31"/>
    <p:sldId id="369" r:id="rId32"/>
    <p:sldId id="358" r:id="rId33"/>
    <p:sldId id="378" r:id="rId34"/>
    <p:sldId id="359" r:id="rId35"/>
    <p:sldId id="35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53F"/>
    <a:srgbClr val="702B84"/>
    <a:srgbClr val="00944D"/>
    <a:srgbClr val="59CFC3"/>
    <a:srgbClr val="F8D311"/>
    <a:srgbClr val="2B388F"/>
    <a:srgbClr val="AF2A30"/>
    <a:srgbClr val="4D96BA"/>
    <a:srgbClr val="FB8654"/>
    <a:srgbClr val="2B38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94"/>
  </p:normalViewPr>
  <p:slideViewPr>
    <p:cSldViewPr snapToGrid="0" snapToObjects="1">
      <p:cViewPr varScale="1">
        <p:scale>
          <a:sx n="61" d="100"/>
          <a:sy n="61" d="100"/>
        </p:scale>
        <p:origin x="71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1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8.svg"/><Relationship Id="rId5" Type="http://schemas.openxmlformats.org/officeDocument/2006/relationships/image" Target="../media/image18.png"/><Relationship Id="rId4" Type="http://schemas.openxmlformats.org/officeDocument/2006/relationships/image" Target="../media/image47.svg"/></Relationships>
</file>

<file path=ppt/diagrams/_rels/data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4" Type="http://schemas.openxmlformats.org/officeDocument/2006/relationships/image" Target="../media/image55.svg"/></Relationships>
</file>

<file path=ppt/diagrams/_rels/data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eepurl.com/hHyX4f" TargetMode="External"/><Relationship Id="rId7" Type="http://schemas.openxmlformats.org/officeDocument/2006/relationships/image" Target="../media/image59.svg"/><Relationship Id="rId2" Type="http://schemas.openxmlformats.org/officeDocument/2006/relationships/hyperlink" Target="https://ucanr.edu/sites/http___ucanredu_sites_adultDE/" TargetMode="External"/><Relationship Id="rId1" Type="http://schemas.openxmlformats.org/officeDocument/2006/relationships/hyperlink" Target="mailto:amlinares@ucanr.edu" TargetMode="Externa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 Id="rId9" Type="http://schemas.openxmlformats.org/officeDocument/2006/relationships/image" Target="../media/image27.sv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5.xml.rels><?xml version="1.0" encoding="UTF-8" standalone="yes"?>
<Relationships xmlns="http://schemas.openxmlformats.org/package/2006/relationships"><Relationship Id="rId1" Type="http://schemas.openxmlformats.org/officeDocument/2006/relationships/hyperlink" Target="https://ucanr.edu/sites/http___ucanredu_sites_adultDE/files/372785.pdf" TargetMode="External"/></Relationships>
</file>

<file path=ppt/diagrams/_rels/data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8.svg"/><Relationship Id="rId5" Type="http://schemas.openxmlformats.org/officeDocument/2006/relationships/image" Target="../media/image18.png"/><Relationship Id="rId4" Type="http://schemas.openxmlformats.org/officeDocument/2006/relationships/image" Target="../media/image47.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4" Type="http://schemas.openxmlformats.org/officeDocument/2006/relationships/image" Target="../media/image55.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hyperlink" Target="mailto:amlinares@ucanr.edu" TargetMode="External"/><Relationship Id="rId7" Type="http://schemas.openxmlformats.org/officeDocument/2006/relationships/image" Target="../media/image26.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hyperlink" Target="https://ucanr.edu/sites/http___ucanredu_sites_adultDE/" TargetMode="External"/><Relationship Id="rId5" Type="http://schemas.openxmlformats.org/officeDocument/2006/relationships/image" Target="../media/image59.svg"/><Relationship Id="rId4" Type="http://schemas.openxmlformats.org/officeDocument/2006/relationships/image" Target="../media/image58.png"/><Relationship Id="rId9" Type="http://schemas.openxmlformats.org/officeDocument/2006/relationships/hyperlink" Target="http://eepurl.com/hHyX4f"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5.xml.rels><?xml version="1.0" encoding="UTF-8" standalone="yes"?>
<Relationships xmlns="http://schemas.openxmlformats.org/package/2006/relationships"><Relationship Id="rId1" Type="http://schemas.openxmlformats.org/officeDocument/2006/relationships/hyperlink" Target="https://ucanr.edu/sites/http___ucanredu_sites_adultDE/files/372785.pdf" TargetMode="External"/></Relationships>
</file>

<file path=ppt/diagrams/_rels/drawing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B9233-634D-487E-AB7E-04784544A4D0}"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8DF89BE-3009-4E07-AB7B-D7EB1F6C041D}">
      <dgm:prSet/>
      <dgm:spPr/>
      <dgm:t>
        <a:bodyPr/>
        <a:lstStyle/>
        <a:p>
          <a:r>
            <a:rPr lang="en-US" b="0" dirty="0"/>
            <a:t>Understand if your LHD should be participating in Adult DE Evaluation</a:t>
          </a:r>
          <a:endParaRPr lang="en-US" dirty="0"/>
        </a:p>
      </dgm:t>
    </dgm:pt>
    <dgm:pt modelId="{36098500-B821-421D-A8DD-D646596E8CEC}" type="parTrans" cxnId="{598DA096-8BCD-41E6-9F8C-7BF20BBF5732}">
      <dgm:prSet/>
      <dgm:spPr/>
      <dgm:t>
        <a:bodyPr/>
        <a:lstStyle/>
        <a:p>
          <a:endParaRPr lang="en-US"/>
        </a:p>
      </dgm:t>
    </dgm:pt>
    <dgm:pt modelId="{023A6024-1998-440F-B87A-17AB1FD5267C}" type="sibTrans" cxnId="{598DA096-8BCD-41E6-9F8C-7BF20BBF5732}">
      <dgm:prSet/>
      <dgm:spPr/>
      <dgm:t>
        <a:bodyPr/>
        <a:lstStyle/>
        <a:p>
          <a:endParaRPr lang="en-US"/>
        </a:p>
      </dgm:t>
    </dgm:pt>
    <dgm:pt modelId="{FBA9BFAF-32F8-4687-9A26-65A7028275FA}">
      <dgm:prSet/>
      <dgm:spPr/>
      <dgm:t>
        <a:bodyPr/>
        <a:lstStyle/>
        <a:p>
          <a:r>
            <a:rPr lang="en-US" b="0" dirty="0"/>
            <a:t>Identify which of your DE series should be evaluated and when to evaluate them</a:t>
          </a:r>
          <a:endParaRPr lang="en-US" dirty="0"/>
        </a:p>
      </dgm:t>
    </dgm:pt>
    <dgm:pt modelId="{4EC8CADF-3E1D-43B9-B7D6-16A3E035DCA2}" type="parTrans" cxnId="{92C621B4-D0B2-4786-AF39-59672BE672E5}">
      <dgm:prSet/>
      <dgm:spPr/>
      <dgm:t>
        <a:bodyPr/>
        <a:lstStyle/>
        <a:p>
          <a:endParaRPr lang="en-US"/>
        </a:p>
      </dgm:t>
    </dgm:pt>
    <dgm:pt modelId="{A9FA2E35-0D1C-4ADF-87C4-1D626EDC7A61}" type="sibTrans" cxnId="{92C621B4-D0B2-4786-AF39-59672BE672E5}">
      <dgm:prSet/>
      <dgm:spPr/>
      <dgm:t>
        <a:bodyPr/>
        <a:lstStyle/>
        <a:p>
          <a:endParaRPr lang="en-US"/>
        </a:p>
      </dgm:t>
    </dgm:pt>
    <dgm:pt modelId="{3FAC370F-EE7E-4B3A-8EB3-F02E52A711BE}">
      <dgm:prSet/>
      <dgm:spPr/>
      <dgm:t>
        <a:bodyPr/>
        <a:lstStyle/>
        <a:p>
          <a:r>
            <a:rPr lang="en-US" b="0" dirty="0"/>
            <a:t>Be able to select the administration approach that is best for your audience</a:t>
          </a:r>
          <a:endParaRPr lang="en-US" dirty="0"/>
        </a:p>
      </dgm:t>
    </dgm:pt>
    <dgm:pt modelId="{EECEFD9C-EEB5-4325-817A-BBACC2728880}" type="parTrans" cxnId="{51BDF1D0-2135-45E9-AB15-F0A83D84690B}">
      <dgm:prSet/>
      <dgm:spPr/>
      <dgm:t>
        <a:bodyPr/>
        <a:lstStyle/>
        <a:p>
          <a:endParaRPr lang="en-US"/>
        </a:p>
      </dgm:t>
    </dgm:pt>
    <dgm:pt modelId="{8D3D2D49-530A-4C31-B5FE-12FD169F178E}" type="sibTrans" cxnId="{51BDF1D0-2135-45E9-AB15-F0A83D84690B}">
      <dgm:prSet/>
      <dgm:spPr/>
      <dgm:t>
        <a:bodyPr/>
        <a:lstStyle/>
        <a:p>
          <a:endParaRPr lang="en-US"/>
        </a:p>
      </dgm:t>
    </dgm:pt>
    <dgm:pt modelId="{A0D50CA1-C106-4E0E-A386-9664E5EE5DBF}">
      <dgm:prSet/>
      <dgm:spPr/>
      <dgm:t>
        <a:bodyPr/>
        <a:lstStyle/>
        <a:p>
          <a:r>
            <a:rPr lang="en-US" b="0" dirty="0"/>
            <a:t>Feel confident administering the survey</a:t>
          </a:r>
          <a:endParaRPr lang="en-US" dirty="0"/>
        </a:p>
      </dgm:t>
    </dgm:pt>
    <dgm:pt modelId="{4727A22D-573A-4FD8-9A8F-2FDF7F539031}" type="parTrans" cxnId="{F4B88431-B5BB-4214-BFD9-16BF63B38B09}">
      <dgm:prSet/>
      <dgm:spPr/>
      <dgm:t>
        <a:bodyPr/>
        <a:lstStyle/>
        <a:p>
          <a:endParaRPr lang="en-US"/>
        </a:p>
      </dgm:t>
    </dgm:pt>
    <dgm:pt modelId="{3DC6EAE9-292D-457F-8CCF-695FE2305AD5}" type="sibTrans" cxnId="{F4B88431-B5BB-4214-BFD9-16BF63B38B09}">
      <dgm:prSet/>
      <dgm:spPr/>
      <dgm:t>
        <a:bodyPr/>
        <a:lstStyle/>
        <a:p>
          <a:endParaRPr lang="en-US"/>
        </a:p>
      </dgm:t>
    </dgm:pt>
    <dgm:pt modelId="{F3ACF400-C5CD-4B09-8E7D-274DB16C1479}" type="pres">
      <dgm:prSet presAssocID="{928B9233-634D-487E-AB7E-04784544A4D0}" presName="root" presStyleCnt="0">
        <dgm:presLayoutVars>
          <dgm:dir/>
          <dgm:resizeHandles val="exact"/>
        </dgm:presLayoutVars>
      </dgm:prSet>
      <dgm:spPr/>
    </dgm:pt>
    <dgm:pt modelId="{9861852B-B208-4034-8224-01525C14A7C7}" type="pres">
      <dgm:prSet presAssocID="{928B9233-634D-487E-AB7E-04784544A4D0}" presName="container" presStyleCnt="0">
        <dgm:presLayoutVars>
          <dgm:dir/>
          <dgm:resizeHandles val="exact"/>
        </dgm:presLayoutVars>
      </dgm:prSet>
      <dgm:spPr/>
    </dgm:pt>
    <dgm:pt modelId="{4F3DCBBC-71F4-4268-B21B-F155B2A3CFC6}" type="pres">
      <dgm:prSet presAssocID="{D8DF89BE-3009-4E07-AB7B-D7EB1F6C041D}" presName="compNode" presStyleCnt="0"/>
      <dgm:spPr/>
    </dgm:pt>
    <dgm:pt modelId="{0C45C7AD-46D0-46AC-9168-D667D670AB02}" type="pres">
      <dgm:prSet presAssocID="{D8DF89BE-3009-4E07-AB7B-D7EB1F6C041D}" presName="iconBgRect" presStyleLbl="bgShp" presStyleIdx="0" presStyleCnt="4"/>
      <dgm:spPr/>
    </dgm:pt>
    <dgm:pt modelId="{A6C38070-BD65-4C92-96BD-DDC2871AFB9F}" type="pres">
      <dgm:prSet presAssocID="{D8DF89BE-3009-4E07-AB7B-D7EB1F6C041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03B4DFA2-C168-42EC-BF38-115F8B899F44}" type="pres">
      <dgm:prSet presAssocID="{D8DF89BE-3009-4E07-AB7B-D7EB1F6C041D}" presName="spaceRect" presStyleCnt="0"/>
      <dgm:spPr/>
    </dgm:pt>
    <dgm:pt modelId="{7382DFEB-B013-463A-B544-712BD5FD81B2}" type="pres">
      <dgm:prSet presAssocID="{D8DF89BE-3009-4E07-AB7B-D7EB1F6C041D}" presName="textRect" presStyleLbl="revTx" presStyleIdx="0" presStyleCnt="4">
        <dgm:presLayoutVars>
          <dgm:chMax val="1"/>
          <dgm:chPref val="1"/>
        </dgm:presLayoutVars>
      </dgm:prSet>
      <dgm:spPr/>
    </dgm:pt>
    <dgm:pt modelId="{12CE3DD6-E036-48B5-ABEC-C2875FF22984}" type="pres">
      <dgm:prSet presAssocID="{023A6024-1998-440F-B87A-17AB1FD5267C}" presName="sibTrans" presStyleLbl="sibTrans2D1" presStyleIdx="0" presStyleCnt="0"/>
      <dgm:spPr/>
    </dgm:pt>
    <dgm:pt modelId="{08EC25A4-1130-4EB7-8B27-250585D84A25}" type="pres">
      <dgm:prSet presAssocID="{FBA9BFAF-32F8-4687-9A26-65A7028275FA}" presName="compNode" presStyleCnt="0"/>
      <dgm:spPr/>
    </dgm:pt>
    <dgm:pt modelId="{7F39C409-68E0-49AF-8814-B6AA8EA74435}" type="pres">
      <dgm:prSet presAssocID="{FBA9BFAF-32F8-4687-9A26-65A7028275FA}" presName="iconBgRect" presStyleLbl="bgShp" presStyleIdx="1" presStyleCnt="4"/>
      <dgm:spPr/>
    </dgm:pt>
    <dgm:pt modelId="{AB0EC5F8-B512-44E4-B83A-E395CCA4383A}" type="pres">
      <dgm:prSet presAssocID="{FBA9BFAF-32F8-4687-9A26-65A7028275F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9F1BEB64-3B7E-4069-98A8-F0CDD81F4979}" type="pres">
      <dgm:prSet presAssocID="{FBA9BFAF-32F8-4687-9A26-65A7028275FA}" presName="spaceRect" presStyleCnt="0"/>
      <dgm:spPr/>
    </dgm:pt>
    <dgm:pt modelId="{1A6B5B6E-EF82-449C-8DBA-C4EBF9E86714}" type="pres">
      <dgm:prSet presAssocID="{FBA9BFAF-32F8-4687-9A26-65A7028275FA}" presName="textRect" presStyleLbl="revTx" presStyleIdx="1" presStyleCnt="4">
        <dgm:presLayoutVars>
          <dgm:chMax val="1"/>
          <dgm:chPref val="1"/>
        </dgm:presLayoutVars>
      </dgm:prSet>
      <dgm:spPr/>
    </dgm:pt>
    <dgm:pt modelId="{893C62D2-8136-4AAE-A14D-03016FA57E1F}" type="pres">
      <dgm:prSet presAssocID="{A9FA2E35-0D1C-4ADF-87C4-1D626EDC7A61}" presName="sibTrans" presStyleLbl="sibTrans2D1" presStyleIdx="0" presStyleCnt="0"/>
      <dgm:spPr/>
    </dgm:pt>
    <dgm:pt modelId="{5FFA003B-79C4-4A56-96AF-A589C65ADBCB}" type="pres">
      <dgm:prSet presAssocID="{3FAC370F-EE7E-4B3A-8EB3-F02E52A711BE}" presName="compNode" presStyleCnt="0"/>
      <dgm:spPr/>
    </dgm:pt>
    <dgm:pt modelId="{598F3C91-66D3-4CD1-B360-E8272A46575E}" type="pres">
      <dgm:prSet presAssocID="{3FAC370F-EE7E-4B3A-8EB3-F02E52A711BE}" presName="iconBgRect" presStyleLbl="bgShp" presStyleIdx="2" presStyleCnt="4"/>
      <dgm:spPr/>
    </dgm:pt>
    <dgm:pt modelId="{D2819AA3-104D-41BC-BC39-887E50092190}" type="pres">
      <dgm:prSet presAssocID="{3FAC370F-EE7E-4B3A-8EB3-F02E52A711B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FE8DADC-1609-4F57-B5B1-2502A4616D40}" type="pres">
      <dgm:prSet presAssocID="{3FAC370F-EE7E-4B3A-8EB3-F02E52A711BE}" presName="spaceRect" presStyleCnt="0"/>
      <dgm:spPr/>
    </dgm:pt>
    <dgm:pt modelId="{A5BF7B28-9B31-4ED2-91A3-E0E72EA543AF}" type="pres">
      <dgm:prSet presAssocID="{3FAC370F-EE7E-4B3A-8EB3-F02E52A711BE}" presName="textRect" presStyleLbl="revTx" presStyleIdx="2" presStyleCnt="4">
        <dgm:presLayoutVars>
          <dgm:chMax val="1"/>
          <dgm:chPref val="1"/>
        </dgm:presLayoutVars>
      </dgm:prSet>
      <dgm:spPr/>
    </dgm:pt>
    <dgm:pt modelId="{6A561D5C-9CC9-4B4E-9362-F06BAE9CF6D3}" type="pres">
      <dgm:prSet presAssocID="{8D3D2D49-530A-4C31-B5FE-12FD169F178E}" presName="sibTrans" presStyleLbl="sibTrans2D1" presStyleIdx="0" presStyleCnt="0"/>
      <dgm:spPr/>
    </dgm:pt>
    <dgm:pt modelId="{7BA68054-3FB0-4C1F-B5A7-3AB40DE2478F}" type="pres">
      <dgm:prSet presAssocID="{A0D50CA1-C106-4E0E-A386-9664E5EE5DBF}" presName="compNode" presStyleCnt="0"/>
      <dgm:spPr/>
    </dgm:pt>
    <dgm:pt modelId="{C2674102-E6B9-4253-8660-8A803934C636}" type="pres">
      <dgm:prSet presAssocID="{A0D50CA1-C106-4E0E-A386-9664E5EE5DBF}" presName="iconBgRect" presStyleLbl="bgShp" presStyleIdx="3" presStyleCnt="4"/>
      <dgm:spPr/>
    </dgm:pt>
    <dgm:pt modelId="{E5E2DD89-4304-4EED-88B1-9F7780BC2622}" type="pres">
      <dgm:prSet presAssocID="{A0D50CA1-C106-4E0E-A386-9664E5EE5DB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iling Face with No Fill"/>
        </a:ext>
      </dgm:extLst>
    </dgm:pt>
    <dgm:pt modelId="{0BA83A34-1D78-4798-B6EC-470E6D5B0821}" type="pres">
      <dgm:prSet presAssocID="{A0D50CA1-C106-4E0E-A386-9664E5EE5DBF}" presName="spaceRect" presStyleCnt="0"/>
      <dgm:spPr/>
    </dgm:pt>
    <dgm:pt modelId="{04B4B520-221F-464F-B3F5-B1769527E99D}" type="pres">
      <dgm:prSet presAssocID="{A0D50CA1-C106-4E0E-A386-9664E5EE5DBF}" presName="textRect" presStyleLbl="revTx" presStyleIdx="3" presStyleCnt="4">
        <dgm:presLayoutVars>
          <dgm:chMax val="1"/>
          <dgm:chPref val="1"/>
        </dgm:presLayoutVars>
      </dgm:prSet>
      <dgm:spPr/>
    </dgm:pt>
  </dgm:ptLst>
  <dgm:cxnLst>
    <dgm:cxn modelId="{E4FDCC10-93D3-4954-B492-6845C3A2965A}" type="presOf" srcId="{A0D50CA1-C106-4E0E-A386-9664E5EE5DBF}" destId="{04B4B520-221F-464F-B3F5-B1769527E99D}" srcOrd="0" destOrd="0" presId="urn:microsoft.com/office/officeart/2018/2/layout/IconCircleList"/>
    <dgm:cxn modelId="{D4670821-FD85-4354-A135-B9C4AEC8774F}" type="presOf" srcId="{A9FA2E35-0D1C-4ADF-87C4-1D626EDC7A61}" destId="{893C62D2-8136-4AAE-A14D-03016FA57E1F}" srcOrd="0" destOrd="0" presId="urn:microsoft.com/office/officeart/2018/2/layout/IconCircleList"/>
    <dgm:cxn modelId="{1273E329-B319-403F-A880-99A7BE2748BE}" type="presOf" srcId="{FBA9BFAF-32F8-4687-9A26-65A7028275FA}" destId="{1A6B5B6E-EF82-449C-8DBA-C4EBF9E86714}" srcOrd="0" destOrd="0" presId="urn:microsoft.com/office/officeart/2018/2/layout/IconCircleList"/>
    <dgm:cxn modelId="{F4B88431-B5BB-4214-BFD9-16BF63B38B09}" srcId="{928B9233-634D-487E-AB7E-04784544A4D0}" destId="{A0D50CA1-C106-4E0E-A386-9664E5EE5DBF}" srcOrd="3" destOrd="0" parTransId="{4727A22D-573A-4FD8-9A8F-2FDF7F539031}" sibTransId="{3DC6EAE9-292D-457F-8CCF-695FE2305AD5}"/>
    <dgm:cxn modelId="{AC03FE49-2FD4-4A60-A587-CE2C25A3429C}" type="presOf" srcId="{D8DF89BE-3009-4E07-AB7B-D7EB1F6C041D}" destId="{7382DFEB-B013-463A-B544-712BD5FD81B2}" srcOrd="0" destOrd="0" presId="urn:microsoft.com/office/officeart/2018/2/layout/IconCircleList"/>
    <dgm:cxn modelId="{86F7E38D-754A-4608-ACF0-595BE5601A11}" type="presOf" srcId="{928B9233-634D-487E-AB7E-04784544A4D0}" destId="{F3ACF400-C5CD-4B09-8E7D-274DB16C1479}" srcOrd="0" destOrd="0" presId="urn:microsoft.com/office/officeart/2018/2/layout/IconCircleList"/>
    <dgm:cxn modelId="{598DA096-8BCD-41E6-9F8C-7BF20BBF5732}" srcId="{928B9233-634D-487E-AB7E-04784544A4D0}" destId="{D8DF89BE-3009-4E07-AB7B-D7EB1F6C041D}" srcOrd="0" destOrd="0" parTransId="{36098500-B821-421D-A8DD-D646596E8CEC}" sibTransId="{023A6024-1998-440F-B87A-17AB1FD5267C}"/>
    <dgm:cxn modelId="{92C621B4-D0B2-4786-AF39-59672BE672E5}" srcId="{928B9233-634D-487E-AB7E-04784544A4D0}" destId="{FBA9BFAF-32F8-4687-9A26-65A7028275FA}" srcOrd="1" destOrd="0" parTransId="{4EC8CADF-3E1D-43B9-B7D6-16A3E035DCA2}" sibTransId="{A9FA2E35-0D1C-4ADF-87C4-1D626EDC7A61}"/>
    <dgm:cxn modelId="{51BDF1D0-2135-45E9-AB15-F0A83D84690B}" srcId="{928B9233-634D-487E-AB7E-04784544A4D0}" destId="{3FAC370F-EE7E-4B3A-8EB3-F02E52A711BE}" srcOrd="2" destOrd="0" parTransId="{EECEFD9C-EEB5-4325-817A-BBACC2728880}" sibTransId="{8D3D2D49-530A-4C31-B5FE-12FD169F178E}"/>
    <dgm:cxn modelId="{C65468D4-DA44-4E2F-8F8B-7EF9D9ADB760}" type="presOf" srcId="{8D3D2D49-530A-4C31-B5FE-12FD169F178E}" destId="{6A561D5C-9CC9-4B4E-9362-F06BAE9CF6D3}" srcOrd="0" destOrd="0" presId="urn:microsoft.com/office/officeart/2018/2/layout/IconCircleList"/>
    <dgm:cxn modelId="{8EB132E5-C735-470C-A925-8B2AC0BF64A0}" type="presOf" srcId="{3FAC370F-EE7E-4B3A-8EB3-F02E52A711BE}" destId="{A5BF7B28-9B31-4ED2-91A3-E0E72EA543AF}" srcOrd="0" destOrd="0" presId="urn:microsoft.com/office/officeart/2018/2/layout/IconCircleList"/>
    <dgm:cxn modelId="{B5AB21FA-B74C-4DFD-A7B3-E9177B1768ED}" type="presOf" srcId="{023A6024-1998-440F-B87A-17AB1FD5267C}" destId="{12CE3DD6-E036-48B5-ABEC-C2875FF22984}" srcOrd="0" destOrd="0" presId="urn:microsoft.com/office/officeart/2018/2/layout/IconCircleList"/>
    <dgm:cxn modelId="{41EFEDF0-C72F-4465-B621-6053C4277C90}" type="presParOf" srcId="{F3ACF400-C5CD-4B09-8E7D-274DB16C1479}" destId="{9861852B-B208-4034-8224-01525C14A7C7}" srcOrd="0" destOrd="0" presId="urn:microsoft.com/office/officeart/2018/2/layout/IconCircleList"/>
    <dgm:cxn modelId="{47A64629-2E2B-4984-A185-4A6B84B89334}" type="presParOf" srcId="{9861852B-B208-4034-8224-01525C14A7C7}" destId="{4F3DCBBC-71F4-4268-B21B-F155B2A3CFC6}" srcOrd="0" destOrd="0" presId="urn:microsoft.com/office/officeart/2018/2/layout/IconCircleList"/>
    <dgm:cxn modelId="{1AA14FE3-05BB-4EF9-A22B-F651E59359A3}" type="presParOf" srcId="{4F3DCBBC-71F4-4268-B21B-F155B2A3CFC6}" destId="{0C45C7AD-46D0-46AC-9168-D667D670AB02}" srcOrd="0" destOrd="0" presId="urn:microsoft.com/office/officeart/2018/2/layout/IconCircleList"/>
    <dgm:cxn modelId="{2B7A7F5C-E54F-471C-8D33-746471832ADD}" type="presParOf" srcId="{4F3DCBBC-71F4-4268-B21B-F155B2A3CFC6}" destId="{A6C38070-BD65-4C92-96BD-DDC2871AFB9F}" srcOrd="1" destOrd="0" presId="urn:microsoft.com/office/officeart/2018/2/layout/IconCircleList"/>
    <dgm:cxn modelId="{AA89B7B9-C400-43AB-996A-0C1A12C2871B}" type="presParOf" srcId="{4F3DCBBC-71F4-4268-B21B-F155B2A3CFC6}" destId="{03B4DFA2-C168-42EC-BF38-115F8B899F44}" srcOrd="2" destOrd="0" presId="urn:microsoft.com/office/officeart/2018/2/layout/IconCircleList"/>
    <dgm:cxn modelId="{0CDEB154-D727-42F8-8CD3-1EB70EF982B4}" type="presParOf" srcId="{4F3DCBBC-71F4-4268-B21B-F155B2A3CFC6}" destId="{7382DFEB-B013-463A-B544-712BD5FD81B2}" srcOrd="3" destOrd="0" presId="urn:microsoft.com/office/officeart/2018/2/layout/IconCircleList"/>
    <dgm:cxn modelId="{C6675165-6B74-4267-BAE2-59BE93315F9C}" type="presParOf" srcId="{9861852B-B208-4034-8224-01525C14A7C7}" destId="{12CE3DD6-E036-48B5-ABEC-C2875FF22984}" srcOrd="1" destOrd="0" presId="urn:microsoft.com/office/officeart/2018/2/layout/IconCircleList"/>
    <dgm:cxn modelId="{8386DFA1-CE1B-484D-9F1B-83CFDC9ED771}" type="presParOf" srcId="{9861852B-B208-4034-8224-01525C14A7C7}" destId="{08EC25A4-1130-4EB7-8B27-250585D84A25}" srcOrd="2" destOrd="0" presId="urn:microsoft.com/office/officeart/2018/2/layout/IconCircleList"/>
    <dgm:cxn modelId="{FAB71D0D-ACD9-440F-85DA-17FB4B0DB3B9}" type="presParOf" srcId="{08EC25A4-1130-4EB7-8B27-250585D84A25}" destId="{7F39C409-68E0-49AF-8814-B6AA8EA74435}" srcOrd="0" destOrd="0" presId="urn:microsoft.com/office/officeart/2018/2/layout/IconCircleList"/>
    <dgm:cxn modelId="{651CDC79-B12F-4EBF-AFA3-BDDA5302C2F5}" type="presParOf" srcId="{08EC25A4-1130-4EB7-8B27-250585D84A25}" destId="{AB0EC5F8-B512-44E4-B83A-E395CCA4383A}" srcOrd="1" destOrd="0" presId="urn:microsoft.com/office/officeart/2018/2/layout/IconCircleList"/>
    <dgm:cxn modelId="{7EA037D2-C12A-4CCD-81B6-106882BF31F4}" type="presParOf" srcId="{08EC25A4-1130-4EB7-8B27-250585D84A25}" destId="{9F1BEB64-3B7E-4069-98A8-F0CDD81F4979}" srcOrd="2" destOrd="0" presId="urn:microsoft.com/office/officeart/2018/2/layout/IconCircleList"/>
    <dgm:cxn modelId="{C156BAC7-158C-4485-B2EB-628396EC2D27}" type="presParOf" srcId="{08EC25A4-1130-4EB7-8B27-250585D84A25}" destId="{1A6B5B6E-EF82-449C-8DBA-C4EBF9E86714}" srcOrd="3" destOrd="0" presId="urn:microsoft.com/office/officeart/2018/2/layout/IconCircleList"/>
    <dgm:cxn modelId="{2734EC31-09CE-4C21-896D-71B27C33F2D2}" type="presParOf" srcId="{9861852B-B208-4034-8224-01525C14A7C7}" destId="{893C62D2-8136-4AAE-A14D-03016FA57E1F}" srcOrd="3" destOrd="0" presId="urn:microsoft.com/office/officeart/2018/2/layout/IconCircleList"/>
    <dgm:cxn modelId="{12F6897F-B58C-4150-8379-9CD5B7B26A86}" type="presParOf" srcId="{9861852B-B208-4034-8224-01525C14A7C7}" destId="{5FFA003B-79C4-4A56-96AF-A589C65ADBCB}" srcOrd="4" destOrd="0" presId="urn:microsoft.com/office/officeart/2018/2/layout/IconCircleList"/>
    <dgm:cxn modelId="{A92CF7F7-D71F-4FB3-BA09-26B92708EA6D}" type="presParOf" srcId="{5FFA003B-79C4-4A56-96AF-A589C65ADBCB}" destId="{598F3C91-66D3-4CD1-B360-E8272A46575E}" srcOrd="0" destOrd="0" presId="urn:microsoft.com/office/officeart/2018/2/layout/IconCircleList"/>
    <dgm:cxn modelId="{0CB2F334-58C3-451D-B4BF-ABED7D28C4B0}" type="presParOf" srcId="{5FFA003B-79C4-4A56-96AF-A589C65ADBCB}" destId="{D2819AA3-104D-41BC-BC39-887E50092190}" srcOrd="1" destOrd="0" presId="urn:microsoft.com/office/officeart/2018/2/layout/IconCircleList"/>
    <dgm:cxn modelId="{7E4CF528-6F4C-4E56-AA09-28565B644CD1}" type="presParOf" srcId="{5FFA003B-79C4-4A56-96AF-A589C65ADBCB}" destId="{1FE8DADC-1609-4F57-B5B1-2502A4616D40}" srcOrd="2" destOrd="0" presId="urn:microsoft.com/office/officeart/2018/2/layout/IconCircleList"/>
    <dgm:cxn modelId="{91F9B3D2-C2B8-4412-A3D8-AC51F5F2718E}" type="presParOf" srcId="{5FFA003B-79C4-4A56-96AF-A589C65ADBCB}" destId="{A5BF7B28-9B31-4ED2-91A3-E0E72EA543AF}" srcOrd="3" destOrd="0" presId="urn:microsoft.com/office/officeart/2018/2/layout/IconCircleList"/>
    <dgm:cxn modelId="{82F4E0D3-21B5-4691-A599-E56187E9DD07}" type="presParOf" srcId="{9861852B-B208-4034-8224-01525C14A7C7}" destId="{6A561D5C-9CC9-4B4E-9362-F06BAE9CF6D3}" srcOrd="5" destOrd="0" presId="urn:microsoft.com/office/officeart/2018/2/layout/IconCircleList"/>
    <dgm:cxn modelId="{C8A1B777-2A56-4155-A97D-B7729C4A8B6A}" type="presParOf" srcId="{9861852B-B208-4034-8224-01525C14A7C7}" destId="{7BA68054-3FB0-4C1F-B5A7-3AB40DE2478F}" srcOrd="6" destOrd="0" presId="urn:microsoft.com/office/officeart/2018/2/layout/IconCircleList"/>
    <dgm:cxn modelId="{E2293E14-4F8B-486C-8300-A8129D0B47F2}" type="presParOf" srcId="{7BA68054-3FB0-4C1F-B5A7-3AB40DE2478F}" destId="{C2674102-E6B9-4253-8660-8A803934C636}" srcOrd="0" destOrd="0" presId="urn:microsoft.com/office/officeart/2018/2/layout/IconCircleList"/>
    <dgm:cxn modelId="{9568B1B5-EA88-4BCC-B377-FBE6A8F13352}" type="presParOf" srcId="{7BA68054-3FB0-4C1F-B5A7-3AB40DE2478F}" destId="{E5E2DD89-4304-4EED-88B1-9F7780BC2622}" srcOrd="1" destOrd="0" presId="urn:microsoft.com/office/officeart/2018/2/layout/IconCircleList"/>
    <dgm:cxn modelId="{5836D013-0AA5-4C71-A356-1CCD9F092F65}" type="presParOf" srcId="{7BA68054-3FB0-4C1F-B5A7-3AB40DE2478F}" destId="{0BA83A34-1D78-4798-B6EC-470E6D5B0821}" srcOrd="2" destOrd="0" presId="urn:microsoft.com/office/officeart/2018/2/layout/IconCircleList"/>
    <dgm:cxn modelId="{158A989E-AC3D-434A-95B3-82868031EBBD}" type="presParOf" srcId="{7BA68054-3FB0-4C1F-B5A7-3AB40DE2478F}" destId="{04B4B520-221F-464F-B3F5-B1769527E99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3AD1EF-1AC8-4F9F-B896-8B37227FD51D}" type="doc">
      <dgm:prSet loTypeId="urn:microsoft.com/office/officeart/2016/7/layout/LinearBlockProcessNumbered" loCatId="process" qsTypeId="urn:microsoft.com/office/officeart/2005/8/quickstyle/simple1" qsCatId="simple" csTypeId="urn:microsoft.com/office/officeart/2005/8/colors/accent6_2" csCatId="accent6" phldr="1"/>
      <dgm:spPr/>
      <dgm:t>
        <a:bodyPr/>
        <a:lstStyle/>
        <a:p>
          <a:endParaRPr lang="en-US"/>
        </a:p>
      </dgm:t>
    </dgm:pt>
    <dgm:pt modelId="{42A647A0-82F5-48B4-8D80-F9863150F99E}">
      <dgm:prSet/>
      <dgm:spPr/>
      <dgm:t>
        <a:bodyPr/>
        <a:lstStyle/>
        <a:p>
          <a:r>
            <a:rPr lang="en-US" b="0" dirty="0"/>
            <a:t>Using the incorrect (e.g., previous FY) or non-matching (at pre and post) Program Activity ID</a:t>
          </a:r>
          <a:endParaRPr lang="en-US" dirty="0"/>
        </a:p>
      </dgm:t>
    </dgm:pt>
    <dgm:pt modelId="{733CE28E-348A-4BA6-8819-A4CFFDE36796}" type="parTrans" cxnId="{5B8CD51F-A01D-4B6D-AA45-DB1B8E003AE9}">
      <dgm:prSet/>
      <dgm:spPr/>
      <dgm:t>
        <a:bodyPr/>
        <a:lstStyle/>
        <a:p>
          <a:endParaRPr lang="en-US"/>
        </a:p>
      </dgm:t>
    </dgm:pt>
    <dgm:pt modelId="{0D5971E1-799F-4A2F-BE0A-B7B805AFFA33}" type="sibTrans" cxnId="{5B8CD51F-A01D-4B6D-AA45-DB1B8E003AE9}">
      <dgm:prSet phldrT="01" phldr="0"/>
      <dgm:spPr/>
      <dgm:t>
        <a:bodyPr/>
        <a:lstStyle/>
        <a:p>
          <a:r>
            <a:rPr lang="en-US"/>
            <a:t>01</a:t>
          </a:r>
        </a:p>
      </dgm:t>
    </dgm:pt>
    <dgm:pt modelId="{BD2518AA-EF99-4406-9B62-497078545DC6}">
      <dgm:prSet/>
      <dgm:spPr/>
      <dgm:t>
        <a:bodyPr/>
        <a:lstStyle/>
        <a:p>
          <a:r>
            <a:rPr lang="en-US" b="0"/>
            <a:t>Using the wrong FY’s survey</a:t>
          </a:r>
          <a:endParaRPr lang="en-US"/>
        </a:p>
      </dgm:t>
    </dgm:pt>
    <dgm:pt modelId="{257F1388-7158-4ADD-89E2-A86951C55E2F}" type="parTrans" cxnId="{DDCF6ACA-9B7F-4331-8BF2-E0D267FF4BA2}">
      <dgm:prSet/>
      <dgm:spPr/>
      <dgm:t>
        <a:bodyPr/>
        <a:lstStyle/>
        <a:p>
          <a:endParaRPr lang="en-US"/>
        </a:p>
      </dgm:t>
    </dgm:pt>
    <dgm:pt modelId="{504A5571-D4EA-420E-8E42-BAF8C5EDA0FE}" type="sibTrans" cxnId="{DDCF6ACA-9B7F-4331-8BF2-E0D267FF4BA2}">
      <dgm:prSet phldrT="02" phldr="0"/>
      <dgm:spPr/>
      <dgm:t>
        <a:bodyPr/>
        <a:lstStyle/>
        <a:p>
          <a:r>
            <a:rPr lang="en-US"/>
            <a:t>02</a:t>
          </a:r>
        </a:p>
      </dgm:t>
    </dgm:pt>
    <dgm:pt modelId="{126E7A7E-A995-43D1-BEB5-8B56198F2B0D}">
      <dgm:prSet/>
      <dgm:spPr/>
      <dgm:t>
        <a:bodyPr/>
        <a:lstStyle/>
        <a:p>
          <a:r>
            <a:rPr lang="en-US" b="0" dirty="0"/>
            <a:t>Selecting (respondent or staff entering paper surveys) the wrong survey timepoint (pre vs. post)</a:t>
          </a:r>
          <a:endParaRPr lang="en-US" dirty="0"/>
        </a:p>
      </dgm:t>
    </dgm:pt>
    <dgm:pt modelId="{DCC5371F-97AD-4780-B179-4076A23B9B4D}" type="parTrans" cxnId="{B2930ADB-0C38-45DC-BEB9-96D1E82C15BE}">
      <dgm:prSet/>
      <dgm:spPr/>
      <dgm:t>
        <a:bodyPr/>
        <a:lstStyle/>
        <a:p>
          <a:endParaRPr lang="en-US"/>
        </a:p>
      </dgm:t>
    </dgm:pt>
    <dgm:pt modelId="{BF4F7E6B-0F23-4AA7-A542-FE3FCF562136}" type="sibTrans" cxnId="{B2930ADB-0C38-45DC-BEB9-96D1E82C15BE}">
      <dgm:prSet phldrT="03" phldr="0"/>
      <dgm:spPr/>
      <dgm:t>
        <a:bodyPr/>
        <a:lstStyle/>
        <a:p>
          <a:r>
            <a:rPr lang="en-US"/>
            <a:t>03</a:t>
          </a:r>
        </a:p>
      </dgm:t>
    </dgm:pt>
    <dgm:pt modelId="{27FB7090-D045-4854-A35C-8CC8E8623C56}" type="pres">
      <dgm:prSet presAssocID="{213AD1EF-1AC8-4F9F-B896-8B37227FD51D}" presName="Name0" presStyleCnt="0">
        <dgm:presLayoutVars>
          <dgm:animLvl val="lvl"/>
          <dgm:resizeHandles val="exact"/>
        </dgm:presLayoutVars>
      </dgm:prSet>
      <dgm:spPr/>
    </dgm:pt>
    <dgm:pt modelId="{F988ABFF-18CF-4B18-9E64-A92C00CD5BD6}" type="pres">
      <dgm:prSet presAssocID="{42A647A0-82F5-48B4-8D80-F9863150F99E}" presName="compositeNode" presStyleCnt="0">
        <dgm:presLayoutVars>
          <dgm:bulletEnabled val="1"/>
        </dgm:presLayoutVars>
      </dgm:prSet>
      <dgm:spPr/>
    </dgm:pt>
    <dgm:pt modelId="{AB2F8B7F-B10B-462E-AE5E-EF3440343C98}" type="pres">
      <dgm:prSet presAssocID="{42A647A0-82F5-48B4-8D80-F9863150F99E}" presName="bgRect" presStyleLbl="alignNode1" presStyleIdx="0" presStyleCnt="3"/>
      <dgm:spPr/>
    </dgm:pt>
    <dgm:pt modelId="{61ABF55F-6519-40FE-AEF5-B82FBE7AB129}" type="pres">
      <dgm:prSet presAssocID="{0D5971E1-799F-4A2F-BE0A-B7B805AFFA33}" presName="sibTransNodeRect" presStyleLbl="alignNode1" presStyleIdx="0" presStyleCnt="3">
        <dgm:presLayoutVars>
          <dgm:chMax val="0"/>
          <dgm:bulletEnabled val="1"/>
        </dgm:presLayoutVars>
      </dgm:prSet>
      <dgm:spPr/>
    </dgm:pt>
    <dgm:pt modelId="{EA916BAD-F0EB-4A90-A617-B667CC2E4B0C}" type="pres">
      <dgm:prSet presAssocID="{42A647A0-82F5-48B4-8D80-F9863150F99E}" presName="nodeRect" presStyleLbl="alignNode1" presStyleIdx="0" presStyleCnt="3">
        <dgm:presLayoutVars>
          <dgm:bulletEnabled val="1"/>
        </dgm:presLayoutVars>
      </dgm:prSet>
      <dgm:spPr/>
    </dgm:pt>
    <dgm:pt modelId="{39E1E174-42CD-4737-8C79-6B3A70174047}" type="pres">
      <dgm:prSet presAssocID="{0D5971E1-799F-4A2F-BE0A-B7B805AFFA33}" presName="sibTrans" presStyleCnt="0"/>
      <dgm:spPr/>
    </dgm:pt>
    <dgm:pt modelId="{62260E9D-AD94-488C-9593-B7195BBF980F}" type="pres">
      <dgm:prSet presAssocID="{BD2518AA-EF99-4406-9B62-497078545DC6}" presName="compositeNode" presStyleCnt="0">
        <dgm:presLayoutVars>
          <dgm:bulletEnabled val="1"/>
        </dgm:presLayoutVars>
      </dgm:prSet>
      <dgm:spPr/>
    </dgm:pt>
    <dgm:pt modelId="{F7C09B38-4832-4D3C-B7E0-16C4809DCAE1}" type="pres">
      <dgm:prSet presAssocID="{BD2518AA-EF99-4406-9B62-497078545DC6}" presName="bgRect" presStyleLbl="alignNode1" presStyleIdx="1" presStyleCnt="3"/>
      <dgm:spPr/>
    </dgm:pt>
    <dgm:pt modelId="{53DE8F2B-545A-42B3-9C47-D42A252584C6}" type="pres">
      <dgm:prSet presAssocID="{504A5571-D4EA-420E-8E42-BAF8C5EDA0FE}" presName="sibTransNodeRect" presStyleLbl="alignNode1" presStyleIdx="1" presStyleCnt="3">
        <dgm:presLayoutVars>
          <dgm:chMax val="0"/>
          <dgm:bulletEnabled val="1"/>
        </dgm:presLayoutVars>
      </dgm:prSet>
      <dgm:spPr/>
    </dgm:pt>
    <dgm:pt modelId="{E7DE05A8-45AD-4E58-8724-47F443D81D6B}" type="pres">
      <dgm:prSet presAssocID="{BD2518AA-EF99-4406-9B62-497078545DC6}" presName="nodeRect" presStyleLbl="alignNode1" presStyleIdx="1" presStyleCnt="3">
        <dgm:presLayoutVars>
          <dgm:bulletEnabled val="1"/>
        </dgm:presLayoutVars>
      </dgm:prSet>
      <dgm:spPr/>
    </dgm:pt>
    <dgm:pt modelId="{039E3F10-48F4-42EE-B0C2-6357030D6442}" type="pres">
      <dgm:prSet presAssocID="{504A5571-D4EA-420E-8E42-BAF8C5EDA0FE}" presName="sibTrans" presStyleCnt="0"/>
      <dgm:spPr/>
    </dgm:pt>
    <dgm:pt modelId="{BC2F639B-B3A7-428D-948A-17797A4D85EC}" type="pres">
      <dgm:prSet presAssocID="{126E7A7E-A995-43D1-BEB5-8B56198F2B0D}" presName="compositeNode" presStyleCnt="0">
        <dgm:presLayoutVars>
          <dgm:bulletEnabled val="1"/>
        </dgm:presLayoutVars>
      </dgm:prSet>
      <dgm:spPr/>
    </dgm:pt>
    <dgm:pt modelId="{E8CC19B8-8858-4349-AAC1-837E3704A297}" type="pres">
      <dgm:prSet presAssocID="{126E7A7E-A995-43D1-BEB5-8B56198F2B0D}" presName="bgRect" presStyleLbl="alignNode1" presStyleIdx="2" presStyleCnt="3"/>
      <dgm:spPr/>
    </dgm:pt>
    <dgm:pt modelId="{653DE1EC-292F-4BF9-8E67-1AEFD3DAB38A}" type="pres">
      <dgm:prSet presAssocID="{BF4F7E6B-0F23-4AA7-A542-FE3FCF562136}" presName="sibTransNodeRect" presStyleLbl="alignNode1" presStyleIdx="2" presStyleCnt="3">
        <dgm:presLayoutVars>
          <dgm:chMax val="0"/>
          <dgm:bulletEnabled val="1"/>
        </dgm:presLayoutVars>
      </dgm:prSet>
      <dgm:spPr/>
    </dgm:pt>
    <dgm:pt modelId="{847AE574-6B75-4495-9E09-697B03E71F38}" type="pres">
      <dgm:prSet presAssocID="{126E7A7E-A995-43D1-BEB5-8B56198F2B0D}" presName="nodeRect" presStyleLbl="alignNode1" presStyleIdx="2" presStyleCnt="3">
        <dgm:presLayoutVars>
          <dgm:bulletEnabled val="1"/>
        </dgm:presLayoutVars>
      </dgm:prSet>
      <dgm:spPr/>
    </dgm:pt>
  </dgm:ptLst>
  <dgm:cxnLst>
    <dgm:cxn modelId="{44AD5303-8DEA-4B7E-8FA4-425E82718202}" type="presOf" srcId="{504A5571-D4EA-420E-8E42-BAF8C5EDA0FE}" destId="{53DE8F2B-545A-42B3-9C47-D42A252584C6}" srcOrd="0" destOrd="0" presId="urn:microsoft.com/office/officeart/2016/7/layout/LinearBlockProcessNumbered"/>
    <dgm:cxn modelId="{5B8CD51F-A01D-4B6D-AA45-DB1B8E003AE9}" srcId="{213AD1EF-1AC8-4F9F-B896-8B37227FD51D}" destId="{42A647A0-82F5-48B4-8D80-F9863150F99E}" srcOrd="0" destOrd="0" parTransId="{733CE28E-348A-4BA6-8819-A4CFFDE36796}" sibTransId="{0D5971E1-799F-4A2F-BE0A-B7B805AFFA33}"/>
    <dgm:cxn modelId="{E76AFC37-59A4-451D-A772-6A38FEE0A672}" type="presOf" srcId="{126E7A7E-A995-43D1-BEB5-8B56198F2B0D}" destId="{847AE574-6B75-4495-9E09-697B03E71F38}" srcOrd="1" destOrd="0" presId="urn:microsoft.com/office/officeart/2016/7/layout/LinearBlockProcessNumbered"/>
    <dgm:cxn modelId="{7153995B-9622-4CE8-981B-3AEF9C42B0BE}" type="presOf" srcId="{BD2518AA-EF99-4406-9B62-497078545DC6}" destId="{E7DE05A8-45AD-4E58-8724-47F443D81D6B}" srcOrd="1" destOrd="0" presId="urn:microsoft.com/office/officeart/2016/7/layout/LinearBlockProcessNumbered"/>
    <dgm:cxn modelId="{5CCCEA47-7CBD-40C1-9601-69A9FFFAC069}" type="presOf" srcId="{BD2518AA-EF99-4406-9B62-497078545DC6}" destId="{F7C09B38-4832-4D3C-B7E0-16C4809DCAE1}" srcOrd="0" destOrd="0" presId="urn:microsoft.com/office/officeart/2016/7/layout/LinearBlockProcessNumbered"/>
    <dgm:cxn modelId="{DA5F1650-9853-4659-A201-D323C0B700CD}" type="presOf" srcId="{42A647A0-82F5-48B4-8D80-F9863150F99E}" destId="{AB2F8B7F-B10B-462E-AE5E-EF3440343C98}" srcOrd="0" destOrd="0" presId="urn:microsoft.com/office/officeart/2016/7/layout/LinearBlockProcessNumbered"/>
    <dgm:cxn modelId="{CD12FC81-CE29-4DA3-BDDF-35B51247BD08}" type="presOf" srcId="{213AD1EF-1AC8-4F9F-B896-8B37227FD51D}" destId="{27FB7090-D045-4854-A35C-8CC8E8623C56}" srcOrd="0" destOrd="0" presId="urn:microsoft.com/office/officeart/2016/7/layout/LinearBlockProcessNumbered"/>
    <dgm:cxn modelId="{7ED0CBA8-7696-49E6-984B-EE4D0A21DB43}" type="presOf" srcId="{BF4F7E6B-0F23-4AA7-A542-FE3FCF562136}" destId="{653DE1EC-292F-4BF9-8E67-1AEFD3DAB38A}" srcOrd="0" destOrd="0" presId="urn:microsoft.com/office/officeart/2016/7/layout/LinearBlockProcessNumbered"/>
    <dgm:cxn modelId="{CD9FBFAC-AA6F-4C79-8890-9FD5CD4D13A0}" type="presOf" srcId="{0D5971E1-799F-4A2F-BE0A-B7B805AFFA33}" destId="{61ABF55F-6519-40FE-AEF5-B82FBE7AB129}" srcOrd="0" destOrd="0" presId="urn:microsoft.com/office/officeart/2016/7/layout/LinearBlockProcessNumbered"/>
    <dgm:cxn modelId="{6A76AEAF-6B53-439B-8067-AEB37103C97E}" type="presOf" srcId="{126E7A7E-A995-43D1-BEB5-8B56198F2B0D}" destId="{E8CC19B8-8858-4349-AAC1-837E3704A297}" srcOrd="0" destOrd="0" presId="urn:microsoft.com/office/officeart/2016/7/layout/LinearBlockProcessNumbered"/>
    <dgm:cxn modelId="{DDCF6ACA-9B7F-4331-8BF2-E0D267FF4BA2}" srcId="{213AD1EF-1AC8-4F9F-B896-8B37227FD51D}" destId="{BD2518AA-EF99-4406-9B62-497078545DC6}" srcOrd="1" destOrd="0" parTransId="{257F1388-7158-4ADD-89E2-A86951C55E2F}" sibTransId="{504A5571-D4EA-420E-8E42-BAF8C5EDA0FE}"/>
    <dgm:cxn modelId="{B2930ADB-0C38-45DC-BEB9-96D1E82C15BE}" srcId="{213AD1EF-1AC8-4F9F-B896-8B37227FD51D}" destId="{126E7A7E-A995-43D1-BEB5-8B56198F2B0D}" srcOrd="2" destOrd="0" parTransId="{DCC5371F-97AD-4780-B179-4076A23B9B4D}" sibTransId="{BF4F7E6B-0F23-4AA7-A542-FE3FCF562136}"/>
    <dgm:cxn modelId="{3C8038FE-8B60-4C52-90E7-924677A301FC}" type="presOf" srcId="{42A647A0-82F5-48B4-8D80-F9863150F99E}" destId="{EA916BAD-F0EB-4A90-A617-B667CC2E4B0C}" srcOrd="1" destOrd="0" presId="urn:microsoft.com/office/officeart/2016/7/layout/LinearBlockProcessNumbered"/>
    <dgm:cxn modelId="{C04620E1-F413-4E94-AA2E-D561B25A8E1F}" type="presParOf" srcId="{27FB7090-D045-4854-A35C-8CC8E8623C56}" destId="{F988ABFF-18CF-4B18-9E64-A92C00CD5BD6}" srcOrd="0" destOrd="0" presId="urn:microsoft.com/office/officeart/2016/7/layout/LinearBlockProcessNumbered"/>
    <dgm:cxn modelId="{73599D14-A87A-4E3D-83AE-3F0288D06517}" type="presParOf" srcId="{F988ABFF-18CF-4B18-9E64-A92C00CD5BD6}" destId="{AB2F8B7F-B10B-462E-AE5E-EF3440343C98}" srcOrd="0" destOrd="0" presId="urn:microsoft.com/office/officeart/2016/7/layout/LinearBlockProcessNumbered"/>
    <dgm:cxn modelId="{4F306C61-AAB2-4E17-88D1-79B3BCC094C4}" type="presParOf" srcId="{F988ABFF-18CF-4B18-9E64-A92C00CD5BD6}" destId="{61ABF55F-6519-40FE-AEF5-B82FBE7AB129}" srcOrd="1" destOrd="0" presId="urn:microsoft.com/office/officeart/2016/7/layout/LinearBlockProcessNumbered"/>
    <dgm:cxn modelId="{8638FFB3-DCD7-4928-8DBC-644D8E5C195F}" type="presParOf" srcId="{F988ABFF-18CF-4B18-9E64-A92C00CD5BD6}" destId="{EA916BAD-F0EB-4A90-A617-B667CC2E4B0C}" srcOrd="2" destOrd="0" presId="urn:microsoft.com/office/officeart/2016/7/layout/LinearBlockProcessNumbered"/>
    <dgm:cxn modelId="{A63CC644-74F7-4AB4-9B1F-423599FE4708}" type="presParOf" srcId="{27FB7090-D045-4854-A35C-8CC8E8623C56}" destId="{39E1E174-42CD-4737-8C79-6B3A70174047}" srcOrd="1" destOrd="0" presId="urn:microsoft.com/office/officeart/2016/7/layout/LinearBlockProcessNumbered"/>
    <dgm:cxn modelId="{C85BCDAA-180B-48B4-B7FA-CD5738EF73D0}" type="presParOf" srcId="{27FB7090-D045-4854-A35C-8CC8E8623C56}" destId="{62260E9D-AD94-488C-9593-B7195BBF980F}" srcOrd="2" destOrd="0" presId="urn:microsoft.com/office/officeart/2016/7/layout/LinearBlockProcessNumbered"/>
    <dgm:cxn modelId="{8236D4C9-FE12-4382-8235-3DB96CA454D3}" type="presParOf" srcId="{62260E9D-AD94-488C-9593-B7195BBF980F}" destId="{F7C09B38-4832-4D3C-B7E0-16C4809DCAE1}" srcOrd="0" destOrd="0" presId="urn:microsoft.com/office/officeart/2016/7/layout/LinearBlockProcessNumbered"/>
    <dgm:cxn modelId="{D39BBAD4-6C1D-498E-9FC3-AA41D8F7D40B}" type="presParOf" srcId="{62260E9D-AD94-488C-9593-B7195BBF980F}" destId="{53DE8F2B-545A-42B3-9C47-D42A252584C6}" srcOrd="1" destOrd="0" presId="urn:microsoft.com/office/officeart/2016/7/layout/LinearBlockProcessNumbered"/>
    <dgm:cxn modelId="{2012AFE7-B0B1-4A82-B3DE-DBA5BB33F7ED}" type="presParOf" srcId="{62260E9D-AD94-488C-9593-B7195BBF980F}" destId="{E7DE05A8-45AD-4E58-8724-47F443D81D6B}" srcOrd="2" destOrd="0" presId="urn:microsoft.com/office/officeart/2016/7/layout/LinearBlockProcessNumbered"/>
    <dgm:cxn modelId="{D66B9B18-A699-47B9-81F1-FFCC8019512A}" type="presParOf" srcId="{27FB7090-D045-4854-A35C-8CC8E8623C56}" destId="{039E3F10-48F4-42EE-B0C2-6357030D6442}" srcOrd="3" destOrd="0" presId="urn:microsoft.com/office/officeart/2016/7/layout/LinearBlockProcessNumbered"/>
    <dgm:cxn modelId="{CD608536-1F84-4ACB-9C78-6D4675F54858}" type="presParOf" srcId="{27FB7090-D045-4854-A35C-8CC8E8623C56}" destId="{BC2F639B-B3A7-428D-948A-17797A4D85EC}" srcOrd="4" destOrd="0" presId="urn:microsoft.com/office/officeart/2016/7/layout/LinearBlockProcessNumbered"/>
    <dgm:cxn modelId="{06D42B35-A8C9-4398-A8E4-43D46358ED51}" type="presParOf" srcId="{BC2F639B-B3A7-428D-948A-17797A4D85EC}" destId="{E8CC19B8-8858-4349-AAC1-837E3704A297}" srcOrd="0" destOrd="0" presId="urn:microsoft.com/office/officeart/2016/7/layout/LinearBlockProcessNumbered"/>
    <dgm:cxn modelId="{3F51214B-436E-4C14-AA85-C908C321C9B3}" type="presParOf" srcId="{BC2F639B-B3A7-428D-948A-17797A4D85EC}" destId="{653DE1EC-292F-4BF9-8E67-1AEFD3DAB38A}" srcOrd="1" destOrd="0" presId="urn:microsoft.com/office/officeart/2016/7/layout/LinearBlockProcessNumbered"/>
    <dgm:cxn modelId="{9707DA6F-1F33-48F7-9326-BD4B18114BBF}" type="presParOf" srcId="{BC2F639B-B3A7-428D-948A-17797A4D85EC}" destId="{847AE574-6B75-4495-9E09-697B03E71F38}"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45BA58-6AE3-4B59-8E92-6ECAEAF65F03}" type="doc">
      <dgm:prSet loTypeId="urn:microsoft.com/office/officeart/2005/8/layout/vProcess5" loCatId="process" qsTypeId="urn:microsoft.com/office/officeart/2005/8/quickstyle/simple2" qsCatId="simple" csTypeId="urn:microsoft.com/office/officeart/2005/8/colors/accent6_2" csCatId="accent6" phldr="1"/>
      <dgm:spPr/>
      <dgm:t>
        <a:bodyPr/>
        <a:lstStyle/>
        <a:p>
          <a:endParaRPr lang="en-US"/>
        </a:p>
      </dgm:t>
    </dgm:pt>
    <dgm:pt modelId="{17638273-4B15-4D30-9D55-975BAD31E80F}">
      <dgm:prSet custT="1"/>
      <dgm:spPr/>
      <dgm:t>
        <a:bodyPr/>
        <a:lstStyle/>
        <a:p>
          <a:r>
            <a:rPr lang="en-US" sz="3200" b="1" dirty="0"/>
            <a:t>FFY 24</a:t>
          </a:r>
          <a:endParaRPr lang="en-US" sz="3200" dirty="0"/>
        </a:p>
      </dgm:t>
    </dgm:pt>
    <dgm:pt modelId="{FA621F5E-06FC-43EF-83F7-11275D413C4E}" type="parTrans" cxnId="{366FB3A8-3006-4B31-9951-36162298145F}">
      <dgm:prSet/>
      <dgm:spPr/>
      <dgm:t>
        <a:bodyPr/>
        <a:lstStyle/>
        <a:p>
          <a:endParaRPr lang="en-US"/>
        </a:p>
      </dgm:t>
    </dgm:pt>
    <dgm:pt modelId="{7F63F73B-CFA9-4B8B-A437-B5292CAC33FC}" type="sibTrans" cxnId="{366FB3A8-3006-4B31-9951-36162298145F}">
      <dgm:prSet/>
      <dgm:spPr/>
      <dgm:t>
        <a:bodyPr/>
        <a:lstStyle/>
        <a:p>
          <a:endParaRPr lang="en-US"/>
        </a:p>
      </dgm:t>
    </dgm:pt>
    <dgm:pt modelId="{E8C57597-3789-4942-968C-E46C890F4074}">
      <dgm:prSet custT="1"/>
      <dgm:spPr/>
      <dgm:t>
        <a:bodyPr/>
        <a:lstStyle/>
        <a:p>
          <a:r>
            <a:rPr lang="en-US" sz="2400" b="0" dirty="0"/>
            <a:t>Your cleaned, matched data will be returned to you in an Excel file with codebook</a:t>
          </a:r>
          <a:endParaRPr lang="en-US" sz="2400" dirty="0"/>
        </a:p>
      </dgm:t>
    </dgm:pt>
    <dgm:pt modelId="{345153BC-AD66-4718-ABEA-B52A7F179633}" type="parTrans" cxnId="{C25A2761-3B5D-4F82-987B-D8D3479D0E02}">
      <dgm:prSet/>
      <dgm:spPr/>
      <dgm:t>
        <a:bodyPr/>
        <a:lstStyle/>
        <a:p>
          <a:endParaRPr lang="en-US"/>
        </a:p>
      </dgm:t>
    </dgm:pt>
    <dgm:pt modelId="{C6208709-F921-4969-97F0-EF8E68D92666}" type="sibTrans" cxnId="{C25A2761-3B5D-4F82-987B-D8D3479D0E02}">
      <dgm:prSet/>
      <dgm:spPr/>
      <dgm:t>
        <a:bodyPr/>
        <a:lstStyle/>
        <a:p>
          <a:endParaRPr lang="en-US"/>
        </a:p>
      </dgm:t>
    </dgm:pt>
    <dgm:pt modelId="{D18A1399-85A0-44D9-B634-6E1ED1EE06E7}">
      <dgm:prSet custT="1"/>
      <dgm:spPr/>
      <dgm:t>
        <a:bodyPr/>
        <a:lstStyle/>
        <a:p>
          <a:r>
            <a:rPr lang="en-US" sz="2400" b="0" dirty="0"/>
            <a:t>If sample allows (&gt;30), we will create an LHD-level infographic (NEW Canva template!)</a:t>
          </a:r>
          <a:endParaRPr lang="en-US" sz="2400" dirty="0"/>
        </a:p>
      </dgm:t>
    </dgm:pt>
    <dgm:pt modelId="{B1E13E0F-50B4-4D34-816F-F55D33700B11}" type="parTrans" cxnId="{59CC2BFF-8AED-4C26-85E4-5A1C91C1AB02}">
      <dgm:prSet/>
      <dgm:spPr/>
      <dgm:t>
        <a:bodyPr/>
        <a:lstStyle/>
        <a:p>
          <a:endParaRPr lang="en-US"/>
        </a:p>
      </dgm:t>
    </dgm:pt>
    <dgm:pt modelId="{FEE9BE5D-A487-41B5-8E22-2E2DC01A9163}" type="sibTrans" cxnId="{59CC2BFF-8AED-4C26-85E4-5A1C91C1AB02}">
      <dgm:prSet/>
      <dgm:spPr/>
      <dgm:t>
        <a:bodyPr/>
        <a:lstStyle/>
        <a:p>
          <a:endParaRPr lang="en-US"/>
        </a:p>
      </dgm:t>
    </dgm:pt>
    <dgm:pt modelId="{443265E8-D339-40B7-AA5B-626C367889E6}">
      <dgm:prSet custT="1"/>
      <dgm:spPr/>
      <dgm:t>
        <a:bodyPr/>
        <a:lstStyle/>
        <a:p>
          <a:r>
            <a:rPr lang="en-US" sz="2400" b="0" dirty="0"/>
            <a:t>Data will be available in your LHD Evaluation OneDrive folder by November</a:t>
          </a:r>
          <a:endParaRPr lang="en-US" sz="2400" dirty="0"/>
        </a:p>
      </dgm:t>
    </dgm:pt>
    <dgm:pt modelId="{44407A80-AEC1-45F4-BF6D-96BE8215C58C}" type="parTrans" cxnId="{4EC3BC9B-590A-4BA6-B1BC-1B633B8E21DC}">
      <dgm:prSet/>
      <dgm:spPr/>
      <dgm:t>
        <a:bodyPr/>
        <a:lstStyle/>
        <a:p>
          <a:endParaRPr lang="en-US"/>
        </a:p>
      </dgm:t>
    </dgm:pt>
    <dgm:pt modelId="{D9953295-C2DB-499B-9F08-6327FD2D8467}" type="sibTrans" cxnId="{4EC3BC9B-590A-4BA6-B1BC-1B633B8E21DC}">
      <dgm:prSet/>
      <dgm:spPr/>
      <dgm:t>
        <a:bodyPr/>
        <a:lstStyle/>
        <a:p>
          <a:endParaRPr lang="en-US"/>
        </a:p>
      </dgm:t>
    </dgm:pt>
    <dgm:pt modelId="{C8E85625-1BCC-46D2-A5E4-6557921415DF}">
      <dgm:prSet custT="1"/>
      <dgm:spPr/>
      <dgm:t>
        <a:bodyPr/>
        <a:lstStyle/>
        <a:p>
          <a:r>
            <a:rPr lang="en-US" sz="2400" dirty="0"/>
            <a:t>Data are also included in the Data Storytelling Toolkits</a:t>
          </a:r>
        </a:p>
      </dgm:t>
    </dgm:pt>
    <dgm:pt modelId="{1D21E810-880B-4343-822C-41D09E095494}" type="parTrans" cxnId="{E5030B6E-F5AE-4181-96C8-2240FF3EC2E1}">
      <dgm:prSet/>
      <dgm:spPr/>
      <dgm:t>
        <a:bodyPr/>
        <a:lstStyle/>
        <a:p>
          <a:endParaRPr lang="en-US"/>
        </a:p>
      </dgm:t>
    </dgm:pt>
    <dgm:pt modelId="{8794C720-8016-452F-99B9-03DC84A8C147}" type="sibTrans" cxnId="{E5030B6E-F5AE-4181-96C8-2240FF3EC2E1}">
      <dgm:prSet/>
      <dgm:spPr/>
      <dgm:t>
        <a:bodyPr/>
        <a:lstStyle/>
        <a:p>
          <a:endParaRPr lang="en-US"/>
        </a:p>
      </dgm:t>
    </dgm:pt>
    <dgm:pt modelId="{6750BC0F-6BF2-4484-8C4E-EA1BB047456B}" type="pres">
      <dgm:prSet presAssocID="{8345BA58-6AE3-4B59-8E92-6ECAEAF65F03}" presName="outerComposite" presStyleCnt="0">
        <dgm:presLayoutVars>
          <dgm:chMax val="5"/>
          <dgm:dir/>
          <dgm:resizeHandles val="exact"/>
        </dgm:presLayoutVars>
      </dgm:prSet>
      <dgm:spPr/>
    </dgm:pt>
    <dgm:pt modelId="{FC86B949-21AD-40BE-BCF4-631089FC3EB6}" type="pres">
      <dgm:prSet presAssocID="{8345BA58-6AE3-4B59-8E92-6ECAEAF65F03}" presName="dummyMaxCanvas" presStyleCnt="0">
        <dgm:presLayoutVars/>
      </dgm:prSet>
      <dgm:spPr/>
    </dgm:pt>
    <dgm:pt modelId="{27246E39-DA8D-4B7E-9930-2E91DA048C2B}" type="pres">
      <dgm:prSet presAssocID="{8345BA58-6AE3-4B59-8E92-6ECAEAF65F03}" presName="OneNode_1" presStyleLbl="node1" presStyleIdx="0" presStyleCnt="1" custScaleY="200000">
        <dgm:presLayoutVars>
          <dgm:bulletEnabled val="1"/>
        </dgm:presLayoutVars>
      </dgm:prSet>
      <dgm:spPr/>
    </dgm:pt>
  </dgm:ptLst>
  <dgm:cxnLst>
    <dgm:cxn modelId="{62AEDD15-C4C8-418F-9242-455C6FE38EA6}" type="presOf" srcId="{D18A1399-85A0-44D9-B634-6E1ED1EE06E7}" destId="{27246E39-DA8D-4B7E-9930-2E91DA048C2B}" srcOrd="0" destOrd="2" presId="urn:microsoft.com/office/officeart/2005/8/layout/vProcess5"/>
    <dgm:cxn modelId="{C25A2761-3B5D-4F82-987B-D8D3479D0E02}" srcId="{17638273-4B15-4D30-9D55-975BAD31E80F}" destId="{E8C57597-3789-4942-968C-E46C890F4074}" srcOrd="0" destOrd="0" parTransId="{345153BC-AD66-4718-ABEA-B52A7F179633}" sibTransId="{C6208709-F921-4969-97F0-EF8E68D92666}"/>
    <dgm:cxn modelId="{9CEA3F4A-7765-49E7-AE82-7B72C60F7EFB}" type="presOf" srcId="{443265E8-D339-40B7-AA5B-626C367889E6}" destId="{27246E39-DA8D-4B7E-9930-2E91DA048C2B}" srcOrd="0" destOrd="3" presId="urn:microsoft.com/office/officeart/2005/8/layout/vProcess5"/>
    <dgm:cxn modelId="{E5030B6E-F5AE-4181-96C8-2240FF3EC2E1}" srcId="{17638273-4B15-4D30-9D55-975BAD31E80F}" destId="{C8E85625-1BCC-46D2-A5E4-6557921415DF}" srcOrd="3" destOrd="0" parTransId="{1D21E810-880B-4343-822C-41D09E095494}" sibTransId="{8794C720-8016-452F-99B9-03DC84A8C147}"/>
    <dgm:cxn modelId="{4EC3BC9B-590A-4BA6-B1BC-1B633B8E21DC}" srcId="{17638273-4B15-4D30-9D55-975BAD31E80F}" destId="{443265E8-D339-40B7-AA5B-626C367889E6}" srcOrd="2" destOrd="0" parTransId="{44407A80-AEC1-45F4-BF6D-96BE8215C58C}" sibTransId="{D9953295-C2DB-499B-9F08-6327FD2D8467}"/>
    <dgm:cxn modelId="{366FB3A8-3006-4B31-9951-36162298145F}" srcId="{8345BA58-6AE3-4B59-8E92-6ECAEAF65F03}" destId="{17638273-4B15-4D30-9D55-975BAD31E80F}" srcOrd="0" destOrd="0" parTransId="{FA621F5E-06FC-43EF-83F7-11275D413C4E}" sibTransId="{7F63F73B-CFA9-4B8B-A437-B5292CAC33FC}"/>
    <dgm:cxn modelId="{118DC3B2-9307-4182-9101-26D15E7A7C1B}" type="presOf" srcId="{17638273-4B15-4D30-9D55-975BAD31E80F}" destId="{27246E39-DA8D-4B7E-9930-2E91DA048C2B}" srcOrd="0" destOrd="0" presId="urn:microsoft.com/office/officeart/2005/8/layout/vProcess5"/>
    <dgm:cxn modelId="{0B8519BA-F191-48E6-9F89-25F10AA5C8A4}" type="presOf" srcId="{8345BA58-6AE3-4B59-8E92-6ECAEAF65F03}" destId="{6750BC0F-6BF2-4484-8C4E-EA1BB047456B}" srcOrd="0" destOrd="0" presId="urn:microsoft.com/office/officeart/2005/8/layout/vProcess5"/>
    <dgm:cxn modelId="{F89768CD-49C0-4433-91AF-646FD184C74E}" type="presOf" srcId="{C8E85625-1BCC-46D2-A5E4-6557921415DF}" destId="{27246E39-DA8D-4B7E-9930-2E91DA048C2B}" srcOrd="0" destOrd="4" presId="urn:microsoft.com/office/officeart/2005/8/layout/vProcess5"/>
    <dgm:cxn modelId="{74AFA4FA-2F0D-4765-B6F1-616184129E7C}" type="presOf" srcId="{E8C57597-3789-4942-968C-E46C890F4074}" destId="{27246E39-DA8D-4B7E-9930-2E91DA048C2B}" srcOrd="0" destOrd="1" presId="urn:microsoft.com/office/officeart/2005/8/layout/vProcess5"/>
    <dgm:cxn modelId="{59CC2BFF-8AED-4C26-85E4-5A1C91C1AB02}" srcId="{17638273-4B15-4D30-9D55-975BAD31E80F}" destId="{D18A1399-85A0-44D9-B634-6E1ED1EE06E7}" srcOrd="1" destOrd="0" parTransId="{B1E13E0F-50B4-4D34-816F-F55D33700B11}" sibTransId="{FEE9BE5D-A487-41B5-8E22-2E2DC01A9163}"/>
    <dgm:cxn modelId="{47E68CA7-466C-45E9-9A5B-31F44CC32A5D}" type="presParOf" srcId="{6750BC0F-6BF2-4484-8C4E-EA1BB047456B}" destId="{FC86B949-21AD-40BE-BCF4-631089FC3EB6}" srcOrd="0" destOrd="0" presId="urn:microsoft.com/office/officeart/2005/8/layout/vProcess5"/>
    <dgm:cxn modelId="{679E5D31-4E64-48B5-B795-0F4654DCE64B}" type="presParOf" srcId="{6750BC0F-6BF2-4484-8C4E-EA1BB047456B}" destId="{27246E39-DA8D-4B7E-9930-2E91DA048C2B}"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71F653-6B8B-4398-8C58-D4A3CA6A4B2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8A5D281A-C093-468B-8EDA-6520561EB79A}">
      <dgm:prSet/>
      <dgm:spPr/>
      <dgm:t>
        <a:bodyPr/>
        <a:lstStyle/>
        <a:p>
          <a:pPr>
            <a:lnSpc>
              <a:spcPct val="100000"/>
            </a:lnSpc>
          </a:pPr>
          <a:r>
            <a:rPr lang="en-US"/>
            <a:t>Paper surveys</a:t>
          </a:r>
        </a:p>
      </dgm:t>
    </dgm:pt>
    <dgm:pt modelId="{8D1457E5-4077-4276-9A71-7DA188287541}" type="parTrans" cxnId="{45E09FBF-152E-4B93-86F1-54B2532D0913}">
      <dgm:prSet/>
      <dgm:spPr/>
      <dgm:t>
        <a:bodyPr/>
        <a:lstStyle/>
        <a:p>
          <a:endParaRPr lang="en-US"/>
        </a:p>
      </dgm:t>
    </dgm:pt>
    <dgm:pt modelId="{FD09C269-8A5B-4F35-9699-29302C28EF27}" type="sibTrans" cxnId="{45E09FBF-152E-4B93-86F1-54B2532D0913}">
      <dgm:prSet/>
      <dgm:spPr/>
      <dgm:t>
        <a:bodyPr/>
        <a:lstStyle/>
        <a:p>
          <a:pPr>
            <a:lnSpc>
              <a:spcPct val="100000"/>
            </a:lnSpc>
          </a:pPr>
          <a:endParaRPr lang="en-US"/>
        </a:p>
      </dgm:t>
    </dgm:pt>
    <dgm:pt modelId="{40B41400-68FD-43EE-B68A-C70C79D3B41D}">
      <dgm:prSet/>
      <dgm:spPr/>
      <dgm:t>
        <a:bodyPr/>
        <a:lstStyle/>
        <a:p>
          <a:pPr>
            <a:lnSpc>
              <a:spcPct val="100000"/>
            </a:lnSpc>
          </a:pPr>
          <a:r>
            <a:rPr lang="en-US"/>
            <a:t>Protocol</a:t>
          </a:r>
        </a:p>
      </dgm:t>
    </dgm:pt>
    <dgm:pt modelId="{0C55D70E-AA76-4CED-ABFD-A1C0F6D3BA0D}" type="parTrans" cxnId="{DCE6AB80-F8CA-4884-BC70-EAB9C0A697D6}">
      <dgm:prSet/>
      <dgm:spPr/>
      <dgm:t>
        <a:bodyPr/>
        <a:lstStyle/>
        <a:p>
          <a:endParaRPr lang="en-US"/>
        </a:p>
      </dgm:t>
    </dgm:pt>
    <dgm:pt modelId="{A071B8A6-9680-44D4-8818-67ADA0A78332}" type="sibTrans" cxnId="{DCE6AB80-F8CA-4884-BC70-EAB9C0A697D6}">
      <dgm:prSet/>
      <dgm:spPr/>
      <dgm:t>
        <a:bodyPr/>
        <a:lstStyle/>
        <a:p>
          <a:pPr>
            <a:lnSpc>
              <a:spcPct val="100000"/>
            </a:lnSpc>
          </a:pPr>
          <a:endParaRPr lang="en-US"/>
        </a:p>
      </dgm:t>
    </dgm:pt>
    <dgm:pt modelId="{315B131A-9F24-45AA-8CD5-F711BDB8D26F}">
      <dgm:prSet/>
      <dgm:spPr/>
      <dgm:t>
        <a:bodyPr/>
        <a:lstStyle/>
        <a:p>
          <a:pPr>
            <a:lnSpc>
              <a:spcPct val="100000"/>
            </a:lnSpc>
          </a:pPr>
          <a:r>
            <a:rPr lang="en-US"/>
            <a:t>Materials Checklist</a:t>
          </a:r>
        </a:p>
      </dgm:t>
    </dgm:pt>
    <dgm:pt modelId="{48960FAF-E76E-4BA3-A631-4936F4C8B0B5}" type="parTrans" cxnId="{F33FBE30-C369-4A92-AF40-272538FB3B12}">
      <dgm:prSet/>
      <dgm:spPr/>
      <dgm:t>
        <a:bodyPr/>
        <a:lstStyle/>
        <a:p>
          <a:endParaRPr lang="en-US"/>
        </a:p>
      </dgm:t>
    </dgm:pt>
    <dgm:pt modelId="{E69E3F71-6F55-40C7-8CA2-4921967F1E13}" type="sibTrans" cxnId="{F33FBE30-C369-4A92-AF40-272538FB3B12}">
      <dgm:prSet/>
      <dgm:spPr/>
      <dgm:t>
        <a:bodyPr/>
        <a:lstStyle/>
        <a:p>
          <a:pPr>
            <a:lnSpc>
              <a:spcPct val="100000"/>
            </a:lnSpc>
          </a:pPr>
          <a:endParaRPr lang="en-US"/>
        </a:p>
      </dgm:t>
    </dgm:pt>
    <dgm:pt modelId="{DB8EDECC-C3EC-4F2D-80F9-7B739D8D21C2}">
      <dgm:prSet/>
      <dgm:spPr/>
      <dgm:t>
        <a:bodyPr/>
        <a:lstStyle/>
        <a:p>
          <a:pPr>
            <a:lnSpc>
              <a:spcPct val="100000"/>
            </a:lnSpc>
          </a:pPr>
          <a:r>
            <a:rPr lang="en-US" dirty="0"/>
            <a:t>Survey link/ QR code</a:t>
          </a:r>
        </a:p>
      </dgm:t>
    </dgm:pt>
    <dgm:pt modelId="{C713B0A6-B30C-443D-9E19-2A007B52C9A4}" type="parTrans" cxnId="{01D412F6-62ED-42D4-9B37-6A2BEBEA9E8E}">
      <dgm:prSet/>
      <dgm:spPr/>
      <dgm:t>
        <a:bodyPr/>
        <a:lstStyle/>
        <a:p>
          <a:endParaRPr lang="en-US"/>
        </a:p>
      </dgm:t>
    </dgm:pt>
    <dgm:pt modelId="{93356A3C-0F76-4783-B51D-5691151F8BF9}" type="sibTrans" cxnId="{01D412F6-62ED-42D4-9B37-6A2BEBEA9E8E}">
      <dgm:prSet/>
      <dgm:spPr/>
      <dgm:t>
        <a:bodyPr/>
        <a:lstStyle/>
        <a:p>
          <a:endParaRPr lang="en-US"/>
        </a:p>
      </dgm:t>
    </dgm:pt>
    <dgm:pt modelId="{539A2D34-F5DA-43DD-9574-182A7BA51FC0}" type="pres">
      <dgm:prSet presAssocID="{8171F653-6B8B-4398-8C58-D4A3CA6A4B23}" presName="root" presStyleCnt="0">
        <dgm:presLayoutVars>
          <dgm:dir/>
          <dgm:resizeHandles val="exact"/>
        </dgm:presLayoutVars>
      </dgm:prSet>
      <dgm:spPr/>
    </dgm:pt>
    <dgm:pt modelId="{637E2401-C2A4-4059-B900-FB47F91264E9}" type="pres">
      <dgm:prSet presAssocID="{8171F653-6B8B-4398-8C58-D4A3CA6A4B23}" presName="container" presStyleCnt="0">
        <dgm:presLayoutVars>
          <dgm:dir/>
          <dgm:resizeHandles val="exact"/>
        </dgm:presLayoutVars>
      </dgm:prSet>
      <dgm:spPr/>
    </dgm:pt>
    <dgm:pt modelId="{1B092349-F295-4DCD-8B52-EC015B303E07}" type="pres">
      <dgm:prSet presAssocID="{8A5D281A-C093-468B-8EDA-6520561EB79A}" presName="compNode" presStyleCnt="0"/>
      <dgm:spPr/>
    </dgm:pt>
    <dgm:pt modelId="{10DA248B-8928-4AD8-9871-A87D6C0ADFD9}" type="pres">
      <dgm:prSet presAssocID="{8A5D281A-C093-468B-8EDA-6520561EB79A}" presName="iconBgRect" presStyleLbl="bgShp" presStyleIdx="0" presStyleCnt="4"/>
      <dgm:spPr/>
    </dgm:pt>
    <dgm:pt modelId="{A375DF26-3489-4316-A717-F45AF1DF044A}" type="pres">
      <dgm:prSet presAssocID="{8A5D281A-C093-468B-8EDA-6520561EB79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590B8074-DB7C-4FA6-8E5C-4430E09E71F1}" type="pres">
      <dgm:prSet presAssocID="{8A5D281A-C093-468B-8EDA-6520561EB79A}" presName="spaceRect" presStyleCnt="0"/>
      <dgm:spPr/>
    </dgm:pt>
    <dgm:pt modelId="{E8A2ED2A-78B3-45D2-9484-954FF73E1F30}" type="pres">
      <dgm:prSet presAssocID="{8A5D281A-C093-468B-8EDA-6520561EB79A}" presName="textRect" presStyleLbl="revTx" presStyleIdx="0" presStyleCnt="4">
        <dgm:presLayoutVars>
          <dgm:chMax val="1"/>
          <dgm:chPref val="1"/>
        </dgm:presLayoutVars>
      </dgm:prSet>
      <dgm:spPr/>
    </dgm:pt>
    <dgm:pt modelId="{8AF0516E-1A0F-4E58-8730-A84295D431C5}" type="pres">
      <dgm:prSet presAssocID="{FD09C269-8A5B-4F35-9699-29302C28EF27}" presName="sibTrans" presStyleLbl="sibTrans2D1" presStyleIdx="0" presStyleCnt="0"/>
      <dgm:spPr/>
    </dgm:pt>
    <dgm:pt modelId="{BC653EBB-1D1C-4A16-8228-D4E1BAF2D27A}" type="pres">
      <dgm:prSet presAssocID="{40B41400-68FD-43EE-B68A-C70C79D3B41D}" presName="compNode" presStyleCnt="0"/>
      <dgm:spPr/>
    </dgm:pt>
    <dgm:pt modelId="{9FF9D049-E11E-4E4D-82BE-E275343DF6DF}" type="pres">
      <dgm:prSet presAssocID="{40B41400-68FD-43EE-B68A-C70C79D3B41D}" presName="iconBgRect" presStyleLbl="bgShp" presStyleIdx="1" presStyleCnt="4"/>
      <dgm:spPr/>
    </dgm:pt>
    <dgm:pt modelId="{2097176E-BE5E-46AB-BEF8-DC61D5F0B45C}" type="pres">
      <dgm:prSet presAssocID="{40B41400-68FD-43EE-B68A-C70C79D3B41D}"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cklist with solid fill"/>
        </a:ext>
      </dgm:extLst>
    </dgm:pt>
    <dgm:pt modelId="{549CB53B-729E-497B-A4C6-432F635EF48E}" type="pres">
      <dgm:prSet presAssocID="{40B41400-68FD-43EE-B68A-C70C79D3B41D}" presName="spaceRect" presStyleCnt="0"/>
      <dgm:spPr/>
    </dgm:pt>
    <dgm:pt modelId="{59DF1681-38AB-4256-95CD-7AD81F2224BA}" type="pres">
      <dgm:prSet presAssocID="{40B41400-68FD-43EE-B68A-C70C79D3B41D}" presName="textRect" presStyleLbl="revTx" presStyleIdx="1" presStyleCnt="4">
        <dgm:presLayoutVars>
          <dgm:chMax val="1"/>
          <dgm:chPref val="1"/>
        </dgm:presLayoutVars>
      </dgm:prSet>
      <dgm:spPr/>
    </dgm:pt>
    <dgm:pt modelId="{A60DF1D1-8129-430F-8E42-D2965F04C462}" type="pres">
      <dgm:prSet presAssocID="{A071B8A6-9680-44D4-8818-67ADA0A78332}" presName="sibTrans" presStyleLbl="sibTrans2D1" presStyleIdx="0" presStyleCnt="0"/>
      <dgm:spPr/>
    </dgm:pt>
    <dgm:pt modelId="{949C5641-1635-416F-BC08-63E620C42A71}" type="pres">
      <dgm:prSet presAssocID="{315B131A-9F24-45AA-8CD5-F711BDB8D26F}" presName="compNode" presStyleCnt="0"/>
      <dgm:spPr/>
    </dgm:pt>
    <dgm:pt modelId="{F3EE763C-E488-47F8-9865-7164823EE1EF}" type="pres">
      <dgm:prSet presAssocID="{315B131A-9F24-45AA-8CD5-F711BDB8D26F}" presName="iconBgRect" presStyleLbl="bgShp" presStyleIdx="2" presStyleCnt="4"/>
      <dgm:spPr/>
    </dgm:pt>
    <dgm:pt modelId="{CB6BF6D6-A7EE-483B-898D-7A0085F494A1}" type="pres">
      <dgm:prSet presAssocID="{315B131A-9F24-45AA-8CD5-F711BDB8D26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82B5F76-81CF-47A5-98F7-EA81A7ED785B}" type="pres">
      <dgm:prSet presAssocID="{315B131A-9F24-45AA-8CD5-F711BDB8D26F}" presName="spaceRect" presStyleCnt="0"/>
      <dgm:spPr/>
    </dgm:pt>
    <dgm:pt modelId="{9A506C88-5E16-4ED1-B313-9F9BF6ABA998}" type="pres">
      <dgm:prSet presAssocID="{315B131A-9F24-45AA-8CD5-F711BDB8D26F}" presName="textRect" presStyleLbl="revTx" presStyleIdx="2" presStyleCnt="4">
        <dgm:presLayoutVars>
          <dgm:chMax val="1"/>
          <dgm:chPref val="1"/>
        </dgm:presLayoutVars>
      </dgm:prSet>
      <dgm:spPr/>
    </dgm:pt>
    <dgm:pt modelId="{11278F0D-132B-424C-867E-2C0FE7B4B3CC}" type="pres">
      <dgm:prSet presAssocID="{E69E3F71-6F55-40C7-8CA2-4921967F1E13}" presName="sibTrans" presStyleLbl="sibTrans2D1" presStyleIdx="0" presStyleCnt="0"/>
      <dgm:spPr/>
    </dgm:pt>
    <dgm:pt modelId="{B4BA02B8-7B34-4ED3-881B-D80FD9DCB562}" type="pres">
      <dgm:prSet presAssocID="{DB8EDECC-C3EC-4F2D-80F9-7B739D8D21C2}" presName="compNode" presStyleCnt="0"/>
      <dgm:spPr/>
    </dgm:pt>
    <dgm:pt modelId="{5E5324CD-1441-4575-8D5E-20FABD64AA42}" type="pres">
      <dgm:prSet presAssocID="{DB8EDECC-C3EC-4F2D-80F9-7B739D8D21C2}" presName="iconBgRect" presStyleLbl="bgShp" presStyleIdx="3" presStyleCnt="4"/>
      <dgm:spPr/>
    </dgm:pt>
    <dgm:pt modelId="{86575A30-E076-49C9-BDB0-5CA8CF5ACE21}" type="pres">
      <dgm:prSet presAssocID="{DB8EDECC-C3EC-4F2D-80F9-7B739D8D21C2}"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Qr Code with solid fill"/>
        </a:ext>
      </dgm:extLst>
    </dgm:pt>
    <dgm:pt modelId="{C66A1BC4-2749-4349-A115-2EE8D52C0177}" type="pres">
      <dgm:prSet presAssocID="{DB8EDECC-C3EC-4F2D-80F9-7B739D8D21C2}" presName="spaceRect" presStyleCnt="0"/>
      <dgm:spPr/>
    </dgm:pt>
    <dgm:pt modelId="{B82050DA-6C54-405F-A1E5-8C9D9AF95A31}" type="pres">
      <dgm:prSet presAssocID="{DB8EDECC-C3EC-4F2D-80F9-7B739D8D21C2}" presName="textRect" presStyleLbl="revTx" presStyleIdx="3" presStyleCnt="4">
        <dgm:presLayoutVars>
          <dgm:chMax val="1"/>
          <dgm:chPref val="1"/>
        </dgm:presLayoutVars>
      </dgm:prSet>
      <dgm:spPr/>
    </dgm:pt>
  </dgm:ptLst>
  <dgm:cxnLst>
    <dgm:cxn modelId="{54631F1E-CF30-4195-A220-0791DD21F972}" type="presOf" srcId="{8A5D281A-C093-468B-8EDA-6520561EB79A}" destId="{E8A2ED2A-78B3-45D2-9484-954FF73E1F30}" srcOrd="0" destOrd="0" presId="urn:microsoft.com/office/officeart/2018/2/layout/IconCircleList"/>
    <dgm:cxn modelId="{F435412E-C09A-42C5-84AD-A66F301F72E4}" type="presOf" srcId="{DB8EDECC-C3EC-4F2D-80F9-7B739D8D21C2}" destId="{B82050DA-6C54-405F-A1E5-8C9D9AF95A31}" srcOrd="0" destOrd="0" presId="urn:microsoft.com/office/officeart/2018/2/layout/IconCircleList"/>
    <dgm:cxn modelId="{F33FBE30-C369-4A92-AF40-272538FB3B12}" srcId="{8171F653-6B8B-4398-8C58-D4A3CA6A4B23}" destId="{315B131A-9F24-45AA-8CD5-F711BDB8D26F}" srcOrd="2" destOrd="0" parTransId="{48960FAF-E76E-4BA3-A631-4936F4C8B0B5}" sibTransId="{E69E3F71-6F55-40C7-8CA2-4921967F1E13}"/>
    <dgm:cxn modelId="{D409DA3C-1EB5-42F7-9874-4609C363C1E1}" type="presOf" srcId="{A071B8A6-9680-44D4-8818-67ADA0A78332}" destId="{A60DF1D1-8129-430F-8E42-D2965F04C462}" srcOrd="0" destOrd="0" presId="urn:microsoft.com/office/officeart/2018/2/layout/IconCircleList"/>
    <dgm:cxn modelId="{FC6A1C60-14D1-4FBE-87C9-D28C83D975E8}" type="presOf" srcId="{8171F653-6B8B-4398-8C58-D4A3CA6A4B23}" destId="{539A2D34-F5DA-43DD-9574-182A7BA51FC0}" srcOrd="0" destOrd="0" presId="urn:microsoft.com/office/officeart/2018/2/layout/IconCircleList"/>
    <dgm:cxn modelId="{07B0E56E-A8E8-470C-99CD-207D159BDD8A}" type="presOf" srcId="{315B131A-9F24-45AA-8CD5-F711BDB8D26F}" destId="{9A506C88-5E16-4ED1-B313-9F9BF6ABA998}" srcOrd="0" destOrd="0" presId="urn:microsoft.com/office/officeart/2018/2/layout/IconCircleList"/>
    <dgm:cxn modelId="{DCE6AB80-F8CA-4884-BC70-EAB9C0A697D6}" srcId="{8171F653-6B8B-4398-8C58-D4A3CA6A4B23}" destId="{40B41400-68FD-43EE-B68A-C70C79D3B41D}" srcOrd="1" destOrd="0" parTransId="{0C55D70E-AA76-4CED-ABFD-A1C0F6D3BA0D}" sibTransId="{A071B8A6-9680-44D4-8818-67ADA0A78332}"/>
    <dgm:cxn modelId="{65FBDD89-8091-47F9-B9D9-257776942F52}" type="presOf" srcId="{FD09C269-8A5B-4F35-9699-29302C28EF27}" destId="{8AF0516E-1A0F-4E58-8730-A84295D431C5}" srcOrd="0" destOrd="0" presId="urn:microsoft.com/office/officeart/2018/2/layout/IconCircleList"/>
    <dgm:cxn modelId="{45E09FBF-152E-4B93-86F1-54B2532D0913}" srcId="{8171F653-6B8B-4398-8C58-D4A3CA6A4B23}" destId="{8A5D281A-C093-468B-8EDA-6520561EB79A}" srcOrd="0" destOrd="0" parTransId="{8D1457E5-4077-4276-9A71-7DA188287541}" sibTransId="{FD09C269-8A5B-4F35-9699-29302C28EF27}"/>
    <dgm:cxn modelId="{345C99D6-8926-4A7E-8D0D-DE49A85512B4}" type="presOf" srcId="{E69E3F71-6F55-40C7-8CA2-4921967F1E13}" destId="{11278F0D-132B-424C-867E-2C0FE7B4B3CC}" srcOrd="0" destOrd="0" presId="urn:microsoft.com/office/officeart/2018/2/layout/IconCircleList"/>
    <dgm:cxn modelId="{E12D50E4-4F51-4518-B094-16A0ECA7EFDC}" type="presOf" srcId="{40B41400-68FD-43EE-B68A-C70C79D3B41D}" destId="{59DF1681-38AB-4256-95CD-7AD81F2224BA}" srcOrd="0" destOrd="0" presId="urn:microsoft.com/office/officeart/2018/2/layout/IconCircleList"/>
    <dgm:cxn modelId="{01D412F6-62ED-42D4-9B37-6A2BEBEA9E8E}" srcId="{8171F653-6B8B-4398-8C58-D4A3CA6A4B23}" destId="{DB8EDECC-C3EC-4F2D-80F9-7B739D8D21C2}" srcOrd="3" destOrd="0" parTransId="{C713B0A6-B30C-443D-9E19-2A007B52C9A4}" sibTransId="{93356A3C-0F76-4783-B51D-5691151F8BF9}"/>
    <dgm:cxn modelId="{026B81AE-8AEA-4E94-98D2-AF821A6B4651}" type="presParOf" srcId="{539A2D34-F5DA-43DD-9574-182A7BA51FC0}" destId="{637E2401-C2A4-4059-B900-FB47F91264E9}" srcOrd="0" destOrd="0" presId="urn:microsoft.com/office/officeart/2018/2/layout/IconCircleList"/>
    <dgm:cxn modelId="{32189FFA-2CE7-4EA0-90F8-91639B606A7F}" type="presParOf" srcId="{637E2401-C2A4-4059-B900-FB47F91264E9}" destId="{1B092349-F295-4DCD-8B52-EC015B303E07}" srcOrd="0" destOrd="0" presId="urn:microsoft.com/office/officeart/2018/2/layout/IconCircleList"/>
    <dgm:cxn modelId="{1F909B2C-99D3-40CA-9418-1F906DE810DE}" type="presParOf" srcId="{1B092349-F295-4DCD-8B52-EC015B303E07}" destId="{10DA248B-8928-4AD8-9871-A87D6C0ADFD9}" srcOrd="0" destOrd="0" presId="urn:microsoft.com/office/officeart/2018/2/layout/IconCircleList"/>
    <dgm:cxn modelId="{D34CF4C9-AFA3-4AFA-A9E3-90AB03E40DEE}" type="presParOf" srcId="{1B092349-F295-4DCD-8B52-EC015B303E07}" destId="{A375DF26-3489-4316-A717-F45AF1DF044A}" srcOrd="1" destOrd="0" presId="urn:microsoft.com/office/officeart/2018/2/layout/IconCircleList"/>
    <dgm:cxn modelId="{FB7E707F-D9DB-4FA0-8831-5CBF425CC0BF}" type="presParOf" srcId="{1B092349-F295-4DCD-8B52-EC015B303E07}" destId="{590B8074-DB7C-4FA6-8E5C-4430E09E71F1}" srcOrd="2" destOrd="0" presId="urn:microsoft.com/office/officeart/2018/2/layout/IconCircleList"/>
    <dgm:cxn modelId="{1501FD32-1F30-493B-9FA1-D13DB7EF8BCE}" type="presParOf" srcId="{1B092349-F295-4DCD-8B52-EC015B303E07}" destId="{E8A2ED2A-78B3-45D2-9484-954FF73E1F30}" srcOrd="3" destOrd="0" presId="urn:microsoft.com/office/officeart/2018/2/layout/IconCircleList"/>
    <dgm:cxn modelId="{72231CE7-8F2B-4CA1-8145-004A922284D6}" type="presParOf" srcId="{637E2401-C2A4-4059-B900-FB47F91264E9}" destId="{8AF0516E-1A0F-4E58-8730-A84295D431C5}" srcOrd="1" destOrd="0" presId="urn:microsoft.com/office/officeart/2018/2/layout/IconCircleList"/>
    <dgm:cxn modelId="{5D3C1153-DAF2-4916-A242-3BB87A08FEC1}" type="presParOf" srcId="{637E2401-C2A4-4059-B900-FB47F91264E9}" destId="{BC653EBB-1D1C-4A16-8228-D4E1BAF2D27A}" srcOrd="2" destOrd="0" presId="urn:microsoft.com/office/officeart/2018/2/layout/IconCircleList"/>
    <dgm:cxn modelId="{B56CD356-0246-421E-9054-344058D79B2C}" type="presParOf" srcId="{BC653EBB-1D1C-4A16-8228-D4E1BAF2D27A}" destId="{9FF9D049-E11E-4E4D-82BE-E275343DF6DF}" srcOrd="0" destOrd="0" presId="urn:microsoft.com/office/officeart/2018/2/layout/IconCircleList"/>
    <dgm:cxn modelId="{AB9B3E01-63E4-4EFF-A0A4-AE28338CC4A6}" type="presParOf" srcId="{BC653EBB-1D1C-4A16-8228-D4E1BAF2D27A}" destId="{2097176E-BE5E-46AB-BEF8-DC61D5F0B45C}" srcOrd="1" destOrd="0" presId="urn:microsoft.com/office/officeart/2018/2/layout/IconCircleList"/>
    <dgm:cxn modelId="{6EBF4480-52C9-40C2-A400-500C1D944AC0}" type="presParOf" srcId="{BC653EBB-1D1C-4A16-8228-D4E1BAF2D27A}" destId="{549CB53B-729E-497B-A4C6-432F635EF48E}" srcOrd="2" destOrd="0" presId="urn:microsoft.com/office/officeart/2018/2/layout/IconCircleList"/>
    <dgm:cxn modelId="{EC6F5FD5-6E5F-4890-9936-DFA4F1CC9D7C}" type="presParOf" srcId="{BC653EBB-1D1C-4A16-8228-D4E1BAF2D27A}" destId="{59DF1681-38AB-4256-95CD-7AD81F2224BA}" srcOrd="3" destOrd="0" presId="urn:microsoft.com/office/officeart/2018/2/layout/IconCircleList"/>
    <dgm:cxn modelId="{6257D5C8-6060-41C4-AF13-C716BA39521A}" type="presParOf" srcId="{637E2401-C2A4-4059-B900-FB47F91264E9}" destId="{A60DF1D1-8129-430F-8E42-D2965F04C462}" srcOrd="3" destOrd="0" presId="urn:microsoft.com/office/officeart/2018/2/layout/IconCircleList"/>
    <dgm:cxn modelId="{EEE8D7D9-A3F6-49F0-B418-352E52BA2152}" type="presParOf" srcId="{637E2401-C2A4-4059-B900-FB47F91264E9}" destId="{949C5641-1635-416F-BC08-63E620C42A71}" srcOrd="4" destOrd="0" presId="urn:microsoft.com/office/officeart/2018/2/layout/IconCircleList"/>
    <dgm:cxn modelId="{90F0D20C-A16B-4906-BD37-4BBE7D79BAE4}" type="presParOf" srcId="{949C5641-1635-416F-BC08-63E620C42A71}" destId="{F3EE763C-E488-47F8-9865-7164823EE1EF}" srcOrd="0" destOrd="0" presId="urn:microsoft.com/office/officeart/2018/2/layout/IconCircleList"/>
    <dgm:cxn modelId="{0FD94C61-CB3A-453C-AC9C-2879CFF7A9F0}" type="presParOf" srcId="{949C5641-1635-416F-BC08-63E620C42A71}" destId="{CB6BF6D6-A7EE-483B-898D-7A0085F494A1}" srcOrd="1" destOrd="0" presId="urn:microsoft.com/office/officeart/2018/2/layout/IconCircleList"/>
    <dgm:cxn modelId="{E58B235E-A079-4C69-B953-EAD3AC8D7606}" type="presParOf" srcId="{949C5641-1635-416F-BC08-63E620C42A71}" destId="{E82B5F76-81CF-47A5-98F7-EA81A7ED785B}" srcOrd="2" destOrd="0" presId="urn:microsoft.com/office/officeart/2018/2/layout/IconCircleList"/>
    <dgm:cxn modelId="{321831F9-FF75-48A1-AC4C-3604564A46D7}" type="presParOf" srcId="{949C5641-1635-416F-BC08-63E620C42A71}" destId="{9A506C88-5E16-4ED1-B313-9F9BF6ABA998}" srcOrd="3" destOrd="0" presId="urn:microsoft.com/office/officeart/2018/2/layout/IconCircleList"/>
    <dgm:cxn modelId="{E8E18090-BE4D-4E61-88EF-396EB20F8017}" type="presParOf" srcId="{637E2401-C2A4-4059-B900-FB47F91264E9}" destId="{11278F0D-132B-424C-867E-2C0FE7B4B3CC}" srcOrd="5" destOrd="0" presId="urn:microsoft.com/office/officeart/2018/2/layout/IconCircleList"/>
    <dgm:cxn modelId="{FDE26D38-C1D3-4468-8399-6EC8C9EE6C3F}" type="presParOf" srcId="{637E2401-C2A4-4059-B900-FB47F91264E9}" destId="{B4BA02B8-7B34-4ED3-881B-D80FD9DCB562}" srcOrd="6" destOrd="0" presId="urn:microsoft.com/office/officeart/2018/2/layout/IconCircleList"/>
    <dgm:cxn modelId="{31DDAE07-1F0D-4764-9E00-C8C8DEF833A1}" type="presParOf" srcId="{B4BA02B8-7B34-4ED3-881B-D80FD9DCB562}" destId="{5E5324CD-1441-4575-8D5E-20FABD64AA42}" srcOrd="0" destOrd="0" presId="urn:microsoft.com/office/officeart/2018/2/layout/IconCircleList"/>
    <dgm:cxn modelId="{989B9499-A051-450D-B909-EEA4B077AF29}" type="presParOf" srcId="{B4BA02B8-7B34-4ED3-881B-D80FD9DCB562}" destId="{86575A30-E076-49C9-BDB0-5CA8CF5ACE21}" srcOrd="1" destOrd="0" presId="urn:microsoft.com/office/officeart/2018/2/layout/IconCircleList"/>
    <dgm:cxn modelId="{05C71856-BEA0-43C1-B701-6D2156E9C2B5}" type="presParOf" srcId="{B4BA02B8-7B34-4ED3-881B-D80FD9DCB562}" destId="{C66A1BC4-2749-4349-A115-2EE8D52C0177}" srcOrd="2" destOrd="0" presId="urn:microsoft.com/office/officeart/2018/2/layout/IconCircleList"/>
    <dgm:cxn modelId="{5326C9BF-A2EF-42F0-992D-B5BFD9DB5E16}" type="presParOf" srcId="{B4BA02B8-7B34-4ED3-881B-D80FD9DCB562}" destId="{B82050DA-6C54-405F-A1E5-8C9D9AF95A3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3D49F77-9E26-4D53-B603-EBAD1DB67666}"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6E452D1E-CC6D-41A0-9DD4-3A14482CC050}">
      <dgm:prSet/>
      <dgm:spPr/>
      <dgm:t>
        <a:bodyPr/>
        <a:lstStyle/>
        <a:p>
          <a:pPr>
            <a:defRPr cap="all"/>
          </a:pPr>
          <a:r>
            <a:rPr lang="en-US" b="0" dirty="0"/>
            <a:t>UC ANR websites are transitioning this fall and winter! </a:t>
          </a:r>
        </a:p>
        <a:p>
          <a:pPr>
            <a:defRPr cap="all"/>
          </a:pPr>
          <a:r>
            <a:rPr lang="en-US" b="0" dirty="0" err="1"/>
            <a:t>SiteBuilder</a:t>
          </a:r>
          <a:r>
            <a:rPr lang="en-US" b="0" dirty="0"/>
            <a:t> </a:t>
          </a:r>
          <a:r>
            <a:rPr lang="en-US" b="0" dirty="0">
              <a:sym typeface="Wingdings" panose="05000000000000000000" pitchFamily="2" charset="2"/>
            </a:rPr>
            <a:t></a:t>
          </a:r>
          <a:r>
            <a:rPr lang="en-US" b="0" dirty="0"/>
            <a:t> Drupal</a:t>
          </a:r>
          <a:endParaRPr lang="en-US" dirty="0"/>
        </a:p>
      </dgm:t>
    </dgm:pt>
    <dgm:pt modelId="{32D66DA8-97B8-4D0A-982D-88E3154DCC2E}" type="parTrans" cxnId="{62917BF3-BA03-496E-A1F8-71078E30A646}">
      <dgm:prSet/>
      <dgm:spPr/>
      <dgm:t>
        <a:bodyPr/>
        <a:lstStyle/>
        <a:p>
          <a:endParaRPr lang="en-US"/>
        </a:p>
      </dgm:t>
    </dgm:pt>
    <dgm:pt modelId="{11B69CF0-C2E0-4E47-8831-6DD764C66162}" type="sibTrans" cxnId="{62917BF3-BA03-496E-A1F8-71078E30A646}">
      <dgm:prSet/>
      <dgm:spPr/>
      <dgm:t>
        <a:bodyPr/>
        <a:lstStyle/>
        <a:p>
          <a:endParaRPr lang="en-US"/>
        </a:p>
      </dgm:t>
    </dgm:pt>
    <dgm:pt modelId="{9B28B715-AFE8-4EC0-B6E4-1AE73DB7E783}">
      <dgm:prSet custT="1"/>
      <dgm:spPr/>
      <dgm:t>
        <a:bodyPr/>
        <a:lstStyle/>
        <a:p>
          <a:pPr>
            <a:defRPr cap="all"/>
          </a:pPr>
          <a:r>
            <a:rPr lang="en-US" sz="1400" b="0" dirty="0"/>
            <a:t>We don’t expect disruption in functionality, however, if at any time, you have issues downloading materials, just email me for them.</a:t>
          </a:r>
          <a:endParaRPr lang="en-US" sz="1400" dirty="0"/>
        </a:p>
      </dgm:t>
    </dgm:pt>
    <dgm:pt modelId="{6459B0B5-7FF5-4968-BF96-D3AA272A488F}" type="parTrans" cxnId="{A83A90AA-418E-4ED7-B678-BB100F5E6E2F}">
      <dgm:prSet/>
      <dgm:spPr/>
      <dgm:t>
        <a:bodyPr/>
        <a:lstStyle/>
        <a:p>
          <a:endParaRPr lang="en-US"/>
        </a:p>
      </dgm:t>
    </dgm:pt>
    <dgm:pt modelId="{A29F9A11-CE4A-4F5D-8C53-B37D2D961258}" type="sibTrans" cxnId="{A83A90AA-418E-4ED7-B678-BB100F5E6E2F}">
      <dgm:prSet/>
      <dgm:spPr/>
      <dgm:t>
        <a:bodyPr/>
        <a:lstStyle/>
        <a:p>
          <a:endParaRPr lang="en-US"/>
        </a:p>
      </dgm:t>
    </dgm:pt>
    <dgm:pt modelId="{1D5ACED0-763D-4BA8-B9A6-8BB941A0A371}" type="pres">
      <dgm:prSet presAssocID="{73D49F77-9E26-4D53-B603-EBAD1DB67666}" presName="root" presStyleCnt="0">
        <dgm:presLayoutVars>
          <dgm:dir/>
          <dgm:resizeHandles val="exact"/>
        </dgm:presLayoutVars>
      </dgm:prSet>
      <dgm:spPr/>
    </dgm:pt>
    <dgm:pt modelId="{B647DCF8-ED0E-43A4-BA42-9165BAFCB977}" type="pres">
      <dgm:prSet presAssocID="{6E452D1E-CC6D-41A0-9DD4-3A14482CC050}" presName="compNode" presStyleCnt="0"/>
      <dgm:spPr/>
    </dgm:pt>
    <dgm:pt modelId="{9498BF0E-0E08-47C8-A743-E03CDB1CA9E5}" type="pres">
      <dgm:prSet presAssocID="{6E452D1E-CC6D-41A0-9DD4-3A14482CC050}" presName="iconBgRect" presStyleLbl="bgShp" presStyleIdx="0" presStyleCnt="2"/>
      <dgm:spPr/>
    </dgm:pt>
    <dgm:pt modelId="{B9556F00-D7B1-4C26-B1E0-951ACAFB4E60}" type="pres">
      <dgm:prSet presAssocID="{6E452D1E-CC6D-41A0-9DD4-3A14482CC050}"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Internet outline"/>
        </a:ext>
      </dgm:extLst>
    </dgm:pt>
    <dgm:pt modelId="{D04FB423-D4D2-42EE-8AA6-FE46668A261E}" type="pres">
      <dgm:prSet presAssocID="{6E452D1E-CC6D-41A0-9DD4-3A14482CC050}" presName="spaceRect" presStyleCnt="0"/>
      <dgm:spPr/>
    </dgm:pt>
    <dgm:pt modelId="{E88AAC0D-248A-4B68-8B08-DA7CDFB76481}" type="pres">
      <dgm:prSet presAssocID="{6E452D1E-CC6D-41A0-9DD4-3A14482CC050}" presName="textRect" presStyleLbl="revTx" presStyleIdx="0" presStyleCnt="2">
        <dgm:presLayoutVars>
          <dgm:chMax val="1"/>
          <dgm:chPref val="1"/>
        </dgm:presLayoutVars>
      </dgm:prSet>
      <dgm:spPr/>
    </dgm:pt>
    <dgm:pt modelId="{49DC9AFD-ACD2-40A3-93B5-FCF943E11F54}" type="pres">
      <dgm:prSet presAssocID="{11B69CF0-C2E0-4E47-8831-6DD764C66162}" presName="sibTrans" presStyleCnt="0"/>
      <dgm:spPr/>
    </dgm:pt>
    <dgm:pt modelId="{FE32AC69-50D8-49E7-81DC-B47C78122345}" type="pres">
      <dgm:prSet presAssocID="{9B28B715-AFE8-4EC0-B6E4-1AE73DB7E783}" presName="compNode" presStyleCnt="0"/>
      <dgm:spPr/>
    </dgm:pt>
    <dgm:pt modelId="{72301E49-E139-43AF-AAC8-10AB497A7A2A}" type="pres">
      <dgm:prSet presAssocID="{9B28B715-AFE8-4EC0-B6E4-1AE73DB7E783}" presName="iconBgRect" presStyleLbl="bgShp" presStyleIdx="1" presStyleCnt="2"/>
      <dgm:spPr/>
    </dgm:pt>
    <dgm:pt modelId="{B8065ACC-221E-49AA-9C65-C00201E2EC28}" type="pres">
      <dgm:prSet presAssocID="{9B28B715-AFE8-4EC0-B6E4-1AE73DB7E783}"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mail outline"/>
        </a:ext>
      </dgm:extLst>
    </dgm:pt>
    <dgm:pt modelId="{BA5683DB-E93B-4536-84AE-9132989D3D81}" type="pres">
      <dgm:prSet presAssocID="{9B28B715-AFE8-4EC0-B6E4-1AE73DB7E783}" presName="spaceRect" presStyleCnt="0"/>
      <dgm:spPr/>
    </dgm:pt>
    <dgm:pt modelId="{AB5CC155-2448-4D5D-BE3E-4DA9C72B322E}" type="pres">
      <dgm:prSet presAssocID="{9B28B715-AFE8-4EC0-B6E4-1AE73DB7E783}" presName="textRect" presStyleLbl="revTx" presStyleIdx="1" presStyleCnt="2">
        <dgm:presLayoutVars>
          <dgm:chMax val="1"/>
          <dgm:chPref val="1"/>
        </dgm:presLayoutVars>
      </dgm:prSet>
      <dgm:spPr/>
    </dgm:pt>
  </dgm:ptLst>
  <dgm:cxnLst>
    <dgm:cxn modelId="{F44A6E2D-0107-48AB-98A5-5AE8F4662B89}" type="presOf" srcId="{9B28B715-AFE8-4EC0-B6E4-1AE73DB7E783}" destId="{AB5CC155-2448-4D5D-BE3E-4DA9C72B322E}" srcOrd="0" destOrd="0" presId="urn:microsoft.com/office/officeart/2018/5/layout/IconCircleLabelList"/>
    <dgm:cxn modelId="{D69AE74E-C2A9-4CD9-802F-00BE7F08AA85}" type="presOf" srcId="{73D49F77-9E26-4D53-B603-EBAD1DB67666}" destId="{1D5ACED0-763D-4BA8-B9A6-8BB941A0A371}" srcOrd="0" destOrd="0" presId="urn:microsoft.com/office/officeart/2018/5/layout/IconCircleLabelList"/>
    <dgm:cxn modelId="{A83A90AA-418E-4ED7-B678-BB100F5E6E2F}" srcId="{73D49F77-9E26-4D53-B603-EBAD1DB67666}" destId="{9B28B715-AFE8-4EC0-B6E4-1AE73DB7E783}" srcOrd="1" destOrd="0" parTransId="{6459B0B5-7FF5-4968-BF96-D3AA272A488F}" sibTransId="{A29F9A11-CE4A-4F5D-8C53-B37D2D961258}"/>
    <dgm:cxn modelId="{6EA39EE9-42E0-4EBB-B682-D339D8AB6201}" type="presOf" srcId="{6E452D1E-CC6D-41A0-9DD4-3A14482CC050}" destId="{E88AAC0D-248A-4B68-8B08-DA7CDFB76481}" srcOrd="0" destOrd="0" presId="urn:microsoft.com/office/officeart/2018/5/layout/IconCircleLabelList"/>
    <dgm:cxn modelId="{62917BF3-BA03-496E-A1F8-71078E30A646}" srcId="{73D49F77-9E26-4D53-B603-EBAD1DB67666}" destId="{6E452D1E-CC6D-41A0-9DD4-3A14482CC050}" srcOrd="0" destOrd="0" parTransId="{32D66DA8-97B8-4D0A-982D-88E3154DCC2E}" sibTransId="{11B69CF0-C2E0-4E47-8831-6DD764C66162}"/>
    <dgm:cxn modelId="{C178222F-579E-4D55-9F13-8B982D31E8F1}" type="presParOf" srcId="{1D5ACED0-763D-4BA8-B9A6-8BB941A0A371}" destId="{B647DCF8-ED0E-43A4-BA42-9165BAFCB977}" srcOrd="0" destOrd="0" presId="urn:microsoft.com/office/officeart/2018/5/layout/IconCircleLabelList"/>
    <dgm:cxn modelId="{33DB8610-2C4F-4A25-9D88-B01AED09127E}" type="presParOf" srcId="{B647DCF8-ED0E-43A4-BA42-9165BAFCB977}" destId="{9498BF0E-0E08-47C8-A743-E03CDB1CA9E5}" srcOrd="0" destOrd="0" presId="urn:microsoft.com/office/officeart/2018/5/layout/IconCircleLabelList"/>
    <dgm:cxn modelId="{D3B8C6D6-956B-46D2-96B5-5A372CFCCED6}" type="presParOf" srcId="{B647DCF8-ED0E-43A4-BA42-9165BAFCB977}" destId="{B9556F00-D7B1-4C26-B1E0-951ACAFB4E60}" srcOrd="1" destOrd="0" presId="urn:microsoft.com/office/officeart/2018/5/layout/IconCircleLabelList"/>
    <dgm:cxn modelId="{E8E4B354-036A-48B4-8E79-CFC1CAFE2C23}" type="presParOf" srcId="{B647DCF8-ED0E-43A4-BA42-9165BAFCB977}" destId="{D04FB423-D4D2-42EE-8AA6-FE46668A261E}" srcOrd="2" destOrd="0" presId="urn:microsoft.com/office/officeart/2018/5/layout/IconCircleLabelList"/>
    <dgm:cxn modelId="{E12E37CD-F48C-4A03-A175-606D23112F5D}" type="presParOf" srcId="{B647DCF8-ED0E-43A4-BA42-9165BAFCB977}" destId="{E88AAC0D-248A-4B68-8B08-DA7CDFB76481}" srcOrd="3" destOrd="0" presId="urn:microsoft.com/office/officeart/2018/5/layout/IconCircleLabelList"/>
    <dgm:cxn modelId="{F98E0B73-1D95-4C97-8024-416BF738CE26}" type="presParOf" srcId="{1D5ACED0-763D-4BA8-B9A6-8BB941A0A371}" destId="{49DC9AFD-ACD2-40A3-93B5-FCF943E11F54}" srcOrd="1" destOrd="0" presId="urn:microsoft.com/office/officeart/2018/5/layout/IconCircleLabelList"/>
    <dgm:cxn modelId="{A239B595-E487-4440-B6BC-D89E77A6B1BE}" type="presParOf" srcId="{1D5ACED0-763D-4BA8-B9A6-8BB941A0A371}" destId="{FE32AC69-50D8-49E7-81DC-B47C78122345}" srcOrd="2" destOrd="0" presId="urn:microsoft.com/office/officeart/2018/5/layout/IconCircleLabelList"/>
    <dgm:cxn modelId="{F5C53DB8-BEF9-46FC-8CB5-0BCA1CA0EB17}" type="presParOf" srcId="{FE32AC69-50D8-49E7-81DC-B47C78122345}" destId="{72301E49-E139-43AF-AAC8-10AB497A7A2A}" srcOrd="0" destOrd="0" presId="urn:microsoft.com/office/officeart/2018/5/layout/IconCircleLabelList"/>
    <dgm:cxn modelId="{9846D276-1459-45F6-AF23-FCCDEF641EE0}" type="presParOf" srcId="{FE32AC69-50D8-49E7-81DC-B47C78122345}" destId="{B8065ACC-221E-49AA-9C65-C00201E2EC28}" srcOrd="1" destOrd="0" presId="urn:microsoft.com/office/officeart/2018/5/layout/IconCircleLabelList"/>
    <dgm:cxn modelId="{ABBD0B94-881E-4FCD-81A7-A15846280BEE}" type="presParOf" srcId="{FE32AC69-50D8-49E7-81DC-B47C78122345}" destId="{BA5683DB-E93B-4536-84AE-9132989D3D81}" srcOrd="2" destOrd="0" presId="urn:microsoft.com/office/officeart/2018/5/layout/IconCircleLabelList"/>
    <dgm:cxn modelId="{EBFE802C-DD75-4E3A-B33B-871479E301A4}" type="presParOf" srcId="{FE32AC69-50D8-49E7-81DC-B47C78122345}" destId="{AB5CC155-2448-4D5D-BE3E-4DA9C72B322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7293FD6-270E-48A8-B646-0DEC68951C33}"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94B4AAAB-5CB6-4ABA-B11B-EB4A2993D7D0}">
      <dgm:prSet/>
      <dgm:spPr/>
      <dgm:t>
        <a:bodyPr/>
        <a:lstStyle/>
        <a:p>
          <a:pPr>
            <a:lnSpc>
              <a:spcPct val="100000"/>
            </a:lnSpc>
          </a:pPr>
          <a:r>
            <a:rPr lang="en-US"/>
            <a:t>Project contact: </a:t>
          </a:r>
          <a:r>
            <a:rPr lang="en-US" b="0"/>
            <a:t>Amanda Linares, </a:t>
          </a:r>
          <a:r>
            <a:rPr lang="en-US" b="0">
              <a:hlinkClick xmlns:r="http://schemas.openxmlformats.org/officeDocument/2006/relationships" r:id="rId1"/>
            </a:rPr>
            <a:t>amlinares@ucanr.edu</a:t>
          </a:r>
          <a:endParaRPr lang="en-US"/>
        </a:p>
      </dgm:t>
    </dgm:pt>
    <dgm:pt modelId="{6BA5AF8F-ACD7-43C8-B7F0-2E6D1A9E9F84}" type="parTrans" cxnId="{27F2D839-32CC-49E6-BD11-C6A6E5D493D5}">
      <dgm:prSet/>
      <dgm:spPr/>
      <dgm:t>
        <a:bodyPr/>
        <a:lstStyle/>
        <a:p>
          <a:endParaRPr lang="en-US"/>
        </a:p>
      </dgm:t>
    </dgm:pt>
    <dgm:pt modelId="{A64D8B8D-D566-421C-ADD2-A2E735B8E67F}" type="sibTrans" cxnId="{27F2D839-32CC-49E6-BD11-C6A6E5D493D5}">
      <dgm:prSet/>
      <dgm:spPr/>
      <dgm:t>
        <a:bodyPr/>
        <a:lstStyle/>
        <a:p>
          <a:endParaRPr lang="en-US"/>
        </a:p>
      </dgm:t>
    </dgm:pt>
    <dgm:pt modelId="{BAC92DE3-93ED-4207-913F-813EBD2A92AE}">
      <dgm:prSet/>
      <dgm:spPr/>
      <dgm:t>
        <a:bodyPr/>
        <a:lstStyle/>
        <a:p>
          <a:pPr>
            <a:lnSpc>
              <a:spcPct val="100000"/>
            </a:lnSpc>
          </a:pPr>
          <a:r>
            <a:rPr lang="en-US"/>
            <a:t>Website: </a:t>
          </a:r>
          <a:r>
            <a:rPr lang="en-US" b="0">
              <a:hlinkClick xmlns:r="http://schemas.openxmlformats.org/officeDocument/2006/relationships" r:id="rId2"/>
            </a:rPr>
            <a:t>https://ucanr.edu/sites/http___ucanredu_sites_adultDE//</a:t>
          </a:r>
          <a:endParaRPr lang="en-US"/>
        </a:p>
      </dgm:t>
    </dgm:pt>
    <dgm:pt modelId="{A1E4C7F0-2349-4938-B12F-64A240F22835}" type="parTrans" cxnId="{E834BFEA-069D-40E0-8344-EC1A39CA7808}">
      <dgm:prSet/>
      <dgm:spPr/>
      <dgm:t>
        <a:bodyPr/>
        <a:lstStyle/>
        <a:p>
          <a:endParaRPr lang="en-US"/>
        </a:p>
      </dgm:t>
    </dgm:pt>
    <dgm:pt modelId="{52D62E2A-BF2A-4476-BC1C-6E35FD8ED9AF}" type="sibTrans" cxnId="{E834BFEA-069D-40E0-8344-EC1A39CA7808}">
      <dgm:prSet/>
      <dgm:spPr/>
      <dgm:t>
        <a:bodyPr/>
        <a:lstStyle/>
        <a:p>
          <a:endParaRPr lang="en-US"/>
        </a:p>
      </dgm:t>
    </dgm:pt>
    <dgm:pt modelId="{02EF6F72-43F0-453F-9989-7F55E5E55684}">
      <dgm:prSet/>
      <dgm:spPr/>
      <dgm:t>
        <a:bodyPr/>
        <a:lstStyle/>
        <a:p>
          <a:pPr>
            <a:lnSpc>
              <a:spcPct val="100000"/>
            </a:lnSpc>
          </a:pPr>
          <a:r>
            <a:rPr lang="en-US" dirty="0"/>
            <a:t>Listserv:</a:t>
          </a:r>
          <a:r>
            <a:rPr lang="en-US" b="0" dirty="0"/>
            <a:t> </a:t>
          </a:r>
          <a:r>
            <a:rPr lang="en-US" b="0" dirty="0">
              <a:hlinkClick xmlns:r="http://schemas.openxmlformats.org/officeDocument/2006/relationships" r:id="rId3"/>
            </a:rPr>
            <a:t>http://eepurl.com/hHyX4f</a:t>
          </a:r>
          <a:r>
            <a:rPr lang="en-US" b="0" dirty="0"/>
            <a:t>    </a:t>
          </a:r>
          <a:endParaRPr lang="en-US" dirty="0"/>
        </a:p>
      </dgm:t>
    </dgm:pt>
    <dgm:pt modelId="{6C18D9BF-DFE6-42E9-9DDE-494E8F554295}" type="parTrans" cxnId="{260E888A-BD35-4C7B-B9AA-39DC05DAB9A9}">
      <dgm:prSet/>
      <dgm:spPr/>
      <dgm:t>
        <a:bodyPr/>
        <a:lstStyle/>
        <a:p>
          <a:endParaRPr lang="en-US"/>
        </a:p>
      </dgm:t>
    </dgm:pt>
    <dgm:pt modelId="{ABC71ECC-EF54-48A7-899E-962D0027DE4E}" type="sibTrans" cxnId="{260E888A-BD35-4C7B-B9AA-39DC05DAB9A9}">
      <dgm:prSet/>
      <dgm:spPr/>
      <dgm:t>
        <a:bodyPr/>
        <a:lstStyle/>
        <a:p>
          <a:endParaRPr lang="en-US"/>
        </a:p>
      </dgm:t>
    </dgm:pt>
    <dgm:pt modelId="{F115958E-BAFD-4E36-97AB-2196C7B1CAE7}" type="pres">
      <dgm:prSet presAssocID="{27293FD6-270E-48A8-B646-0DEC68951C33}" presName="root" presStyleCnt="0">
        <dgm:presLayoutVars>
          <dgm:dir/>
          <dgm:resizeHandles val="exact"/>
        </dgm:presLayoutVars>
      </dgm:prSet>
      <dgm:spPr/>
    </dgm:pt>
    <dgm:pt modelId="{81FD9813-6685-41B6-8933-90675729746C}" type="pres">
      <dgm:prSet presAssocID="{94B4AAAB-5CB6-4ABA-B11B-EB4A2993D7D0}" presName="compNode" presStyleCnt="0"/>
      <dgm:spPr/>
    </dgm:pt>
    <dgm:pt modelId="{7BA5BB4C-8FA6-45F9-A026-4B950E6E61DE}" type="pres">
      <dgm:prSet presAssocID="{94B4AAAB-5CB6-4ABA-B11B-EB4A2993D7D0}" presName="bgRect" presStyleLbl="bgShp" presStyleIdx="0" presStyleCnt="3"/>
      <dgm:spPr/>
    </dgm:pt>
    <dgm:pt modelId="{674CB73A-7892-46BB-969E-530D0C5F2096}" type="pres">
      <dgm:prSet presAssocID="{94B4AAAB-5CB6-4ABA-B11B-EB4A2993D7D0}" presName="iconRect" presStyleLbl="node1" presStyleIdx="0" presStyleCnt="3"/>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Director's Chair with solid fill"/>
        </a:ext>
      </dgm:extLst>
    </dgm:pt>
    <dgm:pt modelId="{0A650E8B-57EE-4E4D-A214-C0426820B8CD}" type="pres">
      <dgm:prSet presAssocID="{94B4AAAB-5CB6-4ABA-B11B-EB4A2993D7D0}" presName="spaceRect" presStyleCnt="0"/>
      <dgm:spPr/>
    </dgm:pt>
    <dgm:pt modelId="{CF78AA22-A7DD-4804-A381-BC17E9009B76}" type="pres">
      <dgm:prSet presAssocID="{94B4AAAB-5CB6-4ABA-B11B-EB4A2993D7D0}" presName="parTx" presStyleLbl="revTx" presStyleIdx="0" presStyleCnt="3">
        <dgm:presLayoutVars>
          <dgm:chMax val="0"/>
          <dgm:chPref val="0"/>
        </dgm:presLayoutVars>
      </dgm:prSet>
      <dgm:spPr/>
    </dgm:pt>
    <dgm:pt modelId="{44D037D8-DDB3-4A81-8D63-BB88821F57FD}" type="pres">
      <dgm:prSet presAssocID="{A64D8B8D-D566-421C-ADD2-A2E735B8E67F}" presName="sibTrans" presStyleCnt="0"/>
      <dgm:spPr/>
    </dgm:pt>
    <dgm:pt modelId="{2DB85D4D-E7A0-4570-B99A-B310233DF541}" type="pres">
      <dgm:prSet presAssocID="{BAC92DE3-93ED-4207-913F-813EBD2A92AE}" presName="compNode" presStyleCnt="0"/>
      <dgm:spPr/>
    </dgm:pt>
    <dgm:pt modelId="{F59C0E00-64D1-4962-8AB8-91C9D2A9A3C2}" type="pres">
      <dgm:prSet presAssocID="{BAC92DE3-93ED-4207-913F-813EBD2A92AE}" presName="bgRect" presStyleLbl="bgShp" presStyleIdx="1" presStyleCnt="3"/>
      <dgm:spPr/>
    </dgm:pt>
    <dgm:pt modelId="{46145DAF-2566-489A-B400-3839E5674EEF}" type="pres">
      <dgm:prSet presAssocID="{BAC92DE3-93ED-4207-913F-813EBD2A92AE}"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Monitor"/>
        </a:ext>
      </dgm:extLst>
    </dgm:pt>
    <dgm:pt modelId="{0EC8B849-DDCA-49AE-8D21-C5F03773A06F}" type="pres">
      <dgm:prSet presAssocID="{BAC92DE3-93ED-4207-913F-813EBD2A92AE}" presName="spaceRect" presStyleCnt="0"/>
      <dgm:spPr/>
    </dgm:pt>
    <dgm:pt modelId="{ACE5E311-3F4C-4776-9305-C47FA5D9AE7E}" type="pres">
      <dgm:prSet presAssocID="{BAC92DE3-93ED-4207-913F-813EBD2A92AE}" presName="parTx" presStyleLbl="revTx" presStyleIdx="1" presStyleCnt="3">
        <dgm:presLayoutVars>
          <dgm:chMax val="0"/>
          <dgm:chPref val="0"/>
        </dgm:presLayoutVars>
      </dgm:prSet>
      <dgm:spPr/>
    </dgm:pt>
    <dgm:pt modelId="{A2F193D9-C819-4B8E-8AAF-74E237D2C611}" type="pres">
      <dgm:prSet presAssocID="{52D62E2A-BF2A-4476-BC1C-6E35FD8ED9AF}" presName="sibTrans" presStyleCnt="0"/>
      <dgm:spPr/>
    </dgm:pt>
    <dgm:pt modelId="{6CD54FDD-0DF4-49AB-B7E5-BB26C8C9FBD8}" type="pres">
      <dgm:prSet presAssocID="{02EF6F72-43F0-453F-9989-7F55E5E55684}" presName="compNode" presStyleCnt="0"/>
      <dgm:spPr/>
    </dgm:pt>
    <dgm:pt modelId="{297C261A-10A5-4174-A6BA-3C020B325488}" type="pres">
      <dgm:prSet presAssocID="{02EF6F72-43F0-453F-9989-7F55E5E55684}" presName="bgRect" presStyleLbl="bgShp" presStyleIdx="2" presStyleCnt="3"/>
      <dgm:spPr/>
    </dgm:pt>
    <dgm:pt modelId="{7B95EFCC-DA80-475A-9D31-52B647FB1E16}" type="pres">
      <dgm:prSet presAssocID="{02EF6F72-43F0-453F-9989-7F55E5E55684}" presName="iconRect" presStyleLbl="node1" presStyleIdx="2" presStyleCnt="3"/>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Email with solid fill"/>
        </a:ext>
      </dgm:extLst>
    </dgm:pt>
    <dgm:pt modelId="{B53E8FDA-8787-441C-9203-3C8DCD8C250E}" type="pres">
      <dgm:prSet presAssocID="{02EF6F72-43F0-453F-9989-7F55E5E55684}" presName="spaceRect" presStyleCnt="0"/>
      <dgm:spPr/>
    </dgm:pt>
    <dgm:pt modelId="{89D231FC-39BB-42F6-85B4-25C21A07EA62}" type="pres">
      <dgm:prSet presAssocID="{02EF6F72-43F0-453F-9989-7F55E5E55684}" presName="parTx" presStyleLbl="revTx" presStyleIdx="2" presStyleCnt="3">
        <dgm:presLayoutVars>
          <dgm:chMax val="0"/>
          <dgm:chPref val="0"/>
        </dgm:presLayoutVars>
      </dgm:prSet>
      <dgm:spPr/>
    </dgm:pt>
  </dgm:ptLst>
  <dgm:cxnLst>
    <dgm:cxn modelId="{7915A312-9B90-419F-AFCB-A3BF20F013FC}" type="presOf" srcId="{27293FD6-270E-48A8-B646-0DEC68951C33}" destId="{F115958E-BAFD-4E36-97AB-2196C7B1CAE7}" srcOrd="0" destOrd="0" presId="urn:microsoft.com/office/officeart/2018/2/layout/IconVerticalSolidList"/>
    <dgm:cxn modelId="{27F2D839-32CC-49E6-BD11-C6A6E5D493D5}" srcId="{27293FD6-270E-48A8-B646-0DEC68951C33}" destId="{94B4AAAB-5CB6-4ABA-B11B-EB4A2993D7D0}" srcOrd="0" destOrd="0" parTransId="{6BA5AF8F-ACD7-43C8-B7F0-2E6D1A9E9F84}" sibTransId="{A64D8B8D-D566-421C-ADD2-A2E735B8E67F}"/>
    <dgm:cxn modelId="{82992083-7345-4449-A62B-5CA64A037249}" type="presOf" srcId="{94B4AAAB-5CB6-4ABA-B11B-EB4A2993D7D0}" destId="{CF78AA22-A7DD-4804-A381-BC17E9009B76}" srcOrd="0" destOrd="0" presId="urn:microsoft.com/office/officeart/2018/2/layout/IconVerticalSolidList"/>
    <dgm:cxn modelId="{260E888A-BD35-4C7B-B9AA-39DC05DAB9A9}" srcId="{27293FD6-270E-48A8-B646-0DEC68951C33}" destId="{02EF6F72-43F0-453F-9989-7F55E5E55684}" srcOrd="2" destOrd="0" parTransId="{6C18D9BF-DFE6-42E9-9DDE-494E8F554295}" sibTransId="{ABC71ECC-EF54-48A7-899E-962D0027DE4E}"/>
    <dgm:cxn modelId="{4441A6EA-C00D-40D5-B287-B2DD39E58666}" type="presOf" srcId="{BAC92DE3-93ED-4207-913F-813EBD2A92AE}" destId="{ACE5E311-3F4C-4776-9305-C47FA5D9AE7E}" srcOrd="0" destOrd="0" presId="urn:microsoft.com/office/officeart/2018/2/layout/IconVerticalSolidList"/>
    <dgm:cxn modelId="{E834BFEA-069D-40E0-8344-EC1A39CA7808}" srcId="{27293FD6-270E-48A8-B646-0DEC68951C33}" destId="{BAC92DE3-93ED-4207-913F-813EBD2A92AE}" srcOrd="1" destOrd="0" parTransId="{A1E4C7F0-2349-4938-B12F-64A240F22835}" sibTransId="{52D62E2A-BF2A-4476-BC1C-6E35FD8ED9AF}"/>
    <dgm:cxn modelId="{48A1E9F6-57F9-4370-9C30-7917830C1B7F}" type="presOf" srcId="{02EF6F72-43F0-453F-9989-7F55E5E55684}" destId="{89D231FC-39BB-42F6-85B4-25C21A07EA62}" srcOrd="0" destOrd="0" presId="urn:microsoft.com/office/officeart/2018/2/layout/IconVerticalSolidList"/>
    <dgm:cxn modelId="{94E33BF5-4211-4CC6-86C5-0B217423A594}" type="presParOf" srcId="{F115958E-BAFD-4E36-97AB-2196C7B1CAE7}" destId="{81FD9813-6685-41B6-8933-90675729746C}" srcOrd="0" destOrd="0" presId="urn:microsoft.com/office/officeart/2018/2/layout/IconVerticalSolidList"/>
    <dgm:cxn modelId="{456B1E6A-AC8F-4B58-A526-9C6CFBDC2CEE}" type="presParOf" srcId="{81FD9813-6685-41B6-8933-90675729746C}" destId="{7BA5BB4C-8FA6-45F9-A026-4B950E6E61DE}" srcOrd="0" destOrd="0" presId="urn:microsoft.com/office/officeart/2018/2/layout/IconVerticalSolidList"/>
    <dgm:cxn modelId="{2F9F3CA5-8FD9-4618-AAE0-20BB5281EB8B}" type="presParOf" srcId="{81FD9813-6685-41B6-8933-90675729746C}" destId="{674CB73A-7892-46BB-969E-530D0C5F2096}" srcOrd="1" destOrd="0" presId="urn:microsoft.com/office/officeart/2018/2/layout/IconVerticalSolidList"/>
    <dgm:cxn modelId="{D76808CB-5D94-4068-A7A4-47B04EA4733A}" type="presParOf" srcId="{81FD9813-6685-41B6-8933-90675729746C}" destId="{0A650E8B-57EE-4E4D-A214-C0426820B8CD}" srcOrd="2" destOrd="0" presId="urn:microsoft.com/office/officeart/2018/2/layout/IconVerticalSolidList"/>
    <dgm:cxn modelId="{DA1AC879-2DF0-41BC-A7A8-907C7306B335}" type="presParOf" srcId="{81FD9813-6685-41B6-8933-90675729746C}" destId="{CF78AA22-A7DD-4804-A381-BC17E9009B76}" srcOrd="3" destOrd="0" presId="urn:microsoft.com/office/officeart/2018/2/layout/IconVerticalSolidList"/>
    <dgm:cxn modelId="{E3DBC831-D6C4-4630-8DF8-1EFAD0A1A509}" type="presParOf" srcId="{F115958E-BAFD-4E36-97AB-2196C7B1CAE7}" destId="{44D037D8-DDB3-4A81-8D63-BB88821F57FD}" srcOrd="1" destOrd="0" presId="urn:microsoft.com/office/officeart/2018/2/layout/IconVerticalSolidList"/>
    <dgm:cxn modelId="{969D2C0B-8E28-457A-9725-5AADEEE9EF6A}" type="presParOf" srcId="{F115958E-BAFD-4E36-97AB-2196C7B1CAE7}" destId="{2DB85D4D-E7A0-4570-B99A-B310233DF541}" srcOrd="2" destOrd="0" presId="urn:microsoft.com/office/officeart/2018/2/layout/IconVerticalSolidList"/>
    <dgm:cxn modelId="{C11B2828-9541-4ACE-88BE-845805385D55}" type="presParOf" srcId="{2DB85D4D-E7A0-4570-B99A-B310233DF541}" destId="{F59C0E00-64D1-4962-8AB8-91C9D2A9A3C2}" srcOrd="0" destOrd="0" presId="urn:microsoft.com/office/officeart/2018/2/layout/IconVerticalSolidList"/>
    <dgm:cxn modelId="{E2BBA208-EC8E-4EF4-B56F-28F223843D0A}" type="presParOf" srcId="{2DB85D4D-E7A0-4570-B99A-B310233DF541}" destId="{46145DAF-2566-489A-B400-3839E5674EEF}" srcOrd="1" destOrd="0" presId="urn:microsoft.com/office/officeart/2018/2/layout/IconVerticalSolidList"/>
    <dgm:cxn modelId="{6D19BD92-060F-4F55-9049-6EB330676FB3}" type="presParOf" srcId="{2DB85D4D-E7A0-4570-B99A-B310233DF541}" destId="{0EC8B849-DDCA-49AE-8D21-C5F03773A06F}" srcOrd="2" destOrd="0" presId="urn:microsoft.com/office/officeart/2018/2/layout/IconVerticalSolidList"/>
    <dgm:cxn modelId="{B72B7428-E476-4FCB-B2E6-45912C3267E6}" type="presParOf" srcId="{2DB85D4D-E7A0-4570-B99A-B310233DF541}" destId="{ACE5E311-3F4C-4776-9305-C47FA5D9AE7E}" srcOrd="3" destOrd="0" presId="urn:microsoft.com/office/officeart/2018/2/layout/IconVerticalSolidList"/>
    <dgm:cxn modelId="{3401C138-2BA4-456C-BC20-37036B2EA609}" type="presParOf" srcId="{F115958E-BAFD-4E36-97AB-2196C7B1CAE7}" destId="{A2F193D9-C819-4B8E-8AAF-74E237D2C611}" srcOrd="3" destOrd="0" presId="urn:microsoft.com/office/officeart/2018/2/layout/IconVerticalSolidList"/>
    <dgm:cxn modelId="{E61BC80F-27D2-43B0-A97B-67303DC54DEC}" type="presParOf" srcId="{F115958E-BAFD-4E36-97AB-2196C7B1CAE7}" destId="{6CD54FDD-0DF4-49AB-B7E5-BB26C8C9FBD8}" srcOrd="4" destOrd="0" presId="urn:microsoft.com/office/officeart/2018/2/layout/IconVerticalSolidList"/>
    <dgm:cxn modelId="{5BF8437C-4286-4F95-85E0-8304DA54CC99}" type="presParOf" srcId="{6CD54FDD-0DF4-49AB-B7E5-BB26C8C9FBD8}" destId="{297C261A-10A5-4174-A6BA-3C020B325488}" srcOrd="0" destOrd="0" presId="urn:microsoft.com/office/officeart/2018/2/layout/IconVerticalSolidList"/>
    <dgm:cxn modelId="{CD5A688D-5F64-4DE8-8FD6-C4224C0B7E39}" type="presParOf" srcId="{6CD54FDD-0DF4-49AB-B7E5-BB26C8C9FBD8}" destId="{7B95EFCC-DA80-475A-9D31-52B647FB1E16}" srcOrd="1" destOrd="0" presId="urn:microsoft.com/office/officeart/2018/2/layout/IconVerticalSolidList"/>
    <dgm:cxn modelId="{093E3B07-7BF9-4EEA-A7D2-0B666A8E6CEE}" type="presParOf" srcId="{6CD54FDD-0DF4-49AB-B7E5-BB26C8C9FBD8}" destId="{B53E8FDA-8787-441C-9203-3C8DCD8C250E}" srcOrd="2" destOrd="0" presId="urn:microsoft.com/office/officeart/2018/2/layout/IconVerticalSolidList"/>
    <dgm:cxn modelId="{DA5ED68D-FFDF-4BA5-A2B8-BBD7EDE4973E}" type="presParOf" srcId="{6CD54FDD-0DF4-49AB-B7E5-BB26C8C9FBD8}" destId="{89D231FC-39BB-42F6-85B4-25C21A07EA6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DFD8B0-5CA7-4D24-82D3-83C557A0B570}" type="doc">
      <dgm:prSet loTypeId="urn:microsoft.com/office/officeart/2005/8/layout/vList5" loCatId="list" qsTypeId="urn:microsoft.com/office/officeart/2005/8/quickstyle/simple4" qsCatId="simple" csTypeId="urn:microsoft.com/office/officeart/2005/8/colors/accent6_2" csCatId="accent6" phldr="1"/>
      <dgm:spPr/>
      <dgm:t>
        <a:bodyPr/>
        <a:lstStyle/>
        <a:p>
          <a:endParaRPr lang="en-US"/>
        </a:p>
      </dgm:t>
    </dgm:pt>
    <dgm:pt modelId="{19C038CC-0778-4A0B-8C66-FB454B2167CA}">
      <dgm:prSet/>
      <dgm:spPr/>
      <dgm:t>
        <a:bodyPr/>
        <a:lstStyle/>
        <a:p>
          <a:r>
            <a:rPr lang="en-US" b="0" dirty="0"/>
            <a:t>CDSS requires all adult DE of 4+ sessions conducted over 4+ weeks be evaluated using a core set of validated questions </a:t>
          </a:r>
          <a:endParaRPr lang="en-US" dirty="0"/>
        </a:p>
      </dgm:t>
    </dgm:pt>
    <dgm:pt modelId="{4AA388BB-577E-41C2-B580-08CF35719E09}" type="parTrans" cxnId="{12E70D6F-5471-462E-A5A2-9678B885876C}">
      <dgm:prSet/>
      <dgm:spPr/>
      <dgm:t>
        <a:bodyPr/>
        <a:lstStyle/>
        <a:p>
          <a:endParaRPr lang="en-US"/>
        </a:p>
      </dgm:t>
    </dgm:pt>
    <dgm:pt modelId="{EADF2DB3-E6FC-43DC-94DE-A4BB2798686B}" type="sibTrans" cxnId="{12E70D6F-5471-462E-A5A2-9678B885876C}">
      <dgm:prSet/>
      <dgm:spPr/>
      <dgm:t>
        <a:bodyPr/>
        <a:lstStyle/>
        <a:p>
          <a:endParaRPr lang="en-US"/>
        </a:p>
      </dgm:t>
    </dgm:pt>
    <dgm:pt modelId="{48DB5168-DA28-4811-B1BC-0B372650058F}">
      <dgm:prSet custT="1"/>
      <dgm:spPr/>
      <dgm:t>
        <a:bodyPr/>
        <a:lstStyle/>
        <a:p>
          <a:r>
            <a:rPr lang="en-US" sz="2800" dirty="0"/>
            <a:t>FBC + EFNEP PA</a:t>
          </a:r>
        </a:p>
      </dgm:t>
    </dgm:pt>
    <dgm:pt modelId="{EEAD1127-4654-4097-ACF9-413E717BA65D}" type="parTrans" cxnId="{4D57F373-316C-4CC7-9A77-1B69A340310A}">
      <dgm:prSet/>
      <dgm:spPr/>
      <dgm:t>
        <a:bodyPr/>
        <a:lstStyle/>
        <a:p>
          <a:endParaRPr lang="en-US"/>
        </a:p>
      </dgm:t>
    </dgm:pt>
    <dgm:pt modelId="{E74D35EE-D1A3-49F1-9639-6B99205B4E28}" type="sibTrans" cxnId="{4D57F373-316C-4CC7-9A77-1B69A340310A}">
      <dgm:prSet/>
      <dgm:spPr/>
      <dgm:t>
        <a:bodyPr/>
        <a:lstStyle/>
        <a:p>
          <a:endParaRPr lang="en-US"/>
        </a:p>
      </dgm:t>
    </dgm:pt>
    <dgm:pt modelId="{F49D059B-BB44-4918-BFDE-04D50A41D1CB}">
      <dgm:prSet/>
      <dgm:spPr/>
      <dgm:t>
        <a:bodyPr/>
        <a:lstStyle/>
        <a:p>
          <a:r>
            <a:rPr lang="en-US" b="0" dirty="0"/>
            <a:t>Modular survey validation is still in progress </a:t>
          </a:r>
        </a:p>
        <a:p>
          <a:r>
            <a:rPr lang="en-US" b="0" dirty="0"/>
            <a:t>(Catholic Charities)</a:t>
          </a:r>
          <a:endParaRPr lang="en-US" dirty="0"/>
        </a:p>
      </dgm:t>
    </dgm:pt>
    <dgm:pt modelId="{BFDBBA72-AC6E-4726-B0F3-D87E7F8E1177}" type="parTrans" cxnId="{E11CD656-B57B-458B-BF69-CD0C5F71AEFD}">
      <dgm:prSet/>
      <dgm:spPr/>
      <dgm:t>
        <a:bodyPr/>
        <a:lstStyle/>
        <a:p>
          <a:endParaRPr lang="en-US"/>
        </a:p>
      </dgm:t>
    </dgm:pt>
    <dgm:pt modelId="{7AB3FDC4-0379-4BB6-990A-55A81579E632}" type="sibTrans" cxnId="{E11CD656-B57B-458B-BF69-CD0C5F71AEFD}">
      <dgm:prSet/>
      <dgm:spPr/>
      <dgm:t>
        <a:bodyPr/>
        <a:lstStyle/>
        <a:p>
          <a:endParaRPr lang="en-US"/>
        </a:p>
      </dgm:t>
    </dgm:pt>
    <dgm:pt modelId="{9F366554-61A4-4C91-A2AD-B0904FA4418A}">
      <dgm:prSet custT="1"/>
      <dgm:spPr/>
      <dgm:t>
        <a:bodyPr/>
        <a:lstStyle/>
        <a:p>
          <a:r>
            <a:rPr lang="en-US" sz="2800" dirty="0"/>
            <a:t>Possibly ready for FFY 26</a:t>
          </a:r>
        </a:p>
      </dgm:t>
    </dgm:pt>
    <dgm:pt modelId="{EDFEC678-A61D-466F-AC4E-CF719D7C93C1}" type="parTrans" cxnId="{17ED4EA8-C132-41E0-8AB4-4E867EDE3B67}">
      <dgm:prSet/>
      <dgm:spPr/>
      <dgm:t>
        <a:bodyPr/>
        <a:lstStyle/>
        <a:p>
          <a:endParaRPr lang="en-US"/>
        </a:p>
      </dgm:t>
    </dgm:pt>
    <dgm:pt modelId="{43162EE8-38DF-442A-9178-2328BABE6490}" type="sibTrans" cxnId="{17ED4EA8-C132-41E0-8AB4-4E867EDE3B67}">
      <dgm:prSet/>
      <dgm:spPr/>
      <dgm:t>
        <a:bodyPr/>
        <a:lstStyle/>
        <a:p>
          <a:endParaRPr lang="en-US"/>
        </a:p>
      </dgm:t>
    </dgm:pt>
    <dgm:pt modelId="{5FFDD285-41CC-4FF0-85A5-33634F43F36C}" type="pres">
      <dgm:prSet presAssocID="{73DFD8B0-5CA7-4D24-82D3-83C557A0B570}" presName="Name0" presStyleCnt="0">
        <dgm:presLayoutVars>
          <dgm:dir/>
          <dgm:animLvl val="lvl"/>
          <dgm:resizeHandles val="exact"/>
        </dgm:presLayoutVars>
      </dgm:prSet>
      <dgm:spPr/>
    </dgm:pt>
    <dgm:pt modelId="{C3D1D894-9092-4D74-997A-74701FCF8CC8}" type="pres">
      <dgm:prSet presAssocID="{19C038CC-0778-4A0B-8C66-FB454B2167CA}" presName="linNode" presStyleCnt="0"/>
      <dgm:spPr/>
    </dgm:pt>
    <dgm:pt modelId="{282031D7-730A-4BAF-A9BE-393BC4B195E6}" type="pres">
      <dgm:prSet presAssocID="{19C038CC-0778-4A0B-8C66-FB454B2167CA}" presName="parentText" presStyleLbl="node1" presStyleIdx="0" presStyleCnt="2">
        <dgm:presLayoutVars>
          <dgm:chMax val="1"/>
          <dgm:bulletEnabled val="1"/>
        </dgm:presLayoutVars>
      </dgm:prSet>
      <dgm:spPr/>
    </dgm:pt>
    <dgm:pt modelId="{84D2D07B-9CF2-4019-B5F4-79CFC3787F0D}" type="pres">
      <dgm:prSet presAssocID="{19C038CC-0778-4A0B-8C66-FB454B2167CA}" presName="descendantText" presStyleLbl="alignAccFollowNode1" presStyleIdx="0" presStyleCnt="2">
        <dgm:presLayoutVars>
          <dgm:bulletEnabled val="1"/>
        </dgm:presLayoutVars>
      </dgm:prSet>
      <dgm:spPr/>
    </dgm:pt>
    <dgm:pt modelId="{6BAC9181-5807-48E7-82C0-4AED43ADD204}" type="pres">
      <dgm:prSet presAssocID="{EADF2DB3-E6FC-43DC-94DE-A4BB2798686B}" presName="sp" presStyleCnt="0"/>
      <dgm:spPr/>
    </dgm:pt>
    <dgm:pt modelId="{7AB482BF-70AC-40F4-BA66-3826F2A092A9}" type="pres">
      <dgm:prSet presAssocID="{F49D059B-BB44-4918-BFDE-04D50A41D1CB}" presName="linNode" presStyleCnt="0"/>
      <dgm:spPr/>
    </dgm:pt>
    <dgm:pt modelId="{22E18FF7-8CE4-4E80-97F0-5FF96EB8DEF9}" type="pres">
      <dgm:prSet presAssocID="{F49D059B-BB44-4918-BFDE-04D50A41D1CB}" presName="parentText" presStyleLbl="node1" presStyleIdx="1" presStyleCnt="2">
        <dgm:presLayoutVars>
          <dgm:chMax val="1"/>
          <dgm:bulletEnabled val="1"/>
        </dgm:presLayoutVars>
      </dgm:prSet>
      <dgm:spPr/>
    </dgm:pt>
    <dgm:pt modelId="{3CF0ED2C-0C04-405D-A7C4-2BDFBF1E8074}" type="pres">
      <dgm:prSet presAssocID="{F49D059B-BB44-4918-BFDE-04D50A41D1CB}" presName="descendantText" presStyleLbl="alignAccFollowNode1" presStyleIdx="1" presStyleCnt="2">
        <dgm:presLayoutVars>
          <dgm:bulletEnabled val="1"/>
        </dgm:presLayoutVars>
      </dgm:prSet>
      <dgm:spPr/>
    </dgm:pt>
  </dgm:ptLst>
  <dgm:cxnLst>
    <dgm:cxn modelId="{5889502A-F505-4D57-BA0D-72EFC266BE35}" type="presOf" srcId="{F49D059B-BB44-4918-BFDE-04D50A41D1CB}" destId="{22E18FF7-8CE4-4E80-97F0-5FF96EB8DEF9}" srcOrd="0" destOrd="0" presId="urn:microsoft.com/office/officeart/2005/8/layout/vList5"/>
    <dgm:cxn modelId="{97EB682C-B918-40F1-97EA-2869BD951D3B}" type="presOf" srcId="{9F366554-61A4-4C91-A2AD-B0904FA4418A}" destId="{3CF0ED2C-0C04-405D-A7C4-2BDFBF1E8074}" srcOrd="0" destOrd="0" presId="urn:microsoft.com/office/officeart/2005/8/layout/vList5"/>
    <dgm:cxn modelId="{5A0A5A6C-4941-4DAD-9BE1-ED1E84D26C87}" type="presOf" srcId="{19C038CC-0778-4A0B-8C66-FB454B2167CA}" destId="{282031D7-730A-4BAF-A9BE-393BC4B195E6}" srcOrd="0" destOrd="0" presId="urn:microsoft.com/office/officeart/2005/8/layout/vList5"/>
    <dgm:cxn modelId="{12E70D6F-5471-462E-A5A2-9678B885876C}" srcId="{73DFD8B0-5CA7-4D24-82D3-83C557A0B570}" destId="{19C038CC-0778-4A0B-8C66-FB454B2167CA}" srcOrd="0" destOrd="0" parTransId="{4AA388BB-577E-41C2-B580-08CF35719E09}" sibTransId="{EADF2DB3-E6FC-43DC-94DE-A4BB2798686B}"/>
    <dgm:cxn modelId="{4D57F373-316C-4CC7-9A77-1B69A340310A}" srcId="{19C038CC-0778-4A0B-8C66-FB454B2167CA}" destId="{48DB5168-DA28-4811-B1BC-0B372650058F}" srcOrd="0" destOrd="0" parTransId="{EEAD1127-4654-4097-ACF9-413E717BA65D}" sibTransId="{E74D35EE-D1A3-49F1-9639-6B99205B4E28}"/>
    <dgm:cxn modelId="{E11CD656-B57B-458B-BF69-CD0C5F71AEFD}" srcId="{73DFD8B0-5CA7-4D24-82D3-83C557A0B570}" destId="{F49D059B-BB44-4918-BFDE-04D50A41D1CB}" srcOrd="1" destOrd="0" parTransId="{BFDBBA72-AC6E-4726-B0F3-D87E7F8E1177}" sibTransId="{7AB3FDC4-0379-4BB6-990A-55A81579E632}"/>
    <dgm:cxn modelId="{791CDDA0-413F-46AB-85B3-D777ACA76B5A}" type="presOf" srcId="{48DB5168-DA28-4811-B1BC-0B372650058F}" destId="{84D2D07B-9CF2-4019-B5F4-79CFC3787F0D}" srcOrd="0" destOrd="0" presId="urn:microsoft.com/office/officeart/2005/8/layout/vList5"/>
    <dgm:cxn modelId="{17ED4EA8-C132-41E0-8AB4-4E867EDE3B67}" srcId="{F49D059B-BB44-4918-BFDE-04D50A41D1CB}" destId="{9F366554-61A4-4C91-A2AD-B0904FA4418A}" srcOrd="0" destOrd="0" parTransId="{EDFEC678-A61D-466F-AC4E-CF719D7C93C1}" sibTransId="{43162EE8-38DF-442A-9178-2328BABE6490}"/>
    <dgm:cxn modelId="{5D8C9DF2-9B17-4907-9EE6-33E40CC0302F}" type="presOf" srcId="{73DFD8B0-5CA7-4D24-82D3-83C557A0B570}" destId="{5FFDD285-41CC-4FF0-85A5-33634F43F36C}" srcOrd="0" destOrd="0" presId="urn:microsoft.com/office/officeart/2005/8/layout/vList5"/>
    <dgm:cxn modelId="{24AF9584-0BE5-4CB7-9497-EB3CBCBBA993}" type="presParOf" srcId="{5FFDD285-41CC-4FF0-85A5-33634F43F36C}" destId="{C3D1D894-9092-4D74-997A-74701FCF8CC8}" srcOrd="0" destOrd="0" presId="urn:microsoft.com/office/officeart/2005/8/layout/vList5"/>
    <dgm:cxn modelId="{8B92CA52-97BE-4FE5-9A19-841E6274246A}" type="presParOf" srcId="{C3D1D894-9092-4D74-997A-74701FCF8CC8}" destId="{282031D7-730A-4BAF-A9BE-393BC4B195E6}" srcOrd="0" destOrd="0" presId="urn:microsoft.com/office/officeart/2005/8/layout/vList5"/>
    <dgm:cxn modelId="{62A3B6A8-4E4D-40CE-AF10-29F10270ED83}" type="presParOf" srcId="{C3D1D894-9092-4D74-997A-74701FCF8CC8}" destId="{84D2D07B-9CF2-4019-B5F4-79CFC3787F0D}" srcOrd="1" destOrd="0" presId="urn:microsoft.com/office/officeart/2005/8/layout/vList5"/>
    <dgm:cxn modelId="{9C717752-BDF2-4DFC-8B9F-5BDB0E2D2C9B}" type="presParOf" srcId="{5FFDD285-41CC-4FF0-85A5-33634F43F36C}" destId="{6BAC9181-5807-48E7-82C0-4AED43ADD204}" srcOrd="1" destOrd="0" presId="urn:microsoft.com/office/officeart/2005/8/layout/vList5"/>
    <dgm:cxn modelId="{F8F0C2A6-90B0-4C24-BCD2-92D4F3D50292}" type="presParOf" srcId="{5FFDD285-41CC-4FF0-85A5-33634F43F36C}" destId="{7AB482BF-70AC-40F4-BA66-3826F2A092A9}" srcOrd="2" destOrd="0" presId="urn:microsoft.com/office/officeart/2005/8/layout/vList5"/>
    <dgm:cxn modelId="{473DD80A-F058-4BAE-8F2D-5FF521A42FCD}" type="presParOf" srcId="{7AB482BF-70AC-40F4-BA66-3826F2A092A9}" destId="{22E18FF7-8CE4-4E80-97F0-5FF96EB8DEF9}" srcOrd="0" destOrd="0" presId="urn:microsoft.com/office/officeart/2005/8/layout/vList5"/>
    <dgm:cxn modelId="{CC82EF01-06CA-46FA-B004-586E3F198172}" type="presParOf" srcId="{7AB482BF-70AC-40F4-BA66-3826F2A092A9}" destId="{3CF0ED2C-0C04-405D-A7C4-2BDFBF1E807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07D2DE-E836-4AD0-85BA-F629499D6FB1}" type="doc">
      <dgm:prSet loTypeId="urn:microsoft.com/office/officeart/2018/5/layout/IconCircleLabelList" loCatId="icon" qsTypeId="urn:microsoft.com/office/officeart/2005/8/quickstyle/simple1" qsCatId="simple" csTypeId="urn:microsoft.com/office/officeart/2005/8/colors/accent6_2" csCatId="accent6" phldr="1"/>
      <dgm:spPr/>
      <dgm:t>
        <a:bodyPr/>
        <a:lstStyle/>
        <a:p>
          <a:endParaRPr lang="en-US"/>
        </a:p>
      </dgm:t>
    </dgm:pt>
    <dgm:pt modelId="{0C083BFC-593B-400B-AE32-4B3435C624DC}">
      <dgm:prSet/>
      <dgm:spPr/>
      <dgm:t>
        <a:bodyPr/>
        <a:lstStyle/>
        <a:p>
          <a:pPr>
            <a:lnSpc>
              <a:spcPct val="100000"/>
            </a:lnSpc>
            <a:defRPr cap="all"/>
          </a:pPr>
          <a:r>
            <a:rPr lang="en-US" b="0"/>
            <a:t>Annually, we will check PEARS program activity entries against surveys collected</a:t>
          </a:r>
          <a:endParaRPr lang="en-US"/>
        </a:p>
      </dgm:t>
    </dgm:pt>
    <dgm:pt modelId="{5EE22A01-E311-4033-A6D8-A12793171136}" type="parTrans" cxnId="{B935C1DE-86C3-47FC-906C-343CF433C2C8}">
      <dgm:prSet/>
      <dgm:spPr/>
      <dgm:t>
        <a:bodyPr/>
        <a:lstStyle/>
        <a:p>
          <a:endParaRPr lang="en-US"/>
        </a:p>
      </dgm:t>
    </dgm:pt>
    <dgm:pt modelId="{83BDB151-4C2A-44BF-A01B-9CD0C0AE8241}" type="sibTrans" cxnId="{B935C1DE-86C3-47FC-906C-343CF433C2C8}">
      <dgm:prSet/>
      <dgm:spPr/>
      <dgm:t>
        <a:bodyPr/>
        <a:lstStyle/>
        <a:p>
          <a:endParaRPr lang="en-US"/>
        </a:p>
      </dgm:t>
    </dgm:pt>
    <dgm:pt modelId="{F00F200F-3FE9-4D84-9AA2-BCD89791F5CE}">
      <dgm:prSet/>
      <dgm:spPr/>
      <dgm:t>
        <a:bodyPr/>
        <a:lstStyle/>
        <a:p>
          <a:pPr>
            <a:lnSpc>
              <a:spcPct val="100000"/>
            </a:lnSpc>
            <a:defRPr cap="all"/>
          </a:pPr>
          <a:r>
            <a:rPr lang="en-US" b="0" dirty="0"/>
            <a:t>Your LHD Project Director received an email in August if applicable (4+ session) curricula were listed in your IWP</a:t>
          </a:r>
          <a:endParaRPr lang="en-US" dirty="0"/>
        </a:p>
      </dgm:t>
    </dgm:pt>
    <dgm:pt modelId="{31E12194-2D42-490D-87B4-50EBF9C683BC}" type="parTrans" cxnId="{F003E01C-5933-46B0-8006-15205BC88709}">
      <dgm:prSet/>
      <dgm:spPr/>
      <dgm:t>
        <a:bodyPr/>
        <a:lstStyle/>
        <a:p>
          <a:endParaRPr lang="en-US"/>
        </a:p>
      </dgm:t>
    </dgm:pt>
    <dgm:pt modelId="{FE9F7C07-128A-4BC5-AF00-2464D6D0338A}" type="sibTrans" cxnId="{F003E01C-5933-46B0-8006-15205BC88709}">
      <dgm:prSet/>
      <dgm:spPr/>
      <dgm:t>
        <a:bodyPr/>
        <a:lstStyle/>
        <a:p>
          <a:endParaRPr lang="en-US"/>
        </a:p>
      </dgm:t>
    </dgm:pt>
    <dgm:pt modelId="{57E86898-B097-492C-BEA0-54DE1E530667}" type="pres">
      <dgm:prSet presAssocID="{5507D2DE-E836-4AD0-85BA-F629499D6FB1}" presName="root" presStyleCnt="0">
        <dgm:presLayoutVars>
          <dgm:dir/>
          <dgm:resizeHandles val="exact"/>
        </dgm:presLayoutVars>
      </dgm:prSet>
      <dgm:spPr/>
    </dgm:pt>
    <dgm:pt modelId="{3C677883-B68A-49B7-B9A6-0BB3137BF20E}" type="pres">
      <dgm:prSet presAssocID="{0C083BFC-593B-400B-AE32-4B3435C624DC}" presName="compNode" presStyleCnt="0"/>
      <dgm:spPr/>
    </dgm:pt>
    <dgm:pt modelId="{DD94A28C-A49A-4DA5-97C4-2DAEA7891F9B}" type="pres">
      <dgm:prSet presAssocID="{0C083BFC-593B-400B-AE32-4B3435C624DC}" presName="iconBgRect" presStyleLbl="bgShp" presStyleIdx="0" presStyleCnt="2"/>
      <dgm:spPr/>
    </dgm:pt>
    <dgm:pt modelId="{1758303E-1077-49B9-8109-B02F89CDAC55}" type="pres">
      <dgm:prSet presAssocID="{0C083BFC-593B-400B-AE32-4B3435C624DC}"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box Checked with solid fill"/>
        </a:ext>
      </dgm:extLst>
    </dgm:pt>
    <dgm:pt modelId="{648AD44B-EFF3-44F5-A971-479FA81233AD}" type="pres">
      <dgm:prSet presAssocID="{0C083BFC-593B-400B-AE32-4B3435C624DC}" presName="spaceRect" presStyleCnt="0"/>
      <dgm:spPr/>
    </dgm:pt>
    <dgm:pt modelId="{5DBF299F-3B8B-4E2C-861D-D21A2E0A49BF}" type="pres">
      <dgm:prSet presAssocID="{0C083BFC-593B-400B-AE32-4B3435C624DC}" presName="textRect" presStyleLbl="revTx" presStyleIdx="0" presStyleCnt="2">
        <dgm:presLayoutVars>
          <dgm:chMax val="1"/>
          <dgm:chPref val="1"/>
        </dgm:presLayoutVars>
      </dgm:prSet>
      <dgm:spPr/>
    </dgm:pt>
    <dgm:pt modelId="{513BC596-717A-4200-BD9D-3F4CB60A109A}" type="pres">
      <dgm:prSet presAssocID="{83BDB151-4C2A-44BF-A01B-9CD0C0AE8241}" presName="sibTrans" presStyleCnt="0"/>
      <dgm:spPr/>
    </dgm:pt>
    <dgm:pt modelId="{67667946-8F58-41A5-A2A3-E4A864E5AD7C}" type="pres">
      <dgm:prSet presAssocID="{F00F200F-3FE9-4D84-9AA2-BCD89791F5CE}" presName="compNode" presStyleCnt="0"/>
      <dgm:spPr/>
    </dgm:pt>
    <dgm:pt modelId="{443AED3F-4D76-492A-A2EC-1DF02B40DB7C}" type="pres">
      <dgm:prSet presAssocID="{F00F200F-3FE9-4D84-9AA2-BCD89791F5CE}" presName="iconBgRect" presStyleLbl="bgShp" presStyleIdx="1" presStyleCnt="2"/>
      <dgm:spPr/>
    </dgm:pt>
    <dgm:pt modelId="{25080C5C-94AC-41A7-9647-057828BD9CA3}" type="pres">
      <dgm:prSet presAssocID="{F00F200F-3FE9-4D84-9AA2-BCD89791F5CE}"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mail with solid fill"/>
        </a:ext>
      </dgm:extLst>
    </dgm:pt>
    <dgm:pt modelId="{17DFAAD3-CC54-40CF-AC44-0C9F8F7EBF98}" type="pres">
      <dgm:prSet presAssocID="{F00F200F-3FE9-4D84-9AA2-BCD89791F5CE}" presName="spaceRect" presStyleCnt="0"/>
      <dgm:spPr/>
    </dgm:pt>
    <dgm:pt modelId="{BD6BE41A-C649-4FCC-8157-06902C43B6D1}" type="pres">
      <dgm:prSet presAssocID="{F00F200F-3FE9-4D84-9AA2-BCD89791F5CE}" presName="textRect" presStyleLbl="revTx" presStyleIdx="1" presStyleCnt="2">
        <dgm:presLayoutVars>
          <dgm:chMax val="1"/>
          <dgm:chPref val="1"/>
        </dgm:presLayoutVars>
      </dgm:prSet>
      <dgm:spPr/>
    </dgm:pt>
  </dgm:ptLst>
  <dgm:cxnLst>
    <dgm:cxn modelId="{F003E01C-5933-46B0-8006-15205BC88709}" srcId="{5507D2DE-E836-4AD0-85BA-F629499D6FB1}" destId="{F00F200F-3FE9-4D84-9AA2-BCD89791F5CE}" srcOrd="1" destOrd="0" parTransId="{31E12194-2D42-490D-87B4-50EBF9C683BC}" sibTransId="{FE9F7C07-128A-4BC5-AF00-2464D6D0338A}"/>
    <dgm:cxn modelId="{9A63AC5A-D931-47D0-B4E5-C50D386A7EA5}" type="presOf" srcId="{5507D2DE-E836-4AD0-85BA-F629499D6FB1}" destId="{57E86898-B097-492C-BEA0-54DE1E530667}" srcOrd="0" destOrd="0" presId="urn:microsoft.com/office/officeart/2018/5/layout/IconCircleLabelList"/>
    <dgm:cxn modelId="{E0470BC5-FCFC-492A-AA65-A09A8B8D7615}" type="presOf" srcId="{F00F200F-3FE9-4D84-9AA2-BCD89791F5CE}" destId="{BD6BE41A-C649-4FCC-8157-06902C43B6D1}" srcOrd="0" destOrd="0" presId="urn:microsoft.com/office/officeart/2018/5/layout/IconCircleLabelList"/>
    <dgm:cxn modelId="{B935C1DE-86C3-47FC-906C-343CF433C2C8}" srcId="{5507D2DE-E836-4AD0-85BA-F629499D6FB1}" destId="{0C083BFC-593B-400B-AE32-4B3435C624DC}" srcOrd="0" destOrd="0" parTransId="{5EE22A01-E311-4033-A6D8-A12793171136}" sibTransId="{83BDB151-4C2A-44BF-A01B-9CD0C0AE8241}"/>
    <dgm:cxn modelId="{82F014FA-9C3B-494F-AF97-B94CB136211C}" type="presOf" srcId="{0C083BFC-593B-400B-AE32-4B3435C624DC}" destId="{5DBF299F-3B8B-4E2C-861D-D21A2E0A49BF}" srcOrd="0" destOrd="0" presId="urn:microsoft.com/office/officeart/2018/5/layout/IconCircleLabelList"/>
    <dgm:cxn modelId="{B1993D13-9C3B-4BB9-BF0E-2C3F27D4C1FF}" type="presParOf" srcId="{57E86898-B097-492C-BEA0-54DE1E530667}" destId="{3C677883-B68A-49B7-B9A6-0BB3137BF20E}" srcOrd="0" destOrd="0" presId="urn:microsoft.com/office/officeart/2018/5/layout/IconCircleLabelList"/>
    <dgm:cxn modelId="{534B5D19-B564-4FF4-B863-A7AA10045711}" type="presParOf" srcId="{3C677883-B68A-49B7-B9A6-0BB3137BF20E}" destId="{DD94A28C-A49A-4DA5-97C4-2DAEA7891F9B}" srcOrd="0" destOrd="0" presId="urn:microsoft.com/office/officeart/2018/5/layout/IconCircleLabelList"/>
    <dgm:cxn modelId="{E22E1087-56AC-4CA8-B16A-56FE54F6023C}" type="presParOf" srcId="{3C677883-B68A-49B7-B9A6-0BB3137BF20E}" destId="{1758303E-1077-49B9-8109-B02F89CDAC55}" srcOrd="1" destOrd="0" presId="urn:microsoft.com/office/officeart/2018/5/layout/IconCircleLabelList"/>
    <dgm:cxn modelId="{3B15679F-C0F1-4EDA-8B16-CDF75CDF4010}" type="presParOf" srcId="{3C677883-B68A-49B7-B9A6-0BB3137BF20E}" destId="{648AD44B-EFF3-44F5-A971-479FA81233AD}" srcOrd="2" destOrd="0" presId="urn:microsoft.com/office/officeart/2018/5/layout/IconCircleLabelList"/>
    <dgm:cxn modelId="{38884720-9281-4FF0-8693-474FC7481D63}" type="presParOf" srcId="{3C677883-B68A-49B7-B9A6-0BB3137BF20E}" destId="{5DBF299F-3B8B-4E2C-861D-D21A2E0A49BF}" srcOrd="3" destOrd="0" presId="urn:microsoft.com/office/officeart/2018/5/layout/IconCircleLabelList"/>
    <dgm:cxn modelId="{9B5DAFFE-78EB-48C3-AFF5-E814F066CADE}" type="presParOf" srcId="{57E86898-B097-492C-BEA0-54DE1E530667}" destId="{513BC596-717A-4200-BD9D-3F4CB60A109A}" srcOrd="1" destOrd="0" presId="urn:microsoft.com/office/officeart/2018/5/layout/IconCircleLabelList"/>
    <dgm:cxn modelId="{E500E70A-EFF7-4DA8-B214-8CD73D2A8CB3}" type="presParOf" srcId="{57E86898-B097-492C-BEA0-54DE1E530667}" destId="{67667946-8F58-41A5-A2A3-E4A864E5AD7C}" srcOrd="2" destOrd="0" presId="urn:microsoft.com/office/officeart/2018/5/layout/IconCircleLabelList"/>
    <dgm:cxn modelId="{0347AB66-4918-4C27-B086-3E8A3570A958}" type="presParOf" srcId="{67667946-8F58-41A5-A2A3-E4A864E5AD7C}" destId="{443AED3F-4D76-492A-A2EC-1DF02B40DB7C}" srcOrd="0" destOrd="0" presId="urn:microsoft.com/office/officeart/2018/5/layout/IconCircleLabelList"/>
    <dgm:cxn modelId="{ED74A3D9-6345-4C8C-9CA8-989E63267D81}" type="presParOf" srcId="{67667946-8F58-41A5-A2A3-E4A864E5AD7C}" destId="{25080C5C-94AC-41A7-9647-057828BD9CA3}" srcOrd="1" destOrd="0" presId="urn:microsoft.com/office/officeart/2018/5/layout/IconCircleLabelList"/>
    <dgm:cxn modelId="{8F47F813-94D7-4545-98A5-C68384D3A1EB}" type="presParOf" srcId="{67667946-8F58-41A5-A2A3-E4A864E5AD7C}" destId="{17DFAAD3-CC54-40CF-AC44-0C9F8F7EBF98}" srcOrd="2" destOrd="0" presId="urn:microsoft.com/office/officeart/2018/5/layout/IconCircleLabelList"/>
    <dgm:cxn modelId="{C2A5B44B-0E92-4F8F-AFF3-91D20BE42C8E}" type="presParOf" srcId="{67667946-8F58-41A5-A2A3-E4A864E5AD7C}" destId="{BD6BE41A-C649-4FCC-8157-06902C43B6D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E67EFB-6365-41C8-B583-2D37005B43D6}" type="doc">
      <dgm:prSet loTypeId="urn:microsoft.com/office/officeart/2005/8/layout/matrix3" loCatId="matrix" qsTypeId="urn:microsoft.com/office/officeart/2005/8/quickstyle/simple2" qsCatId="simple" csTypeId="urn:microsoft.com/office/officeart/2005/8/colors/accent6_2" csCatId="accent6" phldr="1"/>
      <dgm:spPr/>
      <dgm:t>
        <a:bodyPr/>
        <a:lstStyle/>
        <a:p>
          <a:endParaRPr lang="en-US"/>
        </a:p>
      </dgm:t>
    </dgm:pt>
    <dgm:pt modelId="{DDA88A68-58F0-4998-A97B-450B3EB10989}">
      <dgm:prSet/>
      <dgm:spPr/>
      <dgm:t>
        <a:bodyPr/>
        <a:lstStyle/>
        <a:p>
          <a:r>
            <a:rPr lang="en-US" b="0" dirty="0"/>
            <a:t>Expect all local evaluation instruments (e.g., Adult Survey, SLAQ, EATS) to have at least minor annual updates.</a:t>
          </a:r>
          <a:endParaRPr lang="en-US" dirty="0"/>
        </a:p>
      </dgm:t>
    </dgm:pt>
    <dgm:pt modelId="{5ADAC750-62B2-4C4F-98B1-578B1D3EA110}" type="parTrans" cxnId="{8982C79A-E632-408D-89CD-D67076C828AC}">
      <dgm:prSet/>
      <dgm:spPr/>
      <dgm:t>
        <a:bodyPr/>
        <a:lstStyle/>
        <a:p>
          <a:endParaRPr lang="en-US"/>
        </a:p>
      </dgm:t>
    </dgm:pt>
    <dgm:pt modelId="{BC76AAE3-121C-416E-8C6D-AAD05B6425B4}" type="sibTrans" cxnId="{8982C79A-E632-408D-89CD-D67076C828AC}">
      <dgm:prSet/>
      <dgm:spPr/>
      <dgm:t>
        <a:bodyPr/>
        <a:lstStyle/>
        <a:p>
          <a:endParaRPr lang="en-US"/>
        </a:p>
      </dgm:t>
    </dgm:pt>
    <dgm:pt modelId="{8367C42D-1294-48D2-B3E2-D43367308765}">
      <dgm:prSet/>
      <dgm:spPr/>
      <dgm:t>
        <a:bodyPr/>
        <a:lstStyle/>
        <a:p>
          <a:r>
            <a:rPr lang="en-US" b="0" dirty="0"/>
            <a:t>~20% of survey entries this past year utilized the previous year’s survey!</a:t>
          </a:r>
          <a:endParaRPr lang="en-US" dirty="0"/>
        </a:p>
      </dgm:t>
    </dgm:pt>
    <dgm:pt modelId="{DE92B8AB-CED6-407C-880F-57358D822E2E}" type="parTrans" cxnId="{8D0F2C9E-F8CE-4B14-A76B-B3EB974D7E7E}">
      <dgm:prSet/>
      <dgm:spPr/>
      <dgm:t>
        <a:bodyPr/>
        <a:lstStyle/>
        <a:p>
          <a:endParaRPr lang="en-US"/>
        </a:p>
      </dgm:t>
    </dgm:pt>
    <dgm:pt modelId="{1D8784D3-F09F-46AA-A921-B4961FA159AF}" type="sibTrans" cxnId="{8D0F2C9E-F8CE-4B14-A76B-B3EB974D7E7E}">
      <dgm:prSet/>
      <dgm:spPr/>
      <dgm:t>
        <a:bodyPr/>
        <a:lstStyle/>
        <a:p>
          <a:endParaRPr lang="en-US"/>
        </a:p>
      </dgm:t>
    </dgm:pt>
    <dgm:pt modelId="{F55E9208-DF4E-4214-A3D2-A6B92D25F663}">
      <dgm:prSet/>
      <dgm:spPr/>
      <dgm:t>
        <a:bodyPr/>
        <a:lstStyle/>
        <a:p>
          <a:r>
            <a:rPr lang="en-US" b="0"/>
            <a:t>Always check the website for the new FY survey before you begin evaluating.</a:t>
          </a:r>
          <a:endParaRPr lang="en-US"/>
        </a:p>
      </dgm:t>
    </dgm:pt>
    <dgm:pt modelId="{EFAD1C9F-0A44-41B5-9DD4-7ED0823BB2D3}" type="parTrans" cxnId="{29B4BD4A-FF63-4BFD-81B5-62DCC6FE58C0}">
      <dgm:prSet/>
      <dgm:spPr/>
      <dgm:t>
        <a:bodyPr/>
        <a:lstStyle/>
        <a:p>
          <a:endParaRPr lang="en-US"/>
        </a:p>
      </dgm:t>
    </dgm:pt>
    <dgm:pt modelId="{7578C7B0-9F9B-4854-9A46-6B10AF935469}" type="sibTrans" cxnId="{29B4BD4A-FF63-4BFD-81B5-62DCC6FE58C0}">
      <dgm:prSet/>
      <dgm:spPr/>
      <dgm:t>
        <a:bodyPr/>
        <a:lstStyle/>
        <a:p>
          <a:endParaRPr lang="en-US"/>
        </a:p>
      </dgm:t>
    </dgm:pt>
    <dgm:pt modelId="{D24FD140-2A36-4670-963A-62814B9E7057}">
      <dgm:prSet/>
      <dgm:spPr/>
      <dgm:t>
        <a:bodyPr/>
        <a:lstStyle/>
        <a:p>
          <a:r>
            <a:rPr lang="en-US" b="0"/>
            <a:t>Adult DE Eval website is updated annually for the next FY on Sept 1.</a:t>
          </a:r>
          <a:endParaRPr lang="en-US"/>
        </a:p>
      </dgm:t>
    </dgm:pt>
    <dgm:pt modelId="{33CFB5CE-FD48-46C8-8885-45B861B372A7}" type="parTrans" cxnId="{AEF15B46-35A9-4F8C-9443-1B7FDF7CD640}">
      <dgm:prSet/>
      <dgm:spPr/>
      <dgm:t>
        <a:bodyPr/>
        <a:lstStyle/>
        <a:p>
          <a:endParaRPr lang="en-US"/>
        </a:p>
      </dgm:t>
    </dgm:pt>
    <dgm:pt modelId="{6D0BADFE-E515-4A65-8A44-CFE4C9AC7334}" type="sibTrans" cxnId="{AEF15B46-35A9-4F8C-9443-1B7FDF7CD640}">
      <dgm:prSet/>
      <dgm:spPr/>
      <dgm:t>
        <a:bodyPr/>
        <a:lstStyle/>
        <a:p>
          <a:endParaRPr lang="en-US"/>
        </a:p>
      </dgm:t>
    </dgm:pt>
    <dgm:pt modelId="{C07EE205-5D8E-4762-AF96-BA216B662DD0}" type="pres">
      <dgm:prSet presAssocID="{1EE67EFB-6365-41C8-B583-2D37005B43D6}" presName="matrix" presStyleCnt="0">
        <dgm:presLayoutVars>
          <dgm:chMax val="1"/>
          <dgm:dir/>
          <dgm:resizeHandles val="exact"/>
        </dgm:presLayoutVars>
      </dgm:prSet>
      <dgm:spPr/>
    </dgm:pt>
    <dgm:pt modelId="{884E99FE-59B2-4D26-9458-DE1A494AF6B2}" type="pres">
      <dgm:prSet presAssocID="{1EE67EFB-6365-41C8-B583-2D37005B43D6}" presName="diamond" presStyleLbl="bgShp" presStyleIdx="0" presStyleCnt="1"/>
      <dgm:spPr/>
    </dgm:pt>
    <dgm:pt modelId="{2673F034-85FB-410A-B75D-791AC5E93A44}" type="pres">
      <dgm:prSet presAssocID="{1EE67EFB-6365-41C8-B583-2D37005B43D6}" presName="quad1" presStyleLbl="node1" presStyleIdx="0" presStyleCnt="4">
        <dgm:presLayoutVars>
          <dgm:chMax val="0"/>
          <dgm:chPref val="0"/>
          <dgm:bulletEnabled val="1"/>
        </dgm:presLayoutVars>
      </dgm:prSet>
      <dgm:spPr/>
    </dgm:pt>
    <dgm:pt modelId="{568E0E77-DD8C-4FA5-B671-8ED4E650C280}" type="pres">
      <dgm:prSet presAssocID="{1EE67EFB-6365-41C8-B583-2D37005B43D6}" presName="quad2" presStyleLbl="node1" presStyleIdx="1" presStyleCnt="4">
        <dgm:presLayoutVars>
          <dgm:chMax val="0"/>
          <dgm:chPref val="0"/>
          <dgm:bulletEnabled val="1"/>
        </dgm:presLayoutVars>
      </dgm:prSet>
      <dgm:spPr/>
    </dgm:pt>
    <dgm:pt modelId="{60C5C40E-2B2F-481B-8B1C-362A95E20805}" type="pres">
      <dgm:prSet presAssocID="{1EE67EFB-6365-41C8-B583-2D37005B43D6}" presName="quad3" presStyleLbl="node1" presStyleIdx="2" presStyleCnt="4">
        <dgm:presLayoutVars>
          <dgm:chMax val="0"/>
          <dgm:chPref val="0"/>
          <dgm:bulletEnabled val="1"/>
        </dgm:presLayoutVars>
      </dgm:prSet>
      <dgm:spPr/>
    </dgm:pt>
    <dgm:pt modelId="{A1141D98-6119-4842-B9E8-356EF81666BE}" type="pres">
      <dgm:prSet presAssocID="{1EE67EFB-6365-41C8-B583-2D37005B43D6}" presName="quad4" presStyleLbl="node1" presStyleIdx="3" presStyleCnt="4">
        <dgm:presLayoutVars>
          <dgm:chMax val="0"/>
          <dgm:chPref val="0"/>
          <dgm:bulletEnabled val="1"/>
        </dgm:presLayoutVars>
      </dgm:prSet>
      <dgm:spPr/>
    </dgm:pt>
  </dgm:ptLst>
  <dgm:cxnLst>
    <dgm:cxn modelId="{D6F2C006-8D11-4C26-BFB2-DF72EBF093CE}" type="presOf" srcId="{8367C42D-1294-48D2-B3E2-D43367308765}" destId="{568E0E77-DD8C-4FA5-B671-8ED4E650C280}" srcOrd="0" destOrd="0" presId="urn:microsoft.com/office/officeart/2005/8/layout/matrix3"/>
    <dgm:cxn modelId="{AEF15B46-35A9-4F8C-9443-1B7FDF7CD640}" srcId="{1EE67EFB-6365-41C8-B583-2D37005B43D6}" destId="{D24FD140-2A36-4670-963A-62814B9E7057}" srcOrd="3" destOrd="0" parTransId="{33CFB5CE-FD48-46C8-8885-45B861B372A7}" sibTransId="{6D0BADFE-E515-4A65-8A44-CFE4C9AC7334}"/>
    <dgm:cxn modelId="{29B4BD4A-FF63-4BFD-81B5-62DCC6FE58C0}" srcId="{1EE67EFB-6365-41C8-B583-2D37005B43D6}" destId="{F55E9208-DF4E-4214-A3D2-A6B92D25F663}" srcOrd="2" destOrd="0" parTransId="{EFAD1C9F-0A44-41B5-9DD4-7ED0823BB2D3}" sibTransId="{7578C7B0-9F9B-4854-9A46-6B10AF935469}"/>
    <dgm:cxn modelId="{8982C79A-E632-408D-89CD-D67076C828AC}" srcId="{1EE67EFB-6365-41C8-B583-2D37005B43D6}" destId="{DDA88A68-58F0-4998-A97B-450B3EB10989}" srcOrd="0" destOrd="0" parTransId="{5ADAC750-62B2-4C4F-98B1-578B1D3EA110}" sibTransId="{BC76AAE3-121C-416E-8C6D-AAD05B6425B4}"/>
    <dgm:cxn modelId="{21F5C49C-93E3-44D0-B2CB-0074498EDB42}" type="presOf" srcId="{1EE67EFB-6365-41C8-B583-2D37005B43D6}" destId="{C07EE205-5D8E-4762-AF96-BA216B662DD0}" srcOrd="0" destOrd="0" presId="urn:microsoft.com/office/officeart/2005/8/layout/matrix3"/>
    <dgm:cxn modelId="{8D0F2C9E-F8CE-4B14-A76B-B3EB974D7E7E}" srcId="{1EE67EFB-6365-41C8-B583-2D37005B43D6}" destId="{8367C42D-1294-48D2-B3E2-D43367308765}" srcOrd="1" destOrd="0" parTransId="{DE92B8AB-CED6-407C-880F-57358D822E2E}" sibTransId="{1D8784D3-F09F-46AA-A921-B4961FA159AF}"/>
    <dgm:cxn modelId="{14D240C1-ED3D-45EE-97FC-6C60405FB796}" type="presOf" srcId="{F55E9208-DF4E-4214-A3D2-A6B92D25F663}" destId="{60C5C40E-2B2F-481B-8B1C-362A95E20805}" srcOrd="0" destOrd="0" presId="urn:microsoft.com/office/officeart/2005/8/layout/matrix3"/>
    <dgm:cxn modelId="{309B66FF-0F78-4EB8-AAEE-867C39DBBDC1}" type="presOf" srcId="{D24FD140-2A36-4670-963A-62814B9E7057}" destId="{A1141D98-6119-4842-B9E8-356EF81666BE}" srcOrd="0" destOrd="0" presId="urn:microsoft.com/office/officeart/2005/8/layout/matrix3"/>
    <dgm:cxn modelId="{70D7F4FF-04C3-43F1-87AA-32FB23C77B02}" type="presOf" srcId="{DDA88A68-58F0-4998-A97B-450B3EB10989}" destId="{2673F034-85FB-410A-B75D-791AC5E93A44}" srcOrd="0" destOrd="0" presId="urn:microsoft.com/office/officeart/2005/8/layout/matrix3"/>
    <dgm:cxn modelId="{3DC08D0E-C268-49FD-A05C-424819616762}" type="presParOf" srcId="{C07EE205-5D8E-4762-AF96-BA216B662DD0}" destId="{884E99FE-59B2-4D26-9458-DE1A494AF6B2}" srcOrd="0" destOrd="0" presId="urn:microsoft.com/office/officeart/2005/8/layout/matrix3"/>
    <dgm:cxn modelId="{23F232E2-082B-4E0B-A24E-D5BDC6BDE4EE}" type="presParOf" srcId="{C07EE205-5D8E-4762-AF96-BA216B662DD0}" destId="{2673F034-85FB-410A-B75D-791AC5E93A44}" srcOrd="1" destOrd="0" presId="urn:microsoft.com/office/officeart/2005/8/layout/matrix3"/>
    <dgm:cxn modelId="{4995EB06-D75A-4413-B47B-53249F6D7ADE}" type="presParOf" srcId="{C07EE205-5D8E-4762-AF96-BA216B662DD0}" destId="{568E0E77-DD8C-4FA5-B671-8ED4E650C280}" srcOrd="2" destOrd="0" presId="urn:microsoft.com/office/officeart/2005/8/layout/matrix3"/>
    <dgm:cxn modelId="{24AE9191-F7A6-4040-B0D4-26B1DEA54C8F}" type="presParOf" srcId="{C07EE205-5D8E-4762-AF96-BA216B662DD0}" destId="{60C5C40E-2B2F-481B-8B1C-362A95E20805}" srcOrd="3" destOrd="0" presId="urn:microsoft.com/office/officeart/2005/8/layout/matrix3"/>
    <dgm:cxn modelId="{EDAB4DC7-F1E2-4F24-AF18-7B99502808D9}" type="presParOf" srcId="{C07EE205-5D8E-4762-AF96-BA216B662DD0}" destId="{A1141D98-6119-4842-B9E8-356EF81666B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C02C06-E120-449C-8305-ACBAE3FCC51E}" type="doc">
      <dgm:prSet loTypeId="urn:microsoft.com/office/officeart/2005/8/layout/vList5" loCatId="list" qsTypeId="urn:microsoft.com/office/officeart/2005/8/quickstyle/simple2" qsCatId="simple" csTypeId="urn:microsoft.com/office/officeart/2005/8/colors/accent6_2" csCatId="accent6" phldr="1"/>
      <dgm:spPr/>
      <dgm:t>
        <a:bodyPr/>
        <a:lstStyle/>
        <a:p>
          <a:endParaRPr lang="en-US"/>
        </a:p>
      </dgm:t>
    </dgm:pt>
    <dgm:pt modelId="{68511944-89D4-4D6D-9F4D-BDCFB61B7DDA}">
      <dgm:prSet/>
      <dgm:spPr/>
      <dgm:t>
        <a:bodyPr/>
        <a:lstStyle/>
        <a:p>
          <a:r>
            <a:rPr lang="en-US" b="0"/>
            <a:t>Administer a pre-test before the DE series begins</a:t>
          </a:r>
          <a:endParaRPr lang="en-US"/>
        </a:p>
      </dgm:t>
    </dgm:pt>
    <dgm:pt modelId="{8253F5F6-C539-4448-A8A2-DC5A7A2E7A89}" type="parTrans" cxnId="{19601D03-2B9C-42AA-B6AD-16E799D1FBEC}">
      <dgm:prSet/>
      <dgm:spPr/>
      <dgm:t>
        <a:bodyPr/>
        <a:lstStyle/>
        <a:p>
          <a:endParaRPr lang="en-US"/>
        </a:p>
      </dgm:t>
    </dgm:pt>
    <dgm:pt modelId="{3C418CA6-4D48-46D0-AC4F-328DA401E689}" type="sibTrans" cxnId="{19601D03-2B9C-42AA-B6AD-16E799D1FBEC}">
      <dgm:prSet/>
      <dgm:spPr/>
      <dgm:t>
        <a:bodyPr/>
        <a:lstStyle/>
        <a:p>
          <a:endParaRPr lang="en-US"/>
        </a:p>
      </dgm:t>
    </dgm:pt>
    <dgm:pt modelId="{A37693DA-AB27-4D70-B0FA-3043610DF708}">
      <dgm:prSet/>
      <dgm:spPr/>
      <dgm:t>
        <a:bodyPr/>
        <a:lstStyle/>
        <a:p>
          <a:r>
            <a:rPr lang="en-US" b="0" dirty="0"/>
            <a:t>All participants present that day</a:t>
          </a:r>
          <a:endParaRPr lang="en-US" dirty="0"/>
        </a:p>
      </dgm:t>
    </dgm:pt>
    <dgm:pt modelId="{B3191F8A-62BF-43F0-B548-DBD08A992DEA}" type="parTrans" cxnId="{EEAA0440-45D5-45F7-85D9-57DDDAF87803}">
      <dgm:prSet/>
      <dgm:spPr/>
      <dgm:t>
        <a:bodyPr/>
        <a:lstStyle/>
        <a:p>
          <a:endParaRPr lang="en-US"/>
        </a:p>
      </dgm:t>
    </dgm:pt>
    <dgm:pt modelId="{B358038D-E288-4374-9A7D-047C8694F489}" type="sibTrans" cxnId="{EEAA0440-45D5-45F7-85D9-57DDDAF87803}">
      <dgm:prSet/>
      <dgm:spPr/>
      <dgm:t>
        <a:bodyPr/>
        <a:lstStyle/>
        <a:p>
          <a:endParaRPr lang="en-US"/>
        </a:p>
      </dgm:t>
    </dgm:pt>
    <dgm:pt modelId="{825E6935-F3A9-4F7E-9178-CACB361EE306}">
      <dgm:prSet/>
      <dgm:spPr/>
      <dgm:t>
        <a:bodyPr/>
        <a:lstStyle/>
        <a:p>
          <a:r>
            <a:rPr lang="en-US" b="0"/>
            <a:t>Administer a post-test after the DE series is complete</a:t>
          </a:r>
          <a:endParaRPr lang="en-US"/>
        </a:p>
      </dgm:t>
    </dgm:pt>
    <dgm:pt modelId="{5B160393-DE61-4B44-891F-4507C276F646}" type="parTrans" cxnId="{AE599540-B61A-444E-B6EB-5CAE2D657A08}">
      <dgm:prSet/>
      <dgm:spPr/>
      <dgm:t>
        <a:bodyPr/>
        <a:lstStyle/>
        <a:p>
          <a:endParaRPr lang="en-US"/>
        </a:p>
      </dgm:t>
    </dgm:pt>
    <dgm:pt modelId="{4FBBE40A-2810-47FD-91AD-B4A7E54C33F5}" type="sibTrans" cxnId="{AE599540-B61A-444E-B6EB-5CAE2D657A08}">
      <dgm:prSet/>
      <dgm:spPr/>
      <dgm:t>
        <a:bodyPr/>
        <a:lstStyle/>
        <a:p>
          <a:endParaRPr lang="en-US"/>
        </a:p>
      </dgm:t>
    </dgm:pt>
    <dgm:pt modelId="{870725B9-175A-4574-8DEE-D51775F1B0F3}">
      <dgm:prSet/>
      <dgm:spPr/>
      <dgm:t>
        <a:bodyPr/>
        <a:lstStyle/>
        <a:p>
          <a:r>
            <a:rPr lang="en-US" b="0"/>
            <a:t>All participants present that day</a:t>
          </a:r>
          <a:endParaRPr lang="en-US"/>
        </a:p>
      </dgm:t>
    </dgm:pt>
    <dgm:pt modelId="{99CFBD6B-C5C9-4ECE-BAEB-3D264502B196}" type="parTrans" cxnId="{B1B059D0-2D2A-4C8F-9DA5-566CA6D6F60C}">
      <dgm:prSet/>
      <dgm:spPr/>
      <dgm:t>
        <a:bodyPr/>
        <a:lstStyle/>
        <a:p>
          <a:endParaRPr lang="en-US"/>
        </a:p>
      </dgm:t>
    </dgm:pt>
    <dgm:pt modelId="{E660E8E4-DD15-4999-9650-369019C9F9E0}" type="sibTrans" cxnId="{B1B059D0-2D2A-4C8F-9DA5-566CA6D6F60C}">
      <dgm:prSet/>
      <dgm:spPr/>
      <dgm:t>
        <a:bodyPr/>
        <a:lstStyle/>
        <a:p>
          <a:endParaRPr lang="en-US"/>
        </a:p>
      </dgm:t>
    </dgm:pt>
    <dgm:pt modelId="{7E8568F3-8E8E-4396-9C25-3F1481856592}">
      <dgm:prSet/>
      <dgm:spPr/>
      <dgm:t>
        <a:bodyPr/>
        <a:lstStyle/>
        <a:p>
          <a:r>
            <a:rPr lang="en-US" b="0"/>
            <a:t>Participants completed surveys online? </a:t>
          </a:r>
          <a:endParaRPr lang="en-US"/>
        </a:p>
      </dgm:t>
    </dgm:pt>
    <dgm:pt modelId="{6E73B72B-D6F7-4491-9860-2A2BF0E5C12F}" type="parTrans" cxnId="{EF011B55-3687-4F56-85D8-9A473F3E6729}">
      <dgm:prSet/>
      <dgm:spPr/>
      <dgm:t>
        <a:bodyPr/>
        <a:lstStyle/>
        <a:p>
          <a:endParaRPr lang="en-US"/>
        </a:p>
      </dgm:t>
    </dgm:pt>
    <dgm:pt modelId="{830A3266-90AF-46C5-B1B4-DC9F7415162B}" type="sibTrans" cxnId="{EF011B55-3687-4F56-85D8-9A473F3E6729}">
      <dgm:prSet/>
      <dgm:spPr/>
      <dgm:t>
        <a:bodyPr/>
        <a:lstStyle/>
        <a:p>
          <a:endParaRPr lang="en-US"/>
        </a:p>
      </dgm:t>
    </dgm:pt>
    <dgm:pt modelId="{36608C2F-1C4D-4D24-9C1B-D2797C5B5252}">
      <dgm:prSet/>
      <dgm:spPr/>
      <dgm:t>
        <a:bodyPr/>
        <a:lstStyle/>
        <a:p>
          <a:r>
            <a:rPr lang="en-US" b="0"/>
            <a:t>You’re done!</a:t>
          </a:r>
          <a:endParaRPr lang="en-US"/>
        </a:p>
      </dgm:t>
    </dgm:pt>
    <dgm:pt modelId="{DE24F258-8996-44F2-89C2-803A7D9FCE3F}" type="parTrans" cxnId="{7E182110-C41D-49BC-8D06-FF40511E0DC5}">
      <dgm:prSet/>
      <dgm:spPr/>
      <dgm:t>
        <a:bodyPr/>
        <a:lstStyle/>
        <a:p>
          <a:endParaRPr lang="en-US"/>
        </a:p>
      </dgm:t>
    </dgm:pt>
    <dgm:pt modelId="{7428850A-BBD3-4B62-9AD9-56A483CDFC4E}" type="sibTrans" cxnId="{7E182110-C41D-49BC-8D06-FF40511E0DC5}">
      <dgm:prSet/>
      <dgm:spPr/>
      <dgm:t>
        <a:bodyPr/>
        <a:lstStyle/>
        <a:p>
          <a:endParaRPr lang="en-US"/>
        </a:p>
      </dgm:t>
    </dgm:pt>
    <dgm:pt modelId="{6130129B-EDC9-4894-A1ED-7E10FAD6ABF6}">
      <dgm:prSet/>
      <dgm:spPr/>
      <dgm:t>
        <a:bodyPr/>
        <a:lstStyle/>
        <a:p>
          <a:r>
            <a:rPr lang="en-US" b="0"/>
            <a:t>Participants completed surveys on paper? </a:t>
          </a:r>
          <a:endParaRPr lang="en-US"/>
        </a:p>
      </dgm:t>
    </dgm:pt>
    <dgm:pt modelId="{02EDB0BE-41FB-4570-AAA7-1CB0E4BA3D77}" type="parTrans" cxnId="{1F6FAB96-69FB-4BC7-BB80-031993CC0F70}">
      <dgm:prSet/>
      <dgm:spPr/>
      <dgm:t>
        <a:bodyPr/>
        <a:lstStyle/>
        <a:p>
          <a:endParaRPr lang="en-US"/>
        </a:p>
      </dgm:t>
    </dgm:pt>
    <dgm:pt modelId="{97779791-91F4-44FB-AF2C-DD2AE775217C}" type="sibTrans" cxnId="{1F6FAB96-69FB-4BC7-BB80-031993CC0F70}">
      <dgm:prSet/>
      <dgm:spPr/>
      <dgm:t>
        <a:bodyPr/>
        <a:lstStyle/>
        <a:p>
          <a:endParaRPr lang="en-US"/>
        </a:p>
      </dgm:t>
    </dgm:pt>
    <dgm:pt modelId="{DAF3FE53-4390-4033-9B18-F8548DB735FF}">
      <dgm:prSet/>
      <dgm:spPr/>
      <dgm:t>
        <a:bodyPr/>
        <a:lstStyle/>
        <a:p>
          <a:r>
            <a:rPr lang="en-US" b="0" dirty="0"/>
            <a:t>Enter them into the </a:t>
          </a:r>
          <a:r>
            <a:rPr lang="en-US" b="0" dirty="0">
              <a:hlinkClick xmlns:r="http://schemas.openxmlformats.org/officeDocument/2006/relationships" r:id="rId1"/>
            </a:rPr>
            <a:t>online link</a:t>
          </a:r>
          <a:endParaRPr lang="en-US" dirty="0"/>
        </a:p>
      </dgm:t>
    </dgm:pt>
    <dgm:pt modelId="{2D8D498D-07C3-41BC-BAD4-A095F0A0C788}" type="parTrans" cxnId="{75F21251-636E-4F92-951A-B59A0BE75A91}">
      <dgm:prSet/>
      <dgm:spPr/>
      <dgm:t>
        <a:bodyPr/>
        <a:lstStyle/>
        <a:p>
          <a:endParaRPr lang="en-US"/>
        </a:p>
      </dgm:t>
    </dgm:pt>
    <dgm:pt modelId="{7A6DCE22-70F0-45E5-B3F3-BD91CD07DCA8}" type="sibTrans" cxnId="{75F21251-636E-4F92-951A-B59A0BE75A91}">
      <dgm:prSet/>
      <dgm:spPr/>
      <dgm:t>
        <a:bodyPr/>
        <a:lstStyle/>
        <a:p>
          <a:endParaRPr lang="en-US"/>
        </a:p>
      </dgm:t>
    </dgm:pt>
    <dgm:pt modelId="{AF503599-8276-4319-8F0E-1CEF6DFD4B69}">
      <dgm:prSet/>
      <dgm:spPr/>
      <dgm:t>
        <a:bodyPr/>
        <a:lstStyle/>
        <a:p>
          <a:r>
            <a:rPr lang="en-US"/>
            <a:t>Surveys are </a:t>
          </a:r>
          <a:r>
            <a:rPr lang="en-US" b="1" u="sng"/>
            <a:t>never entered into PEARS</a:t>
          </a:r>
          <a:endParaRPr lang="en-US"/>
        </a:p>
      </dgm:t>
    </dgm:pt>
    <dgm:pt modelId="{A32206B8-280E-4B09-869D-E765B096ECED}" type="parTrans" cxnId="{5A8847CE-69FC-44EB-B035-0A5B4168C81C}">
      <dgm:prSet/>
      <dgm:spPr/>
      <dgm:t>
        <a:bodyPr/>
        <a:lstStyle/>
        <a:p>
          <a:endParaRPr lang="en-US"/>
        </a:p>
      </dgm:t>
    </dgm:pt>
    <dgm:pt modelId="{3284DC4D-D5A0-403B-8976-222E087D00AD}" type="sibTrans" cxnId="{5A8847CE-69FC-44EB-B035-0A5B4168C81C}">
      <dgm:prSet/>
      <dgm:spPr/>
      <dgm:t>
        <a:bodyPr/>
        <a:lstStyle/>
        <a:p>
          <a:endParaRPr lang="en-US"/>
        </a:p>
      </dgm:t>
    </dgm:pt>
    <dgm:pt modelId="{5E685BB8-4239-4A4D-A5BC-78C569674355}" type="pres">
      <dgm:prSet presAssocID="{25C02C06-E120-449C-8305-ACBAE3FCC51E}" presName="Name0" presStyleCnt="0">
        <dgm:presLayoutVars>
          <dgm:dir/>
          <dgm:animLvl val="lvl"/>
          <dgm:resizeHandles val="exact"/>
        </dgm:presLayoutVars>
      </dgm:prSet>
      <dgm:spPr/>
    </dgm:pt>
    <dgm:pt modelId="{49F8EBAC-558A-4362-AE2D-2A23A9630069}" type="pres">
      <dgm:prSet presAssocID="{68511944-89D4-4D6D-9F4D-BDCFB61B7DDA}" presName="linNode" presStyleCnt="0"/>
      <dgm:spPr/>
    </dgm:pt>
    <dgm:pt modelId="{1D95F641-735C-4DD6-950A-1C7B9F4F2E76}" type="pres">
      <dgm:prSet presAssocID="{68511944-89D4-4D6D-9F4D-BDCFB61B7DDA}" presName="parentText" presStyleLbl="node1" presStyleIdx="0" presStyleCnt="4">
        <dgm:presLayoutVars>
          <dgm:chMax val="1"/>
          <dgm:bulletEnabled val="1"/>
        </dgm:presLayoutVars>
      </dgm:prSet>
      <dgm:spPr/>
    </dgm:pt>
    <dgm:pt modelId="{D2EE9B90-D7AA-4FF3-BBBD-E18F7D308991}" type="pres">
      <dgm:prSet presAssocID="{68511944-89D4-4D6D-9F4D-BDCFB61B7DDA}" presName="descendantText" presStyleLbl="alignAccFollowNode1" presStyleIdx="0" presStyleCnt="4">
        <dgm:presLayoutVars>
          <dgm:bulletEnabled val="1"/>
        </dgm:presLayoutVars>
      </dgm:prSet>
      <dgm:spPr/>
    </dgm:pt>
    <dgm:pt modelId="{7D423F0D-2ACC-4AFB-A913-92C87DA0DE08}" type="pres">
      <dgm:prSet presAssocID="{3C418CA6-4D48-46D0-AC4F-328DA401E689}" presName="sp" presStyleCnt="0"/>
      <dgm:spPr/>
    </dgm:pt>
    <dgm:pt modelId="{E91DD321-9B88-4F9B-868C-4C33038C9293}" type="pres">
      <dgm:prSet presAssocID="{825E6935-F3A9-4F7E-9178-CACB361EE306}" presName="linNode" presStyleCnt="0"/>
      <dgm:spPr/>
    </dgm:pt>
    <dgm:pt modelId="{0B5A8B3F-AE91-4820-9830-63836F414A5D}" type="pres">
      <dgm:prSet presAssocID="{825E6935-F3A9-4F7E-9178-CACB361EE306}" presName="parentText" presStyleLbl="node1" presStyleIdx="1" presStyleCnt="4">
        <dgm:presLayoutVars>
          <dgm:chMax val="1"/>
          <dgm:bulletEnabled val="1"/>
        </dgm:presLayoutVars>
      </dgm:prSet>
      <dgm:spPr/>
    </dgm:pt>
    <dgm:pt modelId="{A6B3D6A7-799B-4200-8EB6-8B69B77F4544}" type="pres">
      <dgm:prSet presAssocID="{825E6935-F3A9-4F7E-9178-CACB361EE306}" presName="descendantText" presStyleLbl="alignAccFollowNode1" presStyleIdx="1" presStyleCnt="4">
        <dgm:presLayoutVars>
          <dgm:bulletEnabled val="1"/>
        </dgm:presLayoutVars>
      </dgm:prSet>
      <dgm:spPr/>
    </dgm:pt>
    <dgm:pt modelId="{C87D7593-9D1C-4174-A65F-5B00A8C032CB}" type="pres">
      <dgm:prSet presAssocID="{4FBBE40A-2810-47FD-91AD-B4A7E54C33F5}" presName="sp" presStyleCnt="0"/>
      <dgm:spPr/>
    </dgm:pt>
    <dgm:pt modelId="{9572F840-AC4F-4DFF-892E-1787D72A2873}" type="pres">
      <dgm:prSet presAssocID="{7E8568F3-8E8E-4396-9C25-3F1481856592}" presName="linNode" presStyleCnt="0"/>
      <dgm:spPr/>
    </dgm:pt>
    <dgm:pt modelId="{6BC2D20C-5329-442A-804A-3B88758EC429}" type="pres">
      <dgm:prSet presAssocID="{7E8568F3-8E8E-4396-9C25-3F1481856592}" presName="parentText" presStyleLbl="node1" presStyleIdx="2" presStyleCnt="4">
        <dgm:presLayoutVars>
          <dgm:chMax val="1"/>
          <dgm:bulletEnabled val="1"/>
        </dgm:presLayoutVars>
      </dgm:prSet>
      <dgm:spPr/>
    </dgm:pt>
    <dgm:pt modelId="{E2B849C2-BDFA-4F27-B878-8FC5E687DD19}" type="pres">
      <dgm:prSet presAssocID="{7E8568F3-8E8E-4396-9C25-3F1481856592}" presName="descendantText" presStyleLbl="alignAccFollowNode1" presStyleIdx="2" presStyleCnt="4">
        <dgm:presLayoutVars>
          <dgm:bulletEnabled val="1"/>
        </dgm:presLayoutVars>
      </dgm:prSet>
      <dgm:spPr/>
    </dgm:pt>
    <dgm:pt modelId="{018C1369-47A8-4ADE-B5F8-2BD7B158A400}" type="pres">
      <dgm:prSet presAssocID="{830A3266-90AF-46C5-B1B4-DC9F7415162B}" presName="sp" presStyleCnt="0"/>
      <dgm:spPr/>
    </dgm:pt>
    <dgm:pt modelId="{AF4A01B8-0DE2-40D4-86C8-7A5B0D007F1D}" type="pres">
      <dgm:prSet presAssocID="{6130129B-EDC9-4894-A1ED-7E10FAD6ABF6}" presName="linNode" presStyleCnt="0"/>
      <dgm:spPr/>
    </dgm:pt>
    <dgm:pt modelId="{52AA1944-D2BB-40E7-9468-FD9D975B23A1}" type="pres">
      <dgm:prSet presAssocID="{6130129B-EDC9-4894-A1ED-7E10FAD6ABF6}" presName="parentText" presStyleLbl="node1" presStyleIdx="3" presStyleCnt="4">
        <dgm:presLayoutVars>
          <dgm:chMax val="1"/>
          <dgm:bulletEnabled val="1"/>
        </dgm:presLayoutVars>
      </dgm:prSet>
      <dgm:spPr/>
    </dgm:pt>
    <dgm:pt modelId="{B90EB4AA-99FA-4DAA-8F0A-651E23285154}" type="pres">
      <dgm:prSet presAssocID="{6130129B-EDC9-4894-A1ED-7E10FAD6ABF6}" presName="descendantText" presStyleLbl="alignAccFollowNode1" presStyleIdx="3" presStyleCnt="4">
        <dgm:presLayoutVars>
          <dgm:bulletEnabled val="1"/>
        </dgm:presLayoutVars>
      </dgm:prSet>
      <dgm:spPr/>
    </dgm:pt>
  </dgm:ptLst>
  <dgm:cxnLst>
    <dgm:cxn modelId="{19601D03-2B9C-42AA-B6AD-16E799D1FBEC}" srcId="{25C02C06-E120-449C-8305-ACBAE3FCC51E}" destId="{68511944-89D4-4D6D-9F4D-BDCFB61B7DDA}" srcOrd="0" destOrd="0" parTransId="{8253F5F6-C539-4448-A8A2-DC5A7A2E7A89}" sibTransId="{3C418CA6-4D48-46D0-AC4F-328DA401E689}"/>
    <dgm:cxn modelId="{7E182110-C41D-49BC-8D06-FF40511E0DC5}" srcId="{7E8568F3-8E8E-4396-9C25-3F1481856592}" destId="{36608C2F-1C4D-4D24-9C1B-D2797C5B5252}" srcOrd="0" destOrd="0" parTransId="{DE24F258-8996-44F2-89C2-803A7D9FCE3F}" sibTransId="{7428850A-BBD3-4B62-9AD9-56A483CDFC4E}"/>
    <dgm:cxn modelId="{795AF226-85F9-4CE4-B69D-B51E5A7BC55F}" type="presOf" srcId="{825E6935-F3A9-4F7E-9178-CACB361EE306}" destId="{0B5A8B3F-AE91-4820-9830-63836F414A5D}" srcOrd="0" destOrd="0" presId="urn:microsoft.com/office/officeart/2005/8/layout/vList5"/>
    <dgm:cxn modelId="{EEAA0440-45D5-45F7-85D9-57DDDAF87803}" srcId="{68511944-89D4-4D6D-9F4D-BDCFB61B7DDA}" destId="{A37693DA-AB27-4D70-B0FA-3043610DF708}" srcOrd="0" destOrd="0" parTransId="{B3191F8A-62BF-43F0-B548-DBD08A992DEA}" sibTransId="{B358038D-E288-4374-9A7D-047C8694F489}"/>
    <dgm:cxn modelId="{AE599540-B61A-444E-B6EB-5CAE2D657A08}" srcId="{25C02C06-E120-449C-8305-ACBAE3FCC51E}" destId="{825E6935-F3A9-4F7E-9178-CACB361EE306}" srcOrd="1" destOrd="0" parTransId="{5B160393-DE61-4B44-891F-4507C276F646}" sibTransId="{4FBBE40A-2810-47FD-91AD-B4A7E54C33F5}"/>
    <dgm:cxn modelId="{38750642-BA45-4D7F-B4C0-DC870BC2BCE6}" type="presOf" srcId="{68511944-89D4-4D6D-9F4D-BDCFB61B7DDA}" destId="{1D95F641-735C-4DD6-950A-1C7B9F4F2E76}" srcOrd="0" destOrd="0" presId="urn:microsoft.com/office/officeart/2005/8/layout/vList5"/>
    <dgm:cxn modelId="{0789C76A-2B17-4DF6-A706-37A6D7498029}" type="presOf" srcId="{AF503599-8276-4319-8F0E-1CEF6DFD4B69}" destId="{B90EB4AA-99FA-4DAA-8F0A-651E23285154}" srcOrd="0" destOrd="1" presId="urn:microsoft.com/office/officeart/2005/8/layout/vList5"/>
    <dgm:cxn modelId="{75F21251-636E-4F92-951A-B59A0BE75A91}" srcId="{6130129B-EDC9-4894-A1ED-7E10FAD6ABF6}" destId="{DAF3FE53-4390-4033-9B18-F8548DB735FF}" srcOrd="0" destOrd="0" parTransId="{2D8D498D-07C3-41BC-BAD4-A095F0A0C788}" sibTransId="{7A6DCE22-70F0-45E5-B3F3-BD91CD07DCA8}"/>
    <dgm:cxn modelId="{69678371-B6BF-43EE-982C-6C92082B2AED}" type="presOf" srcId="{DAF3FE53-4390-4033-9B18-F8548DB735FF}" destId="{B90EB4AA-99FA-4DAA-8F0A-651E23285154}" srcOrd="0" destOrd="0" presId="urn:microsoft.com/office/officeart/2005/8/layout/vList5"/>
    <dgm:cxn modelId="{EF011B55-3687-4F56-85D8-9A473F3E6729}" srcId="{25C02C06-E120-449C-8305-ACBAE3FCC51E}" destId="{7E8568F3-8E8E-4396-9C25-3F1481856592}" srcOrd="2" destOrd="0" parTransId="{6E73B72B-D6F7-4491-9860-2A2BF0E5C12F}" sibTransId="{830A3266-90AF-46C5-B1B4-DC9F7415162B}"/>
    <dgm:cxn modelId="{7C071179-BB77-4FE6-BB9F-3B2DDD3A5D0D}" type="presOf" srcId="{25C02C06-E120-449C-8305-ACBAE3FCC51E}" destId="{5E685BB8-4239-4A4D-A5BC-78C569674355}" srcOrd="0" destOrd="0" presId="urn:microsoft.com/office/officeart/2005/8/layout/vList5"/>
    <dgm:cxn modelId="{1F6FAB96-69FB-4BC7-BB80-031993CC0F70}" srcId="{25C02C06-E120-449C-8305-ACBAE3FCC51E}" destId="{6130129B-EDC9-4894-A1ED-7E10FAD6ABF6}" srcOrd="3" destOrd="0" parTransId="{02EDB0BE-41FB-4570-AAA7-1CB0E4BA3D77}" sibTransId="{97779791-91F4-44FB-AF2C-DD2AE775217C}"/>
    <dgm:cxn modelId="{76B804B5-C667-49EC-9ADA-2B44C1052242}" type="presOf" srcId="{7E8568F3-8E8E-4396-9C25-3F1481856592}" destId="{6BC2D20C-5329-442A-804A-3B88758EC429}" srcOrd="0" destOrd="0" presId="urn:microsoft.com/office/officeart/2005/8/layout/vList5"/>
    <dgm:cxn modelId="{DDE408BC-BA0C-41D9-9573-CAEFED316D62}" type="presOf" srcId="{A37693DA-AB27-4D70-B0FA-3043610DF708}" destId="{D2EE9B90-D7AA-4FF3-BBBD-E18F7D308991}" srcOrd="0" destOrd="0" presId="urn:microsoft.com/office/officeart/2005/8/layout/vList5"/>
    <dgm:cxn modelId="{5A8847CE-69FC-44EB-B035-0A5B4168C81C}" srcId="{6130129B-EDC9-4894-A1ED-7E10FAD6ABF6}" destId="{AF503599-8276-4319-8F0E-1CEF6DFD4B69}" srcOrd="1" destOrd="0" parTransId="{A32206B8-280E-4B09-869D-E765B096ECED}" sibTransId="{3284DC4D-D5A0-403B-8976-222E087D00AD}"/>
    <dgm:cxn modelId="{AC39AECE-7B90-4A64-BE5D-405CEB6E0EED}" type="presOf" srcId="{36608C2F-1C4D-4D24-9C1B-D2797C5B5252}" destId="{E2B849C2-BDFA-4F27-B878-8FC5E687DD19}" srcOrd="0" destOrd="0" presId="urn:microsoft.com/office/officeart/2005/8/layout/vList5"/>
    <dgm:cxn modelId="{B1B059D0-2D2A-4C8F-9DA5-566CA6D6F60C}" srcId="{825E6935-F3A9-4F7E-9178-CACB361EE306}" destId="{870725B9-175A-4574-8DEE-D51775F1B0F3}" srcOrd="0" destOrd="0" parTransId="{99CFBD6B-C5C9-4ECE-BAEB-3D264502B196}" sibTransId="{E660E8E4-DD15-4999-9650-369019C9F9E0}"/>
    <dgm:cxn modelId="{2799D2EA-E57D-403D-ACB2-323DCC4C7442}" type="presOf" srcId="{6130129B-EDC9-4894-A1ED-7E10FAD6ABF6}" destId="{52AA1944-D2BB-40E7-9468-FD9D975B23A1}" srcOrd="0" destOrd="0" presId="urn:microsoft.com/office/officeart/2005/8/layout/vList5"/>
    <dgm:cxn modelId="{C86860FE-966B-4DA2-BC61-213854F014AD}" type="presOf" srcId="{870725B9-175A-4574-8DEE-D51775F1B0F3}" destId="{A6B3D6A7-799B-4200-8EB6-8B69B77F4544}" srcOrd="0" destOrd="0" presId="urn:microsoft.com/office/officeart/2005/8/layout/vList5"/>
    <dgm:cxn modelId="{56ED45F8-5EF8-4ADF-910B-3645F1CCF641}" type="presParOf" srcId="{5E685BB8-4239-4A4D-A5BC-78C569674355}" destId="{49F8EBAC-558A-4362-AE2D-2A23A9630069}" srcOrd="0" destOrd="0" presId="urn:microsoft.com/office/officeart/2005/8/layout/vList5"/>
    <dgm:cxn modelId="{EE9C8AC0-347A-4BDB-966F-97AF7E40A41D}" type="presParOf" srcId="{49F8EBAC-558A-4362-AE2D-2A23A9630069}" destId="{1D95F641-735C-4DD6-950A-1C7B9F4F2E76}" srcOrd="0" destOrd="0" presId="urn:microsoft.com/office/officeart/2005/8/layout/vList5"/>
    <dgm:cxn modelId="{A0297DFB-C577-4545-B002-63665C273756}" type="presParOf" srcId="{49F8EBAC-558A-4362-AE2D-2A23A9630069}" destId="{D2EE9B90-D7AA-4FF3-BBBD-E18F7D308991}" srcOrd="1" destOrd="0" presId="urn:microsoft.com/office/officeart/2005/8/layout/vList5"/>
    <dgm:cxn modelId="{6C33F6EE-7E80-4310-8E5D-B0881C73B5C4}" type="presParOf" srcId="{5E685BB8-4239-4A4D-A5BC-78C569674355}" destId="{7D423F0D-2ACC-4AFB-A913-92C87DA0DE08}" srcOrd="1" destOrd="0" presId="urn:microsoft.com/office/officeart/2005/8/layout/vList5"/>
    <dgm:cxn modelId="{BF8A97E5-9B59-4B80-9ACE-AE57FD5BD062}" type="presParOf" srcId="{5E685BB8-4239-4A4D-A5BC-78C569674355}" destId="{E91DD321-9B88-4F9B-868C-4C33038C9293}" srcOrd="2" destOrd="0" presId="urn:microsoft.com/office/officeart/2005/8/layout/vList5"/>
    <dgm:cxn modelId="{880ACB4C-2DCA-4EAB-8232-EF677B5F6F6E}" type="presParOf" srcId="{E91DD321-9B88-4F9B-868C-4C33038C9293}" destId="{0B5A8B3F-AE91-4820-9830-63836F414A5D}" srcOrd="0" destOrd="0" presId="urn:microsoft.com/office/officeart/2005/8/layout/vList5"/>
    <dgm:cxn modelId="{5F90515C-1EA7-4C61-B588-69E81CC3A95F}" type="presParOf" srcId="{E91DD321-9B88-4F9B-868C-4C33038C9293}" destId="{A6B3D6A7-799B-4200-8EB6-8B69B77F4544}" srcOrd="1" destOrd="0" presId="urn:microsoft.com/office/officeart/2005/8/layout/vList5"/>
    <dgm:cxn modelId="{09CFB4E5-8F1E-48BE-8F13-49A31F6EEF7F}" type="presParOf" srcId="{5E685BB8-4239-4A4D-A5BC-78C569674355}" destId="{C87D7593-9D1C-4174-A65F-5B00A8C032CB}" srcOrd="3" destOrd="0" presId="urn:microsoft.com/office/officeart/2005/8/layout/vList5"/>
    <dgm:cxn modelId="{DAB9BE5B-4215-4AAB-A3A9-81FF804DC975}" type="presParOf" srcId="{5E685BB8-4239-4A4D-A5BC-78C569674355}" destId="{9572F840-AC4F-4DFF-892E-1787D72A2873}" srcOrd="4" destOrd="0" presId="urn:microsoft.com/office/officeart/2005/8/layout/vList5"/>
    <dgm:cxn modelId="{DDB8B130-B684-46C8-80E0-F970E945EF45}" type="presParOf" srcId="{9572F840-AC4F-4DFF-892E-1787D72A2873}" destId="{6BC2D20C-5329-442A-804A-3B88758EC429}" srcOrd="0" destOrd="0" presId="urn:microsoft.com/office/officeart/2005/8/layout/vList5"/>
    <dgm:cxn modelId="{9C2BD626-95BF-47D9-85E3-26D48CA1587D}" type="presParOf" srcId="{9572F840-AC4F-4DFF-892E-1787D72A2873}" destId="{E2B849C2-BDFA-4F27-B878-8FC5E687DD19}" srcOrd="1" destOrd="0" presId="urn:microsoft.com/office/officeart/2005/8/layout/vList5"/>
    <dgm:cxn modelId="{D3D895F5-57DA-4668-B8F8-0D39F63125C3}" type="presParOf" srcId="{5E685BB8-4239-4A4D-A5BC-78C569674355}" destId="{018C1369-47A8-4ADE-B5F8-2BD7B158A400}" srcOrd="5" destOrd="0" presId="urn:microsoft.com/office/officeart/2005/8/layout/vList5"/>
    <dgm:cxn modelId="{26303A91-3869-4879-B444-3F2561594EA2}" type="presParOf" srcId="{5E685BB8-4239-4A4D-A5BC-78C569674355}" destId="{AF4A01B8-0DE2-40D4-86C8-7A5B0D007F1D}" srcOrd="6" destOrd="0" presId="urn:microsoft.com/office/officeart/2005/8/layout/vList5"/>
    <dgm:cxn modelId="{B01408ED-C606-40CF-9943-1DB50D0B3F61}" type="presParOf" srcId="{AF4A01B8-0DE2-40D4-86C8-7A5B0D007F1D}" destId="{52AA1944-D2BB-40E7-9468-FD9D975B23A1}" srcOrd="0" destOrd="0" presId="urn:microsoft.com/office/officeart/2005/8/layout/vList5"/>
    <dgm:cxn modelId="{5AB3B9B0-6D13-4614-BAE5-D0488FE024F5}" type="presParOf" srcId="{AF4A01B8-0DE2-40D4-86C8-7A5B0D007F1D}" destId="{B90EB4AA-99FA-4DAA-8F0A-651E2328515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5986A9-FC78-4349-8F31-CA0AAB3DF900}" type="doc">
      <dgm:prSet loTypeId="urn:microsoft.com/office/officeart/2005/8/layout/vProcess5" loCatId="process" qsTypeId="urn:microsoft.com/office/officeart/2005/8/quickstyle/simple2" qsCatId="simple" csTypeId="urn:microsoft.com/office/officeart/2005/8/colors/accent6_2" csCatId="accent6" phldr="1"/>
      <dgm:spPr/>
      <dgm:t>
        <a:bodyPr/>
        <a:lstStyle/>
        <a:p>
          <a:endParaRPr lang="en-US"/>
        </a:p>
      </dgm:t>
    </dgm:pt>
    <dgm:pt modelId="{402AA0D9-5D08-47BF-B434-84729FA2BB06}">
      <dgm:prSet/>
      <dgm:spPr/>
      <dgm:t>
        <a:bodyPr/>
        <a:lstStyle/>
        <a:p>
          <a:r>
            <a:rPr lang="en-US" b="0" dirty="0"/>
            <a:t>Any day of the week</a:t>
          </a:r>
          <a:endParaRPr lang="en-US" dirty="0"/>
        </a:p>
      </dgm:t>
    </dgm:pt>
    <dgm:pt modelId="{A76C42A6-95B0-4835-A401-78E130C3A297}" type="parTrans" cxnId="{001E6076-167F-4BBA-8BEE-EB1102995282}">
      <dgm:prSet/>
      <dgm:spPr/>
      <dgm:t>
        <a:bodyPr/>
        <a:lstStyle/>
        <a:p>
          <a:endParaRPr lang="en-US"/>
        </a:p>
      </dgm:t>
    </dgm:pt>
    <dgm:pt modelId="{C806E5C8-36DE-455B-ADB8-DB40EA99D9CA}" type="sibTrans" cxnId="{001E6076-167F-4BBA-8BEE-EB1102995282}">
      <dgm:prSet/>
      <dgm:spPr/>
      <dgm:t>
        <a:bodyPr/>
        <a:lstStyle/>
        <a:p>
          <a:endParaRPr lang="en-US"/>
        </a:p>
      </dgm:t>
    </dgm:pt>
    <dgm:pt modelId="{E62BEBBC-1457-4AD9-ABDB-A528B4A6BB41}">
      <dgm:prSet/>
      <dgm:spPr/>
      <dgm:t>
        <a:bodyPr/>
        <a:lstStyle/>
        <a:p>
          <a:r>
            <a:rPr lang="en-US" b="0" dirty="0"/>
            <a:t>For in-person or virtual series</a:t>
          </a:r>
          <a:endParaRPr lang="en-US" dirty="0"/>
        </a:p>
      </dgm:t>
    </dgm:pt>
    <dgm:pt modelId="{C53098B6-08B4-4944-A1AC-DAC32F5BF232}" type="parTrans" cxnId="{323C8003-0275-4791-961F-9D5B5CF11602}">
      <dgm:prSet/>
      <dgm:spPr/>
      <dgm:t>
        <a:bodyPr/>
        <a:lstStyle/>
        <a:p>
          <a:endParaRPr lang="en-US"/>
        </a:p>
      </dgm:t>
    </dgm:pt>
    <dgm:pt modelId="{2CD32DB8-6E89-458B-9B2A-6AB3B6A03D00}" type="sibTrans" cxnId="{323C8003-0275-4791-961F-9D5B5CF11602}">
      <dgm:prSet/>
      <dgm:spPr/>
      <dgm:t>
        <a:bodyPr/>
        <a:lstStyle/>
        <a:p>
          <a:endParaRPr lang="en-US"/>
        </a:p>
      </dgm:t>
    </dgm:pt>
    <dgm:pt modelId="{906A265C-F349-4D63-A8C0-2A972E06FA10}">
      <dgm:prSet/>
      <dgm:spPr/>
      <dgm:t>
        <a:bodyPr/>
        <a:lstStyle/>
        <a:p>
          <a:r>
            <a:rPr lang="en-US" b="0" dirty="0"/>
            <a:t>For </a:t>
          </a:r>
          <a:r>
            <a:rPr lang="en-US" b="0" u="sng" dirty="0"/>
            <a:t>all</a:t>
          </a:r>
          <a:r>
            <a:rPr lang="en-US" b="0" dirty="0"/>
            <a:t> applicable DE series (no sampling)</a:t>
          </a:r>
          <a:endParaRPr lang="en-US" dirty="0"/>
        </a:p>
      </dgm:t>
    </dgm:pt>
    <dgm:pt modelId="{099F5B21-DB6F-457D-B4AD-42DD1CF081C8}" type="parTrans" cxnId="{F6F2C50E-165E-4F95-A443-8EF79D93DFB3}">
      <dgm:prSet/>
      <dgm:spPr/>
      <dgm:t>
        <a:bodyPr/>
        <a:lstStyle/>
        <a:p>
          <a:endParaRPr lang="en-US"/>
        </a:p>
      </dgm:t>
    </dgm:pt>
    <dgm:pt modelId="{4E0A490E-1535-4974-BAF8-9E63BEBFF5BD}" type="sibTrans" cxnId="{F6F2C50E-165E-4F95-A443-8EF79D93DFB3}">
      <dgm:prSet/>
      <dgm:spPr/>
      <dgm:t>
        <a:bodyPr/>
        <a:lstStyle/>
        <a:p>
          <a:endParaRPr lang="en-US"/>
        </a:p>
      </dgm:t>
    </dgm:pt>
    <dgm:pt modelId="{D9FACDB0-4728-46F2-93D2-CBBC80FCB5E3}">
      <dgm:prSet/>
      <dgm:spPr/>
      <dgm:t>
        <a:bodyPr/>
        <a:lstStyle/>
        <a:p>
          <a:r>
            <a:rPr lang="en-US" dirty="0"/>
            <a:t>Any time of day</a:t>
          </a:r>
        </a:p>
      </dgm:t>
    </dgm:pt>
    <dgm:pt modelId="{1C4A03AA-2DA0-496E-93A5-717ED0A162B1}" type="parTrans" cxnId="{279B29FE-DBF5-4403-A84B-C7D78024C4AD}">
      <dgm:prSet/>
      <dgm:spPr/>
      <dgm:t>
        <a:bodyPr/>
        <a:lstStyle/>
        <a:p>
          <a:endParaRPr lang="en-US"/>
        </a:p>
      </dgm:t>
    </dgm:pt>
    <dgm:pt modelId="{D6800847-CB8B-4258-9232-2492700640A1}" type="sibTrans" cxnId="{279B29FE-DBF5-4403-A84B-C7D78024C4AD}">
      <dgm:prSet/>
      <dgm:spPr/>
      <dgm:t>
        <a:bodyPr/>
        <a:lstStyle/>
        <a:p>
          <a:endParaRPr lang="en-US"/>
        </a:p>
      </dgm:t>
    </dgm:pt>
    <dgm:pt modelId="{14B23E0A-07B4-4D58-9485-7A4CCB9FC373}" type="pres">
      <dgm:prSet presAssocID="{F95986A9-FC78-4349-8F31-CA0AAB3DF900}" presName="outerComposite" presStyleCnt="0">
        <dgm:presLayoutVars>
          <dgm:chMax val="5"/>
          <dgm:dir/>
          <dgm:resizeHandles val="exact"/>
        </dgm:presLayoutVars>
      </dgm:prSet>
      <dgm:spPr/>
    </dgm:pt>
    <dgm:pt modelId="{F7996226-969D-4692-A8AF-72F2DB534E5E}" type="pres">
      <dgm:prSet presAssocID="{F95986A9-FC78-4349-8F31-CA0AAB3DF900}" presName="dummyMaxCanvas" presStyleCnt="0">
        <dgm:presLayoutVars/>
      </dgm:prSet>
      <dgm:spPr/>
    </dgm:pt>
    <dgm:pt modelId="{937C9E5D-C8C0-4399-9B85-19A20C7D15D3}" type="pres">
      <dgm:prSet presAssocID="{F95986A9-FC78-4349-8F31-CA0AAB3DF900}" presName="FourNodes_1" presStyleLbl="node1" presStyleIdx="0" presStyleCnt="4">
        <dgm:presLayoutVars>
          <dgm:bulletEnabled val="1"/>
        </dgm:presLayoutVars>
      </dgm:prSet>
      <dgm:spPr/>
    </dgm:pt>
    <dgm:pt modelId="{790B6025-4745-4F88-BA4C-135663805297}" type="pres">
      <dgm:prSet presAssocID="{F95986A9-FC78-4349-8F31-CA0AAB3DF900}" presName="FourNodes_2" presStyleLbl="node1" presStyleIdx="1" presStyleCnt="4">
        <dgm:presLayoutVars>
          <dgm:bulletEnabled val="1"/>
        </dgm:presLayoutVars>
      </dgm:prSet>
      <dgm:spPr/>
    </dgm:pt>
    <dgm:pt modelId="{A3DE5A40-9D0A-4BDB-9466-4A506BD58FD5}" type="pres">
      <dgm:prSet presAssocID="{F95986A9-FC78-4349-8F31-CA0AAB3DF900}" presName="FourNodes_3" presStyleLbl="node1" presStyleIdx="2" presStyleCnt="4">
        <dgm:presLayoutVars>
          <dgm:bulletEnabled val="1"/>
        </dgm:presLayoutVars>
      </dgm:prSet>
      <dgm:spPr/>
    </dgm:pt>
    <dgm:pt modelId="{47B422BE-01F8-4950-8A78-A633B77C6817}" type="pres">
      <dgm:prSet presAssocID="{F95986A9-FC78-4349-8F31-CA0AAB3DF900}" presName="FourNodes_4" presStyleLbl="node1" presStyleIdx="3" presStyleCnt="4">
        <dgm:presLayoutVars>
          <dgm:bulletEnabled val="1"/>
        </dgm:presLayoutVars>
      </dgm:prSet>
      <dgm:spPr/>
    </dgm:pt>
    <dgm:pt modelId="{FFDB4D7B-4BC3-4960-9C10-C501AE1937D7}" type="pres">
      <dgm:prSet presAssocID="{F95986A9-FC78-4349-8F31-CA0AAB3DF900}" presName="FourConn_1-2" presStyleLbl="fgAccFollowNode1" presStyleIdx="0" presStyleCnt="3">
        <dgm:presLayoutVars>
          <dgm:bulletEnabled val="1"/>
        </dgm:presLayoutVars>
      </dgm:prSet>
      <dgm:spPr/>
    </dgm:pt>
    <dgm:pt modelId="{742F0A81-ABFA-420D-A8B6-46398A5DBD11}" type="pres">
      <dgm:prSet presAssocID="{F95986A9-FC78-4349-8F31-CA0AAB3DF900}" presName="FourConn_2-3" presStyleLbl="fgAccFollowNode1" presStyleIdx="1" presStyleCnt="3">
        <dgm:presLayoutVars>
          <dgm:bulletEnabled val="1"/>
        </dgm:presLayoutVars>
      </dgm:prSet>
      <dgm:spPr/>
    </dgm:pt>
    <dgm:pt modelId="{C7000156-3952-4D5A-9768-CE3DC2C2E311}" type="pres">
      <dgm:prSet presAssocID="{F95986A9-FC78-4349-8F31-CA0AAB3DF900}" presName="FourConn_3-4" presStyleLbl="fgAccFollowNode1" presStyleIdx="2" presStyleCnt="3">
        <dgm:presLayoutVars>
          <dgm:bulletEnabled val="1"/>
        </dgm:presLayoutVars>
      </dgm:prSet>
      <dgm:spPr/>
    </dgm:pt>
    <dgm:pt modelId="{D14EE86A-BA42-43AA-A5AC-BE3AECB31595}" type="pres">
      <dgm:prSet presAssocID="{F95986A9-FC78-4349-8F31-CA0AAB3DF900}" presName="FourNodes_1_text" presStyleLbl="node1" presStyleIdx="3" presStyleCnt="4">
        <dgm:presLayoutVars>
          <dgm:bulletEnabled val="1"/>
        </dgm:presLayoutVars>
      </dgm:prSet>
      <dgm:spPr/>
    </dgm:pt>
    <dgm:pt modelId="{AB418AFB-F608-4B80-858D-479734495679}" type="pres">
      <dgm:prSet presAssocID="{F95986A9-FC78-4349-8F31-CA0AAB3DF900}" presName="FourNodes_2_text" presStyleLbl="node1" presStyleIdx="3" presStyleCnt="4">
        <dgm:presLayoutVars>
          <dgm:bulletEnabled val="1"/>
        </dgm:presLayoutVars>
      </dgm:prSet>
      <dgm:spPr/>
    </dgm:pt>
    <dgm:pt modelId="{9DC9F197-25DA-4130-ABCE-15E868BF6706}" type="pres">
      <dgm:prSet presAssocID="{F95986A9-FC78-4349-8F31-CA0AAB3DF900}" presName="FourNodes_3_text" presStyleLbl="node1" presStyleIdx="3" presStyleCnt="4">
        <dgm:presLayoutVars>
          <dgm:bulletEnabled val="1"/>
        </dgm:presLayoutVars>
      </dgm:prSet>
      <dgm:spPr/>
    </dgm:pt>
    <dgm:pt modelId="{6488EA1D-A79E-4701-AB36-7F515B670619}" type="pres">
      <dgm:prSet presAssocID="{F95986A9-FC78-4349-8F31-CA0AAB3DF900}" presName="FourNodes_4_text" presStyleLbl="node1" presStyleIdx="3" presStyleCnt="4">
        <dgm:presLayoutVars>
          <dgm:bulletEnabled val="1"/>
        </dgm:presLayoutVars>
      </dgm:prSet>
      <dgm:spPr/>
    </dgm:pt>
  </dgm:ptLst>
  <dgm:cxnLst>
    <dgm:cxn modelId="{323C8003-0275-4791-961F-9D5B5CF11602}" srcId="{F95986A9-FC78-4349-8F31-CA0AAB3DF900}" destId="{E62BEBBC-1457-4AD9-ABDB-A528B4A6BB41}" srcOrd="2" destOrd="0" parTransId="{C53098B6-08B4-4944-A1AC-DAC32F5BF232}" sibTransId="{2CD32DB8-6E89-458B-9B2A-6AB3B6A03D00}"/>
    <dgm:cxn modelId="{F6F2C50E-165E-4F95-A443-8EF79D93DFB3}" srcId="{F95986A9-FC78-4349-8F31-CA0AAB3DF900}" destId="{906A265C-F349-4D63-A8C0-2A972E06FA10}" srcOrd="3" destOrd="0" parTransId="{099F5B21-DB6F-457D-B4AD-42DD1CF081C8}" sibTransId="{4E0A490E-1535-4974-BAF8-9E63BEBFF5BD}"/>
    <dgm:cxn modelId="{8AEA271F-8776-497D-B980-20F7881F22C1}" type="presOf" srcId="{F95986A9-FC78-4349-8F31-CA0AAB3DF900}" destId="{14B23E0A-07B4-4D58-9485-7A4CCB9FC373}" srcOrd="0" destOrd="0" presId="urn:microsoft.com/office/officeart/2005/8/layout/vProcess5"/>
    <dgm:cxn modelId="{4647EB29-083F-471A-B37D-F7065A78AAB3}" type="presOf" srcId="{E62BEBBC-1457-4AD9-ABDB-A528B4A6BB41}" destId="{A3DE5A40-9D0A-4BDB-9466-4A506BD58FD5}" srcOrd="0" destOrd="0" presId="urn:microsoft.com/office/officeart/2005/8/layout/vProcess5"/>
    <dgm:cxn modelId="{B754862F-F463-45D3-ABB6-54C2330336AB}" type="presOf" srcId="{906A265C-F349-4D63-A8C0-2A972E06FA10}" destId="{47B422BE-01F8-4950-8A78-A633B77C6817}" srcOrd="0" destOrd="0" presId="urn:microsoft.com/office/officeart/2005/8/layout/vProcess5"/>
    <dgm:cxn modelId="{65F2996F-6656-495E-ABDC-82C8A2DBB8A3}" type="presOf" srcId="{402AA0D9-5D08-47BF-B434-84729FA2BB06}" destId="{D14EE86A-BA42-43AA-A5AC-BE3AECB31595}" srcOrd="1" destOrd="0" presId="urn:microsoft.com/office/officeart/2005/8/layout/vProcess5"/>
    <dgm:cxn modelId="{83F4A271-CF9B-4271-BE2D-8BABEBB9F520}" type="presOf" srcId="{D9FACDB0-4728-46F2-93D2-CBBC80FCB5E3}" destId="{AB418AFB-F608-4B80-858D-479734495679}" srcOrd="1" destOrd="0" presId="urn:microsoft.com/office/officeart/2005/8/layout/vProcess5"/>
    <dgm:cxn modelId="{001E6076-167F-4BBA-8BEE-EB1102995282}" srcId="{F95986A9-FC78-4349-8F31-CA0AAB3DF900}" destId="{402AA0D9-5D08-47BF-B434-84729FA2BB06}" srcOrd="0" destOrd="0" parTransId="{A76C42A6-95B0-4835-A401-78E130C3A297}" sibTransId="{C806E5C8-36DE-455B-ADB8-DB40EA99D9CA}"/>
    <dgm:cxn modelId="{A055DC56-5838-4BC6-944C-E60AA3B90015}" type="presOf" srcId="{D6800847-CB8B-4258-9232-2492700640A1}" destId="{742F0A81-ABFA-420D-A8B6-46398A5DBD11}" srcOrd="0" destOrd="0" presId="urn:microsoft.com/office/officeart/2005/8/layout/vProcess5"/>
    <dgm:cxn modelId="{13E23F59-7690-4822-AB68-914CC35F0758}" type="presOf" srcId="{C806E5C8-36DE-455B-ADB8-DB40EA99D9CA}" destId="{FFDB4D7B-4BC3-4960-9C10-C501AE1937D7}" srcOrd="0" destOrd="0" presId="urn:microsoft.com/office/officeart/2005/8/layout/vProcess5"/>
    <dgm:cxn modelId="{BEE752A7-B53C-4E2C-9D0F-8C16746F1748}" type="presOf" srcId="{E62BEBBC-1457-4AD9-ABDB-A528B4A6BB41}" destId="{9DC9F197-25DA-4130-ABCE-15E868BF6706}" srcOrd="1" destOrd="0" presId="urn:microsoft.com/office/officeart/2005/8/layout/vProcess5"/>
    <dgm:cxn modelId="{A75A1FDA-62E3-4730-B9F5-187D40D45F52}" type="presOf" srcId="{D9FACDB0-4728-46F2-93D2-CBBC80FCB5E3}" destId="{790B6025-4745-4F88-BA4C-135663805297}" srcOrd="0" destOrd="0" presId="urn:microsoft.com/office/officeart/2005/8/layout/vProcess5"/>
    <dgm:cxn modelId="{5853BEDC-ECA4-4843-8F90-C539D669E757}" type="presOf" srcId="{906A265C-F349-4D63-A8C0-2A972E06FA10}" destId="{6488EA1D-A79E-4701-AB36-7F515B670619}" srcOrd="1" destOrd="0" presId="urn:microsoft.com/office/officeart/2005/8/layout/vProcess5"/>
    <dgm:cxn modelId="{7712C5E2-F43F-419A-9BB3-18EF82E3D3BF}" type="presOf" srcId="{402AA0D9-5D08-47BF-B434-84729FA2BB06}" destId="{937C9E5D-C8C0-4399-9B85-19A20C7D15D3}" srcOrd="0" destOrd="0" presId="urn:microsoft.com/office/officeart/2005/8/layout/vProcess5"/>
    <dgm:cxn modelId="{279B29FE-DBF5-4403-A84B-C7D78024C4AD}" srcId="{F95986A9-FC78-4349-8F31-CA0AAB3DF900}" destId="{D9FACDB0-4728-46F2-93D2-CBBC80FCB5E3}" srcOrd="1" destOrd="0" parTransId="{1C4A03AA-2DA0-496E-93A5-717ED0A162B1}" sibTransId="{D6800847-CB8B-4258-9232-2492700640A1}"/>
    <dgm:cxn modelId="{72CB91FF-623A-4884-ACA1-F6938CB0E418}" type="presOf" srcId="{2CD32DB8-6E89-458B-9B2A-6AB3B6A03D00}" destId="{C7000156-3952-4D5A-9768-CE3DC2C2E311}" srcOrd="0" destOrd="0" presId="urn:microsoft.com/office/officeart/2005/8/layout/vProcess5"/>
    <dgm:cxn modelId="{83890EB2-519B-4198-97CC-E20AD97BC0F1}" type="presParOf" srcId="{14B23E0A-07B4-4D58-9485-7A4CCB9FC373}" destId="{F7996226-969D-4692-A8AF-72F2DB534E5E}" srcOrd="0" destOrd="0" presId="urn:microsoft.com/office/officeart/2005/8/layout/vProcess5"/>
    <dgm:cxn modelId="{AFFD452E-B72B-415B-9D02-361024186C56}" type="presParOf" srcId="{14B23E0A-07B4-4D58-9485-7A4CCB9FC373}" destId="{937C9E5D-C8C0-4399-9B85-19A20C7D15D3}" srcOrd="1" destOrd="0" presId="urn:microsoft.com/office/officeart/2005/8/layout/vProcess5"/>
    <dgm:cxn modelId="{BE1850DB-B34F-4C8D-8CAD-BCC024D8F229}" type="presParOf" srcId="{14B23E0A-07B4-4D58-9485-7A4CCB9FC373}" destId="{790B6025-4745-4F88-BA4C-135663805297}" srcOrd="2" destOrd="0" presId="urn:microsoft.com/office/officeart/2005/8/layout/vProcess5"/>
    <dgm:cxn modelId="{44A3D138-4B0C-4D80-9B46-E53A59BF210B}" type="presParOf" srcId="{14B23E0A-07B4-4D58-9485-7A4CCB9FC373}" destId="{A3DE5A40-9D0A-4BDB-9466-4A506BD58FD5}" srcOrd="3" destOrd="0" presId="urn:microsoft.com/office/officeart/2005/8/layout/vProcess5"/>
    <dgm:cxn modelId="{2669DA45-7F53-4AEA-AA65-6F03A44D018F}" type="presParOf" srcId="{14B23E0A-07B4-4D58-9485-7A4CCB9FC373}" destId="{47B422BE-01F8-4950-8A78-A633B77C6817}" srcOrd="4" destOrd="0" presId="urn:microsoft.com/office/officeart/2005/8/layout/vProcess5"/>
    <dgm:cxn modelId="{D81C1532-B182-4802-A81B-763B5518C7EB}" type="presParOf" srcId="{14B23E0A-07B4-4D58-9485-7A4CCB9FC373}" destId="{FFDB4D7B-4BC3-4960-9C10-C501AE1937D7}" srcOrd="5" destOrd="0" presId="urn:microsoft.com/office/officeart/2005/8/layout/vProcess5"/>
    <dgm:cxn modelId="{06891F21-44BD-44C4-B577-EE22075DECAB}" type="presParOf" srcId="{14B23E0A-07B4-4D58-9485-7A4CCB9FC373}" destId="{742F0A81-ABFA-420D-A8B6-46398A5DBD11}" srcOrd="6" destOrd="0" presId="urn:microsoft.com/office/officeart/2005/8/layout/vProcess5"/>
    <dgm:cxn modelId="{D3FD4A8B-0150-45DF-810F-E783808AF0BF}" type="presParOf" srcId="{14B23E0A-07B4-4D58-9485-7A4CCB9FC373}" destId="{C7000156-3952-4D5A-9768-CE3DC2C2E311}" srcOrd="7" destOrd="0" presId="urn:microsoft.com/office/officeart/2005/8/layout/vProcess5"/>
    <dgm:cxn modelId="{0469E0BC-EF8B-4056-B27A-744CD03D77D6}" type="presParOf" srcId="{14B23E0A-07B4-4D58-9485-7A4CCB9FC373}" destId="{D14EE86A-BA42-43AA-A5AC-BE3AECB31595}" srcOrd="8" destOrd="0" presId="urn:microsoft.com/office/officeart/2005/8/layout/vProcess5"/>
    <dgm:cxn modelId="{BF46FE88-CD3C-4434-8519-5EED958F4D45}" type="presParOf" srcId="{14B23E0A-07B4-4D58-9485-7A4CCB9FC373}" destId="{AB418AFB-F608-4B80-858D-479734495679}" srcOrd="9" destOrd="0" presId="urn:microsoft.com/office/officeart/2005/8/layout/vProcess5"/>
    <dgm:cxn modelId="{C17026AF-3D38-45DC-9087-34F3A124E767}" type="presParOf" srcId="{14B23E0A-07B4-4D58-9485-7A4CCB9FC373}" destId="{9DC9F197-25DA-4130-ABCE-15E868BF6706}" srcOrd="10" destOrd="0" presId="urn:microsoft.com/office/officeart/2005/8/layout/vProcess5"/>
    <dgm:cxn modelId="{8883FEF7-2894-477D-8DB0-381508783EDC}" type="presParOf" srcId="{14B23E0A-07B4-4D58-9485-7A4CCB9FC373}" destId="{6488EA1D-A79E-4701-AB36-7F515B67061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AD5418-4C73-4078-B121-9BAE0211F94B}"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4FE2D422-2DC8-4BB7-A590-E4BD32B9A2D7}">
      <dgm:prSet/>
      <dgm:spPr/>
      <dgm:t>
        <a:bodyPr/>
        <a:lstStyle/>
        <a:p>
          <a:pPr>
            <a:lnSpc>
              <a:spcPct val="100000"/>
            </a:lnSpc>
          </a:pPr>
          <a:r>
            <a:rPr lang="en-US" b="0" dirty="0"/>
            <a:t>Survey: Online link/QR code or paper</a:t>
          </a:r>
          <a:endParaRPr lang="en-US" dirty="0"/>
        </a:p>
      </dgm:t>
    </dgm:pt>
    <dgm:pt modelId="{BA1964FD-011F-4CA4-BD9C-BC19D929D61F}" type="parTrans" cxnId="{B2F6934D-5191-4DE6-809D-AAC113CDC64D}">
      <dgm:prSet/>
      <dgm:spPr/>
      <dgm:t>
        <a:bodyPr/>
        <a:lstStyle/>
        <a:p>
          <a:endParaRPr lang="en-US"/>
        </a:p>
      </dgm:t>
    </dgm:pt>
    <dgm:pt modelId="{9C94A50D-2F84-43F4-BE76-5D806050724D}" type="sibTrans" cxnId="{B2F6934D-5191-4DE6-809D-AAC113CDC64D}">
      <dgm:prSet/>
      <dgm:spPr/>
      <dgm:t>
        <a:bodyPr/>
        <a:lstStyle/>
        <a:p>
          <a:endParaRPr lang="en-US"/>
        </a:p>
      </dgm:t>
    </dgm:pt>
    <dgm:pt modelId="{662F8D88-05F3-480F-9B62-873B71F03659}">
      <dgm:prSet/>
      <dgm:spPr/>
      <dgm:t>
        <a:bodyPr/>
        <a:lstStyle/>
        <a:p>
          <a:pPr>
            <a:lnSpc>
              <a:spcPct val="100000"/>
            </a:lnSpc>
          </a:pPr>
          <a:r>
            <a:rPr lang="en-US" b="0"/>
            <a:t>Protocol and Materials Checklist</a:t>
          </a:r>
          <a:endParaRPr lang="en-US"/>
        </a:p>
      </dgm:t>
    </dgm:pt>
    <dgm:pt modelId="{FB19F722-8849-4F54-8234-292CDFEF9C96}" type="parTrans" cxnId="{5DBC98B9-BC1D-44D6-86FE-857B77352C7B}">
      <dgm:prSet/>
      <dgm:spPr/>
      <dgm:t>
        <a:bodyPr/>
        <a:lstStyle/>
        <a:p>
          <a:endParaRPr lang="en-US"/>
        </a:p>
      </dgm:t>
    </dgm:pt>
    <dgm:pt modelId="{0553269A-B8BC-4E2C-B1C2-E52C95A55490}" type="sibTrans" cxnId="{5DBC98B9-BC1D-44D6-86FE-857B77352C7B}">
      <dgm:prSet/>
      <dgm:spPr/>
      <dgm:t>
        <a:bodyPr/>
        <a:lstStyle/>
        <a:p>
          <a:endParaRPr lang="en-US"/>
        </a:p>
      </dgm:t>
    </dgm:pt>
    <dgm:pt modelId="{352CE600-5C58-4372-9B75-EEB8BF3339FD}">
      <dgm:prSet/>
      <dgm:spPr/>
      <dgm:t>
        <a:bodyPr/>
        <a:lstStyle/>
        <a:p>
          <a:pPr>
            <a:lnSpc>
              <a:spcPct val="100000"/>
            </a:lnSpc>
          </a:pPr>
          <a:r>
            <a:rPr lang="en-US" b="0"/>
            <a:t>Online capable device or pencils/pens</a:t>
          </a:r>
          <a:endParaRPr lang="en-US"/>
        </a:p>
      </dgm:t>
    </dgm:pt>
    <dgm:pt modelId="{25DAA84B-F086-4C29-BE84-449D554239FF}" type="parTrans" cxnId="{8A45C8A5-8D39-4633-B815-1777B2058C5F}">
      <dgm:prSet/>
      <dgm:spPr/>
      <dgm:t>
        <a:bodyPr/>
        <a:lstStyle/>
        <a:p>
          <a:endParaRPr lang="en-US"/>
        </a:p>
      </dgm:t>
    </dgm:pt>
    <dgm:pt modelId="{92562B41-BBBC-4190-AA79-1B1396DC5C92}" type="sibTrans" cxnId="{8A45C8A5-8D39-4633-B815-1777B2058C5F}">
      <dgm:prSet/>
      <dgm:spPr/>
      <dgm:t>
        <a:bodyPr/>
        <a:lstStyle/>
        <a:p>
          <a:endParaRPr lang="en-US"/>
        </a:p>
      </dgm:t>
    </dgm:pt>
    <dgm:pt modelId="{2E6D7D38-E9BD-4886-AE12-5885AD31BEC1}">
      <dgm:prSet/>
      <dgm:spPr/>
      <dgm:t>
        <a:bodyPr/>
        <a:lstStyle/>
        <a:p>
          <a:pPr>
            <a:lnSpc>
              <a:spcPct val="100000"/>
            </a:lnSpc>
          </a:pPr>
          <a:r>
            <a:rPr lang="en-US" b="0" u="sng" dirty="0"/>
            <a:t>ONE</a:t>
          </a:r>
          <a:r>
            <a:rPr lang="en-US" b="0" dirty="0"/>
            <a:t>* PEARS Program Activity ID</a:t>
          </a:r>
          <a:endParaRPr lang="en-US" dirty="0"/>
        </a:p>
      </dgm:t>
    </dgm:pt>
    <dgm:pt modelId="{FB919527-38F5-4D21-A5BC-92449102E6A1}" type="parTrans" cxnId="{2BAE0416-C384-4DF0-A551-3B664781CCB0}">
      <dgm:prSet/>
      <dgm:spPr/>
      <dgm:t>
        <a:bodyPr/>
        <a:lstStyle/>
        <a:p>
          <a:endParaRPr lang="en-US"/>
        </a:p>
      </dgm:t>
    </dgm:pt>
    <dgm:pt modelId="{9BE2DE05-1749-44B0-B7A5-1F1499D3409E}" type="sibTrans" cxnId="{2BAE0416-C384-4DF0-A551-3B664781CCB0}">
      <dgm:prSet/>
      <dgm:spPr/>
      <dgm:t>
        <a:bodyPr/>
        <a:lstStyle/>
        <a:p>
          <a:endParaRPr lang="en-US"/>
        </a:p>
      </dgm:t>
    </dgm:pt>
    <dgm:pt modelId="{CD42F460-2027-444F-90B9-66341C8E4CF4}">
      <dgm:prSet/>
      <dgm:spPr/>
      <dgm:t>
        <a:bodyPr/>
        <a:lstStyle/>
        <a:p>
          <a:pPr>
            <a:lnSpc>
              <a:spcPct val="100000"/>
            </a:lnSpc>
          </a:pPr>
          <a:r>
            <a:rPr lang="en-US" dirty="0"/>
            <a:t>If using paper, you will need this for data entry!</a:t>
          </a:r>
        </a:p>
      </dgm:t>
    </dgm:pt>
    <dgm:pt modelId="{A71D4D02-8148-4A64-9218-8CEB6F646B0E}" type="parTrans" cxnId="{0C449B1C-A9B8-4B46-A8F9-D4A162E06668}">
      <dgm:prSet/>
      <dgm:spPr/>
      <dgm:t>
        <a:bodyPr/>
        <a:lstStyle/>
        <a:p>
          <a:endParaRPr lang="en-US"/>
        </a:p>
      </dgm:t>
    </dgm:pt>
    <dgm:pt modelId="{3929DE2A-C6D3-4E33-B3BF-E826BA8035AA}" type="sibTrans" cxnId="{0C449B1C-A9B8-4B46-A8F9-D4A162E06668}">
      <dgm:prSet/>
      <dgm:spPr/>
      <dgm:t>
        <a:bodyPr/>
        <a:lstStyle/>
        <a:p>
          <a:endParaRPr lang="en-US"/>
        </a:p>
      </dgm:t>
    </dgm:pt>
    <dgm:pt modelId="{71C4AC36-7E53-45B5-B578-597C5A4770EE}" type="pres">
      <dgm:prSet presAssocID="{3AAD5418-4C73-4078-B121-9BAE0211F94B}" presName="root" presStyleCnt="0">
        <dgm:presLayoutVars>
          <dgm:dir/>
          <dgm:resizeHandles val="exact"/>
        </dgm:presLayoutVars>
      </dgm:prSet>
      <dgm:spPr/>
    </dgm:pt>
    <dgm:pt modelId="{B7E344CD-5EB8-4C06-A7B9-77BB53488C4F}" type="pres">
      <dgm:prSet presAssocID="{4FE2D422-2DC8-4BB7-A590-E4BD32B9A2D7}" presName="compNode" presStyleCnt="0"/>
      <dgm:spPr/>
    </dgm:pt>
    <dgm:pt modelId="{742FE5D3-1FE5-4D5B-8B4A-F7447DE5D3B1}" type="pres">
      <dgm:prSet presAssocID="{4FE2D422-2DC8-4BB7-A590-E4BD32B9A2D7}" presName="bgRect" presStyleLbl="bgShp" presStyleIdx="0" presStyleCnt="4"/>
      <dgm:spPr/>
    </dgm:pt>
    <dgm:pt modelId="{1521108C-C343-422E-8F04-FEC8B2B43EF8}" type="pres">
      <dgm:prSet presAssocID="{4FE2D422-2DC8-4BB7-A590-E4BD32B9A2D7}"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Qr Code with solid fill"/>
        </a:ext>
      </dgm:extLst>
    </dgm:pt>
    <dgm:pt modelId="{999ECB37-65EB-4ABC-885F-E4FF8BD0E722}" type="pres">
      <dgm:prSet presAssocID="{4FE2D422-2DC8-4BB7-A590-E4BD32B9A2D7}" presName="spaceRect" presStyleCnt="0"/>
      <dgm:spPr/>
    </dgm:pt>
    <dgm:pt modelId="{B0A8A406-2DA2-4324-80F6-5FCDEAB6868E}" type="pres">
      <dgm:prSet presAssocID="{4FE2D422-2DC8-4BB7-A590-E4BD32B9A2D7}" presName="parTx" presStyleLbl="revTx" presStyleIdx="0" presStyleCnt="5">
        <dgm:presLayoutVars>
          <dgm:chMax val="0"/>
          <dgm:chPref val="0"/>
        </dgm:presLayoutVars>
      </dgm:prSet>
      <dgm:spPr/>
    </dgm:pt>
    <dgm:pt modelId="{8487BEDB-1794-481B-B319-83A5FC55BAB9}" type="pres">
      <dgm:prSet presAssocID="{9C94A50D-2F84-43F4-BE76-5D806050724D}" presName="sibTrans" presStyleCnt="0"/>
      <dgm:spPr/>
    </dgm:pt>
    <dgm:pt modelId="{EA89A4B0-9AD3-4428-AAE2-85ACD750B5BD}" type="pres">
      <dgm:prSet presAssocID="{662F8D88-05F3-480F-9B62-873B71F03659}" presName="compNode" presStyleCnt="0"/>
      <dgm:spPr/>
    </dgm:pt>
    <dgm:pt modelId="{AD8EA302-A6E6-4A4E-B4BB-A2DC6C1FA40B}" type="pres">
      <dgm:prSet presAssocID="{662F8D88-05F3-480F-9B62-873B71F03659}" presName="bgRect" presStyleLbl="bgShp" presStyleIdx="1" presStyleCnt="4"/>
      <dgm:spPr/>
    </dgm:pt>
    <dgm:pt modelId="{4955543A-753F-48AA-B19E-EB295F2DE2C8}" type="pres">
      <dgm:prSet presAssocID="{662F8D88-05F3-480F-9B62-873B71F0365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90BFAA26-36A7-4981-8036-6EC154D16C5E}" type="pres">
      <dgm:prSet presAssocID="{662F8D88-05F3-480F-9B62-873B71F03659}" presName="spaceRect" presStyleCnt="0"/>
      <dgm:spPr/>
    </dgm:pt>
    <dgm:pt modelId="{934B830D-EF4E-42BE-A8CB-8C6E5F22DC81}" type="pres">
      <dgm:prSet presAssocID="{662F8D88-05F3-480F-9B62-873B71F03659}" presName="parTx" presStyleLbl="revTx" presStyleIdx="1" presStyleCnt="5">
        <dgm:presLayoutVars>
          <dgm:chMax val="0"/>
          <dgm:chPref val="0"/>
        </dgm:presLayoutVars>
      </dgm:prSet>
      <dgm:spPr/>
    </dgm:pt>
    <dgm:pt modelId="{CE0900C1-B853-41F5-B1FD-4284DDAC6BB4}" type="pres">
      <dgm:prSet presAssocID="{0553269A-B8BC-4E2C-B1C2-E52C95A55490}" presName="sibTrans" presStyleCnt="0"/>
      <dgm:spPr/>
    </dgm:pt>
    <dgm:pt modelId="{2E669702-6DFE-40EB-BF7A-041F2D5CD155}" type="pres">
      <dgm:prSet presAssocID="{352CE600-5C58-4372-9B75-EEB8BF3339FD}" presName="compNode" presStyleCnt="0"/>
      <dgm:spPr/>
    </dgm:pt>
    <dgm:pt modelId="{23D3F4B1-63AF-435D-B925-8701B5BAD28D}" type="pres">
      <dgm:prSet presAssocID="{352CE600-5C58-4372-9B75-EEB8BF3339FD}" presName="bgRect" presStyleLbl="bgShp" presStyleIdx="2" presStyleCnt="4"/>
      <dgm:spPr/>
    </dgm:pt>
    <dgm:pt modelId="{51492E41-021B-42EB-B6D2-3062480AAD0C}" type="pres">
      <dgm:prSet presAssocID="{352CE600-5C58-4372-9B75-EEB8BF3339FD}"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mart Phone with solid fill"/>
        </a:ext>
      </dgm:extLst>
    </dgm:pt>
    <dgm:pt modelId="{BAAD95ED-F3C3-42D9-963F-C2073971E90C}" type="pres">
      <dgm:prSet presAssocID="{352CE600-5C58-4372-9B75-EEB8BF3339FD}" presName="spaceRect" presStyleCnt="0"/>
      <dgm:spPr/>
    </dgm:pt>
    <dgm:pt modelId="{CDABF676-DB47-44D4-8830-88E180B4910E}" type="pres">
      <dgm:prSet presAssocID="{352CE600-5C58-4372-9B75-EEB8BF3339FD}" presName="parTx" presStyleLbl="revTx" presStyleIdx="2" presStyleCnt="5">
        <dgm:presLayoutVars>
          <dgm:chMax val="0"/>
          <dgm:chPref val="0"/>
        </dgm:presLayoutVars>
      </dgm:prSet>
      <dgm:spPr/>
    </dgm:pt>
    <dgm:pt modelId="{8E415F72-A1AB-43A8-9871-A3DD32F35F73}" type="pres">
      <dgm:prSet presAssocID="{92562B41-BBBC-4190-AA79-1B1396DC5C92}" presName="sibTrans" presStyleCnt="0"/>
      <dgm:spPr/>
    </dgm:pt>
    <dgm:pt modelId="{7A8DA4D5-371E-478B-9CA1-143C55792CDD}" type="pres">
      <dgm:prSet presAssocID="{2E6D7D38-E9BD-4886-AE12-5885AD31BEC1}" presName="compNode" presStyleCnt="0"/>
      <dgm:spPr/>
    </dgm:pt>
    <dgm:pt modelId="{CA21A7A2-D62F-4D40-BA7E-53FD38799747}" type="pres">
      <dgm:prSet presAssocID="{2E6D7D38-E9BD-4886-AE12-5885AD31BEC1}" presName="bgRect" presStyleLbl="bgShp" presStyleIdx="3" presStyleCnt="4"/>
      <dgm:spPr/>
    </dgm:pt>
    <dgm:pt modelId="{0C4583B4-CC32-4E96-9ED4-F2DB27DDB6B9}" type="pres">
      <dgm:prSet presAssocID="{2E6D7D38-E9BD-4886-AE12-5885AD31BEC1}"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1 with solid fill"/>
        </a:ext>
      </dgm:extLst>
    </dgm:pt>
    <dgm:pt modelId="{7C0E3D67-92CF-4CE3-83EC-B5E96AF91650}" type="pres">
      <dgm:prSet presAssocID="{2E6D7D38-E9BD-4886-AE12-5885AD31BEC1}" presName="spaceRect" presStyleCnt="0"/>
      <dgm:spPr/>
    </dgm:pt>
    <dgm:pt modelId="{F59ECECD-0155-4F00-9B35-609AF3C6CA9E}" type="pres">
      <dgm:prSet presAssocID="{2E6D7D38-E9BD-4886-AE12-5885AD31BEC1}" presName="parTx" presStyleLbl="revTx" presStyleIdx="3" presStyleCnt="5">
        <dgm:presLayoutVars>
          <dgm:chMax val="0"/>
          <dgm:chPref val="0"/>
        </dgm:presLayoutVars>
      </dgm:prSet>
      <dgm:spPr/>
    </dgm:pt>
    <dgm:pt modelId="{B079B810-DFE2-455B-A62D-9D2034E5B2AB}" type="pres">
      <dgm:prSet presAssocID="{2E6D7D38-E9BD-4886-AE12-5885AD31BEC1}" presName="desTx" presStyleLbl="revTx" presStyleIdx="4" presStyleCnt="5">
        <dgm:presLayoutVars/>
      </dgm:prSet>
      <dgm:spPr/>
    </dgm:pt>
  </dgm:ptLst>
  <dgm:cxnLst>
    <dgm:cxn modelId="{F2226B12-B60F-4C7B-A270-D4F04D83EAD5}" type="presOf" srcId="{352CE600-5C58-4372-9B75-EEB8BF3339FD}" destId="{CDABF676-DB47-44D4-8830-88E180B4910E}" srcOrd="0" destOrd="0" presId="urn:microsoft.com/office/officeart/2018/2/layout/IconVerticalSolidList"/>
    <dgm:cxn modelId="{2BAE0416-C384-4DF0-A551-3B664781CCB0}" srcId="{3AAD5418-4C73-4078-B121-9BAE0211F94B}" destId="{2E6D7D38-E9BD-4886-AE12-5885AD31BEC1}" srcOrd="3" destOrd="0" parTransId="{FB919527-38F5-4D21-A5BC-92449102E6A1}" sibTransId="{9BE2DE05-1749-44B0-B7A5-1F1499D3409E}"/>
    <dgm:cxn modelId="{0C449B1C-A9B8-4B46-A8F9-D4A162E06668}" srcId="{2E6D7D38-E9BD-4886-AE12-5885AD31BEC1}" destId="{CD42F460-2027-444F-90B9-66341C8E4CF4}" srcOrd="0" destOrd="0" parTransId="{A71D4D02-8148-4A64-9218-8CEB6F646B0E}" sibTransId="{3929DE2A-C6D3-4E33-B3BF-E826BA8035AA}"/>
    <dgm:cxn modelId="{C709CB67-A180-4C2A-9FF4-B1DBC30A3F69}" type="presOf" srcId="{CD42F460-2027-444F-90B9-66341C8E4CF4}" destId="{B079B810-DFE2-455B-A62D-9D2034E5B2AB}" srcOrd="0" destOrd="0" presId="urn:microsoft.com/office/officeart/2018/2/layout/IconVerticalSolidList"/>
    <dgm:cxn modelId="{B2F6934D-5191-4DE6-809D-AAC113CDC64D}" srcId="{3AAD5418-4C73-4078-B121-9BAE0211F94B}" destId="{4FE2D422-2DC8-4BB7-A590-E4BD32B9A2D7}" srcOrd="0" destOrd="0" parTransId="{BA1964FD-011F-4CA4-BD9C-BC19D929D61F}" sibTransId="{9C94A50D-2F84-43F4-BE76-5D806050724D}"/>
    <dgm:cxn modelId="{6F174275-A6BD-43BF-A2DE-CE1E58ADC4F4}" type="presOf" srcId="{4FE2D422-2DC8-4BB7-A590-E4BD32B9A2D7}" destId="{B0A8A406-2DA2-4324-80F6-5FCDEAB6868E}" srcOrd="0" destOrd="0" presId="urn:microsoft.com/office/officeart/2018/2/layout/IconVerticalSolidList"/>
    <dgm:cxn modelId="{A3CD6076-EF4F-4D04-BCEA-8DAA6B7BE543}" type="presOf" srcId="{3AAD5418-4C73-4078-B121-9BAE0211F94B}" destId="{71C4AC36-7E53-45B5-B578-597C5A4770EE}" srcOrd="0" destOrd="0" presId="urn:microsoft.com/office/officeart/2018/2/layout/IconVerticalSolidList"/>
    <dgm:cxn modelId="{8A45C8A5-8D39-4633-B815-1777B2058C5F}" srcId="{3AAD5418-4C73-4078-B121-9BAE0211F94B}" destId="{352CE600-5C58-4372-9B75-EEB8BF3339FD}" srcOrd="2" destOrd="0" parTransId="{25DAA84B-F086-4C29-BE84-449D554239FF}" sibTransId="{92562B41-BBBC-4190-AA79-1B1396DC5C92}"/>
    <dgm:cxn modelId="{FCD490B5-5CF1-400C-A5E0-0CDCD461E15F}" type="presOf" srcId="{2E6D7D38-E9BD-4886-AE12-5885AD31BEC1}" destId="{F59ECECD-0155-4F00-9B35-609AF3C6CA9E}" srcOrd="0" destOrd="0" presId="urn:microsoft.com/office/officeart/2018/2/layout/IconVerticalSolidList"/>
    <dgm:cxn modelId="{5DBC98B9-BC1D-44D6-86FE-857B77352C7B}" srcId="{3AAD5418-4C73-4078-B121-9BAE0211F94B}" destId="{662F8D88-05F3-480F-9B62-873B71F03659}" srcOrd="1" destOrd="0" parTransId="{FB19F722-8849-4F54-8234-292CDFEF9C96}" sibTransId="{0553269A-B8BC-4E2C-B1C2-E52C95A55490}"/>
    <dgm:cxn modelId="{33038ADC-D001-4688-A5A6-CA412F19FC29}" type="presOf" srcId="{662F8D88-05F3-480F-9B62-873B71F03659}" destId="{934B830D-EF4E-42BE-A8CB-8C6E5F22DC81}" srcOrd="0" destOrd="0" presId="urn:microsoft.com/office/officeart/2018/2/layout/IconVerticalSolidList"/>
    <dgm:cxn modelId="{0641BCFA-DB01-410E-9DD7-8FC15C03CD82}" type="presParOf" srcId="{71C4AC36-7E53-45B5-B578-597C5A4770EE}" destId="{B7E344CD-5EB8-4C06-A7B9-77BB53488C4F}" srcOrd="0" destOrd="0" presId="urn:microsoft.com/office/officeart/2018/2/layout/IconVerticalSolidList"/>
    <dgm:cxn modelId="{AA27831F-DFBC-4D28-B92A-3A71EE6AFC21}" type="presParOf" srcId="{B7E344CD-5EB8-4C06-A7B9-77BB53488C4F}" destId="{742FE5D3-1FE5-4D5B-8B4A-F7447DE5D3B1}" srcOrd="0" destOrd="0" presId="urn:microsoft.com/office/officeart/2018/2/layout/IconVerticalSolidList"/>
    <dgm:cxn modelId="{65AB08E1-671C-42CC-892A-19D5C0D9D7B8}" type="presParOf" srcId="{B7E344CD-5EB8-4C06-A7B9-77BB53488C4F}" destId="{1521108C-C343-422E-8F04-FEC8B2B43EF8}" srcOrd="1" destOrd="0" presId="urn:microsoft.com/office/officeart/2018/2/layout/IconVerticalSolidList"/>
    <dgm:cxn modelId="{48564BC1-BE9F-4479-ADED-98084A3298F5}" type="presParOf" srcId="{B7E344CD-5EB8-4C06-A7B9-77BB53488C4F}" destId="{999ECB37-65EB-4ABC-885F-E4FF8BD0E722}" srcOrd="2" destOrd="0" presId="urn:microsoft.com/office/officeart/2018/2/layout/IconVerticalSolidList"/>
    <dgm:cxn modelId="{20205B81-66A4-4EBC-80DE-35A6AA92DEB4}" type="presParOf" srcId="{B7E344CD-5EB8-4C06-A7B9-77BB53488C4F}" destId="{B0A8A406-2DA2-4324-80F6-5FCDEAB6868E}" srcOrd="3" destOrd="0" presId="urn:microsoft.com/office/officeart/2018/2/layout/IconVerticalSolidList"/>
    <dgm:cxn modelId="{C325FA13-ECEE-4F0A-82E9-810430446181}" type="presParOf" srcId="{71C4AC36-7E53-45B5-B578-597C5A4770EE}" destId="{8487BEDB-1794-481B-B319-83A5FC55BAB9}" srcOrd="1" destOrd="0" presId="urn:microsoft.com/office/officeart/2018/2/layout/IconVerticalSolidList"/>
    <dgm:cxn modelId="{CD9365AC-EF64-4B24-90F2-8570E23B8298}" type="presParOf" srcId="{71C4AC36-7E53-45B5-B578-597C5A4770EE}" destId="{EA89A4B0-9AD3-4428-AAE2-85ACD750B5BD}" srcOrd="2" destOrd="0" presId="urn:microsoft.com/office/officeart/2018/2/layout/IconVerticalSolidList"/>
    <dgm:cxn modelId="{9673796F-576C-42B8-A7D7-4538A0BBE2F3}" type="presParOf" srcId="{EA89A4B0-9AD3-4428-AAE2-85ACD750B5BD}" destId="{AD8EA302-A6E6-4A4E-B4BB-A2DC6C1FA40B}" srcOrd="0" destOrd="0" presId="urn:microsoft.com/office/officeart/2018/2/layout/IconVerticalSolidList"/>
    <dgm:cxn modelId="{4569D47F-4A40-499C-B6FF-E0DC97C2F971}" type="presParOf" srcId="{EA89A4B0-9AD3-4428-AAE2-85ACD750B5BD}" destId="{4955543A-753F-48AA-B19E-EB295F2DE2C8}" srcOrd="1" destOrd="0" presId="urn:microsoft.com/office/officeart/2018/2/layout/IconVerticalSolidList"/>
    <dgm:cxn modelId="{6BB77D69-F4C8-49D0-9C79-0339BB1C4B8C}" type="presParOf" srcId="{EA89A4B0-9AD3-4428-AAE2-85ACD750B5BD}" destId="{90BFAA26-36A7-4981-8036-6EC154D16C5E}" srcOrd="2" destOrd="0" presId="urn:microsoft.com/office/officeart/2018/2/layout/IconVerticalSolidList"/>
    <dgm:cxn modelId="{622ADE60-8717-43D0-9698-4CD460E26FA4}" type="presParOf" srcId="{EA89A4B0-9AD3-4428-AAE2-85ACD750B5BD}" destId="{934B830D-EF4E-42BE-A8CB-8C6E5F22DC81}" srcOrd="3" destOrd="0" presId="urn:microsoft.com/office/officeart/2018/2/layout/IconVerticalSolidList"/>
    <dgm:cxn modelId="{833BEDB7-AAFE-4F34-9BA8-387A62F7FD9A}" type="presParOf" srcId="{71C4AC36-7E53-45B5-B578-597C5A4770EE}" destId="{CE0900C1-B853-41F5-B1FD-4284DDAC6BB4}" srcOrd="3" destOrd="0" presId="urn:microsoft.com/office/officeart/2018/2/layout/IconVerticalSolidList"/>
    <dgm:cxn modelId="{3F7078DE-C90E-45E0-8E94-DE16CEB8CAB4}" type="presParOf" srcId="{71C4AC36-7E53-45B5-B578-597C5A4770EE}" destId="{2E669702-6DFE-40EB-BF7A-041F2D5CD155}" srcOrd="4" destOrd="0" presId="urn:microsoft.com/office/officeart/2018/2/layout/IconVerticalSolidList"/>
    <dgm:cxn modelId="{77A86D2B-9D72-4E24-9546-DDB5AD7C1522}" type="presParOf" srcId="{2E669702-6DFE-40EB-BF7A-041F2D5CD155}" destId="{23D3F4B1-63AF-435D-B925-8701B5BAD28D}" srcOrd="0" destOrd="0" presId="urn:microsoft.com/office/officeart/2018/2/layout/IconVerticalSolidList"/>
    <dgm:cxn modelId="{60AC658D-46C9-4A52-A0DF-BDD813958109}" type="presParOf" srcId="{2E669702-6DFE-40EB-BF7A-041F2D5CD155}" destId="{51492E41-021B-42EB-B6D2-3062480AAD0C}" srcOrd="1" destOrd="0" presId="urn:microsoft.com/office/officeart/2018/2/layout/IconVerticalSolidList"/>
    <dgm:cxn modelId="{8D91A68A-C22C-4A87-A782-08722094E4DA}" type="presParOf" srcId="{2E669702-6DFE-40EB-BF7A-041F2D5CD155}" destId="{BAAD95ED-F3C3-42D9-963F-C2073971E90C}" srcOrd="2" destOrd="0" presId="urn:microsoft.com/office/officeart/2018/2/layout/IconVerticalSolidList"/>
    <dgm:cxn modelId="{303B7F62-E3FD-4CE7-B43F-2B0333D1E411}" type="presParOf" srcId="{2E669702-6DFE-40EB-BF7A-041F2D5CD155}" destId="{CDABF676-DB47-44D4-8830-88E180B4910E}" srcOrd="3" destOrd="0" presId="urn:microsoft.com/office/officeart/2018/2/layout/IconVerticalSolidList"/>
    <dgm:cxn modelId="{10055367-13E1-4C97-94FC-72045F052003}" type="presParOf" srcId="{71C4AC36-7E53-45B5-B578-597C5A4770EE}" destId="{8E415F72-A1AB-43A8-9871-A3DD32F35F73}" srcOrd="5" destOrd="0" presId="urn:microsoft.com/office/officeart/2018/2/layout/IconVerticalSolidList"/>
    <dgm:cxn modelId="{BD6AE908-EC13-41EA-8788-CC4CFE29B4DA}" type="presParOf" srcId="{71C4AC36-7E53-45B5-B578-597C5A4770EE}" destId="{7A8DA4D5-371E-478B-9CA1-143C55792CDD}" srcOrd="6" destOrd="0" presId="urn:microsoft.com/office/officeart/2018/2/layout/IconVerticalSolidList"/>
    <dgm:cxn modelId="{59F2654E-0826-4FD3-A9D5-1C5951F48DD3}" type="presParOf" srcId="{7A8DA4D5-371E-478B-9CA1-143C55792CDD}" destId="{CA21A7A2-D62F-4D40-BA7E-53FD38799747}" srcOrd="0" destOrd="0" presId="urn:microsoft.com/office/officeart/2018/2/layout/IconVerticalSolidList"/>
    <dgm:cxn modelId="{E8B4BADF-E9B3-4E8C-8371-FBF74B4BC6EE}" type="presParOf" srcId="{7A8DA4D5-371E-478B-9CA1-143C55792CDD}" destId="{0C4583B4-CC32-4E96-9ED4-F2DB27DDB6B9}" srcOrd="1" destOrd="0" presId="urn:microsoft.com/office/officeart/2018/2/layout/IconVerticalSolidList"/>
    <dgm:cxn modelId="{0CE023D8-11F9-4401-9397-444F4059259E}" type="presParOf" srcId="{7A8DA4D5-371E-478B-9CA1-143C55792CDD}" destId="{7C0E3D67-92CF-4CE3-83EC-B5E96AF91650}" srcOrd="2" destOrd="0" presId="urn:microsoft.com/office/officeart/2018/2/layout/IconVerticalSolidList"/>
    <dgm:cxn modelId="{62D469C5-2A0A-459D-8891-21E44C38E3D4}" type="presParOf" srcId="{7A8DA4D5-371E-478B-9CA1-143C55792CDD}" destId="{F59ECECD-0155-4F00-9B35-609AF3C6CA9E}" srcOrd="3" destOrd="0" presId="urn:microsoft.com/office/officeart/2018/2/layout/IconVerticalSolidList"/>
    <dgm:cxn modelId="{420195D1-C962-499E-B2CC-FA2B3363E22C}" type="presParOf" srcId="{7A8DA4D5-371E-478B-9CA1-143C55792CDD}" destId="{B079B810-DFE2-455B-A62D-9D2034E5B2AB}"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388FA0-8BB8-441C-8599-3E70351FEED5}" type="doc">
      <dgm:prSet loTypeId="urn:microsoft.com/office/officeart/2005/8/layout/default" loCatId="list" qsTypeId="urn:microsoft.com/office/officeart/2005/8/quickstyle/simple5" qsCatId="simple" csTypeId="urn:microsoft.com/office/officeart/2005/8/colors/accent6_5" csCatId="accent6"/>
      <dgm:spPr/>
      <dgm:t>
        <a:bodyPr/>
        <a:lstStyle/>
        <a:p>
          <a:endParaRPr lang="en-US"/>
        </a:p>
      </dgm:t>
    </dgm:pt>
    <dgm:pt modelId="{7ED3B020-4BC9-452C-960B-0560F36110A9}">
      <dgm:prSet/>
      <dgm:spPr/>
      <dgm:t>
        <a:bodyPr/>
        <a:lstStyle/>
        <a:p>
          <a:r>
            <a:rPr lang="en-US" b="0"/>
            <a:t>English</a:t>
          </a:r>
          <a:endParaRPr lang="en-US"/>
        </a:p>
      </dgm:t>
    </dgm:pt>
    <dgm:pt modelId="{D4C648DE-AF56-45AA-B981-8679BD71437A}" type="parTrans" cxnId="{4BA40A31-1CC9-46E2-80C1-85DEF7D550E8}">
      <dgm:prSet/>
      <dgm:spPr/>
      <dgm:t>
        <a:bodyPr/>
        <a:lstStyle/>
        <a:p>
          <a:endParaRPr lang="en-US"/>
        </a:p>
      </dgm:t>
    </dgm:pt>
    <dgm:pt modelId="{74F4EEE3-91CE-4E3C-8EE8-08E5876A3023}" type="sibTrans" cxnId="{4BA40A31-1CC9-46E2-80C1-85DEF7D550E8}">
      <dgm:prSet/>
      <dgm:spPr/>
      <dgm:t>
        <a:bodyPr/>
        <a:lstStyle/>
        <a:p>
          <a:endParaRPr lang="en-US"/>
        </a:p>
      </dgm:t>
    </dgm:pt>
    <dgm:pt modelId="{5466CAD5-7100-4B4D-9C16-C0831886B277}">
      <dgm:prSet/>
      <dgm:spPr/>
      <dgm:t>
        <a:bodyPr/>
        <a:lstStyle/>
        <a:p>
          <a:r>
            <a:rPr lang="en-US" b="0"/>
            <a:t>Spanish</a:t>
          </a:r>
          <a:endParaRPr lang="en-US"/>
        </a:p>
      </dgm:t>
    </dgm:pt>
    <dgm:pt modelId="{A2063A1B-0433-450C-98B6-B806D8FD8923}" type="parTrans" cxnId="{23785DB3-90EA-4753-9AC8-340956C3A2CD}">
      <dgm:prSet/>
      <dgm:spPr/>
      <dgm:t>
        <a:bodyPr/>
        <a:lstStyle/>
        <a:p>
          <a:endParaRPr lang="en-US"/>
        </a:p>
      </dgm:t>
    </dgm:pt>
    <dgm:pt modelId="{EBA6391A-85D7-49FE-9B51-610A9AF0BB93}" type="sibTrans" cxnId="{23785DB3-90EA-4753-9AC8-340956C3A2CD}">
      <dgm:prSet/>
      <dgm:spPr/>
      <dgm:t>
        <a:bodyPr/>
        <a:lstStyle/>
        <a:p>
          <a:endParaRPr lang="en-US"/>
        </a:p>
      </dgm:t>
    </dgm:pt>
    <dgm:pt modelId="{52D1590E-C194-41C0-9FA1-3726B960C730}">
      <dgm:prSet/>
      <dgm:spPr/>
      <dgm:t>
        <a:bodyPr/>
        <a:lstStyle/>
        <a:p>
          <a:r>
            <a:rPr lang="en-US" b="0"/>
            <a:t>Arabic</a:t>
          </a:r>
          <a:endParaRPr lang="en-US"/>
        </a:p>
      </dgm:t>
    </dgm:pt>
    <dgm:pt modelId="{3EEE8DBD-E662-42A4-9F91-B8DADB160774}" type="parTrans" cxnId="{B84514D5-1D12-46A8-AC1A-18EC0F792B89}">
      <dgm:prSet/>
      <dgm:spPr/>
      <dgm:t>
        <a:bodyPr/>
        <a:lstStyle/>
        <a:p>
          <a:endParaRPr lang="en-US"/>
        </a:p>
      </dgm:t>
    </dgm:pt>
    <dgm:pt modelId="{D66EF6EE-8B2B-41DA-92A2-B38A7B8AC79D}" type="sibTrans" cxnId="{B84514D5-1D12-46A8-AC1A-18EC0F792B89}">
      <dgm:prSet/>
      <dgm:spPr/>
      <dgm:t>
        <a:bodyPr/>
        <a:lstStyle/>
        <a:p>
          <a:endParaRPr lang="en-US"/>
        </a:p>
      </dgm:t>
    </dgm:pt>
    <dgm:pt modelId="{26BEE5D8-C7B8-4851-85C7-E2F0555CAEF0}">
      <dgm:prSet/>
      <dgm:spPr/>
      <dgm:t>
        <a:bodyPr/>
        <a:lstStyle/>
        <a:p>
          <a:r>
            <a:rPr lang="en-US" b="0"/>
            <a:t>Armenian</a:t>
          </a:r>
          <a:endParaRPr lang="en-US"/>
        </a:p>
      </dgm:t>
    </dgm:pt>
    <dgm:pt modelId="{227C63C4-6FBB-43DB-9E5A-B87768529A2F}" type="parTrans" cxnId="{419AE5B5-1CDE-4658-A8ED-AC21B9B55C25}">
      <dgm:prSet/>
      <dgm:spPr/>
      <dgm:t>
        <a:bodyPr/>
        <a:lstStyle/>
        <a:p>
          <a:endParaRPr lang="en-US"/>
        </a:p>
      </dgm:t>
    </dgm:pt>
    <dgm:pt modelId="{D5464D08-1071-496C-9183-F4BDE4839F00}" type="sibTrans" cxnId="{419AE5B5-1CDE-4658-A8ED-AC21B9B55C25}">
      <dgm:prSet/>
      <dgm:spPr/>
      <dgm:t>
        <a:bodyPr/>
        <a:lstStyle/>
        <a:p>
          <a:endParaRPr lang="en-US"/>
        </a:p>
      </dgm:t>
    </dgm:pt>
    <dgm:pt modelId="{B3378ECB-9191-41BF-BF37-5A2EB46F986F}">
      <dgm:prSet/>
      <dgm:spPr/>
      <dgm:t>
        <a:bodyPr/>
        <a:lstStyle/>
        <a:p>
          <a:r>
            <a:rPr lang="en-US" b="0"/>
            <a:t>Chinese</a:t>
          </a:r>
          <a:endParaRPr lang="en-US"/>
        </a:p>
      </dgm:t>
    </dgm:pt>
    <dgm:pt modelId="{3ED1A157-787F-4048-A047-21F9AC958FDC}" type="parTrans" cxnId="{55D32D69-0EF5-4748-873C-1ADCD98425A3}">
      <dgm:prSet/>
      <dgm:spPr/>
      <dgm:t>
        <a:bodyPr/>
        <a:lstStyle/>
        <a:p>
          <a:endParaRPr lang="en-US"/>
        </a:p>
      </dgm:t>
    </dgm:pt>
    <dgm:pt modelId="{152ED540-A4C2-4C12-A534-04F774F10111}" type="sibTrans" cxnId="{55D32D69-0EF5-4748-873C-1ADCD98425A3}">
      <dgm:prSet/>
      <dgm:spPr/>
      <dgm:t>
        <a:bodyPr/>
        <a:lstStyle/>
        <a:p>
          <a:endParaRPr lang="en-US"/>
        </a:p>
      </dgm:t>
    </dgm:pt>
    <dgm:pt modelId="{0330AABE-F5C8-4DEF-AF3F-6C9670E7D5B7}">
      <dgm:prSet/>
      <dgm:spPr/>
      <dgm:t>
        <a:bodyPr/>
        <a:lstStyle/>
        <a:p>
          <a:r>
            <a:rPr lang="en-US" b="0"/>
            <a:t>Farsi</a:t>
          </a:r>
          <a:endParaRPr lang="en-US"/>
        </a:p>
      </dgm:t>
    </dgm:pt>
    <dgm:pt modelId="{1E574E68-B4CC-4FE3-B0BF-4BB834CCF963}" type="parTrans" cxnId="{EC780DD1-ED26-48E1-9AE6-8F070164094B}">
      <dgm:prSet/>
      <dgm:spPr/>
      <dgm:t>
        <a:bodyPr/>
        <a:lstStyle/>
        <a:p>
          <a:endParaRPr lang="en-US"/>
        </a:p>
      </dgm:t>
    </dgm:pt>
    <dgm:pt modelId="{74709034-1AF1-462D-B924-7C0693673601}" type="sibTrans" cxnId="{EC780DD1-ED26-48E1-9AE6-8F070164094B}">
      <dgm:prSet/>
      <dgm:spPr/>
      <dgm:t>
        <a:bodyPr/>
        <a:lstStyle/>
        <a:p>
          <a:endParaRPr lang="en-US"/>
        </a:p>
      </dgm:t>
    </dgm:pt>
    <dgm:pt modelId="{30E65057-91D9-47A2-98D7-DA26E5C30CA5}">
      <dgm:prSet/>
      <dgm:spPr/>
      <dgm:t>
        <a:bodyPr/>
        <a:lstStyle/>
        <a:p>
          <a:r>
            <a:rPr lang="en-US" b="0"/>
            <a:t>Khmer</a:t>
          </a:r>
          <a:endParaRPr lang="en-US"/>
        </a:p>
      </dgm:t>
    </dgm:pt>
    <dgm:pt modelId="{F35E4607-899D-455B-B1C3-52070C35E781}" type="parTrans" cxnId="{565B555D-6B67-4A0D-AC63-AC74D8458817}">
      <dgm:prSet/>
      <dgm:spPr/>
      <dgm:t>
        <a:bodyPr/>
        <a:lstStyle/>
        <a:p>
          <a:endParaRPr lang="en-US"/>
        </a:p>
      </dgm:t>
    </dgm:pt>
    <dgm:pt modelId="{C3895490-DAA4-4F75-B92B-B47A7D51D3AD}" type="sibTrans" cxnId="{565B555D-6B67-4A0D-AC63-AC74D8458817}">
      <dgm:prSet/>
      <dgm:spPr/>
      <dgm:t>
        <a:bodyPr/>
        <a:lstStyle/>
        <a:p>
          <a:endParaRPr lang="en-US"/>
        </a:p>
      </dgm:t>
    </dgm:pt>
    <dgm:pt modelId="{7F880C65-E0E9-407C-8718-EACE17B20F36}">
      <dgm:prSet/>
      <dgm:spPr/>
      <dgm:t>
        <a:bodyPr/>
        <a:lstStyle/>
        <a:p>
          <a:r>
            <a:rPr lang="en-US" b="0"/>
            <a:t>Hmong</a:t>
          </a:r>
          <a:endParaRPr lang="en-US"/>
        </a:p>
      </dgm:t>
    </dgm:pt>
    <dgm:pt modelId="{8437F68A-6F0B-411F-9111-D5D955F86CBA}" type="parTrans" cxnId="{55664945-AE8D-472D-A81C-99F2E41FEF61}">
      <dgm:prSet/>
      <dgm:spPr/>
      <dgm:t>
        <a:bodyPr/>
        <a:lstStyle/>
        <a:p>
          <a:endParaRPr lang="en-US"/>
        </a:p>
      </dgm:t>
    </dgm:pt>
    <dgm:pt modelId="{4371330E-A942-4F9D-A359-F47C4CCCA30D}" type="sibTrans" cxnId="{55664945-AE8D-472D-A81C-99F2E41FEF61}">
      <dgm:prSet/>
      <dgm:spPr/>
      <dgm:t>
        <a:bodyPr/>
        <a:lstStyle/>
        <a:p>
          <a:endParaRPr lang="en-US"/>
        </a:p>
      </dgm:t>
    </dgm:pt>
    <dgm:pt modelId="{D759A823-C950-491E-96CE-7D7F173ACFEA}">
      <dgm:prSet/>
      <dgm:spPr/>
      <dgm:t>
        <a:bodyPr/>
        <a:lstStyle/>
        <a:p>
          <a:r>
            <a:rPr lang="en-US" b="0" dirty="0"/>
            <a:t>Russian</a:t>
          </a:r>
          <a:endParaRPr lang="en-US" dirty="0"/>
        </a:p>
      </dgm:t>
    </dgm:pt>
    <dgm:pt modelId="{C6A7FB22-1140-4DE6-9DFD-0F4D7E3943B3}" type="parTrans" cxnId="{06C8B269-85B9-48DF-843E-47D7600005E3}">
      <dgm:prSet/>
      <dgm:spPr/>
      <dgm:t>
        <a:bodyPr/>
        <a:lstStyle/>
        <a:p>
          <a:endParaRPr lang="en-US"/>
        </a:p>
      </dgm:t>
    </dgm:pt>
    <dgm:pt modelId="{37C316B4-DF9A-4243-A37B-64C1E34C2C54}" type="sibTrans" cxnId="{06C8B269-85B9-48DF-843E-47D7600005E3}">
      <dgm:prSet/>
      <dgm:spPr/>
      <dgm:t>
        <a:bodyPr/>
        <a:lstStyle/>
        <a:p>
          <a:endParaRPr lang="en-US"/>
        </a:p>
      </dgm:t>
    </dgm:pt>
    <dgm:pt modelId="{74D7EF72-9657-45B0-9BF4-A782374F48DF}">
      <dgm:prSet/>
      <dgm:spPr/>
      <dgm:t>
        <a:bodyPr/>
        <a:lstStyle/>
        <a:p>
          <a:r>
            <a:rPr lang="en-US" b="0"/>
            <a:t>Somali</a:t>
          </a:r>
          <a:endParaRPr lang="en-US"/>
        </a:p>
      </dgm:t>
    </dgm:pt>
    <dgm:pt modelId="{E29D963F-40AD-412B-BD52-FAF729929120}" type="parTrans" cxnId="{64B56AEE-A78C-4B70-8F65-DDAE82E26003}">
      <dgm:prSet/>
      <dgm:spPr/>
      <dgm:t>
        <a:bodyPr/>
        <a:lstStyle/>
        <a:p>
          <a:endParaRPr lang="en-US"/>
        </a:p>
      </dgm:t>
    </dgm:pt>
    <dgm:pt modelId="{26DCEA54-A8B8-49DC-A73E-8B15B2F0768A}" type="sibTrans" cxnId="{64B56AEE-A78C-4B70-8F65-DDAE82E26003}">
      <dgm:prSet/>
      <dgm:spPr/>
      <dgm:t>
        <a:bodyPr/>
        <a:lstStyle/>
        <a:p>
          <a:endParaRPr lang="en-US"/>
        </a:p>
      </dgm:t>
    </dgm:pt>
    <dgm:pt modelId="{F0A9B437-321A-41FE-A4A1-A56EB208E7B3}">
      <dgm:prSet/>
      <dgm:spPr/>
      <dgm:t>
        <a:bodyPr/>
        <a:lstStyle/>
        <a:p>
          <a:r>
            <a:rPr lang="en-US" b="0"/>
            <a:t>Tagalog</a:t>
          </a:r>
          <a:endParaRPr lang="en-US"/>
        </a:p>
      </dgm:t>
    </dgm:pt>
    <dgm:pt modelId="{A6CAA750-419F-4C5C-83C1-124E5005359C}" type="parTrans" cxnId="{0635D781-9C90-49FF-B01D-EFA01C62F16B}">
      <dgm:prSet/>
      <dgm:spPr/>
      <dgm:t>
        <a:bodyPr/>
        <a:lstStyle/>
        <a:p>
          <a:endParaRPr lang="en-US"/>
        </a:p>
      </dgm:t>
    </dgm:pt>
    <dgm:pt modelId="{983DE386-96C7-4E00-BAED-7B4F3B01A3B9}" type="sibTrans" cxnId="{0635D781-9C90-49FF-B01D-EFA01C62F16B}">
      <dgm:prSet/>
      <dgm:spPr/>
      <dgm:t>
        <a:bodyPr/>
        <a:lstStyle/>
        <a:p>
          <a:endParaRPr lang="en-US"/>
        </a:p>
      </dgm:t>
    </dgm:pt>
    <dgm:pt modelId="{1A15D4C0-B603-4DF5-8020-9962A3B66FB7}">
      <dgm:prSet/>
      <dgm:spPr/>
      <dgm:t>
        <a:bodyPr/>
        <a:lstStyle/>
        <a:p>
          <a:r>
            <a:rPr lang="en-US" b="0"/>
            <a:t>Thai</a:t>
          </a:r>
          <a:endParaRPr lang="en-US"/>
        </a:p>
      </dgm:t>
    </dgm:pt>
    <dgm:pt modelId="{193BE213-00E0-4008-A65D-5149D0D01DE8}" type="parTrans" cxnId="{69EED71D-02C7-4410-97DC-C3A5DB62C0B1}">
      <dgm:prSet/>
      <dgm:spPr/>
      <dgm:t>
        <a:bodyPr/>
        <a:lstStyle/>
        <a:p>
          <a:endParaRPr lang="en-US"/>
        </a:p>
      </dgm:t>
    </dgm:pt>
    <dgm:pt modelId="{D99CDDDB-3E43-4C75-9F02-481D38FDAFEF}" type="sibTrans" cxnId="{69EED71D-02C7-4410-97DC-C3A5DB62C0B1}">
      <dgm:prSet/>
      <dgm:spPr/>
      <dgm:t>
        <a:bodyPr/>
        <a:lstStyle/>
        <a:p>
          <a:endParaRPr lang="en-US"/>
        </a:p>
      </dgm:t>
    </dgm:pt>
    <dgm:pt modelId="{5037E736-568D-4B32-A3E6-886331CA1D53}">
      <dgm:prSet/>
      <dgm:spPr/>
      <dgm:t>
        <a:bodyPr/>
        <a:lstStyle/>
        <a:p>
          <a:r>
            <a:rPr lang="en-US" b="0"/>
            <a:t>Vietnamese</a:t>
          </a:r>
          <a:endParaRPr lang="en-US"/>
        </a:p>
      </dgm:t>
    </dgm:pt>
    <dgm:pt modelId="{6A783AE7-0FED-44D7-99E4-15422CBB2356}" type="parTrans" cxnId="{B90F0B8D-6FCE-4C7B-958B-384CA64774C1}">
      <dgm:prSet/>
      <dgm:spPr/>
      <dgm:t>
        <a:bodyPr/>
        <a:lstStyle/>
        <a:p>
          <a:endParaRPr lang="en-US"/>
        </a:p>
      </dgm:t>
    </dgm:pt>
    <dgm:pt modelId="{6382519F-BBBE-4601-B7AF-4B6828EC5893}" type="sibTrans" cxnId="{B90F0B8D-6FCE-4C7B-958B-384CA64774C1}">
      <dgm:prSet/>
      <dgm:spPr/>
      <dgm:t>
        <a:bodyPr/>
        <a:lstStyle/>
        <a:p>
          <a:endParaRPr lang="en-US"/>
        </a:p>
      </dgm:t>
    </dgm:pt>
    <dgm:pt modelId="{E078C489-7555-4FD3-927D-49B0B47021B8}" type="pres">
      <dgm:prSet presAssocID="{CA388FA0-8BB8-441C-8599-3E70351FEED5}" presName="diagram" presStyleCnt="0">
        <dgm:presLayoutVars>
          <dgm:dir/>
          <dgm:resizeHandles val="exact"/>
        </dgm:presLayoutVars>
      </dgm:prSet>
      <dgm:spPr/>
    </dgm:pt>
    <dgm:pt modelId="{C6AF95A3-090D-40CB-811B-797D1B180A8E}" type="pres">
      <dgm:prSet presAssocID="{7ED3B020-4BC9-452C-960B-0560F36110A9}" presName="node" presStyleLbl="node1" presStyleIdx="0" presStyleCnt="13">
        <dgm:presLayoutVars>
          <dgm:bulletEnabled val="1"/>
        </dgm:presLayoutVars>
      </dgm:prSet>
      <dgm:spPr/>
    </dgm:pt>
    <dgm:pt modelId="{AEAF3860-243A-4630-8000-0905759008DC}" type="pres">
      <dgm:prSet presAssocID="{74F4EEE3-91CE-4E3C-8EE8-08E5876A3023}" presName="sibTrans" presStyleCnt="0"/>
      <dgm:spPr/>
    </dgm:pt>
    <dgm:pt modelId="{19A9F092-0786-4F1C-B473-33D9441B465C}" type="pres">
      <dgm:prSet presAssocID="{5466CAD5-7100-4B4D-9C16-C0831886B277}" presName="node" presStyleLbl="node1" presStyleIdx="1" presStyleCnt="13">
        <dgm:presLayoutVars>
          <dgm:bulletEnabled val="1"/>
        </dgm:presLayoutVars>
      </dgm:prSet>
      <dgm:spPr/>
    </dgm:pt>
    <dgm:pt modelId="{F4F0A34A-6D6D-4543-A402-316D70192F3C}" type="pres">
      <dgm:prSet presAssocID="{EBA6391A-85D7-49FE-9B51-610A9AF0BB93}" presName="sibTrans" presStyleCnt="0"/>
      <dgm:spPr/>
    </dgm:pt>
    <dgm:pt modelId="{E65FF816-9881-484E-B116-7596C8CEFE30}" type="pres">
      <dgm:prSet presAssocID="{52D1590E-C194-41C0-9FA1-3726B960C730}" presName="node" presStyleLbl="node1" presStyleIdx="2" presStyleCnt="13">
        <dgm:presLayoutVars>
          <dgm:bulletEnabled val="1"/>
        </dgm:presLayoutVars>
      </dgm:prSet>
      <dgm:spPr/>
    </dgm:pt>
    <dgm:pt modelId="{4F5266DD-C6CC-4F15-BF08-175552ADBF9A}" type="pres">
      <dgm:prSet presAssocID="{D66EF6EE-8B2B-41DA-92A2-B38A7B8AC79D}" presName="sibTrans" presStyleCnt="0"/>
      <dgm:spPr/>
    </dgm:pt>
    <dgm:pt modelId="{60385EFF-43B6-4702-8B8F-3CFF7F1A1E2B}" type="pres">
      <dgm:prSet presAssocID="{26BEE5D8-C7B8-4851-85C7-E2F0555CAEF0}" presName="node" presStyleLbl="node1" presStyleIdx="3" presStyleCnt="13">
        <dgm:presLayoutVars>
          <dgm:bulletEnabled val="1"/>
        </dgm:presLayoutVars>
      </dgm:prSet>
      <dgm:spPr/>
    </dgm:pt>
    <dgm:pt modelId="{F775EDE7-A0B6-4ABA-A2C4-1FE9C1B93108}" type="pres">
      <dgm:prSet presAssocID="{D5464D08-1071-496C-9183-F4BDE4839F00}" presName="sibTrans" presStyleCnt="0"/>
      <dgm:spPr/>
    </dgm:pt>
    <dgm:pt modelId="{35CEB67A-41A8-4C3D-8A5F-AEADBB4A725D}" type="pres">
      <dgm:prSet presAssocID="{B3378ECB-9191-41BF-BF37-5A2EB46F986F}" presName="node" presStyleLbl="node1" presStyleIdx="4" presStyleCnt="13">
        <dgm:presLayoutVars>
          <dgm:bulletEnabled val="1"/>
        </dgm:presLayoutVars>
      </dgm:prSet>
      <dgm:spPr/>
    </dgm:pt>
    <dgm:pt modelId="{E6D03C7A-7DDF-478E-8CD1-E15CA8994FDF}" type="pres">
      <dgm:prSet presAssocID="{152ED540-A4C2-4C12-A534-04F774F10111}" presName="sibTrans" presStyleCnt="0"/>
      <dgm:spPr/>
    </dgm:pt>
    <dgm:pt modelId="{252D4C83-0DD1-4A9D-B257-9D37CFD5173D}" type="pres">
      <dgm:prSet presAssocID="{0330AABE-F5C8-4DEF-AF3F-6C9670E7D5B7}" presName="node" presStyleLbl="node1" presStyleIdx="5" presStyleCnt="13">
        <dgm:presLayoutVars>
          <dgm:bulletEnabled val="1"/>
        </dgm:presLayoutVars>
      </dgm:prSet>
      <dgm:spPr/>
    </dgm:pt>
    <dgm:pt modelId="{13F1F505-C4E3-4AFC-9014-2A987C03CE76}" type="pres">
      <dgm:prSet presAssocID="{74709034-1AF1-462D-B924-7C0693673601}" presName="sibTrans" presStyleCnt="0"/>
      <dgm:spPr/>
    </dgm:pt>
    <dgm:pt modelId="{8262723A-97E3-46AC-B815-E50F1393103F}" type="pres">
      <dgm:prSet presAssocID="{30E65057-91D9-47A2-98D7-DA26E5C30CA5}" presName="node" presStyleLbl="node1" presStyleIdx="6" presStyleCnt="13">
        <dgm:presLayoutVars>
          <dgm:bulletEnabled val="1"/>
        </dgm:presLayoutVars>
      </dgm:prSet>
      <dgm:spPr/>
    </dgm:pt>
    <dgm:pt modelId="{A16256DC-3203-46B0-971D-63F55605F4A8}" type="pres">
      <dgm:prSet presAssocID="{C3895490-DAA4-4F75-B92B-B47A7D51D3AD}" presName="sibTrans" presStyleCnt="0"/>
      <dgm:spPr/>
    </dgm:pt>
    <dgm:pt modelId="{0DD25EB9-C426-4294-A568-4D6FD0EB4518}" type="pres">
      <dgm:prSet presAssocID="{7F880C65-E0E9-407C-8718-EACE17B20F36}" presName="node" presStyleLbl="node1" presStyleIdx="7" presStyleCnt="13">
        <dgm:presLayoutVars>
          <dgm:bulletEnabled val="1"/>
        </dgm:presLayoutVars>
      </dgm:prSet>
      <dgm:spPr/>
    </dgm:pt>
    <dgm:pt modelId="{B7BBF2A1-7AD9-4E65-824F-EFBE5F706F67}" type="pres">
      <dgm:prSet presAssocID="{4371330E-A942-4F9D-A359-F47C4CCCA30D}" presName="sibTrans" presStyleCnt="0"/>
      <dgm:spPr/>
    </dgm:pt>
    <dgm:pt modelId="{08973114-3EC7-455F-BFBC-19C6984BACF1}" type="pres">
      <dgm:prSet presAssocID="{D759A823-C950-491E-96CE-7D7F173ACFEA}" presName="node" presStyleLbl="node1" presStyleIdx="8" presStyleCnt="13">
        <dgm:presLayoutVars>
          <dgm:bulletEnabled val="1"/>
        </dgm:presLayoutVars>
      </dgm:prSet>
      <dgm:spPr/>
    </dgm:pt>
    <dgm:pt modelId="{8ABBA612-9A4C-46F7-A726-FB0DB7D6F893}" type="pres">
      <dgm:prSet presAssocID="{37C316B4-DF9A-4243-A37B-64C1E34C2C54}" presName="sibTrans" presStyleCnt="0"/>
      <dgm:spPr/>
    </dgm:pt>
    <dgm:pt modelId="{67E4ADA0-A722-4505-AE54-5F6D487A7727}" type="pres">
      <dgm:prSet presAssocID="{74D7EF72-9657-45B0-9BF4-A782374F48DF}" presName="node" presStyleLbl="node1" presStyleIdx="9" presStyleCnt="13">
        <dgm:presLayoutVars>
          <dgm:bulletEnabled val="1"/>
        </dgm:presLayoutVars>
      </dgm:prSet>
      <dgm:spPr/>
    </dgm:pt>
    <dgm:pt modelId="{611E3256-04BA-4724-9ABA-79A7D1D016CE}" type="pres">
      <dgm:prSet presAssocID="{26DCEA54-A8B8-49DC-A73E-8B15B2F0768A}" presName="sibTrans" presStyleCnt="0"/>
      <dgm:spPr/>
    </dgm:pt>
    <dgm:pt modelId="{44EBED15-84F5-42B6-9A68-2332CE5B9EFF}" type="pres">
      <dgm:prSet presAssocID="{F0A9B437-321A-41FE-A4A1-A56EB208E7B3}" presName="node" presStyleLbl="node1" presStyleIdx="10" presStyleCnt="13">
        <dgm:presLayoutVars>
          <dgm:bulletEnabled val="1"/>
        </dgm:presLayoutVars>
      </dgm:prSet>
      <dgm:spPr/>
    </dgm:pt>
    <dgm:pt modelId="{605FA2C8-20B7-47CD-9F1D-2B2699F98775}" type="pres">
      <dgm:prSet presAssocID="{983DE386-96C7-4E00-BAED-7B4F3B01A3B9}" presName="sibTrans" presStyleCnt="0"/>
      <dgm:spPr/>
    </dgm:pt>
    <dgm:pt modelId="{1A45E13A-663D-4BD1-9F41-B4190A17EEEF}" type="pres">
      <dgm:prSet presAssocID="{1A15D4C0-B603-4DF5-8020-9962A3B66FB7}" presName="node" presStyleLbl="node1" presStyleIdx="11" presStyleCnt="13">
        <dgm:presLayoutVars>
          <dgm:bulletEnabled val="1"/>
        </dgm:presLayoutVars>
      </dgm:prSet>
      <dgm:spPr/>
    </dgm:pt>
    <dgm:pt modelId="{F18C6221-5798-49A5-A210-AFC55E8084D0}" type="pres">
      <dgm:prSet presAssocID="{D99CDDDB-3E43-4C75-9F02-481D38FDAFEF}" presName="sibTrans" presStyleCnt="0"/>
      <dgm:spPr/>
    </dgm:pt>
    <dgm:pt modelId="{9C1C1889-FC0A-4FF9-8BA6-E9E3789D36F2}" type="pres">
      <dgm:prSet presAssocID="{5037E736-568D-4B32-A3E6-886331CA1D53}" presName="node" presStyleLbl="node1" presStyleIdx="12" presStyleCnt="13">
        <dgm:presLayoutVars>
          <dgm:bulletEnabled val="1"/>
        </dgm:presLayoutVars>
      </dgm:prSet>
      <dgm:spPr/>
    </dgm:pt>
  </dgm:ptLst>
  <dgm:cxnLst>
    <dgm:cxn modelId="{35C02504-EBC4-45F4-A161-7EF550A224FA}" type="presOf" srcId="{26BEE5D8-C7B8-4851-85C7-E2F0555CAEF0}" destId="{60385EFF-43B6-4702-8B8F-3CFF7F1A1E2B}" srcOrd="0" destOrd="0" presId="urn:microsoft.com/office/officeart/2005/8/layout/default"/>
    <dgm:cxn modelId="{A6CCCD0A-4F96-4D96-9415-59B2533FA885}" type="presOf" srcId="{52D1590E-C194-41C0-9FA1-3726B960C730}" destId="{E65FF816-9881-484E-B116-7596C8CEFE30}" srcOrd="0" destOrd="0" presId="urn:microsoft.com/office/officeart/2005/8/layout/default"/>
    <dgm:cxn modelId="{69EED71D-02C7-4410-97DC-C3A5DB62C0B1}" srcId="{CA388FA0-8BB8-441C-8599-3E70351FEED5}" destId="{1A15D4C0-B603-4DF5-8020-9962A3B66FB7}" srcOrd="11" destOrd="0" parTransId="{193BE213-00E0-4008-A65D-5149D0D01DE8}" sibTransId="{D99CDDDB-3E43-4C75-9F02-481D38FDAFEF}"/>
    <dgm:cxn modelId="{CD9F6420-5747-4E77-829E-B07D8AC455DA}" type="presOf" srcId="{74D7EF72-9657-45B0-9BF4-A782374F48DF}" destId="{67E4ADA0-A722-4505-AE54-5F6D487A7727}" srcOrd="0" destOrd="0" presId="urn:microsoft.com/office/officeart/2005/8/layout/default"/>
    <dgm:cxn modelId="{4BA40A31-1CC9-46E2-80C1-85DEF7D550E8}" srcId="{CA388FA0-8BB8-441C-8599-3E70351FEED5}" destId="{7ED3B020-4BC9-452C-960B-0560F36110A9}" srcOrd="0" destOrd="0" parTransId="{D4C648DE-AF56-45AA-B981-8679BD71437A}" sibTransId="{74F4EEE3-91CE-4E3C-8EE8-08E5876A3023}"/>
    <dgm:cxn modelId="{7733E140-9FFD-4637-A675-800C279A9237}" type="presOf" srcId="{F0A9B437-321A-41FE-A4A1-A56EB208E7B3}" destId="{44EBED15-84F5-42B6-9A68-2332CE5B9EFF}" srcOrd="0" destOrd="0" presId="urn:microsoft.com/office/officeart/2005/8/layout/default"/>
    <dgm:cxn modelId="{565B555D-6B67-4A0D-AC63-AC74D8458817}" srcId="{CA388FA0-8BB8-441C-8599-3E70351FEED5}" destId="{30E65057-91D9-47A2-98D7-DA26E5C30CA5}" srcOrd="6" destOrd="0" parTransId="{F35E4607-899D-455B-B1C3-52070C35E781}" sibTransId="{C3895490-DAA4-4F75-B92B-B47A7D51D3AD}"/>
    <dgm:cxn modelId="{1D1D0942-B738-4F06-B5DF-F0843EAC6C7E}" type="presOf" srcId="{D759A823-C950-491E-96CE-7D7F173ACFEA}" destId="{08973114-3EC7-455F-BFBC-19C6984BACF1}" srcOrd="0" destOrd="0" presId="urn:microsoft.com/office/officeart/2005/8/layout/default"/>
    <dgm:cxn modelId="{31807962-3074-4A37-BFA8-366A4B9ABFA0}" type="presOf" srcId="{5037E736-568D-4B32-A3E6-886331CA1D53}" destId="{9C1C1889-FC0A-4FF9-8BA6-E9E3789D36F2}" srcOrd="0" destOrd="0" presId="urn:microsoft.com/office/officeart/2005/8/layout/default"/>
    <dgm:cxn modelId="{55664945-AE8D-472D-A81C-99F2E41FEF61}" srcId="{CA388FA0-8BB8-441C-8599-3E70351FEED5}" destId="{7F880C65-E0E9-407C-8718-EACE17B20F36}" srcOrd="7" destOrd="0" parTransId="{8437F68A-6F0B-411F-9111-D5D955F86CBA}" sibTransId="{4371330E-A942-4F9D-A359-F47C4CCCA30D}"/>
    <dgm:cxn modelId="{55D32D69-0EF5-4748-873C-1ADCD98425A3}" srcId="{CA388FA0-8BB8-441C-8599-3E70351FEED5}" destId="{B3378ECB-9191-41BF-BF37-5A2EB46F986F}" srcOrd="4" destOrd="0" parTransId="{3ED1A157-787F-4048-A047-21F9AC958FDC}" sibTransId="{152ED540-A4C2-4C12-A534-04F774F10111}"/>
    <dgm:cxn modelId="{06C8B269-85B9-48DF-843E-47D7600005E3}" srcId="{CA388FA0-8BB8-441C-8599-3E70351FEED5}" destId="{D759A823-C950-491E-96CE-7D7F173ACFEA}" srcOrd="8" destOrd="0" parTransId="{C6A7FB22-1140-4DE6-9DFD-0F4D7E3943B3}" sibTransId="{37C316B4-DF9A-4243-A37B-64C1E34C2C54}"/>
    <dgm:cxn modelId="{0635D781-9C90-49FF-B01D-EFA01C62F16B}" srcId="{CA388FA0-8BB8-441C-8599-3E70351FEED5}" destId="{F0A9B437-321A-41FE-A4A1-A56EB208E7B3}" srcOrd="10" destOrd="0" parTransId="{A6CAA750-419F-4C5C-83C1-124E5005359C}" sibTransId="{983DE386-96C7-4E00-BAED-7B4F3B01A3B9}"/>
    <dgm:cxn modelId="{0FD66385-C523-4F27-B1A7-D5DD5D8C58C0}" type="presOf" srcId="{1A15D4C0-B603-4DF5-8020-9962A3B66FB7}" destId="{1A45E13A-663D-4BD1-9F41-B4190A17EEEF}" srcOrd="0" destOrd="0" presId="urn:microsoft.com/office/officeart/2005/8/layout/default"/>
    <dgm:cxn modelId="{082C3589-266E-4AF0-8304-C9233F08B434}" type="presOf" srcId="{7ED3B020-4BC9-452C-960B-0560F36110A9}" destId="{C6AF95A3-090D-40CB-811B-797D1B180A8E}" srcOrd="0" destOrd="0" presId="urn:microsoft.com/office/officeart/2005/8/layout/default"/>
    <dgm:cxn modelId="{B90F0B8D-6FCE-4C7B-958B-384CA64774C1}" srcId="{CA388FA0-8BB8-441C-8599-3E70351FEED5}" destId="{5037E736-568D-4B32-A3E6-886331CA1D53}" srcOrd="12" destOrd="0" parTransId="{6A783AE7-0FED-44D7-99E4-15422CBB2356}" sibTransId="{6382519F-BBBE-4601-B7AF-4B6828EC5893}"/>
    <dgm:cxn modelId="{122970A1-F870-48ED-ACF9-D9FB6328DA55}" type="presOf" srcId="{30E65057-91D9-47A2-98D7-DA26E5C30CA5}" destId="{8262723A-97E3-46AC-B815-E50F1393103F}" srcOrd="0" destOrd="0" presId="urn:microsoft.com/office/officeart/2005/8/layout/default"/>
    <dgm:cxn modelId="{3AE111A4-3872-4B16-AC7C-5788A96F5D81}" type="presOf" srcId="{7F880C65-E0E9-407C-8718-EACE17B20F36}" destId="{0DD25EB9-C426-4294-A568-4D6FD0EB4518}" srcOrd="0" destOrd="0" presId="urn:microsoft.com/office/officeart/2005/8/layout/default"/>
    <dgm:cxn modelId="{DC8823AF-9AD5-4676-86DB-7E425B219150}" type="presOf" srcId="{CA388FA0-8BB8-441C-8599-3E70351FEED5}" destId="{E078C489-7555-4FD3-927D-49B0B47021B8}" srcOrd="0" destOrd="0" presId="urn:microsoft.com/office/officeart/2005/8/layout/default"/>
    <dgm:cxn modelId="{23785DB3-90EA-4753-9AC8-340956C3A2CD}" srcId="{CA388FA0-8BB8-441C-8599-3E70351FEED5}" destId="{5466CAD5-7100-4B4D-9C16-C0831886B277}" srcOrd="1" destOrd="0" parTransId="{A2063A1B-0433-450C-98B6-B806D8FD8923}" sibTransId="{EBA6391A-85D7-49FE-9B51-610A9AF0BB93}"/>
    <dgm:cxn modelId="{419AE5B5-1CDE-4658-A8ED-AC21B9B55C25}" srcId="{CA388FA0-8BB8-441C-8599-3E70351FEED5}" destId="{26BEE5D8-C7B8-4851-85C7-E2F0555CAEF0}" srcOrd="3" destOrd="0" parTransId="{227C63C4-6FBB-43DB-9E5A-B87768529A2F}" sibTransId="{D5464D08-1071-496C-9183-F4BDE4839F00}"/>
    <dgm:cxn modelId="{F3AF8FC7-4980-4500-A330-939C832260D2}" type="presOf" srcId="{B3378ECB-9191-41BF-BF37-5A2EB46F986F}" destId="{35CEB67A-41A8-4C3D-8A5F-AEADBB4A725D}" srcOrd="0" destOrd="0" presId="urn:microsoft.com/office/officeart/2005/8/layout/default"/>
    <dgm:cxn modelId="{185F5BCC-90EA-44B9-A889-A2623B25594D}" type="presOf" srcId="{5466CAD5-7100-4B4D-9C16-C0831886B277}" destId="{19A9F092-0786-4F1C-B473-33D9441B465C}" srcOrd="0" destOrd="0" presId="urn:microsoft.com/office/officeart/2005/8/layout/default"/>
    <dgm:cxn modelId="{EC780DD1-ED26-48E1-9AE6-8F070164094B}" srcId="{CA388FA0-8BB8-441C-8599-3E70351FEED5}" destId="{0330AABE-F5C8-4DEF-AF3F-6C9670E7D5B7}" srcOrd="5" destOrd="0" parTransId="{1E574E68-B4CC-4FE3-B0BF-4BB834CCF963}" sibTransId="{74709034-1AF1-462D-B924-7C0693673601}"/>
    <dgm:cxn modelId="{B84514D5-1D12-46A8-AC1A-18EC0F792B89}" srcId="{CA388FA0-8BB8-441C-8599-3E70351FEED5}" destId="{52D1590E-C194-41C0-9FA1-3726B960C730}" srcOrd="2" destOrd="0" parTransId="{3EEE8DBD-E662-42A4-9F91-B8DADB160774}" sibTransId="{D66EF6EE-8B2B-41DA-92A2-B38A7B8AC79D}"/>
    <dgm:cxn modelId="{D353C6D9-230F-4041-8766-49FAB0CEE376}" type="presOf" srcId="{0330AABE-F5C8-4DEF-AF3F-6C9670E7D5B7}" destId="{252D4C83-0DD1-4A9D-B257-9D37CFD5173D}" srcOrd="0" destOrd="0" presId="urn:microsoft.com/office/officeart/2005/8/layout/default"/>
    <dgm:cxn modelId="{64B56AEE-A78C-4B70-8F65-DDAE82E26003}" srcId="{CA388FA0-8BB8-441C-8599-3E70351FEED5}" destId="{74D7EF72-9657-45B0-9BF4-A782374F48DF}" srcOrd="9" destOrd="0" parTransId="{E29D963F-40AD-412B-BD52-FAF729929120}" sibTransId="{26DCEA54-A8B8-49DC-A73E-8B15B2F0768A}"/>
    <dgm:cxn modelId="{6ABEAE13-71A2-4168-A5AA-A1A7E7A9E96C}" type="presParOf" srcId="{E078C489-7555-4FD3-927D-49B0B47021B8}" destId="{C6AF95A3-090D-40CB-811B-797D1B180A8E}" srcOrd="0" destOrd="0" presId="urn:microsoft.com/office/officeart/2005/8/layout/default"/>
    <dgm:cxn modelId="{1E313C69-5F39-48BB-AD39-3D267CFABE4E}" type="presParOf" srcId="{E078C489-7555-4FD3-927D-49B0B47021B8}" destId="{AEAF3860-243A-4630-8000-0905759008DC}" srcOrd="1" destOrd="0" presId="urn:microsoft.com/office/officeart/2005/8/layout/default"/>
    <dgm:cxn modelId="{49D39BB7-CA21-4913-A5BE-4BA0008252EB}" type="presParOf" srcId="{E078C489-7555-4FD3-927D-49B0B47021B8}" destId="{19A9F092-0786-4F1C-B473-33D9441B465C}" srcOrd="2" destOrd="0" presId="urn:microsoft.com/office/officeart/2005/8/layout/default"/>
    <dgm:cxn modelId="{5AFA5C04-BE2D-4D80-90DD-D535B6D507DB}" type="presParOf" srcId="{E078C489-7555-4FD3-927D-49B0B47021B8}" destId="{F4F0A34A-6D6D-4543-A402-316D70192F3C}" srcOrd="3" destOrd="0" presId="urn:microsoft.com/office/officeart/2005/8/layout/default"/>
    <dgm:cxn modelId="{05CA66BD-7124-4985-8936-43EA135C3E2B}" type="presParOf" srcId="{E078C489-7555-4FD3-927D-49B0B47021B8}" destId="{E65FF816-9881-484E-B116-7596C8CEFE30}" srcOrd="4" destOrd="0" presId="urn:microsoft.com/office/officeart/2005/8/layout/default"/>
    <dgm:cxn modelId="{8D8F1A4D-FF6C-4003-9038-9FC73364D3F2}" type="presParOf" srcId="{E078C489-7555-4FD3-927D-49B0B47021B8}" destId="{4F5266DD-C6CC-4F15-BF08-175552ADBF9A}" srcOrd="5" destOrd="0" presId="urn:microsoft.com/office/officeart/2005/8/layout/default"/>
    <dgm:cxn modelId="{DC495CEE-31F0-46BF-B75A-6C39024D00C8}" type="presParOf" srcId="{E078C489-7555-4FD3-927D-49B0B47021B8}" destId="{60385EFF-43B6-4702-8B8F-3CFF7F1A1E2B}" srcOrd="6" destOrd="0" presId="urn:microsoft.com/office/officeart/2005/8/layout/default"/>
    <dgm:cxn modelId="{4E80EF01-B067-4958-B3CF-519F1E1063FC}" type="presParOf" srcId="{E078C489-7555-4FD3-927D-49B0B47021B8}" destId="{F775EDE7-A0B6-4ABA-A2C4-1FE9C1B93108}" srcOrd="7" destOrd="0" presId="urn:microsoft.com/office/officeart/2005/8/layout/default"/>
    <dgm:cxn modelId="{8ED317DE-1B14-4020-94B7-9179DF41635F}" type="presParOf" srcId="{E078C489-7555-4FD3-927D-49B0B47021B8}" destId="{35CEB67A-41A8-4C3D-8A5F-AEADBB4A725D}" srcOrd="8" destOrd="0" presId="urn:microsoft.com/office/officeart/2005/8/layout/default"/>
    <dgm:cxn modelId="{1D20BF4B-82BE-4E12-8663-B2D43B200C13}" type="presParOf" srcId="{E078C489-7555-4FD3-927D-49B0B47021B8}" destId="{E6D03C7A-7DDF-478E-8CD1-E15CA8994FDF}" srcOrd="9" destOrd="0" presId="urn:microsoft.com/office/officeart/2005/8/layout/default"/>
    <dgm:cxn modelId="{819B6272-4E8D-4DB3-A5F1-AAC0B13A8E6F}" type="presParOf" srcId="{E078C489-7555-4FD3-927D-49B0B47021B8}" destId="{252D4C83-0DD1-4A9D-B257-9D37CFD5173D}" srcOrd="10" destOrd="0" presId="urn:microsoft.com/office/officeart/2005/8/layout/default"/>
    <dgm:cxn modelId="{54F7A9D4-F997-4CFA-BD59-066497D1E2AB}" type="presParOf" srcId="{E078C489-7555-4FD3-927D-49B0B47021B8}" destId="{13F1F505-C4E3-4AFC-9014-2A987C03CE76}" srcOrd="11" destOrd="0" presId="urn:microsoft.com/office/officeart/2005/8/layout/default"/>
    <dgm:cxn modelId="{76611730-5BCB-4BA8-A095-57BB6135C3B6}" type="presParOf" srcId="{E078C489-7555-4FD3-927D-49B0B47021B8}" destId="{8262723A-97E3-46AC-B815-E50F1393103F}" srcOrd="12" destOrd="0" presId="urn:microsoft.com/office/officeart/2005/8/layout/default"/>
    <dgm:cxn modelId="{BBE6698F-CEEC-4348-A034-2DF55BD27A27}" type="presParOf" srcId="{E078C489-7555-4FD3-927D-49B0B47021B8}" destId="{A16256DC-3203-46B0-971D-63F55605F4A8}" srcOrd="13" destOrd="0" presId="urn:microsoft.com/office/officeart/2005/8/layout/default"/>
    <dgm:cxn modelId="{26B4AFBC-A9E6-440D-B37D-F65BE0FA363A}" type="presParOf" srcId="{E078C489-7555-4FD3-927D-49B0B47021B8}" destId="{0DD25EB9-C426-4294-A568-4D6FD0EB4518}" srcOrd="14" destOrd="0" presId="urn:microsoft.com/office/officeart/2005/8/layout/default"/>
    <dgm:cxn modelId="{0E739998-5ACA-4F70-9BE3-3A9DF598B5E6}" type="presParOf" srcId="{E078C489-7555-4FD3-927D-49B0B47021B8}" destId="{B7BBF2A1-7AD9-4E65-824F-EFBE5F706F67}" srcOrd="15" destOrd="0" presId="urn:microsoft.com/office/officeart/2005/8/layout/default"/>
    <dgm:cxn modelId="{FAB7C9D3-D488-4EC1-BF07-B5A4AC157F51}" type="presParOf" srcId="{E078C489-7555-4FD3-927D-49B0B47021B8}" destId="{08973114-3EC7-455F-BFBC-19C6984BACF1}" srcOrd="16" destOrd="0" presId="urn:microsoft.com/office/officeart/2005/8/layout/default"/>
    <dgm:cxn modelId="{9A221CC3-BC41-4A73-8D5D-F3BCEB121F1B}" type="presParOf" srcId="{E078C489-7555-4FD3-927D-49B0B47021B8}" destId="{8ABBA612-9A4C-46F7-A726-FB0DB7D6F893}" srcOrd="17" destOrd="0" presId="urn:microsoft.com/office/officeart/2005/8/layout/default"/>
    <dgm:cxn modelId="{C021A11E-1FAC-402A-B90F-4F78672B4CA2}" type="presParOf" srcId="{E078C489-7555-4FD3-927D-49B0B47021B8}" destId="{67E4ADA0-A722-4505-AE54-5F6D487A7727}" srcOrd="18" destOrd="0" presId="urn:microsoft.com/office/officeart/2005/8/layout/default"/>
    <dgm:cxn modelId="{1443D2A1-C04F-4D09-8915-E651767C5835}" type="presParOf" srcId="{E078C489-7555-4FD3-927D-49B0B47021B8}" destId="{611E3256-04BA-4724-9ABA-79A7D1D016CE}" srcOrd="19" destOrd="0" presId="urn:microsoft.com/office/officeart/2005/8/layout/default"/>
    <dgm:cxn modelId="{E2ADD665-BB8B-4241-A732-C42573F15498}" type="presParOf" srcId="{E078C489-7555-4FD3-927D-49B0B47021B8}" destId="{44EBED15-84F5-42B6-9A68-2332CE5B9EFF}" srcOrd="20" destOrd="0" presId="urn:microsoft.com/office/officeart/2005/8/layout/default"/>
    <dgm:cxn modelId="{3FA82C72-A296-4890-A2BB-F5910FF492FF}" type="presParOf" srcId="{E078C489-7555-4FD3-927D-49B0B47021B8}" destId="{605FA2C8-20B7-47CD-9F1D-2B2699F98775}" srcOrd="21" destOrd="0" presId="urn:microsoft.com/office/officeart/2005/8/layout/default"/>
    <dgm:cxn modelId="{1EBDA3B1-E04A-4F2F-A9C2-8FED62C4643F}" type="presParOf" srcId="{E078C489-7555-4FD3-927D-49B0B47021B8}" destId="{1A45E13A-663D-4BD1-9F41-B4190A17EEEF}" srcOrd="22" destOrd="0" presId="urn:microsoft.com/office/officeart/2005/8/layout/default"/>
    <dgm:cxn modelId="{61535A4C-31B0-4C4B-A1C2-09C44B3BBFB8}" type="presParOf" srcId="{E078C489-7555-4FD3-927D-49B0B47021B8}" destId="{F18C6221-5798-49A5-A210-AFC55E8084D0}" srcOrd="23" destOrd="0" presId="urn:microsoft.com/office/officeart/2005/8/layout/default"/>
    <dgm:cxn modelId="{7933BF41-2049-4291-9773-F710FD4A2F95}" type="presParOf" srcId="{E078C489-7555-4FD3-927D-49B0B47021B8}" destId="{9C1C1889-FC0A-4FF9-8BA6-E9E3789D36F2}"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529548-9358-45D2-A661-775096E721D1}" type="doc">
      <dgm:prSet loTypeId="urn:microsoft.com/office/officeart/2005/8/layout/bProcess2" loCatId="process" qsTypeId="urn:microsoft.com/office/officeart/2005/8/quickstyle/simple4" qsCatId="simple" csTypeId="urn:microsoft.com/office/officeart/2005/8/colors/accent6_2" csCatId="accent6" phldr="1"/>
      <dgm:spPr/>
      <dgm:t>
        <a:bodyPr/>
        <a:lstStyle/>
        <a:p>
          <a:endParaRPr lang="en-US"/>
        </a:p>
      </dgm:t>
    </dgm:pt>
    <dgm:pt modelId="{F580C2AB-16BB-40F7-864D-4157B7A0CD8E}">
      <dgm:prSet/>
      <dgm:spPr/>
      <dgm:t>
        <a:bodyPr/>
        <a:lstStyle/>
        <a:p>
          <a:r>
            <a:rPr lang="en-US" b="0" dirty="0"/>
            <a:t>PEARS Program Activity IDs are how we identify the DE received</a:t>
          </a:r>
          <a:endParaRPr lang="en-US" dirty="0"/>
        </a:p>
      </dgm:t>
    </dgm:pt>
    <dgm:pt modelId="{E76A5F5B-E9A8-490F-8232-16521DAA6258}" type="parTrans" cxnId="{CAD90472-3565-4DC1-ABBC-10DE79683D8E}">
      <dgm:prSet/>
      <dgm:spPr/>
      <dgm:t>
        <a:bodyPr/>
        <a:lstStyle/>
        <a:p>
          <a:endParaRPr lang="en-US"/>
        </a:p>
      </dgm:t>
    </dgm:pt>
    <dgm:pt modelId="{F18E559C-D3E9-486F-A76D-704569DEABB6}" type="sibTrans" cxnId="{CAD90472-3565-4DC1-ABBC-10DE79683D8E}">
      <dgm:prSet/>
      <dgm:spPr/>
      <dgm:t>
        <a:bodyPr/>
        <a:lstStyle/>
        <a:p>
          <a:endParaRPr lang="en-US"/>
        </a:p>
      </dgm:t>
    </dgm:pt>
    <dgm:pt modelId="{D39F32D0-AF6C-45A3-9735-96A41DC19802}">
      <dgm:prSet/>
      <dgm:spPr/>
      <dgm:t>
        <a:bodyPr/>
        <a:lstStyle/>
        <a:p>
          <a:r>
            <a:rPr lang="en-US" b="0" dirty="0"/>
            <a:t>To match pre/post, the same Program Activity ID must be used</a:t>
          </a:r>
          <a:endParaRPr lang="en-US" dirty="0"/>
        </a:p>
      </dgm:t>
    </dgm:pt>
    <dgm:pt modelId="{8DB65E41-4BB3-438A-916F-3E0AB3B7C5E8}" type="parTrans" cxnId="{01EDAD42-69DE-43B6-BEEB-460257A55125}">
      <dgm:prSet/>
      <dgm:spPr/>
      <dgm:t>
        <a:bodyPr/>
        <a:lstStyle/>
        <a:p>
          <a:endParaRPr lang="en-US"/>
        </a:p>
      </dgm:t>
    </dgm:pt>
    <dgm:pt modelId="{F5018DFE-0667-4BAC-9FDC-D6DF906FC6CA}" type="sibTrans" cxnId="{01EDAD42-69DE-43B6-BEEB-460257A55125}">
      <dgm:prSet/>
      <dgm:spPr/>
      <dgm:t>
        <a:bodyPr/>
        <a:lstStyle/>
        <a:p>
          <a:endParaRPr lang="en-US"/>
        </a:p>
      </dgm:t>
    </dgm:pt>
    <dgm:pt modelId="{558E32C9-34DB-4820-AAB0-017E9E9290C0}">
      <dgm:prSet/>
      <dgm:spPr/>
      <dgm:t>
        <a:bodyPr/>
        <a:lstStyle/>
        <a:p>
          <a:r>
            <a:rPr lang="en-US" b="0" dirty="0"/>
            <a:t>All series-based DE should be entered under a single Program Activity ID</a:t>
          </a:r>
          <a:endParaRPr lang="en-US" dirty="0"/>
        </a:p>
      </dgm:t>
    </dgm:pt>
    <dgm:pt modelId="{846294D5-E30A-4645-A136-1E245F6CDC5F}" type="parTrans" cxnId="{BC44AADA-AD8F-44A8-8EDE-17869DC8E140}">
      <dgm:prSet/>
      <dgm:spPr/>
      <dgm:t>
        <a:bodyPr/>
        <a:lstStyle/>
        <a:p>
          <a:endParaRPr lang="en-US"/>
        </a:p>
      </dgm:t>
    </dgm:pt>
    <dgm:pt modelId="{C4CDE45C-6C1C-4116-8618-6BF10254FD3F}" type="sibTrans" cxnId="{BC44AADA-AD8F-44A8-8EDE-17869DC8E140}">
      <dgm:prSet/>
      <dgm:spPr/>
      <dgm:t>
        <a:bodyPr/>
        <a:lstStyle/>
        <a:p>
          <a:endParaRPr lang="en-US"/>
        </a:p>
      </dgm:t>
    </dgm:pt>
    <dgm:pt modelId="{727134B0-8562-4B00-9742-AF9FA71BDAF1}">
      <dgm:prSet/>
      <dgm:spPr/>
      <dgm:t>
        <a:bodyPr/>
        <a:lstStyle/>
        <a:p>
          <a:r>
            <a:rPr lang="en-US" b="0" dirty="0"/>
            <a:t>Program Activity ID ≠ Site ID</a:t>
          </a:r>
          <a:endParaRPr lang="en-US" dirty="0"/>
        </a:p>
      </dgm:t>
    </dgm:pt>
    <dgm:pt modelId="{B7BDCC05-4455-4CA8-A179-BEB1BDD4D4B9}" type="parTrans" cxnId="{AA795942-365F-4552-A914-2A738F34BF13}">
      <dgm:prSet/>
      <dgm:spPr/>
      <dgm:t>
        <a:bodyPr/>
        <a:lstStyle/>
        <a:p>
          <a:endParaRPr lang="en-US"/>
        </a:p>
      </dgm:t>
    </dgm:pt>
    <dgm:pt modelId="{6680BC82-1660-430D-B07D-F8B3C8F16B66}" type="sibTrans" cxnId="{AA795942-365F-4552-A914-2A738F34BF13}">
      <dgm:prSet/>
      <dgm:spPr/>
      <dgm:t>
        <a:bodyPr/>
        <a:lstStyle/>
        <a:p>
          <a:endParaRPr lang="en-US"/>
        </a:p>
      </dgm:t>
    </dgm:pt>
    <dgm:pt modelId="{CC9FBC1B-8555-4A5D-A82C-C22D4689C46F}">
      <dgm:prSet/>
      <dgm:spPr/>
      <dgm:t>
        <a:bodyPr/>
        <a:lstStyle/>
        <a:p>
          <a:r>
            <a:rPr lang="en-US" dirty="0"/>
            <a:t>Program Activity ID should be 6 digits &gt;853000</a:t>
          </a:r>
        </a:p>
      </dgm:t>
    </dgm:pt>
    <dgm:pt modelId="{4867CC1A-E112-489D-ADBF-D07DF3B3C23F}" type="parTrans" cxnId="{03468A8C-962C-44B9-ABEF-235BB297DD1E}">
      <dgm:prSet/>
      <dgm:spPr/>
      <dgm:t>
        <a:bodyPr/>
        <a:lstStyle/>
        <a:p>
          <a:endParaRPr lang="en-US"/>
        </a:p>
      </dgm:t>
    </dgm:pt>
    <dgm:pt modelId="{CDE605CD-BEF6-42C9-929D-B2D83045D1AA}" type="sibTrans" cxnId="{03468A8C-962C-44B9-ABEF-235BB297DD1E}">
      <dgm:prSet/>
      <dgm:spPr/>
      <dgm:t>
        <a:bodyPr/>
        <a:lstStyle/>
        <a:p>
          <a:endParaRPr lang="en-US"/>
        </a:p>
      </dgm:t>
    </dgm:pt>
    <dgm:pt modelId="{BB4B7F10-1083-4B9D-93C9-78CCBFD86214}" type="pres">
      <dgm:prSet presAssocID="{7B529548-9358-45D2-A661-775096E721D1}" presName="diagram" presStyleCnt="0">
        <dgm:presLayoutVars>
          <dgm:dir/>
          <dgm:resizeHandles/>
        </dgm:presLayoutVars>
      </dgm:prSet>
      <dgm:spPr/>
    </dgm:pt>
    <dgm:pt modelId="{BD629973-8A71-44CE-ACE6-5BF1E9F33D12}" type="pres">
      <dgm:prSet presAssocID="{F580C2AB-16BB-40F7-864D-4157B7A0CD8E}" presName="firstNode" presStyleLbl="node1" presStyleIdx="0" presStyleCnt="4">
        <dgm:presLayoutVars>
          <dgm:bulletEnabled val="1"/>
        </dgm:presLayoutVars>
      </dgm:prSet>
      <dgm:spPr/>
    </dgm:pt>
    <dgm:pt modelId="{641E970F-93FA-4C1B-ADB7-8887FD187644}" type="pres">
      <dgm:prSet presAssocID="{F18E559C-D3E9-486F-A76D-704569DEABB6}" presName="sibTrans" presStyleLbl="sibTrans2D1" presStyleIdx="0" presStyleCnt="3"/>
      <dgm:spPr/>
    </dgm:pt>
    <dgm:pt modelId="{4150F7AE-1FA7-4C68-8334-506EFA4B23D1}" type="pres">
      <dgm:prSet presAssocID="{D39F32D0-AF6C-45A3-9735-96A41DC19802}" presName="middleNode" presStyleCnt="0"/>
      <dgm:spPr/>
    </dgm:pt>
    <dgm:pt modelId="{56F0BB49-18EA-489B-A367-E6E6D3A494BC}" type="pres">
      <dgm:prSet presAssocID="{D39F32D0-AF6C-45A3-9735-96A41DC19802}" presName="padding" presStyleLbl="node1" presStyleIdx="0" presStyleCnt="4"/>
      <dgm:spPr/>
    </dgm:pt>
    <dgm:pt modelId="{AF333910-CFF3-4765-B618-F0B4AD9FAB19}" type="pres">
      <dgm:prSet presAssocID="{D39F32D0-AF6C-45A3-9735-96A41DC19802}" presName="shape" presStyleLbl="node1" presStyleIdx="1" presStyleCnt="4">
        <dgm:presLayoutVars>
          <dgm:bulletEnabled val="1"/>
        </dgm:presLayoutVars>
      </dgm:prSet>
      <dgm:spPr/>
    </dgm:pt>
    <dgm:pt modelId="{EE3D49E2-45D5-4EB2-8E3D-7F88C3653EAB}" type="pres">
      <dgm:prSet presAssocID="{F5018DFE-0667-4BAC-9FDC-D6DF906FC6CA}" presName="sibTrans" presStyleLbl="sibTrans2D1" presStyleIdx="1" presStyleCnt="3"/>
      <dgm:spPr/>
    </dgm:pt>
    <dgm:pt modelId="{901730C4-ED80-4379-BDAA-E809263DCF0D}" type="pres">
      <dgm:prSet presAssocID="{558E32C9-34DB-4820-AAB0-017E9E9290C0}" presName="middleNode" presStyleCnt="0"/>
      <dgm:spPr/>
    </dgm:pt>
    <dgm:pt modelId="{6017F026-271C-439B-91FD-1A50DBE41034}" type="pres">
      <dgm:prSet presAssocID="{558E32C9-34DB-4820-AAB0-017E9E9290C0}" presName="padding" presStyleLbl="node1" presStyleIdx="1" presStyleCnt="4"/>
      <dgm:spPr/>
    </dgm:pt>
    <dgm:pt modelId="{0014D18C-D1E4-4B06-901C-65EC232C93A8}" type="pres">
      <dgm:prSet presAssocID="{558E32C9-34DB-4820-AAB0-017E9E9290C0}" presName="shape" presStyleLbl="node1" presStyleIdx="2" presStyleCnt="4">
        <dgm:presLayoutVars>
          <dgm:bulletEnabled val="1"/>
        </dgm:presLayoutVars>
      </dgm:prSet>
      <dgm:spPr/>
    </dgm:pt>
    <dgm:pt modelId="{0C01B6C1-F91D-4565-94B5-76345E034D21}" type="pres">
      <dgm:prSet presAssocID="{C4CDE45C-6C1C-4116-8618-6BF10254FD3F}" presName="sibTrans" presStyleLbl="sibTrans2D1" presStyleIdx="2" presStyleCnt="3"/>
      <dgm:spPr/>
    </dgm:pt>
    <dgm:pt modelId="{F0A7EA50-3B8C-4449-9AE5-AD7DDEE59C3F}" type="pres">
      <dgm:prSet presAssocID="{727134B0-8562-4B00-9742-AF9FA71BDAF1}" presName="lastNode" presStyleLbl="node1" presStyleIdx="3" presStyleCnt="4">
        <dgm:presLayoutVars>
          <dgm:bulletEnabled val="1"/>
        </dgm:presLayoutVars>
      </dgm:prSet>
      <dgm:spPr/>
    </dgm:pt>
  </dgm:ptLst>
  <dgm:cxnLst>
    <dgm:cxn modelId="{178CB35C-51E6-4EF8-9D27-341B471A8425}" type="presOf" srcId="{7B529548-9358-45D2-A661-775096E721D1}" destId="{BB4B7F10-1083-4B9D-93C9-78CCBFD86214}" srcOrd="0" destOrd="0" presId="urn:microsoft.com/office/officeart/2005/8/layout/bProcess2"/>
    <dgm:cxn modelId="{7430075E-1983-4A3D-A434-98DC9ED40B20}" type="presOf" srcId="{727134B0-8562-4B00-9742-AF9FA71BDAF1}" destId="{F0A7EA50-3B8C-4449-9AE5-AD7DDEE59C3F}" srcOrd="0" destOrd="0" presId="urn:microsoft.com/office/officeart/2005/8/layout/bProcess2"/>
    <dgm:cxn modelId="{AA795942-365F-4552-A914-2A738F34BF13}" srcId="{7B529548-9358-45D2-A661-775096E721D1}" destId="{727134B0-8562-4B00-9742-AF9FA71BDAF1}" srcOrd="3" destOrd="0" parTransId="{B7BDCC05-4455-4CA8-A179-BEB1BDD4D4B9}" sibTransId="{6680BC82-1660-430D-B07D-F8B3C8F16B66}"/>
    <dgm:cxn modelId="{01EDAD42-69DE-43B6-BEEB-460257A55125}" srcId="{7B529548-9358-45D2-A661-775096E721D1}" destId="{D39F32D0-AF6C-45A3-9735-96A41DC19802}" srcOrd="1" destOrd="0" parTransId="{8DB65E41-4BB3-438A-916F-3E0AB3B7C5E8}" sibTransId="{F5018DFE-0667-4BAC-9FDC-D6DF906FC6CA}"/>
    <dgm:cxn modelId="{7DB9B74C-E225-4742-AAEE-D3678E9BFC4D}" type="presOf" srcId="{F5018DFE-0667-4BAC-9FDC-D6DF906FC6CA}" destId="{EE3D49E2-45D5-4EB2-8E3D-7F88C3653EAB}" srcOrd="0" destOrd="0" presId="urn:microsoft.com/office/officeart/2005/8/layout/bProcess2"/>
    <dgm:cxn modelId="{CAD90472-3565-4DC1-ABBC-10DE79683D8E}" srcId="{7B529548-9358-45D2-A661-775096E721D1}" destId="{F580C2AB-16BB-40F7-864D-4157B7A0CD8E}" srcOrd="0" destOrd="0" parTransId="{E76A5F5B-E9A8-490F-8232-16521DAA6258}" sibTransId="{F18E559C-D3E9-486F-A76D-704569DEABB6}"/>
    <dgm:cxn modelId="{16902552-C20B-466F-B3D2-AB9BDE1D9415}" type="presOf" srcId="{C4CDE45C-6C1C-4116-8618-6BF10254FD3F}" destId="{0C01B6C1-F91D-4565-94B5-76345E034D21}" srcOrd="0" destOrd="0" presId="urn:microsoft.com/office/officeart/2005/8/layout/bProcess2"/>
    <dgm:cxn modelId="{2B736084-E102-49FC-A5EE-1D65C295FAEC}" type="presOf" srcId="{D39F32D0-AF6C-45A3-9735-96A41DC19802}" destId="{AF333910-CFF3-4765-B618-F0B4AD9FAB19}" srcOrd="0" destOrd="0" presId="urn:microsoft.com/office/officeart/2005/8/layout/bProcess2"/>
    <dgm:cxn modelId="{03468A8C-962C-44B9-ABEF-235BB297DD1E}" srcId="{727134B0-8562-4B00-9742-AF9FA71BDAF1}" destId="{CC9FBC1B-8555-4A5D-A82C-C22D4689C46F}" srcOrd="0" destOrd="0" parTransId="{4867CC1A-E112-489D-ADBF-D07DF3B3C23F}" sibTransId="{CDE605CD-BEF6-42C9-929D-B2D83045D1AA}"/>
    <dgm:cxn modelId="{8ED56BA4-0B6A-45C0-8EE7-FF0B04DA2281}" type="presOf" srcId="{558E32C9-34DB-4820-AAB0-017E9E9290C0}" destId="{0014D18C-D1E4-4B06-901C-65EC232C93A8}" srcOrd="0" destOrd="0" presId="urn:microsoft.com/office/officeart/2005/8/layout/bProcess2"/>
    <dgm:cxn modelId="{0599AAC0-156A-4F4A-8827-12839171BADB}" type="presOf" srcId="{CC9FBC1B-8555-4A5D-A82C-C22D4689C46F}" destId="{F0A7EA50-3B8C-4449-9AE5-AD7DDEE59C3F}" srcOrd="0" destOrd="1" presId="urn:microsoft.com/office/officeart/2005/8/layout/bProcess2"/>
    <dgm:cxn modelId="{300524C7-BC7C-43F6-B9D3-03F2E5C1474E}" type="presOf" srcId="{F18E559C-D3E9-486F-A76D-704569DEABB6}" destId="{641E970F-93FA-4C1B-ADB7-8887FD187644}" srcOrd="0" destOrd="0" presId="urn:microsoft.com/office/officeart/2005/8/layout/bProcess2"/>
    <dgm:cxn modelId="{BC44AADA-AD8F-44A8-8EDE-17869DC8E140}" srcId="{7B529548-9358-45D2-A661-775096E721D1}" destId="{558E32C9-34DB-4820-AAB0-017E9E9290C0}" srcOrd="2" destOrd="0" parTransId="{846294D5-E30A-4645-A136-1E245F6CDC5F}" sibTransId="{C4CDE45C-6C1C-4116-8618-6BF10254FD3F}"/>
    <dgm:cxn modelId="{421C38FE-0F8F-438A-BE1B-07A99F804C95}" type="presOf" srcId="{F580C2AB-16BB-40F7-864D-4157B7A0CD8E}" destId="{BD629973-8A71-44CE-ACE6-5BF1E9F33D12}" srcOrd="0" destOrd="0" presId="urn:microsoft.com/office/officeart/2005/8/layout/bProcess2"/>
    <dgm:cxn modelId="{BF5064D2-28FB-4988-A83C-21B5739FB597}" type="presParOf" srcId="{BB4B7F10-1083-4B9D-93C9-78CCBFD86214}" destId="{BD629973-8A71-44CE-ACE6-5BF1E9F33D12}" srcOrd="0" destOrd="0" presId="urn:microsoft.com/office/officeart/2005/8/layout/bProcess2"/>
    <dgm:cxn modelId="{A78E190B-EFDC-42E2-93C7-E08F83845F1D}" type="presParOf" srcId="{BB4B7F10-1083-4B9D-93C9-78CCBFD86214}" destId="{641E970F-93FA-4C1B-ADB7-8887FD187644}" srcOrd="1" destOrd="0" presId="urn:microsoft.com/office/officeart/2005/8/layout/bProcess2"/>
    <dgm:cxn modelId="{2D100068-76E8-499F-B83F-39C93946F031}" type="presParOf" srcId="{BB4B7F10-1083-4B9D-93C9-78CCBFD86214}" destId="{4150F7AE-1FA7-4C68-8334-506EFA4B23D1}" srcOrd="2" destOrd="0" presId="urn:microsoft.com/office/officeart/2005/8/layout/bProcess2"/>
    <dgm:cxn modelId="{7498CDE6-DE7C-44A3-B395-036DC7B9E94A}" type="presParOf" srcId="{4150F7AE-1FA7-4C68-8334-506EFA4B23D1}" destId="{56F0BB49-18EA-489B-A367-E6E6D3A494BC}" srcOrd="0" destOrd="0" presId="urn:microsoft.com/office/officeart/2005/8/layout/bProcess2"/>
    <dgm:cxn modelId="{2247EEB8-B666-40D7-9643-2227D439D0AB}" type="presParOf" srcId="{4150F7AE-1FA7-4C68-8334-506EFA4B23D1}" destId="{AF333910-CFF3-4765-B618-F0B4AD9FAB19}" srcOrd="1" destOrd="0" presId="urn:microsoft.com/office/officeart/2005/8/layout/bProcess2"/>
    <dgm:cxn modelId="{E1CFAEC7-30F8-43EE-B793-26160792EF47}" type="presParOf" srcId="{BB4B7F10-1083-4B9D-93C9-78CCBFD86214}" destId="{EE3D49E2-45D5-4EB2-8E3D-7F88C3653EAB}" srcOrd="3" destOrd="0" presId="urn:microsoft.com/office/officeart/2005/8/layout/bProcess2"/>
    <dgm:cxn modelId="{006D4134-AAD8-4E4C-8908-3BAE72FB1EA4}" type="presParOf" srcId="{BB4B7F10-1083-4B9D-93C9-78CCBFD86214}" destId="{901730C4-ED80-4379-BDAA-E809263DCF0D}" srcOrd="4" destOrd="0" presId="urn:microsoft.com/office/officeart/2005/8/layout/bProcess2"/>
    <dgm:cxn modelId="{412DF1A7-0059-46A0-A25B-82484BDF4D44}" type="presParOf" srcId="{901730C4-ED80-4379-BDAA-E809263DCF0D}" destId="{6017F026-271C-439B-91FD-1A50DBE41034}" srcOrd="0" destOrd="0" presId="urn:microsoft.com/office/officeart/2005/8/layout/bProcess2"/>
    <dgm:cxn modelId="{D15AF7CD-ED00-46ED-A361-19742435E688}" type="presParOf" srcId="{901730C4-ED80-4379-BDAA-E809263DCF0D}" destId="{0014D18C-D1E4-4B06-901C-65EC232C93A8}" srcOrd="1" destOrd="0" presId="urn:microsoft.com/office/officeart/2005/8/layout/bProcess2"/>
    <dgm:cxn modelId="{EADFB645-70BF-4319-95AF-53DA6A2FB489}" type="presParOf" srcId="{BB4B7F10-1083-4B9D-93C9-78CCBFD86214}" destId="{0C01B6C1-F91D-4565-94B5-76345E034D21}" srcOrd="5" destOrd="0" presId="urn:microsoft.com/office/officeart/2005/8/layout/bProcess2"/>
    <dgm:cxn modelId="{2C7D8A42-8850-48C4-B8A8-A8697F180788}" type="presParOf" srcId="{BB4B7F10-1083-4B9D-93C9-78CCBFD86214}" destId="{F0A7EA50-3B8C-4449-9AE5-AD7DDEE59C3F}" srcOrd="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5C7AD-46D0-46AC-9168-D667D670AB02}">
      <dsp:nvSpPr>
        <dsp:cNvPr id="0" name=""/>
        <dsp:cNvSpPr/>
      </dsp:nvSpPr>
      <dsp:spPr>
        <a:xfrm>
          <a:off x="212335" y="56814"/>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C38070-BD65-4C92-96BD-DDC2871AFB9F}">
      <dsp:nvSpPr>
        <dsp:cNvPr id="0" name=""/>
        <dsp:cNvSpPr/>
      </dsp:nvSpPr>
      <dsp:spPr>
        <a:xfrm>
          <a:off x="492877" y="337356"/>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82DFEB-B013-463A-B544-712BD5FD81B2}">
      <dsp:nvSpPr>
        <dsp:cNvPr id="0" name=""/>
        <dsp:cNvSpPr/>
      </dsp:nvSpPr>
      <dsp:spPr>
        <a:xfrm>
          <a:off x="1834517" y="56814"/>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b="0" kern="1200" dirty="0"/>
            <a:t>Understand if your LHD should be participating in Adult DE Evaluation</a:t>
          </a:r>
          <a:endParaRPr lang="en-US" sz="2300" kern="1200" dirty="0"/>
        </a:p>
      </dsp:txBody>
      <dsp:txXfrm>
        <a:off x="1834517" y="56814"/>
        <a:ext cx="3148942" cy="1335915"/>
      </dsp:txXfrm>
    </dsp:sp>
    <dsp:sp modelId="{7F39C409-68E0-49AF-8814-B6AA8EA74435}">
      <dsp:nvSpPr>
        <dsp:cNvPr id="0" name=""/>
        <dsp:cNvSpPr/>
      </dsp:nvSpPr>
      <dsp:spPr>
        <a:xfrm>
          <a:off x="5532139" y="56814"/>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0EC5F8-B512-44E4-B83A-E395CCA4383A}">
      <dsp:nvSpPr>
        <dsp:cNvPr id="0" name=""/>
        <dsp:cNvSpPr/>
      </dsp:nvSpPr>
      <dsp:spPr>
        <a:xfrm>
          <a:off x="5812681" y="337356"/>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6B5B6E-EF82-449C-8DBA-C4EBF9E86714}">
      <dsp:nvSpPr>
        <dsp:cNvPr id="0" name=""/>
        <dsp:cNvSpPr/>
      </dsp:nvSpPr>
      <dsp:spPr>
        <a:xfrm>
          <a:off x="7154322" y="56814"/>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b="0" kern="1200" dirty="0"/>
            <a:t>Identify which of your DE series should be evaluated and when to evaluate them</a:t>
          </a:r>
          <a:endParaRPr lang="en-US" sz="2300" kern="1200" dirty="0"/>
        </a:p>
      </dsp:txBody>
      <dsp:txXfrm>
        <a:off x="7154322" y="56814"/>
        <a:ext cx="3148942" cy="1335915"/>
      </dsp:txXfrm>
    </dsp:sp>
    <dsp:sp modelId="{598F3C91-66D3-4CD1-B360-E8272A46575E}">
      <dsp:nvSpPr>
        <dsp:cNvPr id="0" name=""/>
        <dsp:cNvSpPr/>
      </dsp:nvSpPr>
      <dsp:spPr>
        <a:xfrm>
          <a:off x="212335" y="1963245"/>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819AA3-104D-41BC-BC39-887E50092190}">
      <dsp:nvSpPr>
        <dsp:cNvPr id="0" name=""/>
        <dsp:cNvSpPr/>
      </dsp:nvSpPr>
      <dsp:spPr>
        <a:xfrm>
          <a:off x="492877" y="2243787"/>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BF7B28-9B31-4ED2-91A3-E0E72EA543AF}">
      <dsp:nvSpPr>
        <dsp:cNvPr id="0" name=""/>
        <dsp:cNvSpPr/>
      </dsp:nvSpPr>
      <dsp:spPr>
        <a:xfrm>
          <a:off x="1834517" y="1963245"/>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b="0" kern="1200" dirty="0"/>
            <a:t>Be able to select the administration approach that is best for your audience</a:t>
          </a:r>
          <a:endParaRPr lang="en-US" sz="2300" kern="1200" dirty="0"/>
        </a:p>
      </dsp:txBody>
      <dsp:txXfrm>
        <a:off x="1834517" y="1963245"/>
        <a:ext cx="3148942" cy="1335915"/>
      </dsp:txXfrm>
    </dsp:sp>
    <dsp:sp modelId="{C2674102-E6B9-4253-8660-8A803934C636}">
      <dsp:nvSpPr>
        <dsp:cNvPr id="0" name=""/>
        <dsp:cNvSpPr/>
      </dsp:nvSpPr>
      <dsp:spPr>
        <a:xfrm>
          <a:off x="5532139" y="1963245"/>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E2DD89-4304-4EED-88B1-9F7780BC2622}">
      <dsp:nvSpPr>
        <dsp:cNvPr id="0" name=""/>
        <dsp:cNvSpPr/>
      </dsp:nvSpPr>
      <dsp:spPr>
        <a:xfrm>
          <a:off x="5812681" y="2243787"/>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B4B520-221F-464F-B3F5-B1769527E99D}">
      <dsp:nvSpPr>
        <dsp:cNvPr id="0" name=""/>
        <dsp:cNvSpPr/>
      </dsp:nvSpPr>
      <dsp:spPr>
        <a:xfrm>
          <a:off x="7154322" y="1963245"/>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b="0" kern="1200" dirty="0"/>
            <a:t>Feel confident administering the survey</a:t>
          </a:r>
          <a:endParaRPr lang="en-US" sz="2300" kern="1200" dirty="0"/>
        </a:p>
      </dsp:txBody>
      <dsp:txXfrm>
        <a:off x="7154322" y="1963245"/>
        <a:ext cx="3148942" cy="13359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F8B7F-B10B-462E-AE5E-EF3440343C98}">
      <dsp:nvSpPr>
        <dsp:cNvPr id="0" name=""/>
        <dsp:cNvSpPr/>
      </dsp:nvSpPr>
      <dsp:spPr>
        <a:xfrm>
          <a:off x="821" y="0"/>
          <a:ext cx="3327201" cy="3355163"/>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022350">
            <a:lnSpc>
              <a:spcPct val="90000"/>
            </a:lnSpc>
            <a:spcBef>
              <a:spcPct val="0"/>
            </a:spcBef>
            <a:spcAft>
              <a:spcPct val="35000"/>
            </a:spcAft>
            <a:buNone/>
          </a:pPr>
          <a:r>
            <a:rPr lang="en-US" sz="2300" b="0" kern="1200" dirty="0"/>
            <a:t>Using the incorrect (e.g., previous FY) or non-matching (at pre and post) Program Activity ID</a:t>
          </a:r>
          <a:endParaRPr lang="en-US" sz="2300" kern="1200" dirty="0"/>
        </a:p>
      </dsp:txBody>
      <dsp:txXfrm>
        <a:off x="821" y="1342065"/>
        <a:ext cx="3327201" cy="2013097"/>
      </dsp:txXfrm>
    </dsp:sp>
    <dsp:sp modelId="{61ABF55F-6519-40FE-AEF5-B82FBE7AB129}">
      <dsp:nvSpPr>
        <dsp:cNvPr id="0" name=""/>
        <dsp:cNvSpPr/>
      </dsp:nvSpPr>
      <dsp:spPr>
        <a:xfrm>
          <a:off x="821" y="0"/>
          <a:ext cx="3327201" cy="13420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0"/>
        <a:ext cx="3327201" cy="1342065"/>
      </dsp:txXfrm>
    </dsp:sp>
    <dsp:sp modelId="{F7C09B38-4832-4D3C-B7E0-16C4809DCAE1}">
      <dsp:nvSpPr>
        <dsp:cNvPr id="0" name=""/>
        <dsp:cNvSpPr/>
      </dsp:nvSpPr>
      <dsp:spPr>
        <a:xfrm>
          <a:off x="3594199" y="0"/>
          <a:ext cx="3327201" cy="3355163"/>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022350">
            <a:lnSpc>
              <a:spcPct val="90000"/>
            </a:lnSpc>
            <a:spcBef>
              <a:spcPct val="0"/>
            </a:spcBef>
            <a:spcAft>
              <a:spcPct val="35000"/>
            </a:spcAft>
            <a:buNone/>
          </a:pPr>
          <a:r>
            <a:rPr lang="en-US" sz="2300" b="0" kern="1200"/>
            <a:t>Using the wrong FY’s survey</a:t>
          </a:r>
          <a:endParaRPr lang="en-US" sz="2300" kern="1200"/>
        </a:p>
      </dsp:txBody>
      <dsp:txXfrm>
        <a:off x="3594199" y="1342065"/>
        <a:ext cx="3327201" cy="2013097"/>
      </dsp:txXfrm>
    </dsp:sp>
    <dsp:sp modelId="{53DE8F2B-545A-42B3-9C47-D42A252584C6}">
      <dsp:nvSpPr>
        <dsp:cNvPr id="0" name=""/>
        <dsp:cNvSpPr/>
      </dsp:nvSpPr>
      <dsp:spPr>
        <a:xfrm>
          <a:off x="3594199" y="0"/>
          <a:ext cx="3327201" cy="13420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0"/>
        <a:ext cx="3327201" cy="1342065"/>
      </dsp:txXfrm>
    </dsp:sp>
    <dsp:sp modelId="{E8CC19B8-8858-4349-AAC1-837E3704A297}">
      <dsp:nvSpPr>
        <dsp:cNvPr id="0" name=""/>
        <dsp:cNvSpPr/>
      </dsp:nvSpPr>
      <dsp:spPr>
        <a:xfrm>
          <a:off x="7187576" y="0"/>
          <a:ext cx="3327201" cy="3355163"/>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022350">
            <a:lnSpc>
              <a:spcPct val="90000"/>
            </a:lnSpc>
            <a:spcBef>
              <a:spcPct val="0"/>
            </a:spcBef>
            <a:spcAft>
              <a:spcPct val="35000"/>
            </a:spcAft>
            <a:buNone/>
          </a:pPr>
          <a:r>
            <a:rPr lang="en-US" sz="2300" b="0" kern="1200" dirty="0"/>
            <a:t>Selecting (respondent or staff entering paper surveys) the wrong survey timepoint (pre vs. post)</a:t>
          </a:r>
          <a:endParaRPr lang="en-US" sz="2300" kern="1200" dirty="0"/>
        </a:p>
      </dsp:txBody>
      <dsp:txXfrm>
        <a:off x="7187576" y="1342065"/>
        <a:ext cx="3327201" cy="2013097"/>
      </dsp:txXfrm>
    </dsp:sp>
    <dsp:sp modelId="{653DE1EC-292F-4BF9-8E67-1AEFD3DAB38A}">
      <dsp:nvSpPr>
        <dsp:cNvPr id="0" name=""/>
        <dsp:cNvSpPr/>
      </dsp:nvSpPr>
      <dsp:spPr>
        <a:xfrm>
          <a:off x="7187576" y="0"/>
          <a:ext cx="3327201" cy="13420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0"/>
        <a:ext cx="3327201" cy="13420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46E39-DA8D-4B7E-9930-2E91DA048C2B}">
      <dsp:nvSpPr>
        <dsp:cNvPr id="0" name=""/>
        <dsp:cNvSpPr/>
      </dsp:nvSpPr>
      <dsp:spPr>
        <a:xfrm>
          <a:off x="0" y="0"/>
          <a:ext cx="11332782" cy="2711806"/>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t>FFY 24</a:t>
          </a:r>
          <a:endParaRPr lang="en-US" sz="3200" kern="1200" dirty="0"/>
        </a:p>
        <a:p>
          <a:pPr marL="228600" lvl="1" indent="-228600" algn="l" defTabSz="1066800">
            <a:lnSpc>
              <a:spcPct val="90000"/>
            </a:lnSpc>
            <a:spcBef>
              <a:spcPct val="0"/>
            </a:spcBef>
            <a:spcAft>
              <a:spcPct val="15000"/>
            </a:spcAft>
            <a:buChar char="•"/>
          </a:pPr>
          <a:r>
            <a:rPr lang="en-US" sz="2400" b="0" kern="1200" dirty="0"/>
            <a:t>Your cleaned, matched data will be returned to you in an Excel file with codebook</a:t>
          </a:r>
          <a:endParaRPr lang="en-US" sz="2400" kern="1200" dirty="0"/>
        </a:p>
        <a:p>
          <a:pPr marL="228600" lvl="1" indent="-228600" algn="l" defTabSz="1066800">
            <a:lnSpc>
              <a:spcPct val="90000"/>
            </a:lnSpc>
            <a:spcBef>
              <a:spcPct val="0"/>
            </a:spcBef>
            <a:spcAft>
              <a:spcPct val="15000"/>
            </a:spcAft>
            <a:buChar char="•"/>
          </a:pPr>
          <a:r>
            <a:rPr lang="en-US" sz="2400" b="0" kern="1200" dirty="0"/>
            <a:t>If sample allows (&gt;30), we will create an LHD-level infographic (NEW Canva template!)</a:t>
          </a:r>
          <a:endParaRPr lang="en-US" sz="2400" kern="1200" dirty="0"/>
        </a:p>
        <a:p>
          <a:pPr marL="228600" lvl="1" indent="-228600" algn="l" defTabSz="1066800">
            <a:lnSpc>
              <a:spcPct val="90000"/>
            </a:lnSpc>
            <a:spcBef>
              <a:spcPct val="0"/>
            </a:spcBef>
            <a:spcAft>
              <a:spcPct val="15000"/>
            </a:spcAft>
            <a:buChar char="•"/>
          </a:pPr>
          <a:r>
            <a:rPr lang="en-US" sz="2400" b="0" kern="1200" dirty="0"/>
            <a:t>Data will be available in your LHD Evaluation OneDrive folder by November</a:t>
          </a:r>
          <a:endParaRPr lang="en-US" sz="2400" kern="1200" dirty="0"/>
        </a:p>
        <a:p>
          <a:pPr marL="228600" lvl="1" indent="-228600" algn="l" defTabSz="1066800">
            <a:lnSpc>
              <a:spcPct val="90000"/>
            </a:lnSpc>
            <a:spcBef>
              <a:spcPct val="0"/>
            </a:spcBef>
            <a:spcAft>
              <a:spcPct val="15000"/>
            </a:spcAft>
            <a:buChar char="•"/>
          </a:pPr>
          <a:r>
            <a:rPr lang="en-US" sz="2400" kern="1200" dirty="0"/>
            <a:t>Data are also included in the Data Storytelling Toolkits</a:t>
          </a:r>
        </a:p>
      </dsp:txBody>
      <dsp:txXfrm>
        <a:off x="79426" y="79426"/>
        <a:ext cx="11173930" cy="25529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A248B-8928-4AD8-9871-A87D6C0ADFD9}">
      <dsp:nvSpPr>
        <dsp:cNvPr id="0" name=""/>
        <dsp:cNvSpPr/>
      </dsp:nvSpPr>
      <dsp:spPr>
        <a:xfrm>
          <a:off x="117081" y="615253"/>
          <a:ext cx="777476" cy="77747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75DF26-3489-4316-A717-F45AF1DF044A}">
      <dsp:nvSpPr>
        <dsp:cNvPr id="0" name=""/>
        <dsp:cNvSpPr/>
      </dsp:nvSpPr>
      <dsp:spPr>
        <a:xfrm>
          <a:off x="280351" y="778523"/>
          <a:ext cx="450936" cy="4509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A2ED2A-78B3-45D2-9484-954FF73E1F30}">
      <dsp:nvSpPr>
        <dsp:cNvPr id="0" name=""/>
        <dsp:cNvSpPr/>
      </dsp:nvSpPr>
      <dsp:spPr>
        <a:xfrm>
          <a:off x="1061159" y="615253"/>
          <a:ext cx="1832622" cy="777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Paper surveys</a:t>
          </a:r>
        </a:p>
      </dsp:txBody>
      <dsp:txXfrm>
        <a:off x="1061159" y="615253"/>
        <a:ext cx="1832622" cy="777476"/>
      </dsp:txXfrm>
    </dsp:sp>
    <dsp:sp modelId="{9FF9D049-E11E-4E4D-82BE-E275343DF6DF}">
      <dsp:nvSpPr>
        <dsp:cNvPr id="0" name=""/>
        <dsp:cNvSpPr/>
      </dsp:nvSpPr>
      <dsp:spPr>
        <a:xfrm>
          <a:off x="3213102" y="615253"/>
          <a:ext cx="777476" cy="77747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97176E-BE5E-46AB-BEF8-DC61D5F0B45C}">
      <dsp:nvSpPr>
        <dsp:cNvPr id="0" name=""/>
        <dsp:cNvSpPr/>
      </dsp:nvSpPr>
      <dsp:spPr>
        <a:xfrm>
          <a:off x="3376372" y="778523"/>
          <a:ext cx="450936" cy="45093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DF1681-38AB-4256-95CD-7AD81F2224BA}">
      <dsp:nvSpPr>
        <dsp:cNvPr id="0" name=""/>
        <dsp:cNvSpPr/>
      </dsp:nvSpPr>
      <dsp:spPr>
        <a:xfrm>
          <a:off x="4157181" y="615253"/>
          <a:ext cx="1832622" cy="777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Protocol</a:t>
          </a:r>
        </a:p>
      </dsp:txBody>
      <dsp:txXfrm>
        <a:off x="4157181" y="615253"/>
        <a:ext cx="1832622" cy="777476"/>
      </dsp:txXfrm>
    </dsp:sp>
    <dsp:sp modelId="{F3EE763C-E488-47F8-9865-7164823EE1EF}">
      <dsp:nvSpPr>
        <dsp:cNvPr id="0" name=""/>
        <dsp:cNvSpPr/>
      </dsp:nvSpPr>
      <dsp:spPr>
        <a:xfrm>
          <a:off x="117081" y="1963245"/>
          <a:ext cx="777476" cy="77747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6BF6D6-A7EE-483B-898D-7A0085F494A1}">
      <dsp:nvSpPr>
        <dsp:cNvPr id="0" name=""/>
        <dsp:cNvSpPr/>
      </dsp:nvSpPr>
      <dsp:spPr>
        <a:xfrm>
          <a:off x="280351" y="2126515"/>
          <a:ext cx="450936" cy="4509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506C88-5E16-4ED1-B313-9F9BF6ABA998}">
      <dsp:nvSpPr>
        <dsp:cNvPr id="0" name=""/>
        <dsp:cNvSpPr/>
      </dsp:nvSpPr>
      <dsp:spPr>
        <a:xfrm>
          <a:off x="1061159" y="1963245"/>
          <a:ext cx="1832622" cy="777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Materials Checklist</a:t>
          </a:r>
        </a:p>
      </dsp:txBody>
      <dsp:txXfrm>
        <a:off x="1061159" y="1963245"/>
        <a:ext cx="1832622" cy="777476"/>
      </dsp:txXfrm>
    </dsp:sp>
    <dsp:sp modelId="{5E5324CD-1441-4575-8D5E-20FABD64AA42}">
      <dsp:nvSpPr>
        <dsp:cNvPr id="0" name=""/>
        <dsp:cNvSpPr/>
      </dsp:nvSpPr>
      <dsp:spPr>
        <a:xfrm>
          <a:off x="3213102" y="1963245"/>
          <a:ext cx="777476" cy="77747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575A30-E076-49C9-BDB0-5CA8CF5ACE21}">
      <dsp:nvSpPr>
        <dsp:cNvPr id="0" name=""/>
        <dsp:cNvSpPr/>
      </dsp:nvSpPr>
      <dsp:spPr>
        <a:xfrm>
          <a:off x="3376372" y="2126515"/>
          <a:ext cx="450936" cy="45093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2050DA-6C54-405F-A1E5-8C9D9AF95A31}">
      <dsp:nvSpPr>
        <dsp:cNvPr id="0" name=""/>
        <dsp:cNvSpPr/>
      </dsp:nvSpPr>
      <dsp:spPr>
        <a:xfrm>
          <a:off x="4157181" y="1963245"/>
          <a:ext cx="1832622" cy="777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Survey link/ QR code</a:t>
          </a:r>
        </a:p>
      </dsp:txBody>
      <dsp:txXfrm>
        <a:off x="4157181" y="1963245"/>
        <a:ext cx="1832622" cy="7774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8BF0E-0E08-47C8-A743-E03CDB1CA9E5}">
      <dsp:nvSpPr>
        <dsp:cNvPr id="0" name=""/>
        <dsp:cNvSpPr/>
      </dsp:nvSpPr>
      <dsp:spPr>
        <a:xfrm>
          <a:off x="2442129" y="169220"/>
          <a:ext cx="2196000" cy="2196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56F00-D7B1-4C26-B1E0-951ACAFB4E60}">
      <dsp:nvSpPr>
        <dsp:cNvPr id="0" name=""/>
        <dsp:cNvSpPr/>
      </dsp:nvSpPr>
      <dsp:spPr>
        <a:xfrm>
          <a:off x="2910129" y="637220"/>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8AAC0D-248A-4B68-8B08-DA7CDFB76481}">
      <dsp:nvSpPr>
        <dsp:cNvPr id="0" name=""/>
        <dsp:cNvSpPr/>
      </dsp:nvSpPr>
      <dsp:spPr>
        <a:xfrm>
          <a:off x="1740129" y="3049220"/>
          <a:ext cx="36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b="0" kern="1200" dirty="0"/>
            <a:t>UC ANR websites are transitioning this fall and winter! </a:t>
          </a:r>
        </a:p>
        <a:p>
          <a:pPr marL="0" lvl="0" indent="0" algn="ctr" defTabSz="666750">
            <a:lnSpc>
              <a:spcPct val="90000"/>
            </a:lnSpc>
            <a:spcBef>
              <a:spcPct val="0"/>
            </a:spcBef>
            <a:spcAft>
              <a:spcPct val="35000"/>
            </a:spcAft>
            <a:buNone/>
            <a:defRPr cap="all"/>
          </a:pPr>
          <a:r>
            <a:rPr lang="en-US" sz="1500" b="0" kern="1200" dirty="0" err="1"/>
            <a:t>SiteBuilder</a:t>
          </a:r>
          <a:r>
            <a:rPr lang="en-US" sz="1500" b="0" kern="1200" dirty="0"/>
            <a:t> </a:t>
          </a:r>
          <a:r>
            <a:rPr lang="en-US" sz="1500" b="0" kern="1200" dirty="0">
              <a:sym typeface="Wingdings" panose="05000000000000000000" pitchFamily="2" charset="2"/>
            </a:rPr>
            <a:t></a:t>
          </a:r>
          <a:r>
            <a:rPr lang="en-US" sz="1500" b="0" kern="1200" dirty="0"/>
            <a:t> Drupal</a:t>
          </a:r>
          <a:endParaRPr lang="en-US" sz="1500" kern="1200" dirty="0"/>
        </a:p>
      </dsp:txBody>
      <dsp:txXfrm>
        <a:off x="1740129" y="3049220"/>
        <a:ext cx="3600000" cy="787500"/>
      </dsp:txXfrm>
    </dsp:sp>
    <dsp:sp modelId="{72301E49-E139-43AF-AAC8-10AB497A7A2A}">
      <dsp:nvSpPr>
        <dsp:cNvPr id="0" name=""/>
        <dsp:cNvSpPr/>
      </dsp:nvSpPr>
      <dsp:spPr>
        <a:xfrm>
          <a:off x="6672129" y="169220"/>
          <a:ext cx="2196000" cy="2196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65ACC-221E-49AA-9C65-C00201E2EC28}">
      <dsp:nvSpPr>
        <dsp:cNvPr id="0" name=""/>
        <dsp:cNvSpPr/>
      </dsp:nvSpPr>
      <dsp:spPr>
        <a:xfrm>
          <a:off x="7140129" y="637220"/>
          <a:ext cx="1260000" cy="126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5CC155-2448-4D5D-BE3E-4DA9C72B322E}">
      <dsp:nvSpPr>
        <dsp:cNvPr id="0" name=""/>
        <dsp:cNvSpPr/>
      </dsp:nvSpPr>
      <dsp:spPr>
        <a:xfrm>
          <a:off x="5970129" y="3049220"/>
          <a:ext cx="36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b="0" kern="1200" dirty="0"/>
            <a:t>We don’t expect disruption in functionality, however, if at any time, you have issues downloading materials, just email me for them.</a:t>
          </a:r>
          <a:endParaRPr lang="en-US" sz="1400" kern="1200" dirty="0"/>
        </a:p>
      </dsp:txBody>
      <dsp:txXfrm>
        <a:off x="5970129" y="3049220"/>
        <a:ext cx="3600000" cy="7875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5BB4C-8FA6-45F9-A026-4B950E6E61DE}">
      <dsp:nvSpPr>
        <dsp:cNvPr id="0" name=""/>
        <dsp:cNvSpPr/>
      </dsp:nvSpPr>
      <dsp:spPr>
        <a:xfrm>
          <a:off x="0" y="409"/>
          <a:ext cx="10515600" cy="95861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4CB73A-7892-46BB-969E-530D0C5F2096}">
      <dsp:nvSpPr>
        <dsp:cNvPr id="0" name=""/>
        <dsp:cNvSpPr/>
      </dsp:nvSpPr>
      <dsp:spPr>
        <a:xfrm>
          <a:off x="289981" y="216098"/>
          <a:ext cx="527238" cy="52723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8AA22-A7DD-4804-A381-BC17E9009B76}">
      <dsp:nvSpPr>
        <dsp:cNvPr id="0" name=""/>
        <dsp:cNvSpPr/>
      </dsp:nvSpPr>
      <dsp:spPr>
        <a:xfrm>
          <a:off x="1107201" y="409"/>
          <a:ext cx="9408398" cy="958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54" tIns="101454" rIns="101454" bIns="101454" numCol="1" spcCol="1270" anchor="ctr" anchorCtr="0">
          <a:noAutofit/>
        </a:bodyPr>
        <a:lstStyle/>
        <a:p>
          <a:pPr marL="0" lvl="0" indent="0" algn="l" defTabSz="1111250">
            <a:lnSpc>
              <a:spcPct val="100000"/>
            </a:lnSpc>
            <a:spcBef>
              <a:spcPct val="0"/>
            </a:spcBef>
            <a:spcAft>
              <a:spcPct val="35000"/>
            </a:spcAft>
            <a:buNone/>
          </a:pPr>
          <a:r>
            <a:rPr lang="en-US" sz="2500" kern="1200"/>
            <a:t>Project contact: </a:t>
          </a:r>
          <a:r>
            <a:rPr lang="en-US" sz="2500" b="0" kern="1200"/>
            <a:t>Amanda Linares, </a:t>
          </a:r>
          <a:r>
            <a:rPr lang="en-US" sz="2500" b="0" kern="1200">
              <a:hlinkClick xmlns:r="http://schemas.openxmlformats.org/officeDocument/2006/relationships" r:id="rId3"/>
            </a:rPr>
            <a:t>amlinares@ucanr.edu</a:t>
          </a:r>
          <a:endParaRPr lang="en-US" sz="2500" kern="1200"/>
        </a:p>
      </dsp:txBody>
      <dsp:txXfrm>
        <a:off x="1107201" y="409"/>
        <a:ext cx="9408398" cy="958615"/>
      </dsp:txXfrm>
    </dsp:sp>
    <dsp:sp modelId="{F59C0E00-64D1-4962-8AB8-91C9D2A9A3C2}">
      <dsp:nvSpPr>
        <dsp:cNvPr id="0" name=""/>
        <dsp:cNvSpPr/>
      </dsp:nvSpPr>
      <dsp:spPr>
        <a:xfrm>
          <a:off x="0" y="1198679"/>
          <a:ext cx="10515600" cy="95861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145DAF-2566-489A-B400-3839E5674EEF}">
      <dsp:nvSpPr>
        <dsp:cNvPr id="0" name=""/>
        <dsp:cNvSpPr/>
      </dsp:nvSpPr>
      <dsp:spPr>
        <a:xfrm>
          <a:off x="289981" y="1414368"/>
          <a:ext cx="527238" cy="527238"/>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E5E311-3F4C-4776-9305-C47FA5D9AE7E}">
      <dsp:nvSpPr>
        <dsp:cNvPr id="0" name=""/>
        <dsp:cNvSpPr/>
      </dsp:nvSpPr>
      <dsp:spPr>
        <a:xfrm>
          <a:off x="1107201" y="1198679"/>
          <a:ext cx="9408398" cy="958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54" tIns="101454" rIns="101454" bIns="101454" numCol="1" spcCol="1270" anchor="ctr" anchorCtr="0">
          <a:noAutofit/>
        </a:bodyPr>
        <a:lstStyle/>
        <a:p>
          <a:pPr marL="0" lvl="0" indent="0" algn="l" defTabSz="1111250">
            <a:lnSpc>
              <a:spcPct val="100000"/>
            </a:lnSpc>
            <a:spcBef>
              <a:spcPct val="0"/>
            </a:spcBef>
            <a:spcAft>
              <a:spcPct val="35000"/>
            </a:spcAft>
            <a:buNone/>
          </a:pPr>
          <a:r>
            <a:rPr lang="en-US" sz="2500" kern="1200"/>
            <a:t>Website: </a:t>
          </a:r>
          <a:r>
            <a:rPr lang="en-US" sz="2500" b="0" kern="1200">
              <a:hlinkClick xmlns:r="http://schemas.openxmlformats.org/officeDocument/2006/relationships" r:id="rId6"/>
            </a:rPr>
            <a:t>https://ucanr.edu/sites/http___ucanredu_sites_adultDE//</a:t>
          </a:r>
          <a:endParaRPr lang="en-US" sz="2500" kern="1200"/>
        </a:p>
      </dsp:txBody>
      <dsp:txXfrm>
        <a:off x="1107201" y="1198679"/>
        <a:ext cx="9408398" cy="958615"/>
      </dsp:txXfrm>
    </dsp:sp>
    <dsp:sp modelId="{297C261A-10A5-4174-A6BA-3C020B325488}">
      <dsp:nvSpPr>
        <dsp:cNvPr id="0" name=""/>
        <dsp:cNvSpPr/>
      </dsp:nvSpPr>
      <dsp:spPr>
        <a:xfrm>
          <a:off x="0" y="2396949"/>
          <a:ext cx="10515600" cy="95861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95EFCC-DA80-475A-9D31-52B647FB1E16}">
      <dsp:nvSpPr>
        <dsp:cNvPr id="0" name=""/>
        <dsp:cNvSpPr/>
      </dsp:nvSpPr>
      <dsp:spPr>
        <a:xfrm>
          <a:off x="289981" y="2612638"/>
          <a:ext cx="527238" cy="52723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D231FC-39BB-42F6-85B4-25C21A07EA62}">
      <dsp:nvSpPr>
        <dsp:cNvPr id="0" name=""/>
        <dsp:cNvSpPr/>
      </dsp:nvSpPr>
      <dsp:spPr>
        <a:xfrm>
          <a:off x="1107201" y="2396949"/>
          <a:ext cx="9408398" cy="958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54" tIns="101454" rIns="101454" bIns="101454" numCol="1" spcCol="1270" anchor="ctr" anchorCtr="0">
          <a:noAutofit/>
        </a:bodyPr>
        <a:lstStyle/>
        <a:p>
          <a:pPr marL="0" lvl="0" indent="0" algn="l" defTabSz="1111250">
            <a:lnSpc>
              <a:spcPct val="100000"/>
            </a:lnSpc>
            <a:spcBef>
              <a:spcPct val="0"/>
            </a:spcBef>
            <a:spcAft>
              <a:spcPct val="35000"/>
            </a:spcAft>
            <a:buNone/>
          </a:pPr>
          <a:r>
            <a:rPr lang="en-US" sz="2500" kern="1200" dirty="0"/>
            <a:t>Listserv:</a:t>
          </a:r>
          <a:r>
            <a:rPr lang="en-US" sz="2500" b="0" kern="1200" dirty="0"/>
            <a:t> </a:t>
          </a:r>
          <a:r>
            <a:rPr lang="en-US" sz="2500" b="0" kern="1200" dirty="0">
              <a:hlinkClick xmlns:r="http://schemas.openxmlformats.org/officeDocument/2006/relationships" r:id="rId9"/>
            </a:rPr>
            <a:t>http://eepurl.com/hHyX4f</a:t>
          </a:r>
          <a:r>
            <a:rPr lang="en-US" sz="2500" b="0" kern="1200" dirty="0"/>
            <a:t>    </a:t>
          </a:r>
          <a:endParaRPr lang="en-US" sz="2500" kern="1200" dirty="0"/>
        </a:p>
      </dsp:txBody>
      <dsp:txXfrm>
        <a:off x="1107201" y="2396949"/>
        <a:ext cx="9408398" cy="958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2D07B-9CF2-4019-B5F4-79CFC3787F0D}">
      <dsp:nvSpPr>
        <dsp:cNvPr id="0" name=""/>
        <dsp:cNvSpPr/>
      </dsp:nvSpPr>
      <dsp:spPr>
        <a:xfrm rot="5400000">
          <a:off x="6495799" y="-2546440"/>
          <a:ext cx="1309616" cy="6729984"/>
        </a:xfrm>
        <a:prstGeom prst="round2Same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FBC + EFNEP PA</a:t>
          </a:r>
        </a:p>
      </dsp:txBody>
      <dsp:txXfrm rot="-5400000">
        <a:off x="3785615" y="227674"/>
        <a:ext cx="6666054" cy="1181756"/>
      </dsp:txXfrm>
    </dsp:sp>
    <dsp:sp modelId="{282031D7-730A-4BAF-A9BE-393BC4B195E6}">
      <dsp:nvSpPr>
        <dsp:cNvPr id="0" name=""/>
        <dsp:cNvSpPr/>
      </dsp:nvSpPr>
      <dsp:spPr>
        <a:xfrm>
          <a:off x="0" y="40"/>
          <a:ext cx="3785616" cy="163702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kern="1200" dirty="0"/>
            <a:t>CDSS requires all adult DE of 4+ sessions conducted over 4+ weeks be evaluated using a core set of validated questions </a:t>
          </a:r>
          <a:endParaRPr lang="en-US" sz="2100" kern="1200" dirty="0"/>
        </a:p>
      </dsp:txBody>
      <dsp:txXfrm>
        <a:off x="79913" y="79953"/>
        <a:ext cx="3625790" cy="1477195"/>
      </dsp:txXfrm>
    </dsp:sp>
    <dsp:sp modelId="{3CF0ED2C-0C04-405D-A7C4-2BDFBF1E8074}">
      <dsp:nvSpPr>
        <dsp:cNvPr id="0" name=""/>
        <dsp:cNvSpPr/>
      </dsp:nvSpPr>
      <dsp:spPr>
        <a:xfrm rot="5400000">
          <a:off x="6495799" y="-827568"/>
          <a:ext cx="1309616" cy="6729984"/>
        </a:xfrm>
        <a:prstGeom prst="round2Same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Possibly ready for FFY 26</a:t>
          </a:r>
        </a:p>
      </dsp:txBody>
      <dsp:txXfrm rot="-5400000">
        <a:off x="3785615" y="1946546"/>
        <a:ext cx="6666054" cy="1181756"/>
      </dsp:txXfrm>
    </dsp:sp>
    <dsp:sp modelId="{22E18FF7-8CE4-4E80-97F0-5FF96EB8DEF9}">
      <dsp:nvSpPr>
        <dsp:cNvPr id="0" name=""/>
        <dsp:cNvSpPr/>
      </dsp:nvSpPr>
      <dsp:spPr>
        <a:xfrm>
          <a:off x="0" y="1718913"/>
          <a:ext cx="3785616" cy="163702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kern="1200" dirty="0"/>
            <a:t>Modular survey validation is still in progress </a:t>
          </a:r>
        </a:p>
        <a:p>
          <a:pPr marL="0" lvl="0" indent="0" algn="ctr" defTabSz="933450">
            <a:lnSpc>
              <a:spcPct val="90000"/>
            </a:lnSpc>
            <a:spcBef>
              <a:spcPct val="0"/>
            </a:spcBef>
            <a:spcAft>
              <a:spcPct val="35000"/>
            </a:spcAft>
            <a:buNone/>
          </a:pPr>
          <a:r>
            <a:rPr lang="en-US" sz="2100" b="0" kern="1200" dirty="0"/>
            <a:t>(Catholic Charities)</a:t>
          </a:r>
          <a:endParaRPr lang="en-US" sz="2100" kern="1200" dirty="0"/>
        </a:p>
      </dsp:txBody>
      <dsp:txXfrm>
        <a:off x="79913" y="1798826"/>
        <a:ext cx="3625790" cy="14771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4A28C-A49A-4DA5-97C4-2DAEA7891F9B}">
      <dsp:nvSpPr>
        <dsp:cNvPr id="0" name=""/>
        <dsp:cNvSpPr/>
      </dsp:nvSpPr>
      <dsp:spPr>
        <a:xfrm>
          <a:off x="2364051" y="131193"/>
          <a:ext cx="2196000" cy="219600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58303E-1077-49B9-8109-B02F89CDAC55}">
      <dsp:nvSpPr>
        <dsp:cNvPr id="0" name=""/>
        <dsp:cNvSpPr/>
      </dsp:nvSpPr>
      <dsp:spPr>
        <a:xfrm>
          <a:off x="2832051" y="599194"/>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BF299F-3B8B-4E2C-861D-D21A2E0A49BF}">
      <dsp:nvSpPr>
        <dsp:cNvPr id="0" name=""/>
        <dsp:cNvSpPr/>
      </dsp:nvSpPr>
      <dsp:spPr>
        <a:xfrm>
          <a:off x="1662051" y="301119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0" kern="1200"/>
            <a:t>Annually, we will check PEARS program activity entries against surveys collected</a:t>
          </a:r>
          <a:endParaRPr lang="en-US" sz="1500" kern="1200"/>
        </a:p>
      </dsp:txBody>
      <dsp:txXfrm>
        <a:off x="1662051" y="3011194"/>
        <a:ext cx="3600000" cy="720000"/>
      </dsp:txXfrm>
    </dsp:sp>
    <dsp:sp modelId="{443AED3F-4D76-492A-A2EC-1DF02B40DB7C}">
      <dsp:nvSpPr>
        <dsp:cNvPr id="0" name=""/>
        <dsp:cNvSpPr/>
      </dsp:nvSpPr>
      <dsp:spPr>
        <a:xfrm>
          <a:off x="6594051" y="131193"/>
          <a:ext cx="2196000" cy="219600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080C5C-94AC-41A7-9647-057828BD9CA3}">
      <dsp:nvSpPr>
        <dsp:cNvPr id="0" name=""/>
        <dsp:cNvSpPr/>
      </dsp:nvSpPr>
      <dsp:spPr>
        <a:xfrm>
          <a:off x="7062051" y="599194"/>
          <a:ext cx="1260000" cy="126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BE41A-C649-4FCC-8157-06902C43B6D1}">
      <dsp:nvSpPr>
        <dsp:cNvPr id="0" name=""/>
        <dsp:cNvSpPr/>
      </dsp:nvSpPr>
      <dsp:spPr>
        <a:xfrm>
          <a:off x="5892051" y="301119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0" kern="1200" dirty="0"/>
            <a:t>Your LHD Project Director received an email in August if applicable (4+ session) curricula were listed in your IWP</a:t>
          </a:r>
          <a:endParaRPr lang="en-US" sz="1500" kern="1200" dirty="0"/>
        </a:p>
      </dsp:txBody>
      <dsp:txXfrm>
        <a:off x="5892051" y="3011194"/>
        <a:ext cx="36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E99FE-59B2-4D26-9458-DE1A494AF6B2}">
      <dsp:nvSpPr>
        <dsp:cNvPr id="0" name=""/>
        <dsp:cNvSpPr/>
      </dsp:nvSpPr>
      <dsp:spPr>
        <a:xfrm>
          <a:off x="1199028" y="0"/>
          <a:ext cx="5003853" cy="5003853"/>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73F034-85FB-410A-B75D-791AC5E93A44}">
      <dsp:nvSpPr>
        <dsp:cNvPr id="0" name=""/>
        <dsp:cNvSpPr/>
      </dsp:nvSpPr>
      <dsp:spPr>
        <a:xfrm>
          <a:off x="1674394" y="475366"/>
          <a:ext cx="1951503" cy="1951503"/>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t>Expect all local evaluation instruments (e.g., Adult Survey, SLAQ, EATS) to have at least minor annual updates.</a:t>
          </a:r>
          <a:endParaRPr lang="en-US" sz="1600" kern="1200" dirty="0"/>
        </a:p>
      </dsp:txBody>
      <dsp:txXfrm>
        <a:off x="1769659" y="570631"/>
        <a:ext cx="1760973" cy="1760973"/>
      </dsp:txXfrm>
    </dsp:sp>
    <dsp:sp modelId="{568E0E77-DD8C-4FA5-B671-8ED4E650C280}">
      <dsp:nvSpPr>
        <dsp:cNvPr id="0" name=""/>
        <dsp:cNvSpPr/>
      </dsp:nvSpPr>
      <dsp:spPr>
        <a:xfrm>
          <a:off x="3776012" y="475366"/>
          <a:ext cx="1951503" cy="1951503"/>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t>~20% of survey entries this past year utilized the previous year’s survey!</a:t>
          </a:r>
          <a:endParaRPr lang="en-US" sz="1600" kern="1200" dirty="0"/>
        </a:p>
      </dsp:txBody>
      <dsp:txXfrm>
        <a:off x="3871277" y="570631"/>
        <a:ext cx="1760973" cy="1760973"/>
      </dsp:txXfrm>
    </dsp:sp>
    <dsp:sp modelId="{60C5C40E-2B2F-481B-8B1C-362A95E20805}">
      <dsp:nvSpPr>
        <dsp:cNvPr id="0" name=""/>
        <dsp:cNvSpPr/>
      </dsp:nvSpPr>
      <dsp:spPr>
        <a:xfrm>
          <a:off x="1674394" y="2576984"/>
          <a:ext cx="1951503" cy="1951503"/>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t>Always check the website for the new FY survey before you begin evaluating.</a:t>
          </a:r>
          <a:endParaRPr lang="en-US" sz="1600" kern="1200"/>
        </a:p>
      </dsp:txBody>
      <dsp:txXfrm>
        <a:off x="1769659" y="2672249"/>
        <a:ext cx="1760973" cy="1760973"/>
      </dsp:txXfrm>
    </dsp:sp>
    <dsp:sp modelId="{A1141D98-6119-4842-B9E8-356EF81666BE}">
      <dsp:nvSpPr>
        <dsp:cNvPr id="0" name=""/>
        <dsp:cNvSpPr/>
      </dsp:nvSpPr>
      <dsp:spPr>
        <a:xfrm>
          <a:off x="3776012" y="2576984"/>
          <a:ext cx="1951503" cy="1951503"/>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t>Adult DE Eval website is updated annually for the next FY on Sept 1.</a:t>
          </a:r>
          <a:endParaRPr lang="en-US" sz="1600" kern="1200"/>
        </a:p>
      </dsp:txBody>
      <dsp:txXfrm>
        <a:off x="3871277" y="2672249"/>
        <a:ext cx="1760973" cy="17609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E9B90-D7AA-4FF3-BBBD-E18F7D308991}">
      <dsp:nvSpPr>
        <dsp:cNvPr id="0" name=""/>
        <dsp:cNvSpPr/>
      </dsp:nvSpPr>
      <dsp:spPr>
        <a:xfrm rot="5400000">
          <a:off x="6827464" y="-2959382"/>
          <a:ext cx="646287" cy="6729984"/>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a:t>All participants present that day</a:t>
          </a:r>
          <a:endParaRPr lang="en-US" sz="1700" kern="1200" dirty="0"/>
        </a:p>
      </dsp:txBody>
      <dsp:txXfrm rot="-5400000">
        <a:off x="3785616" y="114015"/>
        <a:ext cx="6698435" cy="583189"/>
      </dsp:txXfrm>
    </dsp:sp>
    <dsp:sp modelId="{1D95F641-735C-4DD6-950A-1C7B9F4F2E76}">
      <dsp:nvSpPr>
        <dsp:cNvPr id="0" name=""/>
        <dsp:cNvSpPr/>
      </dsp:nvSpPr>
      <dsp:spPr>
        <a:xfrm>
          <a:off x="0" y="1679"/>
          <a:ext cx="3785616" cy="807859"/>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0" kern="1200"/>
            <a:t>Administer a pre-test before the DE series begins</a:t>
          </a:r>
          <a:endParaRPr lang="en-US" sz="2200" kern="1200"/>
        </a:p>
      </dsp:txBody>
      <dsp:txXfrm>
        <a:off x="39436" y="41115"/>
        <a:ext cx="3706744" cy="728987"/>
      </dsp:txXfrm>
    </dsp:sp>
    <dsp:sp modelId="{A6B3D6A7-799B-4200-8EB6-8B69B77F4544}">
      <dsp:nvSpPr>
        <dsp:cNvPr id="0" name=""/>
        <dsp:cNvSpPr/>
      </dsp:nvSpPr>
      <dsp:spPr>
        <a:xfrm rot="5400000">
          <a:off x="6827464" y="-2111130"/>
          <a:ext cx="646287" cy="6729984"/>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0" kern="1200"/>
            <a:t>All participants present that day</a:t>
          </a:r>
          <a:endParaRPr lang="en-US" sz="1700" kern="1200"/>
        </a:p>
      </dsp:txBody>
      <dsp:txXfrm rot="-5400000">
        <a:off x="3785616" y="962267"/>
        <a:ext cx="6698435" cy="583189"/>
      </dsp:txXfrm>
    </dsp:sp>
    <dsp:sp modelId="{0B5A8B3F-AE91-4820-9830-63836F414A5D}">
      <dsp:nvSpPr>
        <dsp:cNvPr id="0" name=""/>
        <dsp:cNvSpPr/>
      </dsp:nvSpPr>
      <dsp:spPr>
        <a:xfrm>
          <a:off x="0" y="849931"/>
          <a:ext cx="3785616" cy="807859"/>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0" kern="1200"/>
            <a:t>Administer a post-test after the DE series is complete</a:t>
          </a:r>
          <a:endParaRPr lang="en-US" sz="2200" kern="1200"/>
        </a:p>
      </dsp:txBody>
      <dsp:txXfrm>
        <a:off x="39436" y="889367"/>
        <a:ext cx="3706744" cy="728987"/>
      </dsp:txXfrm>
    </dsp:sp>
    <dsp:sp modelId="{E2B849C2-BDFA-4F27-B878-8FC5E687DD19}">
      <dsp:nvSpPr>
        <dsp:cNvPr id="0" name=""/>
        <dsp:cNvSpPr/>
      </dsp:nvSpPr>
      <dsp:spPr>
        <a:xfrm rot="5400000">
          <a:off x="6827464" y="-1262878"/>
          <a:ext cx="646287" cy="6729984"/>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0" kern="1200"/>
            <a:t>You’re done!</a:t>
          </a:r>
          <a:endParaRPr lang="en-US" sz="1700" kern="1200"/>
        </a:p>
      </dsp:txBody>
      <dsp:txXfrm rot="-5400000">
        <a:off x="3785616" y="1810519"/>
        <a:ext cx="6698435" cy="583189"/>
      </dsp:txXfrm>
    </dsp:sp>
    <dsp:sp modelId="{6BC2D20C-5329-442A-804A-3B88758EC429}">
      <dsp:nvSpPr>
        <dsp:cNvPr id="0" name=""/>
        <dsp:cNvSpPr/>
      </dsp:nvSpPr>
      <dsp:spPr>
        <a:xfrm>
          <a:off x="0" y="1698183"/>
          <a:ext cx="3785616" cy="807859"/>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0" kern="1200"/>
            <a:t>Participants completed surveys online? </a:t>
          </a:r>
          <a:endParaRPr lang="en-US" sz="2200" kern="1200"/>
        </a:p>
      </dsp:txBody>
      <dsp:txXfrm>
        <a:off x="39436" y="1737619"/>
        <a:ext cx="3706744" cy="728987"/>
      </dsp:txXfrm>
    </dsp:sp>
    <dsp:sp modelId="{B90EB4AA-99FA-4DAA-8F0A-651E23285154}">
      <dsp:nvSpPr>
        <dsp:cNvPr id="0" name=""/>
        <dsp:cNvSpPr/>
      </dsp:nvSpPr>
      <dsp:spPr>
        <a:xfrm rot="5400000">
          <a:off x="6827464" y="-414626"/>
          <a:ext cx="646287" cy="6729984"/>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a:t>Enter them into the </a:t>
          </a:r>
          <a:r>
            <a:rPr lang="en-US" sz="1700" b="0" kern="1200" dirty="0">
              <a:hlinkClick xmlns:r="http://schemas.openxmlformats.org/officeDocument/2006/relationships" r:id="rId1"/>
            </a:rPr>
            <a:t>online link</a:t>
          </a:r>
          <a:endParaRPr lang="en-US" sz="1700" kern="1200" dirty="0"/>
        </a:p>
        <a:p>
          <a:pPr marL="171450" lvl="1" indent="-171450" algn="l" defTabSz="755650">
            <a:lnSpc>
              <a:spcPct val="90000"/>
            </a:lnSpc>
            <a:spcBef>
              <a:spcPct val="0"/>
            </a:spcBef>
            <a:spcAft>
              <a:spcPct val="15000"/>
            </a:spcAft>
            <a:buChar char="•"/>
          </a:pPr>
          <a:r>
            <a:rPr lang="en-US" sz="1700" kern="1200"/>
            <a:t>Surveys are </a:t>
          </a:r>
          <a:r>
            <a:rPr lang="en-US" sz="1700" b="1" u="sng" kern="1200"/>
            <a:t>never entered into PEARS</a:t>
          </a:r>
          <a:endParaRPr lang="en-US" sz="1700" kern="1200"/>
        </a:p>
      </dsp:txBody>
      <dsp:txXfrm rot="-5400000">
        <a:off x="3785616" y="2658771"/>
        <a:ext cx="6698435" cy="583189"/>
      </dsp:txXfrm>
    </dsp:sp>
    <dsp:sp modelId="{52AA1944-D2BB-40E7-9468-FD9D975B23A1}">
      <dsp:nvSpPr>
        <dsp:cNvPr id="0" name=""/>
        <dsp:cNvSpPr/>
      </dsp:nvSpPr>
      <dsp:spPr>
        <a:xfrm>
          <a:off x="0" y="2546436"/>
          <a:ext cx="3785616" cy="807859"/>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0" kern="1200"/>
            <a:t>Participants completed surveys on paper? </a:t>
          </a:r>
          <a:endParaRPr lang="en-US" sz="2200" kern="1200"/>
        </a:p>
      </dsp:txBody>
      <dsp:txXfrm>
        <a:off x="39436" y="2585872"/>
        <a:ext cx="3706744" cy="7289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C9E5D-C8C0-4399-9B85-19A20C7D15D3}">
      <dsp:nvSpPr>
        <dsp:cNvPr id="0" name=""/>
        <dsp:cNvSpPr/>
      </dsp:nvSpPr>
      <dsp:spPr>
        <a:xfrm>
          <a:off x="0" y="0"/>
          <a:ext cx="8412480" cy="738135"/>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t>Any day of the week</a:t>
          </a:r>
          <a:endParaRPr lang="en-US" sz="3200" kern="1200" dirty="0"/>
        </a:p>
      </dsp:txBody>
      <dsp:txXfrm>
        <a:off x="21619" y="21619"/>
        <a:ext cx="7553601" cy="694897"/>
      </dsp:txXfrm>
    </dsp:sp>
    <dsp:sp modelId="{790B6025-4745-4F88-BA4C-135663805297}">
      <dsp:nvSpPr>
        <dsp:cNvPr id="0" name=""/>
        <dsp:cNvSpPr/>
      </dsp:nvSpPr>
      <dsp:spPr>
        <a:xfrm>
          <a:off x="704545" y="872342"/>
          <a:ext cx="8412480" cy="738135"/>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Any time of day</a:t>
          </a:r>
        </a:p>
      </dsp:txBody>
      <dsp:txXfrm>
        <a:off x="726164" y="893961"/>
        <a:ext cx="7184908" cy="694897"/>
      </dsp:txXfrm>
    </dsp:sp>
    <dsp:sp modelId="{A3DE5A40-9D0A-4BDB-9466-4A506BD58FD5}">
      <dsp:nvSpPr>
        <dsp:cNvPr id="0" name=""/>
        <dsp:cNvSpPr/>
      </dsp:nvSpPr>
      <dsp:spPr>
        <a:xfrm>
          <a:off x="1398574" y="1744684"/>
          <a:ext cx="8412480" cy="738135"/>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t>For in-person or virtual series</a:t>
          </a:r>
          <a:endParaRPr lang="en-US" sz="3200" kern="1200" dirty="0"/>
        </a:p>
      </dsp:txBody>
      <dsp:txXfrm>
        <a:off x="1420193" y="1766303"/>
        <a:ext cx="7195424" cy="694897"/>
      </dsp:txXfrm>
    </dsp:sp>
    <dsp:sp modelId="{47B422BE-01F8-4950-8A78-A633B77C6817}">
      <dsp:nvSpPr>
        <dsp:cNvPr id="0" name=""/>
        <dsp:cNvSpPr/>
      </dsp:nvSpPr>
      <dsp:spPr>
        <a:xfrm>
          <a:off x="2103119" y="2617027"/>
          <a:ext cx="8412480" cy="738135"/>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t>For </a:t>
          </a:r>
          <a:r>
            <a:rPr lang="en-US" sz="3200" b="0" u="sng" kern="1200" dirty="0"/>
            <a:t>all</a:t>
          </a:r>
          <a:r>
            <a:rPr lang="en-US" sz="3200" b="0" kern="1200" dirty="0"/>
            <a:t> applicable DE series (no sampling)</a:t>
          </a:r>
          <a:endParaRPr lang="en-US" sz="3200" kern="1200" dirty="0"/>
        </a:p>
      </dsp:txBody>
      <dsp:txXfrm>
        <a:off x="2124738" y="2638646"/>
        <a:ext cx="7184908" cy="694897"/>
      </dsp:txXfrm>
    </dsp:sp>
    <dsp:sp modelId="{FFDB4D7B-4BC3-4960-9C10-C501AE1937D7}">
      <dsp:nvSpPr>
        <dsp:cNvPr id="0" name=""/>
        <dsp:cNvSpPr/>
      </dsp:nvSpPr>
      <dsp:spPr>
        <a:xfrm>
          <a:off x="7932691" y="565344"/>
          <a:ext cx="479788" cy="479788"/>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040643" y="565344"/>
        <a:ext cx="263884" cy="361040"/>
      </dsp:txXfrm>
    </dsp:sp>
    <dsp:sp modelId="{742F0A81-ABFA-420D-A8B6-46398A5DBD11}">
      <dsp:nvSpPr>
        <dsp:cNvPr id="0" name=""/>
        <dsp:cNvSpPr/>
      </dsp:nvSpPr>
      <dsp:spPr>
        <a:xfrm>
          <a:off x="8637236" y="1437687"/>
          <a:ext cx="479788" cy="479788"/>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745188" y="1437687"/>
        <a:ext cx="263884" cy="361040"/>
      </dsp:txXfrm>
    </dsp:sp>
    <dsp:sp modelId="{C7000156-3952-4D5A-9768-CE3DC2C2E311}">
      <dsp:nvSpPr>
        <dsp:cNvPr id="0" name=""/>
        <dsp:cNvSpPr/>
      </dsp:nvSpPr>
      <dsp:spPr>
        <a:xfrm>
          <a:off x="9331266" y="2310029"/>
          <a:ext cx="479788" cy="479788"/>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9439218" y="2310029"/>
        <a:ext cx="263884" cy="361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FE5D3-1FE5-4D5B-8B4A-F7447DE5D3B1}">
      <dsp:nvSpPr>
        <dsp:cNvPr id="0" name=""/>
        <dsp:cNvSpPr/>
      </dsp:nvSpPr>
      <dsp:spPr>
        <a:xfrm>
          <a:off x="0" y="1392"/>
          <a:ext cx="10515600" cy="70593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21108C-C343-422E-8F04-FEC8B2B43EF8}">
      <dsp:nvSpPr>
        <dsp:cNvPr id="0" name=""/>
        <dsp:cNvSpPr/>
      </dsp:nvSpPr>
      <dsp:spPr>
        <a:xfrm>
          <a:off x="213545" y="160228"/>
          <a:ext cx="388264" cy="38826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A8A406-2DA2-4324-80F6-5FCDEAB6868E}">
      <dsp:nvSpPr>
        <dsp:cNvPr id="0" name=""/>
        <dsp:cNvSpPr/>
      </dsp:nvSpPr>
      <dsp:spPr>
        <a:xfrm>
          <a:off x="815354" y="1392"/>
          <a:ext cx="9700245" cy="705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11" tIns="74711" rIns="74711" bIns="74711" numCol="1" spcCol="1270" anchor="ctr" anchorCtr="0">
          <a:noAutofit/>
        </a:bodyPr>
        <a:lstStyle/>
        <a:p>
          <a:pPr marL="0" lvl="0" indent="0" algn="l" defTabSz="977900">
            <a:lnSpc>
              <a:spcPct val="100000"/>
            </a:lnSpc>
            <a:spcBef>
              <a:spcPct val="0"/>
            </a:spcBef>
            <a:spcAft>
              <a:spcPct val="35000"/>
            </a:spcAft>
            <a:buNone/>
          </a:pPr>
          <a:r>
            <a:rPr lang="en-US" sz="2200" b="0" kern="1200" dirty="0"/>
            <a:t>Survey: Online link/QR code or paper</a:t>
          </a:r>
          <a:endParaRPr lang="en-US" sz="2200" kern="1200" dirty="0"/>
        </a:p>
      </dsp:txBody>
      <dsp:txXfrm>
        <a:off x="815354" y="1392"/>
        <a:ext cx="9700245" cy="705934"/>
      </dsp:txXfrm>
    </dsp:sp>
    <dsp:sp modelId="{AD8EA302-A6E6-4A4E-B4BB-A2DC6C1FA40B}">
      <dsp:nvSpPr>
        <dsp:cNvPr id="0" name=""/>
        <dsp:cNvSpPr/>
      </dsp:nvSpPr>
      <dsp:spPr>
        <a:xfrm>
          <a:off x="0" y="883811"/>
          <a:ext cx="10515600" cy="70593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55543A-753F-48AA-B19E-EB295F2DE2C8}">
      <dsp:nvSpPr>
        <dsp:cNvPr id="0" name=""/>
        <dsp:cNvSpPr/>
      </dsp:nvSpPr>
      <dsp:spPr>
        <a:xfrm>
          <a:off x="213545" y="1042646"/>
          <a:ext cx="388264" cy="3882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4B830D-EF4E-42BE-A8CB-8C6E5F22DC81}">
      <dsp:nvSpPr>
        <dsp:cNvPr id="0" name=""/>
        <dsp:cNvSpPr/>
      </dsp:nvSpPr>
      <dsp:spPr>
        <a:xfrm>
          <a:off x="815354" y="883811"/>
          <a:ext cx="9700245" cy="705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11" tIns="74711" rIns="74711" bIns="74711" numCol="1" spcCol="1270" anchor="ctr" anchorCtr="0">
          <a:noAutofit/>
        </a:bodyPr>
        <a:lstStyle/>
        <a:p>
          <a:pPr marL="0" lvl="0" indent="0" algn="l" defTabSz="977900">
            <a:lnSpc>
              <a:spcPct val="100000"/>
            </a:lnSpc>
            <a:spcBef>
              <a:spcPct val="0"/>
            </a:spcBef>
            <a:spcAft>
              <a:spcPct val="35000"/>
            </a:spcAft>
            <a:buNone/>
          </a:pPr>
          <a:r>
            <a:rPr lang="en-US" sz="2200" b="0" kern="1200"/>
            <a:t>Protocol and Materials Checklist</a:t>
          </a:r>
          <a:endParaRPr lang="en-US" sz="2200" kern="1200"/>
        </a:p>
      </dsp:txBody>
      <dsp:txXfrm>
        <a:off x="815354" y="883811"/>
        <a:ext cx="9700245" cy="705934"/>
      </dsp:txXfrm>
    </dsp:sp>
    <dsp:sp modelId="{23D3F4B1-63AF-435D-B925-8701B5BAD28D}">
      <dsp:nvSpPr>
        <dsp:cNvPr id="0" name=""/>
        <dsp:cNvSpPr/>
      </dsp:nvSpPr>
      <dsp:spPr>
        <a:xfrm>
          <a:off x="0" y="1766229"/>
          <a:ext cx="10515600" cy="70593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492E41-021B-42EB-B6D2-3062480AAD0C}">
      <dsp:nvSpPr>
        <dsp:cNvPr id="0" name=""/>
        <dsp:cNvSpPr/>
      </dsp:nvSpPr>
      <dsp:spPr>
        <a:xfrm>
          <a:off x="213545" y="1925064"/>
          <a:ext cx="388264" cy="38826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ABF676-DB47-44D4-8830-88E180B4910E}">
      <dsp:nvSpPr>
        <dsp:cNvPr id="0" name=""/>
        <dsp:cNvSpPr/>
      </dsp:nvSpPr>
      <dsp:spPr>
        <a:xfrm>
          <a:off x="815354" y="1766229"/>
          <a:ext cx="9700245" cy="705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11" tIns="74711" rIns="74711" bIns="74711" numCol="1" spcCol="1270" anchor="ctr" anchorCtr="0">
          <a:noAutofit/>
        </a:bodyPr>
        <a:lstStyle/>
        <a:p>
          <a:pPr marL="0" lvl="0" indent="0" algn="l" defTabSz="977900">
            <a:lnSpc>
              <a:spcPct val="100000"/>
            </a:lnSpc>
            <a:spcBef>
              <a:spcPct val="0"/>
            </a:spcBef>
            <a:spcAft>
              <a:spcPct val="35000"/>
            </a:spcAft>
            <a:buNone/>
          </a:pPr>
          <a:r>
            <a:rPr lang="en-US" sz="2200" b="0" kern="1200"/>
            <a:t>Online capable device or pencils/pens</a:t>
          </a:r>
          <a:endParaRPr lang="en-US" sz="2200" kern="1200"/>
        </a:p>
      </dsp:txBody>
      <dsp:txXfrm>
        <a:off x="815354" y="1766229"/>
        <a:ext cx="9700245" cy="705934"/>
      </dsp:txXfrm>
    </dsp:sp>
    <dsp:sp modelId="{CA21A7A2-D62F-4D40-BA7E-53FD38799747}">
      <dsp:nvSpPr>
        <dsp:cNvPr id="0" name=""/>
        <dsp:cNvSpPr/>
      </dsp:nvSpPr>
      <dsp:spPr>
        <a:xfrm>
          <a:off x="0" y="2648647"/>
          <a:ext cx="10515600" cy="70593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4583B4-CC32-4E96-9ED4-F2DB27DDB6B9}">
      <dsp:nvSpPr>
        <dsp:cNvPr id="0" name=""/>
        <dsp:cNvSpPr/>
      </dsp:nvSpPr>
      <dsp:spPr>
        <a:xfrm>
          <a:off x="213545" y="2807482"/>
          <a:ext cx="388264" cy="38826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ECECD-0155-4F00-9B35-609AF3C6CA9E}">
      <dsp:nvSpPr>
        <dsp:cNvPr id="0" name=""/>
        <dsp:cNvSpPr/>
      </dsp:nvSpPr>
      <dsp:spPr>
        <a:xfrm>
          <a:off x="815354" y="2648647"/>
          <a:ext cx="4732020" cy="705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11" tIns="74711" rIns="74711" bIns="74711" numCol="1" spcCol="1270" anchor="ctr" anchorCtr="0">
          <a:noAutofit/>
        </a:bodyPr>
        <a:lstStyle/>
        <a:p>
          <a:pPr marL="0" lvl="0" indent="0" algn="l" defTabSz="977900">
            <a:lnSpc>
              <a:spcPct val="100000"/>
            </a:lnSpc>
            <a:spcBef>
              <a:spcPct val="0"/>
            </a:spcBef>
            <a:spcAft>
              <a:spcPct val="35000"/>
            </a:spcAft>
            <a:buNone/>
          </a:pPr>
          <a:r>
            <a:rPr lang="en-US" sz="2200" b="0" u="sng" kern="1200" dirty="0"/>
            <a:t>ONE</a:t>
          </a:r>
          <a:r>
            <a:rPr lang="en-US" sz="2200" b="0" kern="1200" dirty="0"/>
            <a:t>* PEARS Program Activity ID</a:t>
          </a:r>
          <a:endParaRPr lang="en-US" sz="2200" kern="1200" dirty="0"/>
        </a:p>
      </dsp:txBody>
      <dsp:txXfrm>
        <a:off x="815354" y="2648647"/>
        <a:ext cx="4732020" cy="705934"/>
      </dsp:txXfrm>
    </dsp:sp>
    <dsp:sp modelId="{B079B810-DFE2-455B-A62D-9D2034E5B2AB}">
      <dsp:nvSpPr>
        <dsp:cNvPr id="0" name=""/>
        <dsp:cNvSpPr/>
      </dsp:nvSpPr>
      <dsp:spPr>
        <a:xfrm>
          <a:off x="5547374" y="2648647"/>
          <a:ext cx="4968225" cy="705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11" tIns="74711" rIns="74711" bIns="74711" numCol="1" spcCol="1270" anchor="ctr" anchorCtr="0">
          <a:noAutofit/>
        </a:bodyPr>
        <a:lstStyle/>
        <a:p>
          <a:pPr marL="0" lvl="0" indent="0" algn="l" defTabSz="800100">
            <a:lnSpc>
              <a:spcPct val="100000"/>
            </a:lnSpc>
            <a:spcBef>
              <a:spcPct val="0"/>
            </a:spcBef>
            <a:spcAft>
              <a:spcPct val="35000"/>
            </a:spcAft>
            <a:buNone/>
          </a:pPr>
          <a:r>
            <a:rPr lang="en-US" sz="1800" kern="1200" dirty="0"/>
            <a:t>If using paper, you will need this for data entry!</a:t>
          </a:r>
        </a:p>
      </dsp:txBody>
      <dsp:txXfrm>
        <a:off x="5547374" y="2648647"/>
        <a:ext cx="4968225" cy="7059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F95A3-090D-40CB-811B-797D1B180A8E}">
      <dsp:nvSpPr>
        <dsp:cNvPr id="0" name=""/>
        <dsp:cNvSpPr/>
      </dsp:nvSpPr>
      <dsp:spPr>
        <a:xfrm>
          <a:off x="731419" y="1550"/>
          <a:ext cx="1676437" cy="1005862"/>
        </a:xfrm>
        <a:prstGeom prst="rect">
          <a:avLst/>
        </a:prstGeom>
        <a:gradFill rotWithShape="0">
          <a:gsLst>
            <a:gs pos="0">
              <a:schemeClr val="accent6">
                <a:alpha val="90000"/>
                <a:hueOff val="0"/>
                <a:satOff val="0"/>
                <a:lumOff val="0"/>
                <a:alphaOff val="0"/>
                <a:satMod val="103000"/>
                <a:lumMod val="102000"/>
                <a:tint val="94000"/>
              </a:schemeClr>
            </a:gs>
            <a:gs pos="50000">
              <a:schemeClr val="accent6">
                <a:alpha val="90000"/>
                <a:hueOff val="0"/>
                <a:satOff val="0"/>
                <a:lumOff val="0"/>
                <a:alphaOff val="0"/>
                <a:satMod val="110000"/>
                <a:lumMod val="100000"/>
                <a:shade val="100000"/>
              </a:schemeClr>
            </a:gs>
            <a:gs pos="100000">
              <a:schemeClr val="accent6">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t>English</a:t>
          </a:r>
          <a:endParaRPr lang="en-US" sz="2400" kern="1200"/>
        </a:p>
      </dsp:txBody>
      <dsp:txXfrm>
        <a:off x="731419" y="1550"/>
        <a:ext cx="1676437" cy="1005862"/>
      </dsp:txXfrm>
    </dsp:sp>
    <dsp:sp modelId="{19A9F092-0786-4F1C-B473-33D9441B465C}">
      <dsp:nvSpPr>
        <dsp:cNvPr id="0" name=""/>
        <dsp:cNvSpPr/>
      </dsp:nvSpPr>
      <dsp:spPr>
        <a:xfrm>
          <a:off x="2575500" y="1550"/>
          <a:ext cx="1676437" cy="1005862"/>
        </a:xfrm>
        <a:prstGeom prst="rect">
          <a:avLst/>
        </a:prstGeom>
        <a:gradFill rotWithShape="0">
          <a:gsLst>
            <a:gs pos="0">
              <a:schemeClr val="accent6">
                <a:alpha val="90000"/>
                <a:hueOff val="0"/>
                <a:satOff val="0"/>
                <a:lumOff val="0"/>
                <a:alphaOff val="-3333"/>
                <a:satMod val="103000"/>
                <a:lumMod val="102000"/>
                <a:tint val="94000"/>
              </a:schemeClr>
            </a:gs>
            <a:gs pos="50000">
              <a:schemeClr val="accent6">
                <a:alpha val="90000"/>
                <a:hueOff val="0"/>
                <a:satOff val="0"/>
                <a:lumOff val="0"/>
                <a:alphaOff val="-3333"/>
                <a:satMod val="110000"/>
                <a:lumMod val="100000"/>
                <a:shade val="100000"/>
              </a:schemeClr>
            </a:gs>
            <a:gs pos="100000">
              <a:schemeClr val="accent6">
                <a:alpha val="90000"/>
                <a:hueOff val="0"/>
                <a:satOff val="0"/>
                <a:lumOff val="0"/>
                <a:alphaOff val="-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t>Spanish</a:t>
          </a:r>
          <a:endParaRPr lang="en-US" sz="2400" kern="1200"/>
        </a:p>
      </dsp:txBody>
      <dsp:txXfrm>
        <a:off x="2575500" y="1550"/>
        <a:ext cx="1676437" cy="1005862"/>
      </dsp:txXfrm>
    </dsp:sp>
    <dsp:sp modelId="{E65FF816-9881-484E-B116-7596C8CEFE30}">
      <dsp:nvSpPr>
        <dsp:cNvPr id="0" name=""/>
        <dsp:cNvSpPr/>
      </dsp:nvSpPr>
      <dsp:spPr>
        <a:xfrm>
          <a:off x="4419581" y="1550"/>
          <a:ext cx="1676437" cy="1005862"/>
        </a:xfrm>
        <a:prstGeom prst="rect">
          <a:avLst/>
        </a:prstGeom>
        <a:gradFill rotWithShape="0">
          <a:gsLst>
            <a:gs pos="0">
              <a:schemeClr val="accent6">
                <a:alpha val="90000"/>
                <a:hueOff val="0"/>
                <a:satOff val="0"/>
                <a:lumOff val="0"/>
                <a:alphaOff val="-6667"/>
                <a:satMod val="103000"/>
                <a:lumMod val="102000"/>
                <a:tint val="94000"/>
              </a:schemeClr>
            </a:gs>
            <a:gs pos="50000">
              <a:schemeClr val="accent6">
                <a:alpha val="90000"/>
                <a:hueOff val="0"/>
                <a:satOff val="0"/>
                <a:lumOff val="0"/>
                <a:alphaOff val="-6667"/>
                <a:satMod val="110000"/>
                <a:lumMod val="100000"/>
                <a:shade val="100000"/>
              </a:schemeClr>
            </a:gs>
            <a:gs pos="100000">
              <a:schemeClr val="accent6">
                <a:alpha val="90000"/>
                <a:hueOff val="0"/>
                <a:satOff val="0"/>
                <a:lumOff val="0"/>
                <a:alphaOff val="-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t>Arabic</a:t>
          </a:r>
          <a:endParaRPr lang="en-US" sz="2400" kern="1200"/>
        </a:p>
      </dsp:txBody>
      <dsp:txXfrm>
        <a:off x="4419581" y="1550"/>
        <a:ext cx="1676437" cy="1005862"/>
      </dsp:txXfrm>
    </dsp:sp>
    <dsp:sp modelId="{60385EFF-43B6-4702-8B8F-3CFF7F1A1E2B}">
      <dsp:nvSpPr>
        <dsp:cNvPr id="0" name=""/>
        <dsp:cNvSpPr/>
      </dsp:nvSpPr>
      <dsp:spPr>
        <a:xfrm>
          <a:off x="6263662" y="1550"/>
          <a:ext cx="1676437" cy="1005862"/>
        </a:xfrm>
        <a:prstGeom prst="rect">
          <a:avLst/>
        </a:prstGeom>
        <a:gradFill rotWithShape="0">
          <a:gsLst>
            <a:gs pos="0">
              <a:schemeClr val="accent6">
                <a:alpha val="90000"/>
                <a:hueOff val="0"/>
                <a:satOff val="0"/>
                <a:lumOff val="0"/>
                <a:alphaOff val="-10000"/>
                <a:satMod val="103000"/>
                <a:lumMod val="102000"/>
                <a:tint val="94000"/>
              </a:schemeClr>
            </a:gs>
            <a:gs pos="50000">
              <a:schemeClr val="accent6">
                <a:alpha val="90000"/>
                <a:hueOff val="0"/>
                <a:satOff val="0"/>
                <a:lumOff val="0"/>
                <a:alphaOff val="-10000"/>
                <a:satMod val="110000"/>
                <a:lumMod val="100000"/>
                <a:shade val="100000"/>
              </a:schemeClr>
            </a:gs>
            <a:gs pos="100000">
              <a:schemeClr val="accent6">
                <a:alpha val="90000"/>
                <a:hueOff val="0"/>
                <a:satOff val="0"/>
                <a:lumOff val="0"/>
                <a:alphaOff val="-1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t>Armenian</a:t>
          </a:r>
          <a:endParaRPr lang="en-US" sz="2400" kern="1200"/>
        </a:p>
      </dsp:txBody>
      <dsp:txXfrm>
        <a:off x="6263662" y="1550"/>
        <a:ext cx="1676437" cy="1005862"/>
      </dsp:txXfrm>
    </dsp:sp>
    <dsp:sp modelId="{35CEB67A-41A8-4C3D-8A5F-AEADBB4A725D}">
      <dsp:nvSpPr>
        <dsp:cNvPr id="0" name=""/>
        <dsp:cNvSpPr/>
      </dsp:nvSpPr>
      <dsp:spPr>
        <a:xfrm>
          <a:off x="8107743" y="1550"/>
          <a:ext cx="1676437" cy="1005862"/>
        </a:xfrm>
        <a:prstGeom prst="rect">
          <a:avLst/>
        </a:prstGeom>
        <a:gradFill rotWithShape="0">
          <a:gsLst>
            <a:gs pos="0">
              <a:schemeClr val="accent6">
                <a:alpha val="90000"/>
                <a:hueOff val="0"/>
                <a:satOff val="0"/>
                <a:lumOff val="0"/>
                <a:alphaOff val="-13333"/>
                <a:satMod val="103000"/>
                <a:lumMod val="102000"/>
                <a:tint val="94000"/>
              </a:schemeClr>
            </a:gs>
            <a:gs pos="50000">
              <a:schemeClr val="accent6">
                <a:alpha val="90000"/>
                <a:hueOff val="0"/>
                <a:satOff val="0"/>
                <a:lumOff val="0"/>
                <a:alphaOff val="-13333"/>
                <a:satMod val="110000"/>
                <a:lumMod val="100000"/>
                <a:shade val="100000"/>
              </a:schemeClr>
            </a:gs>
            <a:gs pos="100000">
              <a:schemeClr val="accent6">
                <a:alpha val="90000"/>
                <a:hueOff val="0"/>
                <a:satOff val="0"/>
                <a:lumOff val="0"/>
                <a:alphaOff val="-1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t>Chinese</a:t>
          </a:r>
          <a:endParaRPr lang="en-US" sz="2400" kern="1200"/>
        </a:p>
      </dsp:txBody>
      <dsp:txXfrm>
        <a:off x="8107743" y="1550"/>
        <a:ext cx="1676437" cy="1005862"/>
      </dsp:txXfrm>
    </dsp:sp>
    <dsp:sp modelId="{252D4C83-0DD1-4A9D-B257-9D37CFD5173D}">
      <dsp:nvSpPr>
        <dsp:cNvPr id="0" name=""/>
        <dsp:cNvSpPr/>
      </dsp:nvSpPr>
      <dsp:spPr>
        <a:xfrm>
          <a:off x="731419" y="1175056"/>
          <a:ext cx="1676437" cy="1005862"/>
        </a:xfrm>
        <a:prstGeom prst="rect">
          <a:avLst/>
        </a:prstGeom>
        <a:gradFill rotWithShape="0">
          <a:gsLst>
            <a:gs pos="0">
              <a:schemeClr val="accent6">
                <a:alpha val="90000"/>
                <a:hueOff val="0"/>
                <a:satOff val="0"/>
                <a:lumOff val="0"/>
                <a:alphaOff val="-16667"/>
                <a:satMod val="103000"/>
                <a:lumMod val="102000"/>
                <a:tint val="94000"/>
              </a:schemeClr>
            </a:gs>
            <a:gs pos="50000">
              <a:schemeClr val="accent6">
                <a:alpha val="90000"/>
                <a:hueOff val="0"/>
                <a:satOff val="0"/>
                <a:lumOff val="0"/>
                <a:alphaOff val="-16667"/>
                <a:satMod val="110000"/>
                <a:lumMod val="100000"/>
                <a:shade val="100000"/>
              </a:schemeClr>
            </a:gs>
            <a:gs pos="100000">
              <a:schemeClr val="accent6">
                <a:alpha val="90000"/>
                <a:hueOff val="0"/>
                <a:satOff val="0"/>
                <a:lumOff val="0"/>
                <a:alphaOff val="-1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t>Farsi</a:t>
          </a:r>
          <a:endParaRPr lang="en-US" sz="2400" kern="1200"/>
        </a:p>
      </dsp:txBody>
      <dsp:txXfrm>
        <a:off x="731419" y="1175056"/>
        <a:ext cx="1676437" cy="1005862"/>
      </dsp:txXfrm>
    </dsp:sp>
    <dsp:sp modelId="{8262723A-97E3-46AC-B815-E50F1393103F}">
      <dsp:nvSpPr>
        <dsp:cNvPr id="0" name=""/>
        <dsp:cNvSpPr/>
      </dsp:nvSpPr>
      <dsp:spPr>
        <a:xfrm>
          <a:off x="2575500" y="1175056"/>
          <a:ext cx="1676437" cy="1005862"/>
        </a:xfrm>
        <a:prstGeom prst="rect">
          <a:avLst/>
        </a:prstGeom>
        <a:gradFill rotWithShape="0">
          <a:gsLst>
            <a:gs pos="0">
              <a:schemeClr val="accent6">
                <a:alpha val="90000"/>
                <a:hueOff val="0"/>
                <a:satOff val="0"/>
                <a:lumOff val="0"/>
                <a:alphaOff val="-20000"/>
                <a:satMod val="103000"/>
                <a:lumMod val="102000"/>
                <a:tint val="94000"/>
              </a:schemeClr>
            </a:gs>
            <a:gs pos="50000">
              <a:schemeClr val="accent6">
                <a:alpha val="90000"/>
                <a:hueOff val="0"/>
                <a:satOff val="0"/>
                <a:lumOff val="0"/>
                <a:alphaOff val="-20000"/>
                <a:satMod val="110000"/>
                <a:lumMod val="100000"/>
                <a:shade val="100000"/>
              </a:schemeClr>
            </a:gs>
            <a:gs pos="100000">
              <a:schemeClr val="accent6">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t>Khmer</a:t>
          </a:r>
          <a:endParaRPr lang="en-US" sz="2400" kern="1200"/>
        </a:p>
      </dsp:txBody>
      <dsp:txXfrm>
        <a:off x="2575500" y="1175056"/>
        <a:ext cx="1676437" cy="1005862"/>
      </dsp:txXfrm>
    </dsp:sp>
    <dsp:sp modelId="{0DD25EB9-C426-4294-A568-4D6FD0EB4518}">
      <dsp:nvSpPr>
        <dsp:cNvPr id="0" name=""/>
        <dsp:cNvSpPr/>
      </dsp:nvSpPr>
      <dsp:spPr>
        <a:xfrm>
          <a:off x="4419581" y="1175056"/>
          <a:ext cx="1676437" cy="1005862"/>
        </a:xfrm>
        <a:prstGeom prst="rect">
          <a:avLst/>
        </a:prstGeom>
        <a:gradFill rotWithShape="0">
          <a:gsLst>
            <a:gs pos="0">
              <a:schemeClr val="accent6">
                <a:alpha val="90000"/>
                <a:hueOff val="0"/>
                <a:satOff val="0"/>
                <a:lumOff val="0"/>
                <a:alphaOff val="-23333"/>
                <a:satMod val="103000"/>
                <a:lumMod val="102000"/>
                <a:tint val="94000"/>
              </a:schemeClr>
            </a:gs>
            <a:gs pos="50000">
              <a:schemeClr val="accent6">
                <a:alpha val="90000"/>
                <a:hueOff val="0"/>
                <a:satOff val="0"/>
                <a:lumOff val="0"/>
                <a:alphaOff val="-23333"/>
                <a:satMod val="110000"/>
                <a:lumMod val="100000"/>
                <a:shade val="100000"/>
              </a:schemeClr>
            </a:gs>
            <a:gs pos="100000">
              <a:schemeClr val="accent6">
                <a:alpha val="90000"/>
                <a:hueOff val="0"/>
                <a:satOff val="0"/>
                <a:lumOff val="0"/>
                <a:alphaOff val="-2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t>Hmong</a:t>
          </a:r>
          <a:endParaRPr lang="en-US" sz="2400" kern="1200"/>
        </a:p>
      </dsp:txBody>
      <dsp:txXfrm>
        <a:off x="4419581" y="1175056"/>
        <a:ext cx="1676437" cy="1005862"/>
      </dsp:txXfrm>
    </dsp:sp>
    <dsp:sp modelId="{08973114-3EC7-455F-BFBC-19C6984BACF1}">
      <dsp:nvSpPr>
        <dsp:cNvPr id="0" name=""/>
        <dsp:cNvSpPr/>
      </dsp:nvSpPr>
      <dsp:spPr>
        <a:xfrm>
          <a:off x="6263662" y="1175056"/>
          <a:ext cx="1676437" cy="1005862"/>
        </a:xfrm>
        <a:prstGeom prst="rect">
          <a:avLst/>
        </a:prstGeom>
        <a:gradFill rotWithShape="0">
          <a:gsLst>
            <a:gs pos="0">
              <a:schemeClr val="accent6">
                <a:alpha val="90000"/>
                <a:hueOff val="0"/>
                <a:satOff val="0"/>
                <a:lumOff val="0"/>
                <a:alphaOff val="-26667"/>
                <a:satMod val="103000"/>
                <a:lumMod val="102000"/>
                <a:tint val="94000"/>
              </a:schemeClr>
            </a:gs>
            <a:gs pos="50000">
              <a:schemeClr val="accent6">
                <a:alpha val="90000"/>
                <a:hueOff val="0"/>
                <a:satOff val="0"/>
                <a:lumOff val="0"/>
                <a:alphaOff val="-26667"/>
                <a:satMod val="110000"/>
                <a:lumMod val="100000"/>
                <a:shade val="100000"/>
              </a:schemeClr>
            </a:gs>
            <a:gs pos="100000">
              <a:schemeClr val="accent6">
                <a:alpha val="90000"/>
                <a:hueOff val="0"/>
                <a:satOff val="0"/>
                <a:lumOff val="0"/>
                <a:alphaOff val="-2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Russian</a:t>
          </a:r>
          <a:endParaRPr lang="en-US" sz="2400" kern="1200" dirty="0"/>
        </a:p>
      </dsp:txBody>
      <dsp:txXfrm>
        <a:off x="6263662" y="1175056"/>
        <a:ext cx="1676437" cy="1005862"/>
      </dsp:txXfrm>
    </dsp:sp>
    <dsp:sp modelId="{67E4ADA0-A722-4505-AE54-5F6D487A7727}">
      <dsp:nvSpPr>
        <dsp:cNvPr id="0" name=""/>
        <dsp:cNvSpPr/>
      </dsp:nvSpPr>
      <dsp:spPr>
        <a:xfrm>
          <a:off x="8107743" y="1175056"/>
          <a:ext cx="1676437" cy="1005862"/>
        </a:xfrm>
        <a:prstGeom prst="rect">
          <a:avLst/>
        </a:prstGeom>
        <a:gradFill rotWithShape="0">
          <a:gsLst>
            <a:gs pos="0">
              <a:schemeClr val="accent6">
                <a:alpha val="90000"/>
                <a:hueOff val="0"/>
                <a:satOff val="0"/>
                <a:lumOff val="0"/>
                <a:alphaOff val="-30000"/>
                <a:satMod val="103000"/>
                <a:lumMod val="102000"/>
                <a:tint val="94000"/>
              </a:schemeClr>
            </a:gs>
            <a:gs pos="50000">
              <a:schemeClr val="accent6">
                <a:alpha val="90000"/>
                <a:hueOff val="0"/>
                <a:satOff val="0"/>
                <a:lumOff val="0"/>
                <a:alphaOff val="-30000"/>
                <a:satMod val="110000"/>
                <a:lumMod val="100000"/>
                <a:shade val="100000"/>
              </a:schemeClr>
            </a:gs>
            <a:gs pos="100000">
              <a:schemeClr val="accent6">
                <a:alpha val="90000"/>
                <a:hueOff val="0"/>
                <a:satOff val="0"/>
                <a:lumOff val="0"/>
                <a:alpha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t>Somali</a:t>
          </a:r>
          <a:endParaRPr lang="en-US" sz="2400" kern="1200"/>
        </a:p>
      </dsp:txBody>
      <dsp:txXfrm>
        <a:off x="8107743" y="1175056"/>
        <a:ext cx="1676437" cy="1005862"/>
      </dsp:txXfrm>
    </dsp:sp>
    <dsp:sp modelId="{44EBED15-84F5-42B6-9A68-2332CE5B9EFF}">
      <dsp:nvSpPr>
        <dsp:cNvPr id="0" name=""/>
        <dsp:cNvSpPr/>
      </dsp:nvSpPr>
      <dsp:spPr>
        <a:xfrm>
          <a:off x="2575500" y="2348562"/>
          <a:ext cx="1676437" cy="1005862"/>
        </a:xfrm>
        <a:prstGeom prst="rect">
          <a:avLst/>
        </a:prstGeom>
        <a:gradFill rotWithShape="0">
          <a:gsLst>
            <a:gs pos="0">
              <a:schemeClr val="accent6">
                <a:alpha val="90000"/>
                <a:hueOff val="0"/>
                <a:satOff val="0"/>
                <a:lumOff val="0"/>
                <a:alphaOff val="-33333"/>
                <a:satMod val="103000"/>
                <a:lumMod val="102000"/>
                <a:tint val="94000"/>
              </a:schemeClr>
            </a:gs>
            <a:gs pos="50000">
              <a:schemeClr val="accent6">
                <a:alpha val="90000"/>
                <a:hueOff val="0"/>
                <a:satOff val="0"/>
                <a:lumOff val="0"/>
                <a:alphaOff val="-33333"/>
                <a:satMod val="110000"/>
                <a:lumMod val="100000"/>
                <a:shade val="100000"/>
              </a:schemeClr>
            </a:gs>
            <a:gs pos="100000">
              <a:schemeClr val="accent6">
                <a:alpha val="90000"/>
                <a:hueOff val="0"/>
                <a:satOff val="0"/>
                <a:lumOff val="0"/>
                <a:alphaOff val="-3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t>Tagalog</a:t>
          </a:r>
          <a:endParaRPr lang="en-US" sz="2400" kern="1200"/>
        </a:p>
      </dsp:txBody>
      <dsp:txXfrm>
        <a:off x="2575500" y="2348562"/>
        <a:ext cx="1676437" cy="1005862"/>
      </dsp:txXfrm>
    </dsp:sp>
    <dsp:sp modelId="{1A45E13A-663D-4BD1-9F41-B4190A17EEEF}">
      <dsp:nvSpPr>
        <dsp:cNvPr id="0" name=""/>
        <dsp:cNvSpPr/>
      </dsp:nvSpPr>
      <dsp:spPr>
        <a:xfrm>
          <a:off x="4419581" y="2348562"/>
          <a:ext cx="1676437" cy="1005862"/>
        </a:xfrm>
        <a:prstGeom prst="rect">
          <a:avLst/>
        </a:prstGeom>
        <a:gradFill rotWithShape="0">
          <a:gsLst>
            <a:gs pos="0">
              <a:schemeClr val="accent6">
                <a:alpha val="90000"/>
                <a:hueOff val="0"/>
                <a:satOff val="0"/>
                <a:lumOff val="0"/>
                <a:alphaOff val="-36667"/>
                <a:satMod val="103000"/>
                <a:lumMod val="102000"/>
                <a:tint val="94000"/>
              </a:schemeClr>
            </a:gs>
            <a:gs pos="50000">
              <a:schemeClr val="accent6">
                <a:alpha val="90000"/>
                <a:hueOff val="0"/>
                <a:satOff val="0"/>
                <a:lumOff val="0"/>
                <a:alphaOff val="-36667"/>
                <a:satMod val="110000"/>
                <a:lumMod val="100000"/>
                <a:shade val="100000"/>
              </a:schemeClr>
            </a:gs>
            <a:gs pos="100000">
              <a:schemeClr val="accent6">
                <a:alpha val="90000"/>
                <a:hueOff val="0"/>
                <a:satOff val="0"/>
                <a:lumOff val="0"/>
                <a:alphaOff val="-3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t>Thai</a:t>
          </a:r>
          <a:endParaRPr lang="en-US" sz="2400" kern="1200"/>
        </a:p>
      </dsp:txBody>
      <dsp:txXfrm>
        <a:off x="4419581" y="2348562"/>
        <a:ext cx="1676437" cy="1005862"/>
      </dsp:txXfrm>
    </dsp:sp>
    <dsp:sp modelId="{9C1C1889-FC0A-4FF9-8BA6-E9E3789D36F2}">
      <dsp:nvSpPr>
        <dsp:cNvPr id="0" name=""/>
        <dsp:cNvSpPr/>
      </dsp:nvSpPr>
      <dsp:spPr>
        <a:xfrm>
          <a:off x="6263662" y="2348562"/>
          <a:ext cx="1676437" cy="1005862"/>
        </a:xfrm>
        <a:prstGeom prst="rect">
          <a:avLst/>
        </a:prstGeom>
        <a:gradFill rotWithShape="0">
          <a:gsLst>
            <a:gs pos="0">
              <a:schemeClr val="accent6">
                <a:alpha val="90000"/>
                <a:hueOff val="0"/>
                <a:satOff val="0"/>
                <a:lumOff val="0"/>
                <a:alphaOff val="-40000"/>
                <a:satMod val="103000"/>
                <a:lumMod val="102000"/>
                <a:tint val="94000"/>
              </a:schemeClr>
            </a:gs>
            <a:gs pos="50000">
              <a:schemeClr val="accent6">
                <a:alpha val="90000"/>
                <a:hueOff val="0"/>
                <a:satOff val="0"/>
                <a:lumOff val="0"/>
                <a:alphaOff val="-40000"/>
                <a:satMod val="110000"/>
                <a:lumMod val="100000"/>
                <a:shade val="100000"/>
              </a:schemeClr>
            </a:gs>
            <a:gs pos="100000">
              <a:schemeClr val="accent6">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t>Vietnamese</a:t>
          </a:r>
          <a:endParaRPr lang="en-US" sz="2400" kern="1200"/>
        </a:p>
      </dsp:txBody>
      <dsp:txXfrm>
        <a:off x="6263662" y="2348562"/>
        <a:ext cx="1676437" cy="10058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29973-8A71-44CE-ACE6-5BF1E9F33D12}">
      <dsp:nvSpPr>
        <dsp:cNvPr id="0" name=""/>
        <dsp:cNvSpPr/>
      </dsp:nvSpPr>
      <dsp:spPr>
        <a:xfrm>
          <a:off x="5727" y="979083"/>
          <a:ext cx="2130493" cy="213049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t>PEARS Program Activity IDs are how we identify the DE received</a:t>
          </a:r>
          <a:endParaRPr lang="en-US" sz="1800" kern="1200" dirty="0"/>
        </a:p>
      </dsp:txBody>
      <dsp:txXfrm>
        <a:off x="317730" y="1291086"/>
        <a:ext cx="1506487" cy="1506487"/>
      </dsp:txXfrm>
    </dsp:sp>
    <dsp:sp modelId="{641E970F-93FA-4C1B-ADB7-8887FD187644}">
      <dsp:nvSpPr>
        <dsp:cNvPr id="0" name=""/>
        <dsp:cNvSpPr/>
      </dsp:nvSpPr>
      <dsp:spPr>
        <a:xfrm rot="5400000">
          <a:off x="2494671" y="1668037"/>
          <a:ext cx="745672" cy="752586"/>
        </a:xfrm>
        <a:prstGeom prst="triangle">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F333910-CFF3-4765-B618-F0B4AD9FAB19}">
      <dsp:nvSpPr>
        <dsp:cNvPr id="0" name=""/>
        <dsp:cNvSpPr/>
      </dsp:nvSpPr>
      <dsp:spPr>
        <a:xfrm>
          <a:off x="3556195" y="1333810"/>
          <a:ext cx="1421039" cy="1421039"/>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t>To match pre/post, the same Program Activity ID must be used</a:t>
          </a:r>
          <a:endParaRPr lang="en-US" sz="1100" kern="1200" dirty="0"/>
        </a:p>
      </dsp:txBody>
      <dsp:txXfrm>
        <a:off x="3764301" y="1541916"/>
        <a:ext cx="1004827" cy="1004827"/>
      </dsp:txXfrm>
    </dsp:sp>
    <dsp:sp modelId="{EE3D49E2-45D5-4EB2-8E3D-7F88C3653EAB}">
      <dsp:nvSpPr>
        <dsp:cNvPr id="0" name=""/>
        <dsp:cNvSpPr/>
      </dsp:nvSpPr>
      <dsp:spPr>
        <a:xfrm rot="5400000">
          <a:off x="5513048" y="1668037"/>
          <a:ext cx="745672" cy="752586"/>
        </a:xfrm>
        <a:prstGeom prst="triangle">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014D18C-D1E4-4B06-901C-65EC232C93A8}">
      <dsp:nvSpPr>
        <dsp:cNvPr id="0" name=""/>
        <dsp:cNvSpPr/>
      </dsp:nvSpPr>
      <dsp:spPr>
        <a:xfrm>
          <a:off x="6751935" y="1333810"/>
          <a:ext cx="1421039" cy="1421039"/>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t>All series-based DE should be entered under a single Program Activity ID</a:t>
          </a:r>
          <a:endParaRPr lang="en-US" sz="1100" kern="1200" dirty="0"/>
        </a:p>
      </dsp:txBody>
      <dsp:txXfrm>
        <a:off x="6960041" y="1541916"/>
        <a:ext cx="1004827" cy="1004827"/>
      </dsp:txXfrm>
    </dsp:sp>
    <dsp:sp modelId="{0C01B6C1-F91D-4565-94B5-76345E034D21}">
      <dsp:nvSpPr>
        <dsp:cNvPr id="0" name=""/>
        <dsp:cNvSpPr/>
      </dsp:nvSpPr>
      <dsp:spPr>
        <a:xfrm rot="5400000">
          <a:off x="8531425" y="1668037"/>
          <a:ext cx="745672" cy="752586"/>
        </a:xfrm>
        <a:prstGeom prst="triangle">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0A7EA50-3B8C-4449-9AE5-AD7DDEE59C3F}">
      <dsp:nvSpPr>
        <dsp:cNvPr id="0" name=""/>
        <dsp:cNvSpPr/>
      </dsp:nvSpPr>
      <dsp:spPr>
        <a:xfrm>
          <a:off x="9592949" y="979083"/>
          <a:ext cx="2130493" cy="213049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US" sz="1800" b="0" kern="1200" dirty="0"/>
            <a:t>Program Activity ID ≠ Site ID</a:t>
          </a:r>
          <a:endParaRPr lang="en-US" sz="1800" kern="1200" dirty="0"/>
        </a:p>
        <a:p>
          <a:pPr marL="114300" lvl="1" indent="-114300" algn="l" defTabSz="622300">
            <a:lnSpc>
              <a:spcPct val="90000"/>
            </a:lnSpc>
            <a:spcBef>
              <a:spcPct val="0"/>
            </a:spcBef>
            <a:spcAft>
              <a:spcPct val="15000"/>
            </a:spcAft>
            <a:buChar char="•"/>
          </a:pPr>
          <a:r>
            <a:rPr lang="en-US" sz="1400" kern="1200" dirty="0"/>
            <a:t>Program Activity ID should be 6 digits &gt;853000</a:t>
          </a:r>
        </a:p>
      </dsp:txBody>
      <dsp:txXfrm>
        <a:off x="9904952" y="1291086"/>
        <a:ext cx="1506487" cy="150648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19B77D-97A1-4CEA-9A73-BA9AB5BE2CD2}" type="datetimeFigureOut">
              <a:rPr lang="en-US" smtClean="0"/>
              <a:t>9/16/2024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A12EFB-D8A8-403C-81E4-91E59E96FE68}" type="slidenum">
              <a:rPr lang="en-US" smtClean="0"/>
              <a:t>‹#›</a:t>
            </a:fld>
            <a:endParaRPr lang="en-US" dirty="0"/>
          </a:p>
        </p:txBody>
      </p:sp>
    </p:spTree>
    <p:extLst>
      <p:ext uri="{BB962C8B-B14F-4D97-AF65-F5344CB8AC3E}">
        <p14:creationId xmlns:p14="http://schemas.microsoft.com/office/powerpoint/2010/main" val="2567134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D38F-C150-0847-A901-99348C2DC0CD}"/>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9D328D1-B573-E24A-8FD6-12DCF3B18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A picture containing shape&#10;&#10;Description automatically generated">
            <a:extLst>
              <a:ext uri="{FF2B5EF4-FFF2-40B4-BE49-F238E27FC236}">
                <a16:creationId xmlns:a16="http://schemas.microsoft.com/office/drawing/2014/main" id="{6ECB916F-3420-AC47-BF46-D73950AA9A6F}"/>
              </a:ext>
            </a:extLst>
          </p:cNvPr>
          <p:cNvPicPr>
            <a:picLocks noChangeAspect="1"/>
          </p:cNvPicPr>
          <p:nvPr userDrawn="1"/>
        </p:nvPicPr>
        <p:blipFill>
          <a:blip r:embed="rId2"/>
          <a:stretch>
            <a:fillRect/>
          </a:stretch>
        </p:blipFill>
        <p:spPr>
          <a:xfrm>
            <a:off x="12699" y="0"/>
            <a:ext cx="12322585" cy="6938682"/>
          </a:xfrm>
          <a:prstGeom prst="rect">
            <a:avLst/>
          </a:prstGeom>
        </p:spPr>
      </p:pic>
    </p:spTree>
    <p:extLst>
      <p:ext uri="{BB962C8B-B14F-4D97-AF65-F5344CB8AC3E}">
        <p14:creationId xmlns:p14="http://schemas.microsoft.com/office/powerpoint/2010/main" val="1578366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F923-9446-2E45-A898-D6FCC99781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4E8671-903F-8E49-8BC8-1D1F3F6B3EB6}"/>
              </a:ext>
            </a:extLst>
          </p:cNvPr>
          <p:cNvSpPr>
            <a:spLocks noGrp="1"/>
          </p:cNvSpPr>
          <p:nvPr>
            <p:ph type="dt" sz="half" idx="10"/>
          </p:nvPr>
        </p:nvSpPr>
        <p:spPr/>
        <p:txBody>
          <a:bodyPr/>
          <a:lstStyle/>
          <a:p>
            <a:fld id="{C1D30179-B65F-F446-91C9-CBE070704E17}" type="datetimeFigureOut">
              <a:rPr lang="en-US" smtClean="0"/>
              <a:t>9/16/2024</a:t>
            </a:fld>
            <a:endParaRPr lang="en-US" dirty="0"/>
          </a:p>
        </p:txBody>
      </p:sp>
      <p:sp>
        <p:nvSpPr>
          <p:cNvPr id="4" name="Footer Placeholder 3">
            <a:extLst>
              <a:ext uri="{FF2B5EF4-FFF2-40B4-BE49-F238E27FC236}">
                <a16:creationId xmlns:a16="http://schemas.microsoft.com/office/drawing/2014/main" id="{FA0BCDD4-AB16-DC44-A2F0-83AC797344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3FCCA6E-D388-2946-A4AA-79983DC30909}"/>
              </a:ext>
            </a:extLst>
          </p:cNvPr>
          <p:cNvSpPr>
            <a:spLocks noGrp="1"/>
          </p:cNvSpPr>
          <p:nvPr>
            <p:ph type="sldNum" sz="quarter" idx="12"/>
          </p:nvPr>
        </p:nvSpPr>
        <p:spPr/>
        <p:txBody>
          <a:bodyPr/>
          <a:lstStyle/>
          <a:p>
            <a:fld id="{617E07EE-3704-CE4D-9B60-474F9201CD5F}" type="slidenum">
              <a:rPr lang="en-US" smtClean="0"/>
              <a:t>‹#›</a:t>
            </a:fld>
            <a:endParaRPr lang="en-US" dirty="0"/>
          </a:p>
        </p:txBody>
      </p:sp>
    </p:spTree>
    <p:extLst>
      <p:ext uri="{BB962C8B-B14F-4D97-AF65-F5344CB8AC3E}">
        <p14:creationId xmlns:p14="http://schemas.microsoft.com/office/powerpoint/2010/main" val="270103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89950E-24DB-294B-BAA8-96F21CC168F4}"/>
              </a:ext>
            </a:extLst>
          </p:cNvPr>
          <p:cNvSpPr>
            <a:spLocks noGrp="1"/>
          </p:cNvSpPr>
          <p:nvPr>
            <p:ph type="dt" sz="half" idx="10"/>
          </p:nvPr>
        </p:nvSpPr>
        <p:spPr/>
        <p:txBody>
          <a:bodyPr/>
          <a:lstStyle/>
          <a:p>
            <a:fld id="{C1D30179-B65F-F446-91C9-CBE070704E17}" type="datetimeFigureOut">
              <a:rPr lang="en-US" smtClean="0"/>
              <a:t>9/16/2024</a:t>
            </a:fld>
            <a:endParaRPr lang="en-US" dirty="0"/>
          </a:p>
        </p:txBody>
      </p:sp>
      <p:sp>
        <p:nvSpPr>
          <p:cNvPr id="3" name="Footer Placeholder 2">
            <a:extLst>
              <a:ext uri="{FF2B5EF4-FFF2-40B4-BE49-F238E27FC236}">
                <a16:creationId xmlns:a16="http://schemas.microsoft.com/office/drawing/2014/main" id="{2F4845F0-B9F9-5C4F-A4B1-F5ED69DA7B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8A1748D-C581-5448-A94C-5F3FE4A25B47}"/>
              </a:ext>
            </a:extLst>
          </p:cNvPr>
          <p:cNvSpPr>
            <a:spLocks noGrp="1"/>
          </p:cNvSpPr>
          <p:nvPr>
            <p:ph type="sldNum" sz="quarter" idx="12"/>
          </p:nvPr>
        </p:nvSpPr>
        <p:spPr/>
        <p:txBody>
          <a:bodyPr/>
          <a:lstStyle/>
          <a:p>
            <a:fld id="{617E07EE-3704-CE4D-9B60-474F9201CD5F}" type="slidenum">
              <a:rPr lang="en-US" smtClean="0"/>
              <a:t>‹#›</a:t>
            </a:fld>
            <a:endParaRPr lang="en-US" dirty="0"/>
          </a:p>
        </p:txBody>
      </p:sp>
    </p:spTree>
    <p:extLst>
      <p:ext uri="{BB962C8B-B14F-4D97-AF65-F5344CB8AC3E}">
        <p14:creationId xmlns:p14="http://schemas.microsoft.com/office/powerpoint/2010/main" val="32060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37BD8-A2EB-E24A-9E65-A72820568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BC5582-3ACF-114E-AEDA-F4C9407BF5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84EA56-2D33-0844-9B63-B7550BE52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1901CE-A1B1-9D4F-A2E0-0E83A82339D5}"/>
              </a:ext>
            </a:extLst>
          </p:cNvPr>
          <p:cNvSpPr>
            <a:spLocks noGrp="1"/>
          </p:cNvSpPr>
          <p:nvPr>
            <p:ph type="dt" sz="half" idx="10"/>
          </p:nvPr>
        </p:nvSpPr>
        <p:spPr/>
        <p:txBody>
          <a:bodyPr/>
          <a:lstStyle/>
          <a:p>
            <a:fld id="{C1D30179-B65F-F446-91C9-CBE070704E17}" type="datetimeFigureOut">
              <a:rPr lang="en-US" smtClean="0"/>
              <a:t>9/16/2024</a:t>
            </a:fld>
            <a:endParaRPr lang="en-US" dirty="0"/>
          </a:p>
        </p:txBody>
      </p:sp>
      <p:sp>
        <p:nvSpPr>
          <p:cNvPr id="6" name="Footer Placeholder 5">
            <a:extLst>
              <a:ext uri="{FF2B5EF4-FFF2-40B4-BE49-F238E27FC236}">
                <a16:creationId xmlns:a16="http://schemas.microsoft.com/office/drawing/2014/main" id="{79CFC791-4F7B-B447-874E-4B66ABBD093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FB31FA-F2A7-F04E-B4C3-F33EBC5CF7CB}"/>
              </a:ext>
            </a:extLst>
          </p:cNvPr>
          <p:cNvSpPr>
            <a:spLocks noGrp="1"/>
          </p:cNvSpPr>
          <p:nvPr>
            <p:ph type="sldNum" sz="quarter" idx="12"/>
          </p:nvPr>
        </p:nvSpPr>
        <p:spPr/>
        <p:txBody>
          <a:bodyPr/>
          <a:lstStyle/>
          <a:p>
            <a:fld id="{617E07EE-3704-CE4D-9B60-474F9201CD5F}" type="slidenum">
              <a:rPr lang="en-US" smtClean="0"/>
              <a:t>‹#›</a:t>
            </a:fld>
            <a:endParaRPr lang="en-US" dirty="0"/>
          </a:p>
        </p:txBody>
      </p:sp>
    </p:spTree>
    <p:extLst>
      <p:ext uri="{BB962C8B-B14F-4D97-AF65-F5344CB8AC3E}">
        <p14:creationId xmlns:p14="http://schemas.microsoft.com/office/powerpoint/2010/main" val="253205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5A9B-0D3B-9848-AB35-0E2646D6C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17720-72F7-3B46-9E8C-F254453270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CC5EA8A-C537-C54B-A832-40518AC20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2A074-E97A-5B42-B03D-CB57992145B2}"/>
              </a:ext>
            </a:extLst>
          </p:cNvPr>
          <p:cNvSpPr>
            <a:spLocks noGrp="1"/>
          </p:cNvSpPr>
          <p:nvPr>
            <p:ph type="dt" sz="half" idx="10"/>
          </p:nvPr>
        </p:nvSpPr>
        <p:spPr/>
        <p:txBody>
          <a:bodyPr/>
          <a:lstStyle/>
          <a:p>
            <a:fld id="{C1D30179-B65F-F446-91C9-CBE070704E17}" type="datetimeFigureOut">
              <a:rPr lang="en-US" smtClean="0"/>
              <a:t>9/16/2024</a:t>
            </a:fld>
            <a:endParaRPr lang="en-US" dirty="0"/>
          </a:p>
        </p:txBody>
      </p:sp>
      <p:sp>
        <p:nvSpPr>
          <p:cNvPr id="6" name="Footer Placeholder 5">
            <a:extLst>
              <a:ext uri="{FF2B5EF4-FFF2-40B4-BE49-F238E27FC236}">
                <a16:creationId xmlns:a16="http://schemas.microsoft.com/office/drawing/2014/main" id="{D33E15EF-C73D-5248-BB71-F085D0930D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453A90-9CEC-5A49-AD3E-5A30C61AFB8F}"/>
              </a:ext>
            </a:extLst>
          </p:cNvPr>
          <p:cNvSpPr>
            <a:spLocks noGrp="1"/>
          </p:cNvSpPr>
          <p:nvPr>
            <p:ph type="sldNum" sz="quarter" idx="12"/>
          </p:nvPr>
        </p:nvSpPr>
        <p:spPr/>
        <p:txBody>
          <a:bodyPr/>
          <a:lstStyle/>
          <a:p>
            <a:fld id="{617E07EE-3704-CE4D-9B60-474F9201CD5F}" type="slidenum">
              <a:rPr lang="en-US" smtClean="0"/>
              <a:t>‹#›</a:t>
            </a:fld>
            <a:endParaRPr lang="en-US" dirty="0"/>
          </a:p>
        </p:txBody>
      </p:sp>
    </p:spTree>
    <p:extLst>
      <p:ext uri="{BB962C8B-B14F-4D97-AF65-F5344CB8AC3E}">
        <p14:creationId xmlns:p14="http://schemas.microsoft.com/office/powerpoint/2010/main" val="3234344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D0F0-DDA8-F148-8FE1-215E174240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4A1A5-59DF-9A41-B640-9348396259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CA9FC-4A74-014B-B428-2F09059DC144}"/>
              </a:ext>
            </a:extLst>
          </p:cNvPr>
          <p:cNvSpPr>
            <a:spLocks noGrp="1"/>
          </p:cNvSpPr>
          <p:nvPr>
            <p:ph type="dt" sz="half" idx="10"/>
          </p:nvPr>
        </p:nvSpPr>
        <p:spPr/>
        <p:txBody>
          <a:bodyPr/>
          <a:lstStyle/>
          <a:p>
            <a:fld id="{C1D30179-B65F-F446-91C9-CBE070704E17}" type="datetimeFigureOut">
              <a:rPr lang="en-US" smtClean="0"/>
              <a:t>9/16/2024</a:t>
            </a:fld>
            <a:endParaRPr lang="en-US" dirty="0"/>
          </a:p>
        </p:txBody>
      </p:sp>
      <p:sp>
        <p:nvSpPr>
          <p:cNvPr id="5" name="Footer Placeholder 4">
            <a:extLst>
              <a:ext uri="{FF2B5EF4-FFF2-40B4-BE49-F238E27FC236}">
                <a16:creationId xmlns:a16="http://schemas.microsoft.com/office/drawing/2014/main" id="{17083C65-8198-8344-8717-84AF3C6E16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E81C1D-C627-204C-A820-3EA8009EFC19}"/>
              </a:ext>
            </a:extLst>
          </p:cNvPr>
          <p:cNvSpPr>
            <a:spLocks noGrp="1"/>
          </p:cNvSpPr>
          <p:nvPr>
            <p:ph type="sldNum" sz="quarter" idx="12"/>
          </p:nvPr>
        </p:nvSpPr>
        <p:spPr/>
        <p:txBody>
          <a:bodyPr/>
          <a:lstStyle/>
          <a:p>
            <a:fld id="{617E07EE-3704-CE4D-9B60-474F9201CD5F}" type="slidenum">
              <a:rPr lang="en-US" smtClean="0"/>
              <a:t>‹#›</a:t>
            </a:fld>
            <a:endParaRPr lang="en-US" dirty="0"/>
          </a:p>
        </p:txBody>
      </p:sp>
    </p:spTree>
    <p:extLst>
      <p:ext uri="{BB962C8B-B14F-4D97-AF65-F5344CB8AC3E}">
        <p14:creationId xmlns:p14="http://schemas.microsoft.com/office/powerpoint/2010/main" val="1088704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0FDCC3-7419-544B-9964-A9A4C9FF04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B6A46-D461-8849-81E6-C3D5631903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BC004-98E2-D445-9A4F-38F3B3D7375E}"/>
              </a:ext>
            </a:extLst>
          </p:cNvPr>
          <p:cNvSpPr>
            <a:spLocks noGrp="1"/>
          </p:cNvSpPr>
          <p:nvPr>
            <p:ph type="dt" sz="half" idx="10"/>
          </p:nvPr>
        </p:nvSpPr>
        <p:spPr/>
        <p:txBody>
          <a:bodyPr/>
          <a:lstStyle/>
          <a:p>
            <a:fld id="{C1D30179-B65F-F446-91C9-CBE070704E17}" type="datetimeFigureOut">
              <a:rPr lang="en-US" smtClean="0"/>
              <a:t>9/16/2024</a:t>
            </a:fld>
            <a:endParaRPr lang="en-US" dirty="0"/>
          </a:p>
        </p:txBody>
      </p:sp>
      <p:sp>
        <p:nvSpPr>
          <p:cNvPr id="5" name="Footer Placeholder 4">
            <a:extLst>
              <a:ext uri="{FF2B5EF4-FFF2-40B4-BE49-F238E27FC236}">
                <a16:creationId xmlns:a16="http://schemas.microsoft.com/office/drawing/2014/main" id="{25D153F6-F504-7841-80B0-F0533224A3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09D37C-328D-3C47-8108-46FDDB6620AD}"/>
              </a:ext>
            </a:extLst>
          </p:cNvPr>
          <p:cNvSpPr>
            <a:spLocks noGrp="1"/>
          </p:cNvSpPr>
          <p:nvPr>
            <p:ph type="sldNum" sz="quarter" idx="12"/>
          </p:nvPr>
        </p:nvSpPr>
        <p:spPr/>
        <p:txBody>
          <a:bodyPr/>
          <a:lstStyle/>
          <a:p>
            <a:fld id="{617E07EE-3704-CE4D-9B60-474F9201CD5F}" type="slidenum">
              <a:rPr lang="en-US" smtClean="0"/>
              <a:t>‹#›</a:t>
            </a:fld>
            <a:endParaRPr lang="en-US" dirty="0"/>
          </a:p>
        </p:txBody>
      </p:sp>
    </p:spTree>
    <p:extLst>
      <p:ext uri="{BB962C8B-B14F-4D97-AF65-F5344CB8AC3E}">
        <p14:creationId xmlns:p14="http://schemas.microsoft.com/office/powerpoint/2010/main" val="1597150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37A0-1EE1-094E-ABDA-99B17C2CAEB0}"/>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4A922A9-BD72-134C-A77B-CCE77E19E458}"/>
              </a:ext>
            </a:extLst>
          </p:cNvPr>
          <p:cNvSpPr>
            <a:spLocks noGrp="1"/>
          </p:cNvSpPr>
          <p:nvPr>
            <p:ph type="subTitle" idx="1"/>
          </p:nvPr>
        </p:nvSpPr>
        <p:spPr>
          <a:xfrm>
            <a:off x="1524000" y="3602038"/>
            <a:ext cx="9144000" cy="1655762"/>
          </a:xfrm>
        </p:spPr>
        <p:txBody>
          <a:bodyPr/>
          <a:lstStyle>
            <a:lvl1pPr marL="0" indent="0" algn="ctr">
              <a:buNone/>
              <a:defRPr sz="2400" strike="sngStrike">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F4DF33CE-3BA5-3943-A091-27950CC182A2}"/>
              </a:ext>
            </a:extLst>
          </p:cNvPr>
          <p:cNvSpPr>
            <a:spLocks noGrp="1"/>
          </p:cNvSpPr>
          <p:nvPr>
            <p:ph type="sldNum" sz="quarter" idx="12"/>
          </p:nvPr>
        </p:nvSpPr>
        <p:spPr/>
        <p:txBody>
          <a:bodyPr/>
          <a:lstStyle/>
          <a:p>
            <a:fld id="{69280D35-D7F2-7B4C-B1FE-824959C6F424}" type="slidenum">
              <a:rPr lang="en-US" smtClean="0"/>
              <a:t>‹#›</a:t>
            </a:fld>
            <a:endParaRPr lang="en-US" dirty="0"/>
          </a:p>
        </p:txBody>
      </p:sp>
    </p:spTree>
    <p:extLst>
      <p:ext uri="{BB962C8B-B14F-4D97-AF65-F5344CB8AC3E}">
        <p14:creationId xmlns:p14="http://schemas.microsoft.com/office/powerpoint/2010/main" val="71798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A25D-B4D9-774B-8F39-3453553B27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180F51-DA7E-2A43-9000-DD5B9899B8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60FFE3-70E2-EA4A-AEAA-CB01A3E86D29}"/>
              </a:ext>
            </a:extLst>
          </p:cNvPr>
          <p:cNvSpPr>
            <a:spLocks noGrp="1"/>
          </p:cNvSpPr>
          <p:nvPr>
            <p:ph type="dt" sz="half" idx="10"/>
          </p:nvPr>
        </p:nvSpPr>
        <p:spPr/>
        <p:txBody>
          <a:bodyPr/>
          <a:lstStyle/>
          <a:p>
            <a:fld id="{0CB11CA2-BB88-8644-98B4-6A53F6EA3C3D}" type="datetimeFigureOut">
              <a:rPr lang="en-US" smtClean="0"/>
              <a:t>9/16/2024</a:t>
            </a:fld>
            <a:endParaRPr lang="en-US" dirty="0"/>
          </a:p>
        </p:txBody>
      </p:sp>
      <p:sp>
        <p:nvSpPr>
          <p:cNvPr id="5" name="Footer Placeholder 4">
            <a:extLst>
              <a:ext uri="{FF2B5EF4-FFF2-40B4-BE49-F238E27FC236}">
                <a16:creationId xmlns:a16="http://schemas.microsoft.com/office/drawing/2014/main" id="{972D4320-7E57-7A4E-8CB8-E3676F67D3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9E17A3-B13D-8C4B-84CD-7EE2E595D0DC}"/>
              </a:ext>
            </a:extLst>
          </p:cNvPr>
          <p:cNvSpPr>
            <a:spLocks noGrp="1"/>
          </p:cNvSpPr>
          <p:nvPr>
            <p:ph type="sldNum" sz="quarter" idx="12"/>
          </p:nvPr>
        </p:nvSpPr>
        <p:spPr/>
        <p:txBody>
          <a:bodyPr/>
          <a:lstStyle/>
          <a:p>
            <a:fld id="{6EC0C10C-F020-BF4B-8150-00A8BD9FF433}" type="slidenum">
              <a:rPr lang="en-US" smtClean="0"/>
              <a:t>‹#›</a:t>
            </a:fld>
            <a:endParaRPr lang="en-US" dirty="0"/>
          </a:p>
        </p:txBody>
      </p:sp>
    </p:spTree>
    <p:extLst>
      <p:ext uri="{BB962C8B-B14F-4D97-AF65-F5344CB8AC3E}">
        <p14:creationId xmlns:p14="http://schemas.microsoft.com/office/powerpoint/2010/main" val="1551238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926D-1EBB-B045-B829-242DD3A6D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75F42-D264-B642-8713-DE54F1F6F1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B7178-70B9-DA44-A084-FCF125E93BC5}"/>
              </a:ext>
            </a:extLst>
          </p:cNvPr>
          <p:cNvSpPr>
            <a:spLocks noGrp="1"/>
          </p:cNvSpPr>
          <p:nvPr>
            <p:ph type="dt" sz="half" idx="10"/>
          </p:nvPr>
        </p:nvSpPr>
        <p:spPr/>
        <p:txBody>
          <a:bodyPr/>
          <a:lstStyle/>
          <a:p>
            <a:fld id="{0CB11CA2-BB88-8644-98B4-6A53F6EA3C3D}" type="datetimeFigureOut">
              <a:rPr lang="en-US" smtClean="0"/>
              <a:t>9/16/2024</a:t>
            </a:fld>
            <a:endParaRPr lang="en-US" dirty="0"/>
          </a:p>
        </p:txBody>
      </p:sp>
      <p:sp>
        <p:nvSpPr>
          <p:cNvPr id="5" name="Footer Placeholder 4">
            <a:extLst>
              <a:ext uri="{FF2B5EF4-FFF2-40B4-BE49-F238E27FC236}">
                <a16:creationId xmlns:a16="http://schemas.microsoft.com/office/drawing/2014/main" id="{B9AB9BD2-65B4-3245-BA00-10318F000F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5B376C-3EF6-F640-9BE9-2BB325C4D7E4}"/>
              </a:ext>
            </a:extLst>
          </p:cNvPr>
          <p:cNvSpPr>
            <a:spLocks noGrp="1"/>
          </p:cNvSpPr>
          <p:nvPr>
            <p:ph type="sldNum" sz="quarter" idx="12"/>
          </p:nvPr>
        </p:nvSpPr>
        <p:spPr/>
        <p:txBody>
          <a:bodyPr/>
          <a:lstStyle/>
          <a:p>
            <a:fld id="{6EC0C10C-F020-BF4B-8150-00A8BD9FF433}" type="slidenum">
              <a:rPr lang="en-US" smtClean="0"/>
              <a:t>‹#›</a:t>
            </a:fld>
            <a:endParaRPr lang="en-US" dirty="0"/>
          </a:p>
        </p:txBody>
      </p:sp>
    </p:spTree>
    <p:extLst>
      <p:ext uri="{BB962C8B-B14F-4D97-AF65-F5344CB8AC3E}">
        <p14:creationId xmlns:p14="http://schemas.microsoft.com/office/powerpoint/2010/main" val="405551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9855-5710-2748-9CAC-0C16C0A2B6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8A16BC-C0F4-6747-AECD-8B332CFDB2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698D37-8764-F843-9824-E063E866D9E4}"/>
              </a:ext>
            </a:extLst>
          </p:cNvPr>
          <p:cNvSpPr>
            <a:spLocks noGrp="1"/>
          </p:cNvSpPr>
          <p:nvPr>
            <p:ph type="dt" sz="half" idx="10"/>
          </p:nvPr>
        </p:nvSpPr>
        <p:spPr/>
        <p:txBody>
          <a:bodyPr/>
          <a:lstStyle/>
          <a:p>
            <a:fld id="{0CB11CA2-BB88-8644-98B4-6A53F6EA3C3D}" type="datetimeFigureOut">
              <a:rPr lang="en-US" smtClean="0"/>
              <a:t>9/16/2024</a:t>
            </a:fld>
            <a:endParaRPr lang="en-US" dirty="0"/>
          </a:p>
        </p:txBody>
      </p:sp>
      <p:sp>
        <p:nvSpPr>
          <p:cNvPr id="5" name="Footer Placeholder 4">
            <a:extLst>
              <a:ext uri="{FF2B5EF4-FFF2-40B4-BE49-F238E27FC236}">
                <a16:creationId xmlns:a16="http://schemas.microsoft.com/office/drawing/2014/main" id="{A1F21946-D1A0-C942-B46B-FF0CF853AA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BB91AD-51BB-3C47-A633-0FDD42A4EE97}"/>
              </a:ext>
            </a:extLst>
          </p:cNvPr>
          <p:cNvSpPr>
            <a:spLocks noGrp="1"/>
          </p:cNvSpPr>
          <p:nvPr>
            <p:ph type="sldNum" sz="quarter" idx="12"/>
          </p:nvPr>
        </p:nvSpPr>
        <p:spPr/>
        <p:txBody>
          <a:bodyPr/>
          <a:lstStyle/>
          <a:p>
            <a:fld id="{6EC0C10C-F020-BF4B-8150-00A8BD9FF433}" type="slidenum">
              <a:rPr lang="en-US" smtClean="0"/>
              <a:t>‹#›</a:t>
            </a:fld>
            <a:endParaRPr lang="en-US" dirty="0"/>
          </a:p>
        </p:txBody>
      </p:sp>
    </p:spTree>
    <p:extLst>
      <p:ext uri="{BB962C8B-B14F-4D97-AF65-F5344CB8AC3E}">
        <p14:creationId xmlns:p14="http://schemas.microsoft.com/office/powerpoint/2010/main" val="161379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D38F-C150-0847-A901-99348C2DC0CD}"/>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9D328D1-B573-E24A-8FD6-12DCF3B18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A picture containing shape&#10;&#10;Description automatically generated">
            <a:extLst>
              <a:ext uri="{FF2B5EF4-FFF2-40B4-BE49-F238E27FC236}">
                <a16:creationId xmlns:a16="http://schemas.microsoft.com/office/drawing/2014/main" id="{18E9A1D2-2FD9-D241-A512-8D1372742074}"/>
              </a:ext>
            </a:extLst>
          </p:cNvPr>
          <p:cNvPicPr>
            <a:picLocks noChangeAspect="1"/>
          </p:cNvPicPr>
          <p:nvPr userDrawn="1"/>
        </p:nvPicPr>
        <p:blipFill>
          <a:blip r:embed="rId2"/>
          <a:stretch>
            <a:fillRect/>
          </a:stretch>
        </p:blipFill>
        <p:spPr>
          <a:xfrm>
            <a:off x="6350" y="0"/>
            <a:ext cx="12179300" cy="6858000"/>
          </a:xfrm>
          <a:prstGeom prst="rect">
            <a:avLst/>
          </a:prstGeom>
        </p:spPr>
      </p:pic>
    </p:spTree>
    <p:extLst>
      <p:ext uri="{BB962C8B-B14F-4D97-AF65-F5344CB8AC3E}">
        <p14:creationId xmlns:p14="http://schemas.microsoft.com/office/powerpoint/2010/main" val="1029246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69D1-20DF-0043-A02D-78596AC0F1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2B8D0-C20A-F04B-981A-DA974A36F9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674BCF-100F-E941-BFF2-7B6B0B23AA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3904E8-EA83-864B-ACF4-F24C33B55488}"/>
              </a:ext>
            </a:extLst>
          </p:cNvPr>
          <p:cNvSpPr>
            <a:spLocks noGrp="1"/>
          </p:cNvSpPr>
          <p:nvPr>
            <p:ph type="dt" sz="half" idx="10"/>
          </p:nvPr>
        </p:nvSpPr>
        <p:spPr/>
        <p:txBody>
          <a:bodyPr/>
          <a:lstStyle/>
          <a:p>
            <a:fld id="{0CB11CA2-BB88-8644-98B4-6A53F6EA3C3D}" type="datetimeFigureOut">
              <a:rPr lang="en-US" smtClean="0"/>
              <a:t>9/16/2024</a:t>
            </a:fld>
            <a:endParaRPr lang="en-US" dirty="0"/>
          </a:p>
        </p:txBody>
      </p:sp>
      <p:sp>
        <p:nvSpPr>
          <p:cNvPr id="6" name="Footer Placeholder 5">
            <a:extLst>
              <a:ext uri="{FF2B5EF4-FFF2-40B4-BE49-F238E27FC236}">
                <a16:creationId xmlns:a16="http://schemas.microsoft.com/office/drawing/2014/main" id="{B541DF38-CEE6-5D4D-8459-B166301032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D939E0-1F5B-E748-9F09-5CD6D05C4ECC}"/>
              </a:ext>
            </a:extLst>
          </p:cNvPr>
          <p:cNvSpPr>
            <a:spLocks noGrp="1"/>
          </p:cNvSpPr>
          <p:nvPr>
            <p:ph type="sldNum" sz="quarter" idx="12"/>
          </p:nvPr>
        </p:nvSpPr>
        <p:spPr/>
        <p:txBody>
          <a:bodyPr/>
          <a:lstStyle/>
          <a:p>
            <a:fld id="{6EC0C10C-F020-BF4B-8150-00A8BD9FF433}" type="slidenum">
              <a:rPr lang="en-US" smtClean="0"/>
              <a:t>‹#›</a:t>
            </a:fld>
            <a:endParaRPr lang="en-US" dirty="0"/>
          </a:p>
        </p:txBody>
      </p:sp>
    </p:spTree>
    <p:extLst>
      <p:ext uri="{BB962C8B-B14F-4D97-AF65-F5344CB8AC3E}">
        <p14:creationId xmlns:p14="http://schemas.microsoft.com/office/powerpoint/2010/main" val="2439839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7351-0478-3444-A34E-7791F585AE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F97317-9412-474E-92A7-B8982763B3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2C12BF-BE58-774F-9DFC-1DF78F1B33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6852B3-06E8-2B4D-ADD2-B3D503C24E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2AAFA2-0287-8E41-8792-95DF20CEA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C91D6B-C6F9-C245-8385-C9794CB43A7F}"/>
              </a:ext>
            </a:extLst>
          </p:cNvPr>
          <p:cNvSpPr>
            <a:spLocks noGrp="1"/>
          </p:cNvSpPr>
          <p:nvPr>
            <p:ph type="dt" sz="half" idx="10"/>
          </p:nvPr>
        </p:nvSpPr>
        <p:spPr/>
        <p:txBody>
          <a:bodyPr/>
          <a:lstStyle/>
          <a:p>
            <a:fld id="{0CB11CA2-BB88-8644-98B4-6A53F6EA3C3D}" type="datetimeFigureOut">
              <a:rPr lang="en-US" smtClean="0"/>
              <a:t>9/16/2024</a:t>
            </a:fld>
            <a:endParaRPr lang="en-US" dirty="0"/>
          </a:p>
        </p:txBody>
      </p:sp>
      <p:sp>
        <p:nvSpPr>
          <p:cNvPr id="8" name="Footer Placeholder 7">
            <a:extLst>
              <a:ext uri="{FF2B5EF4-FFF2-40B4-BE49-F238E27FC236}">
                <a16:creationId xmlns:a16="http://schemas.microsoft.com/office/drawing/2014/main" id="{AB02CBAD-2E5E-A34C-BCF6-15EB4A4FB5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F83F09A-A506-274A-84B4-F676C828AE4E}"/>
              </a:ext>
            </a:extLst>
          </p:cNvPr>
          <p:cNvSpPr>
            <a:spLocks noGrp="1"/>
          </p:cNvSpPr>
          <p:nvPr>
            <p:ph type="sldNum" sz="quarter" idx="12"/>
          </p:nvPr>
        </p:nvSpPr>
        <p:spPr/>
        <p:txBody>
          <a:bodyPr/>
          <a:lstStyle/>
          <a:p>
            <a:fld id="{6EC0C10C-F020-BF4B-8150-00A8BD9FF433}" type="slidenum">
              <a:rPr lang="en-US" smtClean="0"/>
              <a:t>‹#›</a:t>
            </a:fld>
            <a:endParaRPr lang="en-US" dirty="0"/>
          </a:p>
        </p:txBody>
      </p:sp>
    </p:spTree>
    <p:extLst>
      <p:ext uri="{BB962C8B-B14F-4D97-AF65-F5344CB8AC3E}">
        <p14:creationId xmlns:p14="http://schemas.microsoft.com/office/powerpoint/2010/main" val="1521602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AADC-51BC-6745-B4A6-51772613C5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039962-60A3-814E-A66E-61EAF01AE3A0}"/>
              </a:ext>
            </a:extLst>
          </p:cNvPr>
          <p:cNvSpPr>
            <a:spLocks noGrp="1"/>
          </p:cNvSpPr>
          <p:nvPr>
            <p:ph type="dt" sz="half" idx="10"/>
          </p:nvPr>
        </p:nvSpPr>
        <p:spPr/>
        <p:txBody>
          <a:bodyPr/>
          <a:lstStyle/>
          <a:p>
            <a:fld id="{0CB11CA2-BB88-8644-98B4-6A53F6EA3C3D}" type="datetimeFigureOut">
              <a:rPr lang="en-US" smtClean="0"/>
              <a:t>9/16/2024</a:t>
            </a:fld>
            <a:endParaRPr lang="en-US" dirty="0"/>
          </a:p>
        </p:txBody>
      </p:sp>
      <p:sp>
        <p:nvSpPr>
          <p:cNvPr id="4" name="Footer Placeholder 3">
            <a:extLst>
              <a:ext uri="{FF2B5EF4-FFF2-40B4-BE49-F238E27FC236}">
                <a16:creationId xmlns:a16="http://schemas.microsoft.com/office/drawing/2014/main" id="{7F674173-2B8A-8948-8CAE-F8D3B62F0D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AFE4F1-524B-3746-B7FC-CEBFD57CC333}"/>
              </a:ext>
            </a:extLst>
          </p:cNvPr>
          <p:cNvSpPr>
            <a:spLocks noGrp="1"/>
          </p:cNvSpPr>
          <p:nvPr>
            <p:ph type="sldNum" sz="quarter" idx="12"/>
          </p:nvPr>
        </p:nvSpPr>
        <p:spPr/>
        <p:txBody>
          <a:bodyPr/>
          <a:lstStyle/>
          <a:p>
            <a:fld id="{6EC0C10C-F020-BF4B-8150-00A8BD9FF433}" type="slidenum">
              <a:rPr lang="en-US" smtClean="0"/>
              <a:t>‹#›</a:t>
            </a:fld>
            <a:endParaRPr lang="en-US" dirty="0"/>
          </a:p>
        </p:txBody>
      </p:sp>
    </p:spTree>
    <p:extLst>
      <p:ext uri="{BB962C8B-B14F-4D97-AF65-F5344CB8AC3E}">
        <p14:creationId xmlns:p14="http://schemas.microsoft.com/office/powerpoint/2010/main" val="2491057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DB7BA4-B554-4047-9D76-7DE18F2C4431}"/>
              </a:ext>
            </a:extLst>
          </p:cNvPr>
          <p:cNvSpPr>
            <a:spLocks noGrp="1"/>
          </p:cNvSpPr>
          <p:nvPr>
            <p:ph type="dt" sz="half" idx="10"/>
          </p:nvPr>
        </p:nvSpPr>
        <p:spPr/>
        <p:txBody>
          <a:bodyPr/>
          <a:lstStyle/>
          <a:p>
            <a:fld id="{0CB11CA2-BB88-8644-98B4-6A53F6EA3C3D}" type="datetimeFigureOut">
              <a:rPr lang="en-US" smtClean="0"/>
              <a:t>9/16/2024</a:t>
            </a:fld>
            <a:endParaRPr lang="en-US" dirty="0"/>
          </a:p>
        </p:txBody>
      </p:sp>
      <p:sp>
        <p:nvSpPr>
          <p:cNvPr id="3" name="Footer Placeholder 2">
            <a:extLst>
              <a:ext uri="{FF2B5EF4-FFF2-40B4-BE49-F238E27FC236}">
                <a16:creationId xmlns:a16="http://schemas.microsoft.com/office/drawing/2014/main" id="{5197B702-28D4-D244-A44F-7CEC919C92E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6AD1F4-2338-604E-8482-EF2DB0D4EDBC}"/>
              </a:ext>
            </a:extLst>
          </p:cNvPr>
          <p:cNvSpPr>
            <a:spLocks noGrp="1"/>
          </p:cNvSpPr>
          <p:nvPr>
            <p:ph type="sldNum" sz="quarter" idx="12"/>
          </p:nvPr>
        </p:nvSpPr>
        <p:spPr/>
        <p:txBody>
          <a:bodyPr/>
          <a:lstStyle/>
          <a:p>
            <a:fld id="{6EC0C10C-F020-BF4B-8150-00A8BD9FF433}" type="slidenum">
              <a:rPr lang="en-US" smtClean="0"/>
              <a:t>‹#›</a:t>
            </a:fld>
            <a:endParaRPr lang="en-US" dirty="0"/>
          </a:p>
        </p:txBody>
      </p:sp>
    </p:spTree>
    <p:extLst>
      <p:ext uri="{BB962C8B-B14F-4D97-AF65-F5344CB8AC3E}">
        <p14:creationId xmlns:p14="http://schemas.microsoft.com/office/powerpoint/2010/main" val="3395131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BED7D-0C14-CB48-BC82-F06753D10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12676-FDBA-4A43-B716-9A1E89403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6E8161-0CC0-0D4E-A1C2-3DB4086656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F8742-A805-4B46-8046-EEF934569776}"/>
              </a:ext>
            </a:extLst>
          </p:cNvPr>
          <p:cNvSpPr>
            <a:spLocks noGrp="1"/>
          </p:cNvSpPr>
          <p:nvPr>
            <p:ph type="dt" sz="half" idx="10"/>
          </p:nvPr>
        </p:nvSpPr>
        <p:spPr/>
        <p:txBody>
          <a:bodyPr/>
          <a:lstStyle/>
          <a:p>
            <a:fld id="{0CB11CA2-BB88-8644-98B4-6A53F6EA3C3D}" type="datetimeFigureOut">
              <a:rPr lang="en-US" smtClean="0"/>
              <a:t>9/16/2024</a:t>
            </a:fld>
            <a:endParaRPr lang="en-US" dirty="0"/>
          </a:p>
        </p:txBody>
      </p:sp>
      <p:sp>
        <p:nvSpPr>
          <p:cNvPr id="6" name="Footer Placeholder 5">
            <a:extLst>
              <a:ext uri="{FF2B5EF4-FFF2-40B4-BE49-F238E27FC236}">
                <a16:creationId xmlns:a16="http://schemas.microsoft.com/office/drawing/2014/main" id="{9B4348AB-1783-D145-B908-D8B512E42B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28A057-1CA7-7544-BE14-88F594443968}"/>
              </a:ext>
            </a:extLst>
          </p:cNvPr>
          <p:cNvSpPr>
            <a:spLocks noGrp="1"/>
          </p:cNvSpPr>
          <p:nvPr>
            <p:ph type="sldNum" sz="quarter" idx="12"/>
          </p:nvPr>
        </p:nvSpPr>
        <p:spPr/>
        <p:txBody>
          <a:bodyPr/>
          <a:lstStyle/>
          <a:p>
            <a:fld id="{6EC0C10C-F020-BF4B-8150-00A8BD9FF433}" type="slidenum">
              <a:rPr lang="en-US" smtClean="0"/>
              <a:t>‹#›</a:t>
            </a:fld>
            <a:endParaRPr lang="en-US" dirty="0"/>
          </a:p>
        </p:txBody>
      </p:sp>
    </p:spTree>
    <p:extLst>
      <p:ext uri="{BB962C8B-B14F-4D97-AF65-F5344CB8AC3E}">
        <p14:creationId xmlns:p14="http://schemas.microsoft.com/office/powerpoint/2010/main" val="3589389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79C12-CA29-3946-A3E7-77DBFD8589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9B36E5-0F6D-8245-B6EB-CE60A1F86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11BBE08-E002-C049-9C23-AAC5428F2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BBB1B6-3A68-0D4D-AB16-2D642B5D36DE}"/>
              </a:ext>
            </a:extLst>
          </p:cNvPr>
          <p:cNvSpPr>
            <a:spLocks noGrp="1"/>
          </p:cNvSpPr>
          <p:nvPr>
            <p:ph type="dt" sz="half" idx="10"/>
          </p:nvPr>
        </p:nvSpPr>
        <p:spPr/>
        <p:txBody>
          <a:bodyPr/>
          <a:lstStyle/>
          <a:p>
            <a:fld id="{0CB11CA2-BB88-8644-98B4-6A53F6EA3C3D}" type="datetimeFigureOut">
              <a:rPr lang="en-US" smtClean="0"/>
              <a:t>9/16/2024</a:t>
            </a:fld>
            <a:endParaRPr lang="en-US" dirty="0"/>
          </a:p>
        </p:txBody>
      </p:sp>
      <p:sp>
        <p:nvSpPr>
          <p:cNvPr id="6" name="Footer Placeholder 5">
            <a:extLst>
              <a:ext uri="{FF2B5EF4-FFF2-40B4-BE49-F238E27FC236}">
                <a16:creationId xmlns:a16="http://schemas.microsoft.com/office/drawing/2014/main" id="{035D3103-01C1-3F46-BE14-8B7AA41B96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D48798-8CB3-284D-AA02-0C20DB6C2824}"/>
              </a:ext>
            </a:extLst>
          </p:cNvPr>
          <p:cNvSpPr>
            <a:spLocks noGrp="1"/>
          </p:cNvSpPr>
          <p:nvPr>
            <p:ph type="sldNum" sz="quarter" idx="12"/>
          </p:nvPr>
        </p:nvSpPr>
        <p:spPr/>
        <p:txBody>
          <a:bodyPr/>
          <a:lstStyle/>
          <a:p>
            <a:fld id="{6EC0C10C-F020-BF4B-8150-00A8BD9FF433}" type="slidenum">
              <a:rPr lang="en-US" smtClean="0"/>
              <a:t>‹#›</a:t>
            </a:fld>
            <a:endParaRPr lang="en-US" dirty="0"/>
          </a:p>
        </p:txBody>
      </p:sp>
    </p:spTree>
    <p:extLst>
      <p:ext uri="{BB962C8B-B14F-4D97-AF65-F5344CB8AC3E}">
        <p14:creationId xmlns:p14="http://schemas.microsoft.com/office/powerpoint/2010/main" val="1931449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BFBF6-5055-354A-A634-0C5311A883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450A89-858A-6C44-B6D9-CB68CB6E97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56155-DB15-E04D-B976-E4FE7BD88610}"/>
              </a:ext>
            </a:extLst>
          </p:cNvPr>
          <p:cNvSpPr>
            <a:spLocks noGrp="1"/>
          </p:cNvSpPr>
          <p:nvPr>
            <p:ph type="dt" sz="half" idx="10"/>
          </p:nvPr>
        </p:nvSpPr>
        <p:spPr/>
        <p:txBody>
          <a:bodyPr/>
          <a:lstStyle/>
          <a:p>
            <a:fld id="{0CB11CA2-BB88-8644-98B4-6A53F6EA3C3D}" type="datetimeFigureOut">
              <a:rPr lang="en-US" smtClean="0"/>
              <a:t>9/16/2024</a:t>
            </a:fld>
            <a:endParaRPr lang="en-US" dirty="0"/>
          </a:p>
        </p:txBody>
      </p:sp>
      <p:sp>
        <p:nvSpPr>
          <p:cNvPr id="5" name="Footer Placeholder 4">
            <a:extLst>
              <a:ext uri="{FF2B5EF4-FFF2-40B4-BE49-F238E27FC236}">
                <a16:creationId xmlns:a16="http://schemas.microsoft.com/office/drawing/2014/main" id="{72127903-332A-F945-81D9-712A9EDB75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5C2485-2415-AE41-BA81-B7C1024E365F}"/>
              </a:ext>
            </a:extLst>
          </p:cNvPr>
          <p:cNvSpPr>
            <a:spLocks noGrp="1"/>
          </p:cNvSpPr>
          <p:nvPr>
            <p:ph type="sldNum" sz="quarter" idx="12"/>
          </p:nvPr>
        </p:nvSpPr>
        <p:spPr/>
        <p:txBody>
          <a:bodyPr/>
          <a:lstStyle/>
          <a:p>
            <a:fld id="{6EC0C10C-F020-BF4B-8150-00A8BD9FF433}" type="slidenum">
              <a:rPr lang="en-US" smtClean="0"/>
              <a:t>‹#›</a:t>
            </a:fld>
            <a:endParaRPr lang="en-US" dirty="0"/>
          </a:p>
        </p:txBody>
      </p:sp>
    </p:spTree>
    <p:extLst>
      <p:ext uri="{BB962C8B-B14F-4D97-AF65-F5344CB8AC3E}">
        <p14:creationId xmlns:p14="http://schemas.microsoft.com/office/powerpoint/2010/main" val="2506965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AF87FF-0B87-E040-9BC5-975B6900BD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4FB225-FBCC-0C43-9934-11CB2FCF44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4BA93-566A-484F-AAE7-564F6D5A9084}"/>
              </a:ext>
            </a:extLst>
          </p:cNvPr>
          <p:cNvSpPr>
            <a:spLocks noGrp="1"/>
          </p:cNvSpPr>
          <p:nvPr>
            <p:ph type="dt" sz="half" idx="10"/>
          </p:nvPr>
        </p:nvSpPr>
        <p:spPr/>
        <p:txBody>
          <a:bodyPr/>
          <a:lstStyle/>
          <a:p>
            <a:fld id="{0CB11CA2-BB88-8644-98B4-6A53F6EA3C3D}" type="datetimeFigureOut">
              <a:rPr lang="en-US" smtClean="0"/>
              <a:t>9/16/2024</a:t>
            </a:fld>
            <a:endParaRPr lang="en-US" dirty="0"/>
          </a:p>
        </p:txBody>
      </p:sp>
      <p:sp>
        <p:nvSpPr>
          <p:cNvPr id="5" name="Footer Placeholder 4">
            <a:extLst>
              <a:ext uri="{FF2B5EF4-FFF2-40B4-BE49-F238E27FC236}">
                <a16:creationId xmlns:a16="http://schemas.microsoft.com/office/drawing/2014/main" id="{54C8546A-3542-814A-869A-AD7345F4B0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81D029-03A8-924C-829C-D72BAC507A98}"/>
              </a:ext>
            </a:extLst>
          </p:cNvPr>
          <p:cNvSpPr>
            <a:spLocks noGrp="1"/>
          </p:cNvSpPr>
          <p:nvPr>
            <p:ph type="sldNum" sz="quarter" idx="12"/>
          </p:nvPr>
        </p:nvSpPr>
        <p:spPr/>
        <p:txBody>
          <a:bodyPr/>
          <a:lstStyle/>
          <a:p>
            <a:fld id="{6EC0C10C-F020-BF4B-8150-00A8BD9FF433}" type="slidenum">
              <a:rPr lang="en-US" smtClean="0"/>
              <a:t>‹#›</a:t>
            </a:fld>
            <a:endParaRPr lang="en-US" dirty="0"/>
          </a:p>
        </p:txBody>
      </p:sp>
    </p:spTree>
    <p:extLst>
      <p:ext uri="{BB962C8B-B14F-4D97-AF65-F5344CB8AC3E}">
        <p14:creationId xmlns:p14="http://schemas.microsoft.com/office/powerpoint/2010/main" val="383139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D38F-C150-0847-A901-99348C2DC0CD}"/>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9D328D1-B573-E24A-8FD6-12DCF3B18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Graphical user interface&#10;&#10;Description automatically generated with medium confidence">
            <a:extLst>
              <a:ext uri="{FF2B5EF4-FFF2-40B4-BE49-F238E27FC236}">
                <a16:creationId xmlns:a16="http://schemas.microsoft.com/office/drawing/2014/main" id="{773FF124-3618-F34E-8B16-A531C632B7CC}"/>
              </a:ext>
            </a:extLst>
          </p:cNvPr>
          <p:cNvPicPr>
            <a:picLocks noChangeAspect="1"/>
          </p:cNvPicPr>
          <p:nvPr userDrawn="1"/>
        </p:nvPicPr>
        <p:blipFill>
          <a:blip r:embed="rId2"/>
          <a:stretch>
            <a:fillRect/>
          </a:stretch>
        </p:blipFill>
        <p:spPr>
          <a:xfrm>
            <a:off x="6350" y="0"/>
            <a:ext cx="12179300" cy="6858000"/>
          </a:xfrm>
          <a:prstGeom prst="rect">
            <a:avLst/>
          </a:prstGeom>
        </p:spPr>
      </p:pic>
    </p:spTree>
    <p:extLst>
      <p:ext uri="{BB962C8B-B14F-4D97-AF65-F5344CB8AC3E}">
        <p14:creationId xmlns:p14="http://schemas.microsoft.com/office/powerpoint/2010/main" val="11692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7342CD-F67A-404F-9FE4-F5EC18A337BA}"/>
              </a:ext>
            </a:extLst>
          </p:cNvPr>
          <p:cNvPicPr>
            <a:picLocks noChangeAspect="1"/>
          </p:cNvPicPr>
          <p:nvPr userDrawn="1"/>
        </p:nvPicPr>
        <p:blipFill>
          <a:blip r:embed="rId2"/>
          <a:stretch>
            <a:fillRect/>
          </a:stretch>
        </p:blipFill>
        <p:spPr>
          <a:xfrm>
            <a:off x="0" y="0"/>
            <a:ext cx="12179300" cy="990600"/>
          </a:xfrm>
          <a:prstGeom prst="rect">
            <a:avLst/>
          </a:prstGeom>
        </p:spPr>
      </p:pic>
      <p:sp>
        <p:nvSpPr>
          <p:cNvPr id="2" name="Title 1">
            <a:extLst>
              <a:ext uri="{FF2B5EF4-FFF2-40B4-BE49-F238E27FC236}">
                <a16:creationId xmlns:a16="http://schemas.microsoft.com/office/drawing/2014/main" id="{0EC7AA82-1DB5-0A41-8083-F7B41F5A29B2}"/>
              </a:ext>
            </a:extLst>
          </p:cNvPr>
          <p:cNvSpPr>
            <a:spLocks noGrp="1"/>
          </p:cNvSpPr>
          <p:nvPr>
            <p:ph type="title"/>
          </p:nvPr>
        </p:nvSpPr>
        <p:spPr>
          <a:xfrm>
            <a:off x="838200" y="767556"/>
            <a:ext cx="10515600" cy="1325563"/>
          </a:xfrm>
        </p:spPr>
        <p:txBody>
          <a:bodyPr/>
          <a:lstStyle>
            <a:lvl1pPr>
              <a:defRPr b="1">
                <a:solidFill>
                  <a:srgbClr val="702B8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6600CA9-5163-BB43-B94C-464174D742EC}"/>
              </a:ext>
            </a:extLst>
          </p:cNvPr>
          <p:cNvSpPr>
            <a:spLocks noGrp="1"/>
          </p:cNvSpPr>
          <p:nvPr>
            <p:ph idx="1" hasCustomPrompt="1"/>
          </p:nvPr>
        </p:nvSpPr>
        <p:spPr>
          <a:xfrm>
            <a:off x="838200" y="2228056"/>
            <a:ext cx="10515600" cy="3355163"/>
          </a:xfrm>
        </p:spPr>
        <p:txBody>
          <a:bodyPr/>
          <a:lstStyle>
            <a:lvl1pPr marL="0" indent="0">
              <a:buNone/>
              <a:defRPr sz="3600" b="1">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vl3pPr>
            <a:lvl4pPr>
              <a:defRPr sz="2600"/>
            </a:lvl4pPr>
            <a:lvl5pPr>
              <a:defRPr sz="2400"/>
            </a:lvl5pPr>
          </a:lstStyle>
          <a:p>
            <a:pPr lvl="0"/>
            <a:r>
              <a:rPr lang="en-US" dirty="0"/>
              <a:t>Section subtitle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A picture containing graphical user interface&#10;&#10;Description automatically generated">
            <a:extLst>
              <a:ext uri="{FF2B5EF4-FFF2-40B4-BE49-F238E27FC236}">
                <a16:creationId xmlns:a16="http://schemas.microsoft.com/office/drawing/2014/main" id="{A9DB1244-CF85-3A48-A017-351AEDDBF90D}"/>
              </a:ext>
            </a:extLst>
          </p:cNvPr>
          <p:cNvPicPr>
            <a:picLocks noChangeAspect="1"/>
          </p:cNvPicPr>
          <p:nvPr userDrawn="1"/>
        </p:nvPicPr>
        <p:blipFill>
          <a:blip r:embed="rId3"/>
          <a:stretch>
            <a:fillRect/>
          </a:stretch>
        </p:blipFill>
        <p:spPr>
          <a:xfrm>
            <a:off x="119503" y="6090444"/>
            <a:ext cx="2826897" cy="667248"/>
          </a:xfrm>
          <a:prstGeom prst="rect">
            <a:avLst/>
          </a:prstGeom>
        </p:spPr>
      </p:pic>
    </p:spTree>
    <p:extLst>
      <p:ext uri="{BB962C8B-B14F-4D97-AF65-F5344CB8AC3E}">
        <p14:creationId xmlns:p14="http://schemas.microsoft.com/office/powerpoint/2010/main" val="211522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AA82-1DB5-0A41-8083-F7B41F5A29B2}"/>
              </a:ext>
            </a:extLst>
          </p:cNvPr>
          <p:cNvSpPr>
            <a:spLocks noGrp="1"/>
          </p:cNvSpPr>
          <p:nvPr>
            <p:ph type="title"/>
          </p:nvPr>
        </p:nvSpPr>
        <p:spPr>
          <a:xfrm>
            <a:off x="838200" y="767556"/>
            <a:ext cx="10515600" cy="1325563"/>
          </a:xfrm>
        </p:spPr>
        <p:txBody>
          <a:bodyPr/>
          <a:lstStyle>
            <a:lvl1pPr>
              <a:defRPr b="1">
                <a:solidFill>
                  <a:srgbClr val="2B388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6600CA9-5163-BB43-B94C-464174D742EC}"/>
              </a:ext>
            </a:extLst>
          </p:cNvPr>
          <p:cNvSpPr>
            <a:spLocks noGrp="1"/>
          </p:cNvSpPr>
          <p:nvPr>
            <p:ph idx="1" hasCustomPrompt="1"/>
          </p:nvPr>
        </p:nvSpPr>
        <p:spPr>
          <a:xfrm>
            <a:off x="838200" y="2228056"/>
            <a:ext cx="10515600" cy="3753644"/>
          </a:xfrm>
        </p:spPr>
        <p:txBody>
          <a:bodyPr/>
          <a:lstStyle>
            <a:lvl1pPr marL="0" indent="0">
              <a:buNone/>
              <a:defRPr sz="3600" b="1">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vl3pPr>
            <a:lvl4pPr>
              <a:defRPr sz="2600"/>
            </a:lvl4pPr>
            <a:lvl5pPr>
              <a:defRPr sz="2400"/>
            </a:lvl5pPr>
          </a:lstStyle>
          <a:p>
            <a:pPr lvl="0"/>
            <a:r>
              <a:rPr lang="en-US" dirty="0"/>
              <a:t>Section subtitle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45EC23C6-4398-6945-9B74-D6670BAF20E9}"/>
              </a:ext>
            </a:extLst>
          </p:cNvPr>
          <p:cNvPicPr>
            <a:picLocks noChangeAspect="1"/>
          </p:cNvPicPr>
          <p:nvPr userDrawn="1"/>
        </p:nvPicPr>
        <p:blipFill>
          <a:blip r:embed="rId2"/>
          <a:stretch>
            <a:fillRect/>
          </a:stretch>
        </p:blipFill>
        <p:spPr>
          <a:xfrm>
            <a:off x="6350" y="0"/>
            <a:ext cx="12179300" cy="990600"/>
          </a:xfrm>
          <a:prstGeom prst="rect">
            <a:avLst/>
          </a:prstGeom>
        </p:spPr>
      </p:pic>
      <p:pic>
        <p:nvPicPr>
          <p:cNvPr id="14" name="Picture 13">
            <a:extLst>
              <a:ext uri="{FF2B5EF4-FFF2-40B4-BE49-F238E27FC236}">
                <a16:creationId xmlns:a16="http://schemas.microsoft.com/office/drawing/2014/main" id="{B6D25991-5F79-BC4D-8982-967F3537E9F6}"/>
              </a:ext>
            </a:extLst>
          </p:cNvPr>
          <p:cNvPicPr>
            <a:picLocks noChangeAspect="1"/>
          </p:cNvPicPr>
          <p:nvPr userDrawn="1"/>
        </p:nvPicPr>
        <p:blipFill>
          <a:blip r:embed="rId3"/>
          <a:stretch>
            <a:fillRect/>
          </a:stretch>
        </p:blipFill>
        <p:spPr>
          <a:xfrm>
            <a:off x="158750" y="6090444"/>
            <a:ext cx="2832100" cy="660400"/>
          </a:xfrm>
          <a:prstGeom prst="rect">
            <a:avLst/>
          </a:prstGeom>
        </p:spPr>
      </p:pic>
    </p:spTree>
    <p:extLst>
      <p:ext uri="{BB962C8B-B14F-4D97-AF65-F5344CB8AC3E}">
        <p14:creationId xmlns:p14="http://schemas.microsoft.com/office/powerpoint/2010/main" val="234256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AA82-1DB5-0A41-8083-F7B41F5A29B2}"/>
              </a:ext>
            </a:extLst>
          </p:cNvPr>
          <p:cNvSpPr>
            <a:spLocks noGrp="1"/>
          </p:cNvSpPr>
          <p:nvPr>
            <p:ph type="title"/>
          </p:nvPr>
        </p:nvSpPr>
        <p:spPr>
          <a:xfrm>
            <a:off x="838200" y="767556"/>
            <a:ext cx="10515600" cy="1325563"/>
          </a:xfrm>
        </p:spPr>
        <p:txBody>
          <a:bodyPr/>
          <a:lstStyle>
            <a:lvl1pPr>
              <a:defRPr b="1">
                <a:solidFill>
                  <a:srgbClr val="2B388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6600CA9-5163-BB43-B94C-464174D742EC}"/>
              </a:ext>
            </a:extLst>
          </p:cNvPr>
          <p:cNvSpPr>
            <a:spLocks noGrp="1"/>
          </p:cNvSpPr>
          <p:nvPr>
            <p:ph idx="1" hasCustomPrompt="1"/>
          </p:nvPr>
        </p:nvSpPr>
        <p:spPr>
          <a:xfrm>
            <a:off x="838200" y="2228056"/>
            <a:ext cx="10515600" cy="3321844"/>
          </a:xfrm>
        </p:spPr>
        <p:txBody>
          <a:bodyPr/>
          <a:lstStyle>
            <a:lvl1pPr marL="0" indent="0">
              <a:buNone/>
              <a:defRPr sz="3600" b="1">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vl3pPr>
            <a:lvl4pPr>
              <a:defRPr sz="2600"/>
            </a:lvl4pPr>
            <a:lvl5pPr>
              <a:defRPr sz="2400"/>
            </a:lvl5pPr>
          </a:lstStyle>
          <a:p>
            <a:pPr lvl="0"/>
            <a:r>
              <a:rPr lang="en-US" dirty="0"/>
              <a:t>Section subtitle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BD65CB5E-AE67-E140-BF09-4C613F180386}"/>
              </a:ext>
            </a:extLst>
          </p:cNvPr>
          <p:cNvPicPr>
            <a:picLocks noChangeAspect="1"/>
          </p:cNvPicPr>
          <p:nvPr userDrawn="1"/>
        </p:nvPicPr>
        <p:blipFill>
          <a:blip r:embed="rId2"/>
          <a:stretch>
            <a:fillRect/>
          </a:stretch>
        </p:blipFill>
        <p:spPr>
          <a:xfrm>
            <a:off x="0" y="0"/>
            <a:ext cx="12179300" cy="990600"/>
          </a:xfrm>
          <a:prstGeom prst="rect">
            <a:avLst/>
          </a:prstGeom>
        </p:spPr>
      </p:pic>
      <p:pic>
        <p:nvPicPr>
          <p:cNvPr id="10" name="Picture 9">
            <a:extLst>
              <a:ext uri="{FF2B5EF4-FFF2-40B4-BE49-F238E27FC236}">
                <a16:creationId xmlns:a16="http://schemas.microsoft.com/office/drawing/2014/main" id="{3540BCAA-BF3A-F14F-B1FB-9A3795590448}"/>
              </a:ext>
            </a:extLst>
          </p:cNvPr>
          <p:cNvPicPr>
            <a:picLocks noChangeAspect="1"/>
          </p:cNvPicPr>
          <p:nvPr userDrawn="1"/>
        </p:nvPicPr>
        <p:blipFill>
          <a:blip r:embed="rId3"/>
          <a:stretch>
            <a:fillRect/>
          </a:stretch>
        </p:blipFill>
        <p:spPr>
          <a:xfrm>
            <a:off x="133350" y="6090444"/>
            <a:ext cx="2832100" cy="660400"/>
          </a:xfrm>
          <a:prstGeom prst="rect">
            <a:avLst/>
          </a:prstGeom>
        </p:spPr>
      </p:pic>
    </p:spTree>
    <p:extLst>
      <p:ext uri="{BB962C8B-B14F-4D97-AF65-F5344CB8AC3E}">
        <p14:creationId xmlns:p14="http://schemas.microsoft.com/office/powerpoint/2010/main" val="72902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AD50-C820-B74B-9D12-54B1650807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5A7509-3C51-1540-B5B2-80960E1A17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97C75A-44C2-0D45-9B39-CBD19CF04CF4}"/>
              </a:ext>
            </a:extLst>
          </p:cNvPr>
          <p:cNvSpPr>
            <a:spLocks noGrp="1"/>
          </p:cNvSpPr>
          <p:nvPr>
            <p:ph type="dt" sz="half" idx="10"/>
          </p:nvPr>
        </p:nvSpPr>
        <p:spPr/>
        <p:txBody>
          <a:bodyPr/>
          <a:lstStyle/>
          <a:p>
            <a:fld id="{C1D30179-B65F-F446-91C9-CBE070704E17}" type="datetimeFigureOut">
              <a:rPr lang="en-US" smtClean="0"/>
              <a:t>9/16/2024</a:t>
            </a:fld>
            <a:endParaRPr lang="en-US" dirty="0"/>
          </a:p>
        </p:txBody>
      </p:sp>
      <p:sp>
        <p:nvSpPr>
          <p:cNvPr id="5" name="Footer Placeholder 4">
            <a:extLst>
              <a:ext uri="{FF2B5EF4-FFF2-40B4-BE49-F238E27FC236}">
                <a16:creationId xmlns:a16="http://schemas.microsoft.com/office/drawing/2014/main" id="{8FBE2794-1B84-6948-9C2F-67DE0E98C9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2E7A24-18F8-6440-AFD3-FFF1C3452141}"/>
              </a:ext>
            </a:extLst>
          </p:cNvPr>
          <p:cNvSpPr>
            <a:spLocks noGrp="1"/>
          </p:cNvSpPr>
          <p:nvPr>
            <p:ph type="sldNum" sz="quarter" idx="12"/>
          </p:nvPr>
        </p:nvSpPr>
        <p:spPr/>
        <p:txBody>
          <a:bodyPr/>
          <a:lstStyle/>
          <a:p>
            <a:fld id="{617E07EE-3704-CE4D-9B60-474F9201CD5F}" type="slidenum">
              <a:rPr lang="en-US" smtClean="0"/>
              <a:t>‹#›</a:t>
            </a:fld>
            <a:endParaRPr lang="en-US" dirty="0"/>
          </a:p>
        </p:txBody>
      </p:sp>
    </p:spTree>
    <p:extLst>
      <p:ext uri="{BB962C8B-B14F-4D97-AF65-F5344CB8AC3E}">
        <p14:creationId xmlns:p14="http://schemas.microsoft.com/office/powerpoint/2010/main" val="385671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0C4C-9C1B-8C45-87A0-74246445ED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3C22E-33C7-8F49-A265-D5D8313AE7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BB54A-308F-2746-B04C-B86E00FCC5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72772E-B089-4543-9E9B-B2CA0B237407}"/>
              </a:ext>
            </a:extLst>
          </p:cNvPr>
          <p:cNvSpPr>
            <a:spLocks noGrp="1"/>
          </p:cNvSpPr>
          <p:nvPr>
            <p:ph type="dt" sz="half" idx="10"/>
          </p:nvPr>
        </p:nvSpPr>
        <p:spPr/>
        <p:txBody>
          <a:bodyPr/>
          <a:lstStyle/>
          <a:p>
            <a:fld id="{C1D30179-B65F-F446-91C9-CBE070704E17}" type="datetimeFigureOut">
              <a:rPr lang="en-US" smtClean="0"/>
              <a:t>9/16/2024</a:t>
            </a:fld>
            <a:endParaRPr lang="en-US" dirty="0"/>
          </a:p>
        </p:txBody>
      </p:sp>
      <p:sp>
        <p:nvSpPr>
          <p:cNvPr id="6" name="Footer Placeholder 5">
            <a:extLst>
              <a:ext uri="{FF2B5EF4-FFF2-40B4-BE49-F238E27FC236}">
                <a16:creationId xmlns:a16="http://schemas.microsoft.com/office/drawing/2014/main" id="{3761BBD7-D362-9647-B586-25CA09FCD5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11D535-282B-5F42-9B25-E107E28E966C}"/>
              </a:ext>
            </a:extLst>
          </p:cNvPr>
          <p:cNvSpPr>
            <a:spLocks noGrp="1"/>
          </p:cNvSpPr>
          <p:nvPr>
            <p:ph type="sldNum" sz="quarter" idx="12"/>
          </p:nvPr>
        </p:nvSpPr>
        <p:spPr/>
        <p:txBody>
          <a:bodyPr/>
          <a:lstStyle/>
          <a:p>
            <a:fld id="{617E07EE-3704-CE4D-9B60-474F9201CD5F}" type="slidenum">
              <a:rPr lang="en-US" smtClean="0"/>
              <a:t>‹#›</a:t>
            </a:fld>
            <a:endParaRPr lang="en-US" dirty="0"/>
          </a:p>
        </p:txBody>
      </p:sp>
    </p:spTree>
    <p:extLst>
      <p:ext uri="{BB962C8B-B14F-4D97-AF65-F5344CB8AC3E}">
        <p14:creationId xmlns:p14="http://schemas.microsoft.com/office/powerpoint/2010/main" val="419418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812B-B797-7742-8124-2FCD0E9884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A045D5-C335-6A43-AF25-1E6648EEBE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D3B8F3-7B8E-5947-A74B-02808BC706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8BEFF-5E2A-7444-8D06-0162C78F4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4F5142-3022-1446-9DEA-634D5376AC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48A6EB-ECE1-C943-929B-709097BCAD52}"/>
              </a:ext>
            </a:extLst>
          </p:cNvPr>
          <p:cNvSpPr>
            <a:spLocks noGrp="1"/>
          </p:cNvSpPr>
          <p:nvPr>
            <p:ph type="dt" sz="half" idx="10"/>
          </p:nvPr>
        </p:nvSpPr>
        <p:spPr/>
        <p:txBody>
          <a:bodyPr/>
          <a:lstStyle/>
          <a:p>
            <a:fld id="{C1D30179-B65F-F446-91C9-CBE070704E17}" type="datetimeFigureOut">
              <a:rPr lang="en-US" smtClean="0"/>
              <a:t>9/16/2024</a:t>
            </a:fld>
            <a:endParaRPr lang="en-US" dirty="0"/>
          </a:p>
        </p:txBody>
      </p:sp>
      <p:sp>
        <p:nvSpPr>
          <p:cNvPr id="8" name="Footer Placeholder 7">
            <a:extLst>
              <a:ext uri="{FF2B5EF4-FFF2-40B4-BE49-F238E27FC236}">
                <a16:creationId xmlns:a16="http://schemas.microsoft.com/office/drawing/2014/main" id="{3144C670-B14E-0E48-B55D-EC84DA1095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8A098D4-C2EA-4244-9BF6-CD3FCAF14099}"/>
              </a:ext>
            </a:extLst>
          </p:cNvPr>
          <p:cNvSpPr>
            <a:spLocks noGrp="1"/>
          </p:cNvSpPr>
          <p:nvPr>
            <p:ph type="sldNum" sz="quarter" idx="12"/>
          </p:nvPr>
        </p:nvSpPr>
        <p:spPr/>
        <p:txBody>
          <a:bodyPr/>
          <a:lstStyle/>
          <a:p>
            <a:fld id="{617E07EE-3704-CE4D-9B60-474F9201CD5F}" type="slidenum">
              <a:rPr lang="en-US" smtClean="0"/>
              <a:t>‹#›</a:t>
            </a:fld>
            <a:endParaRPr lang="en-US" dirty="0"/>
          </a:p>
        </p:txBody>
      </p:sp>
    </p:spTree>
    <p:extLst>
      <p:ext uri="{BB962C8B-B14F-4D97-AF65-F5344CB8AC3E}">
        <p14:creationId xmlns:p14="http://schemas.microsoft.com/office/powerpoint/2010/main" val="82505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C95BE0-A2D0-E54E-9352-EEB5C7C7FC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340850F-B278-BD42-AFBE-FFBAF7274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Section subtitle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84A547-AE65-4241-9104-BFE1B9A138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30179-B65F-F446-91C9-CBE070704E17}" type="datetimeFigureOut">
              <a:rPr lang="en-US" smtClean="0"/>
              <a:t>9/16/2024</a:t>
            </a:fld>
            <a:endParaRPr lang="en-US" dirty="0"/>
          </a:p>
        </p:txBody>
      </p:sp>
      <p:sp>
        <p:nvSpPr>
          <p:cNvPr id="5" name="Footer Placeholder 4">
            <a:extLst>
              <a:ext uri="{FF2B5EF4-FFF2-40B4-BE49-F238E27FC236}">
                <a16:creationId xmlns:a16="http://schemas.microsoft.com/office/drawing/2014/main" id="{A3EF0867-20DA-C043-BC77-40BC1D9CF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8BED5A9-B320-B743-9689-FE5B1D07A5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E07EE-3704-CE4D-9B60-474F9201CD5F}" type="slidenum">
              <a:rPr lang="en-US" smtClean="0"/>
              <a:t>‹#›</a:t>
            </a:fld>
            <a:endParaRPr lang="en-US" dirty="0"/>
          </a:p>
        </p:txBody>
      </p:sp>
    </p:spTree>
    <p:extLst>
      <p:ext uri="{BB962C8B-B14F-4D97-AF65-F5344CB8AC3E}">
        <p14:creationId xmlns:p14="http://schemas.microsoft.com/office/powerpoint/2010/main" val="30710230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50"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A86AE0-40A6-1E46-A593-25DD42733E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755E19-42B9-4A46-90B5-12782457A5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F58836-528F-7945-B98A-8677621612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105A7-A977-FA46-BA0B-8C6154C51868}" type="datetimeFigureOut">
              <a:rPr lang="en-US" smtClean="0"/>
              <a:t>9/16/2024</a:t>
            </a:fld>
            <a:endParaRPr lang="en-US" dirty="0"/>
          </a:p>
        </p:txBody>
      </p:sp>
      <p:sp>
        <p:nvSpPr>
          <p:cNvPr id="5" name="Footer Placeholder 4">
            <a:extLst>
              <a:ext uri="{FF2B5EF4-FFF2-40B4-BE49-F238E27FC236}">
                <a16:creationId xmlns:a16="http://schemas.microsoft.com/office/drawing/2014/main" id="{0AE5AE97-BC85-C64E-90EC-1BE94FA71B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0D3FE05-048D-3147-A74E-EF48E8E42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80D35-D7F2-7B4C-B1FE-824959C6F424}" type="slidenum">
              <a:rPr lang="en-US" smtClean="0"/>
              <a:t>‹#›</a:t>
            </a:fld>
            <a:endParaRPr lang="en-US" dirty="0"/>
          </a:p>
        </p:txBody>
      </p:sp>
      <p:pic>
        <p:nvPicPr>
          <p:cNvPr id="7" name="Picture 6" descr="Shape, rectangle&#10;&#10;Description automatically generated">
            <a:extLst>
              <a:ext uri="{FF2B5EF4-FFF2-40B4-BE49-F238E27FC236}">
                <a16:creationId xmlns:a16="http://schemas.microsoft.com/office/drawing/2014/main" id="{59012EB5-E61D-884A-AAB6-02CDD1C54DD7}"/>
              </a:ext>
            </a:extLst>
          </p:cNvPr>
          <p:cNvPicPr>
            <a:picLocks noChangeAspect="1"/>
          </p:cNvPicPr>
          <p:nvPr userDrawn="1"/>
        </p:nvPicPr>
        <p:blipFill>
          <a:blip r:embed="rId3"/>
          <a:stretch>
            <a:fillRect/>
          </a:stretch>
        </p:blipFill>
        <p:spPr>
          <a:xfrm>
            <a:off x="0" y="0"/>
            <a:ext cx="12263120" cy="6883664"/>
          </a:xfrm>
          <a:prstGeom prst="rect">
            <a:avLst/>
          </a:prstGeom>
        </p:spPr>
      </p:pic>
    </p:spTree>
    <p:extLst>
      <p:ext uri="{BB962C8B-B14F-4D97-AF65-F5344CB8AC3E}">
        <p14:creationId xmlns:p14="http://schemas.microsoft.com/office/powerpoint/2010/main" val="268141934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FEE4F7-30AA-7344-9252-A2D3FC439A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5BD2A9-3A5C-D248-9B83-E56E3C6C26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CE581-6F1B-2145-8516-2C06C21139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11CA2-BB88-8644-98B4-6A53F6EA3C3D}" type="datetimeFigureOut">
              <a:rPr lang="en-US" smtClean="0"/>
              <a:t>9/16/2024</a:t>
            </a:fld>
            <a:endParaRPr lang="en-US" dirty="0"/>
          </a:p>
        </p:txBody>
      </p:sp>
      <p:sp>
        <p:nvSpPr>
          <p:cNvPr id="5" name="Footer Placeholder 4">
            <a:extLst>
              <a:ext uri="{FF2B5EF4-FFF2-40B4-BE49-F238E27FC236}">
                <a16:creationId xmlns:a16="http://schemas.microsoft.com/office/drawing/2014/main" id="{41027632-0FF1-F14C-85E6-24DD836EE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CA5F543-BEAF-4D4E-962F-42E10D66FA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0C10C-F020-BF4B-8150-00A8BD9FF433}" type="slidenum">
              <a:rPr lang="en-US" smtClean="0"/>
              <a:t>‹#›</a:t>
            </a:fld>
            <a:endParaRPr lang="en-US" dirty="0"/>
          </a:p>
        </p:txBody>
      </p:sp>
      <p:pic>
        <p:nvPicPr>
          <p:cNvPr id="8" name="Picture 7">
            <a:extLst>
              <a:ext uri="{FF2B5EF4-FFF2-40B4-BE49-F238E27FC236}">
                <a16:creationId xmlns:a16="http://schemas.microsoft.com/office/drawing/2014/main" id="{83FDFBB4-48B8-C248-9939-E8CFD79A97C9}"/>
              </a:ext>
            </a:extLst>
          </p:cNvPr>
          <p:cNvPicPr>
            <a:picLocks noChangeAspect="1"/>
          </p:cNvPicPr>
          <p:nvPr userDrawn="1"/>
        </p:nvPicPr>
        <p:blipFill>
          <a:blip r:embed="rId13"/>
          <a:stretch>
            <a:fillRect/>
          </a:stretch>
        </p:blipFill>
        <p:spPr>
          <a:xfrm>
            <a:off x="0" y="6208712"/>
            <a:ext cx="12192000" cy="660400"/>
          </a:xfrm>
          <a:prstGeom prst="rect">
            <a:avLst/>
          </a:prstGeom>
        </p:spPr>
      </p:pic>
    </p:spTree>
    <p:extLst>
      <p:ext uri="{BB962C8B-B14F-4D97-AF65-F5344CB8AC3E}">
        <p14:creationId xmlns:p14="http://schemas.microsoft.com/office/powerpoint/2010/main" val="344460381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1.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hyperlink" Target="https://ucanr.edu/sites/LHDEvaluation/" TargetMode="External"/><Relationship Id="rId4" Type="http://schemas.openxmlformats.org/officeDocument/2006/relationships/hyperlink" Target="https://ucanr.edu/sites/http___ucanredu_sites_adultD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1.png"/><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3571D4-4813-B74C-AE0C-C482ABC74A6E}"/>
              </a:ext>
            </a:extLst>
          </p:cNvPr>
          <p:cNvSpPr>
            <a:spLocks noGrp="1"/>
          </p:cNvSpPr>
          <p:nvPr>
            <p:ph type="ctrTitle"/>
          </p:nvPr>
        </p:nvSpPr>
        <p:spPr>
          <a:xfrm>
            <a:off x="5439291" y="844971"/>
            <a:ext cx="6933282" cy="2387600"/>
          </a:xfrm>
        </p:spPr>
        <p:txBody>
          <a:bodyPr>
            <a:normAutofit/>
          </a:bodyPr>
          <a:lstStyle/>
          <a:p>
            <a:pPr algn="ctr"/>
            <a:r>
              <a:rPr lang="en-US" sz="2800" dirty="0">
                <a:solidFill>
                  <a:schemeClr val="bg1"/>
                </a:solidFill>
              </a:rPr>
              <a:t> FFY 25 </a:t>
            </a:r>
            <a:br>
              <a:rPr lang="en-US" sz="2800" dirty="0">
                <a:solidFill>
                  <a:schemeClr val="bg1"/>
                </a:solidFill>
              </a:rPr>
            </a:br>
            <a:r>
              <a:rPr lang="en-US" sz="2800" dirty="0">
                <a:solidFill>
                  <a:schemeClr val="bg1"/>
                </a:solidFill>
              </a:rPr>
              <a:t>CalFresh Healthy Living Adult Survey Administration Training</a:t>
            </a:r>
          </a:p>
        </p:txBody>
      </p:sp>
      <p:sp>
        <p:nvSpPr>
          <p:cNvPr id="3" name="Subtitle 2"/>
          <p:cNvSpPr>
            <a:spLocks noGrp="1"/>
          </p:cNvSpPr>
          <p:nvPr>
            <p:ph type="subTitle" idx="1"/>
          </p:nvPr>
        </p:nvSpPr>
        <p:spPr>
          <a:xfrm>
            <a:off x="6775373" y="3462453"/>
            <a:ext cx="4377369" cy="462306"/>
          </a:xfrm>
        </p:spPr>
        <p:txBody>
          <a:bodyPr>
            <a:normAutofit/>
          </a:bodyPr>
          <a:lstStyle/>
          <a:p>
            <a:r>
              <a:rPr lang="en-US" sz="2000" dirty="0">
                <a:solidFill>
                  <a:schemeClr val="bg1"/>
                </a:solidFill>
              </a:rPr>
              <a:t>September 17, 2024</a:t>
            </a:r>
          </a:p>
        </p:txBody>
      </p:sp>
      <p:sp>
        <p:nvSpPr>
          <p:cNvPr id="2" name="Subtitle 2">
            <a:extLst>
              <a:ext uri="{FF2B5EF4-FFF2-40B4-BE49-F238E27FC236}">
                <a16:creationId xmlns:a16="http://schemas.microsoft.com/office/drawing/2014/main" id="{F1C619AF-A37F-8A66-942E-7FF8BCF74052}"/>
              </a:ext>
            </a:extLst>
          </p:cNvPr>
          <p:cNvSpPr txBox="1">
            <a:spLocks/>
          </p:cNvSpPr>
          <p:nvPr/>
        </p:nvSpPr>
        <p:spPr>
          <a:xfrm>
            <a:off x="6775373" y="4658701"/>
            <a:ext cx="4715220" cy="8166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0" dirty="0">
                <a:solidFill>
                  <a:schemeClr val="bg1"/>
                </a:solidFill>
              </a:rPr>
              <a:t>Project Coordinator:</a:t>
            </a:r>
          </a:p>
          <a:p>
            <a:r>
              <a:rPr lang="en-US" sz="1600" b="0" dirty="0">
                <a:solidFill>
                  <a:schemeClr val="bg1"/>
                </a:solidFill>
              </a:rPr>
              <a:t>Amanda Linares, amlinares@ucanr.edu</a:t>
            </a:r>
          </a:p>
        </p:txBody>
      </p:sp>
    </p:spTree>
    <p:extLst>
      <p:ext uri="{BB962C8B-B14F-4D97-AF65-F5344CB8AC3E}">
        <p14:creationId xmlns:p14="http://schemas.microsoft.com/office/powerpoint/2010/main" val="3261381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Timeline FAQs</a:t>
            </a:r>
          </a:p>
        </p:txBody>
      </p:sp>
      <p:sp>
        <p:nvSpPr>
          <p:cNvPr id="4" name="Content Placeholder 6">
            <a:extLst>
              <a:ext uri="{FF2B5EF4-FFF2-40B4-BE49-F238E27FC236}">
                <a16:creationId xmlns:a16="http://schemas.microsoft.com/office/drawing/2014/main" id="{2FBB4D98-C261-8E4A-BC8E-7E774167D87F}"/>
              </a:ext>
            </a:extLst>
          </p:cNvPr>
          <p:cNvSpPr txBox="1">
            <a:spLocks noGrp="1"/>
          </p:cNvSpPr>
          <p:nvPr>
            <p:ph idx="1"/>
          </p:nvPr>
        </p:nvSpPr>
        <p:spPr>
          <a:xfrm>
            <a:off x="838200" y="2038876"/>
            <a:ext cx="10515600" cy="3355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Q: What if my class begins and ends in the current FY, but the survey is closed?</a:t>
            </a:r>
          </a:p>
          <a:p>
            <a:pPr marL="0" indent="0">
              <a:buNone/>
            </a:pPr>
            <a:r>
              <a:rPr lang="en-US" sz="1800" dirty="0"/>
              <a:t>A: </a:t>
            </a:r>
            <a:r>
              <a:rPr lang="en-US" sz="1800" b="0" dirty="0"/>
              <a:t>Last day of August through mid-October will be a down period. You are not required to evaluate any series during this time, and we have already begun working with the current FY data. </a:t>
            </a:r>
          </a:p>
          <a:p>
            <a:pPr marL="0" indent="0">
              <a:buNone/>
            </a:pPr>
            <a:endParaRPr lang="en-US" sz="1800" b="0" dirty="0"/>
          </a:p>
          <a:p>
            <a:pPr marL="0" indent="0">
              <a:buNone/>
            </a:pPr>
            <a:r>
              <a:rPr lang="en-US" sz="1800" dirty="0"/>
              <a:t>Q: What if my class can pre-test before the survey closes, but not post-test?</a:t>
            </a:r>
          </a:p>
          <a:p>
            <a:pPr marL="0" indent="0">
              <a:buNone/>
            </a:pPr>
            <a:r>
              <a:rPr lang="en-US" sz="1800" dirty="0"/>
              <a:t>A: </a:t>
            </a:r>
            <a:r>
              <a:rPr lang="en-US" sz="1800" b="0" dirty="0"/>
              <a:t>You do not need to evaluate the series.</a:t>
            </a:r>
          </a:p>
          <a:p>
            <a:pPr marL="0" indent="0">
              <a:buNone/>
            </a:pPr>
            <a:endParaRPr lang="en-US" sz="1800" b="0" dirty="0"/>
          </a:p>
          <a:p>
            <a:pPr marL="0" indent="0">
              <a:buNone/>
            </a:pPr>
            <a:r>
              <a:rPr lang="en-US" sz="1800" dirty="0"/>
              <a:t>Q: What if we want to evaluate a series that spans FYs?</a:t>
            </a:r>
          </a:p>
          <a:p>
            <a:pPr marL="0" indent="0">
              <a:buNone/>
            </a:pPr>
            <a:r>
              <a:rPr lang="en-US" sz="1800" dirty="0"/>
              <a:t>A: </a:t>
            </a:r>
            <a:r>
              <a:rPr lang="en-US" sz="1800" b="0" dirty="0"/>
              <a:t>You can evaluate if you are able to use paper surveys (from the new FY, pre and post). You must split the series into two Program Activities in PEARS, one in the old FY and one in the new. Use the new FY Program Activity ID to enter both pre and post surveys in the new FY online survey. Alternatively, you can choose to not evaluate this series. </a:t>
            </a:r>
          </a:p>
        </p:txBody>
      </p:sp>
    </p:spTree>
    <p:extLst>
      <p:ext uri="{BB962C8B-B14F-4D97-AF65-F5344CB8AC3E}">
        <p14:creationId xmlns:p14="http://schemas.microsoft.com/office/powerpoint/2010/main" val="2182617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61" y="2936380"/>
            <a:ext cx="6979245" cy="1606086"/>
          </a:xfrm>
        </p:spPr>
        <p:txBody>
          <a:bodyPr>
            <a:normAutofit/>
          </a:bodyPr>
          <a:lstStyle/>
          <a:p>
            <a:r>
              <a:rPr lang="en-US" dirty="0" err="1"/>
              <a:t>CalFresh</a:t>
            </a:r>
            <a:r>
              <a:rPr lang="en-US" dirty="0"/>
              <a:t> Healthy Living Adult Survey</a:t>
            </a:r>
          </a:p>
        </p:txBody>
      </p:sp>
      <p:pic>
        <p:nvPicPr>
          <p:cNvPr id="5" name="Graphic 4" descr="Document with solid fill">
            <a:extLst>
              <a:ext uri="{FF2B5EF4-FFF2-40B4-BE49-F238E27FC236}">
                <a16:creationId xmlns:a16="http://schemas.microsoft.com/office/drawing/2014/main" id="{C24AD919-0671-FE40-A640-7018E987C4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89228" y="1618593"/>
            <a:ext cx="3620813" cy="3620813"/>
          </a:xfrm>
          <a:prstGeom prst="rect">
            <a:avLst/>
          </a:prstGeom>
        </p:spPr>
      </p:pic>
    </p:spTree>
    <p:extLst>
      <p:ext uri="{BB962C8B-B14F-4D97-AF65-F5344CB8AC3E}">
        <p14:creationId xmlns:p14="http://schemas.microsoft.com/office/powerpoint/2010/main" val="713953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8BF2-C6B9-EA73-A7E8-D5DF0BC4AB9F}"/>
              </a:ext>
            </a:extLst>
          </p:cNvPr>
          <p:cNvSpPr>
            <a:spLocks noGrp="1"/>
          </p:cNvSpPr>
          <p:nvPr>
            <p:ph type="title"/>
          </p:nvPr>
        </p:nvSpPr>
        <p:spPr/>
        <p:txBody>
          <a:bodyPr anchor="ctr">
            <a:normAutofit/>
          </a:bodyPr>
          <a:lstStyle/>
          <a:p>
            <a:r>
              <a:rPr lang="en-US" dirty="0"/>
              <a:t>Annual survey updates</a:t>
            </a:r>
          </a:p>
        </p:txBody>
      </p:sp>
      <p:graphicFrame>
        <p:nvGraphicFramePr>
          <p:cNvPr id="5" name="Content Placeholder 2">
            <a:extLst>
              <a:ext uri="{FF2B5EF4-FFF2-40B4-BE49-F238E27FC236}">
                <a16:creationId xmlns:a16="http://schemas.microsoft.com/office/drawing/2014/main" id="{AD5982A0-22CB-650B-8321-E885D40447F0}"/>
              </a:ext>
            </a:extLst>
          </p:cNvPr>
          <p:cNvGraphicFramePr>
            <a:graphicFrameLocks noGrp="1"/>
          </p:cNvGraphicFramePr>
          <p:nvPr>
            <p:ph idx="1"/>
            <p:extLst>
              <p:ext uri="{D42A27DB-BD31-4B8C-83A1-F6EECF244321}">
                <p14:modId xmlns:p14="http://schemas.microsoft.com/office/powerpoint/2010/main" val="2155531666"/>
              </p:ext>
            </p:extLst>
          </p:nvPr>
        </p:nvGraphicFramePr>
        <p:xfrm>
          <a:off x="4674476" y="1733277"/>
          <a:ext cx="7401910" cy="5003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ECF61BDD-20AA-9D16-6C9E-C9E2B7C56952}"/>
              </a:ext>
            </a:extLst>
          </p:cNvPr>
          <p:cNvPicPr>
            <a:picLocks noChangeAspect="1"/>
          </p:cNvPicPr>
          <p:nvPr/>
        </p:nvPicPr>
        <p:blipFill>
          <a:blip r:embed="rId7"/>
          <a:srcRect r="17288"/>
          <a:stretch/>
        </p:blipFill>
        <p:spPr>
          <a:xfrm>
            <a:off x="427220" y="1976875"/>
            <a:ext cx="5279898" cy="3783612"/>
          </a:xfrm>
          <a:prstGeom prst="rect">
            <a:avLst/>
          </a:prstGeom>
        </p:spPr>
      </p:pic>
      <p:sp>
        <p:nvSpPr>
          <p:cNvPr id="7" name="Arrow: Right 6">
            <a:extLst>
              <a:ext uri="{FF2B5EF4-FFF2-40B4-BE49-F238E27FC236}">
                <a16:creationId xmlns:a16="http://schemas.microsoft.com/office/drawing/2014/main" id="{827C1371-EC04-2053-1149-9233D5774CC5}"/>
              </a:ext>
            </a:extLst>
          </p:cNvPr>
          <p:cNvSpPr/>
          <p:nvPr/>
        </p:nvSpPr>
        <p:spPr>
          <a:xfrm>
            <a:off x="1082427" y="4764882"/>
            <a:ext cx="861848" cy="231228"/>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050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67556"/>
            <a:ext cx="11269717" cy="1325563"/>
          </a:xfrm>
        </p:spPr>
        <p:txBody>
          <a:bodyPr/>
          <a:lstStyle/>
          <a:p>
            <a:r>
              <a:rPr lang="en-US" dirty="0"/>
              <a:t>FFY 25 CFHL Adult Survey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2296425"/>
              </p:ext>
            </p:extLst>
          </p:nvPr>
        </p:nvGraphicFramePr>
        <p:xfrm>
          <a:off x="838200" y="1911955"/>
          <a:ext cx="10515598" cy="3416974"/>
        </p:xfrm>
        <a:graphic>
          <a:graphicData uri="http://schemas.openxmlformats.org/drawingml/2006/table">
            <a:tbl>
              <a:tblPr firstRow="1" bandRow="1">
                <a:tableStyleId>{93296810-A885-4BE3-A3E7-6D5BEEA58F35}</a:tableStyleId>
              </a:tblPr>
              <a:tblGrid>
                <a:gridCol w="7507014">
                  <a:extLst>
                    <a:ext uri="{9D8B030D-6E8A-4147-A177-3AD203B41FA5}">
                      <a16:colId xmlns:a16="http://schemas.microsoft.com/office/drawing/2014/main" val="1166663750"/>
                    </a:ext>
                  </a:extLst>
                </a:gridCol>
                <a:gridCol w="1439917">
                  <a:extLst>
                    <a:ext uri="{9D8B030D-6E8A-4147-A177-3AD203B41FA5}">
                      <a16:colId xmlns:a16="http://schemas.microsoft.com/office/drawing/2014/main" val="5463268"/>
                    </a:ext>
                  </a:extLst>
                </a:gridCol>
                <a:gridCol w="1568667">
                  <a:extLst>
                    <a:ext uri="{9D8B030D-6E8A-4147-A177-3AD203B41FA5}">
                      <a16:colId xmlns:a16="http://schemas.microsoft.com/office/drawing/2014/main" val="2366032525"/>
                    </a:ext>
                  </a:extLst>
                </a:gridCol>
              </a:tblGrid>
              <a:tr h="611441">
                <a:tc>
                  <a:txBody>
                    <a:bodyPr/>
                    <a:lstStyle/>
                    <a:p>
                      <a:endParaRPr lang="en-US" dirty="0"/>
                    </a:p>
                  </a:txBody>
                  <a:tcPr/>
                </a:tc>
                <a:tc>
                  <a:txBody>
                    <a:bodyPr/>
                    <a:lstStyle/>
                    <a:p>
                      <a:pPr algn="ctr"/>
                      <a:r>
                        <a:rPr lang="en-US" sz="2400" dirty="0"/>
                        <a:t>Pre-test*</a:t>
                      </a:r>
                    </a:p>
                  </a:txBody>
                  <a:tcPr/>
                </a:tc>
                <a:tc>
                  <a:txBody>
                    <a:bodyPr/>
                    <a:lstStyle/>
                    <a:p>
                      <a:pPr algn="ctr"/>
                      <a:r>
                        <a:rPr lang="en-US" sz="2400" dirty="0"/>
                        <a:t>Post-test</a:t>
                      </a:r>
                    </a:p>
                  </a:txBody>
                  <a:tcPr/>
                </a:tc>
                <a:extLst>
                  <a:ext uri="{0D108BD9-81ED-4DB2-BD59-A6C34878D82A}">
                    <a16:rowId xmlns:a16="http://schemas.microsoft.com/office/drawing/2014/main" val="1369055359"/>
                  </a:ext>
                </a:extLst>
              </a:tr>
              <a:tr h="739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 questions from the</a:t>
                      </a:r>
                      <a:r>
                        <a:rPr lang="en-US" baseline="0" dirty="0"/>
                        <a:t> </a:t>
                      </a:r>
                      <a:r>
                        <a:rPr lang="en-US" dirty="0"/>
                        <a:t>validated Food</a:t>
                      </a:r>
                      <a:r>
                        <a:rPr lang="en-US" baseline="0" dirty="0"/>
                        <a:t> Behavior Checklist </a:t>
                      </a:r>
                      <a:endParaRPr lang="en-US" dirty="0"/>
                    </a:p>
                  </a:txBody>
                  <a:tcPr/>
                </a:tc>
                <a:tc>
                  <a:txBody>
                    <a:bodyPr/>
                    <a:lstStyle/>
                    <a:p>
                      <a:pPr algn="ctr"/>
                      <a:r>
                        <a:rPr lang="en-US" sz="3200" dirty="0"/>
                        <a:t>X</a:t>
                      </a:r>
                    </a:p>
                  </a:txBody>
                  <a:tcPr/>
                </a:tc>
                <a:tc>
                  <a:txBody>
                    <a:bodyPr/>
                    <a:lstStyle/>
                    <a:p>
                      <a:pPr algn="ctr"/>
                      <a:r>
                        <a:rPr lang="en-US" sz="3200" dirty="0"/>
                        <a:t>X</a:t>
                      </a:r>
                    </a:p>
                  </a:txBody>
                  <a:tcPr/>
                </a:tc>
                <a:extLst>
                  <a:ext uri="{0D108BD9-81ED-4DB2-BD59-A6C34878D82A}">
                    <a16:rowId xmlns:a16="http://schemas.microsoft.com/office/drawing/2014/main" val="2709195082"/>
                  </a:ext>
                </a:extLst>
              </a:tr>
              <a:tr h="739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questions from the validated EFNEP Food &amp; Physical Activity Questionnaire</a:t>
                      </a:r>
                    </a:p>
                  </a:txBody>
                  <a:tcPr/>
                </a:tc>
                <a:tc>
                  <a:txBody>
                    <a:bodyPr/>
                    <a:lstStyle/>
                    <a:p>
                      <a:pPr algn="ctr"/>
                      <a:r>
                        <a:rPr lang="en-US" sz="3200" dirty="0"/>
                        <a:t>X</a:t>
                      </a:r>
                    </a:p>
                  </a:txBody>
                  <a:tcPr/>
                </a:tc>
                <a:tc>
                  <a:txBody>
                    <a:bodyPr/>
                    <a:lstStyle/>
                    <a:p>
                      <a:pPr algn="ctr"/>
                      <a:r>
                        <a:rPr lang="en-US" sz="3200" dirty="0"/>
                        <a:t>X</a:t>
                      </a:r>
                    </a:p>
                  </a:txBody>
                  <a:tcPr/>
                </a:tc>
                <a:extLst>
                  <a:ext uri="{0D108BD9-81ED-4DB2-BD59-A6C34878D82A}">
                    <a16:rowId xmlns:a16="http://schemas.microsoft.com/office/drawing/2014/main" val="1559087890"/>
                  </a:ext>
                </a:extLst>
              </a:tr>
              <a:tr h="715618">
                <a:tc>
                  <a:txBody>
                    <a:bodyPr/>
                    <a:lstStyle/>
                    <a:p>
                      <a:r>
                        <a:rPr lang="en-US" dirty="0"/>
                        <a:t>3 questions from NPI (food</a:t>
                      </a:r>
                      <a:r>
                        <a:rPr lang="en-US" baseline="0" dirty="0"/>
                        <a:t> shopping, child school/OST/ECE, zip code)</a:t>
                      </a:r>
                      <a:endParaRPr lang="en-US" dirty="0"/>
                    </a:p>
                  </a:txBody>
                  <a:tcPr/>
                </a:tc>
                <a:tc>
                  <a:txBody>
                    <a:bodyPr/>
                    <a:lstStyle/>
                    <a:p>
                      <a:pPr algn="ctr"/>
                      <a:r>
                        <a:rPr lang="en-US" sz="3200" dirty="0"/>
                        <a:t>X</a:t>
                      </a:r>
                    </a:p>
                  </a:txBody>
                  <a:tcPr/>
                </a:tc>
                <a:tc>
                  <a:txBody>
                    <a:bodyPr/>
                    <a:lstStyle/>
                    <a:p>
                      <a:pPr algn="ctr"/>
                      <a:endParaRPr lang="en-US" sz="3200" dirty="0"/>
                    </a:p>
                  </a:txBody>
                  <a:tcPr/>
                </a:tc>
                <a:extLst>
                  <a:ext uri="{0D108BD9-81ED-4DB2-BD59-A6C34878D82A}">
                    <a16:rowId xmlns:a16="http://schemas.microsoft.com/office/drawing/2014/main" val="2834195433"/>
                  </a:ext>
                </a:extLst>
              </a:tr>
              <a:tr h="611441">
                <a:tc>
                  <a:txBody>
                    <a:bodyPr/>
                    <a:lstStyle/>
                    <a:p>
                      <a:r>
                        <a:rPr lang="en-US" dirty="0"/>
                        <a:t>3 demographic</a:t>
                      </a:r>
                      <a:r>
                        <a:rPr lang="en-US" baseline="0" dirty="0"/>
                        <a:t> questions (age range, gender, race/eth)</a:t>
                      </a:r>
                      <a:endParaRPr lang="en-US" dirty="0"/>
                    </a:p>
                  </a:txBody>
                  <a:tcPr/>
                </a:tc>
                <a:tc>
                  <a:txBody>
                    <a:bodyPr/>
                    <a:lstStyle/>
                    <a:p>
                      <a:pPr algn="ctr"/>
                      <a:r>
                        <a:rPr lang="en-US" sz="3200" dirty="0"/>
                        <a:t>X</a:t>
                      </a:r>
                    </a:p>
                  </a:txBody>
                  <a:tcPr/>
                </a:tc>
                <a:tc>
                  <a:txBody>
                    <a:bodyPr/>
                    <a:lstStyle/>
                    <a:p>
                      <a:pPr algn="ctr"/>
                      <a:r>
                        <a:rPr lang="en-US" sz="3200" dirty="0"/>
                        <a:t>X</a:t>
                      </a:r>
                    </a:p>
                  </a:txBody>
                  <a:tcPr/>
                </a:tc>
                <a:extLst>
                  <a:ext uri="{0D108BD9-81ED-4DB2-BD59-A6C34878D82A}">
                    <a16:rowId xmlns:a16="http://schemas.microsoft.com/office/drawing/2014/main" val="821481224"/>
                  </a:ext>
                </a:extLst>
              </a:tr>
            </a:tbl>
          </a:graphicData>
        </a:graphic>
      </p:graphicFrame>
      <p:sp>
        <p:nvSpPr>
          <p:cNvPr id="5" name="TextBox 4"/>
          <p:cNvSpPr txBox="1"/>
          <p:nvPr/>
        </p:nvSpPr>
        <p:spPr>
          <a:xfrm>
            <a:off x="774849" y="5466614"/>
            <a:ext cx="10684565" cy="646331"/>
          </a:xfrm>
          <a:prstGeom prst="rect">
            <a:avLst/>
          </a:prstGeom>
          <a:noFill/>
        </p:spPr>
        <p:txBody>
          <a:bodyPr wrap="square" rtlCol="0">
            <a:spAutoFit/>
          </a:bodyPr>
          <a:lstStyle/>
          <a:p>
            <a:r>
              <a:rPr lang="en-US" dirty="0"/>
              <a:t>*Paper versions are available in </a:t>
            </a:r>
            <a:r>
              <a:rPr lang="en-US" i="1" dirty="0"/>
              <a:t>Pre</a:t>
            </a:r>
            <a:r>
              <a:rPr lang="en-US" dirty="0"/>
              <a:t> and </a:t>
            </a:r>
            <a:r>
              <a:rPr lang="en-US" i="1" dirty="0"/>
              <a:t>Post, </a:t>
            </a:r>
            <a:r>
              <a:rPr lang="en-US" dirty="0"/>
              <a:t>and </a:t>
            </a:r>
            <a:r>
              <a:rPr lang="en-US" i="1" dirty="0"/>
              <a:t>Post</a:t>
            </a:r>
            <a:r>
              <a:rPr lang="en-US" dirty="0"/>
              <a:t> omits Qs 12-14. There is one survey link and Qs 12-14 are automatically skipped if a respondent selects </a:t>
            </a:r>
            <a:r>
              <a:rPr lang="en-US" i="1" dirty="0"/>
              <a:t>Post</a:t>
            </a:r>
            <a:r>
              <a:rPr lang="en-US" dirty="0"/>
              <a:t>.</a:t>
            </a:r>
          </a:p>
        </p:txBody>
      </p:sp>
    </p:spTree>
    <p:extLst>
      <p:ext uri="{BB962C8B-B14F-4D97-AF65-F5344CB8AC3E}">
        <p14:creationId xmlns:p14="http://schemas.microsoft.com/office/powerpoint/2010/main" val="328762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DFDE-6F1D-114E-9134-D441EB992ACA}"/>
              </a:ext>
            </a:extLst>
          </p:cNvPr>
          <p:cNvSpPr>
            <a:spLocks noGrp="1"/>
          </p:cNvSpPr>
          <p:nvPr>
            <p:ph type="title"/>
          </p:nvPr>
        </p:nvSpPr>
        <p:spPr/>
        <p:txBody>
          <a:bodyPr/>
          <a:lstStyle/>
          <a:p>
            <a:r>
              <a:rPr lang="en-US" dirty="0"/>
              <a:t>Race/Ethnicity Data Collection</a:t>
            </a:r>
          </a:p>
        </p:txBody>
      </p:sp>
      <p:sp>
        <p:nvSpPr>
          <p:cNvPr id="8" name="Content Placeholder 7">
            <a:extLst>
              <a:ext uri="{FF2B5EF4-FFF2-40B4-BE49-F238E27FC236}">
                <a16:creationId xmlns:a16="http://schemas.microsoft.com/office/drawing/2014/main" id="{EA9D3749-4468-40CD-284C-F6B096617125}"/>
              </a:ext>
            </a:extLst>
          </p:cNvPr>
          <p:cNvSpPr>
            <a:spLocks noGrp="1"/>
          </p:cNvSpPr>
          <p:nvPr>
            <p:ph idx="1"/>
          </p:nvPr>
        </p:nvSpPr>
        <p:spPr>
          <a:xfrm>
            <a:off x="689476" y="3839145"/>
            <a:ext cx="4023832" cy="1772278"/>
          </a:xfrm>
        </p:spPr>
        <p:txBody>
          <a:bodyPr>
            <a:normAutofit fontScale="92500" lnSpcReduction="10000"/>
          </a:bodyPr>
          <a:lstStyle/>
          <a:p>
            <a:r>
              <a:rPr lang="en-US" sz="2400" b="0" dirty="0"/>
              <a:t>Addition of Middle Eastern or North African</a:t>
            </a:r>
          </a:p>
          <a:p>
            <a:pPr marL="571500" indent="-571500">
              <a:buFont typeface="Arial" panose="020B0604020202020204" pitchFamily="34" charset="0"/>
              <a:buChar char="•"/>
            </a:pPr>
            <a:endParaRPr lang="en-US" sz="2400" b="0" dirty="0"/>
          </a:p>
          <a:p>
            <a:r>
              <a:rPr lang="en-US" sz="2400" b="0" dirty="0"/>
              <a:t>Hispanic or Latino no longer its own question</a:t>
            </a:r>
          </a:p>
        </p:txBody>
      </p:sp>
      <p:pic>
        <p:nvPicPr>
          <p:cNvPr id="5" name="Picture 4">
            <a:extLst>
              <a:ext uri="{FF2B5EF4-FFF2-40B4-BE49-F238E27FC236}">
                <a16:creationId xmlns:a16="http://schemas.microsoft.com/office/drawing/2014/main" id="{E057D865-60D6-5837-56E7-93AAF3B2BBBF}"/>
              </a:ext>
            </a:extLst>
          </p:cNvPr>
          <p:cNvPicPr>
            <a:picLocks noChangeAspect="1"/>
          </p:cNvPicPr>
          <p:nvPr/>
        </p:nvPicPr>
        <p:blipFill>
          <a:blip r:embed="rId2"/>
          <a:stretch>
            <a:fillRect/>
          </a:stretch>
        </p:blipFill>
        <p:spPr>
          <a:xfrm>
            <a:off x="4862032" y="1900581"/>
            <a:ext cx="6491768" cy="4543340"/>
          </a:xfrm>
          <a:prstGeom prst="rect">
            <a:avLst/>
          </a:prstGeom>
        </p:spPr>
      </p:pic>
      <p:sp>
        <p:nvSpPr>
          <p:cNvPr id="6" name="Arrow: Right 5">
            <a:extLst>
              <a:ext uri="{FF2B5EF4-FFF2-40B4-BE49-F238E27FC236}">
                <a16:creationId xmlns:a16="http://schemas.microsoft.com/office/drawing/2014/main" id="{F1DAADCD-F9CA-52E0-C6DE-E482B922E8EE}"/>
              </a:ext>
            </a:extLst>
          </p:cNvPr>
          <p:cNvSpPr/>
          <p:nvPr/>
        </p:nvSpPr>
        <p:spPr>
          <a:xfrm>
            <a:off x="4713308" y="4896329"/>
            <a:ext cx="736211" cy="290844"/>
          </a:xfrm>
          <a:prstGeom prst="rightArrow">
            <a:avLst/>
          </a:prstGeom>
          <a:solidFill>
            <a:srgbClr val="8BC53F"/>
          </a:solidFill>
          <a:ln>
            <a:solidFill>
              <a:srgbClr val="8BC5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Arrow: Right 6">
            <a:extLst>
              <a:ext uri="{FF2B5EF4-FFF2-40B4-BE49-F238E27FC236}">
                <a16:creationId xmlns:a16="http://schemas.microsoft.com/office/drawing/2014/main" id="{8958E439-91C9-8E21-9D19-EDD09D06AA1F}"/>
              </a:ext>
            </a:extLst>
          </p:cNvPr>
          <p:cNvSpPr/>
          <p:nvPr/>
        </p:nvSpPr>
        <p:spPr>
          <a:xfrm rot="2087782">
            <a:off x="4730473" y="4184395"/>
            <a:ext cx="736211" cy="290844"/>
          </a:xfrm>
          <a:prstGeom prst="rightArrow">
            <a:avLst/>
          </a:prstGeom>
          <a:solidFill>
            <a:srgbClr val="8BC53F"/>
          </a:solidFill>
          <a:ln>
            <a:solidFill>
              <a:srgbClr val="8BC5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021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3B9AC-4757-3AFA-65DE-C266EE63E809}"/>
              </a:ext>
            </a:extLst>
          </p:cNvPr>
          <p:cNvSpPr>
            <a:spLocks noGrp="1"/>
          </p:cNvSpPr>
          <p:nvPr>
            <p:ph type="title"/>
          </p:nvPr>
        </p:nvSpPr>
        <p:spPr/>
        <p:txBody>
          <a:bodyPr/>
          <a:lstStyle/>
          <a:p>
            <a:r>
              <a:rPr lang="en-US" dirty="0"/>
              <a:t>How to Administer</a:t>
            </a:r>
          </a:p>
        </p:txBody>
      </p:sp>
      <p:graphicFrame>
        <p:nvGraphicFramePr>
          <p:cNvPr id="4" name="Content Placeholder 2">
            <a:extLst>
              <a:ext uri="{FF2B5EF4-FFF2-40B4-BE49-F238E27FC236}">
                <a16:creationId xmlns:a16="http://schemas.microsoft.com/office/drawing/2014/main" id="{313F81A1-EF86-F86D-7F3A-56851F804376}"/>
              </a:ext>
            </a:extLst>
          </p:cNvPr>
          <p:cNvGraphicFramePr>
            <a:graphicFrameLocks noGrp="1"/>
          </p:cNvGraphicFramePr>
          <p:nvPr>
            <p:ph idx="1"/>
            <p:extLst>
              <p:ext uri="{D42A27DB-BD31-4B8C-83A1-F6EECF244321}">
                <p14:modId xmlns:p14="http://schemas.microsoft.com/office/powerpoint/2010/main" val="3531006374"/>
              </p:ext>
            </p:extLst>
          </p:nvPr>
        </p:nvGraphicFramePr>
        <p:xfrm>
          <a:off x="838200" y="2227263"/>
          <a:ext cx="10515600" cy="335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1983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0B0B4-5132-F643-E6B9-AE0A0F796C7F}"/>
              </a:ext>
            </a:extLst>
          </p:cNvPr>
          <p:cNvSpPr>
            <a:spLocks noGrp="1"/>
          </p:cNvSpPr>
          <p:nvPr>
            <p:ph type="title"/>
          </p:nvPr>
        </p:nvSpPr>
        <p:spPr/>
        <p:txBody>
          <a:bodyPr/>
          <a:lstStyle/>
          <a:p>
            <a:r>
              <a:rPr lang="en-US" dirty="0"/>
              <a:t>Sample size requirements</a:t>
            </a:r>
          </a:p>
        </p:txBody>
      </p:sp>
      <p:sp>
        <p:nvSpPr>
          <p:cNvPr id="3" name="Content Placeholder 2">
            <a:extLst>
              <a:ext uri="{FF2B5EF4-FFF2-40B4-BE49-F238E27FC236}">
                <a16:creationId xmlns:a16="http://schemas.microsoft.com/office/drawing/2014/main" id="{6C869688-2A15-EE42-B1D6-08C5409F34E9}"/>
              </a:ext>
            </a:extLst>
          </p:cNvPr>
          <p:cNvSpPr>
            <a:spLocks noGrp="1"/>
          </p:cNvSpPr>
          <p:nvPr>
            <p:ph idx="1"/>
          </p:nvPr>
        </p:nvSpPr>
        <p:spPr/>
        <p:txBody>
          <a:bodyPr/>
          <a:lstStyle/>
          <a:p>
            <a:pPr marL="571500" indent="-571500">
              <a:buFont typeface="Arial" panose="020B0604020202020204" pitchFamily="34" charset="0"/>
              <a:buChar char="•"/>
            </a:pPr>
            <a:r>
              <a:rPr lang="en-US" b="0" dirty="0"/>
              <a:t>None (per CDSS)</a:t>
            </a:r>
          </a:p>
          <a:p>
            <a:pPr marL="571500" indent="-571500">
              <a:buFont typeface="Arial" panose="020B0604020202020204" pitchFamily="34" charset="0"/>
              <a:buChar char="•"/>
            </a:pPr>
            <a:r>
              <a:rPr lang="en-US" b="0" dirty="0"/>
              <a:t>&lt;5 matches per program activity on average</a:t>
            </a:r>
          </a:p>
          <a:p>
            <a:pPr marL="571500" indent="-571500">
              <a:buFont typeface="Arial" panose="020B0604020202020204" pitchFamily="34" charset="0"/>
              <a:buChar char="•"/>
            </a:pPr>
            <a:r>
              <a:rPr lang="en-US" b="0" dirty="0"/>
              <a:t>NPI will analyze data at LHD-level with ≥30</a:t>
            </a:r>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1011460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7556"/>
            <a:ext cx="10515600" cy="1325563"/>
          </a:xfrm>
        </p:spPr>
        <p:txBody>
          <a:bodyPr anchor="ctr">
            <a:normAutofit/>
          </a:bodyPr>
          <a:lstStyle/>
          <a:p>
            <a:r>
              <a:rPr lang="en-US" dirty="0"/>
              <a:t>When to Administer</a:t>
            </a:r>
          </a:p>
        </p:txBody>
      </p:sp>
      <p:graphicFrame>
        <p:nvGraphicFramePr>
          <p:cNvPr id="5" name="Content Placeholder 2">
            <a:extLst>
              <a:ext uri="{FF2B5EF4-FFF2-40B4-BE49-F238E27FC236}">
                <a16:creationId xmlns:a16="http://schemas.microsoft.com/office/drawing/2014/main" id="{468FF727-6A3C-EED7-D14D-C89B996AC7A5}"/>
              </a:ext>
            </a:extLst>
          </p:cNvPr>
          <p:cNvGraphicFramePr>
            <a:graphicFrameLocks noGrp="1"/>
          </p:cNvGraphicFramePr>
          <p:nvPr>
            <p:ph idx="1"/>
            <p:extLst>
              <p:ext uri="{D42A27DB-BD31-4B8C-83A1-F6EECF244321}">
                <p14:modId xmlns:p14="http://schemas.microsoft.com/office/powerpoint/2010/main" val="3315275231"/>
              </p:ext>
            </p:extLst>
          </p:nvPr>
        </p:nvGraphicFramePr>
        <p:xfrm>
          <a:off x="838200" y="2228056"/>
          <a:ext cx="10515600" cy="335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8080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What materials do I need?</a:t>
            </a:r>
          </a:p>
        </p:txBody>
      </p:sp>
      <p:graphicFrame>
        <p:nvGraphicFramePr>
          <p:cNvPr id="5" name="Content Placeholder 2">
            <a:extLst>
              <a:ext uri="{FF2B5EF4-FFF2-40B4-BE49-F238E27FC236}">
                <a16:creationId xmlns:a16="http://schemas.microsoft.com/office/drawing/2014/main" id="{117749FA-12E8-8DCC-8B60-022E293A939D}"/>
              </a:ext>
            </a:extLst>
          </p:cNvPr>
          <p:cNvGraphicFramePr>
            <a:graphicFrameLocks noGrp="1"/>
          </p:cNvGraphicFramePr>
          <p:nvPr>
            <p:ph idx="1"/>
            <p:extLst>
              <p:ext uri="{D42A27DB-BD31-4B8C-83A1-F6EECF244321}">
                <p14:modId xmlns:p14="http://schemas.microsoft.com/office/powerpoint/2010/main" val="117335998"/>
              </p:ext>
            </p:extLst>
          </p:nvPr>
        </p:nvGraphicFramePr>
        <p:xfrm>
          <a:off x="838200" y="2227263"/>
          <a:ext cx="10515600" cy="335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4A12945-CC0A-BEF5-DDB9-482C808467E8}"/>
              </a:ext>
            </a:extLst>
          </p:cNvPr>
          <p:cNvSpPr txBox="1"/>
          <p:nvPr/>
        </p:nvSpPr>
        <p:spPr>
          <a:xfrm>
            <a:off x="851343" y="5737618"/>
            <a:ext cx="10941263" cy="369332"/>
          </a:xfrm>
          <a:prstGeom prst="rect">
            <a:avLst/>
          </a:prstGeom>
          <a:noFill/>
        </p:spPr>
        <p:txBody>
          <a:bodyPr wrap="square" rtlCol="0">
            <a:spAutoFit/>
          </a:bodyPr>
          <a:lstStyle/>
          <a:p>
            <a:r>
              <a:rPr lang="en-US" dirty="0"/>
              <a:t>* All (any age/grade or setting) series-based direct education should be entered as a single PEARS Program Activity </a:t>
            </a:r>
          </a:p>
        </p:txBody>
      </p:sp>
    </p:spTree>
    <p:extLst>
      <p:ext uri="{BB962C8B-B14F-4D97-AF65-F5344CB8AC3E}">
        <p14:creationId xmlns:p14="http://schemas.microsoft.com/office/powerpoint/2010/main" val="1007654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What languages are available?</a:t>
            </a:r>
          </a:p>
        </p:txBody>
      </p:sp>
      <p:graphicFrame>
        <p:nvGraphicFramePr>
          <p:cNvPr id="5" name="Content Placeholder 2">
            <a:extLst>
              <a:ext uri="{FF2B5EF4-FFF2-40B4-BE49-F238E27FC236}">
                <a16:creationId xmlns:a16="http://schemas.microsoft.com/office/drawing/2014/main" id="{4B494939-ABF9-ADA6-B400-E61CE08E2062}"/>
              </a:ext>
            </a:extLst>
          </p:cNvPr>
          <p:cNvGraphicFramePr>
            <a:graphicFrameLocks noGrp="1"/>
          </p:cNvGraphicFramePr>
          <p:nvPr>
            <p:ph idx="1"/>
            <p:extLst>
              <p:ext uri="{D42A27DB-BD31-4B8C-83A1-F6EECF244321}">
                <p14:modId xmlns:p14="http://schemas.microsoft.com/office/powerpoint/2010/main" val="3666704000"/>
              </p:ext>
            </p:extLst>
          </p:nvPr>
        </p:nvGraphicFramePr>
        <p:xfrm>
          <a:off x="838200" y="2227263"/>
          <a:ext cx="10515600" cy="335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276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Access the recording &amp; slides</a:t>
            </a:r>
            <a:endParaRPr lang="en-US" dirty="0"/>
          </a:p>
        </p:txBody>
      </p:sp>
      <p:grpSp>
        <p:nvGrpSpPr>
          <p:cNvPr id="3" name="Group 2">
            <a:extLst>
              <a:ext uri="{FF2B5EF4-FFF2-40B4-BE49-F238E27FC236}">
                <a16:creationId xmlns:a16="http://schemas.microsoft.com/office/drawing/2014/main" id="{87FF7452-FC60-D15D-777A-7F3A850178B6}"/>
              </a:ext>
            </a:extLst>
          </p:cNvPr>
          <p:cNvGrpSpPr/>
          <p:nvPr/>
        </p:nvGrpSpPr>
        <p:grpSpPr>
          <a:xfrm>
            <a:off x="3454775" y="2038108"/>
            <a:ext cx="4857715" cy="3242884"/>
            <a:chOff x="3454775" y="1983097"/>
            <a:chExt cx="4857715" cy="3242884"/>
          </a:xfrm>
        </p:grpSpPr>
        <p:pic>
          <p:nvPicPr>
            <p:cNvPr id="6" name="Picture 5" descr="Laptop Icon&quot; Images – Browse 2,280 Stock Photos, Vectors, and Video | Adobe  Stock">
              <a:extLst>
                <a:ext uri="{FF2B5EF4-FFF2-40B4-BE49-F238E27FC236}">
                  <a16:creationId xmlns:a16="http://schemas.microsoft.com/office/drawing/2014/main" id="{BC8EBA77-9F3E-16ED-0BAF-334398626773}"/>
                </a:ext>
              </a:extLst>
            </p:cNvPr>
            <p:cNvPicPr>
              <a:picLocks noChangeAspect="1"/>
            </p:cNvPicPr>
            <p:nvPr/>
          </p:nvPicPr>
          <p:blipFill rotWithShape="1">
            <a:blip r:embed="rId2"/>
            <a:srcRect t="16667" r="-272" b="15574"/>
            <a:stretch/>
          </p:blipFill>
          <p:spPr>
            <a:xfrm>
              <a:off x="3454775" y="1983097"/>
              <a:ext cx="4857715" cy="3242884"/>
            </a:xfrm>
            <a:prstGeom prst="rect">
              <a:avLst/>
            </a:prstGeom>
          </p:spPr>
        </p:pic>
        <p:pic>
          <p:nvPicPr>
            <p:cNvPr id="7" name="Picture 6" descr="Harvest of the Month Evaluation 2017_FINAL">
              <a:extLst>
                <a:ext uri="{FF2B5EF4-FFF2-40B4-BE49-F238E27FC236}">
                  <a16:creationId xmlns:a16="http://schemas.microsoft.com/office/drawing/2014/main" id="{91DD69FA-C6CF-ABE4-CC4F-03ED3A4FF494}"/>
                </a:ext>
              </a:extLst>
            </p:cNvPr>
            <p:cNvPicPr>
              <a:picLocks noChangeAspect="1"/>
            </p:cNvPicPr>
            <p:nvPr/>
          </p:nvPicPr>
          <p:blipFill>
            <a:blip r:embed="rId3"/>
            <a:stretch>
              <a:fillRect/>
            </a:stretch>
          </p:blipFill>
          <p:spPr>
            <a:xfrm>
              <a:off x="5376739" y="2541790"/>
              <a:ext cx="1143698" cy="1117760"/>
            </a:xfrm>
            <a:prstGeom prst="rect">
              <a:avLst/>
            </a:prstGeom>
          </p:spPr>
        </p:pic>
      </p:grpSp>
      <p:sp>
        <p:nvSpPr>
          <p:cNvPr id="10" name="TextBox 9">
            <a:extLst>
              <a:ext uri="{FF2B5EF4-FFF2-40B4-BE49-F238E27FC236}">
                <a16:creationId xmlns:a16="http://schemas.microsoft.com/office/drawing/2014/main" id="{05591895-B225-0A42-E39F-D0B5D571ECEA}"/>
              </a:ext>
            </a:extLst>
          </p:cNvPr>
          <p:cNvSpPr txBox="1"/>
          <p:nvPr/>
        </p:nvSpPr>
        <p:spPr>
          <a:xfrm>
            <a:off x="3791130" y="5225981"/>
            <a:ext cx="431491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ea typeface="Calibri"/>
                <a:cs typeface="Calibri"/>
              </a:rPr>
              <a:t>Find the webinar recording and this slide deck on the </a:t>
            </a:r>
            <a:r>
              <a:rPr lang="en-US" sz="2000" b="1" dirty="0">
                <a:solidFill>
                  <a:srgbClr val="702B84"/>
                </a:solidFill>
                <a:ea typeface="Calibri"/>
                <a:cs typeface="Calibri"/>
                <a:hlinkClick r:id="rId4">
                  <a:extLst>
                    <a:ext uri="{A12FA001-AC4F-418D-AE19-62706E023703}">
                      <ahyp:hlinkClr xmlns:ahyp="http://schemas.microsoft.com/office/drawing/2018/hyperlinkcolor" val="tx"/>
                    </a:ext>
                  </a:extLst>
                </a:hlinkClick>
              </a:rPr>
              <a:t>Adult DE Eval Website</a:t>
            </a:r>
            <a:endParaRPr lang="en-US" sz="2000" b="1" dirty="0">
              <a:solidFill>
                <a:srgbClr val="702B84"/>
              </a:solidFill>
              <a:ea typeface="Calibri"/>
              <a:cs typeface="Calibri"/>
              <a:hlinkClick r:id="rId5">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5429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Languages</a:t>
            </a:r>
          </a:p>
        </p:txBody>
      </p:sp>
      <p:sp>
        <p:nvSpPr>
          <p:cNvPr id="6" name="Content Placeholder 5">
            <a:extLst>
              <a:ext uri="{FF2B5EF4-FFF2-40B4-BE49-F238E27FC236}">
                <a16:creationId xmlns:a16="http://schemas.microsoft.com/office/drawing/2014/main" id="{239556CB-409B-08EC-B030-D8E6A2687DE3}"/>
              </a:ext>
            </a:extLst>
          </p:cNvPr>
          <p:cNvSpPr>
            <a:spLocks noGrp="1"/>
          </p:cNvSpPr>
          <p:nvPr>
            <p:ph idx="1"/>
          </p:nvPr>
        </p:nvSpPr>
        <p:spPr>
          <a:xfrm>
            <a:off x="6439588" y="2472184"/>
            <a:ext cx="5610754" cy="3355163"/>
          </a:xfrm>
        </p:spPr>
        <p:txBody>
          <a:bodyPr>
            <a:normAutofit/>
          </a:bodyPr>
          <a:lstStyle/>
          <a:p>
            <a:pPr marL="571500" indent="-571500">
              <a:buFont typeface="Arial" panose="020B0604020202020204" pitchFamily="34" charset="0"/>
              <a:buChar char="•"/>
            </a:pPr>
            <a:r>
              <a:rPr lang="en-US" sz="2800" b="0" dirty="0"/>
              <a:t>Participants can toggle between languages as needed</a:t>
            </a:r>
          </a:p>
          <a:p>
            <a:pPr marL="571500" indent="-571500">
              <a:buFont typeface="Arial" panose="020B0604020202020204" pitchFamily="34" charset="0"/>
              <a:buChar char="•"/>
            </a:pPr>
            <a:r>
              <a:rPr lang="en-US" sz="2800" b="0" dirty="0"/>
              <a:t>We will maintain 13 languages this year, but use data from this survey and PEARS to determine languages for modular survey</a:t>
            </a:r>
          </a:p>
        </p:txBody>
      </p:sp>
      <p:pic>
        <p:nvPicPr>
          <p:cNvPr id="4" name="Picture 3">
            <a:extLst>
              <a:ext uri="{FF2B5EF4-FFF2-40B4-BE49-F238E27FC236}">
                <a16:creationId xmlns:a16="http://schemas.microsoft.com/office/drawing/2014/main" id="{3A2B69CB-9B23-2380-C724-753EF4786A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59" t="12656" r="22041" b="31064"/>
          <a:stretch/>
        </p:blipFill>
        <p:spPr bwMode="auto">
          <a:xfrm>
            <a:off x="512310" y="2153782"/>
            <a:ext cx="5755484" cy="3707269"/>
          </a:xfrm>
          <a:prstGeom prst="rect">
            <a:avLst/>
          </a:prstGeom>
          <a:ln>
            <a:noFill/>
          </a:ln>
          <a:extLst>
            <a:ext uri="{53640926-AAD7-44D8-BBD7-CCE9431645EC}">
              <a14:shadowObscured xmlns:a14="http://schemas.microsoft.com/office/drawing/2010/main"/>
            </a:ext>
          </a:extLst>
        </p:spPr>
      </p:pic>
      <p:sp>
        <p:nvSpPr>
          <p:cNvPr id="7" name="Arrow: Right 6">
            <a:extLst>
              <a:ext uri="{FF2B5EF4-FFF2-40B4-BE49-F238E27FC236}">
                <a16:creationId xmlns:a16="http://schemas.microsoft.com/office/drawing/2014/main" id="{15B97C27-D170-97A3-6021-60ABEE86C6C7}"/>
              </a:ext>
            </a:extLst>
          </p:cNvPr>
          <p:cNvSpPr/>
          <p:nvPr/>
        </p:nvSpPr>
        <p:spPr>
          <a:xfrm rot="12881648">
            <a:off x="1603980" y="2337450"/>
            <a:ext cx="736211" cy="290844"/>
          </a:xfrm>
          <a:prstGeom prst="rightArrow">
            <a:avLst/>
          </a:prstGeom>
          <a:solidFill>
            <a:srgbClr val="8BC53F"/>
          </a:solidFill>
          <a:ln>
            <a:solidFill>
              <a:srgbClr val="8BC5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764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5" y="729569"/>
            <a:ext cx="11560629" cy="1325563"/>
          </a:xfrm>
        </p:spPr>
        <p:txBody>
          <a:bodyPr anchor="ctr">
            <a:normAutofit/>
          </a:bodyPr>
          <a:lstStyle/>
          <a:p>
            <a:r>
              <a:rPr lang="en-US" dirty="0">
                <a:solidFill>
                  <a:srgbClr val="FF0000"/>
                </a:solidFill>
              </a:rPr>
              <a:t>IMPORTANT! </a:t>
            </a:r>
            <a:r>
              <a:rPr lang="en-US" dirty="0"/>
              <a:t>PEARS Program Activity IDs</a:t>
            </a:r>
          </a:p>
        </p:txBody>
      </p:sp>
      <p:graphicFrame>
        <p:nvGraphicFramePr>
          <p:cNvPr id="5" name="Content Placeholder 2">
            <a:extLst>
              <a:ext uri="{FF2B5EF4-FFF2-40B4-BE49-F238E27FC236}">
                <a16:creationId xmlns:a16="http://schemas.microsoft.com/office/drawing/2014/main" id="{E7F0B9F2-B194-DFF7-4BAB-1FFA10EDFD58}"/>
              </a:ext>
            </a:extLst>
          </p:cNvPr>
          <p:cNvGraphicFramePr>
            <a:graphicFrameLocks noGrp="1"/>
          </p:cNvGraphicFramePr>
          <p:nvPr>
            <p:ph idx="1"/>
            <p:extLst>
              <p:ext uri="{D42A27DB-BD31-4B8C-83A1-F6EECF244321}">
                <p14:modId xmlns:p14="http://schemas.microsoft.com/office/powerpoint/2010/main" val="2729299802"/>
              </p:ext>
            </p:extLst>
          </p:nvPr>
        </p:nvGraphicFramePr>
        <p:xfrm>
          <a:off x="231602" y="1755090"/>
          <a:ext cx="11729170" cy="4088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3543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23F5-F3E7-F265-2EFF-A89C69E3D18E}"/>
              </a:ext>
            </a:extLst>
          </p:cNvPr>
          <p:cNvSpPr>
            <a:spLocks noGrp="1"/>
          </p:cNvSpPr>
          <p:nvPr>
            <p:ph type="title"/>
          </p:nvPr>
        </p:nvSpPr>
        <p:spPr>
          <a:xfrm>
            <a:off x="241214" y="767556"/>
            <a:ext cx="11585028" cy="1325563"/>
          </a:xfrm>
        </p:spPr>
        <p:txBody>
          <a:bodyPr>
            <a:normAutofit/>
          </a:bodyPr>
          <a:lstStyle/>
          <a:p>
            <a:r>
              <a:rPr lang="en-US" sz="4000" dirty="0"/>
              <a:t>How to note Adult DE Eval activities in PEARS*</a:t>
            </a:r>
          </a:p>
        </p:txBody>
      </p:sp>
      <p:grpSp>
        <p:nvGrpSpPr>
          <p:cNvPr id="4" name="Group 3">
            <a:extLst>
              <a:ext uri="{FF2B5EF4-FFF2-40B4-BE49-F238E27FC236}">
                <a16:creationId xmlns:a16="http://schemas.microsoft.com/office/drawing/2014/main" id="{0F87B480-BF3F-3D59-AE6E-E86DD865BF75}"/>
              </a:ext>
            </a:extLst>
          </p:cNvPr>
          <p:cNvGrpSpPr/>
          <p:nvPr/>
        </p:nvGrpSpPr>
        <p:grpSpPr>
          <a:xfrm>
            <a:off x="829793" y="1978830"/>
            <a:ext cx="9610153" cy="4168899"/>
            <a:chOff x="241214" y="1886085"/>
            <a:chExt cx="9610153" cy="4168899"/>
          </a:xfrm>
        </p:grpSpPr>
        <p:pic>
          <p:nvPicPr>
            <p:cNvPr id="5" name="Picture 4">
              <a:extLst>
                <a:ext uri="{FF2B5EF4-FFF2-40B4-BE49-F238E27FC236}">
                  <a16:creationId xmlns:a16="http://schemas.microsoft.com/office/drawing/2014/main" id="{E69DF012-D296-047D-966C-B4265201FEDB}"/>
                </a:ext>
              </a:extLst>
            </p:cNvPr>
            <p:cNvPicPr>
              <a:picLocks noChangeAspect="1"/>
            </p:cNvPicPr>
            <p:nvPr/>
          </p:nvPicPr>
          <p:blipFill>
            <a:blip r:embed="rId2"/>
            <a:stretch>
              <a:fillRect/>
            </a:stretch>
          </p:blipFill>
          <p:spPr>
            <a:xfrm>
              <a:off x="751297" y="1886085"/>
              <a:ext cx="9100070" cy="4168899"/>
            </a:xfrm>
            <a:prstGeom prst="rect">
              <a:avLst/>
            </a:prstGeom>
          </p:spPr>
        </p:pic>
        <p:sp>
          <p:nvSpPr>
            <p:cNvPr id="6" name="Arrow: Right 5">
              <a:extLst>
                <a:ext uri="{FF2B5EF4-FFF2-40B4-BE49-F238E27FC236}">
                  <a16:creationId xmlns:a16="http://schemas.microsoft.com/office/drawing/2014/main" id="{B6D96DB6-005E-A0C9-0558-D24BBC16B076}"/>
                </a:ext>
              </a:extLst>
            </p:cNvPr>
            <p:cNvSpPr/>
            <p:nvPr/>
          </p:nvSpPr>
          <p:spPr>
            <a:xfrm>
              <a:off x="241214" y="4382814"/>
              <a:ext cx="778289" cy="361714"/>
            </a:xfrm>
            <a:prstGeom prst="rightArrow">
              <a:avLst/>
            </a:prstGeom>
            <a:solidFill>
              <a:srgbClr val="8BC53F"/>
            </a:solidFill>
            <a:ln>
              <a:solidFill>
                <a:srgbClr val="8BC5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606F0FF6-7632-B978-9BA6-4C76ACD37817}"/>
                </a:ext>
              </a:extLst>
            </p:cNvPr>
            <p:cNvSpPr/>
            <p:nvPr/>
          </p:nvSpPr>
          <p:spPr>
            <a:xfrm rot="8875730">
              <a:off x="7695793" y="3986137"/>
              <a:ext cx="736211" cy="290844"/>
            </a:xfrm>
            <a:prstGeom prst="rightArrow">
              <a:avLst/>
            </a:prstGeom>
            <a:solidFill>
              <a:srgbClr val="8BC53F"/>
            </a:solidFill>
            <a:ln>
              <a:solidFill>
                <a:srgbClr val="8BC5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501DE5B9-D514-EA4A-5717-B4BE42C4145F}"/>
              </a:ext>
            </a:extLst>
          </p:cNvPr>
          <p:cNvSpPr txBox="1"/>
          <p:nvPr/>
        </p:nvSpPr>
        <p:spPr>
          <a:xfrm>
            <a:off x="3531475" y="6170823"/>
            <a:ext cx="5911555" cy="369332"/>
          </a:xfrm>
          <a:prstGeom prst="rect">
            <a:avLst/>
          </a:prstGeom>
          <a:noFill/>
        </p:spPr>
        <p:txBody>
          <a:bodyPr wrap="none" rtlCol="0">
            <a:spAutoFit/>
          </a:bodyPr>
          <a:lstStyle/>
          <a:p>
            <a:r>
              <a:rPr lang="en-US" dirty="0"/>
              <a:t>* Survey data will never be entered in PEARS, only Survey123.</a:t>
            </a:r>
          </a:p>
        </p:txBody>
      </p:sp>
    </p:spTree>
    <p:extLst>
      <p:ext uri="{BB962C8B-B14F-4D97-AF65-F5344CB8AC3E}">
        <p14:creationId xmlns:p14="http://schemas.microsoft.com/office/powerpoint/2010/main" val="3267436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IDs</a:t>
            </a:r>
          </a:p>
        </p:txBody>
      </p:sp>
      <p:sp>
        <p:nvSpPr>
          <p:cNvPr id="4" name="Content Placeholder 6">
            <a:extLst>
              <a:ext uri="{FF2B5EF4-FFF2-40B4-BE49-F238E27FC236}">
                <a16:creationId xmlns:a16="http://schemas.microsoft.com/office/drawing/2014/main" id="{2FBB4D98-C261-8E4A-BC8E-7E774167D87F}"/>
              </a:ext>
            </a:extLst>
          </p:cNvPr>
          <p:cNvSpPr txBox="1">
            <a:spLocks/>
          </p:cNvSpPr>
          <p:nvPr/>
        </p:nvSpPr>
        <p:spPr>
          <a:xfrm>
            <a:off x="963981" y="2093119"/>
            <a:ext cx="6147602" cy="40849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Unique identifiers are how we match pre- and post-tests</a:t>
            </a:r>
          </a:p>
          <a:p>
            <a:r>
              <a:rPr lang="en-US" sz="2500" dirty="0"/>
              <a:t>Created from 4 questions:</a:t>
            </a:r>
          </a:p>
          <a:p>
            <a:pPr lvl="1"/>
            <a:r>
              <a:rPr lang="en-US" sz="2500" dirty="0"/>
              <a:t>First letter of first name</a:t>
            </a:r>
          </a:p>
          <a:p>
            <a:pPr lvl="1"/>
            <a:r>
              <a:rPr lang="en-US" sz="2500" dirty="0"/>
              <a:t>First letter of last name</a:t>
            </a:r>
          </a:p>
          <a:p>
            <a:pPr lvl="1"/>
            <a:r>
              <a:rPr lang="en-US" sz="2500" dirty="0"/>
              <a:t>2-digit birth month</a:t>
            </a:r>
          </a:p>
          <a:p>
            <a:pPr lvl="1"/>
            <a:r>
              <a:rPr lang="en-US" sz="2500" dirty="0"/>
              <a:t>2-digit birth day</a:t>
            </a:r>
          </a:p>
          <a:p>
            <a:r>
              <a:rPr lang="en-US" sz="2500" dirty="0"/>
              <a:t>Concatenated with Program Activity ID to eliminate the chance of duplicates</a:t>
            </a:r>
          </a:p>
          <a:p>
            <a:pPr lvl="2"/>
            <a:endParaRPr lang="en-US" sz="2500" dirty="0"/>
          </a:p>
        </p:txBody>
      </p:sp>
      <p:pic>
        <p:nvPicPr>
          <p:cNvPr id="6" name="Picture 5"/>
          <p:cNvPicPr/>
          <p:nvPr/>
        </p:nvPicPr>
        <p:blipFill rotWithShape="1">
          <a:blip r:embed="rId2">
            <a:extLst>
              <a:ext uri="{28A0092B-C50C-407E-A947-70E740481C1C}">
                <a14:useLocalDpi xmlns:a14="http://schemas.microsoft.com/office/drawing/2010/main" val="0"/>
              </a:ext>
            </a:extLst>
          </a:blip>
          <a:srcRect l="29396" t="16535" r="21699" b="15703"/>
          <a:stretch/>
        </p:blipFill>
        <p:spPr bwMode="auto">
          <a:xfrm>
            <a:off x="6869845" y="1682128"/>
            <a:ext cx="5186680" cy="44138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9160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64E3A-74A2-63F0-E2D7-B606B16D7FFF}"/>
              </a:ext>
            </a:extLst>
          </p:cNvPr>
          <p:cNvSpPr>
            <a:spLocks noGrp="1"/>
          </p:cNvSpPr>
          <p:nvPr>
            <p:ph type="title"/>
          </p:nvPr>
        </p:nvSpPr>
        <p:spPr>
          <a:xfrm>
            <a:off x="838200" y="767556"/>
            <a:ext cx="10515600" cy="1325563"/>
          </a:xfrm>
        </p:spPr>
        <p:txBody>
          <a:bodyPr anchor="ctr">
            <a:normAutofit/>
          </a:bodyPr>
          <a:lstStyle/>
          <a:p>
            <a:r>
              <a:rPr lang="en-US" dirty="0"/>
              <a:t>3 common errors in FFY 24 surveying</a:t>
            </a:r>
          </a:p>
        </p:txBody>
      </p:sp>
      <p:graphicFrame>
        <p:nvGraphicFramePr>
          <p:cNvPr id="6" name="Content Placeholder 2">
            <a:extLst>
              <a:ext uri="{FF2B5EF4-FFF2-40B4-BE49-F238E27FC236}">
                <a16:creationId xmlns:a16="http://schemas.microsoft.com/office/drawing/2014/main" id="{4B700EA9-1418-B147-83D4-8503C91B9292}"/>
              </a:ext>
            </a:extLst>
          </p:cNvPr>
          <p:cNvGraphicFramePr>
            <a:graphicFrameLocks noGrp="1"/>
          </p:cNvGraphicFramePr>
          <p:nvPr>
            <p:ph idx="1"/>
            <p:extLst>
              <p:ext uri="{D42A27DB-BD31-4B8C-83A1-F6EECF244321}">
                <p14:modId xmlns:p14="http://schemas.microsoft.com/office/powerpoint/2010/main" val="2423756718"/>
              </p:ext>
            </p:extLst>
          </p:nvPr>
        </p:nvGraphicFramePr>
        <p:xfrm>
          <a:off x="838200" y="2228056"/>
          <a:ext cx="10515600" cy="335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218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4" y="2766218"/>
            <a:ext cx="8550541" cy="1325563"/>
          </a:xfrm>
        </p:spPr>
        <p:txBody>
          <a:bodyPr/>
          <a:lstStyle/>
          <a:p>
            <a:r>
              <a:rPr lang="en-US" dirty="0"/>
              <a:t>Let’s take a look at the survey &amp; protocol…</a:t>
            </a:r>
          </a:p>
        </p:txBody>
      </p:sp>
    </p:spTree>
    <p:extLst>
      <p:ext uri="{BB962C8B-B14F-4D97-AF65-F5344CB8AC3E}">
        <p14:creationId xmlns:p14="http://schemas.microsoft.com/office/powerpoint/2010/main" val="2308660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7556"/>
            <a:ext cx="10515600" cy="1325563"/>
          </a:xfrm>
        </p:spPr>
        <p:txBody>
          <a:bodyPr anchor="ctr">
            <a:normAutofit/>
          </a:bodyPr>
          <a:lstStyle/>
          <a:p>
            <a:r>
              <a:rPr lang="en-US" dirty="0"/>
              <a:t>Data Dissemination</a:t>
            </a:r>
          </a:p>
        </p:txBody>
      </p:sp>
      <p:graphicFrame>
        <p:nvGraphicFramePr>
          <p:cNvPr id="5" name="Content Placeholder 2">
            <a:extLst>
              <a:ext uri="{FF2B5EF4-FFF2-40B4-BE49-F238E27FC236}">
                <a16:creationId xmlns:a16="http://schemas.microsoft.com/office/drawing/2014/main" id="{1853CA8B-D501-C2D6-F5E6-970BD48631CA}"/>
              </a:ext>
            </a:extLst>
          </p:cNvPr>
          <p:cNvGraphicFramePr>
            <a:graphicFrameLocks noGrp="1"/>
          </p:cNvGraphicFramePr>
          <p:nvPr>
            <p:ph idx="1"/>
            <p:extLst>
              <p:ext uri="{D42A27DB-BD31-4B8C-83A1-F6EECF244321}">
                <p14:modId xmlns:p14="http://schemas.microsoft.com/office/powerpoint/2010/main" val="2431923066"/>
              </p:ext>
            </p:extLst>
          </p:nvPr>
        </p:nvGraphicFramePr>
        <p:xfrm>
          <a:off x="344212" y="2228057"/>
          <a:ext cx="11332782" cy="2711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9200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7556"/>
            <a:ext cx="10515600" cy="1325563"/>
          </a:xfrm>
        </p:spPr>
        <p:txBody>
          <a:bodyPr anchor="ctr">
            <a:normAutofit/>
          </a:bodyPr>
          <a:lstStyle/>
          <a:p>
            <a:r>
              <a:rPr lang="en-US" dirty="0"/>
              <a:t>Resources</a:t>
            </a:r>
          </a:p>
        </p:txBody>
      </p:sp>
      <p:graphicFrame>
        <p:nvGraphicFramePr>
          <p:cNvPr id="5" name="Content Placeholder 2">
            <a:extLst>
              <a:ext uri="{FF2B5EF4-FFF2-40B4-BE49-F238E27FC236}">
                <a16:creationId xmlns:a16="http://schemas.microsoft.com/office/drawing/2014/main" id="{DFC86EC0-DD89-31F2-09DA-3C17EB0D9311}"/>
              </a:ext>
            </a:extLst>
          </p:cNvPr>
          <p:cNvGraphicFramePr>
            <a:graphicFrameLocks noGrp="1"/>
          </p:cNvGraphicFramePr>
          <p:nvPr>
            <p:ph idx="1"/>
            <p:extLst>
              <p:ext uri="{D42A27DB-BD31-4B8C-83A1-F6EECF244321}">
                <p14:modId xmlns:p14="http://schemas.microsoft.com/office/powerpoint/2010/main" val="3995209562"/>
              </p:ext>
            </p:extLst>
          </p:nvPr>
        </p:nvGraphicFramePr>
        <p:xfrm>
          <a:off x="533401" y="2056153"/>
          <a:ext cx="6106885" cy="335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F9F5783D-6422-9A7E-CD62-CB292017F9A8}"/>
              </a:ext>
            </a:extLst>
          </p:cNvPr>
          <p:cNvSpPr txBox="1"/>
          <p:nvPr/>
        </p:nvSpPr>
        <p:spPr>
          <a:xfrm>
            <a:off x="4361794" y="5918254"/>
            <a:ext cx="6348248" cy="523220"/>
          </a:xfrm>
          <a:prstGeom prst="rect">
            <a:avLst/>
          </a:prstGeom>
          <a:noFill/>
        </p:spPr>
        <p:txBody>
          <a:bodyPr wrap="square" rtlCol="0">
            <a:spAutoFit/>
          </a:bodyPr>
          <a:lstStyle/>
          <a:p>
            <a:r>
              <a:rPr lang="en-US" sz="2800" b="1" dirty="0"/>
              <a:t>Website is fully updated for FFY 25!</a:t>
            </a:r>
          </a:p>
        </p:txBody>
      </p:sp>
      <p:pic>
        <p:nvPicPr>
          <p:cNvPr id="6" name="Picture 5">
            <a:extLst>
              <a:ext uri="{FF2B5EF4-FFF2-40B4-BE49-F238E27FC236}">
                <a16:creationId xmlns:a16="http://schemas.microsoft.com/office/drawing/2014/main" id="{97F3A05C-F590-8423-843D-3D5D6E42F4A1}"/>
              </a:ext>
            </a:extLst>
          </p:cNvPr>
          <p:cNvPicPr>
            <a:picLocks noChangeAspect="1"/>
          </p:cNvPicPr>
          <p:nvPr/>
        </p:nvPicPr>
        <p:blipFill rotWithShape="1">
          <a:blip r:embed="rId7"/>
          <a:srcRect l="3123" r="4387"/>
          <a:stretch/>
        </p:blipFill>
        <p:spPr>
          <a:xfrm>
            <a:off x="6790454" y="1447623"/>
            <a:ext cx="5213705" cy="3964505"/>
          </a:xfrm>
          <a:prstGeom prst="rect">
            <a:avLst/>
          </a:prstGeom>
        </p:spPr>
      </p:pic>
    </p:spTree>
    <p:extLst>
      <p:ext uri="{BB962C8B-B14F-4D97-AF65-F5344CB8AC3E}">
        <p14:creationId xmlns:p14="http://schemas.microsoft.com/office/powerpoint/2010/main" val="3695996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B08BA-B110-E046-36DF-39C8B17CC6D8}"/>
              </a:ext>
            </a:extLst>
          </p:cNvPr>
          <p:cNvSpPr>
            <a:spLocks noGrp="1"/>
          </p:cNvSpPr>
          <p:nvPr>
            <p:ph type="title"/>
          </p:nvPr>
        </p:nvSpPr>
        <p:spPr>
          <a:xfrm>
            <a:off x="838200" y="767556"/>
            <a:ext cx="10515600" cy="1325563"/>
          </a:xfrm>
        </p:spPr>
        <p:txBody>
          <a:bodyPr anchor="ctr">
            <a:normAutofit/>
          </a:bodyPr>
          <a:lstStyle/>
          <a:p>
            <a:r>
              <a:rPr lang="en-US" dirty="0"/>
              <a:t>Website changes</a:t>
            </a:r>
          </a:p>
        </p:txBody>
      </p:sp>
      <p:graphicFrame>
        <p:nvGraphicFramePr>
          <p:cNvPr id="5" name="Content Placeholder 2">
            <a:extLst>
              <a:ext uri="{FF2B5EF4-FFF2-40B4-BE49-F238E27FC236}">
                <a16:creationId xmlns:a16="http://schemas.microsoft.com/office/drawing/2014/main" id="{9BCFC55A-259B-9B32-DC0E-B1B18D58367F}"/>
              </a:ext>
            </a:extLst>
          </p:cNvPr>
          <p:cNvGraphicFramePr>
            <a:graphicFrameLocks noGrp="1"/>
          </p:cNvGraphicFramePr>
          <p:nvPr>
            <p:ph idx="1"/>
            <p:extLst>
              <p:ext uri="{D42A27DB-BD31-4B8C-83A1-F6EECF244321}">
                <p14:modId xmlns:p14="http://schemas.microsoft.com/office/powerpoint/2010/main" val="3167106192"/>
              </p:ext>
            </p:extLst>
          </p:nvPr>
        </p:nvGraphicFramePr>
        <p:xfrm>
          <a:off x="478971" y="1959429"/>
          <a:ext cx="11310258" cy="4005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8787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Resources</a:t>
            </a:r>
          </a:p>
        </p:txBody>
      </p:sp>
      <p:graphicFrame>
        <p:nvGraphicFramePr>
          <p:cNvPr id="5" name="Content Placeholder 2">
            <a:extLst>
              <a:ext uri="{FF2B5EF4-FFF2-40B4-BE49-F238E27FC236}">
                <a16:creationId xmlns:a16="http://schemas.microsoft.com/office/drawing/2014/main" id="{2C7B61C3-F68D-BA1A-56CB-FA2E0524B5A8}"/>
              </a:ext>
            </a:extLst>
          </p:cNvPr>
          <p:cNvGraphicFramePr>
            <a:graphicFrameLocks noGrp="1"/>
          </p:cNvGraphicFramePr>
          <p:nvPr>
            <p:ph idx="1"/>
            <p:extLst>
              <p:ext uri="{D42A27DB-BD31-4B8C-83A1-F6EECF244321}">
                <p14:modId xmlns:p14="http://schemas.microsoft.com/office/powerpoint/2010/main" val="3187017759"/>
              </p:ext>
            </p:extLst>
          </p:nvPr>
        </p:nvGraphicFramePr>
        <p:xfrm>
          <a:off x="838200" y="2227263"/>
          <a:ext cx="10515600" cy="335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3992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Objectives</a:t>
            </a:r>
          </a:p>
        </p:txBody>
      </p:sp>
      <p:graphicFrame>
        <p:nvGraphicFramePr>
          <p:cNvPr id="5" name="Content Placeholder 2">
            <a:extLst>
              <a:ext uri="{FF2B5EF4-FFF2-40B4-BE49-F238E27FC236}">
                <a16:creationId xmlns:a16="http://schemas.microsoft.com/office/drawing/2014/main" id="{2F6724D4-6D62-1199-BF44-B681B8B24E5E}"/>
              </a:ext>
            </a:extLst>
          </p:cNvPr>
          <p:cNvGraphicFramePr>
            <a:graphicFrameLocks noGrp="1"/>
          </p:cNvGraphicFramePr>
          <p:nvPr>
            <p:ph idx="1"/>
            <p:extLst>
              <p:ext uri="{D42A27DB-BD31-4B8C-83A1-F6EECF244321}">
                <p14:modId xmlns:p14="http://schemas.microsoft.com/office/powerpoint/2010/main" val="1074002848"/>
              </p:ext>
            </p:extLst>
          </p:nvPr>
        </p:nvGraphicFramePr>
        <p:xfrm>
          <a:off x="838200" y="2227263"/>
          <a:ext cx="10515600" cy="335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8434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486" y="3093311"/>
            <a:ext cx="10515600" cy="1325563"/>
          </a:xfrm>
        </p:spPr>
        <p:txBody>
          <a:bodyPr/>
          <a:lstStyle/>
          <a:p>
            <a:r>
              <a:rPr lang="en-US" dirty="0"/>
              <a:t>Questions?</a:t>
            </a:r>
          </a:p>
        </p:txBody>
      </p:sp>
      <p:sp>
        <p:nvSpPr>
          <p:cNvPr id="3" name="Title 1"/>
          <p:cNvSpPr txBox="1">
            <a:spLocks/>
          </p:cNvSpPr>
          <p:nvPr/>
        </p:nvSpPr>
        <p:spPr>
          <a:xfrm>
            <a:off x="4373218" y="1619180"/>
            <a:ext cx="7451034" cy="42738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2B3885"/>
                </a:solidFill>
                <a:latin typeface="Arial" panose="020B0604020202020204" pitchFamily="34" charset="0"/>
                <a:ea typeface="+mj-ea"/>
                <a:cs typeface="Arial" panose="020B0604020202020204" pitchFamily="34" charset="0"/>
              </a:defRPr>
            </a:lvl1pPr>
          </a:lstStyle>
          <a:p>
            <a:r>
              <a:rPr lang="en-US" sz="3600" dirty="0">
                <a:solidFill>
                  <a:srgbClr val="702B84"/>
                </a:solidFill>
              </a:rPr>
              <a:t>REMINDER!</a:t>
            </a:r>
          </a:p>
          <a:p>
            <a:r>
              <a:rPr lang="en-US" sz="3600" b="0" dirty="0">
                <a:solidFill>
                  <a:srgbClr val="702B84"/>
                </a:solidFill>
              </a:rPr>
              <a:t>Next Adult Direct Education Evaluation call will be held in March</a:t>
            </a:r>
          </a:p>
        </p:txBody>
      </p:sp>
    </p:spTree>
    <p:extLst>
      <p:ext uri="{BB962C8B-B14F-4D97-AF65-F5344CB8AC3E}">
        <p14:creationId xmlns:p14="http://schemas.microsoft.com/office/powerpoint/2010/main" val="1168843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92500" lnSpcReduction="10000"/>
          </a:bodyPr>
          <a:lstStyle/>
          <a:p>
            <a:pPr marL="571500" indent="-571500">
              <a:buFont typeface="Arial" panose="020B0604020202020204" pitchFamily="34" charset="0"/>
              <a:buChar char="•"/>
            </a:pPr>
            <a:r>
              <a:rPr lang="en-US" b="0" dirty="0"/>
              <a:t>Evaluation requirement</a:t>
            </a:r>
          </a:p>
          <a:p>
            <a:pPr marL="571500" indent="-571500">
              <a:buFont typeface="Arial" panose="020B0604020202020204" pitchFamily="34" charset="0"/>
              <a:buChar char="•"/>
            </a:pPr>
            <a:r>
              <a:rPr lang="en-US" b="0" dirty="0"/>
              <a:t>Who should evaluate</a:t>
            </a:r>
          </a:p>
          <a:p>
            <a:pPr marL="571500" indent="-571500">
              <a:buFont typeface="Arial" panose="020B0604020202020204" pitchFamily="34" charset="0"/>
              <a:buChar char="•"/>
            </a:pPr>
            <a:r>
              <a:rPr lang="en-US" b="0" dirty="0"/>
              <a:t>Evaluation timeline</a:t>
            </a:r>
          </a:p>
          <a:p>
            <a:pPr marL="571500" indent="-571500">
              <a:buFont typeface="Arial" panose="020B0604020202020204" pitchFamily="34" charset="0"/>
              <a:buChar char="•"/>
            </a:pPr>
            <a:r>
              <a:rPr lang="en-US" b="0" dirty="0"/>
              <a:t>Survey administration</a:t>
            </a:r>
          </a:p>
          <a:p>
            <a:pPr marL="571500" indent="-571500">
              <a:buFont typeface="Arial" panose="020B0604020202020204" pitchFamily="34" charset="0"/>
              <a:buChar char="•"/>
            </a:pPr>
            <a:r>
              <a:rPr lang="en-US" b="0" dirty="0"/>
              <a:t>Data dissemination</a:t>
            </a:r>
          </a:p>
          <a:p>
            <a:pPr marL="571500" indent="-571500">
              <a:buFont typeface="Arial" panose="020B0604020202020204" pitchFamily="34" charset="0"/>
              <a:buChar char="•"/>
            </a:pPr>
            <a:r>
              <a:rPr lang="en-US" b="0" dirty="0"/>
              <a:t>Wrap up</a:t>
            </a:r>
          </a:p>
          <a:p>
            <a:pPr marL="571500" indent="-571500">
              <a:buFont typeface="Arial" panose="020B0604020202020204" pitchFamily="34" charset="0"/>
              <a:buChar char="•"/>
            </a:pPr>
            <a:endParaRPr lang="en-US" b="0" dirty="0"/>
          </a:p>
          <a:p>
            <a:pPr marL="571500" indent="-571500">
              <a:buFont typeface="Arial" panose="020B0604020202020204" pitchFamily="34" charset="0"/>
              <a:buChar char="•"/>
            </a:pPr>
            <a:endParaRPr lang="en-US" b="0" dirty="0"/>
          </a:p>
          <a:p>
            <a:pPr marL="571500" indent="-571500">
              <a:buFont typeface="Arial" panose="020B0604020202020204" pitchFamily="34" charset="0"/>
              <a:buChar char="•"/>
            </a:pPr>
            <a:endParaRPr lang="en-US" b="0" dirty="0"/>
          </a:p>
          <a:p>
            <a:pPr marL="571500" indent="-571500">
              <a:buFont typeface="Arial" panose="020B0604020202020204" pitchFamily="34" charset="0"/>
              <a:buChar char="•"/>
            </a:pPr>
            <a:endParaRPr lang="en-US" b="0" dirty="0"/>
          </a:p>
        </p:txBody>
      </p:sp>
      <p:pic>
        <p:nvPicPr>
          <p:cNvPr id="5" name="Graphic 4" descr="Checklist outline">
            <a:extLst>
              <a:ext uri="{FF2B5EF4-FFF2-40B4-BE49-F238E27FC236}">
                <a16:creationId xmlns:a16="http://schemas.microsoft.com/office/drawing/2014/main" id="{98325A52-7221-3498-3055-2B0DAB7E8A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0855" y="1720831"/>
            <a:ext cx="3862388" cy="3862388"/>
          </a:xfrm>
          <a:prstGeom prst="rect">
            <a:avLst/>
          </a:prstGeom>
        </p:spPr>
      </p:pic>
    </p:spTree>
    <p:extLst>
      <p:ext uri="{BB962C8B-B14F-4D97-AF65-F5344CB8AC3E}">
        <p14:creationId xmlns:p14="http://schemas.microsoft.com/office/powerpoint/2010/main" val="335436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What is the evaluation requirement?</a:t>
            </a:r>
          </a:p>
        </p:txBody>
      </p:sp>
      <p:graphicFrame>
        <p:nvGraphicFramePr>
          <p:cNvPr id="5" name="Content Placeholder 2">
            <a:extLst>
              <a:ext uri="{FF2B5EF4-FFF2-40B4-BE49-F238E27FC236}">
                <a16:creationId xmlns:a16="http://schemas.microsoft.com/office/drawing/2014/main" id="{36A87129-CE3D-A11D-FCC9-4DD0B36C0C3B}"/>
              </a:ext>
            </a:extLst>
          </p:cNvPr>
          <p:cNvGraphicFramePr>
            <a:graphicFrameLocks noGrp="1"/>
          </p:cNvGraphicFramePr>
          <p:nvPr>
            <p:ph idx="1"/>
            <p:extLst>
              <p:ext uri="{D42A27DB-BD31-4B8C-83A1-F6EECF244321}">
                <p14:modId xmlns:p14="http://schemas.microsoft.com/office/powerpoint/2010/main" val="2135666145"/>
              </p:ext>
            </p:extLst>
          </p:nvPr>
        </p:nvGraphicFramePr>
        <p:xfrm>
          <a:off x="838200" y="2227263"/>
          <a:ext cx="10515600" cy="335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500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I need to evaluate? Ask yourself…</a:t>
            </a:r>
          </a:p>
        </p:txBody>
      </p:sp>
      <p:sp>
        <p:nvSpPr>
          <p:cNvPr id="3" name="Content Placeholder 2"/>
          <p:cNvSpPr>
            <a:spLocks noGrp="1"/>
          </p:cNvSpPr>
          <p:nvPr>
            <p:ph idx="1"/>
          </p:nvPr>
        </p:nvSpPr>
        <p:spPr/>
        <p:txBody>
          <a:bodyPr>
            <a:normAutofit/>
          </a:bodyPr>
          <a:lstStyle/>
          <a:p>
            <a:r>
              <a:rPr lang="en-US" dirty="0"/>
              <a:t>Q: </a:t>
            </a:r>
            <a:r>
              <a:rPr lang="en-US" b="0" dirty="0"/>
              <a:t>Do we deliver any series-based DE* to adults that contains </a:t>
            </a:r>
            <a:r>
              <a:rPr lang="en-US" dirty="0"/>
              <a:t>4 or more sessions conducted over 4 or more weeks?</a:t>
            </a:r>
          </a:p>
          <a:p>
            <a:endParaRPr lang="en-US" dirty="0"/>
          </a:p>
          <a:p>
            <a:r>
              <a:rPr lang="en-US" dirty="0"/>
              <a:t>A: </a:t>
            </a:r>
            <a:r>
              <a:rPr lang="en-US" b="0" dirty="0"/>
              <a:t>If yes, evaluate!</a:t>
            </a:r>
          </a:p>
        </p:txBody>
      </p:sp>
      <p:sp>
        <p:nvSpPr>
          <p:cNvPr id="4" name="TextBox 3">
            <a:extLst>
              <a:ext uri="{FF2B5EF4-FFF2-40B4-BE49-F238E27FC236}">
                <a16:creationId xmlns:a16="http://schemas.microsoft.com/office/drawing/2014/main" id="{DBDD19A8-0F95-C89E-7977-4B95CC8A000A}"/>
              </a:ext>
            </a:extLst>
          </p:cNvPr>
          <p:cNvSpPr txBox="1"/>
          <p:nvPr/>
        </p:nvSpPr>
        <p:spPr>
          <a:xfrm>
            <a:off x="4246179" y="5528066"/>
            <a:ext cx="7325711" cy="369332"/>
          </a:xfrm>
          <a:prstGeom prst="rect">
            <a:avLst/>
          </a:prstGeom>
          <a:noFill/>
        </p:spPr>
        <p:txBody>
          <a:bodyPr wrap="square" rtlCol="0">
            <a:spAutoFit/>
          </a:bodyPr>
          <a:lstStyle/>
          <a:p>
            <a:r>
              <a:rPr lang="en-US" b="0" dirty="0"/>
              <a:t>*</a:t>
            </a:r>
            <a:r>
              <a:rPr lang="en-US" dirty="0"/>
              <a:t>A</a:t>
            </a:r>
            <a:r>
              <a:rPr lang="en-US" b="0" dirty="0"/>
              <a:t>pplies to all program activities delivered, i.e., not a sample</a:t>
            </a:r>
          </a:p>
        </p:txBody>
      </p:sp>
    </p:spTree>
    <p:extLst>
      <p:ext uri="{BB962C8B-B14F-4D97-AF65-F5344CB8AC3E}">
        <p14:creationId xmlns:p14="http://schemas.microsoft.com/office/powerpoint/2010/main" val="654721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BE1FA26-CDA0-4EAF-3712-AEE6AE1904A5}"/>
              </a:ext>
            </a:extLst>
          </p:cNvPr>
          <p:cNvGraphicFramePr>
            <a:graphicFrameLocks noGrp="1"/>
          </p:cNvGraphicFramePr>
          <p:nvPr>
            <p:extLst>
              <p:ext uri="{D42A27DB-BD31-4B8C-83A1-F6EECF244321}">
                <p14:modId xmlns:p14="http://schemas.microsoft.com/office/powerpoint/2010/main" val="3109012325"/>
              </p:ext>
            </p:extLst>
          </p:nvPr>
        </p:nvGraphicFramePr>
        <p:xfrm>
          <a:off x="820947" y="1044306"/>
          <a:ext cx="10394829" cy="4853460"/>
        </p:xfrm>
        <a:graphic>
          <a:graphicData uri="http://schemas.openxmlformats.org/drawingml/2006/table">
            <a:tbl>
              <a:tblPr firstRow="1" bandRow="1">
                <a:noFill/>
              </a:tblPr>
              <a:tblGrid>
                <a:gridCol w="4244442">
                  <a:extLst>
                    <a:ext uri="{9D8B030D-6E8A-4147-A177-3AD203B41FA5}">
                      <a16:colId xmlns:a16="http://schemas.microsoft.com/office/drawing/2014/main" val="962638963"/>
                    </a:ext>
                  </a:extLst>
                </a:gridCol>
                <a:gridCol w="868146">
                  <a:extLst>
                    <a:ext uri="{9D8B030D-6E8A-4147-A177-3AD203B41FA5}">
                      <a16:colId xmlns:a16="http://schemas.microsoft.com/office/drawing/2014/main" val="321991599"/>
                    </a:ext>
                  </a:extLst>
                </a:gridCol>
                <a:gridCol w="4290030">
                  <a:extLst>
                    <a:ext uri="{9D8B030D-6E8A-4147-A177-3AD203B41FA5}">
                      <a16:colId xmlns:a16="http://schemas.microsoft.com/office/drawing/2014/main" val="3258642251"/>
                    </a:ext>
                  </a:extLst>
                </a:gridCol>
                <a:gridCol w="992211">
                  <a:extLst>
                    <a:ext uri="{9D8B030D-6E8A-4147-A177-3AD203B41FA5}">
                      <a16:colId xmlns:a16="http://schemas.microsoft.com/office/drawing/2014/main" val="431005922"/>
                    </a:ext>
                  </a:extLst>
                </a:gridCol>
              </a:tblGrid>
              <a:tr h="191981">
                <a:tc>
                  <a:txBody>
                    <a:bodyPr/>
                    <a:lstStyle/>
                    <a:p>
                      <a:pPr algn="l" fontAlgn="b"/>
                      <a:r>
                        <a:rPr lang="en-US" sz="1400" b="1" i="0" u="none" strike="noStrike" cap="none" spc="0" dirty="0">
                          <a:solidFill>
                            <a:schemeClr val="tx1"/>
                          </a:solidFill>
                          <a:effectLst/>
                          <a:latin typeface="Calibri" panose="020F0502020204030204" pitchFamily="34" charset="0"/>
                        </a:rPr>
                        <a:t>Curriculum</a:t>
                      </a:r>
                    </a:p>
                  </a:txBody>
                  <a:tcPr marL="0" marR="3125" marT="8999" marB="44995" anchor="b">
                    <a:lnL w="12700" cmpd="sng">
                      <a:noFill/>
                    </a:lnL>
                    <a:lnR w="12700" cmpd="sng">
                      <a:noFill/>
                    </a:lnR>
                    <a:lnT w="9525" cap="flat" cmpd="sng" algn="ctr">
                      <a:noFill/>
                      <a:prstDash val="solid"/>
                    </a:lnT>
                    <a:lnB w="38100" cmpd="sng">
                      <a:noFill/>
                    </a:lnB>
                    <a:noFill/>
                  </a:tcPr>
                </a:tc>
                <a:tc>
                  <a:txBody>
                    <a:bodyPr/>
                    <a:lstStyle/>
                    <a:p>
                      <a:pPr algn="ctr" fontAlgn="b"/>
                      <a:r>
                        <a:rPr lang="en-US" sz="1400" b="1" i="0" u="none" strike="noStrike" cap="none" spc="0">
                          <a:solidFill>
                            <a:schemeClr val="tx1"/>
                          </a:solidFill>
                          <a:effectLst/>
                          <a:latin typeface="Calibri" panose="020F0502020204030204" pitchFamily="34" charset="0"/>
                        </a:rPr>
                        <a:t>Lessons</a:t>
                      </a:r>
                    </a:p>
                  </a:txBody>
                  <a:tcPr marL="0" marR="3125" marT="8999" marB="44995" anchor="b">
                    <a:lnL w="12700" cmpd="sng">
                      <a:noFill/>
                    </a:lnL>
                    <a:lnR w="12700" cmpd="sng">
                      <a:noFill/>
                    </a:lnR>
                    <a:lnT w="9525" cap="flat" cmpd="sng" algn="ctr">
                      <a:noFill/>
                      <a:prstDash val="solid"/>
                    </a:lnT>
                    <a:lnB w="38100" cmpd="sng">
                      <a:noFill/>
                    </a:lnB>
                    <a:noFill/>
                  </a:tcPr>
                </a:tc>
                <a:tc>
                  <a:txBody>
                    <a:bodyPr/>
                    <a:lstStyle/>
                    <a:p>
                      <a:pPr algn="l" fontAlgn="b"/>
                      <a:r>
                        <a:rPr lang="en-US" sz="1400" b="1" i="0" u="none" strike="noStrike" cap="none" spc="0">
                          <a:solidFill>
                            <a:schemeClr val="tx1"/>
                          </a:solidFill>
                          <a:effectLst/>
                          <a:latin typeface="Calibri" panose="020F0502020204030204" pitchFamily="34" charset="0"/>
                        </a:rPr>
                        <a:t>Curriculum cont'd</a:t>
                      </a:r>
                    </a:p>
                  </a:txBody>
                  <a:tcPr marL="0" marR="3125" marT="8999" marB="44995" anchor="b">
                    <a:lnL w="12700" cmpd="sng">
                      <a:noFill/>
                    </a:lnL>
                    <a:lnR w="12700" cmpd="sng">
                      <a:noFill/>
                    </a:lnR>
                    <a:lnT w="9525" cap="flat" cmpd="sng" algn="ctr">
                      <a:noFill/>
                      <a:prstDash val="solid"/>
                    </a:lnT>
                    <a:lnB w="38100" cmpd="sng">
                      <a:noFill/>
                    </a:lnB>
                    <a:noFill/>
                  </a:tcPr>
                </a:tc>
                <a:tc>
                  <a:txBody>
                    <a:bodyPr/>
                    <a:lstStyle/>
                    <a:p>
                      <a:pPr algn="ctr" fontAlgn="b"/>
                      <a:r>
                        <a:rPr lang="en-US" sz="1400" b="1" i="0" u="none" strike="noStrike" cap="none" spc="0" dirty="0">
                          <a:solidFill>
                            <a:schemeClr val="tx1"/>
                          </a:solidFill>
                          <a:effectLst/>
                          <a:latin typeface="Calibri" panose="020F0502020204030204" pitchFamily="34" charset="0"/>
                        </a:rPr>
                        <a:t>Lessons</a:t>
                      </a:r>
                    </a:p>
                  </a:txBody>
                  <a:tcPr marL="0" marR="3125" marT="8999" marB="44995"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1649515626"/>
                  </a:ext>
                </a:extLst>
              </a:tr>
              <a:tr h="166484">
                <a:tc>
                  <a:txBody>
                    <a:bodyPr/>
                    <a:lstStyle/>
                    <a:p>
                      <a:pPr algn="l" fontAlgn="b"/>
                      <a:r>
                        <a:rPr lang="en-US" sz="1200" b="0" i="0" u="none" strike="noStrike" cap="none" spc="0" dirty="0">
                          <a:solidFill>
                            <a:schemeClr val="tx1"/>
                          </a:solidFill>
                          <a:effectLst/>
                          <a:latin typeface="Calibri" panose="020F0502020204030204" pitchFamily="34" charset="0"/>
                        </a:rPr>
                        <a:t>A Taste of African Heritage</a:t>
                      </a:r>
                    </a:p>
                  </a:txBody>
                  <a:tcPr marL="0" marR="3125" marT="13499" marB="44995" anchor="b">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6</a:t>
                      </a:r>
                    </a:p>
                  </a:txBody>
                  <a:tcPr marL="0" marR="3125" marT="13499" marB="44995" anchor="b">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l" fontAlgn="b"/>
                      <a:r>
                        <a:rPr lang="en-US" sz="1200" b="0" i="0" u="none" strike="noStrike" cap="none" spc="0">
                          <a:solidFill>
                            <a:schemeClr val="tx1"/>
                          </a:solidFill>
                          <a:effectLst/>
                          <a:latin typeface="Calibri" panose="020F0502020204030204" pitchFamily="34" charset="0"/>
                        </a:rPr>
                        <a:t>Fresh from the Garden</a:t>
                      </a:r>
                    </a:p>
                  </a:txBody>
                  <a:tcPr marL="0" marR="3125" marT="13499" marB="44995" anchor="b">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12</a:t>
                      </a:r>
                    </a:p>
                  </a:txBody>
                  <a:tcPr marL="0" marR="3125" marT="13499" marB="44995" anchor="b">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a16="http://schemas.microsoft.com/office/drawing/2014/main" val="2144135514"/>
                  </a:ext>
                </a:extLst>
              </a:tr>
              <a:tr h="166484">
                <a:tc>
                  <a:txBody>
                    <a:bodyPr/>
                    <a:lstStyle/>
                    <a:p>
                      <a:pPr algn="l" fontAlgn="b"/>
                      <a:r>
                        <a:rPr lang="en-US" sz="1200" b="0" i="0" u="none" strike="noStrike" cap="none" spc="0" dirty="0">
                          <a:solidFill>
                            <a:schemeClr val="tx1"/>
                          </a:solidFill>
                          <a:effectLst/>
                          <a:latin typeface="Calibri" panose="020F0502020204030204" pitchFamily="34" charset="0"/>
                        </a:rPr>
                        <a:t>Around the Table</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200" b="0" i="0" u="none" strike="noStrike" cap="none" spc="0">
                          <a:solidFill>
                            <a:schemeClr val="tx1"/>
                          </a:solidFill>
                          <a:effectLst/>
                          <a:latin typeface="Calibri" panose="020F0502020204030204" pitchFamily="34" charset="0"/>
                        </a:rPr>
                        <a:t>6</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l" fontAlgn="b"/>
                      <a:r>
                        <a:rPr lang="en-US" sz="1200" b="0" i="0" u="none" strike="noStrike" cap="none" spc="0">
                          <a:solidFill>
                            <a:schemeClr val="tx1"/>
                          </a:solidFill>
                          <a:effectLst/>
                          <a:latin typeface="Calibri" panose="020F0502020204030204" pitchFamily="34" charset="0"/>
                        </a:rPr>
                        <a:t>Healthy, Happy Families</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200" b="0" i="0" u="none" strike="noStrike" cap="none" spc="0">
                          <a:solidFill>
                            <a:schemeClr val="tx1"/>
                          </a:solidFill>
                          <a:effectLst/>
                          <a:latin typeface="Calibri" panose="020F0502020204030204" pitchFamily="34" charset="0"/>
                        </a:rPr>
                        <a:t>8</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238071576"/>
                  </a:ext>
                </a:extLst>
              </a:tr>
              <a:tr h="166484">
                <a:tc>
                  <a:txBody>
                    <a:bodyPr/>
                    <a:lstStyle/>
                    <a:p>
                      <a:pPr algn="l" fontAlgn="b"/>
                      <a:r>
                        <a:rPr lang="en-US" sz="1200" b="0" i="0" u="none" strike="noStrike" cap="none" spc="0" dirty="0">
                          <a:solidFill>
                            <a:schemeClr val="tx1"/>
                          </a:solidFill>
                          <a:effectLst/>
                          <a:latin typeface="Calibri" panose="020F0502020204030204" pitchFamily="34" charset="0"/>
                        </a:rPr>
                        <a:t>Around the Table: Nourishing Families</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6</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l" fontAlgn="b"/>
                      <a:r>
                        <a:rPr lang="en-US" sz="1200" b="0" i="0" u="none" strike="noStrike" cap="none" spc="0">
                          <a:solidFill>
                            <a:schemeClr val="tx1"/>
                          </a:solidFill>
                          <a:effectLst/>
                          <a:latin typeface="Calibri" panose="020F0502020204030204" pitchFamily="34" charset="0"/>
                        </a:rPr>
                        <a:t>Making Every Dollar Count</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8</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3846605447"/>
                  </a:ext>
                </a:extLst>
              </a:tr>
              <a:tr h="166484">
                <a:tc>
                  <a:txBody>
                    <a:bodyPr/>
                    <a:lstStyle/>
                    <a:p>
                      <a:pPr algn="l" fontAlgn="b"/>
                      <a:r>
                        <a:rPr lang="en-US" sz="1200" b="0" i="0" u="none" strike="noStrike" cap="none" spc="0">
                          <a:solidFill>
                            <a:schemeClr val="tx1"/>
                          </a:solidFill>
                          <a:effectLst/>
                          <a:latin typeface="Calibri" panose="020F0502020204030204" pitchFamily="34" charset="0"/>
                        </a:rPr>
                        <a:t>Bingocize™</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200" b="0" i="0" u="none" strike="noStrike" cap="none" spc="0">
                          <a:solidFill>
                            <a:schemeClr val="tx1"/>
                          </a:solidFill>
                          <a:effectLst/>
                          <a:latin typeface="Calibri" panose="020F0502020204030204" pitchFamily="34" charset="0"/>
                        </a:rPr>
                        <a:t>24</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l" fontAlgn="b"/>
                      <a:r>
                        <a:rPr lang="en-US" sz="1200" b="0" i="0" u="none" strike="noStrike" cap="none" spc="0">
                          <a:solidFill>
                            <a:schemeClr val="tx1"/>
                          </a:solidFill>
                          <a:effectLst/>
                          <a:latin typeface="Calibri" panose="020F0502020204030204" pitchFamily="34" charset="0"/>
                        </a:rPr>
                        <a:t>Matter of Balance (MOB)</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200" b="0" i="0" u="none" strike="noStrike" cap="none" spc="0">
                          <a:solidFill>
                            <a:schemeClr val="tx1"/>
                          </a:solidFill>
                          <a:effectLst/>
                          <a:latin typeface="Calibri" panose="020F0502020204030204" pitchFamily="34" charset="0"/>
                        </a:rPr>
                        <a:t>8</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084297184"/>
                  </a:ext>
                </a:extLst>
              </a:tr>
              <a:tr h="166484">
                <a:tc>
                  <a:txBody>
                    <a:bodyPr/>
                    <a:lstStyle/>
                    <a:p>
                      <a:pPr algn="l" fontAlgn="b"/>
                      <a:r>
                        <a:rPr lang="en-US" sz="1200" b="0" i="0" u="none" strike="noStrike" cap="none" spc="0">
                          <a:solidFill>
                            <a:schemeClr val="tx1"/>
                          </a:solidFill>
                          <a:effectLst/>
                          <a:latin typeface="Calibri" panose="020F0502020204030204" pitchFamily="34" charset="0"/>
                        </a:rPr>
                        <a:t>Cell-Ed Eat Healthy, Be Active Community Workshops</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6</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l" fontAlgn="b"/>
                      <a:r>
                        <a:rPr lang="en-US" sz="1200" b="0" i="0" u="none" strike="noStrike" cap="none" spc="0">
                          <a:solidFill>
                            <a:schemeClr val="tx1"/>
                          </a:solidFill>
                          <a:effectLst/>
                          <a:latin typeface="Calibri" panose="020F0502020204030204" pitchFamily="34" charset="0"/>
                        </a:rPr>
                        <a:t>MyPlate for My Family Education Toolkit</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4</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4171550539"/>
                  </a:ext>
                </a:extLst>
              </a:tr>
              <a:tr h="166484">
                <a:tc>
                  <a:txBody>
                    <a:bodyPr/>
                    <a:lstStyle/>
                    <a:p>
                      <a:pPr algn="l" fontAlgn="b"/>
                      <a:r>
                        <a:rPr lang="en-US" sz="1200" b="0" i="0" u="none" strike="noStrike" cap="none" spc="0">
                          <a:solidFill>
                            <a:schemeClr val="tx1"/>
                          </a:solidFill>
                          <a:effectLst/>
                          <a:latin typeface="Calibri" panose="020F0502020204030204" pitchFamily="34" charset="0"/>
                        </a:rPr>
                        <a:t>Cell-Ed Eat Smart, Live Strong: Nutrition Ed for Older Adults</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200" b="0" i="0" u="none" strike="noStrike" cap="none" spc="0">
                          <a:solidFill>
                            <a:schemeClr val="tx1"/>
                          </a:solidFill>
                          <a:effectLst/>
                          <a:latin typeface="Calibri" panose="020F0502020204030204" pitchFamily="34" charset="0"/>
                        </a:rPr>
                        <a:t>4</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l" fontAlgn="b"/>
                      <a:r>
                        <a:rPr lang="en-US" sz="1200" b="0" i="0" u="none" strike="noStrike" cap="none" spc="0">
                          <a:solidFill>
                            <a:schemeClr val="tx1"/>
                          </a:solidFill>
                          <a:effectLst/>
                          <a:latin typeface="Calibri" panose="020F0502020204030204" pitchFamily="34" charset="0"/>
                        </a:rPr>
                        <a:t>Nutrition 5 Class Series</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200" b="0" i="0" u="none" strike="noStrike" cap="none" spc="0">
                          <a:solidFill>
                            <a:schemeClr val="tx1"/>
                          </a:solidFill>
                          <a:effectLst/>
                          <a:latin typeface="Calibri" panose="020F0502020204030204" pitchFamily="34" charset="0"/>
                        </a:rPr>
                        <a:t>5</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741879052"/>
                  </a:ext>
                </a:extLst>
              </a:tr>
              <a:tr h="166484">
                <a:tc>
                  <a:txBody>
                    <a:bodyPr/>
                    <a:lstStyle/>
                    <a:p>
                      <a:pPr algn="l" fontAlgn="b"/>
                      <a:r>
                        <a:rPr lang="en-US" sz="1200" b="0" i="0" u="none" strike="noStrike" cap="none" spc="0">
                          <a:solidFill>
                            <a:schemeClr val="tx1"/>
                          </a:solidFill>
                          <a:effectLst/>
                          <a:latin typeface="Calibri" panose="020F0502020204030204" pitchFamily="34" charset="0"/>
                        </a:rPr>
                        <a:t>Chronic Disease Self Management Program</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6</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l" fontAlgn="b"/>
                      <a:r>
                        <a:rPr lang="en-US" sz="1200" b="0" i="0" u="none" strike="noStrike" cap="none" spc="0">
                          <a:solidFill>
                            <a:schemeClr val="tx1"/>
                          </a:solidFill>
                          <a:effectLst/>
                          <a:latin typeface="Calibri" panose="020F0502020204030204" pitchFamily="34" charset="0"/>
                        </a:rPr>
                        <a:t>Parent Lesson Plans: Advocating for Healthier School Environments</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4</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263517941"/>
                  </a:ext>
                </a:extLst>
              </a:tr>
              <a:tr h="166484">
                <a:tc>
                  <a:txBody>
                    <a:bodyPr/>
                    <a:lstStyle/>
                    <a:p>
                      <a:pPr algn="l" fontAlgn="b"/>
                      <a:r>
                        <a:rPr lang="en-US" sz="1200" b="0" i="0" u="none" strike="noStrike" cap="none" spc="0">
                          <a:solidFill>
                            <a:schemeClr val="tx1"/>
                          </a:solidFill>
                          <a:effectLst/>
                          <a:latin typeface="Calibri" panose="020F0502020204030204" pitchFamily="34" charset="0"/>
                        </a:rPr>
                        <a:t>Cooking for Health Academy</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200" b="0" i="0" u="none" strike="noStrike" cap="none" spc="0">
                          <a:solidFill>
                            <a:schemeClr val="tx1"/>
                          </a:solidFill>
                          <a:effectLst/>
                          <a:latin typeface="Calibri" panose="020F0502020204030204" pitchFamily="34" charset="0"/>
                        </a:rPr>
                        <a:t>6</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l" fontAlgn="b"/>
                      <a:r>
                        <a:rPr lang="en-US" sz="1200" b="0" i="0" u="none" strike="noStrike" cap="none" spc="0">
                          <a:solidFill>
                            <a:schemeClr val="tx1"/>
                          </a:solidFill>
                          <a:effectLst/>
                          <a:latin typeface="Calibri" panose="020F0502020204030204" pitchFamily="34" charset="0"/>
                        </a:rPr>
                        <a:t>Plan, Shop, Save and Cook</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200" b="0" i="0" u="none" strike="noStrike" cap="none" spc="0">
                          <a:solidFill>
                            <a:schemeClr val="tx1"/>
                          </a:solidFill>
                          <a:effectLst/>
                          <a:latin typeface="Calibri" panose="020F0502020204030204" pitchFamily="34" charset="0"/>
                        </a:rPr>
                        <a:t>4</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786601124"/>
                  </a:ext>
                </a:extLst>
              </a:tr>
              <a:tr h="166484">
                <a:tc>
                  <a:txBody>
                    <a:bodyPr/>
                    <a:lstStyle/>
                    <a:p>
                      <a:pPr algn="l" fontAlgn="b"/>
                      <a:r>
                        <a:rPr lang="en-US" sz="1200" b="0" i="0" u="none" strike="noStrike" cap="none" spc="0">
                          <a:solidFill>
                            <a:schemeClr val="tx1"/>
                          </a:solidFill>
                          <a:effectLst/>
                          <a:latin typeface="Calibri" panose="020F0502020204030204" pitchFamily="34" charset="0"/>
                        </a:rPr>
                        <a:t>Cooking Matters (national)</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6</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l" fontAlgn="b"/>
                      <a:r>
                        <a:rPr lang="en-US" sz="1200" b="0" i="0" u="none" strike="noStrike" cap="none" spc="0">
                          <a:solidFill>
                            <a:schemeClr val="tx1"/>
                          </a:solidFill>
                          <a:effectLst/>
                          <a:latin typeface="Calibri" panose="020F0502020204030204" pitchFamily="34" charset="0"/>
                        </a:rPr>
                        <a:t>Seniors Eating Well</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9</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1698427432"/>
                  </a:ext>
                </a:extLst>
              </a:tr>
              <a:tr h="166484">
                <a:tc>
                  <a:txBody>
                    <a:bodyPr/>
                    <a:lstStyle/>
                    <a:p>
                      <a:pPr algn="l" fontAlgn="b"/>
                      <a:r>
                        <a:rPr lang="en-US" sz="1200" b="0" i="0" u="none" strike="noStrike" cap="none" spc="0">
                          <a:solidFill>
                            <a:schemeClr val="tx1"/>
                          </a:solidFill>
                          <a:effectLst/>
                          <a:latin typeface="Calibri" panose="020F0502020204030204" pitchFamily="34" charset="0"/>
                        </a:rPr>
                        <a:t>Create Better Health</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200" b="0" i="0" u="none" strike="noStrike" cap="none" spc="0">
                          <a:solidFill>
                            <a:schemeClr val="tx1"/>
                          </a:solidFill>
                          <a:effectLst/>
                          <a:latin typeface="Calibri" panose="020F0502020204030204" pitchFamily="34" charset="0"/>
                        </a:rPr>
                        <a:t>8</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l" fontAlgn="b"/>
                      <a:r>
                        <a:rPr lang="en-US" sz="1200" b="0" i="0" u="none" strike="noStrike" cap="none" spc="0">
                          <a:solidFill>
                            <a:schemeClr val="tx1"/>
                          </a:solidFill>
                          <a:effectLst/>
                          <a:latin typeface="Calibri" panose="020F0502020204030204" pitchFamily="34" charset="0"/>
                        </a:rPr>
                        <a:t>Staying Healthy through Education &amp; Prevention (STEP)</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200" b="0" i="0" u="none" strike="noStrike" cap="none" spc="0">
                          <a:solidFill>
                            <a:schemeClr val="tx1"/>
                          </a:solidFill>
                          <a:effectLst/>
                          <a:latin typeface="Calibri" panose="020F0502020204030204" pitchFamily="34" charset="0"/>
                        </a:rPr>
                        <a:t>9</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47027635"/>
                  </a:ext>
                </a:extLst>
              </a:tr>
              <a:tr h="166484">
                <a:tc>
                  <a:txBody>
                    <a:bodyPr/>
                    <a:lstStyle/>
                    <a:p>
                      <a:pPr algn="l" fontAlgn="b"/>
                      <a:r>
                        <a:rPr lang="en-US" sz="1200" b="0" i="0" u="none" strike="noStrike" cap="none" spc="0">
                          <a:solidFill>
                            <a:schemeClr val="tx1"/>
                          </a:solidFill>
                          <a:effectLst/>
                          <a:latin typeface="Calibri" panose="020F0502020204030204" pitchFamily="34" charset="0"/>
                        </a:rPr>
                        <a:t>Eat Healthy, Be Active Community Workshops</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6</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l" fontAlgn="b"/>
                      <a:r>
                        <a:rPr lang="en-US" sz="1200" b="0" i="0" u="none" strike="noStrike" cap="none" spc="0">
                          <a:solidFill>
                            <a:schemeClr val="tx1"/>
                          </a:solidFill>
                          <a:effectLst/>
                          <a:latin typeface="Calibri" panose="020F0502020204030204" pitchFamily="34" charset="0"/>
                        </a:rPr>
                        <a:t>Tai Chi for Arthritis</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12</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4256459157"/>
                  </a:ext>
                </a:extLst>
              </a:tr>
              <a:tr h="166484">
                <a:tc>
                  <a:txBody>
                    <a:bodyPr/>
                    <a:lstStyle/>
                    <a:p>
                      <a:pPr algn="l" fontAlgn="b"/>
                      <a:r>
                        <a:rPr lang="en-US" sz="1200" b="0" i="0" u="none" strike="noStrike" cap="none" spc="0">
                          <a:solidFill>
                            <a:schemeClr val="tx1"/>
                          </a:solidFill>
                          <a:effectLst/>
                          <a:latin typeface="Calibri" panose="020F0502020204030204" pitchFamily="34" charset="0"/>
                        </a:rPr>
                        <a:t>Eat Smart, Live Strong: Nutrition Education for Older Adults</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200" b="0" i="0" u="none" strike="noStrike" cap="none" spc="0">
                          <a:solidFill>
                            <a:schemeClr val="tx1"/>
                          </a:solidFill>
                          <a:effectLst/>
                          <a:latin typeface="Calibri" panose="020F0502020204030204" pitchFamily="34" charset="0"/>
                        </a:rPr>
                        <a:t>4</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l" fontAlgn="b"/>
                      <a:r>
                        <a:rPr lang="en-US" sz="1200" b="0" i="0" u="none" strike="noStrike" cap="none" spc="0">
                          <a:solidFill>
                            <a:schemeClr val="tx1"/>
                          </a:solidFill>
                          <a:effectLst/>
                          <a:latin typeface="Calibri" panose="020F0502020204030204" pitchFamily="34" charset="0"/>
                        </a:rPr>
                        <a:t>Tai Chi: Moving for Better Balance (a.k.a. Tai Ji Quan)</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200" b="0" i="0" u="none" strike="noStrike" cap="none" spc="0">
                          <a:solidFill>
                            <a:schemeClr val="tx1"/>
                          </a:solidFill>
                          <a:effectLst/>
                          <a:latin typeface="Calibri" panose="020F0502020204030204" pitchFamily="34" charset="0"/>
                        </a:rPr>
                        <a:t>48</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907926784"/>
                  </a:ext>
                </a:extLst>
              </a:tr>
              <a:tr h="166484">
                <a:tc>
                  <a:txBody>
                    <a:bodyPr/>
                    <a:lstStyle/>
                    <a:p>
                      <a:pPr algn="l" fontAlgn="b"/>
                      <a:r>
                        <a:rPr lang="en-US" sz="1200" b="0" i="0" u="none" strike="noStrike" cap="none" spc="0">
                          <a:solidFill>
                            <a:schemeClr val="tx1"/>
                          </a:solidFill>
                          <a:effectLst/>
                          <a:latin typeface="Calibri" panose="020F0502020204030204" pitchFamily="34" charset="0"/>
                        </a:rPr>
                        <a:t>Eating Smart, Being Active</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9</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l" fontAlgn="b"/>
                      <a:r>
                        <a:rPr lang="en-US" sz="1200" b="0" i="0" u="none" strike="noStrike" cap="none" spc="0">
                          <a:solidFill>
                            <a:schemeClr val="tx1"/>
                          </a:solidFill>
                          <a:effectLst/>
                          <a:latin typeface="Calibri" panose="020F0502020204030204" pitchFamily="34" charset="0"/>
                        </a:rPr>
                        <a:t>Telephonic Health Coaching Intervention Toolkit</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6</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4054001582"/>
                  </a:ext>
                </a:extLst>
              </a:tr>
              <a:tr h="166484">
                <a:tc>
                  <a:txBody>
                    <a:bodyPr/>
                    <a:lstStyle/>
                    <a:p>
                      <a:pPr algn="l" fontAlgn="b"/>
                      <a:r>
                        <a:rPr lang="en-US" sz="1200" b="0" i="0" u="none" strike="noStrike" cap="none" spc="0">
                          <a:solidFill>
                            <a:schemeClr val="tx1"/>
                          </a:solidFill>
                          <a:effectLst/>
                          <a:latin typeface="Calibri" panose="020F0502020204030204" pitchFamily="34" charset="0"/>
                        </a:rPr>
                        <a:t>Enhance® Fitness</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200" b="0" i="0" u="none" strike="noStrike" cap="none" spc="0">
                          <a:solidFill>
                            <a:schemeClr val="tx1"/>
                          </a:solidFill>
                          <a:effectLst/>
                          <a:latin typeface="Calibri" panose="020F0502020204030204" pitchFamily="34" charset="0"/>
                        </a:rPr>
                        <a:t>4+</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l" fontAlgn="b"/>
                      <a:r>
                        <a:rPr lang="en-US" sz="1200" b="0" i="0" u="none" strike="noStrike" cap="none" spc="0">
                          <a:solidFill>
                            <a:schemeClr val="tx1"/>
                          </a:solidFill>
                          <a:effectLst/>
                          <a:latin typeface="Calibri" panose="020F0502020204030204" pitchFamily="34" charset="0"/>
                        </a:rPr>
                        <a:t>Turtle Island Tales Family Wellness Program</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200" b="0" i="0" u="none" strike="noStrike" cap="none" spc="0">
                          <a:solidFill>
                            <a:schemeClr val="tx1"/>
                          </a:solidFill>
                          <a:effectLst/>
                          <a:latin typeface="Calibri" panose="020F0502020204030204" pitchFamily="34" charset="0"/>
                        </a:rPr>
                        <a:t>12</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532022595"/>
                  </a:ext>
                </a:extLst>
              </a:tr>
              <a:tr h="166484">
                <a:tc>
                  <a:txBody>
                    <a:bodyPr/>
                    <a:lstStyle/>
                    <a:p>
                      <a:pPr algn="l" fontAlgn="b"/>
                      <a:r>
                        <a:rPr lang="en-US" sz="1200" b="0" i="0" u="none" strike="noStrike" cap="none" spc="0">
                          <a:solidFill>
                            <a:schemeClr val="tx1"/>
                          </a:solidFill>
                          <a:effectLst/>
                          <a:latin typeface="Calibri" panose="020F0502020204030204" pitchFamily="34" charset="0"/>
                        </a:rPr>
                        <a:t>Everybody Loves Line Dancing</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6</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l" fontAlgn="b"/>
                      <a:r>
                        <a:rPr lang="en-US" sz="1200" b="0" i="0" u="none" strike="noStrike" cap="none" spc="0">
                          <a:solidFill>
                            <a:schemeClr val="tx1"/>
                          </a:solidFill>
                          <a:effectLst/>
                          <a:latin typeface="Calibri" panose="020F0502020204030204" pitchFamily="34" charset="0"/>
                        </a:rPr>
                        <a:t>TWIGs: Teams With Inter-Generational Support</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30</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450499704"/>
                  </a:ext>
                </a:extLst>
              </a:tr>
              <a:tr h="166484">
                <a:tc>
                  <a:txBody>
                    <a:bodyPr/>
                    <a:lstStyle/>
                    <a:p>
                      <a:pPr algn="l" fontAlgn="b"/>
                      <a:r>
                        <a:rPr lang="en-US" sz="1200" b="0" i="0" u="none" strike="noStrike" cap="none" spc="0">
                          <a:solidFill>
                            <a:schemeClr val="tx1"/>
                          </a:solidFill>
                          <a:effectLst/>
                          <a:latin typeface="Calibri" panose="020F0502020204030204" pitchFamily="34" charset="0"/>
                        </a:rPr>
                        <a:t>Faithful Families Eating Smart and Moving More</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200" b="0" i="0" u="none" strike="noStrike" cap="none" spc="0">
                          <a:solidFill>
                            <a:schemeClr val="tx1"/>
                          </a:solidFill>
                          <a:effectLst/>
                          <a:latin typeface="Calibri" panose="020F0502020204030204" pitchFamily="34" charset="0"/>
                        </a:rPr>
                        <a:t>9</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l" fontAlgn="b"/>
                      <a:r>
                        <a:rPr lang="en-US" sz="1200" b="0" i="0" u="none" strike="noStrike" cap="none" spc="0">
                          <a:solidFill>
                            <a:schemeClr val="tx1"/>
                          </a:solidFill>
                          <a:effectLst/>
                          <a:latin typeface="Calibri" panose="020F0502020204030204" pitchFamily="34" charset="0"/>
                        </a:rPr>
                        <a:t>UCCE Connects to You!</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200" b="0" i="0" u="none" strike="noStrike" cap="none" spc="0">
                          <a:solidFill>
                            <a:schemeClr val="tx1"/>
                          </a:solidFill>
                          <a:effectLst/>
                          <a:latin typeface="Calibri" panose="020F0502020204030204" pitchFamily="34" charset="0"/>
                        </a:rPr>
                        <a:t>10</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78086071"/>
                  </a:ext>
                </a:extLst>
              </a:tr>
              <a:tr h="166484">
                <a:tc>
                  <a:txBody>
                    <a:bodyPr/>
                    <a:lstStyle/>
                    <a:p>
                      <a:pPr algn="l" fontAlgn="b"/>
                      <a:r>
                        <a:rPr lang="en-US" sz="1200" b="0" i="0" u="none" strike="noStrike" cap="none" spc="0">
                          <a:solidFill>
                            <a:schemeClr val="tx1"/>
                          </a:solidFill>
                          <a:effectLst/>
                          <a:latin typeface="Calibri" panose="020F0502020204030204" pitchFamily="34" charset="0"/>
                        </a:rPr>
                        <a:t>Families Eating Smart and Moving More</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21</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l" fontAlgn="b"/>
                      <a:r>
                        <a:rPr lang="en-US" sz="1200" b="0" i="0" u="none" strike="noStrike" cap="none" spc="0">
                          <a:solidFill>
                            <a:schemeClr val="tx1"/>
                          </a:solidFill>
                          <a:effectLst/>
                          <a:latin typeface="Calibri" panose="020F0502020204030204" pitchFamily="34" charset="0"/>
                        </a:rPr>
                        <a:t>Walk with Ease</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18</a:t>
                      </a:r>
                    </a:p>
                  </a:txBody>
                  <a:tcPr marL="0" marR="3125" marT="13499" marB="449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928183118"/>
                  </a:ext>
                </a:extLst>
              </a:tr>
              <a:tr h="166484">
                <a:tc>
                  <a:txBody>
                    <a:bodyPr/>
                    <a:lstStyle/>
                    <a:p>
                      <a:pPr algn="l" fontAlgn="b"/>
                      <a:r>
                        <a:rPr lang="en-US" sz="1200" b="0" i="0" u="none" strike="noStrike" cap="none" spc="0">
                          <a:solidFill>
                            <a:schemeClr val="tx1"/>
                          </a:solidFill>
                          <a:effectLst/>
                          <a:latin typeface="Calibri" panose="020F0502020204030204" pitchFamily="34" charset="0"/>
                        </a:rPr>
                        <a:t>Fit &amp; Strong!</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200" b="0" i="0" u="none" strike="noStrike" cap="none" spc="0">
                          <a:solidFill>
                            <a:schemeClr val="tx1"/>
                          </a:solidFill>
                          <a:effectLst/>
                          <a:latin typeface="Calibri" panose="020F0502020204030204" pitchFamily="34" charset="0"/>
                        </a:rPr>
                        <a:t>24</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l" fontAlgn="b"/>
                      <a:r>
                        <a:rPr lang="en-US" sz="1200" b="0" i="0" u="none" strike="noStrike" cap="none" spc="0">
                          <a:solidFill>
                            <a:schemeClr val="tx1"/>
                          </a:solidFill>
                          <a:effectLst/>
                          <a:latin typeface="Calibri" panose="020F0502020204030204" pitchFamily="34" charset="0"/>
                        </a:rPr>
                        <a:t>Young at Heart</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200" b="0" i="0" u="none" strike="noStrike" cap="none" spc="0">
                          <a:solidFill>
                            <a:schemeClr val="tx1"/>
                          </a:solidFill>
                          <a:effectLst/>
                          <a:latin typeface="Calibri" panose="020F0502020204030204" pitchFamily="34" charset="0"/>
                        </a:rPr>
                        <a:t>4+</a:t>
                      </a:r>
                    </a:p>
                  </a:txBody>
                  <a:tcPr marL="0" marR="3125" marT="13499" marB="449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046350007"/>
                  </a:ext>
                </a:extLst>
              </a:tr>
              <a:tr h="166484">
                <a:tc>
                  <a:txBody>
                    <a:bodyPr/>
                    <a:lstStyle/>
                    <a:p>
                      <a:pPr algn="l" fontAlgn="b"/>
                      <a:r>
                        <a:rPr lang="en-US" sz="1200" b="0" i="0" u="none" strike="noStrike" cap="none" spc="0">
                          <a:solidFill>
                            <a:schemeClr val="tx1"/>
                          </a:solidFill>
                          <a:effectLst/>
                          <a:latin typeface="Calibri" panose="020F0502020204030204" pitchFamily="34" charset="0"/>
                        </a:rPr>
                        <a:t>Food Smarts for Adults</a:t>
                      </a:r>
                    </a:p>
                  </a:txBody>
                  <a:tcPr marL="0" marR="3125" marT="13499" marB="44995"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200" b="0" i="0" u="none" strike="noStrike" cap="none" spc="0">
                          <a:solidFill>
                            <a:schemeClr val="tx1"/>
                          </a:solidFill>
                          <a:effectLst/>
                          <a:latin typeface="Calibri" panose="020F0502020204030204" pitchFamily="34" charset="0"/>
                        </a:rPr>
                        <a:t>3-6</a:t>
                      </a:r>
                    </a:p>
                  </a:txBody>
                  <a:tcPr marL="0" marR="3125" marT="13499" marB="44995"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b="0" i="0" u="none" strike="noStrike" cap="none" spc="0">
                          <a:solidFill>
                            <a:schemeClr val="tx1"/>
                          </a:solidFill>
                          <a:effectLst/>
                          <a:latin typeface="Calibri" panose="020F0502020204030204" pitchFamily="34" charset="0"/>
                        </a:rPr>
                        <a:t> </a:t>
                      </a:r>
                    </a:p>
                  </a:txBody>
                  <a:tcPr marL="0" marR="3125" marT="13499" marB="44995"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panose="020F0502020204030204" pitchFamily="34" charset="0"/>
                      </a:endParaRPr>
                    </a:p>
                  </a:txBody>
                  <a:tcPr marL="0" marR="3125" marT="13499" marB="44995"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849757397"/>
                  </a:ext>
                </a:extLst>
              </a:tr>
            </a:tbl>
          </a:graphicData>
        </a:graphic>
      </p:graphicFrame>
    </p:spTree>
    <p:extLst>
      <p:ext uri="{BB962C8B-B14F-4D97-AF65-F5344CB8AC3E}">
        <p14:creationId xmlns:p14="http://schemas.microsoft.com/office/powerpoint/2010/main" val="2073060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7556"/>
            <a:ext cx="10515600" cy="1325563"/>
          </a:xfrm>
        </p:spPr>
        <p:txBody>
          <a:bodyPr anchor="ctr">
            <a:normAutofit/>
          </a:bodyPr>
          <a:lstStyle/>
          <a:p>
            <a:r>
              <a:rPr lang="en-US" dirty="0"/>
              <a:t>Do I need to evaluate?</a:t>
            </a:r>
          </a:p>
        </p:txBody>
      </p:sp>
      <p:graphicFrame>
        <p:nvGraphicFramePr>
          <p:cNvPr id="5" name="Content Placeholder 2">
            <a:extLst>
              <a:ext uri="{FF2B5EF4-FFF2-40B4-BE49-F238E27FC236}">
                <a16:creationId xmlns:a16="http://schemas.microsoft.com/office/drawing/2014/main" id="{F475A44A-1DCC-2101-D767-A68F397A843D}"/>
              </a:ext>
            </a:extLst>
          </p:cNvPr>
          <p:cNvGraphicFramePr>
            <a:graphicFrameLocks noGrp="1"/>
          </p:cNvGraphicFramePr>
          <p:nvPr>
            <p:ph idx="1"/>
            <p:extLst>
              <p:ext uri="{D42A27DB-BD31-4B8C-83A1-F6EECF244321}">
                <p14:modId xmlns:p14="http://schemas.microsoft.com/office/powerpoint/2010/main" val="2214321840"/>
              </p:ext>
            </p:extLst>
          </p:nvPr>
        </p:nvGraphicFramePr>
        <p:xfrm>
          <a:off x="323192" y="2228056"/>
          <a:ext cx="11154103" cy="3862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5830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Timeline</a:t>
            </a:r>
          </a:p>
        </p:txBody>
      </p:sp>
      <p:sp>
        <p:nvSpPr>
          <p:cNvPr id="4" name="Content Placeholder 6">
            <a:extLst>
              <a:ext uri="{FF2B5EF4-FFF2-40B4-BE49-F238E27FC236}">
                <a16:creationId xmlns:a16="http://schemas.microsoft.com/office/drawing/2014/main" id="{2FBB4D98-C261-8E4A-BC8E-7E774167D87F}"/>
              </a:ext>
            </a:extLst>
          </p:cNvPr>
          <p:cNvSpPr txBox="1">
            <a:spLocks noGrp="1"/>
          </p:cNvSpPr>
          <p:nvPr>
            <p:ph idx="1"/>
          </p:nvPr>
        </p:nvSpPr>
        <p:spPr>
          <a:xfrm>
            <a:off x="737387" y="2438456"/>
            <a:ext cx="5987212" cy="3355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t>The online survey will open on Wednesday, </a:t>
            </a:r>
            <a:r>
              <a:rPr lang="en-US" sz="2400" dirty="0"/>
              <a:t>October 16</a:t>
            </a:r>
            <a:r>
              <a:rPr lang="en-US" sz="2400" baseline="30000" dirty="0"/>
              <a:t>th</a:t>
            </a:r>
            <a:r>
              <a:rPr lang="en-US" sz="2400" dirty="0"/>
              <a:t>, </a:t>
            </a:r>
            <a:r>
              <a:rPr lang="en-US" sz="2400" b="0" dirty="0"/>
              <a:t>coinciding with the opening of PEARS</a:t>
            </a:r>
          </a:p>
          <a:p>
            <a:r>
              <a:rPr lang="en-US" sz="2400" b="0" dirty="0"/>
              <a:t>You must enter a Program Activity before you can begin surveying/data entry (online only)</a:t>
            </a:r>
          </a:p>
          <a:p>
            <a:r>
              <a:rPr lang="en-US" sz="2400" b="0" dirty="0"/>
              <a:t>Data collection will end (online survey closes) on </a:t>
            </a:r>
            <a:r>
              <a:rPr lang="en-US" sz="2400" dirty="0"/>
              <a:t>August 29</a:t>
            </a:r>
            <a:r>
              <a:rPr lang="en-US" sz="2400" baseline="30000" dirty="0"/>
              <a:t>th</a:t>
            </a:r>
            <a:r>
              <a:rPr lang="en-US" sz="2400" dirty="0"/>
              <a:t> </a:t>
            </a:r>
            <a:endParaRPr lang="en-US" sz="2400" b="0" dirty="0"/>
          </a:p>
        </p:txBody>
      </p:sp>
      <p:pic>
        <p:nvPicPr>
          <p:cNvPr id="11" name="Picture 10">
            <a:extLst>
              <a:ext uri="{FF2B5EF4-FFF2-40B4-BE49-F238E27FC236}">
                <a16:creationId xmlns:a16="http://schemas.microsoft.com/office/drawing/2014/main" id="{0011959F-6606-7B83-6FE2-8A79BC40B3A9}"/>
              </a:ext>
            </a:extLst>
          </p:cNvPr>
          <p:cNvPicPr>
            <a:picLocks noChangeAspect="1"/>
          </p:cNvPicPr>
          <p:nvPr/>
        </p:nvPicPr>
        <p:blipFill>
          <a:blip r:embed="rId2"/>
          <a:stretch>
            <a:fillRect/>
          </a:stretch>
        </p:blipFill>
        <p:spPr>
          <a:xfrm>
            <a:off x="6724599" y="2063201"/>
            <a:ext cx="5001261" cy="3364402"/>
          </a:xfrm>
          <a:prstGeom prst="rect">
            <a:avLst/>
          </a:prstGeom>
        </p:spPr>
      </p:pic>
      <p:sp>
        <p:nvSpPr>
          <p:cNvPr id="6" name="Oval 5"/>
          <p:cNvSpPr/>
          <p:nvPr/>
        </p:nvSpPr>
        <p:spPr>
          <a:xfrm>
            <a:off x="8833525" y="3831773"/>
            <a:ext cx="593504" cy="5685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2236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HL_CDPH_NPI template" id="{A88077E0-8371-D14F-AF84-F56FB1A409E0}" vid="{1560E5F9-D077-DF48-B8E1-5CC05BC68212}"/>
    </a:ext>
  </a:extLst>
</a:theme>
</file>

<file path=ppt/theme/theme2.xml><?xml version="1.0" encoding="utf-8"?>
<a:theme xmlns:a="http://schemas.openxmlformats.org/drawingml/2006/main" name="1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34656826B405439EBE9B90EEBCBEBE" ma:contentTypeVersion="16" ma:contentTypeDescription="Create a new document." ma:contentTypeScope="" ma:versionID="f37ced8bb4f692fedac476ce980f8411">
  <xsd:schema xmlns:xsd="http://www.w3.org/2001/XMLSchema" xmlns:xs="http://www.w3.org/2001/XMLSchema" xmlns:p="http://schemas.microsoft.com/office/2006/metadata/properties" xmlns:ns2="4de515f2-057f-4c6c-9009-40b624203122" xmlns:ns3="aa572fdf-9ee6-45c3-8555-cedceb13baa8" targetNamespace="http://schemas.microsoft.com/office/2006/metadata/properties" ma:root="true" ma:fieldsID="40254448a0e698612d406697d4e62c6d" ns2:_="" ns3:_="">
    <xsd:import namespace="4de515f2-057f-4c6c-9009-40b624203122"/>
    <xsd:import namespace="aa572fdf-9ee6-45c3-8555-cedceb13ba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e515f2-057f-4c6c-9009-40b62420312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d3f96132-7575-4dc3-b6aa-46cada61f72b}" ma:internalName="TaxCatchAll" ma:showField="CatchAllData" ma:web="4de515f2-057f-4c6c-9009-40b62420312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a572fdf-9ee6-45c3-8555-cedceb13ba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9ba80e-4ed7-42b5-a1d2-490ece9b849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e515f2-057f-4c6c-9009-40b624203122" xsi:nil="true"/>
    <lcf76f155ced4ddcb4097134ff3c332f xmlns="aa572fdf-9ee6-45c3-8555-cedceb13baa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4B7F7D-E825-4F54-88EA-5BA1AE7A32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e515f2-057f-4c6c-9009-40b624203122"/>
    <ds:schemaRef ds:uri="aa572fdf-9ee6-45c3-8555-cedceb13ba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02E892-8934-40F9-BE9F-51F45F192E63}">
  <ds:schemaRefs>
    <ds:schemaRef ds:uri="http://schemas.microsoft.com/sharepoint/v3/contenttype/forms"/>
  </ds:schemaRefs>
</ds:datastoreItem>
</file>

<file path=customXml/itemProps3.xml><?xml version="1.0" encoding="utf-8"?>
<ds:datastoreItem xmlns:ds="http://schemas.openxmlformats.org/officeDocument/2006/customXml" ds:itemID="{A7072527-AB63-4D3C-8C47-BBD62F22CF14}">
  <ds:schemaRefs>
    <ds:schemaRef ds:uri="http://schemas.openxmlformats.org/package/2006/metadata/core-properties"/>
    <ds:schemaRef ds:uri="http://schemas.microsoft.com/office/infopath/2007/PartnerControls"/>
    <ds:schemaRef ds:uri="http://purl.org/dc/elements/1.1/"/>
    <ds:schemaRef ds:uri="4de515f2-057f-4c6c-9009-40b624203122"/>
    <ds:schemaRef ds:uri="http://purl.org/dc/terms/"/>
    <ds:schemaRef ds:uri="http://schemas.microsoft.com/office/2006/documentManagement/types"/>
    <ds:schemaRef ds:uri="http://www.w3.org/XML/1998/namespace"/>
    <ds:schemaRef ds:uri="aa572fdf-9ee6-45c3-8555-cedceb13baa8"/>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41521</TotalTime>
  <Words>1511</Words>
  <Application>Microsoft Office PowerPoint</Application>
  <PresentationFormat>Widescreen</PresentationFormat>
  <Paragraphs>241</Paragraphs>
  <Slides>30</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30</vt:i4>
      </vt:variant>
    </vt:vector>
  </HeadingPairs>
  <TitlesOfParts>
    <vt:vector size="37" baseType="lpstr">
      <vt:lpstr>Arial</vt:lpstr>
      <vt:lpstr>Calibri</vt:lpstr>
      <vt:lpstr>Calibri Light</vt:lpstr>
      <vt:lpstr>Wingdings</vt:lpstr>
      <vt:lpstr>Office Theme</vt:lpstr>
      <vt:lpstr>1_Custom Design</vt:lpstr>
      <vt:lpstr>Custom Design</vt:lpstr>
      <vt:lpstr> FFY 25  CalFresh Healthy Living Adult Survey Administration Training</vt:lpstr>
      <vt:lpstr>Access the recording &amp; slides</vt:lpstr>
      <vt:lpstr>Objectives</vt:lpstr>
      <vt:lpstr>AGENDA</vt:lpstr>
      <vt:lpstr>What is the evaluation requirement?</vt:lpstr>
      <vt:lpstr>Do I need to evaluate? Ask yourself…</vt:lpstr>
      <vt:lpstr>PowerPoint Presentation</vt:lpstr>
      <vt:lpstr>Do I need to evaluate?</vt:lpstr>
      <vt:lpstr>Evaluation Timeline</vt:lpstr>
      <vt:lpstr>Evaluation Timeline FAQs</vt:lpstr>
      <vt:lpstr>CalFresh Healthy Living Adult Survey</vt:lpstr>
      <vt:lpstr>Annual survey updates</vt:lpstr>
      <vt:lpstr>FFY 25 CFHL Adult Survey</vt:lpstr>
      <vt:lpstr>Race/Ethnicity Data Collection</vt:lpstr>
      <vt:lpstr>How to Administer</vt:lpstr>
      <vt:lpstr>Sample size requirements</vt:lpstr>
      <vt:lpstr>When to Administer</vt:lpstr>
      <vt:lpstr>What materials do I need?</vt:lpstr>
      <vt:lpstr>What languages are available?</vt:lpstr>
      <vt:lpstr>Survey Languages</vt:lpstr>
      <vt:lpstr>IMPORTANT! PEARS Program Activity IDs</vt:lpstr>
      <vt:lpstr>How to note Adult DE Eval activities in PEARS*</vt:lpstr>
      <vt:lpstr>Participant IDs</vt:lpstr>
      <vt:lpstr>3 common errors in FFY 24 surveying</vt:lpstr>
      <vt:lpstr>Let’s take a look at the survey &amp; protocol…</vt:lpstr>
      <vt:lpstr>Data Dissemination</vt:lpstr>
      <vt:lpstr>Resources</vt:lpstr>
      <vt:lpstr>Website changes</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J Osterman</dc:creator>
  <cp:lastModifiedBy>Amanda M Linares</cp:lastModifiedBy>
  <cp:revision>255</cp:revision>
  <dcterms:created xsi:type="dcterms:W3CDTF">2022-04-06T22:46:18Z</dcterms:created>
  <dcterms:modified xsi:type="dcterms:W3CDTF">2024-09-16T16:18:41Z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0x0101007E34656826B405439EBE9B90EEBCBEBE</vt:lpwstr>
  </property>
</Properties>
</file>