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7" r:id="rId5"/>
    <p:sldMasterId id="2147483682" r:id="rId6"/>
  </p:sldMasterIdLst>
  <p:notesMasterIdLst>
    <p:notesMasterId r:id="rId37"/>
  </p:notesMasterIdLst>
  <p:sldIdLst>
    <p:sldId id="451" r:id="rId7"/>
    <p:sldId id="501" r:id="rId8"/>
    <p:sldId id="553" r:id="rId9"/>
    <p:sldId id="527" r:id="rId10"/>
    <p:sldId id="556" r:id="rId11"/>
    <p:sldId id="582" r:id="rId12"/>
    <p:sldId id="592" r:id="rId13"/>
    <p:sldId id="537" r:id="rId14"/>
    <p:sldId id="583" r:id="rId15"/>
    <p:sldId id="584" r:id="rId16"/>
    <p:sldId id="585" r:id="rId17"/>
    <p:sldId id="555" r:id="rId18"/>
    <p:sldId id="600" r:id="rId19"/>
    <p:sldId id="549" r:id="rId20"/>
    <p:sldId id="551" r:id="rId21"/>
    <p:sldId id="558" r:id="rId22"/>
    <p:sldId id="525" r:id="rId23"/>
    <p:sldId id="587" r:id="rId24"/>
    <p:sldId id="593" r:id="rId25"/>
    <p:sldId id="594" r:id="rId26"/>
    <p:sldId id="601" r:id="rId27"/>
    <p:sldId id="602" r:id="rId28"/>
    <p:sldId id="603" r:id="rId29"/>
    <p:sldId id="598" r:id="rId30"/>
    <p:sldId id="572" r:id="rId31"/>
    <p:sldId id="586" r:id="rId32"/>
    <p:sldId id="589" r:id="rId33"/>
    <p:sldId id="591" r:id="rId34"/>
    <p:sldId id="576" r:id="rId35"/>
    <p:sldId id="531" r:id="rId3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F22812-F900-3E67-8B98-DD68E6F62206}" name="Miranda Renee Westfall" initials="MW" userId="S::mrwestfall@ucdavis.edu::b93b117d-d29b-4b18-a170-6904bb2a87ba" providerId="AD"/>
  <p188:author id="{2856C06D-ED2F-EF89-B7EC-7E7D689A1170}" name="Janice Kao" initials="JK" userId="S::jankao@ucdavis.edu::0c1c0f66-4494-448a-83a5-f6c1d4d9be8a" providerId="AD"/>
  <p188:author id="{F301FD92-9B02-4B2B-F73F-575530DBF69D}" name="Amanda M Linares" initials="AL" userId="S::amlinares@ucdavis.edu::baadcad8-1e51-4f82-ab68-4f4320b9f765" providerId="AD"/>
  <p188:author id="{07956CDB-A13B-856F-525D-2ADFFAD5AD5A}" name="Summer Jean Cortez" initials="SC" userId="S::sjcortez@ucdavis.edu::15bee438-bc94-41aa-8f90-87ce5bfedc31" providerId="AD"/>
  <p188:author id="{407420E0-E93E-7ED4-893F-073660A9B4A8}" name="Carolyn Dawn Rider" initials="CR" userId="S::cdkitzmann@ucdavis.edu::8c9e2da6-2e24-4746-b720-68f58bc9dd08" providerId="AD"/>
  <p188:author id="{6034CDEA-F7E5-68F2-0736-BF5E64C47FCD}" name="Summer Jean Cortez" initials="" userId="S::sjcortez@UCDAVIS.EDU::15bee438-bc94-41aa-8f90-87ce5bfedc3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M Linares" initials="AML" lastIdx="2" clrIdx="0">
    <p:extLst>
      <p:ext uri="{19B8F6BF-5375-455C-9EA6-DF929625EA0E}">
        <p15:presenceInfo xmlns:p15="http://schemas.microsoft.com/office/powerpoint/2012/main" userId="Amanda M Linar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53F"/>
    <a:srgbClr val="00944D"/>
    <a:srgbClr val="702B84"/>
    <a:srgbClr val="AF2A30"/>
    <a:srgbClr val="59CFC3"/>
    <a:srgbClr val="F8D311"/>
    <a:srgbClr val="2B388F"/>
    <a:srgbClr val="4D96BA"/>
    <a:srgbClr val="FB8654"/>
    <a:srgbClr val="2B38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725CAA-36E5-674C-9D7B-CBB2F8E023D7}" v="4" dt="2023-11-16T16:23:12.193"/>
    <p1510:client id="{0FA29EC1-5E0B-CD43-963A-718002A7C0F7}" v="1866" dt="2023-11-16T17:48:33.052"/>
    <p1510:client id="{24391B9B-9E7E-65EF-68CA-A370B3B5DC03}" v="1" dt="2023-11-15T22:07:20.373"/>
    <p1510:client id="{310106E9-C9DB-FC86-7C8C-E2634A163B89}" v="64" dt="2023-11-16T00:48:38.283"/>
    <p1510:client id="{7B1E7726-BE4F-4C6F-A122-8A361C33E565}" v="1395" vWet="1397" dt="2023-11-16T16:41:41.071"/>
    <p1510:client id="{9077B8DF-C1DD-72D3-4957-A653F1C5C310}" v="5" dt="2023-11-15T18:37:12.736"/>
    <p1510:client id="{C78F67C1-132C-2BD5-893D-0250F72C6FFB}" v="610" dt="2023-11-16T11:37:04.666"/>
    <p1510:client id="{DB468BF0-D193-97BB-FF6A-2D9B68B56FDD}" v="37" dt="2023-11-16T19:08:35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95" autoAdjust="0"/>
    <p:restoredTop sz="91606" autoAdjust="0"/>
  </p:normalViewPr>
  <p:slideViewPr>
    <p:cSldViewPr snapToGrid="0">
      <p:cViewPr varScale="1">
        <p:scale>
          <a:sx n="56" d="100"/>
          <a:sy n="56" d="100"/>
        </p:scale>
        <p:origin x="103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microsoft.com/office/2016/11/relationships/changesInfo" Target="changesInfos/changesInfo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Relationship Id="rId20" Type="http://schemas.openxmlformats.org/officeDocument/2006/relationships/slide" Target="slides/slide14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yn Dawn Rider" userId="S::cdkitzmann@ucdavis.edu::8c9e2da6-2e24-4746-b720-68f58bc9dd08" providerId="AD" clId="Web-{DFBF7961-8299-B867-38C1-2EF36C449DEA}"/>
    <pc:docChg chg="">
      <pc:chgData name="Carolyn Dawn Rider" userId="S::cdkitzmann@ucdavis.edu::8c9e2da6-2e24-4746-b720-68f58bc9dd08" providerId="AD" clId="Web-{DFBF7961-8299-B867-38C1-2EF36C449DEA}" dt="2023-11-09T21:44:53.707" v="0"/>
      <pc:docMkLst>
        <pc:docMk/>
      </pc:docMkLst>
      <pc:sldChg chg="modCm">
        <pc:chgData name="Carolyn Dawn Rider" userId="S::cdkitzmann@ucdavis.edu::8c9e2da6-2e24-4746-b720-68f58bc9dd08" providerId="AD" clId="Web-{DFBF7961-8299-B867-38C1-2EF36C449DEA}" dt="2023-11-09T21:44:53.707" v="0"/>
        <pc:sldMkLst>
          <pc:docMk/>
          <pc:sldMk cId="41751952" sldId="49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arolyn Dawn Rider" userId="S::cdkitzmann@ucdavis.edu::8c9e2da6-2e24-4746-b720-68f58bc9dd08" providerId="AD" clId="Web-{DFBF7961-8299-B867-38C1-2EF36C449DEA}" dt="2023-11-09T21:44:53.707" v="0"/>
              <pc2:cmMkLst xmlns:pc2="http://schemas.microsoft.com/office/powerpoint/2019/9/main/command">
                <pc:docMk/>
                <pc:sldMk cId="41751952" sldId="495"/>
                <pc2:cmMk id="{67FB3F11-0C60-2046-B590-2A58FC600ECC}"/>
              </pc2:cmMkLst>
              <pc226:cmRplyChg chg="add">
                <pc226:chgData name="Carolyn Dawn Rider" userId="S::cdkitzmann@ucdavis.edu::8c9e2da6-2e24-4746-b720-68f58bc9dd08" providerId="AD" clId="Web-{DFBF7961-8299-B867-38C1-2EF36C449DEA}" dt="2023-11-09T21:44:53.707" v="0"/>
                <pc2:cmRplyMkLst xmlns:pc2="http://schemas.microsoft.com/office/powerpoint/2019/9/main/command">
                  <pc:docMk/>
                  <pc:sldMk cId="41751952" sldId="495"/>
                  <pc2:cmMk id="{67FB3F11-0C60-2046-B590-2A58FC600ECC}"/>
                  <pc2:cmRplyMk id="{18D016A0-EF10-457F-BB1E-9340C0CDE67B}"/>
                </pc2:cmRplyMkLst>
              </pc226:cmRplyChg>
            </pc226:cmChg>
          </p:ext>
        </pc:extLst>
      </pc:sldChg>
    </pc:docChg>
  </pc:docChgLst>
  <pc:docChgLst>
    <pc:chgData name="Carolyn Dawn Rider" userId="S::cdkitzmann@ucdavis.edu::8c9e2da6-2e24-4746-b720-68f58bc9dd08" providerId="AD" clId="Web-{47C9CF27-F2A0-612B-AB7F-D6347A22B551}"/>
    <pc:docChg chg="">
      <pc:chgData name="Carolyn Dawn Rider" userId="S::cdkitzmann@ucdavis.edu::8c9e2da6-2e24-4746-b720-68f58bc9dd08" providerId="AD" clId="Web-{47C9CF27-F2A0-612B-AB7F-D6347A22B551}" dt="2023-11-13T22:18:05.322" v="0"/>
      <pc:docMkLst>
        <pc:docMk/>
      </pc:docMkLst>
      <pc:sldChg chg="modCm">
        <pc:chgData name="Carolyn Dawn Rider" userId="S::cdkitzmann@ucdavis.edu::8c9e2da6-2e24-4746-b720-68f58bc9dd08" providerId="AD" clId="Web-{47C9CF27-F2A0-612B-AB7F-D6347A22B551}" dt="2023-11-13T22:18:05.322" v="0"/>
        <pc:sldMkLst>
          <pc:docMk/>
          <pc:sldMk cId="3172690264" sldId="4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arolyn Dawn Rider" userId="S::cdkitzmann@ucdavis.edu::8c9e2da6-2e24-4746-b720-68f58bc9dd08" providerId="AD" clId="Web-{47C9CF27-F2A0-612B-AB7F-D6347A22B551}" dt="2023-11-13T22:18:05.322" v="0"/>
              <pc2:cmMkLst xmlns:pc2="http://schemas.microsoft.com/office/powerpoint/2019/9/main/command">
                <pc:docMk/>
                <pc:sldMk cId="3172690264" sldId="479"/>
                <pc2:cmMk id="{4B428C6B-7491-497D-A5D6-C823078F6680}"/>
              </pc2:cmMkLst>
              <pc226:cmRplyChg chg="mod modRxn">
                <pc226:chgData name="Carolyn Dawn Rider" userId="S::cdkitzmann@ucdavis.edu::8c9e2da6-2e24-4746-b720-68f58bc9dd08" providerId="AD" clId="Web-{47C9CF27-F2A0-612B-AB7F-D6347A22B551}" dt="2023-11-13T22:18:05.322" v="0"/>
                <pc2:cmRplyMkLst xmlns:pc2="http://schemas.microsoft.com/office/powerpoint/2019/9/main/command">
                  <pc:docMk/>
                  <pc:sldMk cId="3172690264" sldId="479"/>
                  <pc2:cmMk id="{4B428C6B-7491-497D-A5D6-C823078F6680}"/>
                  <pc2:cmRplyMk id="{F6EA9395-8287-3A4E-BCF9-DC196EA8DE96}"/>
                </pc2:cmRplyMkLst>
              </pc226:cmRplyChg>
            </pc226:cmChg>
          </p:ext>
        </pc:extLst>
      </pc:sldChg>
    </pc:docChg>
  </pc:docChgLst>
  <pc:docChgLst>
    <pc:chgData name="Miranda Renee Westfall" userId="S::mrwestfall@ucdavis.edu::b93b117d-d29b-4b18-a170-6904bb2a87ba" providerId="AD" clId="Web-{6D969470-A68C-2D49-5A4F-957B88AD4561}"/>
    <pc:docChg chg="addSld delSld modSld">
      <pc:chgData name="Miranda Renee Westfall" userId="S::mrwestfall@ucdavis.edu::b93b117d-d29b-4b18-a170-6904bb2a87ba" providerId="AD" clId="Web-{6D969470-A68C-2D49-5A4F-957B88AD4561}" dt="2023-11-09T23:23:08.539" v="55"/>
      <pc:docMkLst>
        <pc:docMk/>
      </pc:docMkLst>
      <pc:sldChg chg="addCm">
        <pc:chgData name="Miranda Renee Westfall" userId="S::mrwestfall@ucdavis.edu::b93b117d-d29b-4b18-a170-6904bb2a87ba" providerId="AD" clId="Web-{6D969470-A68C-2D49-5A4F-957B88AD4561}" dt="2023-11-09T23:23:08.539" v="55"/>
        <pc:sldMkLst>
          <pc:docMk/>
          <pc:sldMk cId="1719681948" sldId="43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enee Westfall" userId="S::mrwestfall@ucdavis.edu::b93b117d-d29b-4b18-a170-6904bb2a87ba" providerId="AD" clId="Web-{6D969470-A68C-2D49-5A4F-957B88AD4561}" dt="2023-11-09T23:23:08.539" v="55"/>
              <pc2:cmMkLst xmlns:pc2="http://schemas.microsoft.com/office/powerpoint/2019/9/main/command">
                <pc:docMk/>
                <pc:sldMk cId="1719681948" sldId="439"/>
                <pc2:cmMk id="{07283708-1778-4E3B-B462-DFF07032332A}"/>
              </pc2:cmMkLst>
            </pc226:cmChg>
          </p:ext>
        </pc:extLst>
      </pc:sldChg>
      <pc:sldChg chg="modSp">
        <pc:chgData name="Miranda Renee Westfall" userId="S::mrwestfall@ucdavis.edu::b93b117d-d29b-4b18-a170-6904bb2a87ba" providerId="AD" clId="Web-{6D969470-A68C-2D49-5A4F-957B88AD4561}" dt="2023-11-09T23:06:38.030" v="41" actId="20577"/>
        <pc:sldMkLst>
          <pc:docMk/>
          <pc:sldMk cId="3433561508" sldId="455"/>
        </pc:sldMkLst>
        <pc:spChg chg="mod">
          <ac:chgData name="Miranda Renee Westfall" userId="S::mrwestfall@ucdavis.edu::b93b117d-d29b-4b18-a170-6904bb2a87ba" providerId="AD" clId="Web-{6D969470-A68C-2D49-5A4F-957B88AD4561}" dt="2023-11-09T23:06:38.030" v="41" actId="20577"/>
          <ac:spMkLst>
            <pc:docMk/>
            <pc:sldMk cId="3433561508" sldId="455"/>
            <ac:spMk id="2" creationId="{00000000-0000-0000-0000-000000000000}"/>
          </ac:spMkLst>
        </pc:spChg>
      </pc:sldChg>
      <pc:sldChg chg="modSp">
        <pc:chgData name="Miranda Renee Westfall" userId="S::mrwestfall@ucdavis.edu::b93b117d-d29b-4b18-a170-6904bb2a87ba" providerId="AD" clId="Web-{6D969470-A68C-2D49-5A4F-957B88AD4561}" dt="2023-11-09T23:02:53.607" v="27" actId="20577"/>
        <pc:sldMkLst>
          <pc:docMk/>
          <pc:sldMk cId="4022281901" sldId="467"/>
        </pc:sldMkLst>
        <pc:spChg chg="mod">
          <ac:chgData name="Miranda Renee Westfall" userId="S::mrwestfall@ucdavis.edu::b93b117d-d29b-4b18-a170-6904bb2a87ba" providerId="AD" clId="Web-{6D969470-A68C-2D49-5A4F-957B88AD4561}" dt="2023-11-09T23:02:53.607" v="27" actId="20577"/>
          <ac:spMkLst>
            <pc:docMk/>
            <pc:sldMk cId="4022281901" sldId="467"/>
            <ac:spMk id="3" creationId="{A3E37582-AF47-6736-78FE-59BA881DCC46}"/>
          </ac:spMkLst>
        </pc:spChg>
      </pc:sldChg>
      <pc:sldChg chg="modSp modCm">
        <pc:chgData name="Miranda Renee Westfall" userId="S::mrwestfall@ucdavis.edu::b93b117d-d29b-4b18-a170-6904bb2a87ba" providerId="AD" clId="Web-{6D969470-A68C-2D49-5A4F-957B88AD4561}" dt="2023-11-09T23:04:04.019" v="39" actId="20577"/>
        <pc:sldMkLst>
          <pc:docMk/>
          <pc:sldMk cId="1566845185" sldId="468"/>
        </pc:sldMkLst>
        <pc:spChg chg="mod">
          <ac:chgData name="Miranda Renee Westfall" userId="S::mrwestfall@ucdavis.edu::b93b117d-d29b-4b18-a170-6904bb2a87ba" providerId="AD" clId="Web-{6D969470-A68C-2D49-5A4F-957B88AD4561}" dt="2023-11-09T23:04:04.019" v="39" actId="20577"/>
          <ac:spMkLst>
            <pc:docMk/>
            <pc:sldMk cId="1566845185" sldId="468"/>
            <ac:spMk id="3" creationId="{71400995-4EB9-99F3-2024-708B3C77EF3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iranda Renee Westfall" userId="S::mrwestfall@ucdavis.edu::b93b117d-d29b-4b18-a170-6904bb2a87ba" providerId="AD" clId="Web-{6D969470-A68C-2D49-5A4F-957B88AD4561}" dt="2023-11-09T23:04:04.019" v="39" actId="20577"/>
              <pc2:cmMkLst xmlns:pc2="http://schemas.microsoft.com/office/powerpoint/2019/9/main/command">
                <pc:docMk/>
                <pc:sldMk cId="1566845185" sldId="468"/>
                <pc2:cmMk id="{34A275FF-37A3-490C-B7CA-9440F7759D4A}"/>
              </pc2:cmMkLst>
              <pc226:cmRplyChg chg="add">
                <pc226:chgData name="Miranda Renee Westfall" userId="S::mrwestfall@ucdavis.edu::b93b117d-d29b-4b18-a170-6904bb2a87ba" providerId="AD" clId="Web-{6D969470-A68C-2D49-5A4F-957B88AD4561}" dt="2023-11-09T23:03:54.440" v="28"/>
                <pc2:cmRplyMkLst xmlns:pc2="http://schemas.microsoft.com/office/powerpoint/2019/9/main/command">
                  <pc:docMk/>
                  <pc:sldMk cId="1566845185" sldId="468"/>
                  <pc2:cmMk id="{34A275FF-37A3-490C-B7CA-9440F7759D4A}"/>
                  <pc2:cmRplyMk id="{EF2C3524-928F-45B1-AAF6-5298C4AD6739}"/>
                </pc2:cmRplyMkLst>
              </pc226:cmRplyChg>
            </pc226:cmChg>
          </p:ext>
        </pc:extLst>
      </pc:sldChg>
      <pc:sldChg chg="addCm">
        <pc:chgData name="Miranda Renee Westfall" userId="S::mrwestfall@ucdavis.edu::b93b117d-d29b-4b18-a170-6904bb2a87ba" providerId="AD" clId="Web-{6D969470-A68C-2D49-5A4F-957B88AD4561}" dt="2023-11-09T23:11:29.020" v="42"/>
        <pc:sldMkLst>
          <pc:docMk/>
          <pc:sldMk cId="988436501" sldId="4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enee Westfall" userId="S::mrwestfall@ucdavis.edu::b93b117d-d29b-4b18-a170-6904bb2a87ba" providerId="AD" clId="Web-{6D969470-A68C-2D49-5A4F-957B88AD4561}" dt="2023-11-09T23:11:29.020" v="42"/>
              <pc2:cmMkLst xmlns:pc2="http://schemas.microsoft.com/office/powerpoint/2019/9/main/command">
                <pc:docMk/>
                <pc:sldMk cId="988436501" sldId="471"/>
                <pc2:cmMk id="{7F93D3B4-8362-46C7-8DC4-B3EEBE660AE6}"/>
              </pc2:cmMkLst>
            </pc226:cmChg>
          </p:ext>
        </pc:extLst>
      </pc:sldChg>
      <pc:sldChg chg="addCm modNotes">
        <pc:chgData name="Miranda Renee Westfall" userId="S::mrwestfall@ucdavis.edu::b93b117d-d29b-4b18-a170-6904bb2a87ba" providerId="AD" clId="Web-{6D969470-A68C-2D49-5A4F-957B88AD4561}" dt="2023-11-09T23:18:20.972" v="52"/>
        <pc:sldMkLst>
          <pc:docMk/>
          <pc:sldMk cId="2159966725" sldId="48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enee Westfall" userId="S::mrwestfall@ucdavis.edu::b93b117d-d29b-4b18-a170-6904bb2a87ba" providerId="AD" clId="Web-{6D969470-A68C-2D49-5A4F-957B88AD4561}" dt="2023-11-09T23:18:20.300" v="51"/>
              <pc2:cmMkLst xmlns:pc2="http://schemas.microsoft.com/office/powerpoint/2019/9/main/command">
                <pc:docMk/>
                <pc:sldMk cId="2159966725" sldId="484"/>
                <pc2:cmMk id="{68C6784D-81D7-4041-9763-2CAED93E0D7D}"/>
              </pc2:cmMkLst>
            </pc226:cmChg>
          </p:ext>
        </pc:extLst>
      </pc:sldChg>
      <pc:sldChg chg="addCm">
        <pc:chgData name="Miranda Renee Westfall" userId="S::mrwestfall@ucdavis.edu::b93b117d-d29b-4b18-a170-6904bb2a87ba" providerId="AD" clId="Web-{6D969470-A68C-2D49-5A4F-957B88AD4561}" dt="2023-11-09T23:20:23.824" v="54"/>
        <pc:sldMkLst>
          <pc:docMk/>
          <pc:sldMk cId="1167729179" sldId="4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enee Westfall" userId="S::mrwestfall@ucdavis.edu::b93b117d-d29b-4b18-a170-6904bb2a87ba" providerId="AD" clId="Web-{6D969470-A68C-2D49-5A4F-957B88AD4561}" dt="2023-11-09T23:20:23.824" v="54"/>
              <pc2:cmMkLst xmlns:pc2="http://schemas.microsoft.com/office/powerpoint/2019/9/main/command">
                <pc:docMk/>
                <pc:sldMk cId="1167729179" sldId="485"/>
                <pc2:cmMk id="{F6D1220B-EA17-4163-84A9-587B97335543}"/>
              </pc2:cmMkLst>
            </pc226:cmChg>
            <pc226:cmChg xmlns:pc226="http://schemas.microsoft.com/office/powerpoint/2022/06/main/command" chg="add">
              <pc226:chgData name="Miranda Renee Westfall" userId="S::mrwestfall@ucdavis.edu::b93b117d-d29b-4b18-a170-6904bb2a87ba" providerId="AD" clId="Web-{6D969470-A68C-2D49-5A4F-957B88AD4561}" dt="2023-11-09T23:19:16.194" v="53"/>
              <pc2:cmMkLst xmlns:pc2="http://schemas.microsoft.com/office/powerpoint/2019/9/main/command">
                <pc:docMk/>
                <pc:sldMk cId="1167729179" sldId="485"/>
                <pc2:cmMk id="{6A47F0E3-411B-4074-8C1C-2563ABA7973F}"/>
              </pc2:cmMkLst>
            </pc226:cmChg>
          </p:ext>
        </pc:extLst>
      </pc:sldChg>
      <pc:sldChg chg="addCm">
        <pc:chgData name="Miranda Renee Westfall" userId="S::mrwestfall@ucdavis.edu::b93b117d-d29b-4b18-a170-6904bb2a87ba" providerId="AD" clId="Web-{6D969470-A68C-2D49-5A4F-957B88AD4561}" dt="2023-11-09T22:01:00.363" v="0"/>
        <pc:sldMkLst>
          <pc:docMk/>
          <pc:sldMk cId="2381917185" sldId="4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enee Westfall" userId="S::mrwestfall@ucdavis.edu::b93b117d-d29b-4b18-a170-6904bb2a87ba" providerId="AD" clId="Web-{6D969470-A68C-2D49-5A4F-957B88AD4561}" dt="2023-11-09T22:01:00.363" v="0"/>
              <pc2:cmMkLst xmlns:pc2="http://schemas.microsoft.com/office/powerpoint/2019/9/main/command">
                <pc:docMk/>
                <pc:sldMk cId="2381917185" sldId="487"/>
                <pc2:cmMk id="{D7E10D4F-4C87-4FB7-A348-57DCC2138250}"/>
              </pc2:cmMkLst>
            </pc226:cmChg>
          </p:ext>
        </pc:extLst>
      </pc:sldChg>
      <pc:sldChg chg="new del">
        <pc:chgData name="Miranda Renee Westfall" userId="S::mrwestfall@ucdavis.edu::b93b117d-d29b-4b18-a170-6904bb2a87ba" providerId="AD" clId="Web-{6D969470-A68C-2D49-5A4F-957B88AD4561}" dt="2023-11-09T23:01:23.554" v="2"/>
        <pc:sldMkLst>
          <pc:docMk/>
          <pc:sldMk cId="2660649797" sldId="504"/>
        </pc:sldMkLst>
      </pc:sldChg>
      <pc:sldChg chg="modSp new">
        <pc:chgData name="Miranda Renee Westfall" userId="S::mrwestfall@ucdavis.edu::b93b117d-d29b-4b18-a170-6904bb2a87ba" providerId="AD" clId="Web-{6D969470-A68C-2D49-5A4F-957B88AD4561}" dt="2023-11-09T23:01:39.711" v="24" actId="20577"/>
        <pc:sldMkLst>
          <pc:docMk/>
          <pc:sldMk cId="2857865603" sldId="504"/>
        </pc:sldMkLst>
        <pc:spChg chg="mod">
          <ac:chgData name="Miranda Renee Westfall" userId="S::mrwestfall@ucdavis.edu::b93b117d-d29b-4b18-a170-6904bb2a87ba" providerId="AD" clId="Web-{6D969470-A68C-2D49-5A4F-957B88AD4561}" dt="2023-11-09T23:01:39.711" v="24" actId="20577"/>
          <ac:spMkLst>
            <pc:docMk/>
            <pc:sldMk cId="2857865603" sldId="504"/>
            <ac:spMk id="2" creationId="{EE8231EA-409A-CFDE-6953-8075E0E15871}"/>
          </ac:spMkLst>
        </pc:spChg>
      </pc:sldChg>
    </pc:docChg>
  </pc:docChgLst>
  <pc:docChgLst>
    <pc:chgData name="Amanda M Linares" userId="S::amlinares@ucdavis.edu::baadcad8-1e51-4f82-ab68-4f4320b9f765" providerId="AD" clId="Web-{217B1B78-B8B0-CEB1-64E8-A6D19CB3E53A}"/>
    <pc:docChg chg="modSld">
      <pc:chgData name="Amanda M Linares" userId="S::amlinares@ucdavis.edu::baadcad8-1e51-4f82-ab68-4f4320b9f765" providerId="AD" clId="Web-{217B1B78-B8B0-CEB1-64E8-A6D19CB3E53A}" dt="2023-10-26T19:46:56.680" v="12" actId="20577"/>
      <pc:docMkLst>
        <pc:docMk/>
      </pc:docMkLst>
      <pc:sldChg chg="modSp">
        <pc:chgData name="Amanda M Linares" userId="S::amlinares@ucdavis.edu::baadcad8-1e51-4f82-ab68-4f4320b9f765" providerId="AD" clId="Web-{217B1B78-B8B0-CEB1-64E8-A6D19CB3E53A}" dt="2023-10-26T19:46:56.680" v="12" actId="20577"/>
        <pc:sldMkLst>
          <pc:docMk/>
          <pc:sldMk cId="2076604429" sldId="451"/>
        </pc:sldMkLst>
        <pc:spChg chg="mod">
          <ac:chgData name="Amanda M Linares" userId="S::amlinares@ucdavis.edu::baadcad8-1e51-4f82-ab68-4f4320b9f765" providerId="AD" clId="Web-{217B1B78-B8B0-CEB1-64E8-A6D19CB3E53A}" dt="2023-10-26T19:46:56.680" v="12" actId="20577"/>
          <ac:spMkLst>
            <pc:docMk/>
            <pc:sldMk cId="2076604429" sldId="451"/>
            <ac:spMk id="2" creationId="{00000000-0000-0000-0000-000000000000}"/>
          </ac:spMkLst>
        </pc:spChg>
      </pc:sldChg>
    </pc:docChg>
  </pc:docChgLst>
  <pc:docChgLst>
    <pc:chgData name="Carolyn Dawn Rider" userId="8c9e2da6-2e24-4746-b720-68f58bc9dd08" providerId="ADAL" clId="{7B1E7726-BE4F-4C6F-A122-8A361C33E565}"/>
    <pc:docChg chg="undo redo custSel addSld delSld modSld sldOrd modNotesMaster">
      <pc:chgData name="Carolyn Dawn Rider" userId="8c9e2da6-2e24-4746-b720-68f58bc9dd08" providerId="ADAL" clId="{7B1E7726-BE4F-4C6F-A122-8A361C33E565}" dt="2023-11-16T16:40:45.149" v="37665"/>
      <pc:docMkLst>
        <pc:docMk/>
      </pc:docMkLst>
      <pc:sldChg chg="modSp mod">
        <pc:chgData name="Carolyn Dawn Rider" userId="8c9e2da6-2e24-4746-b720-68f58bc9dd08" providerId="ADAL" clId="{7B1E7726-BE4F-4C6F-A122-8A361C33E565}" dt="2023-10-30T23:19:31.097" v="75" actId="27636"/>
        <pc:sldMkLst>
          <pc:docMk/>
          <pc:sldMk cId="688708054" sldId="408"/>
        </pc:sldMkLst>
        <pc:spChg chg="mod">
          <ac:chgData name="Carolyn Dawn Rider" userId="8c9e2da6-2e24-4746-b720-68f58bc9dd08" providerId="ADAL" clId="{7B1E7726-BE4F-4C6F-A122-8A361C33E565}" dt="2023-10-30T23:19:31.097" v="75" actId="27636"/>
          <ac:spMkLst>
            <pc:docMk/>
            <pc:sldMk cId="688708054" sldId="408"/>
            <ac:spMk id="3" creationId="{00000000-0000-0000-0000-000000000000}"/>
          </ac:spMkLst>
        </pc:spChg>
      </pc:sldChg>
      <pc:sldChg chg="modSp">
        <pc:chgData name="Carolyn Dawn Rider" userId="8c9e2da6-2e24-4746-b720-68f58bc9dd08" providerId="ADAL" clId="{7B1E7726-BE4F-4C6F-A122-8A361C33E565}" dt="2023-11-06T23:37:05.694" v="32641" actId="1076"/>
        <pc:sldMkLst>
          <pc:docMk/>
          <pc:sldMk cId="2478034769" sldId="441"/>
        </pc:sldMkLst>
        <pc:picChg chg="mod">
          <ac:chgData name="Carolyn Dawn Rider" userId="8c9e2da6-2e24-4746-b720-68f58bc9dd08" providerId="ADAL" clId="{7B1E7726-BE4F-4C6F-A122-8A361C33E565}" dt="2023-11-06T23:37:05.694" v="32641" actId="1076"/>
          <ac:picMkLst>
            <pc:docMk/>
            <pc:sldMk cId="2478034769" sldId="441"/>
            <ac:picMk id="5" creationId="{00000000-0000-0000-0000-000000000000}"/>
          </ac:picMkLst>
        </pc:picChg>
      </pc:sldChg>
      <pc:sldChg chg="addSp modSp del mod addCm chgLayout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3416965268" sldId="453"/>
        </pc:sldMkLst>
        <pc:spChg chg="mod ord">
          <ac:chgData name="Carolyn Dawn Rider" userId="8c9e2da6-2e24-4746-b720-68f58bc9dd08" providerId="ADAL" clId="{7B1E7726-BE4F-4C6F-A122-8A361C33E565}" dt="2023-10-30T23:18:58.355" v="71" actId="1076"/>
          <ac:spMkLst>
            <pc:docMk/>
            <pc:sldMk cId="3416965268" sldId="453"/>
            <ac:spMk id="2" creationId="{00000000-0000-0000-0000-000000000000}"/>
          </ac:spMkLst>
        </pc:spChg>
        <pc:spChg chg="add mod ord">
          <ac:chgData name="Carolyn Dawn Rider" userId="8c9e2da6-2e24-4746-b720-68f58bc9dd08" providerId="ADAL" clId="{7B1E7726-BE4F-4C6F-A122-8A361C33E565}" dt="2023-10-31T00:37:13.555" v="2178" actId="255"/>
          <ac:spMkLst>
            <pc:docMk/>
            <pc:sldMk cId="3416965268" sldId="453"/>
            <ac:spMk id="3" creationId="{001FD1AF-53DD-AC07-EC94-FACC9C2BC64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yn Dawn Rider" userId="8c9e2da6-2e24-4746-b720-68f58bc9dd08" providerId="ADAL" clId="{7B1E7726-BE4F-4C6F-A122-8A361C33E565}" dt="2023-10-30T23:23:49.807" v="79"/>
              <pc2:cmMkLst xmlns:pc2="http://schemas.microsoft.com/office/powerpoint/2019/9/main/command">
                <pc:docMk/>
                <pc:sldMk cId="3416965268" sldId="453"/>
                <pc2:cmMk id="{76B62A42-0CD7-4D06-BB77-8431B59E7F09}"/>
              </pc2:cmMkLst>
            </pc226:cmChg>
          </p:ext>
        </pc:extLst>
      </pc:sldChg>
      <pc:sldChg chg="modSp add mod modCm modNotes modNotesTx">
        <pc:chgData name="Carolyn Dawn Rider" userId="8c9e2da6-2e24-4746-b720-68f58bc9dd08" providerId="ADAL" clId="{7B1E7726-BE4F-4C6F-A122-8A361C33E565}" dt="2023-11-13T23:30:24.550" v="35469" actId="6549"/>
        <pc:sldMkLst>
          <pc:docMk/>
          <pc:sldMk cId="4274237600" sldId="453"/>
        </pc:sldMkLst>
        <pc:spChg chg="mod">
          <ac:chgData name="Carolyn Dawn Rider" userId="8c9e2da6-2e24-4746-b720-68f58bc9dd08" providerId="ADAL" clId="{7B1E7726-BE4F-4C6F-A122-8A361C33E565}" dt="2023-11-07T16:42:23.030" v="33167" actId="20577"/>
          <ac:spMkLst>
            <pc:docMk/>
            <pc:sldMk cId="4274237600" sldId="453"/>
            <ac:spMk id="3" creationId="{001FD1AF-53DD-AC07-EC94-FACC9C2BC64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arolyn Dawn Rider" userId="8c9e2da6-2e24-4746-b720-68f58bc9dd08" providerId="ADAL" clId="{7B1E7726-BE4F-4C6F-A122-8A361C33E565}" dt="2023-11-02T16:29:21.953" v="9207"/>
              <pc2:cmMkLst xmlns:pc2="http://schemas.microsoft.com/office/powerpoint/2019/9/main/command">
                <pc:docMk/>
                <pc:sldMk cId="4274237600" sldId="453"/>
                <pc2:cmMk id="{83713994-3C53-4309-8346-45666B8C5A31}"/>
              </pc2:cmMkLst>
            </pc226:cmChg>
          </p:ext>
        </pc:extLst>
      </pc:sldChg>
      <pc:sldChg chg="modSp add mod modNotesTx">
        <pc:chgData name="Carolyn Dawn Rider" userId="8c9e2da6-2e24-4746-b720-68f58bc9dd08" providerId="ADAL" clId="{7B1E7726-BE4F-4C6F-A122-8A361C33E565}" dt="2023-11-13T19:33:46.736" v="34266" actId="20577"/>
        <pc:sldMkLst>
          <pc:docMk/>
          <pc:sldMk cId="102941938" sldId="454"/>
        </pc:sldMkLst>
        <pc:picChg chg="mod">
          <ac:chgData name="Carolyn Dawn Rider" userId="8c9e2da6-2e24-4746-b720-68f58bc9dd08" providerId="ADAL" clId="{7B1E7726-BE4F-4C6F-A122-8A361C33E565}" dt="2023-11-02T16:06:22.532" v="9172" actId="962"/>
          <ac:picMkLst>
            <pc:docMk/>
            <pc:sldMk cId="102941938" sldId="454"/>
            <ac:picMk id="7" creationId="{BA840ACF-31BB-8ED1-4C98-4690C0984296}"/>
          </ac:picMkLst>
        </pc:picChg>
      </pc:sldChg>
      <pc:sldChg chg="addSp delSp modSp new del mod ord modClrScheme chgLayout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1650868126" sldId="454"/>
        </pc:sldMkLst>
        <pc:spChg chg="mod ord">
          <ac:chgData name="Carolyn Dawn Rider" userId="8c9e2da6-2e24-4746-b720-68f58bc9dd08" providerId="ADAL" clId="{7B1E7726-BE4F-4C6F-A122-8A361C33E565}" dt="2023-10-30T23:24:46.100" v="95" actId="700"/>
          <ac:spMkLst>
            <pc:docMk/>
            <pc:sldMk cId="1650868126" sldId="454"/>
            <ac:spMk id="2" creationId="{BBE2FF56-91A4-5759-E2A2-F6D489F99656}"/>
          </ac:spMkLst>
        </pc:spChg>
        <pc:spChg chg="add del mod ord">
          <ac:chgData name="Carolyn Dawn Rider" userId="8c9e2da6-2e24-4746-b720-68f58bc9dd08" providerId="ADAL" clId="{7B1E7726-BE4F-4C6F-A122-8A361C33E565}" dt="2023-10-30T23:27:02.907" v="96" actId="22"/>
          <ac:spMkLst>
            <pc:docMk/>
            <pc:sldMk cId="1650868126" sldId="454"/>
            <ac:spMk id="3" creationId="{219D031C-5062-C1D0-662E-9A0996C466B4}"/>
          </ac:spMkLst>
        </pc:spChg>
        <pc:spChg chg="add del mod ord">
          <ac:chgData name="Carolyn Dawn Rider" userId="8c9e2da6-2e24-4746-b720-68f58bc9dd08" providerId="ADAL" clId="{7B1E7726-BE4F-4C6F-A122-8A361C33E565}" dt="2023-10-30T23:24:46.100" v="95" actId="700"/>
          <ac:spMkLst>
            <pc:docMk/>
            <pc:sldMk cId="1650868126" sldId="454"/>
            <ac:spMk id="4" creationId="{A0F90A9B-46C0-0DFA-7675-8D42461250A3}"/>
          </ac:spMkLst>
        </pc:spChg>
        <pc:spChg chg="add del mod ord">
          <ac:chgData name="Carolyn Dawn Rider" userId="8c9e2da6-2e24-4746-b720-68f58bc9dd08" providerId="ADAL" clId="{7B1E7726-BE4F-4C6F-A122-8A361C33E565}" dt="2023-10-30T23:24:46.100" v="95" actId="700"/>
          <ac:spMkLst>
            <pc:docMk/>
            <pc:sldMk cId="1650868126" sldId="454"/>
            <ac:spMk id="5" creationId="{BEE3CE71-6A39-2B73-9055-10606531D09A}"/>
          </ac:spMkLst>
        </pc:spChg>
        <pc:spChg chg="add mod ord">
          <ac:chgData name="Carolyn Dawn Rider" userId="8c9e2da6-2e24-4746-b720-68f58bc9dd08" providerId="ADAL" clId="{7B1E7726-BE4F-4C6F-A122-8A361C33E565}" dt="2023-11-01T16:49:48.483" v="2654" actId="13244"/>
          <ac:spMkLst>
            <pc:docMk/>
            <pc:sldMk cId="1650868126" sldId="454"/>
            <ac:spMk id="8" creationId="{DC5556EE-2819-53ED-D0FE-8700571E94FA}"/>
          </ac:spMkLst>
        </pc:spChg>
        <pc:spChg chg="add mod">
          <ac:chgData name="Carolyn Dawn Rider" userId="8c9e2da6-2e24-4746-b720-68f58bc9dd08" providerId="ADAL" clId="{7B1E7726-BE4F-4C6F-A122-8A361C33E565}" dt="2023-10-30T23:29:48.008" v="263" actId="122"/>
          <ac:spMkLst>
            <pc:docMk/>
            <pc:sldMk cId="1650868126" sldId="454"/>
            <ac:spMk id="9" creationId="{0C0D312D-4356-81EC-AAC6-6A790B55D9F2}"/>
          </ac:spMkLst>
        </pc:spChg>
        <pc:picChg chg="add mod ord">
          <ac:chgData name="Carolyn Dawn Rider" userId="8c9e2da6-2e24-4746-b720-68f58bc9dd08" providerId="ADAL" clId="{7B1E7726-BE4F-4C6F-A122-8A361C33E565}" dt="2023-11-01T16:51:04.275" v="2655" actId="962"/>
          <ac:picMkLst>
            <pc:docMk/>
            <pc:sldMk cId="1650868126" sldId="454"/>
            <ac:picMk id="7" creationId="{BA840ACF-31BB-8ED1-4C98-4690C0984296}"/>
          </ac:picMkLst>
        </pc:picChg>
      </pc:sldChg>
      <pc:sldChg chg="addSp delSp modSp add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694345431" sldId="455"/>
        </pc:sldMkLst>
        <pc:spChg chg="mod ord">
          <ac:chgData name="Carolyn Dawn Rider" userId="8c9e2da6-2e24-4746-b720-68f58bc9dd08" providerId="ADAL" clId="{7B1E7726-BE4F-4C6F-A122-8A361C33E565}" dt="2023-11-01T16:33:08.910" v="2263"/>
          <ac:spMkLst>
            <pc:docMk/>
            <pc:sldMk cId="694345431" sldId="455"/>
            <ac:spMk id="2" creationId="{00000000-0000-0000-0000-000000000000}"/>
          </ac:spMkLst>
        </pc:spChg>
        <pc:spChg chg="del mod">
          <ac:chgData name="Carolyn Dawn Rider" userId="8c9e2da6-2e24-4746-b720-68f58bc9dd08" providerId="ADAL" clId="{7B1E7726-BE4F-4C6F-A122-8A361C33E565}" dt="2023-10-30T23:47:33.225" v="626" actId="478"/>
          <ac:spMkLst>
            <pc:docMk/>
            <pc:sldMk cId="694345431" sldId="455"/>
            <ac:spMk id="3" creationId="{001FD1AF-53DD-AC07-EC94-FACC9C2BC64C}"/>
          </ac:spMkLst>
        </pc:spChg>
        <pc:spChg chg="add mod ord">
          <ac:chgData name="Carolyn Dawn Rider" userId="8c9e2da6-2e24-4746-b720-68f58bc9dd08" providerId="ADAL" clId="{7B1E7726-BE4F-4C6F-A122-8A361C33E565}" dt="2023-11-01T16:33:25.765" v="2268"/>
          <ac:spMkLst>
            <pc:docMk/>
            <pc:sldMk cId="694345431" sldId="455"/>
            <ac:spMk id="3" creationId="{27885A22-4C47-3FE1-1F95-B3701B1D0F05}"/>
          </ac:spMkLst>
        </pc:spChg>
        <pc:spChg chg="add del mod">
          <ac:chgData name="Carolyn Dawn Rider" userId="8c9e2da6-2e24-4746-b720-68f58bc9dd08" providerId="ADAL" clId="{7B1E7726-BE4F-4C6F-A122-8A361C33E565}" dt="2023-10-31T00:06:52.655" v="1092" actId="478"/>
          <ac:spMkLst>
            <pc:docMk/>
            <pc:sldMk cId="694345431" sldId="455"/>
            <ac:spMk id="8" creationId="{A1BF967D-40F4-0CFC-116F-19FE88587C9B}"/>
          </ac:spMkLst>
        </pc:spChg>
        <pc:spChg chg="add mod ord">
          <ac:chgData name="Carolyn Dawn Rider" userId="8c9e2da6-2e24-4746-b720-68f58bc9dd08" providerId="ADAL" clId="{7B1E7726-BE4F-4C6F-A122-8A361C33E565}" dt="2023-11-01T16:33:29.567" v="2271"/>
          <ac:spMkLst>
            <pc:docMk/>
            <pc:sldMk cId="694345431" sldId="455"/>
            <ac:spMk id="9" creationId="{63BE1CB5-2ED6-F14F-134B-72B8D48AE053}"/>
          </ac:spMkLst>
        </pc:spChg>
        <pc:graphicFrameChg chg="add del">
          <ac:chgData name="Carolyn Dawn Rider" userId="8c9e2da6-2e24-4746-b720-68f58bc9dd08" providerId="ADAL" clId="{7B1E7726-BE4F-4C6F-A122-8A361C33E565}" dt="2023-10-30T23:44:29.560" v="621" actId="478"/>
          <ac:graphicFrameMkLst>
            <pc:docMk/>
            <pc:sldMk cId="694345431" sldId="455"/>
            <ac:graphicFrameMk id="10" creationId="{9D739E50-43C4-83D6-8853-8204066AE059}"/>
          </ac:graphicFrameMkLst>
        </pc:graphicFrameChg>
        <pc:graphicFrameChg chg="add mod ord modGraphic">
          <ac:chgData name="Carolyn Dawn Rider" userId="8c9e2da6-2e24-4746-b720-68f58bc9dd08" providerId="ADAL" clId="{7B1E7726-BE4F-4C6F-A122-8A361C33E565}" dt="2023-10-31T00:05:18.891" v="1045" actId="20577"/>
          <ac:graphicFrameMkLst>
            <pc:docMk/>
            <pc:sldMk cId="694345431" sldId="455"/>
            <ac:graphicFrameMk id="11" creationId="{F550C2B1-AA44-639E-E80F-DBE81949E470}"/>
          </ac:graphicFrameMkLst>
        </pc:graphicFrameChg>
        <pc:picChg chg="add mod">
          <ac:chgData name="Carolyn Dawn Rider" userId="8c9e2da6-2e24-4746-b720-68f58bc9dd08" providerId="ADAL" clId="{7B1E7726-BE4F-4C6F-A122-8A361C33E565}" dt="2023-11-01T16:33:19.281" v="2265" actId="962"/>
          <ac:picMkLst>
            <pc:docMk/>
            <pc:sldMk cId="694345431" sldId="455"/>
            <ac:picMk id="5" creationId="{06407C58-25ED-57CE-05D2-A7F7460A0D72}"/>
          </ac:picMkLst>
        </pc:picChg>
        <pc:picChg chg="add del mod">
          <ac:chgData name="Carolyn Dawn Rider" userId="8c9e2da6-2e24-4746-b720-68f58bc9dd08" providerId="ADAL" clId="{7B1E7726-BE4F-4C6F-A122-8A361C33E565}" dt="2023-10-30T23:49:53.623" v="650" actId="478"/>
          <ac:picMkLst>
            <pc:docMk/>
            <pc:sldMk cId="694345431" sldId="455"/>
            <ac:picMk id="5" creationId="{BC1E7A0A-F480-B406-F48D-65FDC535DE0C}"/>
          </ac:picMkLst>
        </pc:picChg>
        <pc:picChg chg="add mod">
          <ac:chgData name="Carolyn Dawn Rider" userId="8c9e2da6-2e24-4746-b720-68f58bc9dd08" providerId="ADAL" clId="{7B1E7726-BE4F-4C6F-A122-8A361C33E565}" dt="2023-11-01T16:33:20.317" v="2266" actId="962"/>
          <ac:picMkLst>
            <pc:docMk/>
            <pc:sldMk cId="694345431" sldId="455"/>
            <ac:picMk id="7" creationId="{43F4BA8D-A525-5DF0-021B-7F4DAA92A77E}"/>
          </ac:picMkLst>
        </pc:picChg>
        <pc:picChg chg="add del mod">
          <ac:chgData name="Carolyn Dawn Rider" userId="8c9e2da6-2e24-4746-b720-68f58bc9dd08" providerId="ADAL" clId="{7B1E7726-BE4F-4C6F-A122-8A361C33E565}" dt="2023-10-30T23:49:54.313" v="651" actId="478"/>
          <ac:picMkLst>
            <pc:docMk/>
            <pc:sldMk cId="694345431" sldId="455"/>
            <ac:picMk id="7" creationId="{C13159C0-F79A-593B-D79E-F64A8476E548}"/>
          </ac:picMkLst>
        </pc:picChg>
        <pc:picChg chg="add del mod">
          <ac:chgData name="Carolyn Dawn Rider" userId="8c9e2da6-2e24-4746-b720-68f58bc9dd08" providerId="ADAL" clId="{7B1E7726-BE4F-4C6F-A122-8A361C33E565}" dt="2023-10-30T23:49:54.952" v="652" actId="478"/>
          <ac:picMkLst>
            <pc:docMk/>
            <pc:sldMk cId="694345431" sldId="455"/>
            <ac:picMk id="9" creationId="{1F2BCD6A-01E5-8CAC-61A0-21C553D16DFA}"/>
          </ac:picMkLst>
        </pc:picChg>
        <pc:picChg chg="add mod">
          <ac:chgData name="Carolyn Dawn Rider" userId="8c9e2da6-2e24-4746-b720-68f58bc9dd08" providerId="ADAL" clId="{7B1E7726-BE4F-4C6F-A122-8A361C33E565}" dt="2023-11-01T16:33:15.605" v="2264" actId="962"/>
          <ac:picMkLst>
            <pc:docMk/>
            <pc:sldMk cId="694345431" sldId="455"/>
            <ac:picMk id="13" creationId="{B491B664-9F44-C152-4285-C69604BFA30E}"/>
          </ac:picMkLst>
        </pc:picChg>
      </pc:sldChg>
      <pc:sldChg chg="add modCm modNotes modNotesTx">
        <pc:chgData name="Carolyn Dawn Rider" userId="8c9e2da6-2e24-4746-b720-68f58bc9dd08" providerId="ADAL" clId="{7B1E7726-BE4F-4C6F-A122-8A361C33E565}" dt="2023-11-15T18:41:22.521" v="36898" actId="20577"/>
        <pc:sldMkLst>
          <pc:docMk/>
          <pc:sldMk cId="3433561508" sldId="4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arolyn Dawn Rider" userId="8c9e2da6-2e24-4746-b720-68f58bc9dd08" providerId="ADAL" clId="{7B1E7726-BE4F-4C6F-A122-8A361C33E565}" dt="2023-11-13T19:42:54.562" v="34644"/>
              <pc2:cmMkLst xmlns:pc2="http://schemas.microsoft.com/office/powerpoint/2019/9/main/command">
                <pc:docMk/>
                <pc:sldMk cId="3433561508" sldId="455"/>
                <pc2:cmMk id="{B62037EE-4EC3-446E-A51E-70FE28BFFD04}"/>
              </pc2:cmMkLst>
            </pc226:cmChg>
          </p:ext>
        </pc:extLst>
      </pc:sldChg>
      <pc:sldChg chg="addSp delSp modSp new del mod chgLayout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754565025" sldId="456"/>
        </pc:sldMkLst>
        <pc:spChg chg="mod ord">
          <ac:chgData name="Carolyn Dawn Rider" userId="8c9e2da6-2e24-4746-b720-68f58bc9dd08" providerId="ADAL" clId="{7B1E7726-BE4F-4C6F-A122-8A361C33E565}" dt="2023-10-31T00:15:47.574" v="1439" actId="20577"/>
          <ac:spMkLst>
            <pc:docMk/>
            <pc:sldMk cId="754565025" sldId="456"/>
            <ac:spMk id="2" creationId="{F019B573-34CB-00B2-325E-92640A25F2E0}"/>
          </ac:spMkLst>
        </pc:spChg>
        <pc:spChg chg="del">
          <ac:chgData name="Carolyn Dawn Rider" userId="8c9e2da6-2e24-4746-b720-68f58bc9dd08" providerId="ADAL" clId="{7B1E7726-BE4F-4C6F-A122-8A361C33E565}" dt="2023-10-31T00:13:52.118" v="1266" actId="22"/>
          <ac:spMkLst>
            <pc:docMk/>
            <pc:sldMk cId="754565025" sldId="456"/>
            <ac:spMk id="3" creationId="{CE5C6C5C-3D88-C247-545C-71BFC66D5809}"/>
          </ac:spMkLst>
        </pc:spChg>
        <pc:spChg chg="add mod">
          <ac:chgData name="Carolyn Dawn Rider" userId="8c9e2da6-2e24-4746-b720-68f58bc9dd08" providerId="ADAL" clId="{7B1E7726-BE4F-4C6F-A122-8A361C33E565}" dt="2023-10-31T00:43:33.698" v="2262" actId="20577"/>
          <ac:spMkLst>
            <pc:docMk/>
            <pc:sldMk cId="754565025" sldId="456"/>
            <ac:spMk id="7" creationId="{BCADFD29-F0AD-6374-5FA9-DDC28ABC1698}"/>
          </ac:spMkLst>
        </pc:spChg>
        <pc:grpChg chg="add mod">
          <ac:chgData name="Carolyn Dawn Rider" userId="8c9e2da6-2e24-4746-b720-68f58bc9dd08" providerId="ADAL" clId="{7B1E7726-BE4F-4C6F-A122-8A361C33E565}" dt="2023-11-01T16:51:35.222" v="2656" actId="962"/>
          <ac:grpSpMkLst>
            <pc:docMk/>
            <pc:sldMk cId="754565025" sldId="456"/>
            <ac:grpSpMk id="14" creationId="{8AF5ED0E-DA48-7AA9-D523-7BACD91DDC01}"/>
          </ac:grpSpMkLst>
        </pc:grpChg>
        <pc:picChg chg="add del mod ord">
          <ac:chgData name="Carolyn Dawn Rider" userId="8c9e2da6-2e24-4746-b720-68f58bc9dd08" providerId="ADAL" clId="{7B1E7726-BE4F-4C6F-A122-8A361C33E565}" dt="2023-10-31T00:14:22.185" v="1274" actId="478"/>
          <ac:picMkLst>
            <pc:docMk/>
            <pc:sldMk cId="754565025" sldId="456"/>
            <ac:picMk id="5" creationId="{8A61247F-F9F0-B06F-5DC2-92AB8B589BA7}"/>
          </ac:picMkLst>
        </pc:picChg>
        <pc:picChg chg="add del mod">
          <ac:chgData name="Carolyn Dawn Rider" userId="8c9e2da6-2e24-4746-b720-68f58bc9dd08" providerId="ADAL" clId="{7B1E7726-BE4F-4C6F-A122-8A361C33E565}" dt="2023-10-31T00:18:21.178" v="1698"/>
          <ac:picMkLst>
            <pc:docMk/>
            <pc:sldMk cId="754565025" sldId="456"/>
            <ac:picMk id="9" creationId="{C41D5373-6AA7-45A2-17A2-39255F638A86}"/>
          </ac:picMkLst>
        </pc:picChg>
        <pc:picChg chg="add mod">
          <ac:chgData name="Carolyn Dawn Rider" userId="8c9e2da6-2e24-4746-b720-68f58bc9dd08" providerId="ADAL" clId="{7B1E7726-BE4F-4C6F-A122-8A361C33E565}" dt="2023-10-31T00:29:01.409" v="1762" actId="1076"/>
          <ac:picMkLst>
            <pc:docMk/>
            <pc:sldMk cId="754565025" sldId="456"/>
            <ac:picMk id="11" creationId="{49EB13A5-24DF-F11C-87F9-3370E415EC6E}"/>
          </ac:picMkLst>
        </pc:picChg>
        <pc:picChg chg="add mod">
          <ac:chgData name="Carolyn Dawn Rider" userId="8c9e2da6-2e24-4746-b720-68f58bc9dd08" providerId="ADAL" clId="{7B1E7726-BE4F-4C6F-A122-8A361C33E565}" dt="2023-10-31T00:29:01.409" v="1762" actId="1076"/>
          <ac:picMkLst>
            <pc:docMk/>
            <pc:sldMk cId="754565025" sldId="456"/>
            <ac:picMk id="13" creationId="{8EBA64AC-8855-B567-F04E-17B8C54D0BC9}"/>
          </ac:picMkLst>
        </pc:picChg>
        <pc:picChg chg="add mod">
          <ac:chgData name="Carolyn Dawn Rider" userId="8c9e2da6-2e24-4746-b720-68f58bc9dd08" providerId="ADAL" clId="{7B1E7726-BE4F-4C6F-A122-8A361C33E565}" dt="2023-10-31T00:29:01.409" v="1762" actId="1076"/>
          <ac:picMkLst>
            <pc:docMk/>
            <pc:sldMk cId="754565025" sldId="456"/>
            <ac:picMk id="2050" creationId="{BE5222CE-ACE4-48F1-6242-38F68D68E5E3}"/>
          </ac:picMkLst>
        </pc:picChg>
      </pc:sldChg>
      <pc:sldChg chg="modSp add mod modNotes modNotesTx">
        <pc:chgData name="Carolyn Dawn Rider" userId="8c9e2da6-2e24-4746-b720-68f58bc9dd08" providerId="ADAL" clId="{7B1E7726-BE4F-4C6F-A122-8A361C33E565}" dt="2023-11-13T23:46:24.782" v="36172" actId="20577"/>
        <pc:sldMkLst>
          <pc:docMk/>
          <pc:sldMk cId="1682699918" sldId="456"/>
        </pc:sldMkLst>
        <pc:spChg chg="mod">
          <ac:chgData name="Carolyn Dawn Rider" userId="8c9e2da6-2e24-4746-b720-68f58bc9dd08" providerId="ADAL" clId="{7B1E7726-BE4F-4C6F-A122-8A361C33E565}" dt="2023-11-06T20:58:26.014" v="12156" actId="20577"/>
          <ac:spMkLst>
            <pc:docMk/>
            <pc:sldMk cId="1682699918" sldId="456"/>
            <ac:spMk id="7" creationId="{BCADFD29-F0AD-6374-5FA9-DDC28ABC1698}"/>
          </ac:spMkLst>
        </pc:spChg>
      </pc:sldChg>
      <pc:sldChg chg="modSp add modAnim">
        <pc:chgData name="Carolyn Dawn Rider" userId="8c9e2da6-2e24-4746-b720-68f58bc9dd08" providerId="ADAL" clId="{7B1E7726-BE4F-4C6F-A122-8A361C33E565}" dt="2023-11-02T16:06:04.195" v="9171" actId="20577"/>
        <pc:sldMkLst>
          <pc:docMk/>
          <pc:sldMk cId="2068315359" sldId="457"/>
        </pc:sldMkLst>
        <pc:spChg chg="mod">
          <ac:chgData name="Carolyn Dawn Rider" userId="8c9e2da6-2e24-4746-b720-68f58bc9dd08" providerId="ADAL" clId="{7B1E7726-BE4F-4C6F-A122-8A361C33E565}" dt="2023-11-02T16:06:04.195" v="9171" actId="20577"/>
          <ac:spMkLst>
            <pc:docMk/>
            <pc:sldMk cId="2068315359" sldId="457"/>
            <ac:spMk id="2" creationId="{00000000-0000-0000-0000-000000000000}"/>
          </ac:spMkLst>
        </pc:spChg>
      </pc:sldChg>
      <pc:sldChg chg="modSp add del modAnim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3440370321" sldId="457"/>
        </pc:sldMkLst>
        <pc:spChg chg="mod">
          <ac:chgData name="Carolyn Dawn Rider" userId="8c9e2da6-2e24-4746-b720-68f58bc9dd08" providerId="ADAL" clId="{7B1E7726-BE4F-4C6F-A122-8A361C33E565}" dt="2023-10-31T00:37:43.203" v="2179" actId="207"/>
          <ac:spMkLst>
            <pc:docMk/>
            <pc:sldMk cId="3440370321" sldId="457"/>
            <ac:spMk id="3" creationId="{00000000-0000-0000-0000-000000000000}"/>
          </ac:spMkLst>
        </pc:spChg>
      </pc:sldChg>
      <pc:sldChg chg="modNotesTx">
        <pc:chgData name="Carolyn Dawn Rider" userId="8c9e2da6-2e24-4746-b720-68f58bc9dd08" providerId="ADAL" clId="{7B1E7726-BE4F-4C6F-A122-8A361C33E565}" dt="2023-11-06T21:56:52.932" v="16652"/>
        <pc:sldMkLst>
          <pc:docMk/>
          <pc:sldMk cId="841077184" sldId="462"/>
        </pc:sldMkLst>
      </pc:sldChg>
      <pc:sldChg chg="modSp add mod ord modNotesTx">
        <pc:chgData name="Carolyn Dawn Rider" userId="8c9e2da6-2e24-4746-b720-68f58bc9dd08" providerId="ADAL" clId="{7B1E7726-BE4F-4C6F-A122-8A361C33E565}" dt="2023-11-06T21:59:05.512" v="16947" actId="20577"/>
        <pc:sldMkLst>
          <pc:docMk/>
          <pc:sldMk cId="723036825" sldId="463"/>
        </pc:sldMkLst>
        <pc:spChg chg="ord">
          <ac:chgData name="Carolyn Dawn Rider" userId="8c9e2da6-2e24-4746-b720-68f58bc9dd08" providerId="ADAL" clId="{7B1E7726-BE4F-4C6F-A122-8A361C33E565}" dt="2023-11-02T16:06:38.872" v="9173" actId="13244"/>
          <ac:spMkLst>
            <pc:docMk/>
            <pc:sldMk cId="723036825" sldId="463"/>
            <ac:spMk id="6" creationId="{88E5107E-6E3B-712C-876C-5D91159B6CB2}"/>
          </ac:spMkLst>
        </pc:spChg>
        <pc:picChg chg="mod">
          <ac:chgData name="Carolyn Dawn Rider" userId="8c9e2da6-2e24-4746-b720-68f58bc9dd08" providerId="ADAL" clId="{7B1E7726-BE4F-4C6F-A122-8A361C33E565}" dt="2023-11-02T16:06:44.719" v="9174" actId="962"/>
          <ac:picMkLst>
            <pc:docMk/>
            <pc:sldMk cId="723036825" sldId="463"/>
            <ac:picMk id="5" creationId="{C5E7F648-7158-5244-F750-A43611A9E6EE}"/>
          </ac:picMkLst>
        </pc:picChg>
      </pc:sldChg>
      <pc:sldChg chg="addSp delSp modSp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967135120" sldId="463"/>
        </pc:sldMkLst>
        <pc:spChg chg="mod">
          <ac:chgData name="Carolyn Dawn Rider" userId="8c9e2da6-2e24-4746-b720-68f58bc9dd08" providerId="ADAL" clId="{7B1E7726-BE4F-4C6F-A122-8A361C33E565}" dt="2023-11-01T16:47:01.869" v="2641" actId="14100"/>
          <ac:spMkLst>
            <pc:docMk/>
            <pc:sldMk cId="967135120" sldId="463"/>
            <ac:spMk id="2" creationId="{94E1FDAC-0B86-6AC2-D8F3-CCEBA2BAE2B6}"/>
          </ac:spMkLst>
        </pc:spChg>
        <pc:spChg chg="del">
          <ac:chgData name="Carolyn Dawn Rider" userId="8c9e2da6-2e24-4746-b720-68f58bc9dd08" providerId="ADAL" clId="{7B1E7726-BE4F-4C6F-A122-8A361C33E565}" dt="2023-11-01T16:43:03.184" v="2272" actId="931"/>
          <ac:spMkLst>
            <pc:docMk/>
            <pc:sldMk cId="967135120" sldId="463"/>
            <ac:spMk id="3" creationId="{058EA476-7F5F-6318-22AB-1160741D789B}"/>
          </ac:spMkLst>
        </pc:spChg>
        <pc:spChg chg="add mod">
          <ac:chgData name="Carolyn Dawn Rider" userId="8c9e2da6-2e24-4746-b720-68f58bc9dd08" providerId="ADAL" clId="{7B1E7726-BE4F-4C6F-A122-8A361C33E565}" dt="2023-11-01T16:48:43.548" v="2652" actId="1076"/>
          <ac:spMkLst>
            <pc:docMk/>
            <pc:sldMk cId="967135120" sldId="463"/>
            <ac:spMk id="6" creationId="{88E5107E-6E3B-712C-876C-5D91159B6CB2}"/>
          </ac:spMkLst>
        </pc:spChg>
        <pc:picChg chg="add mod">
          <ac:chgData name="Carolyn Dawn Rider" userId="8c9e2da6-2e24-4746-b720-68f58bc9dd08" providerId="ADAL" clId="{7B1E7726-BE4F-4C6F-A122-8A361C33E565}" dt="2023-11-01T17:10:39.382" v="3287" actId="962"/>
          <ac:picMkLst>
            <pc:docMk/>
            <pc:sldMk cId="967135120" sldId="463"/>
            <ac:picMk id="5" creationId="{C5E7F648-7158-5244-F750-A43611A9E6EE}"/>
          </ac:picMkLst>
        </pc:picChg>
      </pc:sldChg>
      <pc:sldChg chg="addSp delSp modSp new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429129094" sldId="465"/>
        </pc:sldMkLst>
        <pc:spChg chg="mod">
          <ac:chgData name="Carolyn Dawn Rider" userId="8c9e2da6-2e24-4746-b720-68f58bc9dd08" providerId="ADAL" clId="{7B1E7726-BE4F-4C6F-A122-8A361C33E565}" dt="2023-11-01T16:52:23.956" v="2692" actId="20577"/>
          <ac:spMkLst>
            <pc:docMk/>
            <pc:sldMk cId="429129094" sldId="465"/>
            <ac:spMk id="2" creationId="{E1B83471-4B2C-8F6A-5D19-58309D37A7AB}"/>
          </ac:spMkLst>
        </pc:spChg>
        <pc:spChg chg="del">
          <ac:chgData name="Carolyn Dawn Rider" userId="8c9e2da6-2e24-4746-b720-68f58bc9dd08" providerId="ADAL" clId="{7B1E7726-BE4F-4C6F-A122-8A361C33E565}" dt="2023-11-01T16:52:52.342" v="2693" actId="3680"/>
          <ac:spMkLst>
            <pc:docMk/>
            <pc:sldMk cId="429129094" sldId="465"/>
            <ac:spMk id="3" creationId="{82D05A5D-2771-2C68-35E4-C66B89492772}"/>
          </ac:spMkLst>
        </pc:spChg>
        <pc:spChg chg="add mod">
          <ac:chgData name="Carolyn Dawn Rider" userId="8c9e2da6-2e24-4746-b720-68f58bc9dd08" providerId="ADAL" clId="{7B1E7726-BE4F-4C6F-A122-8A361C33E565}" dt="2023-11-01T17:12:02.716" v="3309" actId="1076"/>
          <ac:spMkLst>
            <pc:docMk/>
            <pc:sldMk cId="429129094" sldId="465"/>
            <ac:spMk id="5" creationId="{3CDF3731-BA2D-1668-989C-55CDACDC973E}"/>
          </ac:spMkLst>
        </pc:spChg>
        <pc:graphicFrameChg chg="add mod ord modGraphic">
          <ac:chgData name="Carolyn Dawn Rider" userId="8c9e2da6-2e24-4746-b720-68f58bc9dd08" providerId="ADAL" clId="{7B1E7726-BE4F-4C6F-A122-8A361C33E565}" dt="2023-11-01T17:13:49.646" v="3402" actId="20577"/>
          <ac:graphicFrameMkLst>
            <pc:docMk/>
            <pc:sldMk cId="429129094" sldId="465"/>
            <ac:graphicFrameMk id="4" creationId="{ED1AD1AD-F460-8228-9810-83FFB6B5A960}"/>
          </ac:graphicFrameMkLst>
        </pc:graphicFrameChg>
      </pc:sldChg>
      <pc:sldChg chg="modSp add mod ord modNotes modNotesTx">
        <pc:chgData name="Carolyn Dawn Rider" userId="8c9e2da6-2e24-4746-b720-68f58bc9dd08" providerId="ADAL" clId="{7B1E7726-BE4F-4C6F-A122-8A361C33E565}" dt="2023-11-13T23:34:42.943" v="35646" actId="20577"/>
        <pc:sldMkLst>
          <pc:docMk/>
          <pc:sldMk cId="3535443522" sldId="465"/>
        </pc:sldMkLst>
        <pc:spChg chg="mod">
          <ac:chgData name="Carolyn Dawn Rider" userId="8c9e2da6-2e24-4746-b720-68f58bc9dd08" providerId="ADAL" clId="{7B1E7726-BE4F-4C6F-A122-8A361C33E565}" dt="2023-11-06T20:46:16.789" v="11244" actId="14100"/>
          <ac:spMkLst>
            <pc:docMk/>
            <pc:sldMk cId="3535443522" sldId="465"/>
            <ac:spMk id="2" creationId="{E1B83471-4B2C-8F6A-5D19-58309D37A7AB}"/>
          </ac:spMkLst>
        </pc:spChg>
        <pc:spChg chg="mod">
          <ac:chgData name="Carolyn Dawn Rider" userId="8c9e2da6-2e24-4746-b720-68f58bc9dd08" providerId="ADAL" clId="{7B1E7726-BE4F-4C6F-A122-8A361C33E565}" dt="2023-11-13T17:31:38.824" v="34059" actId="113"/>
          <ac:spMkLst>
            <pc:docMk/>
            <pc:sldMk cId="3535443522" sldId="465"/>
            <ac:spMk id="5" creationId="{3CDF3731-BA2D-1668-989C-55CDACDC973E}"/>
          </ac:spMkLst>
        </pc:spChg>
        <pc:graphicFrameChg chg="mod modGraphic">
          <ac:chgData name="Carolyn Dawn Rider" userId="8c9e2da6-2e24-4746-b720-68f58bc9dd08" providerId="ADAL" clId="{7B1E7726-BE4F-4C6F-A122-8A361C33E565}" dt="2023-11-06T20:47:08.613" v="11257" actId="6549"/>
          <ac:graphicFrameMkLst>
            <pc:docMk/>
            <pc:sldMk cId="3535443522" sldId="465"/>
            <ac:graphicFrameMk id="4" creationId="{ED1AD1AD-F460-8228-9810-83FFB6B5A960}"/>
          </ac:graphicFrameMkLst>
        </pc:graphicFrameChg>
      </pc:sldChg>
      <pc:sldChg chg="addSp delSp modSp new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4161419956" sldId="466"/>
        </pc:sldMkLst>
        <pc:spChg chg="mod">
          <ac:chgData name="Carolyn Dawn Rider" userId="8c9e2da6-2e24-4746-b720-68f58bc9dd08" providerId="ADAL" clId="{7B1E7726-BE4F-4C6F-A122-8A361C33E565}" dt="2023-11-01T17:13:06.783" v="3380" actId="20577"/>
          <ac:spMkLst>
            <pc:docMk/>
            <pc:sldMk cId="4161419956" sldId="466"/>
            <ac:spMk id="2" creationId="{686857B4-D3B0-31F5-AF7F-88261AB626A7}"/>
          </ac:spMkLst>
        </pc:spChg>
        <pc:spChg chg="mod">
          <ac:chgData name="Carolyn Dawn Rider" userId="8c9e2da6-2e24-4746-b720-68f58bc9dd08" providerId="ADAL" clId="{7B1E7726-BE4F-4C6F-A122-8A361C33E565}" dt="2023-11-01T17:24:07.242" v="3822" actId="12"/>
          <ac:spMkLst>
            <pc:docMk/>
            <pc:sldMk cId="4161419956" sldId="466"/>
            <ac:spMk id="3" creationId="{24C4D31D-5E4E-1470-A44D-2592B96B4342}"/>
          </ac:spMkLst>
        </pc:spChg>
        <pc:picChg chg="add del mod">
          <ac:chgData name="Carolyn Dawn Rider" userId="8c9e2da6-2e24-4746-b720-68f58bc9dd08" providerId="ADAL" clId="{7B1E7726-BE4F-4C6F-A122-8A361C33E565}" dt="2023-11-01T17:19:34.445" v="3794" actId="478"/>
          <ac:picMkLst>
            <pc:docMk/>
            <pc:sldMk cId="4161419956" sldId="466"/>
            <ac:picMk id="5" creationId="{F3F1CBA4-FDDF-D3A3-C81B-AB1FFC0289E2}"/>
          </ac:picMkLst>
        </pc:picChg>
        <pc:picChg chg="add del mod">
          <ac:chgData name="Carolyn Dawn Rider" userId="8c9e2da6-2e24-4746-b720-68f58bc9dd08" providerId="ADAL" clId="{7B1E7726-BE4F-4C6F-A122-8A361C33E565}" dt="2023-11-01T17:20:41.063" v="3804" actId="478"/>
          <ac:picMkLst>
            <pc:docMk/>
            <pc:sldMk cId="4161419956" sldId="466"/>
            <ac:picMk id="7" creationId="{237AFBF8-13A7-8C7D-A030-C096FE109073}"/>
          </ac:picMkLst>
        </pc:picChg>
        <pc:picChg chg="add del mod">
          <ac:chgData name="Carolyn Dawn Rider" userId="8c9e2da6-2e24-4746-b720-68f58bc9dd08" providerId="ADAL" clId="{7B1E7726-BE4F-4C6F-A122-8A361C33E565}" dt="2023-11-01T17:24:24.898" v="3824" actId="478"/>
          <ac:picMkLst>
            <pc:docMk/>
            <pc:sldMk cId="4161419956" sldId="466"/>
            <ac:picMk id="9" creationId="{EDC5D14B-CB7D-65D5-BDAD-F3C201FA3067}"/>
          </ac:picMkLst>
        </pc:picChg>
        <pc:picChg chg="add mod">
          <ac:chgData name="Carolyn Dawn Rider" userId="8c9e2da6-2e24-4746-b720-68f58bc9dd08" providerId="ADAL" clId="{7B1E7726-BE4F-4C6F-A122-8A361C33E565}" dt="2023-11-01T17:24:52.022" v="3830" actId="962"/>
          <ac:picMkLst>
            <pc:docMk/>
            <pc:sldMk cId="4161419956" sldId="466"/>
            <ac:picMk id="11" creationId="{97843925-616F-4CDA-2181-9CDA1BBC1E23}"/>
          </ac:picMkLst>
        </pc:picChg>
      </pc:sldChg>
      <pc:sldChg chg="modSp add mod ord modNotesTx">
        <pc:chgData name="Carolyn Dawn Rider" userId="8c9e2da6-2e24-4746-b720-68f58bc9dd08" providerId="ADAL" clId="{7B1E7726-BE4F-4C6F-A122-8A361C33E565}" dt="2023-11-13T23:45:57.982" v="36171"/>
        <pc:sldMkLst>
          <pc:docMk/>
          <pc:sldMk cId="4221747902" sldId="466"/>
        </pc:sldMkLst>
        <pc:spChg chg="mod">
          <ac:chgData name="Carolyn Dawn Rider" userId="8c9e2da6-2e24-4746-b720-68f58bc9dd08" providerId="ADAL" clId="{7B1E7726-BE4F-4C6F-A122-8A361C33E565}" dt="2023-11-06T22:09:23.474" v="19479" actId="20577"/>
          <ac:spMkLst>
            <pc:docMk/>
            <pc:sldMk cId="4221747902" sldId="466"/>
            <ac:spMk id="3" creationId="{24C4D31D-5E4E-1470-A44D-2592B96B4342}"/>
          </ac:spMkLst>
        </pc:spChg>
        <pc:picChg chg="mod">
          <ac:chgData name="Carolyn Dawn Rider" userId="8c9e2da6-2e24-4746-b720-68f58bc9dd08" providerId="ADAL" clId="{7B1E7726-BE4F-4C6F-A122-8A361C33E565}" dt="2023-11-02T16:06:58.851" v="9175" actId="962"/>
          <ac:picMkLst>
            <pc:docMk/>
            <pc:sldMk cId="4221747902" sldId="466"/>
            <ac:picMk id="11" creationId="{97843925-616F-4CDA-2181-9CDA1BBC1E23}"/>
          </ac:picMkLst>
        </pc:picChg>
      </pc:sldChg>
      <pc:sldChg chg="modSp add mod ord modNotesTx">
        <pc:chgData name="Carolyn Dawn Rider" userId="8c9e2da6-2e24-4746-b720-68f58bc9dd08" providerId="ADAL" clId="{7B1E7726-BE4F-4C6F-A122-8A361C33E565}" dt="2023-11-06T22:20:34.039" v="21718" actId="20577"/>
        <pc:sldMkLst>
          <pc:docMk/>
          <pc:sldMk cId="4022281901" sldId="467"/>
        </pc:sldMkLst>
        <pc:spChg chg="mod">
          <ac:chgData name="Carolyn Dawn Rider" userId="8c9e2da6-2e24-4746-b720-68f58bc9dd08" providerId="ADAL" clId="{7B1E7726-BE4F-4C6F-A122-8A361C33E565}" dt="2023-11-06T22:16:54.452" v="20906" actId="20577"/>
          <ac:spMkLst>
            <pc:docMk/>
            <pc:sldMk cId="4022281901" sldId="467"/>
            <ac:spMk id="3" creationId="{A3E37582-AF47-6736-78FE-59BA881DCC46}"/>
          </ac:spMkLst>
        </pc:spChg>
      </pc:sldChg>
      <pc:sldChg chg="addSp delSp modSp new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4121608755" sldId="467"/>
        </pc:sldMkLst>
        <pc:spChg chg="mod">
          <ac:chgData name="Carolyn Dawn Rider" userId="8c9e2da6-2e24-4746-b720-68f58bc9dd08" providerId="ADAL" clId="{7B1E7726-BE4F-4C6F-A122-8A361C33E565}" dt="2023-11-01T17:28:30.745" v="3894" actId="20577"/>
          <ac:spMkLst>
            <pc:docMk/>
            <pc:sldMk cId="4121608755" sldId="467"/>
            <ac:spMk id="2" creationId="{0A2D991F-A6CC-9A5C-072E-0F900820CFE7}"/>
          </ac:spMkLst>
        </pc:spChg>
        <pc:spChg chg="add del mod">
          <ac:chgData name="Carolyn Dawn Rider" userId="8c9e2da6-2e24-4746-b720-68f58bc9dd08" providerId="ADAL" clId="{7B1E7726-BE4F-4C6F-A122-8A361C33E565}" dt="2023-11-01T17:39:08.804" v="4394" actId="113"/>
          <ac:spMkLst>
            <pc:docMk/>
            <pc:sldMk cId="4121608755" sldId="467"/>
            <ac:spMk id="3" creationId="{A3E37582-AF47-6736-78FE-59BA881DCC46}"/>
          </ac:spMkLst>
        </pc:spChg>
        <pc:spChg chg="add mod">
          <ac:chgData name="Carolyn Dawn Rider" userId="8c9e2da6-2e24-4746-b720-68f58bc9dd08" providerId="ADAL" clId="{7B1E7726-BE4F-4C6F-A122-8A361C33E565}" dt="2023-11-01T17:39:51.642" v="4395" actId="962"/>
          <ac:spMkLst>
            <pc:docMk/>
            <pc:sldMk cId="4121608755" sldId="467"/>
            <ac:spMk id="6" creationId="{F1E4CDD5-7430-7530-FCD1-B275B1077C9B}"/>
          </ac:spMkLst>
        </pc:spChg>
        <pc:spChg chg="add mod">
          <ac:chgData name="Carolyn Dawn Rider" userId="8c9e2da6-2e24-4746-b720-68f58bc9dd08" providerId="ADAL" clId="{7B1E7726-BE4F-4C6F-A122-8A361C33E565}" dt="2023-11-01T17:39:52.380" v="4396" actId="962"/>
          <ac:spMkLst>
            <pc:docMk/>
            <pc:sldMk cId="4121608755" sldId="467"/>
            <ac:spMk id="7" creationId="{66B563F5-1728-27CF-D580-11AC4993EF50}"/>
          </ac:spMkLst>
        </pc:spChg>
        <pc:spChg chg="add mod">
          <ac:chgData name="Carolyn Dawn Rider" userId="8c9e2da6-2e24-4746-b720-68f58bc9dd08" providerId="ADAL" clId="{7B1E7726-BE4F-4C6F-A122-8A361C33E565}" dt="2023-11-01T17:39:53.086" v="4397" actId="962"/>
          <ac:spMkLst>
            <pc:docMk/>
            <pc:sldMk cId="4121608755" sldId="467"/>
            <ac:spMk id="8" creationId="{7D669049-DE40-3CD3-22A3-DD14FE74328D}"/>
          </ac:spMkLst>
        </pc:spChg>
        <pc:graphicFrameChg chg="add del modGraphic">
          <ac:chgData name="Carolyn Dawn Rider" userId="8c9e2da6-2e24-4746-b720-68f58bc9dd08" providerId="ADAL" clId="{7B1E7726-BE4F-4C6F-A122-8A361C33E565}" dt="2023-11-01T17:28:24.681" v="3866" actId="1032"/>
          <ac:graphicFrameMkLst>
            <pc:docMk/>
            <pc:sldMk cId="4121608755" sldId="467"/>
            <ac:graphicFrameMk id="4" creationId="{C919FC72-B668-22B5-0B73-7795C9F0E7E4}"/>
          </ac:graphicFrameMkLst>
        </pc:graphicFrameChg>
        <pc:picChg chg="add mod">
          <ac:chgData name="Carolyn Dawn Rider" userId="8c9e2da6-2e24-4746-b720-68f58bc9dd08" providerId="ADAL" clId="{7B1E7726-BE4F-4C6F-A122-8A361C33E565}" dt="2023-11-01T17:41:37.312" v="4399" actId="208"/>
          <ac:picMkLst>
            <pc:docMk/>
            <pc:sldMk cId="4121608755" sldId="467"/>
            <ac:picMk id="5" creationId="{A6097A41-D85F-24DC-745E-9E42A2EC7884}"/>
          </ac:picMkLst>
        </pc:picChg>
      </pc:sldChg>
      <pc:sldChg chg="add ord modNotesTx">
        <pc:chgData name="Carolyn Dawn Rider" userId="8c9e2da6-2e24-4746-b720-68f58bc9dd08" providerId="ADAL" clId="{7B1E7726-BE4F-4C6F-A122-8A361C33E565}" dt="2023-11-06T22:23:52.165" v="22539" actId="20577"/>
        <pc:sldMkLst>
          <pc:docMk/>
          <pc:sldMk cId="1566845185" sldId="468"/>
        </pc:sldMkLst>
      </pc:sldChg>
      <pc:sldChg chg="modSp new del mod addCm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1700074530" sldId="468"/>
        </pc:sldMkLst>
        <pc:spChg chg="mod">
          <ac:chgData name="Carolyn Dawn Rider" userId="8c9e2da6-2e24-4746-b720-68f58bc9dd08" providerId="ADAL" clId="{7B1E7726-BE4F-4C6F-A122-8A361C33E565}" dt="2023-11-01T19:33:07.018" v="5277" actId="14100"/>
          <ac:spMkLst>
            <pc:docMk/>
            <pc:sldMk cId="1700074530" sldId="468"/>
            <ac:spMk id="2" creationId="{F974BA32-4A21-D6AC-B532-8CA51829BE6C}"/>
          </ac:spMkLst>
        </pc:spChg>
        <pc:spChg chg="mod">
          <ac:chgData name="Carolyn Dawn Rider" userId="8c9e2da6-2e24-4746-b720-68f58bc9dd08" providerId="ADAL" clId="{7B1E7726-BE4F-4C6F-A122-8A361C33E565}" dt="2023-11-01T19:34:38.938" v="5298" actId="20577"/>
          <ac:spMkLst>
            <pc:docMk/>
            <pc:sldMk cId="1700074530" sldId="468"/>
            <ac:spMk id="3" creationId="{71400995-4EB9-99F3-2024-708B3C77EF3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yn Dawn Rider" userId="8c9e2da6-2e24-4746-b720-68f58bc9dd08" providerId="ADAL" clId="{7B1E7726-BE4F-4C6F-A122-8A361C33E565}" dt="2023-11-01T19:35:39.811" v="5299"/>
              <pc2:cmMkLst xmlns:pc2="http://schemas.microsoft.com/office/powerpoint/2019/9/main/command">
                <pc:docMk/>
                <pc:sldMk cId="1700074530" sldId="468"/>
                <pc2:cmMk id="{4CA80198-AD87-4033-A0CC-91916EEBD9C8}"/>
              </pc2:cmMkLst>
            </pc226:cmChg>
          </p:ext>
        </pc:extLst>
      </pc:sldChg>
      <pc:sldChg chg="modSp new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241720938" sldId="469"/>
        </pc:sldMkLst>
        <pc:spChg chg="mod">
          <ac:chgData name="Carolyn Dawn Rider" userId="8c9e2da6-2e24-4746-b720-68f58bc9dd08" providerId="ADAL" clId="{7B1E7726-BE4F-4C6F-A122-8A361C33E565}" dt="2023-11-01T20:03:18.136" v="5351" actId="14100"/>
          <ac:spMkLst>
            <pc:docMk/>
            <pc:sldMk cId="241720938" sldId="469"/>
            <ac:spMk id="2" creationId="{85718719-4996-192A-5D09-7419F8CE0406}"/>
          </ac:spMkLst>
        </pc:spChg>
        <pc:spChg chg="mod">
          <ac:chgData name="Carolyn Dawn Rider" userId="8c9e2da6-2e24-4746-b720-68f58bc9dd08" providerId="ADAL" clId="{7B1E7726-BE4F-4C6F-A122-8A361C33E565}" dt="2023-11-01T21:13:55.011" v="7749" actId="27636"/>
          <ac:spMkLst>
            <pc:docMk/>
            <pc:sldMk cId="241720938" sldId="469"/>
            <ac:spMk id="3" creationId="{8455E733-FC12-64CD-7101-AC2E17C2BBF8}"/>
          </ac:spMkLst>
        </pc:spChg>
      </pc:sldChg>
      <pc:sldChg chg="add ord addCm delCm modNotesTx">
        <pc:chgData name="Carolyn Dawn Rider" userId="8c9e2da6-2e24-4746-b720-68f58bc9dd08" providerId="ADAL" clId="{7B1E7726-BE4F-4C6F-A122-8A361C33E565}" dt="2023-11-15T18:42:57.319" v="37200" actId="20577"/>
        <pc:sldMkLst>
          <pc:docMk/>
          <pc:sldMk cId="2054230816" sldId="4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Carolyn Dawn Rider" userId="8c9e2da6-2e24-4746-b720-68f58bc9dd08" providerId="ADAL" clId="{7B1E7726-BE4F-4C6F-A122-8A361C33E565}" dt="2023-11-02T19:15:08.832" v="9208"/>
              <pc2:cmMkLst xmlns:pc2="http://schemas.microsoft.com/office/powerpoint/2019/9/main/command">
                <pc:docMk/>
                <pc:sldMk cId="2054230816" sldId="469"/>
                <pc2:cmMk id="{E6DC3342-E8B5-4553-A11B-143DD2993338}"/>
              </pc2:cmMkLst>
            </pc226:cmChg>
          </p:ext>
        </pc:extLst>
      </pc:sldChg>
      <pc:sldChg chg="add del modNotes modNotesTx">
        <pc:chgData name="Carolyn Dawn Rider" userId="8c9e2da6-2e24-4746-b720-68f58bc9dd08" providerId="ADAL" clId="{7B1E7726-BE4F-4C6F-A122-8A361C33E565}" dt="2023-11-15T18:43:08.346" v="37201" actId="47"/>
        <pc:sldMkLst>
          <pc:docMk/>
          <pc:sldMk cId="2512435765" sldId="470"/>
        </pc:sldMkLst>
      </pc:sldChg>
      <pc:sldChg chg="modSp new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2559465618" sldId="470"/>
        </pc:sldMkLst>
        <pc:spChg chg="mod">
          <ac:chgData name="Carolyn Dawn Rider" userId="8c9e2da6-2e24-4746-b720-68f58bc9dd08" providerId="ADAL" clId="{7B1E7726-BE4F-4C6F-A122-8A361C33E565}" dt="2023-11-01T20:11:47.171" v="5654" actId="20577"/>
          <ac:spMkLst>
            <pc:docMk/>
            <pc:sldMk cId="2559465618" sldId="470"/>
            <ac:spMk id="2" creationId="{F0363D22-235F-7EE6-94F6-DF8A7A4984FE}"/>
          </ac:spMkLst>
        </pc:spChg>
        <pc:spChg chg="mod">
          <ac:chgData name="Carolyn Dawn Rider" userId="8c9e2da6-2e24-4746-b720-68f58bc9dd08" providerId="ADAL" clId="{7B1E7726-BE4F-4C6F-A122-8A361C33E565}" dt="2023-11-01T20:25:03.844" v="6436" actId="20577"/>
          <ac:spMkLst>
            <pc:docMk/>
            <pc:sldMk cId="2559465618" sldId="470"/>
            <ac:spMk id="3" creationId="{E85C5A35-7BA1-D70D-FBA4-2336553BBCFC}"/>
          </ac:spMkLst>
        </pc:spChg>
      </pc:sldChg>
      <pc:sldChg chg="add modCm modNotes modNotesTx">
        <pc:chgData name="Carolyn Dawn Rider" userId="8c9e2da6-2e24-4746-b720-68f58bc9dd08" providerId="ADAL" clId="{7B1E7726-BE4F-4C6F-A122-8A361C33E565}" dt="2023-11-15T18:43:17.282" v="37202" actId="6549"/>
        <pc:sldMkLst>
          <pc:docMk/>
          <pc:sldMk cId="988436501" sldId="4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arolyn Dawn Rider" userId="8c9e2da6-2e24-4746-b720-68f58bc9dd08" providerId="ADAL" clId="{7B1E7726-BE4F-4C6F-A122-8A361C33E565}" dt="2023-11-13T19:44:27.278" v="34719"/>
              <pc2:cmMkLst xmlns:pc2="http://schemas.microsoft.com/office/powerpoint/2019/9/main/command">
                <pc:docMk/>
                <pc:sldMk cId="988436501" sldId="471"/>
                <pc2:cmMk id="{7F93D3B4-8362-46C7-8DC4-B3EEBE660AE6}"/>
              </pc2:cmMkLst>
            </pc226:cmChg>
          </p:ext>
        </pc:extLst>
      </pc:sldChg>
      <pc:sldChg chg="modSp add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2105235411" sldId="471"/>
        </pc:sldMkLst>
        <pc:spChg chg="mod">
          <ac:chgData name="Carolyn Dawn Rider" userId="8c9e2da6-2e24-4746-b720-68f58bc9dd08" providerId="ADAL" clId="{7B1E7726-BE4F-4C6F-A122-8A361C33E565}" dt="2023-11-01T20:12:17.867" v="5682" actId="20577"/>
          <ac:spMkLst>
            <pc:docMk/>
            <pc:sldMk cId="2105235411" sldId="471"/>
            <ac:spMk id="2" creationId="{F0363D22-235F-7EE6-94F6-DF8A7A4984FE}"/>
          </ac:spMkLst>
        </pc:spChg>
        <pc:spChg chg="mod">
          <ac:chgData name="Carolyn Dawn Rider" userId="8c9e2da6-2e24-4746-b720-68f58bc9dd08" providerId="ADAL" clId="{7B1E7726-BE4F-4C6F-A122-8A361C33E565}" dt="2023-11-01T20:32:11.634" v="7091" actId="27636"/>
          <ac:spMkLst>
            <pc:docMk/>
            <pc:sldMk cId="2105235411" sldId="471"/>
            <ac:spMk id="3" creationId="{E85C5A35-7BA1-D70D-FBA4-2336553BBCFC}"/>
          </ac:spMkLst>
        </pc:spChg>
      </pc:sldChg>
      <pc:sldChg chg="add modNotesTx">
        <pc:chgData name="Carolyn Dawn Rider" userId="8c9e2da6-2e24-4746-b720-68f58bc9dd08" providerId="ADAL" clId="{7B1E7726-BE4F-4C6F-A122-8A361C33E565}" dt="2023-11-15T18:44:10.288" v="37292" actId="6549"/>
        <pc:sldMkLst>
          <pc:docMk/>
          <pc:sldMk cId="1109932998" sldId="472"/>
        </pc:sldMkLst>
      </pc:sldChg>
      <pc:sldChg chg="modSp add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4006129354" sldId="472"/>
        </pc:sldMkLst>
        <pc:spChg chg="mod">
          <ac:chgData name="Carolyn Dawn Rider" userId="8c9e2da6-2e24-4746-b720-68f58bc9dd08" providerId="ADAL" clId="{7B1E7726-BE4F-4C6F-A122-8A361C33E565}" dt="2023-11-01T20:12:25.665" v="5695" actId="20577"/>
          <ac:spMkLst>
            <pc:docMk/>
            <pc:sldMk cId="4006129354" sldId="472"/>
            <ac:spMk id="2" creationId="{F0363D22-235F-7EE6-94F6-DF8A7A4984FE}"/>
          </ac:spMkLst>
        </pc:spChg>
        <pc:spChg chg="mod">
          <ac:chgData name="Carolyn Dawn Rider" userId="8c9e2da6-2e24-4746-b720-68f58bc9dd08" providerId="ADAL" clId="{7B1E7726-BE4F-4C6F-A122-8A361C33E565}" dt="2023-11-01T20:48:02.794" v="7300" actId="948"/>
          <ac:spMkLst>
            <pc:docMk/>
            <pc:sldMk cId="4006129354" sldId="472"/>
            <ac:spMk id="3" creationId="{E85C5A35-7BA1-D70D-FBA4-2336553BBCFC}"/>
          </ac:spMkLst>
        </pc:spChg>
      </pc:sldChg>
      <pc:sldChg chg="modSp add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4019523891" sldId="473"/>
        </pc:sldMkLst>
        <pc:spChg chg="mod">
          <ac:chgData name="Carolyn Dawn Rider" userId="8c9e2da6-2e24-4746-b720-68f58bc9dd08" providerId="ADAL" clId="{7B1E7726-BE4F-4C6F-A122-8A361C33E565}" dt="2023-11-01T20:12:37.183" v="5710" actId="20577"/>
          <ac:spMkLst>
            <pc:docMk/>
            <pc:sldMk cId="4019523891" sldId="473"/>
            <ac:spMk id="2" creationId="{F0363D22-235F-7EE6-94F6-DF8A7A4984FE}"/>
          </ac:spMkLst>
        </pc:spChg>
        <pc:spChg chg="mod">
          <ac:chgData name="Carolyn Dawn Rider" userId="8c9e2da6-2e24-4746-b720-68f58bc9dd08" providerId="ADAL" clId="{7B1E7726-BE4F-4C6F-A122-8A361C33E565}" dt="2023-11-01T20:53:25.801" v="7376" actId="255"/>
          <ac:spMkLst>
            <pc:docMk/>
            <pc:sldMk cId="4019523891" sldId="473"/>
            <ac:spMk id="3" creationId="{E85C5A35-7BA1-D70D-FBA4-2336553BBCFC}"/>
          </ac:spMkLst>
        </pc:spChg>
      </pc:sldChg>
      <pc:sldChg chg="add modNotesTx">
        <pc:chgData name="Carolyn Dawn Rider" userId="8c9e2da6-2e24-4746-b720-68f58bc9dd08" providerId="ADAL" clId="{7B1E7726-BE4F-4C6F-A122-8A361C33E565}" dt="2023-11-06T22:36:30.936" v="23264" actId="20577"/>
        <pc:sldMkLst>
          <pc:docMk/>
          <pc:sldMk cId="4206367598" sldId="473"/>
        </pc:sldMkLst>
      </pc:sldChg>
      <pc:sldChg chg="modSp add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1084155032" sldId="474"/>
        </pc:sldMkLst>
        <pc:spChg chg="mod">
          <ac:chgData name="Carolyn Dawn Rider" userId="8c9e2da6-2e24-4746-b720-68f58bc9dd08" providerId="ADAL" clId="{7B1E7726-BE4F-4C6F-A122-8A361C33E565}" dt="2023-11-01T20:33:05.501" v="7168" actId="20577"/>
          <ac:spMkLst>
            <pc:docMk/>
            <pc:sldMk cId="1084155032" sldId="474"/>
            <ac:spMk id="2" creationId="{F0363D22-235F-7EE6-94F6-DF8A7A4984FE}"/>
          </ac:spMkLst>
        </pc:spChg>
        <pc:spChg chg="mod">
          <ac:chgData name="Carolyn Dawn Rider" userId="8c9e2da6-2e24-4746-b720-68f58bc9dd08" providerId="ADAL" clId="{7B1E7726-BE4F-4C6F-A122-8A361C33E565}" dt="2023-11-01T20:59:08.884" v="7627" actId="14100"/>
          <ac:spMkLst>
            <pc:docMk/>
            <pc:sldMk cId="1084155032" sldId="474"/>
            <ac:spMk id="3" creationId="{E85C5A35-7BA1-D70D-FBA4-2336553BBCFC}"/>
          </ac:spMkLst>
        </pc:spChg>
      </pc:sldChg>
      <pc:sldChg chg="modSp add mod modNotesTx">
        <pc:chgData name="Carolyn Dawn Rider" userId="8c9e2da6-2e24-4746-b720-68f58bc9dd08" providerId="ADAL" clId="{7B1E7726-BE4F-4C6F-A122-8A361C33E565}" dt="2023-11-15T18:44:46.401" v="37304" actId="20577"/>
        <pc:sldMkLst>
          <pc:docMk/>
          <pc:sldMk cId="1595709699" sldId="474"/>
        </pc:sldMkLst>
        <pc:spChg chg="mod">
          <ac:chgData name="Carolyn Dawn Rider" userId="8c9e2da6-2e24-4746-b720-68f58bc9dd08" providerId="ADAL" clId="{7B1E7726-BE4F-4C6F-A122-8A361C33E565}" dt="2023-11-13T19:45:04.673" v="34728" actId="20577"/>
          <ac:spMkLst>
            <pc:docMk/>
            <pc:sldMk cId="1595709699" sldId="474"/>
            <ac:spMk id="3" creationId="{E85C5A35-7BA1-D70D-FBA4-2336553BBCFC}"/>
          </ac:spMkLst>
        </pc:spChg>
      </pc:sldChg>
      <pc:sldChg chg="addSp delSp modSp add del mod addCm delCm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2132553323" sldId="475"/>
        </pc:sldMkLst>
        <pc:spChg chg="del">
          <ac:chgData name="Carolyn Dawn Rider" userId="8c9e2da6-2e24-4746-b720-68f58bc9dd08" providerId="ADAL" clId="{7B1E7726-BE4F-4C6F-A122-8A361C33E565}" dt="2023-11-01T21:01:52.969" v="7628" actId="931"/>
          <ac:spMkLst>
            <pc:docMk/>
            <pc:sldMk cId="2132553323" sldId="475"/>
            <ac:spMk id="3" creationId="{E85C5A35-7BA1-D70D-FBA4-2336553BBCFC}"/>
          </ac:spMkLst>
        </pc:spChg>
        <pc:spChg chg="add mod">
          <ac:chgData name="Carolyn Dawn Rider" userId="8c9e2da6-2e24-4746-b720-68f58bc9dd08" providerId="ADAL" clId="{7B1E7726-BE4F-4C6F-A122-8A361C33E565}" dt="2023-11-01T22:44:58.681" v="8600" actId="113"/>
          <ac:spMkLst>
            <pc:docMk/>
            <pc:sldMk cId="2132553323" sldId="475"/>
            <ac:spMk id="14" creationId="{621F0349-CBD5-550E-EBB0-FDEC2410F78E}"/>
          </ac:spMkLst>
        </pc:spChg>
        <pc:picChg chg="add mod">
          <ac:chgData name="Carolyn Dawn Rider" userId="8c9e2da6-2e24-4746-b720-68f58bc9dd08" providerId="ADAL" clId="{7B1E7726-BE4F-4C6F-A122-8A361C33E565}" dt="2023-11-01T22:33:47.403" v="8226" actId="1440"/>
          <ac:picMkLst>
            <pc:docMk/>
            <pc:sldMk cId="2132553323" sldId="475"/>
            <ac:picMk id="5" creationId="{815B99CF-6EBB-25B1-2E6D-57160FE4A075}"/>
          </ac:picMkLst>
        </pc:picChg>
        <pc:picChg chg="add del mod">
          <ac:chgData name="Carolyn Dawn Rider" userId="8c9e2da6-2e24-4746-b720-68f58bc9dd08" providerId="ADAL" clId="{7B1E7726-BE4F-4C6F-A122-8A361C33E565}" dt="2023-11-01T22:33:24.733" v="8218" actId="478"/>
          <ac:picMkLst>
            <pc:docMk/>
            <pc:sldMk cId="2132553323" sldId="475"/>
            <ac:picMk id="7" creationId="{7E19E57C-E32F-DB5F-40AA-99E26C65123C}"/>
          </ac:picMkLst>
        </pc:picChg>
        <pc:picChg chg="add del mod">
          <ac:chgData name="Carolyn Dawn Rider" userId="8c9e2da6-2e24-4746-b720-68f58bc9dd08" providerId="ADAL" clId="{7B1E7726-BE4F-4C6F-A122-8A361C33E565}" dt="2023-11-01T22:33:25.404" v="8219" actId="478"/>
          <ac:picMkLst>
            <pc:docMk/>
            <pc:sldMk cId="2132553323" sldId="475"/>
            <ac:picMk id="9" creationId="{4D92CCA5-5EC9-11E8-8682-4E4F7446F2AF}"/>
          </ac:picMkLst>
        </pc:picChg>
        <pc:picChg chg="add del mod">
          <ac:chgData name="Carolyn Dawn Rider" userId="8c9e2da6-2e24-4746-b720-68f58bc9dd08" providerId="ADAL" clId="{7B1E7726-BE4F-4C6F-A122-8A361C33E565}" dt="2023-11-01T22:33:23.651" v="8217" actId="478"/>
          <ac:picMkLst>
            <pc:docMk/>
            <pc:sldMk cId="2132553323" sldId="475"/>
            <ac:picMk id="11" creationId="{F12D5AE9-A3A6-641C-2724-6CE790428E0B}"/>
          </ac:picMkLst>
        </pc:picChg>
        <pc:picChg chg="add mod">
          <ac:chgData name="Carolyn Dawn Rider" userId="8c9e2da6-2e24-4746-b720-68f58bc9dd08" providerId="ADAL" clId="{7B1E7726-BE4F-4C6F-A122-8A361C33E565}" dt="2023-11-01T22:33:47.403" v="8226" actId="1440"/>
          <ac:picMkLst>
            <pc:docMk/>
            <pc:sldMk cId="2132553323" sldId="475"/>
            <ac:picMk id="13" creationId="{EC12EE7A-0F34-EC4C-0F4B-7B1E9D0B3AE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Carolyn Dawn Rider" userId="8c9e2da6-2e24-4746-b720-68f58bc9dd08" providerId="ADAL" clId="{7B1E7726-BE4F-4C6F-A122-8A361C33E565}" dt="2023-11-01T22:44:05.088" v="8581"/>
              <pc2:cmMkLst xmlns:pc2="http://schemas.microsoft.com/office/powerpoint/2019/9/main/command">
                <pc:docMk/>
                <pc:sldMk cId="2132553323" sldId="475"/>
                <pc2:cmMk id="{DA143D78-34F5-471E-8C50-BC0A3179DD19}"/>
              </pc2:cmMkLst>
            </pc226:cmChg>
          </p:ext>
        </pc:extLst>
      </pc:sldChg>
      <pc:sldChg chg="modSp add mod modNotes modNotesTx">
        <pc:chgData name="Carolyn Dawn Rider" userId="8c9e2da6-2e24-4746-b720-68f58bc9dd08" providerId="ADAL" clId="{7B1E7726-BE4F-4C6F-A122-8A361C33E565}" dt="2023-11-15T18:46:11.499" v="37336" actId="20577"/>
        <pc:sldMkLst>
          <pc:docMk/>
          <pc:sldMk cId="3136857475" sldId="475"/>
        </pc:sldMkLst>
        <pc:spChg chg="ord">
          <ac:chgData name="Carolyn Dawn Rider" userId="8c9e2da6-2e24-4746-b720-68f58bc9dd08" providerId="ADAL" clId="{7B1E7726-BE4F-4C6F-A122-8A361C33E565}" dt="2023-11-02T16:12:10.861" v="9178" actId="13244"/>
          <ac:spMkLst>
            <pc:docMk/>
            <pc:sldMk cId="3136857475" sldId="475"/>
            <ac:spMk id="14" creationId="{621F0349-CBD5-550E-EBB0-FDEC2410F78E}"/>
          </ac:spMkLst>
        </pc:spChg>
        <pc:picChg chg="mod">
          <ac:chgData name="Carolyn Dawn Rider" userId="8c9e2da6-2e24-4746-b720-68f58bc9dd08" providerId="ADAL" clId="{7B1E7726-BE4F-4C6F-A122-8A361C33E565}" dt="2023-11-02T16:10:59.717" v="9176" actId="962"/>
          <ac:picMkLst>
            <pc:docMk/>
            <pc:sldMk cId="3136857475" sldId="475"/>
            <ac:picMk id="5" creationId="{815B99CF-6EBB-25B1-2E6D-57160FE4A075}"/>
          </ac:picMkLst>
        </pc:picChg>
        <pc:picChg chg="mod">
          <ac:chgData name="Carolyn Dawn Rider" userId="8c9e2da6-2e24-4746-b720-68f58bc9dd08" providerId="ADAL" clId="{7B1E7726-BE4F-4C6F-A122-8A361C33E565}" dt="2023-11-02T16:12:06.025" v="9177" actId="962"/>
          <ac:picMkLst>
            <pc:docMk/>
            <pc:sldMk cId="3136857475" sldId="475"/>
            <ac:picMk id="13" creationId="{EC12EE7A-0F34-EC4C-0F4B-7B1E9D0B3AEA}"/>
          </ac:picMkLst>
        </pc:picChg>
      </pc:sldChg>
      <pc:sldChg chg="modSp new del mod">
        <pc:chgData name="Carolyn Dawn Rider" userId="8c9e2da6-2e24-4746-b720-68f58bc9dd08" providerId="ADAL" clId="{7B1E7726-BE4F-4C6F-A122-8A361C33E565}" dt="2023-11-01T22:33:08.923" v="8210" actId="47"/>
        <pc:sldMkLst>
          <pc:docMk/>
          <pc:sldMk cId="546476008" sldId="476"/>
        </pc:sldMkLst>
        <pc:spChg chg="mod">
          <ac:chgData name="Carolyn Dawn Rider" userId="8c9e2da6-2e24-4746-b720-68f58bc9dd08" providerId="ADAL" clId="{7B1E7726-BE4F-4C6F-A122-8A361C33E565}" dt="2023-11-01T21:16:41.145" v="7771" actId="20577"/>
          <ac:spMkLst>
            <pc:docMk/>
            <pc:sldMk cId="546476008" sldId="476"/>
            <ac:spMk id="2" creationId="{F46ED17B-7A8E-B4F4-92D0-3E7515B0D31E}"/>
          </ac:spMkLst>
        </pc:spChg>
      </pc:sldChg>
      <pc:sldChg chg="addSp modSp new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1571934456" sldId="477"/>
        </pc:sldMkLst>
        <pc:spChg chg="mod">
          <ac:chgData name="Carolyn Dawn Rider" userId="8c9e2da6-2e24-4746-b720-68f58bc9dd08" providerId="ADAL" clId="{7B1E7726-BE4F-4C6F-A122-8A361C33E565}" dt="2023-11-01T22:46:02.835" v="8616" actId="20577"/>
          <ac:spMkLst>
            <pc:docMk/>
            <pc:sldMk cId="1571934456" sldId="477"/>
            <ac:spMk id="2" creationId="{2FFC2791-55BC-C9B6-C556-C152B6331A23}"/>
          </ac:spMkLst>
        </pc:spChg>
        <pc:spChg chg="mod">
          <ac:chgData name="Carolyn Dawn Rider" userId="8c9e2da6-2e24-4746-b720-68f58bc9dd08" providerId="ADAL" clId="{7B1E7726-BE4F-4C6F-A122-8A361C33E565}" dt="2023-11-01T23:06:41.290" v="8950" actId="20577"/>
          <ac:spMkLst>
            <pc:docMk/>
            <pc:sldMk cId="1571934456" sldId="477"/>
            <ac:spMk id="3" creationId="{C06F906D-20DB-7CA3-5A2D-EC234AF1EC9B}"/>
          </ac:spMkLst>
        </pc:spChg>
        <pc:grpChg chg="add mod">
          <ac:chgData name="Carolyn Dawn Rider" userId="8c9e2da6-2e24-4746-b720-68f58bc9dd08" providerId="ADAL" clId="{7B1E7726-BE4F-4C6F-A122-8A361C33E565}" dt="2023-11-01T23:06:57.612" v="8952" actId="1076"/>
          <ac:grpSpMkLst>
            <pc:docMk/>
            <pc:sldMk cId="1571934456" sldId="477"/>
            <ac:grpSpMk id="9" creationId="{BFA7EC24-9F75-D1AD-C5CE-533013D5D086}"/>
          </ac:grpSpMkLst>
        </pc:grpChg>
        <pc:picChg chg="add mod">
          <ac:chgData name="Carolyn Dawn Rider" userId="8c9e2da6-2e24-4746-b720-68f58bc9dd08" providerId="ADAL" clId="{7B1E7726-BE4F-4C6F-A122-8A361C33E565}" dt="2023-11-01T23:06:49.774" v="8951" actId="164"/>
          <ac:picMkLst>
            <pc:docMk/>
            <pc:sldMk cId="1571934456" sldId="477"/>
            <ac:picMk id="5" creationId="{91A652F4-182B-91C3-8A33-8CCA3E253572}"/>
          </ac:picMkLst>
        </pc:picChg>
        <pc:cxnChg chg="add mod">
          <ac:chgData name="Carolyn Dawn Rider" userId="8c9e2da6-2e24-4746-b720-68f58bc9dd08" providerId="ADAL" clId="{7B1E7726-BE4F-4C6F-A122-8A361C33E565}" dt="2023-11-01T23:06:49.774" v="8951" actId="164"/>
          <ac:cxnSpMkLst>
            <pc:docMk/>
            <pc:sldMk cId="1571934456" sldId="477"/>
            <ac:cxnSpMk id="7" creationId="{45AD995F-93BD-2245-E4D7-7185BE0E814B}"/>
          </ac:cxnSpMkLst>
        </pc:cxnChg>
      </pc:sldChg>
      <pc:sldChg chg="modSp add mod modNotesTx">
        <pc:chgData name="Carolyn Dawn Rider" userId="8c9e2da6-2e24-4746-b720-68f58bc9dd08" providerId="ADAL" clId="{7B1E7726-BE4F-4C6F-A122-8A361C33E565}" dt="2023-11-13T19:49:45.801" v="34785" actId="6549"/>
        <pc:sldMkLst>
          <pc:docMk/>
          <pc:sldMk cId="2623910235" sldId="477"/>
        </pc:sldMkLst>
        <pc:grpChg chg="mod">
          <ac:chgData name="Carolyn Dawn Rider" userId="8c9e2da6-2e24-4746-b720-68f58bc9dd08" providerId="ADAL" clId="{7B1E7726-BE4F-4C6F-A122-8A361C33E565}" dt="2023-11-02T16:17:07.441" v="9184" actId="962"/>
          <ac:grpSpMkLst>
            <pc:docMk/>
            <pc:sldMk cId="2623910235" sldId="477"/>
            <ac:grpSpMk id="9" creationId="{BFA7EC24-9F75-D1AD-C5CE-533013D5D086}"/>
          </ac:grpSpMkLst>
        </pc:grpChg>
      </pc:sldChg>
      <pc:sldChg chg="modSp add mod addCm modNotes modNotesTx">
        <pc:chgData name="Carolyn Dawn Rider" userId="8c9e2da6-2e24-4746-b720-68f58bc9dd08" providerId="ADAL" clId="{7B1E7726-BE4F-4C6F-A122-8A361C33E565}" dt="2023-11-15T22:11:37.359" v="37660" actId="20577"/>
        <pc:sldMkLst>
          <pc:docMk/>
          <pc:sldMk cId="1290333092" sldId="478"/>
        </pc:sldMkLst>
        <pc:spChg chg="mod">
          <ac:chgData name="Carolyn Dawn Rider" userId="8c9e2da6-2e24-4746-b720-68f58bc9dd08" providerId="ADAL" clId="{7B1E7726-BE4F-4C6F-A122-8A361C33E565}" dt="2023-11-06T23:02:08.409" v="26532" actId="27636"/>
          <ac:spMkLst>
            <pc:docMk/>
            <pc:sldMk cId="1290333092" sldId="478"/>
            <ac:spMk id="3" creationId="{831B501E-830B-DF06-E5BA-E33C559C615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yn Dawn Rider" userId="8c9e2da6-2e24-4746-b720-68f58bc9dd08" providerId="ADAL" clId="{7B1E7726-BE4F-4C6F-A122-8A361C33E565}" dt="2023-11-15T18:49:07.854" v="37359"/>
              <pc2:cmMkLst xmlns:pc2="http://schemas.microsoft.com/office/powerpoint/2019/9/main/command">
                <pc:docMk/>
                <pc:sldMk cId="1290333092" sldId="478"/>
                <pc2:cmMk id="{24A33C6B-8F27-4039-8657-D595ED04BDAE}"/>
              </pc2:cmMkLst>
            </pc226:cmChg>
          </p:ext>
        </pc:extLst>
      </pc:sldChg>
      <pc:sldChg chg="modSp new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2514492585" sldId="478"/>
        </pc:sldMkLst>
        <pc:spChg chg="mod">
          <ac:chgData name="Carolyn Dawn Rider" userId="8c9e2da6-2e24-4746-b720-68f58bc9dd08" providerId="ADAL" clId="{7B1E7726-BE4F-4C6F-A122-8A361C33E565}" dt="2023-11-01T21:17:52.949" v="7820" actId="20577"/>
          <ac:spMkLst>
            <pc:docMk/>
            <pc:sldMk cId="2514492585" sldId="478"/>
            <ac:spMk id="2" creationId="{AC0CA4F7-D7FA-2240-645F-922AF0237840}"/>
          </ac:spMkLst>
        </pc:spChg>
        <pc:spChg chg="mod">
          <ac:chgData name="Carolyn Dawn Rider" userId="8c9e2da6-2e24-4746-b720-68f58bc9dd08" providerId="ADAL" clId="{7B1E7726-BE4F-4C6F-A122-8A361C33E565}" dt="2023-11-01T22:29:48.366" v="8207" actId="948"/>
          <ac:spMkLst>
            <pc:docMk/>
            <pc:sldMk cId="2514492585" sldId="478"/>
            <ac:spMk id="3" creationId="{831B501E-830B-DF06-E5BA-E33C559C6154}"/>
          </ac:spMkLst>
        </pc:spChg>
      </pc:sldChg>
      <pc:sldChg chg="addSp modSp add del mod addCm modCm modNotesTx">
        <pc:chgData name="Carolyn Dawn Rider" userId="8c9e2da6-2e24-4746-b720-68f58bc9dd08" providerId="ADAL" clId="{7B1E7726-BE4F-4C6F-A122-8A361C33E565}" dt="2023-11-13T23:27:19.964" v="35468" actId="47"/>
        <pc:sldMkLst>
          <pc:docMk/>
          <pc:sldMk cId="3172690264" sldId="479"/>
        </pc:sldMkLst>
        <pc:spChg chg="add mod">
          <ac:chgData name="Carolyn Dawn Rider" userId="8c9e2da6-2e24-4746-b720-68f58bc9dd08" providerId="ADAL" clId="{7B1E7726-BE4F-4C6F-A122-8A361C33E565}" dt="2023-11-02T16:13:15.369" v="9180" actId="962"/>
          <ac:spMkLst>
            <pc:docMk/>
            <pc:sldMk cId="3172690264" sldId="479"/>
            <ac:spMk id="3" creationId="{2F1628A0-4C2E-620B-6E2A-E9D01677E289}"/>
          </ac:spMkLst>
        </pc:spChg>
        <pc:picChg chg="mod">
          <ac:chgData name="Carolyn Dawn Rider" userId="8c9e2da6-2e24-4746-b720-68f58bc9dd08" providerId="ADAL" clId="{7B1E7726-BE4F-4C6F-A122-8A361C33E565}" dt="2023-11-02T16:13:14.190" v="9179" actId="962"/>
          <ac:picMkLst>
            <pc:docMk/>
            <pc:sldMk cId="3172690264" sldId="479"/>
            <ac:picMk id="8" creationId="{CA15239C-5FC1-9220-49D4-D8D9A83AC16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yn Dawn Rider" userId="8c9e2da6-2e24-4746-b720-68f58bc9dd08" providerId="ADAL" clId="{7B1E7726-BE4F-4C6F-A122-8A361C33E565}" dt="2023-11-13T23:27:11.848" v="35467"/>
              <pc2:cmMkLst xmlns:pc2="http://schemas.microsoft.com/office/powerpoint/2019/9/main/command">
                <pc:docMk/>
                <pc:sldMk cId="3172690264" sldId="479"/>
                <pc2:cmMk id="{4B428C6B-7491-497D-A5D6-C823078F6680}"/>
              </pc2:cmMkLst>
              <pc226:cmRplyChg chg="add">
                <pc226:chgData name="Carolyn Dawn Rider" userId="8c9e2da6-2e24-4746-b720-68f58bc9dd08" providerId="ADAL" clId="{7B1E7726-BE4F-4C6F-A122-8A361C33E565}" dt="2023-11-13T23:27:11.848" v="35467"/>
                <pc2:cmRplyMkLst xmlns:pc2="http://schemas.microsoft.com/office/powerpoint/2019/9/main/command">
                  <pc:docMk/>
                  <pc:sldMk cId="3172690264" sldId="479"/>
                  <pc2:cmMk id="{4B428C6B-7491-497D-A5D6-C823078F6680}"/>
                  <pc2:cmRplyMk id="{D7EC87E7-57DC-4436-8BA0-12FEE1804159}"/>
                </pc2:cmRplyMkLst>
              </pc226:cmRplyChg>
            </pc226:cmChg>
          </p:ext>
        </pc:extLst>
      </pc:sldChg>
      <pc:sldChg chg="addSp delSp modSp add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3731542618" sldId="479"/>
        </pc:sldMkLst>
        <pc:spChg chg="mod">
          <ac:chgData name="Carolyn Dawn Rider" userId="8c9e2da6-2e24-4746-b720-68f58bc9dd08" providerId="ADAL" clId="{7B1E7726-BE4F-4C6F-A122-8A361C33E565}" dt="2023-11-01T22:38:56.703" v="8312" actId="20577"/>
          <ac:spMkLst>
            <pc:docMk/>
            <pc:sldMk cId="3731542618" sldId="479"/>
            <ac:spMk id="2" creationId="{F0363D22-235F-7EE6-94F6-DF8A7A4984FE}"/>
          </ac:spMkLst>
        </pc:spChg>
        <pc:spChg chg="add del mod">
          <ac:chgData name="Carolyn Dawn Rider" userId="8c9e2da6-2e24-4746-b720-68f58bc9dd08" providerId="ADAL" clId="{7B1E7726-BE4F-4C6F-A122-8A361C33E565}" dt="2023-11-01T22:35:03.580" v="8238" actId="931"/>
          <ac:spMkLst>
            <pc:docMk/>
            <pc:sldMk cId="3731542618" sldId="479"/>
            <ac:spMk id="4" creationId="{6968EB56-75CB-9FF4-E55E-1F1E127C2B12}"/>
          </ac:spMkLst>
        </pc:spChg>
        <pc:picChg chg="del">
          <ac:chgData name="Carolyn Dawn Rider" userId="8c9e2da6-2e24-4746-b720-68f58bc9dd08" providerId="ADAL" clId="{7B1E7726-BE4F-4C6F-A122-8A361C33E565}" dt="2023-11-01T22:34:04.348" v="8228" actId="478"/>
          <ac:picMkLst>
            <pc:docMk/>
            <pc:sldMk cId="3731542618" sldId="479"/>
            <ac:picMk id="5" creationId="{815B99CF-6EBB-25B1-2E6D-57160FE4A075}"/>
          </ac:picMkLst>
        </pc:picChg>
        <pc:picChg chg="del mod">
          <ac:chgData name="Carolyn Dawn Rider" userId="8c9e2da6-2e24-4746-b720-68f58bc9dd08" providerId="ADAL" clId="{7B1E7726-BE4F-4C6F-A122-8A361C33E565}" dt="2023-11-01T22:34:40.928" v="8236" actId="478"/>
          <ac:picMkLst>
            <pc:docMk/>
            <pc:sldMk cId="3731542618" sldId="479"/>
            <ac:picMk id="7" creationId="{7E19E57C-E32F-DB5F-40AA-99E26C65123C}"/>
          </ac:picMkLst>
        </pc:picChg>
        <pc:picChg chg="add mod">
          <ac:chgData name="Carolyn Dawn Rider" userId="8c9e2da6-2e24-4746-b720-68f58bc9dd08" providerId="ADAL" clId="{7B1E7726-BE4F-4C6F-A122-8A361C33E565}" dt="2023-11-01T22:41:15.826" v="8533" actId="1440"/>
          <ac:picMkLst>
            <pc:docMk/>
            <pc:sldMk cId="3731542618" sldId="479"/>
            <ac:picMk id="8" creationId="{CA15239C-5FC1-9220-49D4-D8D9A83AC161}"/>
          </ac:picMkLst>
        </pc:picChg>
        <pc:picChg chg="add del">
          <ac:chgData name="Carolyn Dawn Rider" userId="8c9e2da6-2e24-4746-b720-68f58bc9dd08" providerId="ADAL" clId="{7B1E7726-BE4F-4C6F-A122-8A361C33E565}" dt="2023-11-01T22:34:41.801" v="8237" actId="478"/>
          <ac:picMkLst>
            <pc:docMk/>
            <pc:sldMk cId="3731542618" sldId="479"/>
            <ac:picMk id="9" creationId="{4D92CCA5-5EC9-11E8-8682-4E4F7446F2AF}"/>
          </ac:picMkLst>
        </pc:picChg>
        <pc:picChg chg="del">
          <ac:chgData name="Carolyn Dawn Rider" userId="8c9e2da6-2e24-4746-b720-68f58bc9dd08" providerId="ADAL" clId="{7B1E7726-BE4F-4C6F-A122-8A361C33E565}" dt="2023-11-01T22:34:06.168" v="8229" actId="478"/>
          <ac:picMkLst>
            <pc:docMk/>
            <pc:sldMk cId="3731542618" sldId="479"/>
            <ac:picMk id="11" creationId="{F12D5AE9-A3A6-641C-2724-6CE790428E0B}"/>
          </ac:picMkLst>
        </pc:picChg>
        <pc:picChg chg="del">
          <ac:chgData name="Carolyn Dawn Rider" userId="8c9e2da6-2e24-4746-b720-68f58bc9dd08" providerId="ADAL" clId="{7B1E7726-BE4F-4C6F-A122-8A361C33E565}" dt="2023-11-01T22:34:02.698" v="8227" actId="478"/>
          <ac:picMkLst>
            <pc:docMk/>
            <pc:sldMk cId="3731542618" sldId="479"/>
            <ac:picMk id="13" creationId="{EC12EE7A-0F34-EC4C-0F4B-7B1E9D0B3AEA}"/>
          </ac:picMkLst>
        </pc:picChg>
      </pc:sldChg>
      <pc:sldChg chg="addSp delSp modSp add del mod delCm modCm modNotesTx">
        <pc:chgData name="Carolyn Dawn Rider" userId="8c9e2da6-2e24-4746-b720-68f58bc9dd08" providerId="ADAL" clId="{7B1E7726-BE4F-4C6F-A122-8A361C33E565}" dt="2023-11-13T23:27:19.964" v="35468" actId="47"/>
        <pc:sldMkLst>
          <pc:docMk/>
          <pc:sldMk cId="179937375" sldId="480"/>
        </pc:sldMkLst>
        <pc:spChg chg="mod">
          <ac:chgData name="Carolyn Dawn Rider" userId="8c9e2da6-2e24-4746-b720-68f58bc9dd08" providerId="ADAL" clId="{7B1E7726-BE4F-4C6F-A122-8A361C33E565}" dt="2023-11-01T23:41:49.998" v="9160" actId="14100"/>
          <ac:spMkLst>
            <pc:docMk/>
            <pc:sldMk cId="179937375" sldId="480"/>
            <ac:spMk id="2" creationId="{F0363D22-235F-7EE6-94F6-DF8A7A4984FE}"/>
          </ac:spMkLst>
        </pc:spChg>
        <pc:spChg chg="add del mod">
          <ac:chgData name="Carolyn Dawn Rider" userId="8c9e2da6-2e24-4746-b720-68f58bc9dd08" providerId="ADAL" clId="{7B1E7726-BE4F-4C6F-A122-8A361C33E565}" dt="2023-11-01T23:40:48.805" v="9149" actId="931"/>
          <ac:spMkLst>
            <pc:docMk/>
            <pc:sldMk cId="179937375" sldId="480"/>
            <ac:spMk id="4" creationId="{8B5C809B-6049-88C4-3C7A-53027394054F}"/>
          </ac:spMkLst>
        </pc:spChg>
        <pc:picChg chg="add mod">
          <ac:chgData name="Carolyn Dawn Rider" userId="8c9e2da6-2e24-4746-b720-68f58bc9dd08" providerId="ADAL" clId="{7B1E7726-BE4F-4C6F-A122-8A361C33E565}" dt="2023-11-02T16:15:21.133" v="9183" actId="962"/>
          <ac:picMkLst>
            <pc:docMk/>
            <pc:sldMk cId="179937375" sldId="480"/>
            <ac:picMk id="6" creationId="{BBBD30C6-29D8-264A-5442-46ABB10A6F84}"/>
          </ac:picMkLst>
        </pc:picChg>
        <pc:picChg chg="del">
          <ac:chgData name="Carolyn Dawn Rider" userId="8c9e2da6-2e24-4746-b720-68f58bc9dd08" providerId="ADAL" clId="{7B1E7726-BE4F-4C6F-A122-8A361C33E565}" dt="2023-11-01T23:40:41.850" v="9147" actId="478"/>
          <ac:picMkLst>
            <pc:docMk/>
            <pc:sldMk cId="179937375" sldId="480"/>
            <ac:picMk id="8" creationId="{FA893ACE-0C17-F1F3-2E1C-6EEA016AC3F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arolyn Dawn Rider" userId="8c9e2da6-2e24-4746-b720-68f58bc9dd08" providerId="ADAL" clId="{7B1E7726-BE4F-4C6F-A122-8A361C33E565}" dt="2023-11-01T23:41:36.099" v="9158"/>
              <pc2:cmMkLst xmlns:pc2="http://schemas.microsoft.com/office/powerpoint/2019/9/main/command">
                <pc:docMk/>
                <pc:sldMk cId="179937375" sldId="480"/>
                <pc2:cmMk id="{75B6934E-FD01-450B-B9F5-03D5E8C709E5}"/>
              </pc2:cmMkLst>
            </pc226:cmChg>
          </p:ext>
        </pc:extLst>
      </pc:sldChg>
      <pc:sldChg chg="addSp delSp modSp add del mod ord addCm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3253576805" sldId="480"/>
        </pc:sldMkLst>
        <pc:spChg chg="mod">
          <ac:chgData name="Carolyn Dawn Rider" userId="8c9e2da6-2e24-4746-b720-68f58bc9dd08" providerId="ADAL" clId="{7B1E7726-BE4F-4C6F-A122-8A361C33E565}" dt="2023-11-01T22:39:06.193" v="8325" actId="20577"/>
          <ac:spMkLst>
            <pc:docMk/>
            <pc:sldMk cId="3253576805" sldId="480"/>
            <ac:spMk id="2" creationId="{F0363D22-235F-7EE6-94F6-DF8A7A4984FE}"/>
          </ac:spMkLst>
        </pc:spChg>
        <pc:spChg chg="add del mod">
          <ac:chgData name="Carolyn Dawn Rider" userId="8c9e2da6-2e24-4746-b720-68f58bc9dd08" providerId="ADAL" clId="{7B1E7726-BE4F-4C6F-A122-8A361C33E565}" dt="2023-11-01T22:35:46.634" v="8246" actId="931"/>
          <ac:spMkLst>
            <pc:docMk/>
            <pc:sldMk cId="3253576805" sldId="480"/>
            <ac:spMk id="4" creationId="{A5C7132A-5A22-1864-C7ED-C53980B5BF20}"/>
          </ac:spMkLst>
        </pc:spChg>
        <pc:picChg chg="del">
          <ac:chgData name="Carolyn Dawn Rider" userId="8c9e2da6-2e24-4746-b720-68f58bc9dd08" providerId="ADAL" clId="{7B1E7726-BE4F-4C6F-A122-8A361C33E565}" dt="2023-11-01T22:35:36.882" v="8243" actId="478"/>
          <ac:picMkLst>
            <pc:docMk/>
            <pc:sldMk cId="3253576805" sldId="480"/>
            <ac:picMk id="5" creationId="{815B99CF-6EBB-25B1-2E6D-57160FE4A075}"/>
          </ac:picMkLst>
        </pc:picChg>
        <pc:picChg chg="del">
          <ac:chgData name="Carolyn Dawn Rider" userId="8c9e2da6-2e24-4746-b720-68f58bc9dd08" providerId="ADAL" clId="{7B1E7726-BE4F-4C6F-A122-8A361C33E565}" dt="2023-11-01T22:35:40.127" v="8245" actId="478"/>
          <ac:picMkLst>
            <pc:docMk/>
            <pc:sldMk cId="3253576805" sldId="480"/>
            <ac:picMk id="7" creationId="{7E19E57C-E32F-DB5F-40AA-99E26C65123C}"/>
          </ac:picMkLst>
        </pc:picChg>
        <pc:picChg chg="add mod">
          <ac:chgData name="Carolyn Dawn Rider" userId="8c9e2da6-2e24-4746-b720-68f58bc9dd08" providerId="ADAL" clId="{7B1E7726-BE4F-4C6F-A122-8A361C33E565}" dt="2023-11-01T22:41:08.455" v="8532" actId="1440"/>
          <ac:picMkLst>
            <pc:docMk/>
            <pc:sldMk cId="3253576805" sldId="480"/>
            <ac:picMk id="8" creationId="{FA893ACE-0C17-F1F3-2E1C-6EEA016AC3F8}"/>
          </ac:picMkLst>
        </pc:picChg>
        <pc:picChg chg="del">
          <ac:chgData name="Carolyn Dawn Rider" userId="8c9e2da6-2e24-4746-b720-68f58bc9dd08" providerId="ADAL" clId="{7B1E7726-BE4F-4C6F-A122-8A361C33E565}" dt="2023-11-01T22:35:39.179" v="8244" actId="478"/>
          <ac:picMkLst>
            <pc:docMk/>
            <pc:sldMk cId="3253576805" sldId="480"/>
            <ac:picMk id="9" creationId="{4D92CCA5-5EC9-11E8-8682-4E4F7446F2AF}"/>
          </ac:picMkLst>
        </pc:picChg>
        <pc:picChg chg="del">
          <ac:chgData name="Carolyn Dawn Rider" userId="8c9e2da6-2e24-4746-b720-68f58bc9dd08" providerId="ADAL" clId="{7B1E7726-BE4F-4C6F-A122-8A361C33E565}" dt="2023-11-01T22:35:36.091" v="8242" actId="478"/>
          <ac:picMkLst>
            <pc:docMk/>
            <pc:sldMk cId="3253576805" sldId="480"/>
            <ac:picMk id="11" creationId="{F12D5AE9-A3A6-641C-2724-6CE790428E0B}"/>
          </ac:picMkLst>
        </pc:picChg>
        <pc:picChg chg="del">
          <ac:chgData name="Carolyn Dawn Rider" userId="8c9e2da6-2e24-4746-b720-68f58bc9dd08" providerId="ADAL" clId="{7B1E7726-BE4F-4C6F-A122-8A361C33E565}" dt="2023-11-01T22:35:35.275" v="8241" actId="478"/>
          <ac:picMkLst>
            <pc:docMk/>
            <pc:sldMk cId="3253576805" sldId="480"/>
            <ac:picMk id="13" creationId="{EC12EE7A-0F34-EC4C-0F4B-7B1E9D0B3AE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yn Dawn Rider" userId="8c9e2da6-2e24-4746-b720-68f58bc9dd08" providerId="ADAL" clId="{7B1E7726-BE4F-4C6F-A122-8A361C33E565}" dt="2023-11-01T22:38:33.284" v="8249"/>
              <pc2:cmMkLst xmlns:pc2="http://schemas.microsoft.com/office/powerpoint/2019/9/main/command">
                <pc:docMk/>
                <pc:sldMk cId="3253576805" sldId="480"/>
                <pc2:cmMk id="{5DB18C3B-BFA0-4914-807E-8B5BBB7DA88B}"/>
              </pc2:cmMkLst>
            </pc226:cmChg>
          </p:ext>
        </pc:extLst>
      </pc:sldChg>
      <pc:sldChg chg="addSp delSp modSp add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1798278583" sldId="481"/>
        </pc:sldMkLst>
        <pc:spChg chg="mod">
          <ac:chgData name="Carolyn Dawn Rider" userId="8c9e2da6-2e24-4746-b720-68f58bc9dd08" providerId="ADAL" clId="{7B1E7726-BE4F-4C6F-A122-8A361C33E565}" dt="2023-11-01T22:42:19.665" v="8576" actId="255"/>
          <ac:spMkLst>
            <pc:docMk/>
            <pc:sldMk cId="1798278583" sldId="481"/>
            <ac:spMk id="2" creationId="{F0363D22-235F-7EE6-94F6-DF8A7A4984FE}"/>
          </ac:spMkLst>
        </pc:spChg>
        <pc:spChg chg="add del mod">
          <ac:chgData name="Carolyn Dawn Rider" userId="8c9e2da6-2e24-4746-b720-68f58bc9dd08" providerId="ADAL" clId="{7B1E7726-BE4F-4C6F-A122-8A361C33E565}" dt="2023-11-01T22:39:25.279" v="8331" actId="931"/>
          <ac:spMkLst>
            <pc:docMk/>
            <pc:sldMk cId="1798278583" sldId="481"/>
            <ac:spMk id="4" creationId="{3731DB2E-826F-0A11-2624-88641173E816}"/>
          </ac:spMkLst>
        </pc:spChg>
        <pc:spChg chg="add mod">
          <ac:chgData name="Carolyn Dawn Rider" userId="8c9e2da6-2e24-4746-b720-68f58bc9dd08" providerId="ADAL" clId="{7B1E7726-BE4F-4C6F-A122-8A361C33E565}" dt="2023-11-01T22:40:49.081" v="8531" actId="403"/>
          <ac:spMkLst>
            <pc:docMk/>
            <pc:sldMk cId="1798278583" sldId="481"/>
            <ac:spMk id="10" creationId="{74DBD593-4088-0CF2-C832-A819C835CBF0}"/>
          </ac:spMkLst>
        </pc:spChg>
        <pc:picChg chg="del">
          <ac:chgData name="Carolyn Dawn Rider" userId="8c9e2da6-2e24-4746-b720-68f58bc9dd08" providerId="ADAL" clId="{7B1E7726-BE4F-4C6F-A122-8A361C33E565}" dt="2023-11-01T22:39:15.947" v="8330" actId="478"/>
          <ac:picMkLst>
            <pc:docMk/>
            <pc:sldMk cId="1798278583" sldId="481"/>
            <ac:picMk id="5" creationId="{815B99CF-6EBB-25B1-2E6D-57160FE4A075}"/>
          </ac:picMkLst>
        </pc:picChg>
        <pc:picChg chg="del">
          <ac:chgData name="Carolyn Dawn Rider" userId="8c9e2da6-2e24-4746-b720-68f58bc9dd08" providerId="ADAL" clId="{7B1E7726-BE4F-4C6F-A122-8A361C33E565}" dt="2023-11-01T22:39:13.480" v="8327" actId="478"/>
          <ac:picMkLst>
            <pc:docMk/>
            <pc:sldMk cId="1798278583" sldId="481"/>
            <ac:picMk id="7" creationId="{7E19E57C-E32F-DB5F-40AA-99E26C65123C}"/>
          </ac:picMkLst>
        </pc:picChg>
        <pc:picChg chg="add mod">
          <ac:chgData name="Carolyn Dawn Rider" userId="8c9e2da6-2e24-4746-b720-68f58bc9dd08" providerId="ADAL" clId="{7B1E7726-BE4F-4C6F-A122-8A361C33E565}" dt="2023-11-01T22:39:49.897" v="8338" actId="1440"/>
          <ac:picMkLst>
            <pc:docMk/>
            <pc:sldMk cId="1798278583" sldId="481"/>
            <ac:picMk id="8" creationId="{17F90618-DE2B-C7C1-3410-6DD03D52153F}"/>
          </ac:picMkLst>
        </pc:picChg>
        <pc:picChg chg="del">
          <ac:chgData name="Carolyn Dawn Rider" userId="8c9e2da6-2e24-4746-b720-68f58bc9dd08" providerId="ADAL" clId="{7B1E7726-BE4F-4C6F-A122-8A361C33E565}" dt="2023-11-01T22:39:14.988" v="8329" actId="478"/>
          <ac:picMkLst>
            <pc:docMk/>
            <pc:sldMk cId="1798278583" sldId="481"/>
            <ac:picMk id="9" creationId="{4D92CCA5-5EC9-11E8-8682-4E4F7446F2AF}"/>
          </ac:picMkLst>
        </pc:picChg>
        <pc:picChg chg="del">
          <ac:chgData name="Carolyn Dawn Rider" userId="8c9e2da6-2e24-4746-b720-68f58bc9dd08" providerId="ADAL" clId="{7B1E7726-BE4F-4C6F-A122-8A361C33E565}" dt="2023-11-01T22:39:12.852" v="8326" actId="478"/>
          <ac:picMkLst>
            <pc:docMk/>
            <pc:sldMk cId="1798278583" sldId="481"/>
            <ac:picMk id="11" creationId="{F12D5AE9-A3A6-641C-2724-6CE790428E0B}"/>
          </ac:picMkLst>
        </pc:picChg>
        <pc:picChg chg="del">
          <ac:chgData name="Carolyn Dawn Rider" userId="8c9e2da6-2e24-4746-b720-68f58bc9dd08" providerId="ADAL" clId="{7B1E7726-BE4F-4C6F-A122-8A361C33E565}" dt="2023-11-01T22:39:14.281" v="8328" actId="478"/>
          <ac:picMkLst>
            <pc:docMk/>
            <pc:sldMk cId="1798278583" sldId="481"/>
            <ac:picMk id="13" creationId="{EC12EE7A-0F34-EC4C-0F4B-7B1E9D0B3AEA}"/>
          </ac:picMkLst>
        </pc:picChg>
      </pc:sldChg>
      <pc:sldChg chg="modSp add del mod modNotesTx">
        <pc:chgData name="Carolyn Dawn Rider" userId="8c9e2da6-2e24-4746-b720-68f58bc9dd08" providerId="ADAL" clId="{7B1E7726-BE4F-4C6F-A122-8A361C33E565}" dt="2023-11-13T23:27:19.964" v="35468" actId="47"/>
        <pc:sldMkLst>
          <pc:docMk/>
          <pc:sldMk cId="2453225224" sldId="481"/>
        </pc:sldMkLst>
        <pc:spChg chg="ord">
          <ac:chgData name="Carolyn Dawn Rider" userId="8c9e2da6-2e24-4746-b720-68f58bc9dd08" providerId="ADAL" clId="{7B1E7726-BE4F-4C6F-A122-8A361C33E565}" dt="2023-11-02T16:13:28.889" v="9181" actId="13244"/>
          <ac:spMkLst>
            <pc:docMk/>
            <pc:sldMk cId="2453225224" sldId="481"/>
            <ac:spMk id="10" creationId="{74DBD593-4088-0CF2-C832-A819C835CBF0}"/>
          </ac:spMkLst>
        </pc:spChg>
        <pc:picChg chg="mod">
          <ac:chgData name="Carolyn Dawn Rider" userId="8c9e2da6-2e24-4746-b720-68f58bc9dd08" providerId="ADAL" clId="{7B1E7726-BE4F-4C6F-A122-8A361C33E565}" dt="2023-11-02T16:14:31.542" v="9182" actId="962"/>
          <ac:picMkLst>
            <pc:docMk/>
            <pc:sldMk cId="2453225224" sldId="481"/>
            <ac:picMk id="8" creationId="{17F90618-DE2B-C7C1-3410-6DD03D52153F}"/>
          </ac:picMkLst>
        </pc:picChg>
      </pc:sldChg>
      <pc:sldChg chg="modSp add mod modNotesTx">
        <pc:chgData name="Carolyn Dawn Rider" userId="8c9e2da6-2e24-4746-b720-68f58bc9dd08" providerId="ADAL" clId="{7B1E7726-BE4F-4C6F-A122-8A361C33E565}" dt="2023-11-06T23:06:29.125" v="27816" actId="20577"/>
        <pc:sldMkLst>
          <pc:docMk/>
          <pc:sldMk cId="43136098" sldId="482"/>
        </pc:sldMkLst>
        <pc:spChg chg="ord">
          <ac:chgData name="Carolyn Dawn Rider" userId="8c9e2da6-2e24-4746-b720-68f58bc9dd08" providerId="ADAL" clId="{7B1E7726-BE4F-4C6F-A122-8A361C33E565}" dt="2023-11-02T16:17:17.691" v="9186" actId="13244"/>
          <ac:spMkLst>
            <pc:docMk/>
            <pc:sldMk cId="43136098" sldId="482"/>
            <ac:spMk id="8" creationId="{6C4E3AA1-508E-6CD3-B3AC-C3566155ADB7}"/>
          </ac:spMkLst>
        </pc:spChg>
        <pc:spChg chg="mod">
          <ac:chgData name="Carolyn Dawn Rider" userId="8c9e2da6-2e24-4746-b720-68f58bc9dd08" providerId="ADAL" clId="{7B1E7726-BE4F-4C6F-A122-8A361C33E565}" dt="2023-11-02T16:17:19.703" v="9187" actId="962"/>
          <ac:spMkLst>
            <pc:docMk/>
            <pc:sldMk cId="43136098" sldId="482"/>
            <ac:spMk id="9" creationId="{9FB7EA1E-7FB2-324D-2077-5E18A37C8F50}"/>
          </ac:spMkLst>
        </pc:spChg>
        <pc:spChg chg="mod">
          <ac:chgData name="Carolyn Dawn Rider" userId="8c9e2da6-2e24-4746-b720-68f58bc9dd08" providerId="ADAL" clId="{7B1E7726-BE4F-4C6F-A122-8A361C33E565}" dt="2023-11-02T16:17:20.176" v="9188" actId="962"/>
          <ac:spMkLst>
            <pc:docMk/>
            <pc:sldMk cId="43136098" sldId="482"/>
            <ac:spMk id="10" creationId="{57127E29-DCD9-F50A-7AEB-1CAE354E90E4}"/>
          </ac:spMkLst>
        </pc:spChg>
        <pc:picChg chg="mod">
          <ac:chgData name="Carolyn Dawn Rider" userId="8c9e2da6-2e24-4746-b720-68f58bc9dd08" providerId="ADAL" clId="{7B1E7726-BE4F-4C6F-A122-8A361C33E565}" dt="2023-11-02T16:18:54.056" v="9189" actId="962"/>
          <ac:picMkLst>
            <pc:docMk/>
            <pc:sldMk cId="43136098" sldId="482"/>
            <ac:picMk id="5" creationId="{2C29E3EB-4EA4-0502-6794-6B7DCE4BE9BA}"/>
          </ac:picMkLst>
        </pc:picChg>
      </pc:sldChg>
      <pc:sldChg chg="addSp delSp modSp new del mod modClrScheme chgLayout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665387988" sldId="482"/>
        </pc:sldMkLst>
        <pc:spChg chg="del">
          <ac:chgData name="Carolyn Dawn Rider" userId="8c9e2da6-2e24-4746-b720-68f58bc9dd08" providerId="ADAL" clId="{7B1E7726-BE4F-4C6F-A122-8A361C33E565}" dt="2023-11-01T22:49:16.860" v="8759" actId="478"/>
          <ac:spMkLst>
            <pc:docMk/>
            <pc:sldMk cId="665387988" sldId="482"/>
            <ac:spMk id="2" creationId="{D6A8749D-E9CA-4F62-2DA2-237B4B8172B3}"/>
          </ac:spMkLst>
        </pc:spChg>
        <pc:spChg chg="del">
          <ac:chgData name="Carolyn Dawn Rider" userId="8c9e2da6-2e24-4746-b720-68f58bc9dd08" providerId="ADAL" clId="{7B1E7726-BE4F-4C6F-A122-8A361C33E565}" dt="2023-11-01T22:48:57.329" v="8755" actId="22"/>
          <ac:spMkLst>
            <pc:docMk/>
            <pc:sldMk cId="665387988" sldId="482"/>
            <ac:spMk id="3" creationId="{02AC7CB9-D236-B95B-6EB8-195707DFB79C}"/>
          </ac:spMkLst>
        </pc:spChg>
        <pc:spChg chg="add del mod ord">
          <ac:chgData name="Carolyn Dawn Rider" userId="8c9e2da6-2e24-4746-b720-68f58bc9dd08" providerId="ADAL" clId="{7B1E7726-BE4F-4C6F-A122-8A361C33E565}" dt="2023-11-01T22:49:44.250" v="8763" actId="700"/>
          <ac:spMkLst>
            <pc:docMk/>
            <pc:sldMk cId="665387988" sldId="482"/>
            <ac:spMk id="6" creationId="{92633167-D999-5407-CC4E-579675FB2F29}"/>
          </ac:spMkLst>
        </pc:spChg>
        <pc:spChg chg="add del mod ord">
          <ac:chgData name="Carolyn Dawn Rider" userId="8c9e2da6-2e24-4746-b720-68f58bc9dd08" providerId="ADAL" clId="{7B1E7726-BE4F-4C6F-A122-8A361C33E565}" dt="2023-11-01T22:49:44.250" v="8763" actId="700"/>
          <ac:spMkLst>
            <pc:docMk/>
            <pc:sldMk cId="665387988" sldId="482"/>
            <ac:spMk id="7" creationId="{ECCA1270-6BCA-0F88-FA88-A5B3681D58E4}"/>
          </ac:spMkLst>
        </pc:spChg>
        <pc:spChg chg="add mod">
          <ac:chgData name="Carolyn Dawn Rider" userId="8c9e2da6-2e24-4746-b720-68f58bc9dd08" providerId="ADAL" clId="{7B1E7726-BE4F-4C6F-A122-8A361C33E565}" dt="2023-11-01T22:51:58.875" v="8840" actId="20577"/>
          <ac:spMkLst>
            <pc:docMk/>
            <pc:sldMk cId="665387988" sldId="482"/>
            <ac:spMk id="8" creationId="{6C4E3AA1-508E-6CD3-B3AC-C3566155ADB7}"/>
          </ac:spMkLst>
        </pc:spChg>
        <pc:spChg chg="add mod">
          <ac:chgData name="Carolyn Dawn Rider" userId="8c9e2da6-2e24-4746-b720-68f58bc9dd08" providerId="ADAL" clId="{7B1E7726-BE4F-4C6F-A122-8A361C33E565}" dt="2023-11-01T23:02:57.764" v="8893" actId="1076"/>
          <ac:spMkLst>
            <pc:docMk/>
            <pc:sldMk cId="665387988" sldId="482"/>
            <ac:spMk id="9" creationId="{9FB7EA1E-7FB2-324D-2077-5E18A37C8F50}"/>
          </ac:spMkLst>
        </pc:spChg>
        <pc:spChg chg="add mod">
          <ac:chgData name="Carolyn Dawn Rider" userId="8c9e2da6-2e24-4746-b720-68f58bc9dd08" providerId="ADAL" clId="{7B1E7726-BE4F-4C6F-A122-8A361C33E565}" dt="2023-11-01T23:03:33.310" v="8901" actId="14100"/>
          <ac:spMkLst>
            <pc:docMk/>
            <pc:sldMk cId="665387988" sldId="482"/>
            <ac:spMk id="10" creationId="{57127E29-DCD9-F50A-7AEB-1CAE354E90E4}"/>
          </ac:spMkLst>
        </pc:spChg>
        <pc:picChg chg="add mod ord">
          <ac:chgData name="Carolyn Dawn Rider" userId="8c9e2da6-2e24-4746-b720-68f58bc9dd08" providerId="ADAL" clId="{7B1E7726-BE4F-4C6F-A122-8A361C33E565}" dt="2023-11-01T23:02:48.197" v="8892" actId="1076"/>
          <ac:picMkLst>
            <pc:docMk/>
            <pc:sldMk cId="665387988" sldId="482"/>
            <ac:picMk id="5" creationId="{2C29E3EB-4EA4-0502-6794-6B7DCE4BE9BA}"/>
          </ac:picMkLst>
        </pc:picChg>
      </pc:sldChg>
      <pc:sldChg chg="add del">
        <pc:chgData name="Carolyn Dawn Rider" userId="8c9e2da6-2e24-4746-b720-68f58bc9dd08" providerId="ADAL" clId="{7B1E7726-BE4F-4C6F-A122-8A361C33E565}" dt="2023-11-01T22:42:00.732" v="8534" actId="47"/>
        <pc:sldMkLst>
          <pc:docMk/>
          <pc:sldMk cId="4002995114" sldId="482"/>
        </pc:sldMkLst>
      </pc:sldChg>
      <pc:sldChg chg="add del">
        <pc:chgData name="Carolyn Dawn Rider" userId="8c9e2da6-2e24-4746-b720-68f58bc9dd08" providerId="ADAL" clId="{7B1E7726-BE4F-4C6F-A122-8A361C33E565}" dt="2023-11-01T22:42:23.892" v="8577" actId="47"/>
        <pc:sldMkLst>
          <pc:docMk/>
          <pc:sldMk cId="920854502" sldId="483"/>
        </pc:sldMkLst>
      </pc:sldChg>
      <pc:sldChg chg="modSp add mod modNotes modNotesTx">
        <pc:chgData name="Carolyn Dawn Rider" userId="8c9e2da6-2e24-4746-b720-68f58bc9dd08" providerId="ADAL" clId="{7B1E7726-BE4F-4C6F-A122-8A361C33E565}" dt="2023-11-14T00:04:29.682" v="36484" actId="20577"/>
        <pc:sldMkLst>
          <pc:docMk/>
          <pc:sldMk cId="1399742218" sldId="483"/>
        </pc:sldMkLst>
        <pc:spChg chg="mod">
          <ac:chgData name="Carolyn Dawn Rider" userId="8c9e2da6-2e24-4746-b720-68f58bc9dd08" providerId="ADAL" clId="{7B1E7726-BE4F-4C6F-A122-8A361C33E565}" dt="2023-11-06T23:07:31.432" v="27988" actId="20577"/>
          <ac:spMkLst>
            <pc:docMk/>
            <pc:sldMk cId="1399742218" sldId="483"/>
            <ac:spMk id="2" creationId="{AD7A2FF0-F723-BAF4-97FA-0034DA9A730C}"/>
          </ac:spMkLst>
        </pc:spChg>
        <pc:picChg chg="mod">
          <ac:chgData name="Carolyn Dawn Rider" userId="8c9e2da6-2e24-4746-b720-68f58bc9dd08" providerId="ADAL" clId="{7B1E7726-BE4F-4C6F-A122-8A361C33E565}" dt="2023-11-02T16:19:59.074" v="9190" actId="962"/>
          <ac:picMkLst>
            <pc:docMk/>
            <pc:sldMk cId="1399742218" sldId="483"/>
            <ac:picMk id="7" creationId="{55DD306C-DE05-26AF-3ED3-45DC577FA79C}"/>
          </ac:picMkLst>
        </pc:picChg>
        <pc:picChg chg="mod">
          <ac:chgData name="Carolyn Dawn Rider" userId="8c9e2da6-2e24-4746-b720-68f58bc9dd08" providerId="ADAL" clId="{7B1E7726-BE4F-4C6F-A122-8A361C33E565}" dt="2023-11-06T23:35:34.110" v="32640" actId="962"/>
          <ac:picMkLst>
            <pc:docMk/>
            <pc:sldMk cId="1399742218" sldId="483"/>
            <ac:picMk id="10" creationId="{1C85430C-700E-026E-991F-2CBE3E6DDA96}"/>
          </ac:picMkLst>
        </pc:picChg>
      </pc:sldChg>
      <pc:sldChg chg="addSp delSp modSp new del mod or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2539409287" sldId="483"/>
        </pc:sldMkLst>
        <pc:spChg chg="mod">
          <ac:chgData name="Carolyn Dawn Rider" userId="8c9e2da6-2e24-4746-b720-68f58bc9dd08" providerId="ADAL" clId="{7B1E7726-BE4F-4C6F-A122-8A361C33E565}" dt="2023-11-01T22:54:26.363" v="8859" actId="20577"/>
          <ac:spMkLst>
            <pc:docMk/>
            <pc:sldMk cId="2539409287" sldId="483"/>
            <ac:spMk id="2" creationId="{AD7A2FF0-F723-BAF4-97FA-0034DA9A730C}"/>
          </ac:spMkLst>
        </pc:spChg>
        <pc:spChg chg="del">
          <ac:chgData name="Carolyn Dawn Rider" userId="8c9e2da6-2e24-4746-b720-68f58bc9dd08" providerId="ADAL" clId="{7B1E7726-BE4F-4C6F-A122-8A361C33E565}" dt="2023-11-01T22:55:20.949" v="8860" actId="22"/>
          <ac:spMkLst>
            <pc:docMk/>
            <pc:sldMk cId="2539409287" sldId="483"/>
            <ac:spMk id="3" creationId="{018ABCA1-B703-2C12-73D9-788F4D3F22D5}"/>
          </ac:spMkLst>
        </pc:spChg>
        <pc:picChg chg="add del mod">
          <ac:chgData name="Carolyn Dawn Rider" userId="8c9e2da6-2e24-4746-b720-68f58bc9dd08" providerId="ADAL" clId="{7B1E7726-BE4F-4C6F-A122-8A361C33E565}" dt="2023-11-01T22:59:41.233" v="8874" actId="478"/>
          <ac:picMkLst>
            <pc:docMk/>
            <pc:sldMk cId="2539409287" sldId="483"/>
            <ac:picMk id="5" creationId="{ECC78798-9CC8-122C-F2E1-12C19976F3A4}"/>
          </ac:picMkLst>
        </pc:picChg>
        <pc:picChg chg="add mod ord">
          <ac:chgData name="Carolyn Dawn Rider" userId="8c9e2da6-2e24-4746-b720-68f58bc9dd08" providerId="ADAL" clId="{7B1E7726-BE4F-4C6F-A122-8A361C33E565}" dt="2023-11-01T23:00:01.682" v="8878" actId="1440"/>
          <ac:picMkLst>
            <pc:docMk/>
            <pc:sldMk cId="2539409287" sldId="483"/>
            <ac:picMk id="7" creationId="{55DD306C-DE05-26AF-3ED3-45DC577FA79C}"/>
          </ac:picMkLst>
        </pc:picChg>
        <pc:picChg chg="add del mod">
          <ac:chgData name="Carolyn Dawn Rider" userId="8c9e2da6-2e24-4746-b720-68f58bc9dd08" providerId="ADAL" clId="{7B1E7726-BE4F-4C6F-A122-8A361C33E565}" dt="2023-11-01T22:59:46.163" v="8876" actId="478"/>
          <ac:picMkLst>
            <pc:docMk/>
            <pc:sldMk cId="2539409287" sldId="483"/>
            <ac:picMk id="9" creationId="{FAA7790A-177E-BA9A-7968-4B6C525FA463}"/>
          </ac:picMkLst>
        </pc:picChg>
        <pc:picChg chg="add mod">
          <ac:chgData name="Carolyn Dawn Rider" userId="8c9e2da6-2e24-4746-b720-68f58bc9dd08" providerId="ADAL" clId="{7B1E7726-BE4F-4C6F-A122-8A361C33E565}" dt="2023-11-01T23:00:03.582" v="8879" actId="1440"/>
          <ac:picMkLst>
            <pc:docMk/>
            <pc:sldMk cId="2539409287" sldId="483"/>
            <ac:picMk id="10" creationId="{1C85430C-700E-026E-991F-2CBE3E6DDA96}"/>
          </ac:picMkLst>
        </pc:picChg>
      </pc:sldChg>
      <pc:sldChg chg="addSp delSp modSp add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860017661" sldId="484"/>
        </pc:sldMkLst>
        <pc:spChg chg="add del mod">
          <ac:chgData name="Carolyn Dawn Rider" userId="8c9e2da6-2e24-4746-b720-68f58bc9dd08" providerId="ADAL" clId="{7B1E7726-BE4F-4C6F-A122-8A361C33E565}" dt="2023-11-01T22:59:34.546" v="8872"/>
          <ac:spMkLst>
            <pc:docMk/>
            <pc:sldMk cId="860017661" sldId="484"/>
            <ac:spMk id="4" creationId="{4C934C4B-8012-4D6D-D120-AFECBDF8836D}"/>
          </ac:spMkLst>
        </pc:spChg>
        <pc:picChg chg="del">
          <ac:chgData name="Carolyn Dawn Rider" userId="8c9e2da6-2e24-4746-b720-68f58bc9dd08" providerId="ADAL" clId="{7B1E7726-BE4F-4C6F-A122-8A361C33E565}" dt="2023-11-01T22:59:12.131" v="8870" actId="478"/>
          <ac:picMkLst>
            <pc:docMk/>
            <pc:sldMk cId="860017661" sldId="484"/>
            <ac:picMk id="5" creationId="{ECC78798-9CC8-122C-F2E1-12C19976F3A4}"/>
          </ac:picMkLst>
        </pc:picChg>
        <pc:picChg chg="add mod">
          <ac:chgData name="Carolyn Dawn Rider" userId="8c9e2da6-2e24-4746-b720-68f58bc9dd08" providerId="ADAL" clId="{7B1E7726-BE4F-4C6F-A122-8A361C33E565}" dt="2023-11-01T23:00:07.022" v="8880" actId="1440"/>
          <ac:picMkLst>
            <pc:docMk/>
            <pc:sldMk cId="860017661" sldId="484"/>
            <ac:picMk id="6" creationId="{4BFB8913-A5B7-7EC1-2048-5E3FBC51DDE7}"/>
          </ac:picMkLst>
        </pc:picChg>
        <pc:picChg chg="del">
          <ac:chgData name="Carolyn Dawn Rider" userId="8c9e2da6-2e24-4746-b720-68f58bc9dd08" providerId="ADAL" clId="{7B1E7726-BE4F-4C6F-A122-8A361C33E565}" dt="2023-11-01T22:59:05.886" v="8869" actId="478"/>
          <ac:picMkLst>
            <pc:docMk/>
            <pc:sldMk cId="860017661" sldId="484"/>
            <ac:picMk id="7" creationId="{55DD306C-DE05-26AF-3ED3-45DC577FA79C}"/>
          </ac:picMkLst>
        </pc:picChg>
        <pc:picChg chg="del">
          <ac:chgData name="Carolyn Dawn Rider" userId="8c9e2da6-2e24-4746-b720-68f58bc9dd08" providerId="ADAL" clId="{7B1E7726-BE4F-4C6F-A122-8A361C33E565}" dt="2023-11-01T22:59:04.535" v="8868" actId="478"/>
          <ac:picMkLst>
            <pc:docMk/>
            <pc:sldMk cId="860017661" sldId="484"/>
            <ac:picMk id="9" creationId="{FAA7790A-177E-BA9A-7968-4B6C525FA463}"/>
          </ac:picMkLst>
        </pc:picChg>
        <pc:picChg chg="del">
          <ac:chgData name="Carolyn Dawn Rider" userId="8c9e2da6-2e24-4746-b720-68f58bc9dd08" providerId="ADAL" clId="{7B1E7726-BE4F-4C6F-A122-8A361C33E565}" dt="2023-11-01T22:59:02.211" v="8867" actId="478"/>
          <ac:picMkLst>
            <pc:docMk/>
            <pc:sldMk cId="860017661" sldId="484"/>
            <ac:picMk id="10" creationId="{1C85430C-700E-026E-991F-2CBE3E6DDA96}"/>
          </ac:picMkLst>
        </pc:picChg>
      </pc:sldChg>
      <pc:sldChg chg="addSp delSp modSp add mod modCm modNotesTx">
        <pc:chgData name="Carolyn Dawn Rider" userId="8c9e2da6-2e24-4746-b720-68f58bc9dd08" providerId="ADAL" clId="{7B1E7726-BE4F-4C6F-A122-8A361C33E565}" dt="2023-11-13T19:52:26.544" v="34862" actId="20577"/>
        <pc:sldMkLst>
          <pc:docMk/>
          <pc:sldMk cId="2159966725" sldId="484"/>
        </pc:sldMkLst>
        <pc:spChg chg="mod">
          <ac:chgData name="Carolyn Dawn Rider" userId="8c9e2da6-2e24-4746-b720-68f58bc9dd08" providerId="ADAL" clId="{7B1E7726-BE4F-4C6F-A122-8A361C33E565}" dt="2023-11-06T23:07:17.708" v="27966" actId="20577"/>
          <ac:spMkLst>
            <pc:docMk/>
            <pc:sldMk cId="2159966725" sldId="484"/>
            <ac:spMk id="2" creationId="{AD7A2FF0-F723-BAF4-97FA-0034DA9A730C}"/>
          </ac:spMkLst>
        </pc:spChg>
        <pc:spChg chg="add del mod">
          <ac:chgData name="Carolyn Dawn Rider" userId="8c9e2da6-2e24-4746-b720-68f58bc9dd08" providerId="ADAL" clId="{7B1E7726-BE4F-4C6F-A122-8A361C33E565}" dt="2023-11-06T23:14:27.641" v="28007" actId="22"/>
          <ac:spMkLst>
            <pc:docMk/>
            <pc:sldMk cId="2159966725" sldId="484"/>
            <ac:spMk id="4" creationId="{B2C0348D-00D4-FC76-7DFC-7A6995CD0B01}"/>
          </ac:spMkLst>
        </pc:spChg>
        <pc:picChg chg="add del mod">
          <ac:chgData name="Carolyn Dawn Rider" userId="8c9e2da6-2e24-4746-b720-68f58bc9dd08" providerId="ADAL" clId="{7B1E7726-BE4F-4C6F-A122-8A361C33E565}" dt="2023-11-06T23:14:27.163" v="28006" actId="478"/>
          <ac:picMkLst>
            <pc:docMk/>
            <pc:sldMk cId="2159966725" sldId="484"/>
            <ac:picMk id="6" creationId="{4BFB8913-A5B7-7EC1-2048-5E3FBC51DDE7}"/>
          </ac:picMkLst>
        </pc:picChg>
        <pc:picChg chg="add del mod ord">
          <ac:chgData name="Carolyn Dawn Rider" userId="8c9e2da6-2e24-4746-b720-68f58bc9dd08" providerId="ADAL" clId="{7B1E7726-BE4F-4C6F-A122-8A361C33E565}" dt="2023-11-06T23:16:05.231" v="28620" actId="962"/>
          <ac:picMkLst>
            <pc:docMk/>
            <pc:sldMk cId="2159966725" sldId="484"/>
            <ac:picMk id="7" creationId="{2DCC4DDE-C890-5755-0B4F-8DA297858DC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arolyn Dawn Rider" userId="8c9e2da6-2e24-4746-b720-68f58bc9dd08" providerId="ADAL" clId="{7B1E7726-BE4F-4C6F-A122-8A361C33E565}" dt="2023-11-13T19:51:38.790" v="34796"/>
              <pc2:cmMkLst xmlns:pc2="http://schemas.microsoft.com/office/powerpoint/2019/9/main/command">
                <pc:docMk/>
                <pc:sldMk cId="2159966725" sldId="484"/>
                <pc2:cmMk id="{68C6784D-81D7-4041-9763-2CAED93E0D7D}"/>
              </pc2:cmMkLst>
            </pc226:cmChg>
          </p:ext>
        </pc:extLst>
      </pc:sldChg>
      <pc:sldChg chg="addSp delSp modSp new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29152566" sldId="485"/>
        </pc:sldMkLst>
        <pc:spChg chg="mod">
          <ac:chgData name="Carolyn Dawn Rider" userId="8c9e2da6-2e24-4746-b720-68f58bc9dd08" providerId="ADAL" clId="{7B1E7726-BE4F-4C6F-A122-8A361C33E565}" dt="2023-11-01T23:18:46.082" v="9084" actId="14100"/>
          <ac:spMkLst>
            <pc:docMk/>
            <pc:sldMk cId="29152566" sldId="485"/>
            <ac:spMk id="2" creationId="{67C96CF0-5DC0-44B0-9167-20D56D1FDB0D}"/>
          </ac:spMkLst>
        </pc:spChg>
        <pc:spChg chg="del">
          <ac:chgData name="Carolyn Dawn Rider" userId="8c9e2da6-2e24-4746-b720-68f58bc9dd08" providerId="ADAL" clId="{7B1E7726-BE4F-4C6F-A122-8A361C33E565}" dt="2023-11-01T23:08:21.419" v="8968" actId="22"/>
          <ac:spMkLst>
            <pc:docMk/>
            <pc:sldMk cId="29152566" sldId="485"/>
            <ac:spMk id="3" creationId="{AED7AA5B-65D3-F16F-22EC-D56CEC8B864A}"/>
          </ac:spMkLst>
        </pc:spChg>
        <pc:spChg chg="add del mod">
          <ac:chgData name="Carolyn Dawn Rider" userId="8c9e2da6-2e24-4746-b720-68f58bc9dd08" providerId="ADAL" clId="{7B1E7726-BE4F-4C6F-A122-8A361C33E565}" dt="2023-11-01T23:13:20.789" v="9067" actId="478"/>
          <ac:spMkLst>
            <pc:docMk/>
            <pc:sldMk cId="29152566" sldId="485"/>
            <ac:spMk id="8" creationId="{D20FFE9B-E66E-6336-A953-2ABEAF44C827}"/>
          </ac:spMkLst>
        </pc:spChg>
        <pc:spChg chg="add del mod">
          <ac:chgData name="Carolyn Dawn Rider" userId="8c9e2da6-2e24-4746-b720-68f58bc9dd08" providerId="ADAL" clId="{7B1E7726-BE4F-4C6F-A122-8A361C33E565}" dt="2023-11-01T23:22:30.643" v="9108" actId="478"/>
          <ac:spMkLst>
            <pc:docMk/>
            <pc:sldMk cId="29152566" sldId="485"/>
            <ac:spMk id="13" creationId="{D88EAF59-9811-C341-B885-6774651FF194}"/>
          </ac:spMkLst>
        </pc:spChg>
        <pc:spChg chg="add mod">
          <ac:chgData name="Carolyn Dawn Rider" userId="8c9e2da6-2e24-4746-b720-68f58bc9dd08" providerId="ADAL" clId="{7B1E7726-BE4F-4C6F-A122-8A361C33E565}" dt="2023-11-01T23:22:57.966" v="9111" actId="207"/>
          <ac:spMkLst>
            <pc:docMk/>
            <pc:sldMk cId="29152566" sldId="485"/>
            <ac:spMk id="14" creationId="{599C15B2-2930-8053-3FAC-8C059A7439AD}"/>
          </ac:spMkLst>
        </pc:spChg>
        <pc:picChg chg="add mod ord">
          <ac:chgData name="Carolyn Dawn Rider" userId="8c9e2da6-2e24-4746-b720-68f58bc9dd08" providerId="ADAL" clId="{7B1E7726-BE4F-4C6F-A122-8A361C33E565}" dt="2023-11-01T23:08:42.331" v="8973" actId="1076"/>
          <ac:picMkLst>
            <pc:docMk/>
            <pc:sldMk cId="29152566" sldId="485"/>
            <ac:picMk id="5" creationId="{E802F4EA-6EDA-BFA4-3355-6D0B52D889CF}"/>
          </ac:picMkLst>
        </pc:picChg>
        <pc:picChg chg="add mod modCrop">
          <ac:chgData name="Carolyn Dawn Rider" userId="8c9e2da6-2e24-4746-b720-68f58bc9dd08" providerId="ADAL" clId="{7B1E7726-BE4F-4C6F-A122-8A361C33E565}" dt="2023-11-01T23:18:25.484" v="9082" actId="14100"/>
          <ac:picMkLst>
            <pc:docMk/>
            <pc:sldMk cId="29152566" sldId="485"/>
            <ac:picMk id="7" creationId="{B9106AB8-9F3D-4365-62CD-0704C8537D80}"/>
          </ac:picMkLst>
        </pc:picChg>
        <pc:picChg chg="add del mod">
          <ac:chgData name="Carolyn Dawn Rider" userId="8c9e2da6-2e24-4746-b720-68f58bc9dd08" providerId="ADAL" clId="{7B1E7726-BE4F-4C6F-A122-8A361C33E565}" dt="2023-11-01T23:15:02.423" v="9073" actId="478"/>
          <ac:picMkLst>
            <pc:docMk/>
            <pc:sldMk cId="29152566" sldId="485"/>
            <ac:picMk id="10" creationId="{CF58ADE0-58C5-67D8-EA27-35C016ABCA74}"/>
          </ac:picMkLst>
        </pc:picChg>
        <pc:picChg chg="add del mod">
          <ac:chgData name="Carolyn Dawn Rider" userId="8c9e2da6-2e24-4746-b720-68f58bc9dd08" providerId="ADAL" clId="{7B1E7726-BE4F-4C6F-A122-8A361C33E565}" dt="2023-11-01T23:22:03.249" v="9105" actId="478"/>
          <ac:picMkLst>
            <pc:docMk/>
            <pc:sldMk cId="29152566" sldId="485"/>
            <ac:picMk id="12" creationId="{74A4695F-A42D-65CC-FD5F-26FC73FD0022}"/>
          </ac:picMkLst>
        </pc:picChg>
      </pc:sldChg>
      <pc:sldChg chg="modSp add mod modAnim modCm modNotesTx">
        <pc:chgData name="Carolyn Dawn Rider" userId="8c9e2da6-2e24-4746-b720-68f58bc9dd08" providerId="ADAL" clId="{7B1E7726-BE4F-4C6F-A122-8A361C33E565}" dt="2023-11-13T19:56:49.389" v="35069" actId="20577"/>
        <pc:sldMkLst>
          <pc:docMk/>
          <pc:sldMk cId="1167729179" sldId="485"/>
        </pc:sldMkLst>
        <pc:spChg chg="mod ord">
          <ac:chgData name="Carolyn Dawn Rider" userId="8c9e2da6-2e24-4746-b720-68f58bc9dd08" providerId="ADAL" clId="{7B1E7726-BE4F-4C6F-A122-8A361C33E565}" dt="2023-11-06T23:20:16.077" v="29871" actId="166"/>
          <ac:spMkLst>
            <pc:docMk/>
            <pc:sldMk cId="1167729179" sldId="485"/>
            <ac:spMk id="14" creationId="{599C15B2-2930-8053-3FAC-8C059A7439AD}"/>
          </ac:spMkLst>
        </pc:spChg>
        <pc:picChg chg="mod">
          <ac:chgData name="Carolyn Dawn Rider" userId="8c9e2da6-2e24-4746-b720-68f58bc9dd08" providerId="ADAL" clId="{7B1E7726-BE4F-4C6F-A122-8A361C33E565}" dt="2023-11-02T16:25:31.696" v="9200" actId="962"/>
          <ac:picMkLst>
            <pc:docMk/>
            <pc:sldMk cId="1167729179" sldId="485"/>
            <ac:picMk id="5" creationId="{E802F4EA-6EDA-BFA4-3355-6D0B52D889CF}"/>
          </ac:picMkLst>
        </pc:picChg>
        <pc:picChg chg="mod ord">
          <ac:chgData name="Carolyn Dawn Rider" userId="8c9e2da6-2e24-4746-b720-68f58bc9dd08" providerId="ADAL" clId="{7B1E7726-BE4F-4C6F-A122-8A361C33E565}" dt="2023-11-02T16:23:50.421" v="9198" actId="13244"/>
          <ac:picMkLst>
            <pc:docMk/>
            <pc:sldMk cId="1167729179" sldId="485"/>
            <ac:picMk id="7" creationId="{B9106AB8-9F3D-4365-62CD-0704C8537D8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arolyn Dawn Rider" userId="8c9e2da6-2e24-4746-b720-68f58bc9dd08" providerId="ADAL" clId="{7B1E7726-BE4F-4C6F-A122-8A361C33E565}" dt="2023-11-13T19:54:29.600" v="34878"/>
              <pc2:cmMkLst xmlns:pc2="http://schemas.microsoft.com/office/powerpoint/2019/9/main/command">
                <pc:docMk/>
                <pc:sldMk cId="1167729179" sldId="485"/>
                <pc2:cmMk id="{F6D1220B-EA17-4163-84A9-587B97335543}"/>
              </pc2:cmMkLst>
              <pc226:cmRplyChg chg="add mod">
                <pc226:chgData name="Carolyn Dawn Rider" userId="8c9e2da6-2e24-4746-b720-68f58bc9dd08" providerId="ADAL" clId="{7B1E7726-BE4F-4C6F-A122-8A361C33E565}" dt="2023-11-13T19:54:29.600" v="34878"/>
                <pc2:cmRplyMkLst xmlns:pc2="http://schemas.microsoft.com/office/powerpoint/2019/9/main/command">
                  <pc:docMk/>
                  <pc:sldMk cId="1167729179" sldId="485"/>
                  <pc2:cmMk id="{F6D1220B-EA17-4163-84A9-587B97335543}"/>
                  <pc2:cmRplyMk id="{6A013B88-9BAB-4CAF-BA3F-9EE5B27A1279}"/>
                </pc2:cmRplyMkLst>
              </pc226:cmRplyChg>
            </pc226:cmChg>
            <pc226:cmChg xmlns:pc226="http://schemas.microsoft.com/office/powerpoint/2022/06/main/command" chg="mod">
              <pc226:chgData name="Carolyn Dawn Rider" userId="8c9e2da6-2e24-4746-b720-68f58bc9dd08" providerId="ADAL" clId="{7B1E7726-BE4F-4C6F-A122-8A361C33E565}" dt="2023-11-13T19:53:40.527" v="34876"/>
              <pc2:cmMkLst xmlns:pc2="http://schemas.microsoft.com/office/powerpoint/2019/9/main/command">
                <pc:docMk/>
                <pc:sldMk cId="1167729179" sldId="485"/>
                <pc2:cmMk id="{6A47F0E3-411B-4074-8C1C-2563ABA7973F}"/>
              </pc2:cmMkLst>
            </pc226:cmChg>
          </p:ext>
        </pc:extLst>
      </pc:sldChg>
      <pc:sldChg chg="add del">
        <pc:chgData name="Carolyn Dawn Rider" userId="8c9e2da6-2e24-4746-b720-68f58bc9dd08" providerId="ADAL" clId="{7B1E7726-BE4F-4C6F-A122-8A361C33E565}" dt="2023-11-01T22:59:36.636" v="8873" actId="47"/>
        <pc:sldMkLst>
          <pc:docMk/>
          <pc:sldMk cId="3871794982" sldId="485"/>
        </pc:sldMkLst>
      </pc:sldChg>
      <pc:sldChg chg="addSp delSp modSp add del mod or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2183146724" sldId="486"/>
        </pc:sldMkLst>
        <pc:spChg chg="mod">
          <ac:chgData name="Carolyn Dawn Rider" userId="8c9e2da6-2e24-4746-b720-68f58bc9dd08" providerId="ADAL" clId="{7B1E7726-BE4F-4C6F-A122-8A361C33E565}" dt="2023-11-01T23:11:36.029" v="9056" actId="20577"/>
          <ac:spMkLst>
            <pc:docMk/>
            <pc:sldMk cId="2183146724" sldId="486"/>
            <ac:spMk id="2" creationId="{67C96CF0-5DC0-44B0-9167-20D56D1FDB0D}"/>
          </ac:spMkLst>
        </pc:spChg>
        <pc:spChg chg="add del mod">
          <ac:chgData name="Carolyn Dawn Rider" userId="8c9e2da6-2e24-4746-b720-68f58bc9dd08" providerId="ADAL" clId="{7B1E7726-BE4F-4C6F-A122-8A361C33E565}" dt="2023-11-01T23:20:55.315" v="9092" actId="478"/>
          <ac:spMkLst>
            <pc:docMk/>
            <pc:sldMk cId="2183146724" sldId="486"/>
            <ac:spMk id="8" creationId="{F181664C-A735-384A-F0AD-42372BB19703}"/>
          </ac:spMkLst>
        </pc:spChg>
        <pc:spChg chg="add mod">
          <ac:chgData name="Carolyn Dawn Rider" userId="8c9e2da6-2e24-4746-b720-68f58bc9dd08" providerId="ADAL" clId="{7B1E7726-BE4F-4C6F-A122-8A361C33E565}" dt="2023-11-01T23:21:45.396" v="9104" actId="207"/>
          <ac:spMkLst>
            <pc:docMk/>
            <pc:sldMk cId="2183146724" sldId="486"/>
            <ac:spMk id="9" creationId="{5D5D3B8F-144E-2B4F-2FBA-F9055D488C20}"/>
          </ac:spMkLst>
        </pc:spChg>
        <pc:picChg chg="mod modCrop">
          <ac:chgData name="Carolyn Dawn Rider" userId="8c9e2da6-2e24-4746-b720-68f58bc9dd08" providerId="ADAL" clId="{7B1E7726-BE4F-4C6F-A122-8A361C33E565}" dt="2023-11-01T23:12:24.297" v="9062" actId="1440"/>
          <ac:picMkLst>
            <pc:docMk/>
            <pc:sldMk cId="2183146724" sldId="486"/>
            <ac:picMk id="7" creationId="{B9106AB8-9F3D-4365-62CD-0704C8537D80}"/>
          </ac:picMkLst>
        </pc:picChg>
        <pc:cxnChg chg="add del mod">
          <ac:chgData name="Carolyn Dawn Rider" userId="8c9e2da6-2e24-4746-b720-68f58bc9dd08" providerId="ADAL" clId="{7B1E7726-BE4F-4C6F-A122-8A361C33E565}" dt="2023-11-01T23:20:23.800" v="9088" actId="11529"/>
          <ac:cxnSpMkLst>
            <pc:docMk/>
            <pc:sldMk cId="2183146724" sldId="486"/>
            <ac:cxnSpMk id="4" creationId="{B03D9DD5-48BD-DC77-8CB6-9354A759972A}"/>
          </ac:cxnSpMkLst>
        </pc:cxnChg>
      </pc:sldChg>
      <pc:sldChg chg="modSp add mod modAnim modNotes modNotesTx">
        <pc:chgData name="Carolyn Dawn Rider" userId="8c9e2da6-2e24-4746-b720-68f58bc9dd08" providerId="ADAL" clId="{7B1E7726-BE4F-4C6F-A122-8A361C33E565}" dt="2023-11-16T16:40:45.149" v="37665"/>
        <pc:sldMkLst>
          <pc:docMk/>
          <pc:sldMk cId="3949229395" sldId="486"/>
        </pc:sldMkLst>
        <pc:spChg chg="mod ord">
          <ac:chgData name="Carolyn Dawn Rider" userId="8c9e2da6-2e24-4746-b720-68f58bc9dd08" providerId="ADAL" clId="{7B1E7726-BE4F-4C6F-A122-8A361C33E565}" dt="2023-11-02T16:26:08.898" v="9206" actId="962"/>
          <ac:spMkLst>
            <pc:docMk/>
            <pc:sldMk cId="3949229395" sldId="486"/>
            <ac:spMk id="9" creationId="{5D5D3B8F-144E-2B4F-2FBA-F9055D488C20}"/>
          </ac:spMkLst>
        </pc:spChg>
        <pc:picChg chg="mod">
          <ac:chgData name="Carolyn Dawn Rider" userId="8c9e2da6-2e24-4746-b720-68f58bc9dd08" providerId="ADAL" clId="{7B1E7726-BE4F-4C6F-A122-8A361C33E565}" dt="2023-11-02T16:25:36.958" v="9201" actId="962"/>
          <ac:picMkLst>
            <pc:docMk/>
            <pc:sldMk cId="3949229395" sldId="486"/>
            <ac:picMk id="5" creationId="{E802F4EA-6EDA-BFA4-3355-6D0B52D889CF}"/>
          </ac:picMkLst>
        </pc:picChg>
      </pc:sldChg>
      <pc:sldChg chg="addSp modSp new mod modCm modNotes modNotesTx">
        <pc:chgData name="Carolyn Dawn Rider" userId="8c9e2da6-2e24-4746-b720-68f58bc9dd08" providerId="ADAL" clId="{7B1E7726-BE4F-4C6F-A122-8A361C33E565}" dt="2023-11-13T23:37:14.193" v="35653" actId="20577"/>
        <pc:sldMkLst>
          <pc:docMk/>
          <pc:sldMk cId="2381917185" sldId="487"/>
        </pc:sldMkLst>
        <pc:spChg chg="mod">
          <ac:chgData name="Carolyn Dawn Rider" userId="8c9e2da6-2e24-4746-b720-68f58bc9dd08" providerId="ADAL" clId="{7B1E7726-BE4F-4C6F-A122-8A361C33E565}" dt="2023-11-06T21:32:20.367" v="14797" actId="14100"/>
          <ac:spMkLst>
            <pc:docMk/>
            <pc:sldMk cId="2381917185" sldId="487"/>
            <ac:spMk id="2" creationId="{FD5B78E9-7C5F-4A7C-B979-E8A6857F674A}"/>
          </ac:spMkLst>
        </pc:spChg>
        <pc:spChg chg="mod">
          <ac:chgData name="Carolyn Dawn Rider" userId="8c9e2da6-2e24-4746-b720-68f58bc9dd08" providerId="ADAL" clId="{7B1E7726-BE4F-4C6F-A122-8A361C33E565}" dt="2023-11-13T15:54:04.315" v="33200" actId="20577"/>
          <ac:spMkLst>
            <pc:docMk/>
            <pc:sldMk cId="2381917185" sldId="487"/>
            <ac:spMk id="3" creationId="{1585A3FD-FF52-7BB4-08A3-4056A7B85879}"/>
          </ac:spMkLst>
        </pc:spChg>
        <pc:picChg chg="add mod">
          <ac:chgData name="Carolyn Dawn Rider" userId="8c9e2da6-2e24-4746-b720-68f58bc9dd08" providerId="ADAL" clId="{7B1E7726-BE4F-4C6F-A122-8A361C33E565}" dt="2023-11-06T21:56:25.684" v="16651" actId="1076"/>
          <ac:picMkLst>
            <pc:docMk/>
            <pc:sldMk cId="2381917185" sldId="487"/>
            <ac:picMk id="5" creationId="{E47B938A-5631-2C80-92B4-B590FDE6C6F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arolyn Dawn Rider" userId="8c9e2da6-2e24-4746-b720-68f58bc9dd08" providerId="ADAL" clId="{7B1E7726-BE4F-4C6F-A122-8A361C33E565}" dt="2023-11-13T19:37:02.793" v="34355"/>
              <pc2:cmMkLst xmlns:pc2="http://schemas.microsoft.com/office/powerpoint/2019/9/main/command">
                <pc:docMk/>
                <pc:sldMk cId="2381917185" sldId="487"/>
                <pc2:cmMk id="{D7E10D4F-4C87-4FB7-A348-57DCC2138250}"/>
              </pc2:cmMkLst>
              <pc226:cmRplyChg chg="add">
                <pc226:chgData name="Carolyn Dawn Rider" userId="8c9e2da6-2e24-4746-b720-68f58bc9dd08" providerId="ADAL" clId="{7B1E7726-BE4F-4C6F-A122-8A361C33E565}" dt="2023-11-13T19:37:00.374" v="34354"/>
                <pc2:cmRplyMkLst xmlns:pc2="http://schemas.microsoft.com/office/powerpoint/2019/9/main/command">
                  <pc:docMk/>
                  <pc:sldMk cId="2381917185" sldId="487"/>
                  <pc2:cmMk id="{D7E10D4F-4C87-4FB7-A348-57DCC2138250}"/>
                  <pc2:cmRplyMk id="{A8E65703-8935-4ED2-ADC6-218638FF4B34}"/>
                </pc2:cmRplyMkLst>
              </pc226:cmRplyChg>
            </pc226:cmChg>
          </p:ext>
        </pc:extLst>
      </pc:sldChg>
      <pc:sldChg chg="addCm">
        <pc:chgData name="Carolyn Dawn Rider" userId="8c9e2da6-2e24-4746-b720-68f58bc9dd08" providerId="ADAL" clId="{7B1E7726-BE4F-4C6F-A122-8A361C33E565}" dt="2023-11-15T18:55:50.144" v="37360"/>
        <pc:sldMkLst>
          <pc:docMk/>
          <pc:sldMk cId="41751952" sldId="49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yn Dawn Rider" userId="8c9e2da6-2e24-4746-b720-68f58bc9dd08" providerId="ADAL" clId="{7B1E7726-BE4F-4C6F-A122-8A361C33E565}" dt="2023-11-15T18:55:50.144" v="37360"/>
              <pc2:cmMkLst xmlns:pc2="http://schemas.microsoft.com/office/powerpoint/2019/9/main/command">
                <pc:docMk/>
                <pc:sldMk cId="41751952" sldId="495"/>
                <pc2:cmMk id="{F02AFAD5-DB5B-4CDB-81E9-96400E57A77F}"/>
              </pc2:cmMkLst>
            </pc226:cmChg>
          </p:ext>
        </pc:extLst>
      </pc:sldChg>
      <pc:sldChg chg="addCm">
        <pc:chgData name="Carolyn Dawn Rider" userId="8c9e2da6-2e24-4746-b720-68f58bc9dd08" providerId="ADAL" clId="{7B1E7726-BE4F-4C6F-A122-8A361C33E565}" dt="2023-11-08T21:13:41.515" v="33195"/>
        <pc:sldMkLst>
          <pc:docMk/>
          <pc:sldMk cId="2264142992" sldId="4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yn Dawn Rider" userId="8c9e2da6-2e24-4746-b720-68f58bc9dd08" providerId="ADAL" clId="{7B1E7726-BE4F-4C6F-A122-8A361C33E565}" dt="2023-11-08T21:13:41.515" v="33195"/>
              <pc2:cmMkLst xmlns:pc2="http://schemas.microsoft.com/office/powerpoint/2019/9/main/command">
                <pc:docMk/>
                <pc:sldMk cId="2264142992" sldId="499"/>
                <pc2:cmMk id="{6CC8E691-BEDD-4FA0-9B16-21AC3F5DD86F}"/>
              </pc2:cmMkLst>
            </pc226:cmChg>
          </p:ext>
        </pc:extLst>
      </pc:sldChg>
      <pc:sldChg chg="addCm">
        <pc:chgData name="Carolyn Dawn Rider" userId="8c9e2da6-2e24-4746-b720-68f58bc9dd08" providerId="ADAL" clId="{7B1E7726-BE4F-4C6F-A122-8A361C33E565}" dt="2023-11-13T20:03:18.227" v="35201"/>
        <pc:sldMkLst>
          <pc:docMk/>
          <pc:sldMk cId="4078929586" sldId="5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yn Dawn Rider" userId="8c9e2da6-2e24-4746-b720-68f58bc9dd08" providerId="ADAL" clId="{7B1E7726-BE4F-4C6F-A122-8A361C33E565}" dt="2023-11-13T20:03:18.227" v="35201"/>
              <pc2:cmMkLst xmlns:pc2="http://schemas.microsoft.com/office/powerpoint/2019/9/main/command">
                <pc:docMk/>
                <pc:sldMk cId="4078929586" sldId="500"/>
                <pc2:cmMk id="{9508EBE3-CBD0-4AC0-BDC3-A1C481457D39}"/>
              </pc2:cmMkLst>
            </pc226:cmChg>
          </p:ext>
        </pc:extLst>
      </pc:sldChg>
      <pc:sldChg chg="modSp mod">
        <pc:chgData name="Carolyn Dawn Rider" userId="8c9e2da6-2e24-4746-b720-68f58bc9dd08" providerId="ADAL" clId="{7B1E7726-BE4F-4C6F-A122-8A361C33E565}" dt="2023-11-08T21:12:00.908" v="33194" actId="1440"/>
        <pc:sldMkLst>
          <pc:docMk/>
          <pc:sldMk cId="2645987127" sldId="501"/>
        </pc:sldMkLst>
        <pc:picChg chg="mod">
          <ac:chgData name="Carolyn Dawn Rider" userId="8c9e2da6-2e24-4746-b720-68f58bc9dd08" providerId="ADAL" clId="{7B1E7726-BE4F-4C6F-A122-8A361C33E565}" dt="2023-11-08T21:12:00.908" v="33194" actId="1440"/>
          <ac:picMkLst>
            <pc:docMk/>
            <pc:sldMk cId="2645987127" sldId="501"/>
            <ac:picMk id="19" creationId="{71B7C34A-20BC-4468-7B18-3044DC1D728B}"/>
          </ac:picMkLst>
        </pc:picChg>
      </pc:sldChg>
      <pc:sldChg chg="modCm">
        <pc:chgData name="Carolyn Dawn Rider" userId="8c9e2da6-2e24-4746-b720-68f58bc9dd08" providerId="ADAL" clId="{7B1E7726-BE4F-4C6F-A122-8A361C33E565}" dt="2023-11-13T20:00:55.880" v="35200"/>
        <pc:sldMkLst>
          <pc:docMk/>
          <pc:sldMk cId="2044804042" sldId="51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arolyn Dawn Rider" userId="8c9e2da6-2e24-4746-b720-68f58bc9dd08" providerId="ADAL" clId="{7B1E7726-BE4F-4C6F-A122-8A361C33E565}" dt="2023-11-13T20:00:55.880" v="35200"/>
              <pc2:cmMkLst xmlns:pc2="http://schemas.microsoft.com/office/powerpoint/2019/9/main/command">
                <pc:docMk/>
                <pc:sldMk cId="2044804042" sldId="514"/>
                <pc2:cmMk id="{47B9098C-FD1B-46ED-9323-811948101EA5}"/>
              </pc2:cmMkLst>
              <pc226:cmRplyChg chg="add mod">
                <pc226:chgData name="Carolyn Dawn Rider" userId="8c9e2da6-2e24-4746-b720-68f58bc9dd08" providerId="ADAL" clId="{7B1E7726-BE4F-4C6F-A122-8A361C33E565}" dt="2023-11-13T20:00:55.880" v="35200"/>
                <pc2:cmRplyMkLst xmlns:pc2="http://schemas.microsoft.com/office/powerpoint/2019/9/main/command">
                  <pc:docMk/>
                  <pc:sldMk cId="2044804042" sldId="514"/>
                  <pc2:cmMk id="{47B9098C-FD1B-46ED-9323-811948101EA5}"/>
                  <pc2:cmRplyMk id="{156ADC59-5C43-4EE0-A693-C959EB1DC4F6}"/>
                </pc2:cmRplyMkLst>
              </pc226:cmRplyChg>
              <pc226:cmRplyChg chg="add mod">
                <pc226:chgData name="Carolyn Dawn Rider" userId="8c9e2da6-2e24-4746-b720-68f58bc9dd08" providerId="ADAL" clId="{7B1E7726-BE4F-4C6F-A122-8A361C33E565}" dt="2023-11-13T19:59:53.511" v="35198"/>
                <pc2:cmRplyMkLst xmlns:pc2="http://schemas.microsoft.com/office/powerpoint/2019/9/main/command">
                  <pc:docMk/>
                  <pc:sldMk cId="2044804042" sldId="514"/>
                  <pc2:cmMk id="{47B9098C-FD1B-46ED-9323-811948101EA5}"/>
                  <pc2:cmRplyMk id="{70C4239D-622E-41BD-A08B-874277B203EA}"/>
                </pc2:cmRplyMkLst>
              </pc226:cmRplyChg>
            </pc226:cmChg>
          </p:ext>
        </pc:extLst>
      </pc:sldChg>
      <pc:sldChg chg="new del">
        <pc:chgData name="Carolyn Dawn Rider" userId="8c9e2da6-2e24-4746-b720-68f58bc9dd08" providerId="ADAL" clId="{7B1E7726-BE4F-4C6F-A122-8A361C33E565}" dt="2023-11-13T19:46:13.444" v="34730" actId="680"/>
        <pc:sldMkLst>
          <pc:docMk/>
          <pc:sldMk cId="1442967143" sldId="516"/>
        </pc:sldMkLst>
      </pc:sldChg>
    </pc:docChg>
  </pc:docChgLst>
  <pc:docChgLst>
    <pc:chgData name="Miranda Renee Westfall" userId="S::mrwestfall@ucdavis.edu::b93b117d-d29b-4b18-a170-6904bb2a87ba" providerId="AD" clId="Web-{8AFA4B32-205A-0ECC-6A3A-F18D65893A67}"/>
    <pc:docChg chg="addSld delSld modSld">
      <pc:chgData name="Miranda Renee Westfall" userId="S::mrwestfall@ucdavis.edu::b93b117d-d29b-4b18-a170-6904bb2a87ba" providerId="AD" clId="Web-{8AFA4B32-205A-0ECC-6A3A-F18D65893A67}" dt="2023-11-13T19:23:48.266" v="51"/>
      <pc:docMkLst>
        <pc:docMk/>
      </pc:docMkLst>
      <pc:sldChg chg="del modNotes">
        <pc:chgData name="Miranda Renee Westfall" userId="S::mrwestfall@ucdavis.edu::b93b117d-d29b-4b18-a170-6904bb2a87ba" providerId="AD" clId="Web-{8AFA4B32-205A-0ECC-6A3A-F18D65893A67}" dt="2023-11-13T19:23:13.263" v="50"/>
        <pc:sldMkLst>
          <pc:docMk/>
          <pc:sldMk cId="862906024" sldId="502"/>
        </pc:sldMkLst>
      </pc:sldChg>
      <pc:sldChg chg="addSp delSp modSp addCm modCm">
        <pc:chgData name="Miranda Renee Westfall" userId="S::mrwestfall@ucdavis.edu::b93b117d-d29b-4b18-a170-6904bb2a87ba" providerId="AD" clId="Web-{8AFA4B32-205A-0ECC-6A3A-F18D65893A67}" dt="2023-11-13T19:23:48.266" v="51"/>
        <pc:sldMkLst>
          <pc:docMk/>
          <pc:sldMk cId="2044804042" sldId="514"/>
        </pc:sldMkLst>
        <pc:spChg chg="del mod">
          <ac:chgData name="Miranda Renee Westfall" userId="S::mrwestfall@ucdavis.edu::b93b117d-d29b-4b18-a170-6904bb2a87ba" providerId="AD" clId="Web-{8AFA4B32-205A-0ECC-6A3A-F18D65893A67}" dt="2023-11-13T19:11:40.806" v="22"/>
          <ac:spMkLst>
            <pc:docMk/>
            <pc:sldMk cId="2044804042" sldId="514"/>
            <ac:spMk id="2" creationId="{9F32FA90-0F42-2AFD-D5BA-D6A55488179A}"/>
          </ac:spMkLst>
        </pc:spChg>
        <pc:spChg chg="add mod">
          <ac:chgData name="Miranda Renee Westfall" userId="S::mrwestfall@ucdavis.edu::b93b117d-d29b-4b18-a170-6904bb2a87ba" providerId="AD" clId="Web-{8AFA4B32-205A-0ECC-6A3A-F18D65893A67}" dt="2023-11-13T19:11:49.150" v="40" actId="20577"/>
          <ac:spMkLst>
            <pc:docMk/>
            <pc:sldMk cId="2044804042" sldId="514"/>
            <ac:spMk id="7" creationId="{AC64CDD6-7711-C646-1E32-C73D3563AF03}"/>
          </ac:spMkLst>
        </pc:spChg>
        <pc:picChg chg="add del mod">
          <ac:chgData name="Miranda Renee Westfall" userId="S::mrwestfall@ucdavis.edu::b93b117d-d29b-4b18-a170-6904bb2a87ba" providerId="AD" clId="Web-{8AFA4B32-205A-0ECC-6A3A-F18D65893A67}" dt="2023-11-13T19:02:39.672" v="15"/>
          <ac:picMkLst>
            <pc:docMk/>
            <pc:sldMk cId="2044804042" sldId="514"/>
            <ac:picMk id="3" creationId="{41DCEFA1-E06E-9D97-8E63-8D16E0AA4947}"/>
          </ac:picMkLst>
        </pc:picChg>
        <pc:picChg chg="add del mod">
          <ac:chgData name="Miranda Renee Westfall" userId="S::mrwestfall@ucdavis.edu::b93b117d-d29b-4b18-a170-6904bb2a87ba" providerId="AD" clId="Web-{8AFA4B32-205A-0ECC-6A3A-F18D65893A67}" dt="2023-11-13T19:00:30.538" v="14"/>
          <ac:picMkLst>
            <pc:docMk/>
            <pc:sldMk cId="2044804042" sldId="514"/>
            <ac:picMk id="4" creationId="{E7914962-3993-0909-B3F8-73CF18EF6F10}"/>
          </ac:picMkLst>
        </pc:picChg>
        <pc:picChg chg="add del mod">
          <ac:chgData name="Miranda Renee Westfall" userId="S::mrwestfall@ucdavis.edu::b93b117d-d29b-4b18-a170-6904bb2a87ba" providerId="AD" clId="Web-{8AFA4B32-205A-0ECC-6A3A-F18D65893A67}" dt="2023-11-13T19:12:30.216" v="42"/>
          <ac:picMkLst>
            <pc:docMk/>
            <pc:sldMk cId="2044804042" sldId="514"/>
            <ac:picMk id="5" creationId="{B6CF47B0-2B6D-7DF9-5B74-BDEBE9D3BF4E}"/>
          </ac:picMkLst>
        </pc:picChg>
        <pc:picChg chg="add mod">
          <ac:chgData name="Miranda Renee Westfall" userId="S::mrwestfall@ucdavis.edu::b93b117d-d29b-4b18-a170-6904bb2a87ba" providerId="AD" clId="Web-{8AFA4B32-205A-0ECC-6A3A-F18D65893A67}" dt="2023-11-13T19:12:48.952" v="47" actId="1076"/>
          <ac:picMkLst>
            <pc:docMk/>
            <pc:sldMk cId="2044804042" sldId="514"/>
            <ac:picMk id="8" creationId="{D3E29717-37D8-EE16-48DB-9E46E972611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Miranda Renee Westfall" userId="S::mrwestfall@ucdavis.edu::b93b117d-d29b-4b18-a170-6904bb2a87ba" providerId="AD" clId="Web-{8AFA4B32-205A-0ECC-6A3A-F18D65893A67}" dt="2023-11-13T19:23:48.266" v="51"/>
              <pc2:cmMkLst xmlns:pc2="http://schemas.microsoft.com/office/powerpoint/2019/9/main/command">
                <pc:docMk/>
                <pc:sldMk cId="2044804042" sldId="514"/>
                <pc2:cmMk id="{47B9098C-FD1B-46ED-9323-811948101EA5}"/>
              </pc2:cmMkLst>
            </pc226:cmChg>
          </p:ext>
        </pc:extLst>
      </pc:sldChg>
      <pc:sldChg chg="new del">
        <pc:chgData name="Miranda Renee Westfall" userId="S::mrwestfall@ucdavis.edu::b93b117d-d29b-4b18-a170-6904bb2a87ba" providerId="AD" clId="Web-{8AFA4B32-205A-0ECC-6A3A-F18D65893A67}" dt="2023-11-13T19:05:23.512" v="17"/>
        <pc:sldMkLst>
          <pc:docMk/>
          <pc:sldMk cId="2461872060" sldId="516"/>
        </pc:sldMkLst>
      </pc:sldChg>
    </pc:docChg>
  </pc:docChgLst>
  <pc:docChgLst>
    <pc:chgData name="Miranda Renee Westfall" userId="S::mrwestfall@ucdavis.edu::b93b117d-d29b-4b18-a170-6904bb2a87ba" providerId="AD" clId="Web-{CDB84C23-D8D9-4D0E-1755-5900F2F83F29}"/>
    <pc:docChg chg="modSld">
      <pc:chgData name="Miranda Renee Westfall" userId="S::mrwestfall@ucdavis.edu::b93b117d-d29b-4b18-a170-6904bb2a87ba" providerId="AD" clId="Web-{CDB84C23-D8D9-4D0E-1755-5900F2F83F29}" dt="2023-11-07T00:32:45.766" v="2" actId="20577"/>
      <pc:docMkLst>
        <pc:docMk/>
      </pc:docMkLst>
      <pc:sldChg chg="modSp">
        <pc:chgData name="Miranda Renee Westfall" userId="S::mrwestfall@ucdavis.edu::b93b117d-d29b-4b18-a170-6904bb2a87ba" providerId="AD" clId="Web-{CDB84C23-D8D9-4D0E-1755-5900F2F83F29}" dt="2023-11-07T00:32:45.766" v="2" actId="20577"/>
        <pc:sldMkLst>
          <pc:docMk/>
          <pc:sldMk cId="2076604429" sldId="451"/>
        </pc:sldMkLst>
        <pc:spChg chg="mod">
          <ac:chgData name="Miranda Renee Westfall" userId="S::mrwestfall@ucdavis.edu::b93b117d-d29b-4b18-a170-6904bb2a87ba" providerId="AD" clId="Web-{CDB84C23-D8D9-4D0E-1755-5900F2F83F29}" dt="2023-11-07T00:32:45.766" v="2" actId="20577"/>
          <ac:spMkLst>
            <pc:docMk/>
            <pc:sldMk cId="2076604429" sldId="451"/>
            <ac:spMk id="3" creationId="{00000000-0000-0000-0000-000000000000}"/>
          </ac:spMkLst>
        </pc:spChg>
      </pc:sldChg>
    </pc:docChg>
  </pc:docChgLst>
  <pc:docChgLst>
    <pc:chgData name="Carolyn Dawn Rider" userId="S::cdkitzmann@ucdavis.edu::8c9e2da6-2e24-4746-b720-68f58bc9dd08" providerId="AD" clId="Web-{4C617621-984D-C806-3F83-B51AD95EFE87}"/>
    <pc:docChg chg="modSld">
      <pc:chgData name="Carolyn Dawn Rider" userId="S::cdkitzmann@ucdavis.edu::8c9e2da6-2e24-4746-b720-68f58bc9dd08" providerId="AD" clId="Web-{4C617621-984D-C806-3F83-B51AD95EFE87}" dt="2023-10-30T23:53:36.008" v="18" actId="1076"/>
      <pc:docMkLst>
        <pc:docMk/>
      </pc:docMkLst>
      <pc:sldChg chg="modCm">
        <pc:chgData name="Carolyn Dawn Rider" userId="S::cdkitzmann@ucdavis.edu::8c9e2da6-2e24-4746-b720-68f58bc9dd08" providerId="AD" clId="Web-{4C617621-984D-C806-3F83-B51AD95EFE87}" dt="2023-10-30T23:51:56.645" v="0"/>
        <pc:sldMkLst>
          <pc:docMk/>
          <pc:sldMk cId="3416965268" sldId="45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arolyn Dawn Rider" userId="S::cdkitzmann@ucdavis.edu::8c9e2da6-2e24-4746-b720-68f58bc9dd08" providerId="AD" clId="Web-{4C617621-984D-C806-3F83-B51AD95EFE87}" dt="2023-10-30T23:51:56.645" v="0"/>
              <pc2:cmMkLst xmlns:pc2="http://schemas.microsoft.com/office/powerpoint/2019/9/main/command">
                <pc:docMk/>
                <pc:sldMk cId="3416965268" sldId="453"/>
                <pc2:cmMk id="{76B62A42-0CD7-4D06-BB77-8431B59E7F09}"/>
              </pc2:cmMkLst>
              <pc226:cmRplyChg chg="add">
                <pc226:chgData name="Carolyn Dawn Rider" userId="S::cdkitzmann@ucdavis.edu::8c9e2da6-2e24-4746-b720-68f58bc9dd08" providerId="AD" clId="Web-{4C617621-984D-C806-3F83-B51AD95EFE87}" dt="2023-10-30T23:51:56.645" v="0"/>
                <pc2:cmRplyMkLst xmlns:pc2="http://schemas.microsoft.com/office/powerpoint/2019/9/main/command">
                  <pc:docMk/>
                  <pc:sldMk cId="3416965268" sldId="453"/>
                  <pc2:cmMk id="{76B62A42-0CD7-4D06-BB77-8431B59E7F09}"/>
                  <pc2:cmRplyMk id="{72409238-AF25-4F02-960A-DD20CAB3B8C2}"/>
                </pc2:cmRplyMkLst>
              </pc226:cmRplyChg>
            </pc226:cmChg>
          </p:ext>
        </pc:extLst>
      </pc:sldChg>
      <pc:sldChg chg="modSp">
        <pc:chgData name="Carolyn Dawn Rider" userId="S::cdkitzmann@ucdavis.edu::8c9e2da6-2e24-4746-b720-68f58bc9dd08" providerId="AD" clId="Web-{4C617621-984D-C806-3F83-B51AD95EFE87}" dt="2023-10-30T23:53:36.008" v="18" actId="1076"/>
        <pc:sldMkLst>
          <pc:docMk/>
          <pc:sldMk cId="694345431" sldId="455"/>
        </pc:sldMkLst>
        <pc:graphicFrameChg chg="mod modGraphic">
          <ac:chgData name="Carolyn Dawn Rider" userId="S::cdkitzmann@ucdavis.edu::8c9e2da6-2e24-4746-b720-68f58bc9dd08" providerId="AD" clId="Web-{4C617621-984D-C806-3F83-B51AD95EFE87}" dt="2023-10-30T23:53:32.227" v="17" actId="1076"/>
          <ac:graphicFrameMkLst>
            <pc:docMk/>
            <pc:sldMk cId="694345431" sldId="455"/>
            <ac:graphicFrameMk id="11" creationId="{F550C2B1-AA44-639E-E80F-DBE81949E470}"/>
          </ac:graphicFrameMkLst>
        </pc:graphicFrameChg>
        <pc:picChg chg="mod">
          <ac:chgData name="Carolyn Dawn Rider" userId="S::cdkitzmann@ucdavis.edu::8c9e2da6-2e24-4746-b720-68f58bc9dd08" providerId="AD" clId="Web-{4C617621-984D-C806-3F83-B51AD95EFE87}" dt="2023-10-30T23:53:36.008" v="18" actId="1076"/>
          <ac:picMkLst>
            <pc:docMk/>
            <pc:sldMk cId="694345431" sldId="455"/>
            <ac:picMk id="13" creationId="{B491B664-9F44-C152-4285-C69604BFA30E}"/>
          </ac:picMkLst>
        </pc:picChg>
      </pc:sldChg>
    </pc:docChg>
  </pc:docChgLst>
  <pc:docChgLst>
    <pc:chgData name="Miranda Renee Westfall" userId="b93b117d-d29b-4b18-a170-6904bb2a87ba" providerId="ADAL" clId="{CB1B0307-EA9F-4F6E-B8D7-877DA7A89992}"/>
    <pc:docChg chg="undo custSel addSld delSld modSld delMainMaster">
      <pc:chgData name="Miranda Renee Westfall" userId="b93b117d-d29b-4b18-a170-6904bb2a87ba" providerId="ADAL" clId="{CB1B0307-EA9F-4F6E-B8D7-877DA7A89992}" dt="2023-11-15T23:27:16.689" v="5020" actId="47"/>
      <pc:docMkLst>
        <pc:docMk/>
      </pc:docMkLst>
      <pc:sldChg chg="modNotesTx">
        <pc:chgData name="Miranda Renee Westfall" userId="b93b117d-d29b-4b18-a170-6904bb2a87ba" providerId="ADAL" clId="{CB1B0307-EA9F-4F6E-B8D7-877DA7A89992}" dt="2023-11-14T23:58:36.455" v="330" actId="5793"/>
        <pc:sldMkLst>
          <pc:docMk/>
          <pc:sldMk cId="2264142992" sldId="499"/>
        </pc:sldMkLst>
      </pc:sldChg>
      <pc:sldChg chg="modSp mod modNotesTx">
        <pc:chgData name="Miranda Renee Westfall" userId="b93b117d-d29b-4b18-a170-6904bb2a87ba" providerId="ADAL" clId="{CB1B0307-EA9F-4F6E-B8D7-877DA7A89992}" dt="2023-11-14T23:58:02.320" v="328" actId="20577"/>
        <pc:sldMkLst>
          <pc:docMk/>
          <pc:sldMk cId="2857865603" sldId="504"/>
        </pc:sldMkLst>
        <pc:spChg chg="mod">
          <ac:chgData name="Miranda Renee Westfall" userId="b93b117d-d29b-4b18-a170-6904bb2a87ba" providerId="ADAL" clId="{CB1B0307-EA9F-4F6E-B8D7-877DA7A89992}" dt="2023-11-14T23:56:22.284" v="159" actId="20577"/>
          <ac:spMkLst>
            <pc:docMk/>
            <pc:sldMk cId="2857865603" sldId="504"/>
            <ac:spMk id="6" creationId="{EC469FB2-65CB-2AE5-9769-A0F5A5E47C3C}"/>
          </ac:spMkLst>
        </pc:spChg>
      </pc:sldChg>
      <pc:sldChg chg="modSp mod">
        <pc:chgData name="Miranda Renee Westfall" userId="b93b117d-d29b-4b18-a170-6904bb2a87ba" providerId="ADAL" clId="{CB1B0307-EA9F-4F6E-B8D7-877DA7A89992}" dt="2023-11-15T00:59:50.020" v="1447" actId="404"/>
        <pc:sldMkLst>
          <pc:docMk/>
          <pc:sldMk cId="217710428" sldId="512"/>
        </pc:sldMkLst>
        <pc:spChg chg="mod">
          <ac:chgData name="Miranda Renee Westfall" userId="b93b117d-d29b-4b18-a170-6904bb2a87ba" providerId="ADAL" clId="{CB1B0307-EA9F-4F6E-B8D7-877DA7A89992}" dt="2023-11-15T00:59:50.020" v="1447" actId="404"/>
          <ac:spMkLst>
            <pc:docMk/>
            <pc:sldMk cId="217710428" sldId="512"/>
            <ac:spMk id="3" creationId="{31FE23FA-C687-D639-81E2-FF4F532715CD}"/>
          </ac:spMkLst>
        </pc:spChg>
      </pc:sldChg>
      <pc:sldChg chg="addSp delSp modSp mod chgLayout">
        <pc:chgData name="Miranda Renee Westfall" userId="b93b117d-d29b-4b18-a170-6904bb2a87ba" providerId="ADAL" clId="{CB1B0307-EA9F-4F6E-B8D7-877DA7A89992}" dt="2023-11-15T00:27:48.566" v="1019" actId="20577"/>
        <pc:sldMkLst>
          <pc:docMk/>
          <pc:sldMk cId="1953074882" sldId="513"/>
        </pc:sldMkLst>
        <pc:spChg chg="mod ord">
          <ac:chgData name="Miranda Renee Westfall" userId="b93b117d-d29b-4b18-a170-6904bb2a87ba" providerId="ADAL" clId="{CB1B0307-EA9F-4F6E-B8D7-877DA7A89992}" dt="2023-11-15T00:19:30.528" v="671" actId="700"/>
          <ac:spMkLst>
            <pc:docMk/>
            <pc:sldMk cId="1953074882" sldId="513"/>
            <ac:spMk id="2" creationId="{D42ACE20-B76D-9D01-82AC-00EC1C4E5342}"/>
          </ac:spMkLst>
        </pc:spChg>
        <pc:spChg chg="del">
          <ac:chgData name="Miranda Renee Westfall" userId="b93b117d-d29b-4b18-a170-6904bb2a87ba" providerId="ADAL" clId="{CB1B0307-EA9F-4F6E-B8D7-877DA7A89992}" dt="2023-11-15T00:18:29.642" v="662" actId="478"/>
          <ac:spMkLst>
            <pc:docMk/>
            <pc:sldMk cId="1953074882" sldId="513"/>
            <ac:spMk id="3" creationId="{9FD233D0-F150-0D05-653F-16747D4F2BA9}"/>
          </ac:spMkLst>
        </pc:spChg>
        <pc:spChg chg="add del mod">
          <ac:chgData name="Miranda Renee Westfall" userId="b93b117d-d29b-4b18-a170-6904bb2a87ba" providerId="ADAL" clId="{CB1B0307-EA9F-4F6E-B8D7-877DA7A89992}" dt="2023-11-15T00:19:27.022" v="670"/>
          <ac:spMkLst>
            <pc:docMk/>
            <pc:sldMk cId="1953074882" sldId="513"/>
            <ac:spMk id="6" creationId="{6D388D5C-DFDF-453F-BE3D-EA92567559FA}"/>
          </ac:spMkLst>
        </pc:spChg>
        <pc:spChg chg="add mod ord">
          <ac:chgData name="Miranda Renee Westfall" userId="b93b117d-d29b-4b18-a170-6904bb2a87ba" providerId="ADAL" clId="{CB1B0307-EA9F-4F6E-B8D7-877DA7A89992}" dt="2023-11-15T00:27:48.566" v="1019" actId="20577"/>
          <ac:spMkLst>
            <pc:docMk/>
            <pc:sldMk cId="1953074882" sldId="513"/>
            <ac:spMk id="7" creationId="{ADCCB375-5221-49E1-96DC-AF08D94DAC1E}"/>
          </ac:spMkLst>
        </pc:spChg>
        <pc:picChg chg="add mod modCrop">
          <ac:chgData name="Miranda Renee Westfall" userId="b93b117d-d29b-4b18-a170-6904bb2a87ba" providerId="ADAL" clId="{CB1B0307-EA9F-4F6E-B8D7-877DA7A89992}" dt="2023-11-15T00:21:10.728" v="704" actId="1076"/>
          <ac:picMkLst>
            <pc:docMk/>
            <pc:sldMk cId="1953074882" sldId="513"/>
            <ac:picMk id="5" creationId="{E79531C6-D6E6-40C5-ACC2-C68D28F822BB}"/>
          </ac:picMkLst>
        </pc:picChg>
      </pc:sldChg>
      <pc:sldChg chg="add del mod modShow modNotesTx">
        <pc:chgData name="Miranda Renee Westfall" userId="b93b117d-d29b-4b18-a170-6904bb2a87ba" providerId="ADAL" clId="{CB1B0307-EA9F-4F6E-B8D7-877DA7A89992}" dt="2023-11-15T23:27:16.689" v="5020" actId="47"/>
        <pc:sldMkLst>
          <pc:docMk/>
          <pc:sldMk cId="2044804042" sldId="514"/>
        </pc:sldMkLst>
      </pc:sldChg>
      <pc:sldChg chg="del modNotesTx">
        <pc:chgData name="Miranda Renee Westfall" userId="b93b117d-d29b-4b18-a170-6904bb2a87ba" providerId="ADAL" clId="{CB1B0307-EA9F-4F6E-B8D7-877DA7A89992}" dt="2023-11-15T00:14:28.331" v="658" actId="47"/>
        <pc:sldMkLst>
          <pc:docMk/>
          <pc:sldMk cId="655151811" sldId="516"/>
        </pc:sldMkLst>
      </pc:sldChg>
      <pc:sldChg chg="new del">
        <pc:chgData name="Miranda Renee Westfall" userId="b93b117d-d29b-4b18-a170-6904bb2a87ba" providerId="ADAL" clId="{CB1B0307-EA9F-4F6E-B8D7-877DA7A89992}" dt="2023-11-14T23:52:04.477" v="5" actId="47"/>
        <pc:sldMkLst>
          <pc:docMk/>
          <pc:sldMk cId="3151893520" sldId="516"/>
        </pc:sldMkLst>
      </pc:sldChg>
      <pc:sldChg chg="del modNotesTx">
        <pc:chgData name="Miranda Renee Westfall" userId="b93b117d-d29b-4b18-a170-6904bb2a87ba" providerId="ADAL" clId="{CB1B0307-EA9F-4F6E-B8D7-877DA7A89992}" dt="2023-11-15T23:23:52.617" v="4578" actId="20577"/>
        <pc:sldMkLst>
          <pc:docMk/>
          <pc:sldMk cId="3053168211" sldId="517"/>
        </pc:sldMkLst>
      </pc:sldChg>
      <pc:sldChg chg="del modNotesTx">
        <pc:chgData name="Miranda Renee Westfall" userId="b93b117d-d29b-4b18-a170-6904bb2a87ba" providerId="ADAL" clId="{CB1B0307-EA9F-4F6E-B8D7-877DA7A89992}" dt="2023-11-15T23:27:06.372" v="5019" actId="20577"/>
        <pc:sldMkLst>
          <pc:docMk/>
          <pc:sldMk cId="1779448427" sldId="518"/>
        </pc:sldMkLst>
      </pc:sldChg>
      <pc:sldChg chg="modNotesTx">
        <pc:chgData name="Miranda Renee Westfall" userId="b93b117d-d29b-4b18-a170-6904bb2a87ba" providerId="ADAL" clId="{CB1B0307-EA9F-4F6E-B8D7-877DA7A89992}" dt="2023-11-15T23:24:05.822" v="4579" actId="6549"/>
        <pc:sldMkLst>
          <pc:docMk/>
          <pc:sldMk cId="655151811" sldId="519"/>
        </pc:sldMkLst>
      </pc:sldChg>
      <pc:sldChg chg="addSp delSp modSp mod">
        <pc:chgData name="Miranda Renee Westfall" userId="b93b117d-d29b-4b18-a170-6904bb2a87ba" providerId="ADAL" clId="{CB1B0307-EA9F-4F6E-B8D7-877DA7A89992}" dt="2023-11-15T00:57:12.502" v="1435" actId="207"/>
        <pc:sldMkLst>
          <pc:docMk/>
          <pc:sldMk cId="3101667571" sldId="520"/>
        </pc:sldMkLst>
        <pc:spChg chg="del">
          <ac:chgData name="Miranda Renee Westfall" userId="b93b117d-d29b-4b18-a170-6904bb2a87ba" providerId="ADAL" clId="{CB1B0307-EA9F-4F6E-B8D7-877DA7A89992}" dt="2023-11-15T00:46:51.605" v="1020" actId="478"/>
          <ac:spMkLst>
            <pc:docMk/>
            <pc:sldMk cId="3101667571" sldId="520"/>
            <ac:spMk id="3" creationId="{04E4A80F-17E8-5345-7C7F-FDC37D3DDB1F}"/>
          </ac:spMkLst>
        </pc:spChg>
        <pc:spChg chg="add mod">
          <ac:chgData name="Miranda Renee Westfall" userId="b93b117d-d29b-4b18-a170-6904bb2a87ba" providerId="ADAL" clId="{CB1B0307-EA9F-4F6E-B8D7-877DA7A89992}" dt="2023-11-15T00:48:12.696" v="1063" actId="13822"/>
          <ac:spMkLst>
            <pc:docMk/>
            <pc:sldMk cId="3101667571" sldId="520"/>
            <ac:spMk id="4" creationId="{658DA984-F66E-4645-8FE9-16F16B20C077}"/>
          </ac:spMkLst>
        </pc:spChg>
        <pc:spChg chg="add mod">
          <ac:chgData name="Miranda Renee Westfall" userId="b93b117d-d29b-4b18-a170-6904bb2a87ba" providerId="ADAL" clId="{CB1B0307-EA9F-4F6E-B8D7-877DA7A89992}" dt="2023-11-15T00:47:53.820" v="1042" actId="20577"/>
          <ac:spMkLst>
            <pc:docMk/>
            <pc:sldMk cId="3101667571" sldId="520"/>
            <ac:spMk id="5" creationId="{6CFD2DAD-5A1D-45F7-87EE-6D19E261C20D}"/>
          </ac:spMkLst>
        </pc:spChg>
        <pc:spChg chg="add mod">
          <ac:chgData name="Miranda Renee Westfall" userId="b93b117d-d29b-4b18-a170-6904bb2a87ba" providerId="ADAL" clId="{CB1B0307-EA9F-4F6E-B8D7-877DA7A89992}" dt="2023-11-15T00:48:18.076" v="1064" actId="13822"/>
          <ac:spMkLst>
            <pc:docMk/>
            <pc:sldMk cId="3101667571" sldId="520"/>
            <ac:spMk id="6" creationId="{F797F3B4-3160-4660-9B10-1D13E3BBACB1}"/>
          </ac:spMkLst>
        </pc:spChg>
        <pc:spChg chg="add mod">
          <ac:chgData name="Miranda Renee Westfall" userId="b93b117d-d29b-4b18-a170-6904bb2a87ba" providerId="ADAL" clId="{CB1B0307-EA9F-4F6E-B8D7-877DA7A89992}" dt="2023-11-15T00:52:25.565" v="1317" actId="14100"/>
          <ac:spMkLst>
            <pc:docMk/>
            <pc:sldMk cId="3101667571" sldId="520"/>
            <ac:spMk id="7" creationId="{26B6E82B-9BE6-40AA-8B93-2F2D503C6A1E}"/>
          </ac:spMkLst>
        </pc:spChg>
        <pc:spChg chg="add mod">
          <ac:chgData name="Miranda Renee Westfall" userId="b93b117d-d29b-4b18-a170-6904bb2a87ba" providerId="ADAL" clId="{CB1B0307-EA9F-4F6E-B8D7-877DA7A89992}" dt="2023-11-15T00:57:06.707" v="1434" actId="207"/>
          <ac:spMkLst>
            <pc:docMk/>
            <pc:sldMk cId="3101667571" sldId="520"/>
            <ac:spMk id="8" creationId="{9DF38755-C1E7-47E7-849A-389977CF2069}"/>
          </ac:spMkLst>
        </pc:spChg>
        <pc:spChg chg="add mod">
          <ac:chgData name="Miranda Renee Westfall" userId="b93b117d-d29b-4b18-a170-6904bb2a87ba" providerId="ADAL" clId="{CB1B0307-EA9F-4F6E-B8D7-877DA7A89992}" dt="2023-11-15T00:57:12.502" v="1435" actId="207"/>
          <ac:spMkLst>
            <pc:docMk/>
            <pc:sldMk cId="3101667571" sldId="520"/>
            <ac:spMk id="9" creationId="{4A72B219-9273-494C-8559-496AB1FAFDDD}"/>
          </ac:spMkLst>
        </pc:spChg>
      </pc:sldChg>
      <pc:sldMasterChg chg="del delSldLayout">
        <pc:chgData name="Miranda Renee Westfall" userId="b93b117d-d29b-4b18-a170-6904bb2a87ba" providerId="ADAL" clId="{CB1B0307-EA9F-4F6E-B8D7-877DA7A89992}" dt="2023-11-15T00:14:34.508" v="660" actId="47"/>
        <pc:sldMasterMkLst>
          <pc:docMk/>
          <pc:sldMasterMk cId="3213898432" sldId="2147483689"/>
        </pc:sldMasterMkLst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1111442786" sldId="2147483690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1038532461" sldId="2147483691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1758042451" sldId="2147483692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826676606" sldId="2147483693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3866104659" sldId="2147483694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1496441055" sldId="2147483695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424221792" sldId="2147483696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795215787" sldId="2147483697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1386972997" sldId="2147483698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893763140" sldId="2147483699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3451035900" sldId="2147483700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3820416284" sldId="2147483701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624326067" sldId="2147483702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432550701" sldId="2147483703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471377702" sldId="2147483704"/>
          </pc:sldLayoutMkLst>
        </pc:sldLayoutChg>
      </pc:sldMasterChg>
    </pc:docChg>
  </pc:docChgLst>
  <pc:docChgLst>
    <pc:chgData name="Miranda Renee Westfall" userId="S::mrwestfall@ucdavis.edu::b93b117d-d29b-4b18-a170-6904bb2a87ba" providerId="AD" clId="Web-{75952628-0FFF-A714-4ADB-C7471D311622}"/>
    <pc:docChg chg="addSld modSld sldOrd">
      <pc:chgData name="Miranda Renee Westfall" userId="S::mrwestfall@ucdavis.edu::b93b117d-d29b-4b18-a170-6904bb2a87ba" providerId="AD" clId="Web-{75952628-0FFF-A714-4ADB-C7471D311622}" dt="2023-11-15T00:39:34.452" v="51"/>
      <pc:docMkLst>
        <pc:docMk/>
      </pc:docMkLst>
      <pc:sldChg chg="modSp">
        <pc:chgData name="Miranda Renee Westfall" userId="S::mrwestfall@ucdavis.edu::b93b117d-d29b-4b18-a170-6904bb2a87ba" providerId="AD" clId="Web-{75952628-0FFF-A714-4ADB-C7471D311622}" dt="2023-11-15T00:32:27.035" v="38" actId="20577"/>
        <pc:sldMkLst>
          <pc:docMk/>
          <pc:sldMk cId="4032125835" sldId="510"/>
        </pc:sldMkLst>
        <pc:spChg chg="mod">
          <ac:chgData name="Miranda Renee Westfall" userId="S::mrwestfall@ucdavis.edu::b93b117d-d29b-4b18-a170-6904bb2a87ba" providerId="AD" clId="Web-{75952628-0FFF-A714-4ADB-C7471D311622}" dt="2023-11-15T00:32:27.035" v="38" actId="20577"/>
          <ac:spMkLst>
            <pc:docMk/>
            <pc:sldMk cId="4032125835" sldId="510"/>
            <ac:spMk id="3" creationId="{7BCC4871-F5E3-4A18-E91F-1B4C7C411022}"/>
          </ac:spMkLst>
        </pc:spChg>
      </pc:sldChg>
      <pc:sldChg chg="ord">
        <pc:chgData name="Miranda Renee Westfall" userId="S::mrwestfall@ucdavis.edu::b93b117d-d29b-4b18-a170-6904bb2a87ba" providerId="AD" clId="Web-{75952628-0FFF-A714-4ADB-C7471D311622}" dt="2023-11-15T00:39:34.452" v="51"/>
        <pc:sldMkLst>
          <pc:docMk/>
          <pc:sldMk cId="522593615" sldId="516"/>
        </pc:sldMkLst>
      </pc:sldChg>
      <pc:sldChg chg="modSp new">
        <pc:chgData name="Miranda Renee Westfall" userId="S::mrwestfall@ucdavis.edu::b93b117d-d29b-4b18-a170-6904bb2a87ba" providerId="AD" clId="Web-{75952628-0FFF-A714-4ADB-C7471D311622}" dt="2023-11-15T00:39:31.733" v="50" actId="20577"/>
        <pc:sldMkLst>
          <pc:docMk/>
          <pc:sldMk cId="3101667571" sldId="520"/>
        </pc:sldMkLst>
        <pc:spChg chg="mod">
          <ac:chgData name="Miranda Renee Westfall" userId="S::mrwestfall@ucdavis.edu::b93b117d-d29b-4b18-a170-6904bb2a87ba" providerId="AD" clId="Web-{75952628-0FFF-A714-4ADB-C7471D311622}" dt="2023-11-15T00:39:31.733" v="50" actId="20577"/>
          <ac:spMkLst>
            <pc:docMk/>
            <pc:sldMk cId="3101667571" sldId="520"/>
            <ac:spMk id="2" creationId="{6AFAACD3-72C5-FFA8-EF7C-7E29D7E0C233}"/>
          </ac:spMkLst>
        </pc:spChg>
      </pc:sldChg>
    </pc:docChg>
  </pc:docChgLst>
  <pc:docChgLst>
    <pc:chgData clId="Web-{EBCFEEE9-9D8D-4F59-B10F-0822402F94D8}"/>
    <pc:docChg chg="mod">
      <pc:chgData name="" userId="" providerId="" clId="Web-{EBCFEEE9-9D8D-4F59-B10F-0822402F94D8}" dt="2023-10-31T01:30:16.429" v="1"/>
      <pc:docMkLst>
        <pc:docMk/>
      </pc:docMkLst>
      <pc:sldChg chg="modCm">
        <pc:chgData name="" userId="" providerId="" clId="Web-{EBCFEEE9-9D8D-4F59-B10F-0822402F94D8}" dt="2023-10-31T01:30:16.429" v="1"/>
        <pc:sldMkLst>
          <pc:docMk/>
          <pc:sldMk cId="3416965268" sldId="45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" userId="" providerId="" clId="Web-{EBCFEEE9-9D8D-4F59-B10F-0822402F94D8}" dt="2023-10-31T01:30:16.429" v="1"/>
              <pc2:cmMkLst xmlns:pc2="http://schemas.microsoft.com/office/powerpoint/2019/9/main/command">
                <pc:docMk/>
                <pc:sldMk cId="3416965268" sldId="453"/>
                <pc2:cmMk id="{76B62A42-0CD7-4D06-BB77-8431B59E7F09}"/>
              </pc2:cmMkLst>
              <pc226:cmRplyChg chg="add">
                <pc226:chgData name="" userId="" providerId="" clId="Web-{EBCFEEE9-9D8D-4F59-B10F-0822402F94D8}" dt="2023-10-31T01:30:16.429" v="1"/>
                <pc2:cmRplyMkLst xmlns:pc2="http://schemas.microsoft.com/office/powerpoint/2019/9/main/command">
                  <pc:docMk/>
                  <pc:sldMk cId="3416965268" sldId="453"/>
                  <pc2:cmMk id="{76B62A42-0CD7-4D06-BB77-8431B59E7F09}"/>
                  <pc2:cmRplyMk id="{92988A70-66BF-446C-937F-E605B7A81322}"/>
                </pc2:cmRplyMkLst>
              </pc226:cmRplyChg>
            </pc226:cmChg>
          </p:ext>
        </pc:extLst>
      </pc:sldChg>
    </pc:docChg>
  </pc:docChgLst>
  <pc:docChgLst>
    <pc:chgData name="Amanda M Linares" userId="S::amlinares@ucdavis.edu::baadcad8-1e51-4f82-ab68-4f4320b9f765" providerId="AD" clId="Web-{9077B8DF-C1DD-72D3-4957-A653F1C5C310}"/>
    <pc:docChg chg="modSld">
      <pc:chgData name="Amanda M Linares" userId="S::amlinares@ucdavis.edu::baadcad8-1e51-4f82-ab68-4f4320b9f765" providerId="AD" clId="Web-{9077B8DF-C1DD-72D3-4957-A653F1C5C310}" dt="2023-11-15T18:37:12.736" v="5" actId="20577"/>
      <pc:docMkLst>
        <pc:docMk/>
      </pc:docMkLst>
      <pc:sldChg chg="modSp">
        <pc:chgData name="Amanda M Linares" userId="S::amlinares@ucdavis.edu::baadcad8-1e51-4f82-ab68-4f4320b9f765" providerId="AD" clId="Web-{9077B8DF-C1DD-72D3-4957-A653F1C5C310}" dt="2023-11-15T18:37:12.736" v="5" actId="20577"/>
        <pc:sldMkLst>
          <pc:docMk/>
          <pc:sldMk cId="2173693273" sldId="440"/>
        </pc:sldMkLst>
        <pc:spChg chg="mod">
          <ac:chgData name="Amanda M Linares" userId="S::amlinares@ucdavis.edu::baadcad8-1e51-4f82-ab68-4f4320b9f765" providerId="AD" clId="Web-{9077B8DF-C1DD-72D3-4957-A653F1C5C310}" dt="2023-11-15T18:37:12.736" v="5" actId="20577"/>
          <ac:spMkLst>
            <pc:docMk/>
            <pc:sldMk cId="2173693273" sldId="440"/>
            <ac:spMk id="3" creationId="{00000000-0000-0000-0000-000000000000}"/>
          </ac:spMkLst>
        </pc:spChg>
      </pc:sldChg>
    </pc:docChg>
  </pc:docChgLst>
  <pc:docChgLst>
    <pc:chgData name="Amanda M Linares" userId="S::amlinares@ucdavis.edu::baadcad8-1e51-4f82-ab68-4f4320b9f765" providerId="AD" clId="Web-{19133D38-986A-0CE6-0646-A6F40DD48392}"/>
    <pc:docChg chg="modSld sldOrd">
      <pc:chgData name="Amanda M Linares" userId="S::amlinares@ucdavis.edu::baadcad8-1e51-4f82-ab68-4f4320b9f765" providerId="AD" clId="Web-{19133D38-986A-0CE6-0646-A6F40DD48392}" dt="2023-11-07T16:39:34.792" v="28"/>
      <pc:docMkLst>
        <pc:docMk/>
      </pc:docMkLst>
      <pc:sldChg chg="modSp">
        <pc:chgData name="Amanda M Linares" userId="S::amlinares@ucdavis.edu::baadcad8-1e51-4f82-ab68-4f4320b9f765" providerId="AD" clId="Web-{19133D38-986A-0CE6-0646-A6F40DD48392}" dt="2023-11-07T16:23:44.165" v="24" actId="20577"/>
        <pc:sldMkLst>
          <pc:docMk/>
          <pc:sldMk cId="1656154379" sldId="354"/>
        </pc:sldMkLst>
        <pc:spChg chg="mod">
          <ac:chgData name="Amanda M Linares" userId="S::amlinares@ucdavis.edu::baadcad8-1e51-4f82-ab68-4f4320b9f765" providerId="AD" clId="Web-{19133D38-986A-0CE6-0646-A6F40DD48392}" dt="2023-11-07T16:23:44.165" v="24" actId="20577"/>
          <ac:spMkLst>
            <pc:docMk/>
            <pc:sldMk cId="1656154379" sldId="354"/>
            <ac:spMk id="3" creationId="{00000000-0000-0000-0000-000000000000}"/>
          </ac:spMkLst>
        </pc:spChg>
      </pc:sldChg>
      <pc:sldChg chg="modSp">
        <pc:chgData name="Amanda M Linares" userId="S::amlinares@ucdavis.edu::baadcad8-1e51-4f82-ab68-4f4320b9f765" providerId="AD" clId="Web-{19133D38-986A-0CE6-0646-A6F40DD48392}" dt="2023-11-07T16:21:36" v="22" actId="20577"/>
        <pc:sldMkLst>
          <pc:docMk/>
          <pc:sldMk cId="724287669" sldId="438"/>
        </pc:sldMkLst>
        <pc:spChg chg="mod">
          <ac:chgData name="Amanda M Linares" userId="S::amlinares@ucdavis.edu::baadcad8-1e51-4f82-ab68-4f4320b9f765" providerId="AD" clId="Web-{19133D38-986A-0CE6-0646-A6F40DD48392}" dt="2023-11-07T16:21:36" v="22" actId="20577"/>
          <ac:spMkLst>
            <pc:docMk/>
            <pc:sldMk cId="724287669" sldId="438"/>
            <ac:spMk id="3" creationId="{00000000-0000-0000-0000-000000000000}"/>
          </ac:spMkLst>
        </pc:spChg>
      </pc:sldChg>
      <pc:sldChg chg="modSp">
        <pc:chgData name="Amanda M Linares" userId="S::amlinares@ucdavis.edu::baadcad8-1e51-4f82-ab68-4f4320b9f765" providerId="AD" clId="Web-{19133D38-986A-0CE6-0646-A6F40DD48392}" dt="2023-11-07T16:34:30.005" v="26" actId="1076"/>
        <pc:sldMkLst>
          <pc:docMk/>
          <pc:sldMk cId="3709711147" sldId="442"/>
        </pc:sldMkLst>
        <pc:picChg chg="mod">
          <ac:chgData name="Amanda M Linares" userId="S::amlinares@ucdavis.edu::baadcad8-1e51-4f82-ab68-4f4320b9f765" providerId="AD" clId="Web-{19133D38-986A-0CE6-0646-A6F40DD48392}" dt="2023-11-07T16:34:30.005" v="26" actId="1076"/>
          <ac:picMkLst>
            <pc:docMk/>
            <pc:sldMk cId="3709711147" sldId="442"/>
            <ac:picMk id="4" creationId="{00000000-0000-0000-0000-000000000000}"/>
          </ac:picMkLst>
        </pc:picChg>
      </pc:sldChg>
      <pc:sldChg chg="ord">
        <pc:chgData name="Amanda M Linares" userId="S::amlinares@ucdavis.edu::baadcad8-1e51-4f82-ab68-4f4320b9f765" providerId="AD" clId="Web-{19133D38-986A-0CE6-0646-A6F40DD48392}" dt="2023-11-07T16:39:34.792" v="28"/>
        <pc:sldMkLst>
          <pc:docMk/>
          <pc:sldMk cId="710010972" sldId="447"/>
        </pc:sldMkLst>
      </pc:sldChg>
    </pc:docChg>
  </pc:docChgLst>
  <pc:docChgLst>
    <pc:chgData name="Janice Kao" userId="0c1c0f66-4494-448a-83a5-f6c1d4d9be8a" providerId="ADAL" clId="{0FA29EC1-5E0B-CD43-963A-718002A7C0F7}"/>
    <pc:docChg chg="undo redo custSel addSld delSld modSld sldOrd modNotesMaster">
      <pc:chgData name="Janice Kao" userId="0c1c0f66-4494-448a-83a5-f6c1d4d9be8a" providerId="ADAL" clId="{0FA29EC1-5E0B-CD43-963A-718002A7C0F7}" dt="2023-11-16T17:48:33.052" v="5920"/>
      <pc:docMkLst>
        <pc:docMk/>
      </pc:docMkLst>
      <pc:sldChg chg="modSp add mod">
        <pc:chgData name="Janice Kao" userId="0c1c0f66-4494-448a-83a5-f6c1d4d9be8a" providerId="ADAL" clId="{0FA29EC1-5E0B-CD43-963A-718002A7C0F7}" dt="2023-11-09T22:01:42.122" v="2764" actId="20577"/>
        <pc:sldMkLst>
          <pc:docMk/>
          <pc:sldMk cId="3912412924" sldId="263"/>
        </pc:sldMkLst>
        <pc:spChg chg="mod">
          <ac:chgData name="Janice Kao" userId="0c1c0f66-4494-448a-83a5-f6c1d4d9be8a" providerId="ADAL" clId="{0FA29EC1-5E0B-CD43-963A-718002A7C0F7}" dt="2023-11-09T22:01:17.158" v="2754" actId="27636"/>
          <ac:spMkLst>
            <pc:docMk/>
            <pc:sldMk cId="3912412924" sldId="263"/>
            <ac:spMk id="5" creationId="{40B99E06-A088-4EC5-8FA4-64EB95D51B3F}"/>
          </ac:spMkLst>
        </pc:spChg>
        <pc:graphicFrameChg chg="mod">
          <ac:chgData name="Janice Kao" userId="0c1c0f66-4494-448a-83a5-f6c1d4d9be8a" providerId="ADAL" clId="{0FA29EC1-5E0B-CD43-963A-718002A7C0F7}" dt="2023-11-09T22:01:42.122" v="2764" actId="20577"/>
          <ac:graphicFrameMkLst>
            <pc:docMk/>
            <pc:sldMk cId="3912412924" sldId="263"/>
            <ac:graphicFrameMk id="8" creationId="{45C1C91B-BD18-3BAD-A93A-2928541D6CFD}"/>
          </ac:graphicFrameMkLst>
        </pc:graphicFrameChg>
      </pc:sldChg>
      <pc:sldChg chg="modSp add del mod">
        <pc:chgData name="Janice Kao" userId="0c1c0f66-4494-448a-83a5-f6c1d4d9be8a" providerId="ADAL" clId="{0FA29EC1-5E0B-CD43-963A-718002A7C0F7}" dt="2023-11-16T17:39:33.457" v="5905" actId="6549"/>
        <pc:sldMkLst>
          <pc:docMk/>
          <pc:sldMk cId="3004808787" sldId="270"/>
        </pc:sldMkLst>
        <pc:spChg chg="mod">
          <ac:chgData name="Janice Kao" userId="0c1c0f66-4494-448a-83a5-f6c1d4d9be8a" providerId="ADAL" clId="{0FA29EC1-5E0B-CD43-963A-718002A7C0F7}" dt="2023-11-16T17:39:33.457" v="5905" actId="6549"/>
          <ac:spMkLst>
            <pc:docMk/>
            <pc:sldMk cId="3004808787" sldId="270"/>
            <ac:spMk id="2" creationId="{FD624875-4D0F-12F5-2C08-ABD998E4E386}"/>
          </ac:spMkLst>
        </pc:spChg>
        <pc:spChg chg="mod">
          <ac:chgData name="Janice Kao" userId="0c1c0f66-4494-448a-83a5-f6c1d4d9be8a" providerId="ADAL" clId="{0FA29EC1-5E0B-CD43-963A-718002A7C0F7}" dt="2023-11-09T22:02:54.934" v="2789" actId="14100"/>
          <ac:spMkLst>
            <pc:docMk/>
            <pc:sldMk cId="3004808787" sldId="270"/>
            <ac:spMk id="5" creationId="{40B99E06-A088-4EC5-8FA4-64EB95D51B3F}"/>
          </ac:spMkLst>
        </pc:spChg>
        <pc:graphicFrameChg chg="mod">
          <ac:chgData name="Janice Kao" userId="0c1c0f66-4494-448a-83a5-f6c1d4d9be8a" providerId="ADAL" clId="{0FA29EC1-5E0B-CD43-963A-718002A7C0F7}" dt="2023-11-09T22:08:10.189" v="2995" actId="1035"/>
          <ac:graphicFrameMkLst>
            <pc:docMk/>
            <pc:sldMk cId="3004808787" sldId="270"/>
            <ac:graphicFrameMk id="3" creationId="{4D96469A-0AA6-43A5-2F8F-A58B0381024B}"/>
          </ac:graphicFrameMkLst>
        </pc:graphicFrameChg>
      </pc:sldChg>
      <pc:sldChg chg="addCm">
        <pc:chgData name="Janice Kao" userId="0c1c0f66-4494-448a-83a5-f6c1d4d9be8a" providerId="ADAL" clId="{0FA29EC1-5E0B-CD43-963A-718002A7C0F7}" dt="2023-11-07T02:43:28.616" v="1672"/>
        <pc:sldMkLst>
          <pc:docMk/>
          <pc:sldMk cId="841077184" sldId="4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nice Kao" userId="0c1c0f66-4494-448a-83a5-f6c1d4d9be8a" providerId="ADAL" clId="{0FA29EC1-5E0B-CD43-963A-718002A7C0F7}" dt="2023-11-07T02:43:28.616" v="1672"/>
              <pc2:cmMkLst xmlns:pc2="http://schemas.microsoft.com/office/powerpoint/2019/9/main/command">
                <pc:docMk/>
                <pc:sldMk cId="841077184" sldId="462"/>
                <pc2:cmMk id="{564AD294-A299-7941-BEFE-F05DB4868F05}"/>
              </pc2:cmMkLst>
            </pc226:cmChg>
          </p:ext>
        </pc:extLst>
      </pc:sldChg>
      <pc:sldChg chg="modCm">
        <pc:chgData name="Janice Kao" userId="0c1c0f66-4494-448a-83a5-f6c1d4d9be8a" providerId="ADAL" clId="{0FA29EC1-5E0B-CD43-963A-718002A7C0F7}" dt="2023-11-07T02:40:19.275" v="1671"/>
        <pc:sldMkLst>
          <pc:docMk/>
          <pc:sldMk cId="1566845185" sldId="4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anice Kao" userId="0c1c0f66-4494-448a-83a5-f6c1d4d9be8a" providerId="ADAL" clId="{0FA29EC1-5E0B-CD43-963A-718002A7C0F7}" dt="2023-11-07T02:40:19.275" v="1671"/>
              <pc2:cmMkLst xmlns:pc2="http://schemas.microsoft.com/office/powerpoint/2019/9/main/command">
                <pc:docMk/>
                <pc:sldMk cId="1566845185" sldId="468"/>
                <pc2:cmMk id="{34A275FF-37A3-490C-B7CA-9440F7759D4A}"/>
              </pc2:cmMkLst>
              <pc226:cmRplyChg chg="add">
                <pc226:chgData name="Janice Kao" userId="0c1c0f66-4494-448a-83a5-f6c1d4d9be8a" providerId="ADAL" clId="{0FA29EC1-5E0B-CD43-963A-718002A7C0F7}" dt="2023-11-07T02:40:19.275" v="1671"/>
                <pc2:cmRplyMkLst xmlns:pc2="http://schemas.microsoft.com/office/powerpoint/2019/9/main/command">
                  <pc:docMk/>
                  <pc:sldMk cId="1566845185" sldId="468"/>
                  <pc2:cmMk id="{34A275FF-37A3-490C-B7CA-9440F7759D4A}"/>
                  <pc2:cmRplyMk id="{8358D533-EEE7-CB4F-AF77-01431F3033CA}"/>
                </pc2:cmRplyMkLst>
              </pc226:cmRplyChg>
            </pc226:cmChg>
          </p:ext>
        </pc:extLst>
      </pc:sldChg>
      <pc:sldChg chg="modCm">
        <pc:chgData name="Janice Kao" userId="0c1c0f66-4494-448a-83a5-f6c1d4d9be8a" providerId="ADAL" clId="{0FA29EC1-5E0B-CD43-963A-718002A7C0F7}" dt="2023-11-13T21:15:34.708" v="5893"/>
        <pc:sldMkLst>
          <pc:docMk/>
          <pc:sldMk cId="3172690264" sldId="4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anice Kao" userId="0c1c0f66-4494-448a-83a5-f6c1d4d9be8a" providerId="ADAL" clId="{0FA29EC1-5E0B-CD43-963A-718002A7C0F7}" dt="2023-11-13T21:15:34.708" v="5893"/>
              <pc2:cmMkLst xmlns:pc2="http://schemas.microsoft.com/office/powerpoint/2019/9/main/command">
                <pc:docMk/>
                <pc:sldMk cId="3172690264" sldId="479"/>
                <pc2:cmMk id="{4B428C6B-7491-497D-A5D6-C823078F6680}"/>
              </pc2:cmMkLst>
              <pc226:cmRplyChg chg="add">
                <pc226:chgData name="Janice Kao" userId="0c1c0f66-4494-448a-83a5-f6c1d4d9be8a" providerId="ADAL" clId="{0FA29EC1-5E0B-CD43-963A-718002A7C0F7}" dt="2023-11-13T21:15:34.708" v="5893"/>
                <pc2:cmRplyMkLst xmlns:pc2="http://schemas.microsoft.com/office/powerpoint/2019/9/main/command">
                  <pc:docMk/>
                  <pc:sldMk cId="3172690264" sldId="479"/>
                  <pc2:cmMk id="{4B428C6B-7491-497D-A5D6-C823078F6680}"/>
                  <pc2:cmRplyMk id="{F6EA9395-8287-3A4E-BCF9-DC196EA8DE96}"/>
                </pc2:cmRplyMkLst>
              </pc226:cmRplyChg>
            </pc226:cmChg>
          </p:ext>
        </pc:extLst>
      </pc:sldChg>
      <pc:sldChg chg="modSp add mod">
        <pc:chgData name="Janice Kao" userId="0c1c0f66-4494-448a-83a5-f6c1d4d9be8a" providerId="ADAL" clId="{0FA29EC1-5E0B-CD43-963A-718002A7C0F7}" dt="2023-11-07T02:14:49.717" v="268" actId="20577"/>
        <pc:sldMkLst>
          <pc:docMk/>
          <pc:sldMk cId="110511030" sldId="488"/>
        </pc:sldMkLst>
        <pc:spChg chg="mod">
          <ac:chgData name="Janice Kao" userId="0c1c0f66-4494-448a-83a5-f6c1d4d9be8a" providerId="ADAL" clId="{0FA29EC1-5E0B-CD43-963A-718002A7C0F7}" dt="2023-11-07T02:14:49.717" v="268" actId="20577"/>
          <ac:spMkLst>
            <pc:docMk/>
            <pc:sldMk cId="110511030" sldId="488"/>
            <ac:spMk id="2" creationId="{00000000-0000-0000-0000-000000000000}"/>
          </ac:spMkLst>
        </pc:spChg>
        <pc:spChg chg="mod">
          <ac:chgData name="Janice Kao" userId="0c1c0f66-4494-448a-83a5-f6c1d4d9be8a" providerId="ADAL" clId="{0FA29EC1-5E0B-CD43-963A-718002A7C0F7}" dt="2023-11-07T02:10:17.745" v="76" actId="20577"/>
          <ac:spMkLst>
            <pc:docMk/>
            <pc:sldMk cId="110511030" sldId="488"/>
            <ac:spMk id="3" creationId="{001FD1AF-53DD-AC07-EC94-FACC9C2BC64C}"/>
          </ac:spMkLst>
        </pc:spChg>
      </pc:sldChg>
      <pc:sldChg chg="modSp add mod modAnim">
        <pc:chgData name="Janice Kao" userId="0c1c0f66-4494-448a-83a5-f6c1d4d9be8a" providerId="ADAL" clId="{0FA29EC1-5E0B-CD43-963A-718002A7C0F7}" dt="2023-11-09T20:23:27.748" v="1838" actId="1036"/>
        <pc:sldMkLst>
          <pc:docMk/>
          <pc:sldMk cId="1593124236" sldId="489"/>
        </pc:sldMkLst>
        <pc:spChg chg="mod">
          <ac:chgData name="Janice Kao" userId="0c1c0f66-4494-448a-83a5-f6c1d4d9be8a" providerId="ADAL" clId="{0FA29EC1-5E0B-CD43-963A-718002A7C0F7}" dt="2023-11-09T20:23:27.748" v="1838" actId="1036"/>
          <ac:spMkLst>
            <pc:docMk/>
            <pc:sldMk cId="1593124236" sldId="489"/>
            <ac:spMk id="3" creationId="{00000000-0000-0000-0000-000000000000}"/>
          </ac:spMkLst>
        </pc:spChg>
      </pc:sldChg>
      <pc:sldChg chg="modSp add del mod">
        <pc:chgData name="Janice Kao" userId="0c1c0f66-4494-448a-83a5-f6c1d4d9be8a" providerId="ADAL" clId="{0FA29EC1-5E0B-CD43-963A-718002A7C0F7}" dt="2023-11-09T22:09:02.273" v="3000" actId="2696"/>
        <pc:sldMkLst>
          <pc:docMk/>
          <pc:sldMk cId="2704108279" sldId="490"/>
        </pc:sldMkLst>
        <pc:spChg chg="mod">
          <ac:chgData name="Janice Kao" userId="0c1c0f66-4494-448a-83a5-f6c1d4d9be8a" providerId="ADAL" clId="{0FA29EC1-5E0B-CD43-963A-718002A7C0F7}" dt="2023-11-07T02:15:32.884" v="269" actId="20577"/>
          <ac:spMkLst>
            <pc:docMk/>
            <pc:sldMk cId="2704108279" sldId="490"/>
            <ac:spMk id="3" creationId="{00000000-0000-0000-0000-000000000000}"/>
          </ac:spMkLst>
        </pc:spChg>
      </pc:sldChg>
      <pc:sldChg chg="addSp delSp modSp add mod modClrScheme addCm delCm chgLayout">
        <pc:chgData name="Janice Kao" userId="0c1c0f66-4494-448a-83a5-f6c1d4d9be8a" providerId="ADAL" clId="{0FA29EC1-5E0B-CD43-963A-718002A7C0F7}" dt="2023-11-16T17:48:33.052" v="5920"/>
        <pc:sldMkLst>
          <pc:docMk/>
          <pc:sldMk cId="2174683788" sldId="491"/>
        </pc:sldMkLst>
        <pc:spChg chg="mod ord">
          <ac:chgData name="Janice Kao" userId="0c1c0f66-4494-448a-83a5-f6c1d4d9be8a" providerId="ADAL" clId="{0FA29EC1-5E0B-CD43-963A-718002A7C0F7}" dt="2023-11-13T20:50:39.135" v="5883" actId="255"/>
          <ac:spMkLst>
            <pc:docMk/>
            <pc:sldMk cId="2174683788" sldId="491"/>
            <ac:spMk id="2" creationId="{00000000-0000-0000-0000-000000000000}"/>
          </ac:spMkLst>
        </pc:spChg>
        <pc:spChg chg="del mod">
          <ac:chgData name="Janice Kao" userId="0c1c0f66-4494-448a-83a5-f6c1d4d9be8a" providerId="ADAL" clId="{0FA29EC1-5E0B-CD43-963A-718002A7C0F7}" dt="2023-11-09T22:14:31.312" v="3093" actId="478"/>
          <ac:spMkLst>
            <pc:docMk/>
            <pc:sldMk cId="2174683788" sldId="491"/>
            <ac:spMk id="3" creationId="{00000000-0000-0000-0000-000000000000}"/>
          </ac:spMkLst>
        </pc:spChg>
        <pc:spChg chg="add del mod">
          <ac:chgData name="Janice Kao" userId="0c1c0f66-4494-448a-83a5-f6c1d4d9be8a" providerId="ADAL" clId="{0FA29EC1-5E0B-CD43-963A-718002A7C0F7}" dt="2023-11-09T22:14:38.786" v="3095" actId="478"/>
          <ac:spMkLst>
            <pc:docMk/>
            <pc:sldMk cId="2174683788" sldId="491"/>
            <ac:spMk id="5" creationId="{E8244C7C-F111-0994-1C7C-A91DF2E39536}"/>
          </ac:spMkLst>
        </pc:spChg>
        <pc:spChg chg="add del mod">
          <ac:chgData name="Janice Kao" userId="0c1c0f66-4494-448a-83a5-f6c1d4d9be8a" providerId="ADAL" clId="{0FA29EC1-5E0B-CD43-963A-718002A7C0F7}" dt="2023-11-13T20:26:29.387" v="5643" actId="478"/>
          <ac:spMkLst>
            <pc:docMk/>
            <pc:sldMk cId="2174683788" sldId="491"/>
            <ac:spMk id="7" creationId="{955546B0-0D7C-8044-89F7-4ACA944A528C}"/>
          </ac:spMkLst>
        </pc:spChg>
        <pc:spChg chg="add del mod ord">
          <ac:chgData name="Janice Kao" userId="0c1c0f66-4494-448a-83a5-f6c1d4d9be8a" providerId="ADAL" clId="{0FA29EC1-5E0B-CD43-963A-718002A7C0F7}" dt="2023-11-13T20:41:38.636" v="5813" actId="478"/>
          <ac:spMkLst>
            <pc:docMk/>
            <pc:sldMk cId="2174683788" sldId="491"/>
            <ac:spMk id="9" creationId="{BAE8D5A1-06DC-5C2F-892E-70536E36F6A2}"/>
          </ac:spMkLst>
        </pc:spChg>
        <pc:graphicFrameChg chg="add del mod modGraphic">
          <ac:chgData name="Janice Kao" userId="0c1c0f66-4494-448a-83a5-f6c1d4d9be8a" providerId="ADAL" clId="{0FA29EC1-5E0B-CD43-963A-718002A7C0F7}" dt="2023-11-13T20:51:54.064" v="5891"/>
          <ac:graphicFrameMkLst>
            <pc:docMk/>
            <pc:sldMk cId="2174683788" sldId="491"/>
            <ac:graphicFrameMk id="8" creationId="{F468CFD2-6F10-8DD8-3A96-D52447104961}"/>
          </ac:graphicFrameMkLst>
        </pc:graphicFrameChg>
        <pc:picChg chg="add del mod">
          <ac:chgData name="Janice Kao" userId="0c1c0f66-4494-448a-83a5-f6c1d4d9be8a" providerId="ADAL" clId="{0FA29EC1-5E0B-CD43-963A-718002A7C0F7}" dt="2023-11-13T20:26:34.852" v="5644" actId="478"/>
          <ac:picMkLst>
            <pc:docMk/>
            <pc:sldMk cId="2174683788" sldId="491"/>
            <ac:picMk id="6" creationId="{C75A936D-BAE8-F550-7EDD-8AED89E867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Janice Kao" userId="0c1c0f66-4494-448a-83a5-f6c1d4d9be8a" providerId="ADAL" clId="{0FA29EC1-5E0B-CD43-963A-718002A7C0F7}" dt="2023-11-16T17:48:33.052" v="5920"/>
              <pc2:cmMkLst xmlns:pc2="http://schemas.microsoft.com/office/powerpoint/2019/9/main/command">
                <pc:docMk/>
                <pc:sldMk cId="2174683788" sldId="491"/>
                <pc2:cmMk id="{2D5F1513-95DE-904C-8029-FEB4971CC01F}"/>
              </pc2:cmMkLst>
            </pc226:cmChg>
          </p:ext>
        </pc:extLst>
      </pc:sldChg>
      <pc:sldChg chg="modSp add mod">
        <pc:chgData name="Janice Kao" userId="0c1c0f66-4494-448a-83a5-f6c1d4d9be8a" providerId="ADAL" clId="{0FA29EC1-5E0B-CD43-963A-718002A7C0F7}" dt="2023-11-13T20:16:19.909" v="5641" actId="20577"/>
        <pc:sldMkLst>
          <pc:docMk/>
          <pc:sldMk cId="2140705486" sldId="492"/>
        </pc:sldMkLst>
        <pc:spChg chg="mod">
          <ac:chgData name="Janice Kao" userId="0c1c0f66-4494-448a-83a5-f6c1d4d9be8a" providerId="ADAL" clId="{0FA29EC1-5E0B-CD43-963A-718002A7C0F7}" dt="2023-11-13T20:16:19.909" v="5641" actId="20577"/>
          <ac:spMkLst>
            <pc:docMk/>
            <pc:sldMk cId="2140705486" sldId="492"/>
            <ac:spMk id="2" creationId="{00000000-0000-0000-0000-000000000000}"/>
          </ac:spMkLst>
        </pc:spChg>
        <pc:spChg chg="mod">
          <ac:chgData name="Janice Kao" userId="0c1c0f66-4494-448a-83a5-f6c1d4d9be8a" providerId="ADAL" clId="{0FA29EC1-5E0B-CD43-963A-718002A7C0F7}" dt="2023-11-10T20:42:14.798" v="3966" actId="1036"/>
          <ac:spMkLst>
            <pc:docMk/>
            <pc:sldMk cId="2140705486" sldId="492"/>
            <ac:spMk id="3" creationId="{00000000-0000-0000-0000-000000000000}"/>
          </ac:spMkLst>
        </pc:spChg>
      </pc:sldChg>
      <pc:sldChg chg="add del">
        <pc:chgData name="Janice Kao" userId="0c1c0f66-4494-448a-83a5-f6c1d4d9be8a" providerId="ADAL" clId="{0FA29EC1-5E0B-CD43-963A-718002A7C0F7}" dt="2023-11-07T02:26:17.163" v="921" actId="2696"/>
        <pc:sldMkLst>
          <pc:docMk/>
          <pc:sldMk cId="2562126974" sldId="493"/>
        </pc:sldMkLst>
      </pc:sldChg>
      <pc:sldChg chg="modSp add del mod">
        <pc:chgData name="Janice Kao" userId="0c1c0f66-4494-448a-83a5-f6c1d4d9be8a" providerId="ADAL" clId="{0FA29EC1-5E0B-CD43-963A-718002A7C0F7}" dt="2023-11-13T19:19:50.813" v="5545" actId="2696"/>
        <pc:sldMkLst>
          <pc:docMk/>
          <pc:sldMk cId="2967245110" sldId="494"/>
        </pc:sldMkLst>
        <pc:spChg chg="mod">
          <ac:chgData name="Janice Kao" userId="0c1c0f66-4494-448a-83a5-f6c1d4d9be8a" providerId="ADAL" clId="{0FA29EC1-5E0B-CD43-963A-718002A7C0F7}" dt="2023-11-07T02:26:31.056" v="935" actId="20577"/>
          <ac:spMkLst>
            <pc:docMk/>
            <pc:sldMk cId="2967245110" sldId="494"/>
            <ac:spMk id="2" creationId="{00000000-0000-0000-0000-000000000000}"/>
          </ac:spMkLst>
        </pc:spChg>
        <pc:spChg chg="mod">
          <ac:chgData name="Janice Kao" userId="0c1c0f66-4494-448a-83a5-f6c1d4d9be8a" providerId="ADAL" clId="{0FA29EC1-5E0B-CD43-963A-718002A7C0F7}" dt="2023-11-13T19:04:23.144" v="5269" actId="14100"/>
          <ac:spMkLst>
            <pc:docMk/>
            <pc:sldMk cId="2967245110" sldId="494"/>
            <ac:spMk id="3" creationId="{00000000-0000-0000-0000-000000000000}"/>
          </ac:spMkLst>
        </pc:spChg>
      </pc:sldChg>
      <pc:sldChg chg="delSp modSp add mod ord addCm delCm modCm">
        <pc:chgData name="Janice Kao" userId="0c1c0f66-4494-448a-83a5-f6c1d4d9be8a" providerId="ADAL" clId="{0FA29EC1-5E0B-CD43-963A-718002A7C0F7}" dt="2023-11-15T19:21:30.943" v="5903"/>
        <pc:sldMkLst>
          <pc:docMk/>
          <pc:sldMk cId="41751952" sldId="495"/>
        </pc:sldMkLst>
        <pc:spChg chg="mod">
          <ac:chgData name="Janice Kao" userId="0c1c0f66-4494-448a-83a5-f6c1d4d9be8a" providerId="ADAL" clId="{0FA29EC1-5E0B-CD43-963A-718002A7C0F7}" dt="2023-11-10T20:42:34.107" v="3980" actId="20577"/>
          <ac:spMkLst>
            <pc:docMk/>
            <pc:sldMk cId="41751952" sldId="495"/>
            <ac:spMk id="2" creationId="{00000000-0000-0000-0000-000000000000}"/>
          </ac:spMkLst>
        </pc:spChg>
        <pc:spChg chg="mod">
          <ac:chgData name="Janice Kao" userId="0c1c0f66-4494-448a-83a5-f6c1d4d9be8a" providerId="ADAL" clId="{0FA29EC1-5E0B-CD43-963A-718002A7C0F7}" dt="2023-11-15T19:21:17.447" v="5901" actId="20577"/>
          <ac:spMkLst>
            <pc:docMk/>
            <pc:sldMk cId="41751952" sldId="495"/>
            <ac:spMk id="4" creationId="{2FBB4D98-C261-8E4A-BC8E-7E774167D87F}"/>
          </ac:spMkLst>
        </pc:spChg>
        <pc:spChg chg="del">
          <ac:chgData name="Janice Kao" userId="0c1c0f66-4494-448a-83a5-f6c1d4d9be8a" providerId="ADAL" clId="{0FA29EC1-5E0B-CD43-963A-718002A7C0F7}" dt="2023-11-07T02:31:30.813" v="1359" actId="478"/>
          <ac:spMkLst>
            <pc:docMk/>
            <pc:sldMk cId="41751952" sldId="495"/>
            <ac:spMk id="6" creationId="{00000000-0000-0000-0000-000000000000}"/>
          </ac:spMkLst>
        </pc:spChg>
        <pc:picChg chg="del">
          <ac:chgData name="Janice Kao" userId="0c1c0f66-4494-448a-83a5-f6c1d4d9be8a" providerId="ADAL" clId="{0FA29EC1-5E0B-CD43-963A-718002A7C0F7}" dt="2023-11-07T02:31:28.204" v="1358" actId="478"/>
          <ac:picMkLst>
            <pc:docMk/>
            <pc:sldMk cId="41751952" sldId="495"/>
            <ac:picMk id="5" creationId="{00000000-0000-0000-0000-0000000000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Janice Kao" userId="0c1c0f66-4494-448a-83a5-f6c1d4d9be8a" providerId="ADAL" clId="{0FA29EC1-5E0B-CD43-963A-718002A7C0F7}" dt="2023-11-13T20:16:49.494" v="5642"/>
              <pc2:cmMkLst xmlns:pc2="http://schemas.microsoft.com/office/powerpoint/2019/9/main/command">
                <pc:docMk/>
                <pc:sldMk cId="41751952" sldId="495"/>
                <pc2:cmMk id="{67FB3F11-0C60-2046-B590-2A58FC600ECC}"/>
              </pc2:cmMkLst>
            </pc226:cmChg>
            <pc226:cmChg xmlns:pc226="http://schemas.microsoft.com/office/powerpoint/2022/06/main/command" chg="del mod modRxn">
              <pc226:chgData name="Janice Kao" userId="0c1c0f66-4494-448a-83a5-f6c1d4d9be8a" providerId="ADAL" clId="{0FA29EC1-5E0B-CD43-963A-718002A7C0F7}" dt="2023-11-15T19:21:30.943" v="5903"/>
              <pc2:cmMkLst xmlns:pc2="http://schemas.microsoft.com/office/powerpoint/2019/9/main/command">
                <pc:docMk/>
                <pc:sldMk cId="41751952" sldId="495"/>
                <pc2:cmMk id="{F02AFAD5-DB5B-4CDB-81E9-96400E57A77F}"/>
              </pc2:cmMkLst>
            </pc226:cmChg>
          </p:ext>
        </pc:extLst>
      </pc:sldChg>
      <pc:sldChg chg="modSp new del mod">
        <pc:chgData name="Janice Kao" userId="0c1c0f66-4494-448a-83a5-f6c1d4d9be8a" providerId="ADAL" clId="{0FA29EC1-5E0B-CD43-963A-718002A7C0F7}" dt="2023-11-09T21:54:34.776" v="2718" actId="2696"/>
        <pc:sldMkLst>
          <pc:docMk/>
          <pc:sldMk cId="3075965982" sldId="496"/>
        </pc:sldMkLst>
        <pc:spChg chg="mod">
          <ac:chgData name="Janice Kao" userId="0c1c0f66-4494-448a-83a5-f6c1d4d9be8a" providerId="ADAL" clId="{0FA29EC1-5E0B-CD43-963A-718002A7C0F7}" dt="2023-11-07T02:36:38.610" v="1653" actId="20577"/>
          <ac:spMkLst>
            <pc:docMk/>
            <pc:sldMk cId="3075965982" sldId="496"/>
            <ac:spMk id="2" creationId="{7D020EAF-1F90-27D8-30FE-DC9CEE07B3E7}"/>
          </ac:spMkLst>
        </pc:spChg>
        <pc:spChg chg="mod">
          <ac:chgData name="Janice Kao" userId="0c1c0f66-4494-448a-83a5-f6c1d4d9be8a" providerId="ADAL" clId="{0FA29EC1-5E0B-CD43-963A-718002A7C0F7}" dt="2023-11-09T21:44:53.749" v="2617" actId="113"/>
          <ac:spMkLst>
            <pc:docMk/>
            <pc:sldMk cId="3075965982" sldId="496"/>
            <ac:spMk id="3" creationId="{67E9F290-F9D0-CAFC-28CE-C58F19921B4D}"/>
          </ac:spMkLst>
        </pc:spChg>
      </pc:sldChg>
      <pc:sldChg chg="addSp delSp modSp new mod chgLayout">
        <pc:chgData name="Janice Kao" userId="0c1c0f66-4494-448a-83a5-f6c1d4d9be8a" providerId="ADAL" clId="{0FA29EC1-5E0B-CD43-963A-718002A7C0F7}" dt="2023-11-09T21:55:08.973" v="2719" actId="14100"/>
        <pc:sldMkLst>
          <pc:docMk/>
          <pc:sldMk cId="3606235019" sldId="497"/>
        </pc:sldMkLst>
        <pc:spChg chg="mod ord">
          <ac:chgData name="Janice Kao" userId="0c1c0f66-4494-448a-83a5-f6c1d4d9be8a" providerId="ADAL" clId="{0FA29EC1-5E0B-CD43-963A-718002A7C0F7}" dt="2023-11-09T20:28:49.198" v="2191" actId="404"/>
          <ac:spMkLst>
            <pc:docMk/>
            <pc:sldMk cId="3606235019" sldId="497"/>
            <ac:spMk id="2" creationId="{E1788A45-87B3-410F-1F6E-55BEC1E4D416}"/>
          </ac:spMkLst>
        </pc:spChg>
        <pc:spChg chg="del mod ord">
          <ac:chgData name="Janice Kao" userId="0c1c0f66-4494-448a-83a5-f6c1d4d9be8a" providerId="ADAL" clId="{0FA29EC1-5E0B-CD43-963A-718002A7C0F7}" dt="2023-11-09T20:33:54.403" v="2364" actId="3680"/>
          <ac:spMkLst>
            <pc:docMk/>
            <pc:sldMk cId="3606235019" sldId="497"/>
            <ac:spMk id="3" creationId="{2AE25BF4-C346-F74B-5BFB-0C0359194704}"/>
          </ac:spMkLst>
        </pc:spChg>
        <pc:graphicFrameChg chg="add mod ord modGraphic">
          <ac:chgData name="Janice Kao" userId="0c1c0f66-4494-448a-83a5-f6c1d4d9be8a" providerId="ADAL" clId="{0FA29EC1-5E0B-CD43-963A-718002A7C0F7}" dt="2023-11-09T21:55:08.973" v="2719" actId="14100"/>
          <ac:graphicFrameMkLst>
            <pc:docMk/>
            <pc:sldMk cId="3606235019" sldId="497"/>
            <ac:graphicFrameMk id="4" creationId="{4F7DB04A-D163-AEF8-0CCB-75F4B875737B}"/>
          </ac:graphicFrameMkLst>
        </pc:graphicFrameChg>
      </pc:sldChg>
      <pc:sldChg chg="modSp mod">
        <pc:chgData name="Janice Kao" userId="0c1c0f66-4494-448a-83a5-f6c1d4d9be8a" providerId="ADAL" clId="{0FA29EC1-5E0B-CD43-963A-718002A7C0F7}" dt="2023-11-09T20:05:30.657" v="1684" actId="6549"/>
        <pc:sldMkLst>
          <pc:docMk/>
          <pc:sldMk cId="2264142992" sldId="499"/>
        </pc:sldMkLst>
        <pc:spChg chg="mod">
          <ac:chgData name="Janice Kao" userId="0c1c0f66-4494-448a-83a5-f6c1d4d9be8a" providerId="ADAL" clId="{0FA29EC1-5E0B-CD43-963A-718002A7C0F7}" dt="2023-11-09T20:05:30.657" v="1684" actId="6549"/>
          <ac:spMkLst>
            <pc:docMk/>
            <pc:sldMk cId="2264142992" sldId="499"/>
            <ac:spMk id="8" creationId="{7EF4FFCA-3B74-4F23-B290-BAA210BDA769}"/>
          </ac:spMkLst>
        </pc:spChg>
      </pc:sldChg>
      <pc:sldChg chg="modCm">
        <pc:chgData name="Janice Kao" userId="0c1c0f66-4494-448a-83a5-f6c1d4d9be8a" providerId="ADAL" clId="{0FA29EC1-5E0B-CD43-963A-718002A7C0F7}" dt="2023-11-09T20:04:55.756" v="1674"/>
        <pc:sldMkLst>
          <pc:docMk/>
          <pc:sldMk cId="862906024" sldId="5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anice Kao" userId="0c1c0f66-4494-448a-83a5-f6c1d4d9be8a" providerId="ADAL" clId="{0FA29EC1-5E0B-CD43-963A-718002A7C0F7}" dt="2023-11-09T20:04:55.756" v="1674"/>
              <pc2:cmMkLst xmlns:pc2="http://schemas.microsoft.com/office/powerpoint/2019/9/main/command">
                <pc:docMk/>
                <pc:sldMk cId="862906024" sldId="502"/>
                <pc2:cmMk id="{DE6C4652-AB48-4E5D-800A-7C426137063C}"/>
              </pc2:cmMkLst>
              <pc226:cmRplyChg chg="add">
                <pc226:chgData name="Janice Kao" userId="0c1c0f66-4494-448a-83a5-f6c1d4d9be8a" providerId="ADAL" clId="{0FA29EC1-5E0B-CD43-963A-718002A7C0F7}" dt="2023-11-09T20:04:55.756" v="1674"/>
                <pc2:cmRplyMkLst xmlns:pc2="http://schemas.microsoft.com/office/powerpoint/2019/9/main/command">
                  <pc:docMk/>
                  <pc:sldMk cId="862906024" sldId="502"/>
                  <pc2:cmMk id="{DE6C4652-AB48-4E5D-800A-7C426137063C}"/>
                  <pc2:cmRplyMk id="{2939AF26-C124-9944-9A39-B8714B0632EF}"/>
                </pc2:cmRplyMkLst>
              </pc226:cmRplyChg>
            </pc226:cmChg>
          </p:ext>
        </pc:extLst>
      </pc:sldChg>
      <pc:sldChg chg="addSp modSp new del mod">
        <pc:chgData name="Janice Kao" userId="0c1c0f66-4494-448a-83a5-f6c1d4d9be8a" providerId="ADAL" clId="{0FA29EC1-5E0B-CD43-963A-718002A7C0F7}" dt="2023-11-09T22:17:24.448" v="3360" actId="2696"/>
        <pc:sldMkLst>
          <pc:docMk/>
          <pc:sldMk cId="2793071984" sldId="504"/>
        </pc:sldMkLst>
        <pc:picChg chg="add mod">
          <ac:chgData name="Janice Kao" userId="0c1c0f66-4494-448a-83a5-f6c1d4d9be8a" providerId="ADAL" clId="{0FA29EC1-5E0B-CD43-963A-718002A7C0F7}" dt="2023-11-09T22:13:28.988" v="3092" actId="14100"/>
          <ac:picMkLst>
            <pc:docMk/>
            <pc:sldMk cId="2793071984" sldId="504"/>
            <ac:picMk id="4" creationId="{0D88CA15-2B7E-A04F-C3CB-D4C50F31169F}"/>
          </ac:picMkLst>
        </pc:picChg>
      </pc:sldChg>
      <pc:sldChg chg="modSp new mod">
        <pc:chgData name="Janice Kao" userId="0c1c0f66-4494-448a-83a5-f6c1d4d9be8a" providerId="ADAL" clId="{0FA29EC1-5E0B-CD43-963A-718002A7C0F7}" dt="2023-11-10T20:53:03.024" v="4731" actId="948"/>
        <pc:sldMkLst>
          <pc:docMk/>
          <pc:sldMk cId="442947325" sldId="505"/>
        </pc:sldMkLst>
        <pc:spChg chg="mod">
          <ac:chgData name="Janice Kao" userId="0c1c0f66-4494-448a-83a5-f6c1d4d9be8a" providerId="ADAL" clId="{0FA29EC1-5E0B-CD43-963A-718002A7C0F7}" dt="2023-11-10T20:52:26.933" v="4730" actId="14100"/>
          <ac:spMkLst>
            <pc:docMk/>
            <pc:sldMk cId="442947325" sldId="505"/>
            <ac:spMk id="2" creationId="{764994D7-1065-964E-F2A8-773F54E03776}"/>
          </ac:spMkLst>
        </pc:spChg>
        <pc:spChg chg="mod">
          <ac:chgData name="Janice Kao" userId="0c1c0f66-4494-448a-83a5-f6c1d4d9be8a" providerId="ADAL" clId="{0FA29EC1-5E0B-CD43-963A-718002A7C0F7}" dt="2023-11-10T20:53:03.024" v="4731" actId="948"/>
          <ac:spMkLst>
            <pc:docMk/>
            <pc:sldMk cId="442947325" sldId="505"/>
            <ac:spMk id="3" creationId="{B7898C80-EC50-91E5-12C6-0FFB29E8B518}"/>
          </ac:spMkLst>
        </pc:spChg>
      </pc:sldChg>
      <pc:sldChg chg="addSp delSp modSp new mod ord modClrScheme chgLayout">
        <pc:chgData name="Janice Kao" userId="0c1c0f66-4494-448a-83a5-f6c1d4d9be8a" providerId="ADAL" clId="{0FA29EC1-5E0B-CD43-963A-718002A7C0F7}" dt="2023-11-16T17:47:26.631" v="5919" actId="1036"/>
        <pc:sldMkLst>
          <pc:docMk/>
          <pc:sldMk cId="3237127049" sldId="515"/>
        </pc:sldMkLst>
        <pc:spChg chg="del mod ord">
          <ac:chgData name="Janice Kao" userId="0c1c0f66-4494-448a-83a5-f6c1d4d9be8a" providerId="ADAL" clId="{0FA29EC1-5E0B-CD43-963A-718002A7C0F7}" dt="2023-11-13T18:53:58.385" v="5098" actId="700"/>
          <ac:spMkLst>
            <pc:docMk/>
            <pc:sldMk cId="3237127049" sldId="515"/>
            <ac:spMk id="2" creationId="{D0ABE016-4526-9BE1-45C4-2C3D493730F0}"/>
          </ac:spMkLst>
        </pc:spChg>
        <pc:spChg chg="del mod ord">
          <ac:chgData name="Janice Kao" userId="0c1c0f66-4494-448a-83a5-f6c1d4d9be8a" providerId="ADAL" clId="{0FA29EC1-5E0B-CD43-963A-718002A7C0F7}" dt="2023-11-13T18:53:58.385" v="5098" actId="700"/>
          <ac:spMkLst>
            <pc:docMk/>
            <pc:sldMk cId="3237127049" sldId="515"/>
            <ac:spMk id="3" creationId="{959DA7F1-A388-6BA4-B5F8-FDCAC1BB9434}"/>
          </ac:spMkLst>
        </pc:spChg>
        <pc:spChg chg="add mod ord">
          <ac:chgData name="Janice Kao" userId="0c1c0f66-4494-448a-83a5-f6c1d4d9be8a" providerId="ADAL" clId="{0FA29EC1-5E0B-CD43-963A-718002A7C0F7}" dt="2023-11-13T19:16:08.092" v="5527" actId="1037"/>
          <ac:spMkLst>
            <pc:docMk/>
            <pc:sldMk cId="3237127049" sldId="515"/>
            <ac:spMk id="4" creationId="{129C7ACC-B58C-14EF-D3D1-3470B91A7940}"/>
          </ac:spMkLst>
        </pc:spChg>
        <pc:spChg chg="add mod ord">
          <ac:chgData name="Janice Kao" userId="0c1c0f66-4494-448a-83a5-f6c1d4d9be8a" providerId="ADAL" clId="{0FA29EC1-5E0B-CD43-963A-718002A7C0F7}" dt="2023-11-16T17:47:26.631" v="5919" actId="1036"/>
          <ac:spMkLst>
            <pc:docMk/>
            <pc:sldMk cId="3237127049" sldId="515"/>
            <ac:spMk id="5" creationId="{CFD4F0F1-D93E-5C63-7AB4-0A418FAC6E19}"/>
          </ac:spMkLst>
        </pc:spChg>
        <pc:spChg chg="add del mod ord">
          <ac:chgData name="Janice Kao" userId="0c1c0f66-4494-448a-83a5-f6c1d4d9be8a" providerId="ADAL" clId="{0FA29EC1-5E0B-CD43-963A-718002A7C0F7}" dt="2023-11-13T18:54:15.491" v="5099" actId="931"/>
          <ac:spMkLst>
            <pc:docMk/>
            <pc:sldMk cId="3237127049" sldId="515"/>
            <ac:spMk id="6" creationId="{CEEB5CBB-9E51-2E58-A712-6B9B7F1D6414}"/>
          </ac:spMkLst>
        </pc:spChg>
        <pc:spChg chg="add del mod ord">
          <ac:chgData name="Janice Kao" userId="0c1c0f66-4494-448a-83a5-f6c1d4d9be8a" providerId="ADAL" clId="{0FA29EC1-5E0B-CD43-963A-718002A7C0F7}" dt="2023-11-13T19:16:27.419" v="5528" actId="207"/>
          <ac:spMkLst>
            <pc:docMk/>
            <pc:sldMk cId="3237127049" sldId="515"/>
            <ac:spMk id="9" creationId="{EF8075E1-DC60-2183-3006-055D766B8968}"/>
          </ac:spMkLst>
        </pc:spChg>
        <pc:spChg chg="add del mod ord">
          <ac:chgData name="Janice Kao" userId="0c1c0f66-4494-448a-83a5-f6c1d4d9be8a" providerId="ADAL" clId="{0FA29EC1-5E0B-CD43-963A-718002A7C0F7}" dt="2023-11-13T19:13:41.442" v="5448" actId="478"/>
          <ac:spMkLst>
            <pc:docMk/>
            <pc:sldMk cId="3237127049" sldId="515"/>
            <ac:spMk id="10" creationId="{A4E4C304-FE51-1AB9-DAAC-F7F2A9854408}"/>
          </ac:spMkLst>
        </pc:spChg>
        <pc:spChg chg="add mod">
          <ac:chgData name="Janice Kao" userId="0c1c0f66-4494-448a-83a5-f6c1d4d9be8a" providerId="ADAL" clId="{0FA29EC1-5E0B-CD43-963A-718002A7C0F7}" dt="2023-11-13T19:17:12.411" v="5537" actId="1035"/>
          <ac:spMkLst>
            <pc:docMk/>
            <pc:sldMk cId="3237127049" sldId="515"/>
            <ac:spMk id="12" creationId="{11D346C3-3F00-D0C7-C1C7-AFDCABF63E43}"/>
          </ac:spMkLst>
        </pc:spChg>
        <pc:picChg chg="add mod ord">
          <ac:chgData name="Janice Kao" userId="0c1c0f66-4494-448a-83a5-f6c1d4d9be8a" providerId="ADAL" clId="{0FA29EC1-5E0B-CD43-963A-718002A7C0F7}" dt="2023-11-16T17:47:26.631" v="5919" actId="1036"/>
          <ac:picMkLst>
            <pc:docMk/>
            <pc:sldMk cId="3237127049" sldId="515"/>
            <ac:picMk id="8" creationId="{9FF96A2B-349B-4FCB-76B0-7F0EE41851B1}"/>
          </ac:picMkLst>
        </pc:picChg>
      </pc:sldChg>
    </pc:docChg>
  </pc:docChgLst>
  <pc:docChgLst>
    <pc:chgData name="Amanda M Linares" userId="S::amlinares@ucdavis.edu::baadcad8-1e51-4f82-ab68-4f4320b9f765" providerId="AD" clId="Web-{5300F3E2-3A9C-0B02-B193-64BBD9E2CF12}"/>
    <pc:docChg chg="">
      <pc:chgData name="Amanda M Linares" userId="S::amlinares@ucdavis.edu::baadcad8-1e51-4f82-ab68-4f4320b9f765" providerId="AD" clId="Web-{5300F3E2-3A9C-0B02-B193-64BBD9E2CF12}" dt="2023-11-13T21:54:51.496" v="0"/>
      <pc:docMkLst>
        <pc:docMk/>
      </pc:docMkLst>
      <pc:sldChg chg="modCm">
        <pc:chgData name="Amanda M Linares" userId="S::amlinares@ucdavis.edu::baadcad8-1e51-4f82-ab68-4f4320b9f765" providerId="AD" clId="Web-{5300F3E2-3A9C-0B02-B193-64BBD9E2CF12}" dt="2023-11-13T21:54:51.496" v="0"/>
        <pc:sldMkLst>
          <pc:docMk/>
          <pc:sldMk cId="3172690264" sldId="4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Amanda M Linares" userId="S::amlinares@ucdavis.edu::baadcad8-1e51-4f82-ab68-4f4320b9f765" providerId="AD" clId="Web-{5300F3E2-3A9C-0B02-B193-64BBD9E2CF12}" dt="2023-11-13T21:54:51.496" v="0"/>
              <pc2:cmMkLst xmlns:pc2="http://schemas.microsoft.com/office/powerpoint/2019/9/main/command">
                <pc:docMk/>
                <pc:sldMk cId="3172690264" sldId="479"/>
                <pc2:cmMk id="{4B428C6B-7491-497D-A5D6-C823078F6680}"/>
              </pc2:cmMkLst>
              <pc226:cmRplyChg chg="mod modRxn">
                <pc226:chgData name="Amanda M Linares" userId="S::amlinares@ucdavis.edu::baadcad8-1e51-4f82-ab68-4f4320b9f765" providerId="AD" clId="Web-{5300F3E2-3A9C-0B02-B193-64BBD9E2CF12}" dt="2023-11-13T21:54:51.496" v="0"/>
                <pc2:cmRplyMkLst xmlns:pc2="http://schemas.microsoft.com/office/powerpoint/2019/9/main/command">
                  <pc:docMk/>
                  <pc:sldMk cId="3172690264" sldId="479"/>
                  <pc2:cmMk id="{4B428C6B-7491-497D-A5D6-C823078F6680}"/>
                  <pc2:cmRplyMk id="{F6EA9395-8287-3A4E-BCF9-DC196EA8DE96}"/>
                </pc2:cmRplyMkLst>
              </pc226:cmRplyChg>
            </pc226:cmChg>
          </p:ext>
        </pc:extLst>
      </pc:sldChg>
    </pc:docChg>
  </pc:docChgLst>
  <pc:docChgLst>
    <pc:chgData name="Amanda M Linares" userId="S::amlinares@ucdavis.edu::baadcad8-1e51-4f82-ab68-4f4320b9f765" providerId="AD" clId="Web-{3A579367-F1C5-37E7-8812-45DE17BAA051}"/>
    <pc:docChg chg="addSld delSld modSld">
      <pc:chgData name="Amanda M Linares" userId="S::amlinares@ucdavis.edu::baadcad8-1e51-4f82-ab68-4f4320b9f765" providerId="AD" clId="Web-{3A579367-F1C5-37E7-8812-45DE17BAA051}" dt="2023-10-27T16:59:37.832" v="256" actId="20577"/>
      <pc:docMkLst>
        <pc:docMk/>
      </pc:docMkLst>
      <pc:sldChg chg="modSp mod modClrScheme chgLayout">
        <pc:chgData name="Amanda M Linares" userId="S::amlinares@ucdavis.edu::baadcad8-1e51-4f82-ab68-4f4320b9f765" providerId="AD" clId="Web-{3A579367-F1C5-37E7-8812-45DE17BAA051}" dt="2023-10-27T16:29:38.073" v="33"/>
        <pc:sldMkLst>
          <pc:docMk/>
          <pc:sldMk cId="3269123559" sldId="353"/>
        </pc:sldMkLst>
        <pc:spChg chg="mod ord">
          <ac:chgData name="Amanda M Linares" userId="S::amlinares@ucdavis.edu::baadcad8-1e51-4f82-ab68-4f4320b9f765" providerId="AD" clId="Web-{3A579367-F1C5-37E7-8812-45DE17BAA051}" dt="2023-10-27T16:29:38.073" v="33"/>
          <ac:spMkLst>
            <pc:docMk/>
            <pc:sldMk cId="3269123559" sldId="353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29:38.073" v="33"/>
          <ac:spMkLst>
            <pc:docMk/>
            <pc:sldMk cId="3269123559" sldId="353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01:17:25.846" v="14"/>
        <pc:sldMkLst>
          <pc:docMk/>
          <pc:sldMk cId="1656154379" sldId="354"/>
        </pc:sldMkLst>
        <pc:spChg chg="mod ord">
          <ac:chgData name="Amanda M Linares" userId="S::amlinares@ucdavis.edu::baadcad8-1e51-4f82-ab68-4f4320b9f765" providerId="AD" clId="Web-{3A579367-F1C5-37E7-8812-45DE17BAA051}" dt="2023-10-27T01:17:25.846" v="14"/>
          <ac:spMkLst>
            <pc:docMk/>
            <pc:sldMk cId="1656154379" sldId="354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01:17:25.846" v="14"/>
          <ac:spMkLst>
            <pc:docMk/>
            <pc:sldMk cId="1656154379" sldId="354"/>
            <ac:spMk id="3" creationId="{00000000-0000-0000-0000-000000000000}"/>
          </ac:spMkLst>
        </pc:spChg>
      </pc:sldChg>
      <pc:sldChg chg="addSp delSp modSp mod modClrScheme chgLayout">
        <pc:chgData name="Amanda M Linares" userId="S::amlinares@ucdavis.edu::baadcad8-1e51-4f82-ab68-4f4320b9f765" providerId="AD" clId="Web-{3A579367-F1C5-37E7-8812-45DE17BAA051}" dt="2023-10-27T01:14:22.622" v="9" actId="1076"/>
        <pc:sldMkLst>
          <pc:docMk/>
          <pc:sldMk cId="154069578" sldId="395"/>
        </pc:sldMkLst>
        <pc:spChg chg="mod ord">
          <ac:chgData name="Amanda M Linares" userId="S::amlinares@ucdavis.edu::baadcad8-1e51-4f82-ab68-4f4320b9f765" providerId="AD" clId="Web-{3A579367-F1C5-37E7-8812-45DE17BAA051}" dt="2023-10-27T01:14:22.622" v="9" actId="1076"/>
          <ac:spMkLst>
            <pc:docMk/>
            <pc:sldMk cId="154069578" sldId="395"/>
            <ac:spMk id="2" creationId="{00000000-0000-0000-0000-000000000000}"/>
          </ac:spMkLst>
        </pc:spChg>
        <pc:spChg chg="add del mod ord">
          <ac:chgData name="Amanda M Linares" userId="S::amlinares@ucdavis.edu::baadcad8-1e51-4f82-ab68-4f4320b9f765" providerId="AD" clId="Web-{3A579367-F1C5-37E7-8812-45DE17BAA051}" dt="2023-10-27T01:14:19.278" v="8"/>
          <ac:spMkLst>
            <pc:docMk/>
            <pc:sldMk cId="154069578" sldId="395"/>
            <ac:spMk id="3" creationId="{BCBBA576-B0D6-C996-CAAE-41912FD5BCAC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44:17.557" v="118" actId="20577"/>
        <pc:sldMkLst>
          <pc:docMk/>
          <pc:sldMk cId="456172516" sldId="402"/>
        </pc:sldMkLst>
        <pc:spChg chg="mod ord">
          <ac:chgData name="Amanda M Linares" userId="S::amlinares@ucdavis.edu::baadcad8-1e51-4f82-ab68-4f4320b9f765" providerId="AD" clId="Web-{3A579367-F1C5-37E7-8812-45DE17BAA051}" dt="2023-10-27T01:17:31.393" v="15"/>
          <ac:spMkLst>
            <pc:docMk/>
            <pc:sldMk cId="456172516" sldId="402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44:17.557" v="118" actId="20577"/>
          <ac:spMkLst>
            <pc:docMk/>
            <pc:sldMk cId="456172516" sldId="402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58:48.813" v="253"/>
        <pc:sldMkLst>
          <pc:docMk/>
          <pc:sldMk cId="1681157994" sldId="404"/>
        </pc:sldMkLst>
        <pc:spChg chg="mod ord">
          <ac:chgData name="Amanda M Linares" userId="S::amlinares@ucdavis.edu::baadcad8-1e51-4f82-ab68-4f4320b9f765" providerId="AD" clId="Web-{3A579367-F1C5-37E7-8812-45DE17BAA051}" dt="2023-10-27T16:29:27.635" v="31"/>
          <ac:spMkLst>
            <pc:docMk/>
            <pc:sldMk cId="1681157994" sldId="404"/>
            <ac:spMk id="2" creationId="{00000000-0000-0000-0000-000000000000}"/>
          </ac:spMkLst>
        </pc:spChg>
        <pc:graphicFrameChg chg="mod ord modGraphic">
          <ac:chgData name="Amanda M Linares" userId="S::amlinares@ucdavis.edu::baadcad8-1e51-4f82-ab68-4f4320b9f765" providerId="AD" clId="Web-{3A579367-F1C5-37E7-8812-45DE17BAA051}" dt="2023-10-27T16:58:48.813" v="253"/>
          <ac:graphicFrameMkLst>
            <pc:docMk/>
            <pc:sldMk cId="1681157994" sldId="404"/>
            <ac:graphicFrameMk id="5" creationId="{00000000-0000-0000-0000-000000000000}"/>
          </ac:graphicFrameMkLst>
        </pc:graphicFrameChg>
      </pc:sldChg>
      <pc:sldChg chg="modSp mod modClrScheme chgLayout">
        <pc:chgData name="Amanda M Linares" userId="S::amlinares@ucdavis.edu::baadcad8-1e51-4f82-ab68-4f4320b9f765" providerId="AD" clId="Web-{3A579367-F1C5-37E7-8812-45DE17BAA051}" dt="2023-10-27T01:18:50.364" v="26"/>
        <pc:sldMkLst>
          <pc:docMk/>
          <pc:sldMk cId="688708054" sldId="408"/>
        </pc:sldMkLst>
        <pc:spChg chg="mod ord">
          <ac:chgData name="Amanda M Linares" userId="S::amlinares@ucdavis.edu::baadcad8-1e51-4f82-ab68-4f4320b9f765" providerId="AD" clId="Web-{3A579367-F1C5-37E7-8812-45DE17BAA051}" dt="2023-10-27T01:18:50.364" v="26"/>
          <ac:spMkLst>
            <pc:docMk/>
            <pc:sldMk cId="688708054" sldId="408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01:18:50.364" v="26"/>
          <ac:spMkLst>
            <pc:docMk/>
            <pc:sldMk cId="688708054" sldId="408"/>
            <ac:spMk id="3" creationId="{00000000-0000-0000-0000-000000000000}"/>
          </ac:spMkLst>
        </pc:spChg>
      </pc:sldChg>
      <pc:sldChg chg="addSp delSp modSp mod modClrScheme chgLayout">
        <pc:chgData name="Amanda M Linares" userId="S::amlinares@ucdavis.edu::baadcad8-1e51-4f82-ab68-4f4320b9f765" providerId="AD" clId="Web-{3A579367-F1C5-37E7-8812-45DE17BAA051}" dt="2023-10-27T16:51:36.927" v="158"/>
        <pc:sldMkLst>
          <pc:docMk/>
          <pc:sldMk cId="231681018" sldId="409"/>
        </pc:sldMkLst>
        <pc:spChg chg="mod ord">
          <ac:chgData name="Amanda M Linares" userId="S::amlinares@ucdavis.edu::baadcad8-1e51-4f82-ab68-4f4320b9f765" providerId="AD" clId="Web-{3A579367-F1C5-37E7-8812-45DE17BAA051}" dt="2023-10-27T16:51:36.927" v="158"/>
          <ac:spMkLst>
            <pc:docMk/>
            <pc:sldMk cId="231681018" sldId="409"/>
            <ac:spMk id="2" creationId="{00000000-0000-0000-0000-000000000000}"/>
          </ac:spMkLst>
        </pc:spChg>
        <pc:spChg chg="add del mod ord">
          <ac:chgData name="Amanda M Linares" userId="S::amlinares@ucdavis.edu::baadcad8-1e51-4f82-ab68-4f4320b9f765" providerId="AD" clId="Web-{3A579367-F1C5-37E7-8812-45DE17BAA051}" dt="2023-10-27T16:44:54.434" v="119"/>
          <ac:spMkLst>
            <pc:docMk/>
            <pc:sldMk cId="231681018" sldId="409"/>
            <ac:spMk id="3" creationId="{00000000-0000-0000-0000-000000000000}"/>
          </ac:spMkLst>
        </pc:spChg>
        <pc:graphicFrameChg chg="add del">
          <ac:chgData name="Amanda M Linares" userId="S::amlinares@ucdavis.edu::baadcad8-1e51-4f82-ab68-4f4320b9f765" providerId="AD" clId="Web-{3A579367-F1C5-37E7-8812-45DE17BAA051}" dt="2023-10-27T01:19:19.849" v="30"/>
          <ac:graphicFrameMkLst>
            <pc:docMk/>
            <pc:sldMk cId="231681018" sldId="409"/>
            <ac:graphicFrameMk id="5" creationId="{3A09B2AB-3DCF-7580-FE51-C62F1D472C58}"/>
          </ac:graphicFrameMkLst>
        </pc:graphicFrameChg>
        <pc:graphicFrameChg chg="add mod ord modGraphic">
          <ac:chgData name="Amanda M Linares" userId="S::amlinares@ucdavis.edu::baadcad8-1e51-4f82-ab68-4f4320b9f765" providerId="AD" clId="Web-{3A579367-F1C5-37E7-8812-45DE17BAA051}" dt="2023-10-27T16:51:36.927" v="158"/>
          <ac:graphicFrameMkLst>
            <pc:docMk/>
            <pc:sldMk cId="231681018" sldId="409"/>
            <ac:graphicFrameMk id="6" creationId="{58EE2701-E7AA-4774-E1B0-02E6FAE07559}"/>
          </ac:graphicFrameMkLst>
        </pc:graphicFrameChg>
        <pc:picChg chg="add del mod">
          <ac:chgData name="Amanda M Linares" userId="S::amlinares@ucdavis.edu::baadcad8-1e51-4f82-ab68-4f4320b9f765" providerId="AD" clId="Web-{3A579367-F1C5-37E7-8812-45DE17BAA051}" dt="2023-10-27T16:48:52.886" v="139"/>
          <ac:picMkLst>
            <pc:docMk/>
            <pc:sldMk cId="231681018" sldId="409"/>
            <ac:picMk id="159" creationId="{2591CEAB-5764-4D51-49B3-58B4FFEA9142}"/>
          </ac:picMkLst>
        </pc:picChg>
      </pc:sldChg>
      <pc:sldChg chg="modSp mod modClrScheme chgLayout">
        <pc:chgData name="Amanda M Linares" userId="S::amlinares@ucdavis.edu::baadcad8-1e51-4f82-ab68-4f4320b9f765" providerId="AD" clId="Web-{3A579367-F1C5-37E7-8812-45DE17BAA051}" dt="2023-10-27T01:18:03.097" v="21" actId="1076"/>
        <pc:sldMkLst>
          <pc:docMk/>
          <pc:sldMk cId="724287669" sldId="438"/>
        </pc:sldMkLst>
        <pc:spChg chg="mod ord">
          <ac:chgData name="Amanda M Linares" userId="S::amlinares@ucdavis.edu::baadcad8-1e51-4f82-ab68-4f4320b9f765" providerId="AD" clId="Web-{3A579367-F1C5-37E7-8812-45DE17BAA051}" dt="2023-10-27T01:16:10.594" v="12"/>
          <ac:spMkLst>
            <pc:docMk/>
            <pc:sldMk cId="724287669" sldId="438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01:18:03.097" v="21" actId="1076"/>
          <ac:spMkLst>
            <pc:docMk/>
            <pc:sldMk cId="724287669" sldId="438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01:17:53.222" v="19" actId="1076"/>
        <pc:sldMkLst>
          <pc:docMk/>
          <pc:sldMk cId="1719681948" sldId="439"/>
        </pc:sldMkLst>
        <pc:spChg chg="mod ord">
          <ac:chgData name="Amanda M Linares" userId="S::amlinares@ucdavis.edu::baadcad8-1e51-4f82-ab68-4f4320b9f765" providerId="AD" clId="Web-{3A579367-F1C5-37E7-8812-45DE17BAA051}" dt="2023-10-27T01:17:18.596" v="13"/>
          <ac:spMkLst>
            <pc:docMk/>
            <pc:sldMk cId="1719681948" sldId="439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01:17:53.222" v="19" actId="1076"/>
          <ac:spMkLst>
            <pc:docMk/>
            <pc:sldMk cId="1719681948" sldId="439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42:40.895" v="103" actId="1076"/>
        <pc:sldMkLst>
          <pc:docMk/>
          <pc:sldMk cId="2173693273" sldId="440"/>
        </pc:sldMkLst>
        <pc:spChg chg="mod ord">
          <ac:chgData name="Amanda M Linares" userId="S::amlinares@ucdavis.edu::baadcad8-1e51-4f82-ab68-4f4320b9f765" providerId="AD" clId="Web-{3A579367-F1C5-37E7-8812-45DE17BAA051}" dt="2023-10-27T01:14:29.434" v="10"/>
          <ac:spMkLst>
            <pc:docMk/>
            <pc:sldMk cId="2173693273" sldId="440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42:40.895" v="103" actId="1076"/>
          <ac:spMkLst>
            <pc:docMk/>
            <pc:sldMk cId="2173693273" sldId="440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01:18:38.442" v="25" actId="1076"/>
        <pc:sldMkLst>
          <pc:docMk/>
          <pc:sldMk cId="2478034769" sldId="441"/>
        </pc:sldMkLst>
        <pc:spChg chg="mod ord">
          <ac:chgData name="Amanda M Linares" userId="S::amlinares@ucdavis.edu::baadcad8-1e51-4f82-ab68-4f4320b9f765" providerId="AD" clId="Web-{3A579367-F1C5-37E7-8812-45DE17BAA051}" dt="2023-10-27T01:18:24.488" v="22"/>
          <ac:spMkLst>
            <pc:docMk/>
            <pc:sldMk cId="2478034769" sldId="441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01:18:38.442" v="25" actId="1076"/>
          <ac:spMkLst>
            <pc:docMk/>
            <pc:sldMk cId="2478034769" sldId="441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59:12.158" v="254" actId="1076"/>
        <pc:sldMkLst>
          <pc:docMk/>
          <pc:sldMk cId="3709711147" sldId="442"/>
        </pc:sldMkLst>
        <pc:spChg chg="mod ord">
          <ac:chgData name="Amanda M Linares" userId="S::amlinares@ucdavis.edu::baadcad8-1e51-4f82-ab68-4f4320b9f765" providerId="AD" clId="Web-{3A579367-F1C5-37E7-8812-45DE17BAA051}" dt="2023-10-27T16:29:42.964" v="34"/>
          <ac:spMkLst>
            <pc:docMk/>
            <pc:sldMk cId="3709711147" sldId="442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29:42.964" v="34"/>
          <ac:spMkLst>
            <pc:docMk/>
            <pc:sldMk cId="3709711147" sldId="442"/>
            <ac:spMk id="3" creationId="{00000000-0000-0000-0000-000000000000}"/>
          </ac:spMkLst>
        </pc:spChg>
        <pc:picChg chg="mod">
          <ac:chgData name="Amanda M Linares" userId="S::amlinares@ucdavis.edu::baadcad8-1e51-4f82-ab68-4f4320b9f765" providerId="AD" clId="Web-{3A579367-F1C5-37E7-8812-45DE17BAA051}" dt="2023-10-27T16:59:12.158" v="254" actId="1076"/>
          <ac:picMkLst>
            <pc:docMk/>
            <pc:sldMk cId="3709711147" sldId="442"/>
            <ac:picMk id="4" creationId="{00000000-0000-0000-0000-000000000000}"/>
          </ac:picMkLst>
        </pc:picChg>
      </pc:sldChg>
      <pc:sldChg chg="addSp delSp modSp mod modClrScheme chgLayout">
        <pc:chgData name="Amanda M Linares" userId="S::amlinares@ucdavis.edu::baadcad8-1e51-4f82-ab68-4f4320b9f765" providerId="AD" clId="Web-{3A579367-F1C5-37E7-8812-45DE17BAA051}" dt="2023-10-27T16:30:42.763" v="39" actId="1076"/>
        <pc:sldMkLst>
          <pc:docMk/>
          <pc:sldMk cId="3162177282" sldId="443"/>
        </pc:sldMkLst>
        <pc:spChg chg="mod ord">
          <ac:chgData name="Amanda M Linares" userId="S::amlinares@ucdavis.edu::baadcad8-1e51-4f82-ab68-4f4320b9f765" providerId="AD" clId="Web-{3A579367-F1C5-37E7-8812-45DE17BAA051}" dt="2023-10-27T16:30:42.763" v="39" actId="1076"/>
          <ac:spMkLst>
            <pc:docMk/>
            <pc:sldMk cId="3162177282" sldId="443"/>
            <ac:spMk id="2" creationId="{00000000-0000-0000-0000-000000000000}"/>
          </ac:spMkLst>
        </pc:spChg>
        <pc:spChg chg="add del mod ord">
          <ac:chgData name="Amanda M Linares" userId="S::amlinares@ucdavis.edu::baadcad8-1e51-4f82-ab68-4f4320b9f765" providerId="AD" clId="Web-{3A579367-F1C5-37E7-8812-45DE17BAA051}" dt="2023-10-27T16:29:55.683" v="36"/>
          <ac:spMkLst>
            <pc:docMk/>
            <pc:sldMk cId="3162177282" sldId="443"/>
            <ac:spMk id="3" creationId="{31ECE94B-AFB9-A8FD-5744-E9C195535FF7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30:47.091" v="40"/>
        <pc:sldMkLst>
          <pc:docMk/>
          <pc:sldMk cId="2957419915" sldId="444"/>
        </pc:sldMkLst>
        <pc:spChg chg="mod ord">
          <ac:chgData name="Amanda M Linares" userId="S::amlinares@ucdavis.edu::baadcad8-1e51-4f82-ab68-4f4320b9f765" providerId="AD" clId="Web-{3A579367-F1C5-37E7-8812-45DE17BAA051}" dt="2023-10-27T16:30:47.091" v="40"/>
          <ac:spMkLst>
            <pc:docMk/>
            <pc:sldMk cId="2957419915" sldId="444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30:47.091" v="40"/>
          <ac:spMkLst>
            <pc:docMk/>
            <pc:sldMk cId="2957419915" sldId="444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30:53.889" v="41"/>
        <pc:sldMkLst>
          <pc:docMk/>
          <pc:sldMk cId="3064031845" sldId="445"/>
        </pc:sldMkLst>
        <pc:spChg chg="mod ord">
          <ac:chgData name="Amanda M Linares" userId="S::amlinares@ucdavis.edu::baadcad8-1e51-4f82-ab68-4f4320b9f765" providerId="AD" clId="Web-{3A579367-F1C5-37E7-8812-45DE17BAA051}" dt="2023-10-27T16:30:53.889" v="41"/>
          <ac:spMkLst>
            <pc:docMk/>
            <pc:sldMk cId="3064031845" sldId="445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30:53.889" v="41"/>
          <ac:spMkLst>
            <pc:docMk/>
            <pc:sldMk cId="3064031845" sldId="445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31:01.873" v="42"/>
        <pc:sldMkLst>
          <pc:docMk/>
          <pc:sldMk cId="3071712258" sldId="446"/>
        </pc:sldMkLst>
        <pc:spChg chg="mod ord">
          <ac:chgData name="Amanda M Linares" userId="S::amlinares@ucdavis.edu::baadcad8-1e51-4f82-ab68-4f4320b9f765" providerId="AD" clId="Web-{3A579367-F1C5-37E7-8812-45DE17BAA051}" dt="2023-10-27T16:31:01.873" v="42"/>
          <ac:spMkLst>
            <pc:docMk/>
            <pc:sldMk cId="3071712258" sldId="446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31:01.873" v="42"/>
          <ac:spMkLst>
            <pc:docMk/>
            <pc:sldMk cId="3071712258" sldId="446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31:34.312" v="48" actId="14100"/>
        <pc:sldMkLst>
          <pc:docMk/>
          <pc:sldMk cId="710010972" sldId="447"/>
        </pc:sldMkLst>
        <pc:spChg chg="mod ord">
          <ac:chgData name="Amanda M Linares" userId="S::amlinares@ucdavis.edu::baadcad8-1e51-4f82-ab68-4f4320b9f765" providerId="AD" clId="Web-{3A579367-F1C5-37E7-8812-45DE17BAA051}" dt="2023-10-27T16:31:29.031" v="47"/>
          <ac:spMkLst>
            <pc:docMk/>
            <pc:sldMk cId="710010972" sldId="447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31:34.312" v="48" actId="14100"/>
          <ac:spMkLst>
            <pc:docMk/>
            <pc:sldMk cId="710010972" sldId="447"/>
            <ac:spMk id="4" creationId="{2FBB4D98-C261-8E4A-BC8E-7E774167D87F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31:07.749" v="43"/>
        <pc:sldMkLst>
          <pc:docMk/>
          <pc:sldMk cId="3746793006" sldId="448"/>
        </pc:sldMkLst>
        <pc:spChg chg="mod ord">
          <ac:chgData name="Amanda M Linares" userId="S::amlinares@ucdavis.edu::baadcad8-1e51-4f82-ab68-4f4320b9f765" providerId="AD" clId="Web-{3A579367-F1C5-37E7-8812-45DE17BAA051}" dt="2023-10-27T16:31:07.749" v="43"/>
          <ac:spMkLst>
            <pc:docMk/>
            <pc:sldMk cId="3746793006" sldId="448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31:07.749" v="43"/>
          <ac:spMkLst>
            <pc:docMk/>
            <pc:sldMk cId="3746793006" sldId="448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31:23.062" v="46" actId="1076"/>
        <pc:sldMkLst>
          <pc:docMk/>
          <pc:sldMk cId="838579006" sldId="449"/>
        </pc:sldMkLst>
        <pc:spChg chg="mod ord">
          <ac:chgData name="Amanda M Linares" userId="S::amlinares@ucdavis.edu::baadcad8-1e51-4f82-ab68-4f4320b9f765" providerId="AD" clId="Web-{3A579367-F1C5-37E7-8812-45DE17BAA051}" dt="2023-10-27T16:31:13.046" v="44"/>
          <ac:spMkLst>
            <pc:docMk/>
            <pc:sldMk cId="838579006" sldId="449"/>
            <ac:spMk id="5" creationId="{00000000-0000-0000-0000-000000000000}"/>
          </ac:spMkLst>
        </pc:spChg>
        <pc:spChg chg="mod">
          <ac:chgData name="Amanda M Linares" userId="S::amlinares@ucdavis.edu::baadcad8-1e51-4f82-ab68-4f4320b9f765" providerId="AD" clId="Web-{3A579367-F1C5-37E7-8812-45DE17BAA051}" dt="2023-10-27T16:31:23.062" v="46" actId="1076"/>
          <ac:spMkLst>
            <pc:docMk/>
            <pc:sldMk cId="838579006" sldId="449"/>
            <ac:spMk id="6" creationId="{00000000-0000-0000-0000-000000000000}"/>
          </ac:spMkLst>
        </pc:spChg>
        <pc:graphicFrameChg chg="mod ord modGraphic">
          <ac:chgData name="Amanda M Linares" userId="S::amlinares@ucdavis.edu::baadcad8-1e51-4f82-ab68-4f4320b9f765" providerId="AD" clId="Web-{3A579367-F1C5-37E7-8812-45DE17BAA051}" dt="2023-10-27T16:31:17.405" v="45" actId="1076"/>
          <ac:graphicFrameMkLst>
            <pc:docMk/>
            <pc:sldMk cId="838579006" sldId="449"/>
            <ac:graphicFrameMk id="4" creationId="{00000000-0000-0000-0000-000000000000}"/>
          </ac:graphicFrameMkLst>
        </pc:graphicFrame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31:53.438" v="52" actId="14100"/>
        <pc:sldMkLst>
          <pc:docMk/>
          <pc:sldMk cId="3049596098" sldId="450"/>
        </pc:sldMkLst>
        <pc:spChg chg="mod ord">
          <ac:chgData name="Amanda M Linares" userId="S::amlinares@ucdavis.edu::baadcad8-1e51-4f82-ab68-4f4320b9f765" providerId="AD" clId="Web-{3A579367-F1C5-37E7-8812-45DE17BAA051}" dt="2023-10-27T16:31:40.250" v="49"/>
          <ac:spMkLst>
            <pc:docMk/>
            <pc:sldMk cId="3049596098" sldId="450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31:53.438" v="52" actId="14100"/>
          <ac:spMkLst>
            <pc:docMk/>
            <pc:sldMk cId="3049596098" sldId="450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41:42.938" v="100" actId="20577"/>
        <pc:sldMkLst>
          <pc:docMk/>
          <pc:sldMk cId="2076604429" sldId="451"/>
        </pc:sldMkLst>
        <pc:spChg chg="mod ord">
          <ac:chgData name="Amanda M Linares" userId="S::amlinares@ucdavis.edu::baadcad8-1e51-4f82-ab68-4f4320b9f765" providerId="AD" clId="Web-{3A579367-F1C5-37E7-8812-45DE17BAA051}" dt="2023-10-27T16:41:42.938" v="100" actId="20577"/>
          <ac:spMkLst>
            <pc:docMk/>
            <pc:sldMk cId="2076604429" sldId="451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01:14:03.684" v="6" actId="1076"/>
          <ac:spMkLst>
            <pc:docMk/>
            <pc:sldMk cId="2076604429" sldId="451"/>
            <ac:spMk id="3" creationId="{00000000-0000-0000-0000-000000000000}"/>
          </ac:spMkLst>
        </pc:spChg>
      </pc:sldChg>
      <pc:sldChg chg="new del">
        <pc:chgData name="Amanda M Linares" userId="S::amlinares@ucdavis.edu::baadcad8-1e51-4f82-ab68-4f4320b9f765" providerId="AD" clId="Web-{3A579367-F1C5-37E7-8812-45DE17BAA051}" dt="2023-10-27T01:13:50.668" v="2"/>
        <pc:sldMkLst>
          <pc:docMk/>
          <pc:sldMk cId="484710128" sldId="452"/>
        </pc:sldMkLst>
      </pc:sldChg>
      <pc:sldChg chg="modSp new mod modClrScheme chgLayout">
        <pc:chgData name="Amanda M Linares" userId="S::amlinares@ucdavis.edu::baadcad8-1e51-4f82-ab68-4f4320b9f765" providerId="AD" clId="Web-{3A579367-F1C5-37E7-8812-45DE17BAA051}" dt="2023-10-27T16:59:37.832" v="256" actId="20577"/>
        <pc:sldMkLst>
          <pc:docMk/>
          <pc:sldMk cId="1823734328" sldId="452"/>
        </pc:sldMkLst>
        <pc:spChg chg="mod ord">
          <ac:chgData name="Amanda M Linares" userId="S::amlinares@ucdavis.edu::baadcad8-1e51-4f82-ab68-4f4320b9f765" providerId="AD" clId="Web-{3A579367-F1C5-37E7-8812-45DE17BAA051}" dt="2023-10-27T16:40:20.636" v="72" actId="20577"/>
          <ac:spMkLst>
            <pc:docMk/>
            <pc:sldMk cId="1823734328" sldId="452"/>
            <ac:spMk id="2" creationId="{6BD20914-097A-8B18-0EED-3ADA3B4735AF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59:37.832" v="256" actId="20577"/>
          <ac:spMkLst>
            <pc:docMk/>
            <pc:sldMk cId="1823734328" sldId="452"/>
            <ac:spMk id="3" creationId="{4D300736-5601-6616-0D42-66B362951921}"/>
          </ac:spMkLst>
        </pc:spChg>
      </pc:sldChg>
    </pc:docChg>
  </pc:docChgLst>
  <pc:docChgLst>
    <pc:chgData name="Summer Jean Cortez" userId="S::sjcortez@ucdavis.edu::15bee438-bc94-41aa-8f90-87ce5bfedc31" providerId="AD" clId="Web-{F93E99B2-11CC-E901-A53F-717ED9EA1163}"/>
    <pc:docChg chg="addSld delSld modSld sldOrd">
      <pc:chgData name="Summer Jean Cortez" userId="S::sjcortez@ucdavis.edu::15bee438-bc94-41aa-8f90-87ce5bfedc31" providerId="AD" clId="Web-{F93E99B2-11CC-E901-A53F-717ED9EA1163}" dt="2023-10-31T17:36:38.029" v="11"/>
      <pc:docMkLst>
        <pc:docMk/>
      </pc:docMkLst>
      <pc:sldChg chg="ord">
        <pc:chgData name="Summer Jean Cortez" userId="S::sjcortez@ucdavis.edu::15bee438-bc94-41aa-8f90-87ce5bfedc31" providerId="AD" clId="Web-{F93E99B2-11CC-E901-A53F-717ED9EA1163}" dt="2023-10-31T17:36:38.029" v="11"/>
        <pc:sldMkLst>
          <pc:docMk/>
          <pc:sldMk cId="710010972" sldId="447"/>
        </pc:sldMkLst>
      </pc:sldChg>
      <pc:sldChg chg="addSp delSp modSp del">
        <pc:chgData name="Summer Jean Cortez" userId="S::sjcortez@ucdavis.edu::15bee438-bc94-41aa-8f90-87ce5bfedc31" providerId="AD" clId="Web-{F93E99B2-11CC-E901-A53F-717ED9EA1163}" dt="2023-10-31T16:54:07.749" v="4"/>
        <pc:sldMkLst>
          <pc:docMk/>
          <pc:sldMk cId="4036565620" sldId="459"/>
        </pc:sldMkLst>
        <pc:spChg chg="del">
          <ac:chgData name="Summer Jean Cortez" userId="S::sjcortez@ucdavis.edu::15bee438-bc94-41aa-8f90-87ce5bfedc31" providerId="AD" clId="Web-{F93E99B2-11CC-E901-A53F-717ED9EA1163}" dt="2023-10-31T16:54:00.702" v="2"/>
          <ac:spMkLst>
            <pc:docMk/>
            <pc:sldMk cId="4036565620" sldId="459"/>
            <ac:spMk id="3" creationId="{001FD1AF-53DD-AC07-EC94-FACC9C2BC64C}"/>
          </ac:spMkLst>
        </pc:spChg>
        <pc:spChg chg="add mod">
          <ac:chgData name="Summer Jean Cortez" userId="S::sjcortez@ucdavis.edu::15bee438-bc94-41aa-8f90-87ce5bfedc31" providerId="AD" clId="Web-{F93E99B2-11CC-E901-A53F-717ED9EA1163}" dt="2023-10-31T16:54:05.452" v="3" actId="1076"/>
          <ac:spMkLst>
            <pc:docMk/>
            <pc:sldMk cId="4036565620" sldId="459"/>
            <ac:spMk id="5" creationId="{ADCFE9D0-0B28-3F42-1D5D-223087F9161B}"/>
          </ac:spMkLst>
        </pc:spChg>
      </pc:sldChg>
      <pc:sldChg chg="add replId">
        <pc:chgData name="Summer Jean Cortez" userId="S::sjcortez@ucdavis.edu::15bee438-bc94-41aa-8f90-87ce5bfedc31" providerId="AD" clId="Web-{F93E99B2-11CC-E901-A53F-717ED9EA1163}" dt="2023-10-31T16:53:52.826" v="0"/>
        <pc:sldMkLst>
          <pc:docMk/>
          <pc:sldMk cId="1258967109" sldId="460"/>
        </pc:sldMkLst>
      </pc:sldChg>
      <pc:sldChg chg="add del replId">
        <pc:chgData name="Summer Jean Cortez" userId="S::sjcortez@ucdavis.edu::15bee438-bc94-41aa-8f90-87ce5bfedc31" providerId="AD" clId="Web-{F93E99B2-11CC-E901-A53F-717ED9EA1163}" dt="2023-10-31T16:54:22.922" v="6"/>
        <pc:sldMkLst>
          <pc:docMk/>
          <pc:sldMk cId="3778302845" sldId="461"/>
        </pc:sldMkLst>
      </pc:sldChg>
      <pc:sldChg chg="new">
        <pc:chgData name="Summer Jean Cortez" userId="S::sjcortez@ucdavis.edu::15bee438-bc94-41aa-8f90-87ce5bfedc31" providerId="AD" clId="Web-{F93E99B2-11CC-E901-A53F-717ED9EA1163}" dt="2023-10-31T16:54:19.500" v="5"/>
        <pc:sldMkLst>
          <pc:docMk/>
          <pc:sldMk cId="841077184" sldId="462"/>
        </pc:sldMkLst>
      </pc:sldChg>
      <pc:sldChg chg="add ord replId modNotes">
        <pc:chgData name="Summer Jean Cortez" userId="S::sjcortez@ucdavis.edu::15bee438-bc94-41aa-8f90-87ce5bfedc31" providerId="AD" clId="Web-{F93E99B2-11CC-E901-A53F-717ED9EA1163}" dt="2023-10-31T16:57:19.825" v="10"/>
        <pc:sldMkLst>
          <pc:docMk/>
          <pc:sldMk cId="967135120" sldId="463"/>
        </pc:sldMkLst>
      </pc:sldChg>
      <pc:sldChg chg="add replId">
        <pc:chgData name="Summer Jean Cortez" userId="S::sjcortez@ucdavis.edu::15bee438-bc94-41aa-8f90-87ce5bfedc31" providerId="AD" clId="Web-{F93E99B2-11CC-E901-A53F-717ED9EA1163}" dt="2023-10-31T16:54:34.720" v="8"/>
        <pc:sldMkLst>
          <pc:docMk/>
          <pc:sldMk cId="3200266056" sldId="464"/>
        </pc:sldMkLst>
      </pc:sldChg>
    </pc:docChg>
  </pc:docChgLst>
  <pc:docChgLst>
    <pc:chgData name="Miranda Renee Westfall" userId="S::mrwestfall@ucdavis.edu::b93b117d-d29b-4b18-a170-6904bb2a87ba" providerId="AD" clId="Web-{BC8E7FA4-58ED-0953-234A-2492FBA274E0}"/>
    <pc:docChg chg="mod">
      <pc:chgData name="Miranda Renee Westfall" userId="S::mrwestfall@ucdavis.edu::b93b117d-d29b-4b18-a170-6904bb2a87ba" providerId="AD" clId="Web-{BC8E7FA4-58ED-0953-234A-2492FBA274E0}" dt="2023-11-08T16:27:02.856" v="1"/>
      <pc:docMkLst>
        <pc:docMk/>
      </pc:docMkLst>
      <pc:sldChg chg="modCm">
        <pc:chgData name="Miranda Renee Westfall" userId="S::mrwestfall@ucdavis.edu::b93b117d-d29b-4b18-a170-6904bb2a87ba" providerId="AD" clId="Web-{BC8E7FA4-58ED-0953-234A-2492FBA274E0}" dt="2023-11-08T16:27:02.856" v="1"/>
        <pc:sldMkLst>
          <pc:docMk/>
          <pc:sldMk cId="862906024" sldId="5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iranda Renee Westfall" userId="S::mrwestfall@ucdavis.edu::b93b117d-d29b-4b18-a170-6904bb2a87ba" providerId="AD" clId="Web-{BC8E7FA4-58ED-0953-234A-2492FBA274E0}" dt="2023-11-08T16:27:02.856" v="1"/>
              <pc2:cmMkLst xmlns:pc2="http://schemas.microsoft.com/office/powerpoint/2019/9/main/command">
                <pc:docMk/>
                <pc:sldMk cId="862906024" sldId="502"/>
                <pc2:cmMk id="{DE6C4652-AB48-4E5D-800A-7C426137063C}"/>
              </pc2:cmMkLst>
              <pc226:cmRplyChg chg="add">
                <pc226:chgData name="Miranda Renee Westfall" userId="S::mrwestfall@ucdavis.edu::b93b117d-d29b-4b18-a170-6904bb2a87ba" providerId="AD" clId="Web-{BC8E7FA4-58ED-0953-234A-2492FBA274E0}" dt="2023-11-08T16:27:02.856" v="1"/>
                <pc2:cmRplyMkLst xmlns:pc2="http://schemas.microsoft.com/office/powerpoint/2019/9/main/command">
                  <pc:docMk/>
                  <pc:sldMk cId="862906024" sldId="502"/>
                  <pc2:cmMk id="{DE6C4652-AB48-4E5D-800A-7C426137063C}"/>
                  <pc2:cmRplyMk id="{81464A15-D19D-4C9A-9728-54C0BAE07165}"/>
                </pc2:cmRplyMkLst>
              </pc226:cmRplyChg>
            </pc226:cmChg>
          </p:ext>
        </pc:extLst>
      </pc:sldChg>
    </pc:docChg>
  </pc:docChgLst>
  <pc:docChgLst>
    <pc:chgData name="Amanda M Linares" userId="S::amlinares@ucdavis.edu::baadcad8-1e51-4f82-ab68-4f4320b9f765" providerId="AD" clId="Web-{983DF1AF-8B07-9FAC-FC3E-4BEC93B2DD86}"/>
    <pc:docChg chg="delSld modSld">
      <pc:chgData name="Amanda M Linares" userId="S::amlinares@ucdavis.edu::baadcad8-1e51-4f82-ab68-4f4320b9f765" providerId="AD" clId="Web-{983DF1AF-8B07-9FAC-FC3E-4BEC93B2DD86}" dt="2023-11-13T16:49:03.086" v="47"/>
      <pc:docMkLst>
        <pc:docMk/>
      </pc:docMkLst>
      <pc:sldChg chg="modSp">
        <pc:chgData name="Amanda M Linares" userId="S::amlinares@ucdavis.edu::baadcad8-1e51-4f82-ab68-4f4320b9f765" providerId="AD" clId="Web-{983DF1AF-8B07-9FAC-FC3E-4BEC93B2DD86}" dt="2023-11-13T16:48:59.398" v="46" actId="20577"/>
        <pc:sldMkLst>
          <pc:docMk/>
          <pc:sldMk cId="724287669" sldId="438"/>
        </pc:sldMkLst>
        <pc:spChg chg="mod">
          <ac:chgData name="Amanda M Linares" userId="S::amlinares@ucdavis.edu::baadcad8-1e51-4f82-ab68-4f4320b9f765" providerId="AD" clId="Web-{983DF1AF-8B07-9FAC-FC3E-4BEC93B2DD86}" dt="2023-11-13T16:48:59.398" v="46" actId="20577"/>
          <ac:spMkLst>
            <pc:docMk/>
            <pc:sldMk cId="724287669" sldId="438"/>
            <ac:spMk id="3" creationId="{00000000-0000-0000-0000-000000000000}"/>
          </ac:spMkLst>
        </pc:spChg>
      </pc:sldChg>
      <pc:sldChg chg="modSp del">
        <pc:chgData name="Amanda M Linares" userId="S::amlinares@ucdavis.edu::baadcad8-1e51-4f82-ab68-4f4320b9f765" providerId="AD" clId="Web-{983DF1AF-8B07-9FAC-FC3E-4BEC93B2DD86}" dt="2023-11-13T16:49:03.086" v="47"/>
        <pc:sldMkLst>
          <pc:docMk/>
          <pc:sldMk cId="1719681948" sldId="439"/>
        </pc:sldMkLst>
        <pc:spChg chg="mod">
          <ac:chgData name="Amanda M Linares" userId="S::amlinares@ucdavis.edu::baadcad8-1e51-4f82-ab68-4f4320b9f765" providerId="AD" clId="Web-{983DF1AF-8B07-9FAC-FC3E-4BEC93B2DD86}" dt="2023-11-13T16:47:44.690" v="1" actId="20577"/>
          <ac:spMkLst>
            <pc:docMk/>
            <pc:sldMk cId="1719681948" sldId="439"/>
            <ac:spMk id="3" creationId="{00000000-0000-0000-0000-000000000000}"/>
          </ac:spMkLst>
        </pc:spChg>
      </pc:sldChg>
    </pc:docChg>
  </pc:docChgLst>
  <pc:docChgLst>
    <pc:chgData name="Miranda Renee Westfall" userId="S::mrwestfall@ucdavis.edu::b93b117d-d29b-4b18-a170-6904bb2a87ba" providerId="AD" clId="Web-{30DED5BD-2F19-2E04-7417-C10D0983D643}"/>
    <pc:docChg chg="modSld">
      <pc:chgData name="Miranda Renee Westfall" userId="S::mrwestfall@ucdavis.edu::b93b117d-d29b-4b18-a170-6904bb2a87ba" providerId="AD" clId="Web-{30DED5BD-2F19-2E04-7417-C10D0983D643}" dt="2023-11-09T21:51:51.355" v="30"/>
      <pc:docMkLst>
        <pc:docMk/>
      </pc:docMkLst>
      <pc:sldChg chg="modSp addCm">
        <pc:chgData name="Miranda Renee Westfall" userId="S::mrwestfall@ucdavis.edu::b93b117d-d29b-4b18-a170-6904bb2a87ba" providerId="AD" clId="Web-{30DED5BD-2F19-2E04-7417-C10D0983D643}" dt="2023-11-09T21:51:51.355" v="30"/>
        <pc:sldMkLst>
          <pc:docMk/>
          <pc:sldMk cId="2264142992" sldId="499"/>
        </pc:sldMkLst>
        <pc:spChg chg="mod">
          <ac:chgData name="Miranda Renee Westfall" userId="S::mrwestfall@ucdavis.edu::b93b117d-d29b-4b18-a170-6904bb2a87ba" providerId="AD" clId="Web-{30DED5BD-2F19-2E04-7417-C10D0983D643}" dt="2023-11-09T21:51:28.307" v="29" actId="20577"/>
          <ac:spMkLst>
            <pc:docMk/>
            <pc:sldMk cId="2264142992" sldId="499"/>
            <ac:spMk id="7" creationId="{71F5BB1E-4121-4E52-85F7-431BA19F154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enee Westfall" userId="S::mrwestfall@ucdavis.edu::b93b117d-d29b-4b18-a170-6904bb2a87ba" providerId="AD" clId="Web-{30DED5BD-2F19-2E04-7417-C10D0983D643}" dt="2023-11-09T21:51:51.355" v="30"/>
              <pc2:cmMkLst xmlns:pc2="http://schemas.microsoft.com/office/powerpoint/2019/9/main/command">
                <pc:docMk/>
                <pc:sldMk cId="2264142992" sldId="499"/>
                <pc2:cmMk id="{4E173742-2EF5-4B17-B741-7289215AE704}"/>
              </pc2:cmMkLst>
            </pc226:cmChg>
          </p:ext>
        </pc:extLst>
      </pc:sldChg>
      <pc:sldChg chg="modCm">
        <pc:chgData name="Miranda Renee Westfall" userId="S::mrwestfall@ucdavis.edu::b93b117d-d29b-4b18-a170-6904bb2a87ba" providerId="AD" clId="Web-{30DED5BD-2F19-2E04-7417-C10D0983D643}" dt="2023-11-09T20:40:53.395" v="0"/>
        <pc:sldMkLst>
          <pc:docMk/>
          <pc:sldMk cId="862906024" sldId="5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iranda Renee Westfall" userId="S::mrwestfall@ucdavis.edu::b93b117d-d29b-4b18-a170-6904bb2a87ba" providerId="AD" clId="Web-{30DED5BD-2F19-2E04-7417-C10D0983D643}" dt="2023-11-09T20:40:53.395" v="0"/>
              <pc2:cmMkLst xmlns:pc2="http://schemas.microsoft.com/office/powerpoint/2019/9/main/command">
                <pc:docMk/>
                <pc:sldMk cId="862906024" sldId="502"/>
                <pc2:cmMk id="{DE6C4652-AB48-4E5D-800A-7C426137063C}"/>
              </pc2:cmMkLst>
              <pc226:cmRplyChg chg="add">
                <pc226:chgData name="Miranda Renee Westfall" userId="S::mrwestfall@ucdavis.edu::b93b117d-d29b-4b18-a170-6904bb2a87ba" providerId="AD" clId="Web-{30DED5BD-2F19-2E04-7417-C10D0983D643}" dt="2023-11-09T20:40:53.395" v="0"/>
                <pc2:cmRplyMkLst xmlns:pc2="http://schemas.microsoft.com/office/powerpoint/2019/9/main/command">
                  <pc:docMk/>
                  <pc:sldMk cId="862906024" sldId="502"/>
                  <pc2:cmMk id="{DE6C4652-AB48-4E5D-800A-7C426137063C}"/>
                  <pc2:cmRplyMk id="{DA19F64F-C9A4-42A8-8CD5-5AC4C715DAA4}"/>
                </pc2:cmRplyMkLst>
              </pc226:cmRplyChg>
            </pc226:cmChg>
          </p:ext>
        </pc:extLst>
      </pc:sldChg>
    </pc:docChg>
  </pc:docChgLst>
  <pc:docChgLst>
    <pc:chgData name="Amanda M Linares" userId="S::amlinares@ucdavis.edu::baadcad8-1e51-4f82-ab68-4f4320b9f765" providerId="AD" clId="Web-{BEB5BA1D-F382-50DE-5EEE-A095D5E1157A}"/>
    <pc:docChg chg="">
      <pc:chgData name="Amanda M Linares" userId="S::amlinares@ucdavis.edu::baadcad8-1e51-4f82-ab68-4f4320b9f765" providerId="AD" clId="Web-{BEB5BA1D-F382-50DE-5EEE-A095D5E1157A}" dt="2023-11-13T21:51:53.408" v="0"/>
      <pc:docMkLst>
        <pc:docMk/>
      </pc:docMkLst>
      <pc:sldChg chg="modCm">
        <pc:chgData name="Amanda M Linares" userId="S::amlinares@ucdavis.edu::baadcad8-1e51-4f82-ab68-4f4320b9f765" providerId="AD" clId="Web-{BEB5BA1D-F382-50DE-5EEE-A095D5E1157A}" dt="2023-11-13T21:51:53.408" v="0"/>
        <pc:sldMkLst>
          <pc:docMk/>
          <pc:sldMk cId="2044804042" sldId="51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Amanda M Linares" userId="S::amlinares@ucdavis.edu::baadcad8-1e51-4f82-ab68-4f4320b9f765" providerId="AD" clId="Web-{BEB5BA1D-F382-50DE-5EEE-A095D5E1157A}" dt="2023-11-13T21:51:53.408" v="0"/>
              <pc2:cmMkLst xmlns:pc2="http://schemas.microsoft.com/office/powerpoint/2019/9/main/command">
                <pc:docMk/>
                <pc:sldMk cId="2044804042" sldId="514"/>
                <pc2:cmMk id="{47B9098C-FD1B-46ED-9323-811948101EA5}"/>
              </pc2:cmMkLst>
              <pc226:cmRplyChg chg="add">
                <pc226:chgData name="Amanda M Linares" userId="S::amlinares@ucdavis.edu::baadcad8-1e51-4f82-ab68-4f4320b9f765" providerId="AD" clId="Web-{BEB5BA1D-F382-50DE-5EEE-A095D5E1157A}" dt="2023-11-13T21:51:53.408" v="0"/>
                <pc2:cmRplyMkLst xmlns:pc2="http://schemas.microsoft.com/office/powerpoint/2019/9/main/command">
                  <pc:docMk/>
                  <pc:sldMk cId="2044804042" sldId="514"/>
                  <pc2:cmMk id="{47B9098C-FD1B-46ED-9323-811948101EA5}"/>
                  <pc2:cmRplyMk id="{28D92D95-09FB-4D5B-B5F4-BF89BC336E11}"/>
                </pc2:cmRplyMkLst>
              </pc226:cmRplyChg>
            </pc226:cmChg>
          </p:ext>
        </pc:extLst>
      </pc:sldChg>
    </pc:docChg>
  </pc:docChgLst>
  <pc:docChgLst>
    <pc:chgData name="Miranda Renee Westfall" userId="S::mrwestfall@ucdavis.edu::b93b117d-d29b-4b18-a170-6904bb2a87ba" providerId="AD" clId="Web-{310106E9-C9DB-FC86-7C8C-E2634A163B89}"/>
    <pc:docChg chg="modSld">
      <pc:chgData name="Miranda Renee Westfall" userId="S::mrwestfall@ucdavis.edu::b93b117d-d29b-4b18-a170-6904bb2a87ba" providerId="AD" clId="Web-{310106E9-C9DB-FC86-7C8C-E2634A163B89}" dt="2023-11-16T00:49:44.331" v="655"/>
      <pc:docMkLst>
        <pc:docMk/>
      </pc:docMkLst>
      <pc:sldChg chg="modSp modNotes">
        <pc:chgData name="Miranda Renee Westfall" userId="S::mrwestfall@ucdavis.edu::b93b117d-d29b-4b18-a170-6904bb2a87ba" providerId="AD" clId="Web-{310106E9-C9DB-FC86-7C8C-E2634A163B89}" dt="2023-11-16T00:49:44.331" v="655"/>
        <pc:sldMkLst>
          <pc:docMk/>
          <pc:sldMk cId="2264142992" sldId="499"/>
        </pc:sldMkLst>
        <pc:spChg chg="mod">
          <ac:chgData name="Miranda Renee Westfall" userId="S::mrwestfall@ucdavis.edu::b93b117d-d29b-4b18-a170-6904bb2a87ba" providerId="AD" clId="Web-{310106E9-C9DB-FC86-7C8C-E2634A163B89}" dt="2023-11-16T00:45:51.263" v="227" actId="20577"/>
          <ac:spMkLst>
            <pc:docMk/>
            <pc:sldMk cId="2264142992" sldId="499"/>
            <ac:spMk id="11" creationId="{21704F67-F526-4D41-B63C-C959102EF3FA}"/>
          </ac:spMkLst>
        </pc:spChg>
      </pc:sldChg>
      <pc:sldChg chg="modSp">
        <pc:chgData name="Miranda Renee Westfall" userId="S::mrwestfall@ucdavis.edu::b93b117d-d29b-4b18-a170-6904bb2a87ba" providerId="AD" clId="Web-{310106E9-C9DB-FC86-7C8C-E2634A163B89}" dt="2023-11-16T00:36:32.014" v="8" actId="20577"/>
        <pc:sldMkLst>
          <pc:docMk/>
          <pc:sldMk cId="3053168211" sldId="517"/>
        </pc:sldMkLst>
        <pc:spChg chg="mod">
          <ac:chgData name="Miranda Renee Westfall" userId="S::mrwestfall@ucdavis.edu::b93b117d-d29b-4b18-a170-6904bb2a87ba" providerId="AD" clId="Web-{310106E9-C9DB-FC86-7C8C-E2634A163B89}" dt="2023-11-16T00:36:32.014" v="8" actId="20577"/>
          <ac:spMkLst>
            <pc:docMk/>
            <pc:sldMk cId="3053168211" sldId="517"/>
            <ac:spMk id="6" creationId="{049E73C3-C6C5-40F2-A4FC-6E5D97DDDCE1}"/>
          </ac:spMkLst>
        </pc:spChg>
      </pc:sldChg>
      <pc:sldChg chg="modSp">
        <pc:chgData name="Miranda Renee Westfall" userId="S::mrwestfall@ucdavis.edu::b93b117d-d29b-4b18-a170-6904bb2a87ba" providerId="AD" clId="Web-{310106E9-C9DB-FC86-7C8C-E2634A163B89}" dt="2023-11-16T00:36:53.390" v="11" actId="20577"/>
        <pc:sldMkLst>
          <pc:docMk/>
          <pc:sldMk cId="1779448427" sldId="518"/>
        </pc:sldMkLst>
        <pc:spChg chg="mod">
          <ac:chgData name="Miranda Renee Westfall" userId="S::mrwestfall@ucdavis.edu::b93b117d-d29b-4b18-a170-6904bb2a87ba" providerId="AD" clId="Web-{310106E9-C9DB-FC86-7C8C-E2634A163B89}" dt="2023-11-16T00:36:36.936" v="9" actId="20577"/>
          <ac:spMkLst>
            <pc:docMk/>
            <pc:sldMk cId="1779448427" sldId="518"/>
            <ac:spMk id="6" creationId="{049E73C3-C6C5-40F2-A4FC-6E5D97DDDCE1}"/>
          </ac:spMkLst>
        </pc:spChg>
        <pc:spChg chg="mod">
          <ac:chgData name="Miranda Renee Westfall" userId="S::mrwestfall@ucdavis.edu::b93b117d-d29b-4b18-a170-6904bb2a87ba" providerId="AD" clId="Web-{310106E9-C9DB-FC86-7C8C-E2634A163B89}" dt="2023-11-16T00:36:53.390" v="11" actId="20577"/>
          <ac:spMkLst>
            <pc:docMk/>
            <pc:sldMk cId="1779448427" sldId="518"/>
            <ac:spMk id="29" creationId="{720DB947-3EB1-4686-88CA-241848D13400}"/>
          </ac:spMkLst>
        </pc:spChg>
      </pc:sldChg>
      <pc:sldChg chg="modSp modNotes">
        <pc:chgData name="Miranda Renee Westfall" userId="S::mrwestfall@ucdavis.edu::b93b117d-d29b-4b18-a170-6904bb2a87ba" providerId="AD" clId="Web-{310106E9-C9DB-FC86-7C8C-E2634A163B89}" dt="2023-11-16T00:36:26.014" v="7" actId="20577"/>
        <pc:sldMkLst>
          <pc:docMk/>
          <pc:sldMk cId="655151811" sldId="519"/>
        </pc:sldMkLst>
        <pc:spChg chg="mod">
          <ac:chgData name="Miranda Renee Westfall" userId="S::mrwestfall@ucdavis.edu::b93b117d-d29b-4b18-a170-6904bb2a87ba" providerId="AD" clId="Web-{310106E9-C9DB-FC86-7C8C-E2634A163B89}" dt="2023-11-16T00:36:26.014" v="7" actId="20577"/>
          <ac:spMkLst>
            <pc:docMk/>
            <pc:sldMk cId="655151811" sldId="519"/>
            <ac:spMk id="6" creationId="{049E73C3-C6C5-40F2-A4FC-6E5D97DDDCE1}"/>
          </ac:spMkLst>
        </pc:spChg>
      </pc:sldChg>
    </pc:docChg>
  </pc:docChgLst>
  <pc:docChgLst>
    <pc:chgData name="Amanda M Linares" userId="S::amlinares@ucdavis.edu::baadcad8-1e51-4f82-ab68-4f4320b9f765" providerId="AD" clId="Web-{8347E051-168B-C753-1DBB-A3E51CE23070}"/>
    <pc:docChg chg="modSld">
      <pc:chgData name="Amanda M Linares" userId="S::amlinares@ucdavis.edu::baadcad8-1e51-4f82-ab68-4f4320b9f765" providerId="AD" clId="Web-{8347E051-168B-C753-1DBB-A3E51CE23070}" dt="2023-10-27T17:06:31.873" v="43"/>
      <pc:docMkLst>
        <pc:docMk/>
      </pc:docMkLst>
      <pc:sldChg chg="modSp">
        <pc:chgData name="Amanda M Linares" userId="S::amlinares@ucdavis.edu::baadcad8-1e51-4f82-ab68-4f4320b9f765" providerId="AD" clId="Web-{8347E051-168B-C753-1DBB-A3E51CE23070}" dt="2023-10-27T17:04:14.947" v="20"/>
        <pc:sldMkLst>
          <pc:docMk/>
          <pc:sldMk cId="688708054" sldId="408"/>
        </pc:sldMkLst>
        <pc:picChg chg="mod">
          <ac:chgData name="Amanda M Linares" userId="S::amlinares@ucdavis.edu::baadcad8-1e51-4f82-ab68-4f4320b9f765" providerId="AD" clId="Web-{8347E051-168B-C753-1DBB-A3E51CE23070}" dt="2023-10-27T17:04:14.947" v="20"/>
          <ac:picMkLst>
            <pc:docMk/>
            <pc:sldMk cId="688708054" sldId="408"/>
            <ac:picMk id="4" creationId="{00000000-0000-0000-0000-000000000000}"/>
          </ac:picMkLst>
        </pc:picChg>
      </pc:sldChg>
      <pc:sldChg chg="modSp">
        <pc:chgData name="Amanda M Linares" userId="S::amlinares@ucdavis.edu::baadcad8-1e51-4f82-ab68-4f4320b9f765" providerId="AD" clId="Web-{8347E051-168B-C753-1DBB-A3E51CE23070}" dt="2023-10-27T17:05:16.605" v="27"/>
        <pc:sldMkLst>
          <pc:docMk/>
          <pc:sldMk cId="231681018" sldId="409"/>
        </pc:sldMkLst>
        <pc:graphicFrameChg chg="modGraphic">
          <ac:chgData name="Amanda M Linares" userId="S::amlinares@ucdavis.edu::baadcad8-1e51-4f82-ab68-4f4320b9f765" providerId="AD" clId="Web-{8347E051-168B-C753-1DBB-A3E51CE23070}" dt="2023-10-27T17:05:16.605" v="27"/>
          <ac:graphicFrameMkLst>
            <pc:docMk/>
            <pc:sldMk cId="231681018" sldId="409"/>
            <ac:graphicFrameMk id="6" creationId="{58EE2701-E7AA-4774-E1B0-02E6FAE07559}"/>
          </ac:graphicFrameMkLst>
        </pc:graphicFrameChg>
      </pc:sldChg>
      <pc:sldChg chg="modSp">
        <pc:chgData name="Amanda M Linares" userId="S::amlinares@ucdavis.edu::baadcad8-1e51-4f82-ab68-4f4320b9f765" providerId="AD" clId="Web-{8347E051-168B-C753-1DBB-A3E51CE23070}" dt="2023-10-27T17:03:35.774" v="14"/>
        <pc:sldMkLst>
          <pc:docMk/>
          <pc:sldMk cId="2478034769" sldId="441"/>
        </pc:sldMkLst>
        <pc:picChg chg="mod">
          <ac:chgData name="Amanda M Linares" userId="S::amlinares@ucdavis.edu::baadcad8-1e51-4f82-ab68-4f4320b9f765" providerId="AD" clId="Web-{8347E051-168B-C753-1DBB-A3E51CE23070}" dt="2023-10-27T17:03:35.774" v="14"/>
          <ac:picMkLst>
            <pc:docMk/>
            <pc:sldMk cId="2478034769" sldId="441"/>
            <ac:picMk id="5" creationId="{00000000-0000-0000-0000-000000000000}"/>
          </ac:picMkLst>
        </pc:picChg>
      </pc:sldChg>
      <pc:sldChg chg="modSp">
        <pc:chgData name="Amanda M Linares" userId="S::amlinares@ucdavis.edu::baadcad8-1e51-4f82-ab68-4f4320b9f765" providerId="AD" clId="Web-{8347E051-168B-C753-1DBB-A3E51CE23070}" dt="2023-10-27T17:05:59.669" v="34"/>
        <pc:sldMkLst>
          <pc:docMk/>
          <pc:sldMk cId="3709711147" sldId="442"/>
        </pc:sldMkLst>
        <pc:picChg chg="mod">
          <ac:chgData name="Amanda M Linares" userId="S::amlinares@ucdavis.edu::baadcad8-1e51-4f82-ab68-4f4320b9f765" providerId="AD" clId="Web-{8347E051-168B-C753-1DBB-A3E51CE23070}" dt="2023-10-27T17:05:59.669" v="34"/>
          <ac:picMkLst>
            <pc:docMk/>
            <pc:sldMk cId="3709711147" sldId="442"/>
            <ac:picMk id="4" creationId="{00000000-0000-0000-0000-000000000000}"/>
          </ac:picMkLst>
        </pc:picChg>
      </pc:sldChg>
      <pc:sldChg chg="modSp">
        <pc:chgData name="Amanda M Linares" userId="S::amlinares@ucdavis.edu::baadcad8-1e51-4f82-ab68-4f4320b9f765" providerId="AD" clId="Web-{8347E051-168B-C753-1DBB-A3E51CE23070}" dt="2023-10-27T17:06:31.873" v="43"/>
        <pc:sldMkLst>
          <pc:docMk/>
          <pc:sldMk cId="710010972" sldId="447"/>
        </pc:sldMkLst>
        <pc:picChg chg="mod">
          <ac:chgData name="Amanda M Linares" userId="S::amlinares@ucdavis.edu::baadcad8-1e51-4f82-ab68-4f4320b9f765" providerId="AD" clId="Web-{8347E051-168B-C753-1DBB-A3E51CE23070}" dt="2023-10-27T17:06:31.873" v="43"/>
          <ac:picMkLst>
            <pc:docMk/>
            <pc:sldMk cId="710010972" sldId="447"/>
            <ac:picMk id="5" creationId="{00000000-0000-0000-0000-000000000000}"/>
          </ac:picMkLst>
        </pc:picChg>
      </pc:sldChg>
    </pc:docChg>
  </pc:docChgLst>
  <pc:docChgLst>
    <pc:chgData name="Carolyn Dawn Rider" userId="S::cdkitzmann@ucdavis.edu::8c9e2da6-2e24-4746-b720-68f58bc9dd08" providerId="AD" clId="Web-{4159C122-49D7-4C21-88D9-399C3C670951}"/>
    <pc:docChg chg="addSld delSld modSld">
      <pc:chgData name="Carolyn Dawn Rider" userId="S::cdkitzmann@ucdavis.edu::8c9e2da6-2e24-4746-b720-68f58bc9dd08" providerId="AD" clId="Web-{4159C122-49D7-4C21-88D9-399C3C670951}" dt="2023-10-30T23:17:48.161" v="8" actId="20577"/>
      <pc:docMkLst>
        <pc:docMk/>
      </pc:docMkLst>
      <pc:sldChg chg="add del replId">
        <pc:chgData name="Carolyn Dawn Rider" userId="S::cdkitzmann@ucdavis.edu::8c9e2da6-2e24-4746-b720-68f58bc9dd08" providerId="AD" clId="Web-{4159C122-49D7-4C21-88D9-399C3C670951}" dt="2023-10-30T23:17:30.786" v="1"/>
        <pc:sldMkLst>
          <pc:docMk/>
          <pc:sldMk cId="3155872961" sldId="453"/>
        </pc:sldMkLst>
      </pc:sldChg>
      <pc:sldChg chg="modSp add">
        <pc:chgData name="Carolyn Dawn Rider" userId="S::cdkitzmann@ucdavis.edu::8c9e2da6-2e24-4746-b720-68f58bc9dd08" providerId="AD" clId="Web-{4159C122-49D7-4C21-88D9-399C3C670951}" dt="2023-10-30T23:17:48.161" v="8" actId="20577"/>
        <pc:sldMkLst>
          <pc:docMk/>
          <pc:sldMk cId="3416965268" sldId="453"/>
        </pc:sldMkLst>
        <pc:spChg chg="mod">
          <ac:chgData name="Carolyn Dawn Rider" userId="S::cdkitzmann@ucdavis.edu::8c9e2da6-2e24-4746-b720-68f58bc9dd08" providerId="AD" clId="Web-{4159C122-49D7-4C21-88D9-399C3C670951}" dt="2023-10-30T23:17:48.161" v="8" actId="20577"/>
          <ac:spMkLst>
            <pc:docMk/>
            <pc:sldMk cId="3416965268" sldId="453"/>
            <ac:spMk id="2" creationId="{00000000-0000-0000-0000-000000000000}"/>
          </ac:spMkLst>
        </pc:spChg>
      </pc:sldChg>
    </pc:docChg>
  </pc:docChgLst>
  <pc:docChgLst>
    <pc:chgData name="Amanda M Linares" userId="S::amlinares@ucdavis.edu::baadcad8-1e51-4f82-ab68-4f4320b9f765" providerId="AD" clId="Web-{E4EE4A31-BEC5-0116-FA62-DF974379797B}"/>
    <pc:docChg chg="modSld">
      <pc:chgData name="Amanda M Linares" userId="S::amlinares@ucdavis.edu::baadcad8-1e51-4f82-ab68-4f4320b9f765" providerId="AD" clId="Web-{E4EE4A31-BEC5-0116-FA62-DF974379797B}" dt="2023-10-30T16:16:47.282" v="35" actId="14100"/>
      <pc:docMkLst>
        <pc:docMk/>
      </pc:docMkLst>
      <pc:sldChg chg="modSp">
        <pc:chgData name="Amanda M Linares" userId="S::amlinares@ucdavis.edu::baadcad8-1e51-4f82-ab68-4f4320b9f765" providerId="AD" clId="Web-{E4EE4A31-BEC5-0116-FA62-DF974379797B}" dt="2023-10-30T16:10:02.960" v="24" actId="20577"/>
        <pc:sldMkLst>
          <pc:docMk/>
          <pc:sldMk cId="3269123559" sldId="353"/>
        </pc:sldMkLst>
        <pc:spChg chg="mod">
          <ac:chgData name="Amanda M Linares" userId="S::amlinares@ucdavis.edu::baadcad8-1e51-4f82-ab68-4f4320b9f765" providerId="AD" clId="Web-{E4EE4A31-BEC5-0116-FA62-DF974379797B}" dt="2023-10-30T16:10:02.960" v="24" actId="20577"/>
          <ac:spMkLst>
            <pc:docMk/>
            <pc:sldMk cId="3269123559" sldId="353"/>
            <ac:spMk id="3" creationId="{00000000-0000-0000-0000-000000000000}"/>
          </ac:spMkLst>
        </pc:spChg>
      </pc:sldChg>
      <pc:sldChg chg="modSp">
        <pc:chgData name="Amanda M Linares" userId="S::amlinares@ucdavis.edu::baadcad8-1e51-4f82-ab68-4f4320b9f765" providerId="AD" clId="Web-{E4EE4A31-BEC5-0116-FA62-DF974379797B}" dt="2023-10-30T15:58:43.308" v="0" actId="14100"/>
        <pc:sldMkLst>
          <pc:docMk/>
          <pc:sldMk cId="2173693273" sldId="440"/>
        </pc:sldMkLst>
        <pc:spChg chg="mod">
          <ac:chgData name="Amanda M Linares" userId="S::amlinares@ucdavis.edu::baadcad8-1e51-4f82-ab68-4f4320b9f765" providerId="AD" clId="Web-{E4EE4A31-BEC5-0116-FA62-DF974379797B}" dt="2023-10-30T15:58:43.308" v="0" actId="14100"/>
          <ac:spMkLst>
            <pc:docMk/>
            <pc:sldMk cId="2173693273" sldId="440"/>
            <ac:spMk id="3" creationId="{00000000-0000-0000-0000-000000000000}"/>
          </ac:spMkLst>
        </pc:spChg>
      </pc:sldChg>
      <pc:sldChg chg="modSp">
        <pc:chgData name="Amanda M Linares" userId="S::amlinares@ucdavis.edu::baadcad8-1e51-4f82-ab68-4f4320b9f765" providerId="AD" clId="Web-{E4EE4A31-BEC5-0116-FA62-DF974379797B}" dt="2023-10-30T16:03:22.122" v="19" actId="20577"/>
        <pc:sldMkLst>
          <pc:docMk/>
          <pc:sldMk cId="2478034769" sldId="441"/>
        </pc:sldMkLst>
        <pc:spChg chg="mod">
          <ac:chgData name="Amanda M Linares" userId="S::amlinares@ucdavis.edu::baadcad8-1e51-4f82-ab68-4f4320b9f765" providerId="AD" clId="Web-{E4EE4A31-BEC5-0116-FA62-DF974379797B}" dt="2023-10-30T16:03:22.122" v="19" actId="20577"/>
          <ac:spMkLst>
            <pc:docMk/>
            <pc:sldMk cId="2478034769" sldId="441"/>
            <ac:spMk id="3" creationId="{00000000-0000-0000-0000-000000000000}"/>
          </ac:spMkLst>
        </pc:spChg>
      </pc:sldChg>
      <pc:sldChg chg="modSp">
        <pc:chgData name="Amanda M Linares" userId="S::amlinares@ucdavis.edu::baadcad8-1e51-4f82-ab68-4f4320b9f765" providerId="AD" clId="Web-{E4EE4A31-BEC5-0116-FA62-DF974379797B}" dt="2023-10-30T16:12:26.422" v="25" actId="14100"/>
        <pc:sldMkLst>
          <pc:docMk/>
          <pc:sldMk cId="3064031845" sldId="445"/>
        </pc:sldMkLst>
        <pc:spChg chg="mod">
          <ac:chgData name="Amanda M Linares" userId="S::amlinares@ucdavis.edu::baadcad8-1e51-4f82-ab68-4f4320b9f765" providerId="AD" clId="Web-{E4EE4A31-BEC5-0116-FA62-DF974379797B}" dt="2023-10-30T16:12:26.422" v="25" actId="14100"/>
          <ac:spMkLst>
            <pc:docMk/>
            <pc:sldMk cId="3064031845" sldId="445"/>
            <ac:spMk id="3" creationId="{00000000-0000-0000-0000-000000000000}"/>
          </ac:spMkLst>
        </pc:spChg>
      </pc:sldChg>
      <pc:sldChg chg="modSp">
        <pc:chgData name="Amanda M Linares" userId="S::amlinares@ucdavis.edu::baadcad8-1e51-4f82-ab68-4f4320b9f765" providerId="AD" clId="Web-{E4EE4A31-BEC5-0116-FA62-DF974379797B}" dt="2023-10-30T16:16:47.282" v="35" actId="14100"/>
        <pc:sldMkLst>
          <pc:docMk/>
          <pc:sldMk cId="2076604429" sldId="451"/>
        </pc:sldMkLst>
        <pc:spChg chg="mod">
          <ac:chgData name="Amanda M Linares" userId="S::amlinares@ucdavis.edu::baadcad8-1e51-4f82-ab68-4f4320b9f765" providerId="AD" clId="Web-{E4EE4A31-BEC5-0116-FA62-DF974379797B}" dt="2023-10-30T16:16:47.282" v="35" actId="14100"/>
          <ac:spMkLst>
            <pc:docMk/>
            <pc:sldMk cId="2076604429" sldId="451"/>
            <ac:spMk id="3" creationId="{00000000-0000-0000-0000-000000000000}"/>
          </ac:spMkLst>
        </pc:spChg>
      </pc:sldChg>
    </pc:docChg>
  </pc:docChgLst>
  <pc:docChgLst>
    <pc:chgData name="Summer Jean Cortez" userId="S::sjcortez@ucdavis.edu::15bee438-bc94-41aa-8f90-87ce5bfedc31" providerId="AD" clId="Web-{B4321342-F6CF-2334-B23E-A75D7DB7822C}"/>
    <pc:docChg chg="addSld delSld modSld sldOrd">
      <pc:chgData name="Summer Jean Cortez" userId="S::sjcortez@ucdavis.edu::15bee438-bc94-41aa-8f90-87ce5bfedc31" providerId="AD" clId="Web-{B4321342-F6CF-2334-B23E-A75D7DB7822C}" dt="2023-11-15T00:52:07.871" v="1103" actId="14100"/>
      <pc:docMkLst>
        <pc:docMk/>
      </pc:docMkLst>
      <pc:sldChg chg="modNotes">
        <pc:chgData name="Summer Jean Cortez" userId="S::sjcortez@ucdavis.edu::15bee438-bc94-41aa-8f90-87ce5bfedc31" providerId="AD" clId="Web-{B4321342-F6CF-2334-B23E-A75D7DB7822C}" dt="2023-11-14T23:51:49.189" v="67"/>
        <pc:sldMkLst>
          <pc:docMk/>
          <pc:sldMk cId="2076604429" sldId="451"/>
        </pc:sldMkLst>
      </pc:sldChg>
      <pc:sldChg chg="del">
        <pc:chgData name="Summer Jean Cortez" userId="S::sjcortez@ucdavis.edu::15bee438-bc94-41aa-8f90-87ce5bfedc31" providerId="AD" clId="Web-{B4321342-F6CF-2334-B23E-A75D7DB7822C}" dt="2023-11-15T00:32:44.630" v="741"/>
        <pc:sldMkLst>
          <pc:docMk/>
          <pc:sldMk cId="4078929586" sldId="500"/>
        </pc:sldMkLst>
      </pc:sldChg>
      <pc:sldChg chg="modNotes">
        <pc:chgData name="Summer Jean Cortez" userId="S::sjcortez@ucdavis.edu::15bee438-bc94-41aa-8f90-87ce5bfedc31" providerId="AD" clId="Web-{B4321342-F6CF-2334-B23E-A75D7DB7822C}" dt="2023-11-14T23:52:25.128" v="70"/>
        <pc:sldMkLst>
          <pc:docMk/>
          <pc:sldMk cId="2645987127" sldId="501"/>
        </pc:sldMkLst>
      </pc:sldChg>
      <pc:sldChg chg="delSp modSp">
        <pc:chgData name="Summer Jean Cortez" userId="S::sjcortez@ucdavis.edu::15bee438-bc94-41aa-8f90-87ce5bfedc31" providerId="AD" clId="Web-{B4321342-F6CF-2334-B23E-A75D7DB7822C}" dt="2023-11-15T00:50:50.494" v="1093"/>
        <pc:sldMkLst>
          <pc:docMk/>
          <pc:sldMk cId="867386009" sldId="503"/>
        </pc:sldMkLst>
        <pc:spChg chg="del mod">
          <ac:chgData name="Summer Jean Cortez" userId="S::sjcortez@ucdavis.edu::15bee438-bc94-41aa-8f90-87ce5bfedc31" providerId="AD" clId="Web-{B4321342-F6CF-2334-B23E-A75D7DB7822C}" dt="2023-11-15T00:50:48.556" v="1092"/>
          <ac:spMkLst>
            <pc:docMk/>
            <pc:sldMk cId="867386009" sldId="503"/>
            <ac:spMk id="4" creationId="{260B4B3B-B35B-F22F-091C-4CF7E220754B}"/>
          </ac:spMkLst>
        </pc:spChg>
        <pc:spChg chg="del">
          <ac:chgData name="Summer Jean Cortez" userId="S::sjcortez@ucdavis.edu::15bee438-bc94-41aa-8f90-87ce5bfedc31" providerId="AD" clId="Web-{B4321342-F6CF-2334-B23E-A75D7DB7822C}" dt="2023-11-15T00:50:45.025" v="1090"/>
          <ac:spMkLst>
            <pc:docMk/>
            <pc:sldMk cId="867386009" sldId="503"/>
            <ac:spMk id="7" creationId="{74D43797-D847-B7CA-8DF5-5462BDE175CC}"/>
          </ac:spMkLst>
        </pc:spChg>
        <pc:spChg chg="del">
          <ac:chgData name="Summer Jean Cortez" userId="S::sjcortez@ucdavis.edu::15bee438-bc94-41aa-8f90-87ce5bfedc31" providerId="AD" clId="Web-{B4321342-F6CF-2334-B23E-A75D7DB7822C}" dt="2023-11-15T00:50:50.494" v="1093"/>
          <ac:spMkLst>
            <pc:docMk/>
            <pc:sldMk cId="867386009" sldId="503"/>
            <ac:spMk id="8" creationId="{465F9763-5E5B-F029-36E1-9B7E7BFC5EDD}"/>
          </ac:spMkLst>
        </pc:spChg>
      </pc:sldChg>
      <pc:sldChg chg="addSp modSp">
        <pc:chgData name="Summer Jean Cortez" userId="S::sjcortez@ucdavis.edu::15bee438-bc94-41aa-8f90-87ce5bfedc31" providerId="AD" clId="Web-{B4321342-F6CF-2334-B23E-A75D7DB7822C}" dt="2023-11-15T00:50:35.181" v="1089" actId="1076"/>
        <pc:sldMkLst>
          <pc:docMk/>
          <pc:sldMk cId="4032125835" sldId="510"/>
        </pc:sldMkLst>
        <pc:spChg chg="mod">
          <ac:chgData name="Summer Jean Cortez" userId="S::sjcortez@ucdavis.edu::15bee438-bc94-41aa-8f90-87ce5bfedc31" providerId="AD" clId="Web-{B4321342-F6CF-2334-B23E-A75D7DB7822C}" dt="2023-11-15T00:49:03.787" v="1009" actId="1076"/>
          <ac:spMkLst>
            <pc:docMk/>
            <pc:sldMk cId="4032125835" sldId="510"/>
            <ac:spMk id="2" creationId="{691ECD7B-2C2D-62DB-4351-6615F5B4998E}"/>
          </ac:spMkLst>
        </pc:spChg>
        <pc:spChg chg="mod">
          <ac:chgData name="Summer Jean Cortez" userId="S::sjcortez@ucdavis.edu::15bee438-bc94-41aa-8f90-87ce5bfedc31" providerId="AD" clId="Web-{B4321342-F6CF-2334-B23E-A75D7DB7822C}" dt="2023-11-15T00:50:35.181" v="1089" actId="1076"/>
          <ac:spMkLst>
            <pc:docMk/>
            <pc:sldMk cId="4032125835" sldId="510"/>
            <ac:spMk id="3" creationId="{7BCC4871-F5E3-4A18-E91F-1B4C7C411022}"/>
          </ac:spMkLst>
        </pc:spChg>
        <pc:spChg chg="add mod">
          <ac:chgData name="Summer Jean Cortez" userId="S::sjcortez@ucdavis.edu::15bee438-bc94-41aa-8f90-87ce5bfedc31" providerId="AD" clId="Web-{B4321342-F6CF-2334-B23E-A75D7DB7822C}" dt="2023-11-15T00:46:06.312" v="891"/>
          <ac:spMkLst>
            <pc:docMk/>
            <pc:sldMk cId="4032125835" sldId="510"/>
            <ac:spMk id="6" creationId="{7A5CA023-DF29-CBE0-0651-CA29D4EA07A7}"/>
          </ac:spMkLst>
        </pc:spChg>
        <pc:spChg chg="add mod">
          <ac:chgData name="Summer Jean Cortez" userId="S::sjcortez@ucdavis.edu::15bee438-bc94-41aa-8f90-87ce5bfedc31" providerId="AD" clId="Web-{B4321342-F6CF-2334-B23E-A75D7DB7822C}" dt="2023-11-15T00:48:11.848" v="1002" actId="14100"/>
          <ac:spMkLst>
            <pc:docMk/>
            <pc:sldMk cId="4032125835" sldId="510"/>
            <ac:spMk id="7" creationId="{13278FCB-583C-B4F6-5425-62DE5C3CD511}"/>
          </ac:spMkLst>
        </pc:spChg>
        <pc:spChg chg="add mod">
          <ac:chgData name="Summer Jean Cortez" userId="S::sjcortez@ucdavis.edu::15bee438-bc94-41aa-8f90-87ce5bfedc31" providerId="AD" clId="Web-{B4321342-F6CF-2334-B23E-A75D7DB7822C}" dt="2023-11-15T00:48:30.864" v="1004" actId="1076"/>
          <ac:spMkLst>
            <pc:docMk/>
            <pc:sldMk cId="4032125835" sldId="510"/>
            <ac:spMk id="8" creationId="{DCD2B65B-F8D2-1BE6-26C9-C63991AED354}"/>
          </ac:spMkLst>
        </pc:spChg>
        <pc:picChg chg="add mod">
          <ac:chgData name="Summer Jean Cortez" userId="S::sjcortez@ucdavis.edu::15bee438-bc94-41aa-8f90-87ce5bfedc31" providerId="AD" clId="Web-{B4321342-F6CF-2334-B23E-A75D7DB7822C}" dt="2023-11-15T00:44:20.512" v="881" actId="1076"/>
          <ac:picMkLst>
            <pc:docMk/>
            <pc:sldMk cId="4032125835" sldId="510"/>
            <ac:picMk id="4" creationId="{A9217AAB-842D-DB45-8C63-324CEB525DD8}"/>
          </ac:picMkLst>
        </pc:picChg>
        <pc:picChg chg="add mod">
          <ac:chgData name="Summer Jean Cortez" userId="S::sjcortez@ucdavis.edu::15bee438-bc94-41aa-8f90-87ce5bfedc31" providerId="AD" clId="Web-{B4321342-F6CF-2334-B23E-A75D7DB7822C}" dt="2023-11-15T00:45:31.217" v="886" actId="14100"/>
          <ac:picMkLst>
            <pc:docMk/>
            <pc:sldMk cId="4032125835" sldId="510"/>
            <ac:picMk id="5" creationId="{B11E1E68-39ED-70CA-B0D7-B7D289CA09D3}"/>
          </ac:picMkLst>
        </pc:picChg>
      </pc:sldChg>
      <pc:sldChg chg="addSp delSp modSp">
        <pc:chgData name="Summer Jean Cortez" userId="S::sjcortez@ucdavis.edu::15bee438-bc94-41aa-8f90-87ce5bfedc31" providerId="AD" clId="Web-{B4321342-F6CF-2334-B23E-A75D7DB7822C}" dt="2023-11-15T00:31:28.236" v="740" actId="20577"/>
        <pc:sldMkLst>
          <pc:docMk/>
          <pc:sldMk cId="2476741765" sldId="511"/>
        </pc:sldMkLst>
        <pc:spChg chg="mod">
          <ac:chgData name="Summer Jean Cortez" userId="S::sjcortez@ucdavis.edu::15bee438-bc94-41aa-8f90-87ce5bfedc31" providerId="AD" clId="Web-{B4321342-F6CF-2334-B23E-A75D7DB7822C}" dt="2023-11-15T00:05:41.310" v="364" actId="20577"/>
          <ac:spMkLst>
            <pc:docMk/>
            <pc:sldMk cId="2476741765" sldId="511"/>
            <ac:spMk id="2" creationId="{7DBB324B-5108-18FC-D978-8B3372E27B14}"/>
          </ac:spMkLst>
        </pc:spChg>
        <pc:spChg chg="add del mod">
          <ac:chgData name="Summer Jean Cortez" userId="S::sjcortez@ucdavis.edu::15bee438-bc94-41aa-8f90-87ce5bfedc31" providerId="AD" clId="Web-{B4321342-F6CF-2334-B23E-A75D7DB7822C}" dt="2023-11-15T00:31:28.236" v="740" actId="20577"/>
          <ac:spMkLst>
            <pc:docMk/>
            <pc:sldMk cId="2476741765" sldId="511"/>
            <ac:spMk id="3" creationId="{CCA9B595-FFD4-F37D-AB77-34D96D42D77E}"/>
          </ac:spMkLst>
        </pc:spChg>
        <pc:spChg chg="add mod">
          <ac:chgData name="Summer Jean Cortez" userId="S::sjcortez@ucdavis.edu::15bee438-bc94-41aa-8f90-87ce5bfedc31" providerId="AD" clId="Web-{B4321342-F6CF-2334-B23E-A75D7DB7822C}" dt="2023-11-15T00:07:47.440" v="411" actId="1076"/>
          <ac:spMkLst>
            <pc:docMk/>
            <pc:sldMk cId="2476741765" sldId="511"/>
            <ac:spMk id="6" creationId="{B488FB24-B7AF-E175-CDCB-2F137530FCCB}"/>
          </ac:spMkLst>
        </pc:spChg>
        <pc:spChg chg="add mod">
          <ac:chgData name="Summer Jean Cortez" userId="S::sjcortez@ucdavis.edu::15bee438-bc94-41aa-8f90-87ce5bfedc31" providerId="AD" clId="Web-{B4321342-F6CF-2334-B23E-A75D7DB7822C}" dt="2023-11-15T00:07:56.409" v="413" actId="1076"/>
          <ac:spMkLst>
            <pc:docMk/>
            <pc:sldMk cId="2476741765" sldId="511"/>
            <ac:spMk id="7" creationId="{3A5EE676-3C45-0DB0-4063-8A8C9A4C6908}"/>
          </ac:spMkLst>
        </pc:spChg>
        <pc:picChg chg="add del mod ord">
          <ac:chgData name="Summer Jean Cortez" userId="S::sjcortez@ucdavis.edu::15bee438-bc94-41aa-8f90-87ce5bfedc31" providerId="AD" clId="Web-{B4321342-F6CF-2334-B23E-A75D7DB7822C}" dt="2023-11-15T00:01:49.318" v="313"/>
          <ac:picMkLst>
            <pc:docMk/>
            <pc:sldMk cId="2476741765" sldId="511"/>
            <ac:picMk id="4" creationId="{20E625FC-7C9C-797B-8895-49297D1E15C4}"/>
          </ac:picMkLst>
        </pc:picChg>
        <pc:picChg chg="add mod">
          <ac:chgData name="Summer Jean Cortez" userId="S::sjcortez@ucdavis.edu::15bee438-bc94-41aa-8f90-87ce5bfedc31" providerId="AD" clId="Web-{B4321342-F6CF-2334-B23E-A75D7DB7822C}" dt="2023-11-15T00:04:53.137" v="355" actId="1076"/>
          <ac:picMkLst>
            <pc:docMk/>
            <pc:sldMk cId="2476741765" sldId="511"/>
            <ac:picMk id="5" creationId="{19028EB5-7CC2-7D5A-0E6F-1387AF6B37F7}"/>
          </ac:picMkLst>
        </pc:picChg>
      </pc:sldChg>
      <pc:sldChg chg="modSp">
        <pc:chgData name="Summer Jean Cortez" userId="S::sjcortez@ucdavis.edu::15bee438-bc94-41aa-8f90-87ce5bfedc31" providerId="AD" clId="Web-{B4321342-F6CF-2334-B23E-A75D7DB7822C}" dt="2023-11-15T00:29:55.124" v="722" actId="20577"/>
        <pc:sldMkLst>
          <pc:docMk/>
          <pc:sldMk cId="217710428" sldId="512"/>
        </pc:sldMkLst>
        <pc:spChg chg="mod">
          <ac:chgData name="Summer Jean Cortez" userId="S::sjcortez@ucdavis.edu::15bee438-bc94-41aa-8f90-87ce5bfedc31" providerId="AD" clId="Web-{B4321342-F6CF-2334-B23E-A75D7DB7822C}" dt="2023-11-15T00:29:55.124" v="722" actId="20577"/>
          <ac:spMkLst>
            <pc:docMk/>
            <pc:sldMk cId="217710428" sldId="512"/>
            <ac:spMk id="2" creationId="{58450679-5BD2-6775-6F62-9412AD684237}"/>
          </ac:spMkLst>
        </pc:spChg>
      </pc:sldChg>
      <pc:sldChg chg="modSp ord">
        <pc:chgData name="Summer Jean Cortez" userId="S::sjcortez@ucdavis.edu::15bee438-bc94-41aa-8f90-87ce5bfedc31" providerId="AD" clId="Web-{B4321342-F6CF-2334-B23E-A75D7DB7822C}" dt="2023-11-15T00:51:44.198" v="1102" actId="20577"/>
        <pc:sldMkLst>
          <pc:docMk/>
          <pc:sldMk cId="1953074882" sldId="513"/>
        </pc:sldMkLst>
        <pc:spChg chg="mod">
          <ac:chgData name="Summer Jean Cortez" userId="S::sjcortez@ucdavis.edu::15bee438-bc94-41aa-8f90-87ce5bfedc31" providerId="AD" clId="Web-{B4321342-F6CF-2334-B23E-A75D7DB7822C}" dt="2023-11-15T00:51:44.198" v="1102" actId="20577"/>
          <ac:spMkLst>
            <pc:docMk/>
            <pc:sldMk cId="1953074882" sldId="513"/>
            <ac:spMk id="7" creationId="{ADCCB375-5221-49E1-96DC-AF08D94DAC1E}"/>
          </ac:spMkLst>
        </pc:spChg>
        <pc:picChg chg="mod">
          <ac:chgData name="Summer Jean Cortez" userId="S::sjcortez@ucdavis.edu::15bee438-bc94-41aa-8f90-87ce5bfedc31" providerId="AD" clId="Web-{B4321342-F6CF-2334-B23E-A75D7DB7822C}" dt="2023-11-15T00:51:33.011" v="1099" actId="1076"/>
          <ac:picMkLst>
            <pc:docMk/>
            <pc:sldMk cId="1953074882" sldId="513"/>
            <ac:picMk id="5" creationId="{E79531C6-D6E6-40C5-ACC2-C68D28F822BB}"/>
          </ac:picMkLst>
        </pc:picChg>
      </pc:sldChg>
      <pc:sldChg chg="addSp modSp new ord">
        <pc:chgData name="Summer Jean Cortez" userId="S::sjcortez@ucdavis.edu::15bee438-bc94-41aa-8f90-87ce5bfedc31" providerId="AD" clId="Web-{B4321342-F6CF-2334-B23E-A75D7DB7822C}" dt="2023-11-15T00:28:45.481" v="686" actId="20577"/>
        <pc:sldMkLst>
          <pc:docMk/>
          <pc:sldMk cId="522593615" sldId="516"/>
        </pc:sldMkLst>
        <pc:spChg chg="mod">
          <ac:chgData name="Summer Jean Cortez" userId="S::sjcortez@ucdavis.edu::15bee438-bc94-41aa-8f90-87ce5bfedc31" providerId="AD" clId="Web-{B4321342-F6CF-2334-B23E-A75D7DB7822C}" dt="2023-11-15T00:26:30.758" v="611" actId="1076"/>
          <ac:spMkLst>
            <pc:docMk/>
            <pc:sldMk cId="522593615" sldId="516"/>
            <ac:spMk id="2" creationId="{7AACEDAD-7BF8-76CD-EDF3-EE3E34DB08EC}"/>
          </ac:spMkLst>
        </pc:spChg>
        <pc:spChg chg="mod">
          <ac:chgData name="Summer Jean Cortez" userId="S::sjcortez@ucdavis.edu::15bee438-bc94-41aa-8f90-87ce5bfedc31" providerId="AD" clId="Web-{B4321342-F6CF-2334-B23E-A75D7DB7822C}" dt="2023-11-15T00:28:45.481" v="686" actId="20577"/>
          <ac:spMkLst>
            <pc:docMk/>
            <pc:sldMk cId="522593615" sldId="516"/>
            <ac:spMk id="3" creationId="{726DE1DC-EAD2-B26A-6B65-BD9B04C91BE5}"/>
          </ac:spMkLst>
        </pc:spChg>
        <pc:picChg chg="add mod">
          <ac:chgData name="Summer Jean Cortez" userId="S::sjcortez@ucdavis.edu::15bee438-bc94-41aa-8f90-87ce5bfedc31" providerId="AD" clId="Web-{B4321342-F6CF-2334-B23E-A75D7DB7822C}" dt="2023-11-15T00:25:27.490" v="567" actId="1076"/>
          <ac:picMkLst>
            <pc:docMk/>
            <pc:sldMk cId="522593615" sldId="516"/>
            <ac:picMk id="4" creationId="{F28D2D3B-2D15-EF72-9A90-BC48D249A9E4}"/>
          </ac:picMkLst>
        </pc:picChg>
      </pc:sldChg>
      <pc:sldChg chg="modSp">
        <pc:chgData name="Summer Jean Cortez" userId="S::sjcortez@ucdavis.edu::15bee438-bc94-41aa-8f90-87ce5bfedc31" providerId="AD" clId="Web-{B4321342-F6CF-2334-B23E-A75D7DB7822C}" dt="2023-11-15T00:52:07.871" v="1103" actId="14100"/>
        <pc:sldMkLst>
          <pc:docMk/>
          <pc:sldMk cId="3101667571" sldId="520"/>
        </pc:sldMkLst>
        <pc:spChg chg="mod">
          <ac:chgData name="Summer Jean Cortez" userId="S::sjcortez@ucdavis.edu::15bee438-bc94-41aa-8f90-87ce5bfedc31" providerId="AD" clId="Web-{B4321342-F6CF-2334-B23E-A75D7DB7822C}" dt="2023-11-15T00:52:07.871" v="1103" actId="14100"/>
          <ac:spMkLst>
            <pc:docMk/>
            <pc:sldMk cId="3101667571" sldId="520"/>
            <ac:spMk id="3" creationId="{04E4A80F-17E8-5345-7C7F-FDC37D3DDB1F}"/>
          </ac:spMkLst>
        </pc:spChg>
      </pc:sldChg>
    </pc:docChg>
  </pc:docChgLst>
  <pc:docChgLst>
    <pc:chgData name="Miranda Renee Westfall" userId="S::mrwestfall@ucdavis.edu::b93b117d-d29b-4b18-a170-6904bb2a87ba" providerId="AD" clId="Web-{D80BEDE8-0A19-4216-CE61-CAF117E6E078}"/>
    <pc:docChg chg="modSld">
      <pc:chgData name="Miranda Renee Westfall" userId="S::mrwestfall@ucdavis.edu::b93b117d-d29b-4b18-a170-6904bb2a87ba" providerId="AD" clId="Web-{D80BEDE8-0A19-4216-CE61-CAF117E6E078}" dt="2023-11-13T21:37:16.297" v="18"/>
      <pc:docMkLst>
        <pc:docMk/>
      </pc:docMkLst>
      <pc:sldChg chg="addSp delSp modSp">
        <pc:chgData name="Miranda Renee Westfall" userId="S::mrwestfall@ucdavis.edu::b93b117d-d29b-4b18-a170-6904bb2a87ba" providerId="AD" clId="Web-{D80BEDE8-0A19-4216-CE61-CAF117E6E078}" dt="2023-11-13T21:37:16.297" v="18"/>
        <pc:sldMkLst>
          <pc:docMk/>
          <pc:sldMk cId="2857865603" sldId="504"/>
        </pc:sldMkLst>
        <pc:spChg chg="del">
          <ac:chgData name="Miranda Renee Westfall" userId="S::mrwestfall@ucdavis.edu::b93b117d-d29b-4b18-a170-6904bb2a87ba" providerId="AD" clId="Web-{D80BEDE8-0A19-4216-CE61-CAF117E6E078}" dt="2023-11-13T21:37:12.531" v="17"/>
          <ac:spMkLst>
            <pc:docMk/>
            <pc:sldMk cId="2857865603" sldId="504"/>
            <ac:spMk id="3" creationId="{D9C974D9-6178-0A1F-776A-582ABA90BF82}"/>
          </ac:spMkLst>
        </pc:spChg>
        <pc:spChg chg="add mod">
          <ac:chgData name="Miranda Renee Westfall" userId="S::mrwestfall@ucdavis.edu::b93b117d-d29b-4b18-a170-6904bb2a87ba" providerId="AD" clId="Web-{D80BEDE8-0A19-4216-CE61-CAF117E6E078}" dt="2023-11-13T21:37:16.297" v="18"/>
          <ac:spMkLst>
            <pc:docMk/>
            <pc:sldMk cId="2857865603" sldId="504"/>
            <ac:spMk id="6" creationId="{EC469FB2-65CB-2AE5-9769-A0F5A5E47C3C}"/>
          </ac:spMkLst>
        </pc:spChg>
        <pc:picChg chg="add del mod ord">
          <ac:chgData name="Miranda Renee Westfall" userId="S::mrwestfall@ucdavis.edu::b93b117d-d29b-4b18-a170-6904bb2a87ba" providerId="AD" clId="Web-{D80BEDE8-0A19-4216-CE61-CAF117E6E078}" dt="2023-11-13T21:37:16.297" v="18"/>
          <ac:picMkLst>
            <pc:docMk/>
            <pc:sldMk cId="2857865603" sldId="504"/>
            <ac:picMk id="4" creationId="{E1DCA3F3-E86F-523D-0269-58FD94A82786}"/>
          </ac:picMkLst>
        </pc:picChg>
      </pc:sldChg>
      <pc:sldChg chg="addSp modSp modCm">
        <pc:chgData name="Miranda Renee Westfall" userId="S::mrwestfall@ucdavis.edu::b93b117d-d29b-4b18-a170-6904bb2a87ba" providerId="AD" clId="Web-{D80BEDE8-0A19-4216-CE61-CAF117E6E078}" dt="2023-11-13T20:27:13.726" v="16" actId="14100"/>
        <pc:sldMkLst>
          <pc:docMk/>
          <pc:sldMk cId="2044804042" sldId="514"/>
        </pc:sldMkLst>
        <pc:spChg chg="mod">
          <ac:chgData name="Miranda Renee Westfall" userId="S::mrwestfall@ucdavis.edu::b93b117d-d29b-4b18-a170-6904bb2a87ba" providerId="AD" clId="Web-{D80BEDE8-0A19-4216-CE61-CAF117E6E078}" dt="2023-11-13T20:26:55.912" v="12" actId="1076"/>
          <ac:spMkLst>
            <pc:docMk/>
            <pc:sldMk cId="2044804042" sldId="514"/>
            <ac:spMk id="7" creationId="{AC64CDD6-7711-C646-1E32-C73D3563AF03}"/>
          </ac:spMkLst>
        </pc:spChg>
        <pc:picChg chg="add mod">
          <ac:chgData name="Miranda Renee Westfall" userId="S::mrwestfall@ucdavis.edu::b93b117d-d29b-4b18-a170-6904bb2a87ba" providerId="AD" clId="Web-{D80BEDE8-0A19-4216-CE61-CAF117E6E078}" dt="2023-11-13T20:27:13.726" v="16" actId="14100"/>
          <ac:picMkLst>
            <pc:docMk/>
            <pc:sldMk cId="2044804042" sldId="514"/>
            <ac:picMk id="2" creationId="{E1F13635-14A5-EC93-06E6-8467E0B86FD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iranda Renee Westfall" userId="S::mrwestfall@ucdavis.edu::b93b117d-d29b-4b18-a170-6904bb2a87ba" providerId="AD" clId="Web-{D80BEDE8-0A19-4216-CE61-CAF117E6E078}" dt="2023-11-13T20:26:55.303" v="11"/>
              <pc2:cmMkLst xmlns:pc2="http://schemas.microsoft.com/office/powerpoint/2019/9/main/command">
                <pc:docMk/>
                <pc:sldMk cId="2044804042" sldId="514"/>
                <pc2:cmMk id="{47B9098C-FD1B-46ED-9323-811948101EA5}"/>
              </pc2:cmMkLst>
              <pc226:cmRplyChg chg="mod modRxn">
                <pc226:chgData name="Miranda Renee Westfall" userId="S::mrwestfall@ucdavis.edu::b93b117d-d29b-4b18-a170-6904bb2a87ba" providerId="AD" clId="Web-{D80BEDE8-0A19-4216-CE61-CAF117E6E078}" dt="2023-11-13T20:24:57.358" v="3"/>
                <pc2:cmRplyMkLst xmlns:pc2="http://schemas.microsoft.com/office/powerpoint/2019/9/main/command">
                  <pc:docMk/>
                  <pc:sldMk cId="2044804042" sldId="514"/>
                  <pc2:cmMk id="{47B9098C-FD1B-46ED-9323-811948101EA5}"/>
                  <pc2:cmRplyMk id="{156ADC59-5C43-4EE0-A693-C959EB1DC4F6}"/>
                </pc2:cmRplyMkLst>
              </pc226:cmRplyChg>
              <pc226:cmRplyChg chg="add">
                <pc226:chgData name="Miranda Renee Westfall" userId="S::mrwestfall@ucdavis.edu::b93b117d-d29b-4b18-a170-6904bb2a87ba" providerId="AD" clId="Web-{D80BEDE8-0A19-4216-CE61-CAF117E6E078}" dt="2023-11-13T20:24:43.748" v="2"/>
                <pc2:cmRplyMkLst xmlns:pc2="http://schemas.microsoft.com/office/powerpoint/2019/9/main/command">
                  <pc:docMk/>
                  <pc:sldMk cId="2044804042" sldId="514"/>
                  <pc2:cmMk id="{47B9098C-FD1B-46ED-9323-811948101EA5}"/>
                  <pc2:cmRplyMk id="{C6C80668-D9C4-4B4A-B276-C7BD357223BE}"/>
                </pc2:cmRplyMkLst>
              </pc226:cmRplyChg>
              <pc226:cmRplyChg chg="add">
                <pc226:chgData name="Miranda Renee Westfall" userId="S::mrwestfall@ucdavis.edu::b93b117d-d29b-4b18-a170-6904bb2a87ba" providerId="AD" clId="Web-{D80BEDE8-0A19-4216-CE61-CAF117E6E078}" dt="2023-11-13T20:26:55.303" v="11"/>
                <pc2:cmRplyMkLst xmlns:pc2="http://schemas.microsoft.com/office/powerpoint/2019/9/main/command">
                  <pc:docMk/>
                  <pc:sldMk cId="2044804042" sldId="514"/>
                  <pc2:cmMk id="{47B9098C-FD1B-46ED-9323-811948101EA5}"/>
                  <pc2:cmRplyMk id="{C02CAB8A-1273-4201-88E9-241866A82DD8}"/>
                </pc2:cmRplyMkLst>
              </pc226:cmRplyChg>
              <pc226:cmRplyChg chg="mod modRxn">
                <pc226:chgData name="Miranda Renee Westfall" userId="S::mrwestfall@ucdavis.edu::b93b117d-d29b-4b18-a170-6904bb2a87ba" providerId="AD" clId="Web-{D80BEDE8-0A19-4216-CE61-CAF117E6E078}" dt="2023-11-13T20:23:58.855" v="1"/>
                <pc2:cmRplyMkLst xmlns:pc2="http://schemas.microsoft.com/office/powerpoint/2019/9/main/command">
                  <pc:docMk/>
                  <pc:sldMk cId="2044804042" sldId="514"/>
                  <pc2:cmMk id="{47B9098C-FD1B-46ED-9323-811948101EA5}"/>
                  <pc2:cmRplyMk id="{70C4239D-622E-41BD-A08B-874277B203EA}"/>
                </pc2:cmRplyMkLst>
              </pc226:cmRplyChg>
            </pc226:cmChg>
          </p:ext>
        </pc:extLst>
      </pc:sldChg>
    </pc:docChg>
  </pc:docChgLst>
  <pc:docChgLst>
    <pc:chgData name="Summer Jean Cortez" userId="S::sjcortez@ucdavis.edu::15bee438-bc94-41aa-8f90-87ce5bfedc31" providerId="AD" clId="Web-{F8B8DB72-B4C1-645E-918F-FA382AED1924}"/>
    <pc:docChg chg="mod addSld delSld modSld sldOrd">
      <pc:chgData name="Summer Jean Cortez" userId="S::sjcortez@ucdavis.edu::15bee438-bc94-41aa-8f90-87ce5bfedc31" providerId="AD" clId="Web-{F8B8DB72-B4C1-645E-918F-FA382AED1924}" dt="2023-11-08T02:04:24.600" v="844" actId="20577"/>
      <pc:docMkLst>
        <pc:docMk/>
      </pc:docMkLst>
      <pc:sldChg chg="modSp modNotes">
        <pc:chgData name="Summer Jean Cortez" userId="S::sjcortez@ucdavis.edu::15bee438-bc94-41aa-8f90-87ce5bfedc31" providerId="AD" clId="Web-{F8B8DB72-B4C1-645E-918F-FA382AED1924}" dt="2023-11-08T01:22:28.998" v="473"/>
        <pc:sldMkLst>
          <pc:docMk/>
          <pc:sldMk cId="2076604429" sldId="451"/>
        </pc:sldMkLst>
        <pc:spChg chg="mod">
          <ac:chgData name="Summer Jean Cortez" userId="S::sjcortez@ucdavis.edu::15bee438-bc94-41aa-8f90-87ce5bfedc31" providerId="AD" clId="Web-{F8B8DB72-B4C1-645E-918F-FA382AED1924}" dt="2023-11-08T00:43:25.010" v="36" actId="20577"/>
          <ac:spMkLst>
            <pc:docMk/>
            <pc:sldMk cId="2076604429" sldId="451"/>
            <ac:spMk id="2" creationId="{00000000-0000-0000-0000-000000000000}"/>
          </ac:spMkLst>
        </pc:spChg>
        <pc:spChg chg="mod">
          <ac:chgData name="Summer Jean Cortez" userId="S::sjcortez@ucdavis.edu::15bee438-bc94-41aa-8f90-87ce5bfedc31" providerId="AD" clId="Web-{F8B8DB72-B4C1-645E-918F-FA382AED1924}" dt="2023-11-08T00:42:24.353" v="24" actId="1076"/>
          <ac:spMkLst>
            <pc:docMk/>
            <pc:sldMk cId="2076604429" sldId="451"/>
            <ac:spMk id="3" creationId="{00000000-0000-0000-0000-000000000000}"/>
          </ac:spMkLst>
        </pc:spChg>
      </pc:sldChg>
      <pc:sldChg chg="modCm modNotes">
        <pc:chgData name="Summer Jean Cortez" userId="S::sjcortez@ucdavis.edu::15bee438-bc94-41aa-8f90-87ce5bfedc31" providerId="AD" clId="Web-{F8B8DB72-B4C1-645E-918F-FA382AED1924}" dt="2023-11-08T01:49:57.300" v="726"/>
        <pc:sldMkLst>
          <pc:docMk/>
          <pc:sldMk cId="841077184" sldId="4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ummer Jean Cortez" userId="S::sjcortez@ucdavis.edu::15bee438-bc94-41aa-8f90-87ce5bfedc31" providerId="AD" clId="Web-{F8B8DB72-B4C1-645E-918F-FA382AED1924}" dt="2023-11-08T01:49:57.300" v="726"/>
              <pc2:cmMkLst xmlns:pc2="http://schemas.microsoft.com/office/powerpoint/2019/9/main/command">
                <pc:docMk/>
                <pc:sldMk cId="841077184" sldId="462"/>
                <pc2:cmMk id="{564AD294-A299-7941-BEFE-F05DB4868F05}"/>
              </pc2:cmMkLst>
            </pc226:cmChg>
          </p:ext>
        </pc:extLst>
      </pc:sldChg>
      <pc:sldChg chg="del">
        <pc:chgData name="Summer Jean Cortez" userId="S::sjcortez@ucdavis.edu::15bee438-bc94-41aa-8f90-87ce5bfedc31" providerId="AD" clId="Web-{F8B8DB72-B4C1-645E-918F-FA382AED1924}" dt="2023-11-08T00:41:34.070" v="13"/>
        <pc:sldMkLst>
          <pc:docMk/>
          <pc:sldMk cId="3200266056" sldId="464"/>
        </pc:sldMkLst>
      </pc:sldChg>
      <pc:sldChg chg="modSp">
        <pc:chgData name="Summer Jean Cortez" userId="S::sjcortez@ucdavis.edu::15bee438-bc94-41aa-8f90-87ce5bfedc31" providerId="AD" clId="Web-{F8B8DB72-B4C1-645E-918F-FA382AED1924}" dt="2023-11-08T01:58:50.999" v="758" actId="14100"/>
        <pc:sldMkLst>
          <pc:docMk/>
          <pc:sldMk cId="2967245110" sldId="494"/>
        </pc:sldMkLst>
        <pc:spChg chg="mod">
          <ac:chgData name="Summer Jean Cortez" userId="S::sjcortez@ucdavis.edu::15bee438-bc94-41aa-8f90-87ce5bfedc31" providerId="AD" clId="Web-{F8B8DB72-B4C1-645E-918F-FA382AED1924}" dt="2023-11-08T01:58:50.999" v="758" actId="14100"/>
          <ac:spMkLst>
            <pc:docMk/>
            <pc:sldMk cId="2967245110" sldId="494"/>
            <ac:spMk id="3" creationId="{00000000-0000-0000-0000-000000000000}"/>
          </ac:spMkLst>
        </pc:spChg>
      </pc:sldChg>
      <pc:sldChg chg="addSp delSp modSp">
        <pc:chgData name="Summer Jean Cortez" userId="S::sjcortez@ucdavis.edu::15bee438-bc94-41aa-8f90-87ce5bfedc31" providerId="AD" clId="Web-{F8B8DB72-B4C1-645E-918F-FA382AED1924}" dt="2023-11-08T01:54:36.196" v="756"/>
        <pc:sldMkLst>
          <pc:docMk/>
          <pc:sldMk cId="2264142992" sldId="499"/>
        </pc:sldMkLst>
        <pc:spChg chg="add del mod">
          <ac:chgData name="Summer Jean Cortez" userId="S::sjcortez@ucdavis.edu::15bee438-bc94-41aa-8f90-87ce5bfedc31" providerId="AD" clId="Web-{F8B8DB72-B4C1-645E-918F-FA382AED1924}" dt="2023-11-08T01:01:21.393" v="44"/>
          <ac:spMkLst>
            <pc:docMk/>
            <pc:sldMk cId="2264142992" sldId="499"/>
            <ac:spMk id="2" creationId="{83ACD962-109B-3E17-6C4A-64EB55B01CEA}"/>
          </ac:spMkLst>
        </pc:spChg>
        <pc:spChg chg="add del mod">
          <ac:chgData name="Summer Jean Cortez" userId="S::sjcortez@ucdavis.edu::15bee438-bc94-41aa-8f90-87ce5bfedc31" providerId="AD" clId="Web-{F8B8DB72-B4C1-645E-918F-FA382AED1924}" dt="2023-11-08T01:54:36.196" v="756"/>
          <ac:spMkLst>
            <pc:docMk/>
            <pc:sldMk cId="2264142992" sldId="499"/>
            <ac:spMk id="3" creationId="{6CE3437C-43F2-7C22-48FD-4DCAEAD6020D}"/>
          </ac:spMkLst>
        </pc:spChg>
      </pc:sldChg>
      <pc:sldChg chg="modSp add ord">
        <pc:chgData name="Summer Jean Cortez" userId="S::sjcortez@ucdavis.edu::15bee438-bc94-41aa-8f90-87ce5bfedc31" providerId="AD" clId="Web-{F8B8DB72-B4C1-645E-918F-FA382AED1924}" dt="2023-11-08T00:44:09.902" v="40" actId="1076"/>
        <pc:sldMkLst>
          <pc:docMk/>
          <pc:sldMk cId="4078929586" sldId="500"/>
        </pc:sldMkLst>
        <pc:spChg chg="mod">
          <ac:chgData name="Summer Jean Cortez" userId="S::sjcortez@ucdavis.edu::15bee438-bc94-41aa-8f90-87ce5bfedc31" providerId="AD" clId="Web-{F8B8DB72-B4C1-645E-918F-FA382AED1924}" dt="2023-11-08T00:44:09.902" v="40" actId="1076"/>
          <ac:spMkLst>
            <pc:docMk/>
            <pc:sldMk cId="4078929586" sldId="500"/>
            <ac:spMk id="2" creationId="{E5C02735-9408-483E-A9BD-135CA18365DA}"/>
          </ac:spMkLst>
        </pc:spChg>
      </pc:sldChg>
      <pc:sldChg chg="addSp delSp modSp add mod ord replId modClrScheme chgLayout modNotes">
        <pc:chgData name="Summer Jean Cortez" userId="S::sjcortez@ucdavis.edu::15bee438-bc94-41aa-8f90-87ce5bfedc31" providerId="AD" clId="Web-{F8B8DB72-B4C1-645E-918F-FA382AED1924}" dt="2023-11-08T01:46:34.014" v="714"/>
        <pc:sldMkLst>
          <pc:docMk/>
          <pc:sldMk cId="2645987127" sldId="501"/>
        </pc:sldMkLst>
        <pc:spChg chg="mod ord">
          <ac:chgData name="Summer Jean Cortez" userId="S::sjcortez@ucdavis.edu::15bee438-bc94-41aa-8f90-87ce5bfedc31" providerId="AD" clId="Web-{F8B8DB72-B4C1-645E-918F-FA382AED1924}" dt="2023-11-08T01:29:31.648" v="673" actId="20577"/>
          <ac:spMkLst>
            <pc:docMk/>
            <pc:sldMk cId="2645987127" sldId="501"/>
            <ac:spMk id="2" creationId="{94E1FDAC-0B86-6AC2-D8F3-CCEBA2BAE2B6}"/>
          </ac:spMkLst>
        </pc:spChg>
        <pc:spChg chg="add del mod ord">
          <ac:chgData name="Summer Jean Cortez" userId="S::sjcortez@ucdavis.edu::15bee438-bc94-41aa-8f90-87ce5bfedc31" providerId="AD" clId="Web-{F8B8DB72-B4C1-645E-918F-FA382AED1924}" dt="2023-11-08T01:10:47.499" v="230"/>
          <ac:spMkLst>
            <pc:docMk/>
            <pc:sldMk cId="2645987127" sldId="501"/>
            <ac:spMk id="3" creationId="{058EA476-7F5F-6318-22AB-1160741D789B}"/>
          </ac:spMkLst>
        </pc:spChg>
        <pc:spChg chg="add del mod ord">
          <ac:chgData name="Summer Jean Cortez" userId="S::sjcortez@ucdavis.edu::15bee438-bc94-41aa-8f90-87ce5bfedc31" providerId="AD" clId="Web-{F8B8DB72-B4C1-645E-918F-FA382AED1924}" dt="2023-11-08T01:07:50.792" v="199"/>
          <ac:spMkLst>
            <pc:docMk/>
            <pc:sldMk cId="2645987127" sldId="501"/>
            <ac:spMk id="4" creationId="{26B5D0D3-6377-33EA-3C14-C99F22B56188}"/>
          </ac:spMkLst>
        </pc:spChg>
        <pc:spChg chg="add del mod">
          <ac:chgData name="Summer Jean Cortez" userId="S::sjcortez@ucdavis.edu::15bee438-bc94-41aa-8f90-87ce5bfedc31" providerId="AD" clId="Web-{F8B8DB72-B4C1-645E-918F-FA382AED1924}" dt="2023-11-08T01:10:50.343" v="231"/>
          <ac:spMkLst>
            <pc:docMk/>
            <pc:sldMk cId="2645987127" sldId="501"/>
            <ac:spMk id="11" creationId="{9CB35D27-2A0B-62CA-59E9-1C3C16C9EC0D}"/>
          </ac:spMkLst>
        </pc:spChg>
        <pc:spChg chg="add mod">
          <ac:chgData name="Summer Jean Cortez" userId="S::sjcortez@ucdavis.edu::15bee438-bc94-41aa-8f90-87ce5bfedc31" providerId="AD" clId="Web-{F8B8DB72-B4C1-645E-918F-FA382AED1924}" dt="2023-11-08T01:31:35.916" v="694" actId="20577"/>
          <ac:spMkLst>
            <pc:docMk/>
            <pc:sldMk cId="2645987127" sldId="501"/>
            <ac:spMk id="17" creationId="{2A5117CB-9E9B-81FA-10E7-F37140A1F161}"/>
          </ac:spMkLst>
        </pc:spChg>
        <pc:spChg chg="add mod">
          <ac:chgData name="Summer Jean Cortez" userId="S::sjcortez@ucdavis.edu::15bee438-bc94-41aa-8f90-87ce5bfedc31" providerId="AD" clId="Web-{F8B8DB72-B4C1-645E-918F-FA382AED1924}" dt="2023-11-08T01:31:28.244" v="692" actId="20577"/>
          <ac:spMkLst>
            <pc:docMk/>
            <pc:sldMk cId="2645987127" sldId="501"/>
            <ac:spMk id="18" creationId="{24CD7945-5735-2E21-6DA5-40083366D03F}"/>
          </ac:spMkLst>
        </pc:spChg>
        <pc:spChg chg="add del mod">
          <ac:chgData name="Summer Jean Cortez" userId="S::sjcortez@ucdavis.edu::15bee438-bc94-41aa-8f90-87ce5bfedc31" providerId="AD" clId="Web-{F8B8DB72-B4C1-645E-918F-FA382AED1924}" dt="2023-11-08T01:31:52.417" v="695"/>
          <ac:spMkLst>
            <pc:docMk/>
            <pc:sldMk cId="2645987127" sldId="501"/>
            <ac:spMk id="20" creationId="{D8BA771E-341B-BFE7-9B8A-283BDC251715}"/>
          </ac:spMkLst>
        </pc:spChg>
        <pc:spChg chg="add del mod">
          <ac:chgData name="Summer Jean Cortez" userId="S::sjcortez@ucdavis.edu::15bee438-bc94-41aa-8f90-87ce5bfedc31" providerId="AD" clId="Web-{F8B8DB72-B4C1-645E-918F-FA382AED1924}" dt="2023-11-08T01:32:18.308" v="700"/>
          <ac:spMkLst>
            <pc:docMk/>
            <pc:sldMk cId="2645987127" sldId="501"/>
            <ac:spMk id="21" creationId="{C6DD3EEA-97D9-9A19-7747-08EE72ADD6D6}"/>
          </ac:spMkLst>
        </pc:spChg>
        <pc:spChg chg="add mod">
          <ac:chgData name="Summer Jean Cortez" userId="S::sjcortez@ucdavis.edu::15bee438-bc94-41aa-8f90-87ce5bfedc31" providerId="AD" clId="Web-{F8B8DB72-B4C1-645E-918F-FA382AED1924}" dt="2023-11-08T01:46:34.014" v="714"/>
          <ac:spMkLst>
            <pc:docMk/>
            <pc:sldMk cId="2645987127" sldId="501"/>
            <ac:spMk id="22" creationId="{6265D753-6A2A-1FA8-5263-ED1F8B0EC382}"/>
          </ac:spMkLst>
        </pc:spChg>
        <pc:picChg chg="add del mod ord">
          <ac:chgData name="Summer Jean Cortez" userId="S::sjcortez@ucdavis.edu::15bee438-bc94-41aa-8f90-87ce5bfedc31" providerId="AD" clId="Web-{F8B8DB72-B4C1-645E-918F-FA382AED1924}" dt="2023-11-08T01:08:42.152" v="202"/>
          <ac:picMkLst>
            <pc:docMk/>
            <pc:sldMk cId="2645987127" sldId="501"/>
            <ac:picMk id="5" creationId="{BC576449-CBAF-C5AB-B86A-9E6DEAA87793}"/>
          </ac:picMkLst>
        </pc:picChg>
        <pc:picChg chg="add del mod ord">
          <ac:chgData name="Summer Jean Cortez" userId="S::sjcortez@ucdavis.edu::15bee438-bc94-41aa-8f90-87ce5bfedc31" providerId="AD" clId="Web-{F8B8DB72-B4C1-645E-918F-FA382AED1924}" dt="2023-11-08T01:08:53.871" v="204"/>
          <ac:picMkLst>
            <pc:docMk/>
            <pc:sldMk cId="2645987127" sldId="501"/>
            <ac:picMk id="6" creationId="{46A3D50A-953E-1788-EB87-4E5C235AEDD9}"/>
          </ac:picMkLst>
        </pc:picChg>
        <pc:picChg chg="add del mod">
          <ac:chgData name="Summer Jean Cortez" userId="S::sjcortez@ucdavis.edu::15bee438-bc94-41aa-8f90-87ce5bfedc31" providerId="AD" clId="Web-{F8B8DB72-B4C1-645E-918F-FA382AED1924}" dt="2023-11-08T01:12:25.813" v="249"/>
          <ac:picMkLst>
            <pc:docMk/>
            <pc:sldMk cId="2645987127" sldId="501"/>
            <ac:picMk id="7" creationId="{819CAD56-060B-1F86-3F3A-E447565C63E2}"/>
          </ac:picMkLst>
        </pc:picChg>
        <pc:picChg chg="add del mod">
          <ac:chgData name="Summer Jean Cortez" userId="S::sjcortez@ucdavis.edu::15bee438-bc94-41aa-8f90-87ce5bfedc31" providerId="AD" clId="Web-{F8B8DB72-B4C1-645E-918F-FA382AED1924}" dt="2023-11-08T01:10:19.514" v="224"/>
          <ac:picMkLst>
            <pc:docMk/>
            <pc:sldMk cId="2645987127" sldId="501"/>
            <ac:picMk id="8" creationId="{655CE07C-F752-DE1D-A6DC-64BB875CFFD5}"/>
          </ac:picMkLst>
        </pc:picChg>
        <pc:picChg chg="add mod ord">
          <ac:chgData name="Summer Jean Cortez" userId="S::sjcortez@ucdavis.edu::15bee438-bc94-41aa-8f90-87ce5bfedc31" providerId="AD" clId="Web-{F8B8DB72-B4C1-645E-918F-FA382AED1924}" dt="2023-11-08T01:28:39.381" v="664" actId="1076"/>
          <ac:picMkLst>
            <pc:docMk/>
            <pc:sldMk cId="2645987127" sldId="501"/>
            <ac:picMk id="9" creationId="{DE685EC2-A580-952E-C946-8BAE23B9B1DA}"/>
          </ac:picMkLst>
        </pc:picChg>
        <pc:picChg chg="add mod modCrop">
          <ac:chgData name="Summer Jean Cortez" userId="S::sjcortez@ucdavis.edu::15bee438-bc94-41aa-8f90-87ce5bfedc31" providerId="AD" clId="Web-{F8B8DB72-B4C1-645E-918F-FA382AED1924}" dt="2023-11-08T01:28:50.772" v="667" actId="1076"/>
          <ac:picMkLst>
            <pc:docMk/>
            <pc:sldMk cId="2645987127" sldId="501"/>
            <ac:picMk id="12" creationId="{BC007BA8-0A38-352E-A936-04B6ECA5A140}"/>
          </ac:picMkLst>
        </pc:picChg>
        <pc:picChg chg="add del mod">
          <ac:chgData name="Summer Jean Cortez" userId="S::sjcortez@ucdavis.edu::15bee438-bc94-41aa-8f90-87ce5bfedc31" providerId="AD" clId="Web-{F8B8DB72-B4C1-645E-918F-FA382AED1924}" dt="2023-11-08T01:13:00.799" v="254"/>
          <ac:picMkLst>
            <pc:docMk/>
            <pc:sldMk cId="2645987127" sldId="501"/>
            <ac:picMk id="13" creationId="{4D08AC86-B9CB-54EB-4F16-00221A96C2BF}"/>
          </ac:picMkLst>
        </pc:picChg>
        <pc:picChg chg="add mod">
          <ac:chgData name="Summer Jean Cortez" userId="S::sjcortez@ucdavis.edu::15bee438-bc94-41aa-8f90-87ce5bfedc31" providerId="AD" clId="Web-{F8B8DB72-B4C1-645E-918F-FA382AED1924}" dt="2023-11-08T01:28:39.397" v="665" actId="1076"/>
          <ac:picMkLst>
            <pc:docMk/>
            <pc:sldMk cId="2645987127" sldId="501"/>
            <ac:picMk id="14" creationId="{09D12686-56D4-3F8B-7258-7A88F1C8BB4B}"/>
          </ac:picMkLst>
        </pc:picChg>
        <pc:picChg chg="add del mod">
          <ac:chgData name="Summer Jean Cortez" userId="S::sjcortez@ucdavis.edu::15bee438-bc94-41aa-8f90-87ce5bfedc31" providerId="AD" clId="Web-{F8B8DB72-B4C1-645E-918F-FA382AED1924}" dt="2023-11-08T01:14:43.332" v="263"/>
          <ac:picMkLst>
            <pc:docMk/>
            <pc:sldMk cId="2645987127" sldId="501"/>
            <ac:picMk id="15" creationId="{8995BC24-13E4-FD63-BC78-30ADC4E3ED01}"/>
          </ac:picMkLst>
        </pc:picChg>
        <pc:picChg chg="add mod">
          <ac:chgData name="Summer Jean Cortez" userId="S::sjcortez@ucdavis.edu::15bee438-bc94-41aa-8f90-87ce5bfedc31" providerId="AD" clId="Web-{F8B8DB72-B4C1-645E-918F-FA382AED1924}" dt="2023-11-08T01:28:50.788" v="668" actId="1076"/>
          <ac:picMkLst>
            <pc:docMk/>
            <pc:sldMk cId="2645987127" sldId="501"/>
            <ac:picMk id="16" creationId="{6EB4CA65-B15E-31D6-38A0-817DEC95333B}"/>
          </ac:picMkLst>
        </pc:picChg>
        <pc:picChg chg="add mod modCrop">
          <ac:chgData name="Summer Jean Cortez" userId="S::sjcortez@ucdavis.edu::15bee438-bc94-41aa-8f90-87ce5bfedc31" providerId="AD" clId="Web-{F8B8DB72-B4C1-645E-918F-FA382AED1924}" dt="2023-11-08T01:32:02.136" v="697" actId="1076"/>
          <ac:picMkLst>
            <pc:docMk/>
            <pc:sldMk cId="2645987127" sldId="501"/>
            <ac:picMk id="19" creationId="{71B7C34A-20BC-4468-7B18-3044DC1D728B}"/>
          </ac:picMkLst>
        </pc:picChg>
      </pc:sldChg>
      <pc:sldChg chg="addSp delSp modSp new ord addCm">
        <pc:chgData name="Summer Jean Cortez" userId="S::sjcortez@ucdavis.edu::15bee438-bc94-41aa-8f90-87ce5bfedc31" providerId="AD" clId="Web-{F8B8DB72-B4C1-645E-918F-FA382AED1924}" dt="2023-11-08T01:54:29.024" v="755"/>
        <pc:sldMkLst>
          <pc:docMk/>
          <pc:sldMk cId="862906024" sldId="502"/>
        </pc:sldMkLst>
        <pc:spChg chg="del">
          <ac:chgData name="Summer Jean Cortez" userId="S::sjcortez@ucdavis.edu::15bee438-bc94-41aa-8f90-87ce5bfedc31" providerId="AD" clId="Web-{F8B8DB72-B4C1-645E-918F-FA382AED1924}" dt="2023-11-08T01:43:23.760" v="706"/>
          <ac:spMkLst>
            <pc:docMk/>
            <pc:sldMk cId="862906024" sldId="502"/>
            <ac:spMk id="2" creationId="{E08FD0C4-A06B-C86D-F8D2-F04ED0B219EA}"/>
          </ac:spMkLst>
        </pc:spChg>
        <pc:spChg chg="del">
          <ac:chgData name="Summer Jean Cortez" userId="S::sjcortez@ucdavis.edu::15bee438-bc94-41aa-8f90-87ce5bfedc31" providerId="AD" clId="Web-{F8B8DB72-B4C1-645E-918F-FA382AED1924}" dt="2023-11-08T01:43:20.791" v="705"/>
          <ac:spMkLst>
            <pc:docMk/>
            <pc:sldMk cId="862906024" sldId="502"/>
            <ac:spMk id="3" creationId="{855C732D-9295-B048-C8DE-E6FA3914C624}"/>
          </ac:spMkLst>
        </pc:spChg>
        <pc:picChg chg="add mod">
          <ac:chgData name="Summer Jean Cortez" userId="S::sjcortez@ucdavis.edu::15bee438-bc94-41aa-8f90-87ce5bfedc31" providerId="AD" clId="Web-{F8B8DB72-B4C1-645E-918F-FA382AED1924}" dt="2023-11-08T01:48:25.563" v="725" actId="1076"/>
          <ac:picMkLst>
            <pc:docMk/>
            <pc:sldMk cId="862906024" sldId="502"/>
            <ac:picMk id="4" creationId="{F652A876-1860-9E78-EB33-AF877704D34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ummer Jean Cortez" userId="S::sjcortez@ucdavis.edu::15bee438-bc94-41aa-8f90-87ce5bfedc31" providerId="AD" clId="Web-{F8B8DB72-B4C1-645E-918F-FA382AED1924}" dt="2023-11-08T01:54:29.024" v="755"/>
              <pc2:cmMkLst xmlns:pc2="http://schemas.microsoft.com/office/powerpoint/2019/9/main/command">
                <pc:docMk/>
                <pc:sldMk cId="862906024" sldId="502"/>
                <pc2:cmMk id="{DE6C4652-AB48-4E5D-800A-7C426137063C}"/>
              </pc2:cmMkLst>
            </pc226:cmChg>
          </p:ext>
        </pc:extLst>
      </pc:sldChg>
      <pc:sldChg chg="addSp delSp modSp add ord replId">
        <pc:chgData name="Summer Jean Cortez" userId="S::sjcortez@ucdavis.edu::15bee438-bc94-41aa-8f90-87ce5bfedc31" providerId="AD" clId="Web-{F8B8DB72-B4C1-645E-918F-FA382AED1924}" dt="2023-11-08T02:04:24.600" v="844" actId="20577"/>
        <pc:sldMkLst>
          <pc:docMk/>
          <pc:sldMk cId="867386009" sldId="503"/>
        </pc:sldMkLst>
        <pc:spChg chg="mod">
          <ac:chgData name="Summer Jean Cortez" userId="S::sjcortez@ucdavis.edu::15bee438-bc94-41aa-8f90-87ce5bfedc31" providerId="AD" clId="Web-{F8B8DB72-B4C1-645E-918F-FA382AED1924}" dt="2023-11-08T01:50:27.003" v="734" actId="20577"/>
          <ac:spMkLst>
            <pc:docMk/>
            <pc:sldMk cId="867386009" sldId="503"/>
            <ac:spMk id="2" creationId="{00000000-0000-0000-0000-000000000000}"/>
          </ac:spMkLst>
        </pc:spChg>
        <pc:spChg chg="mod">
          <ac:chgData name="Summer Jean Cortez" userId="S::sjcortez@ucdavis.edu::15bee438-bc94-41aa-8f90-87ce5bfedc31" providerId="AD" clId="Web-{F8B8DB72-B4C1-645E-918F-FA382AED1924}" dt="2023-11-08T02:00:12.922" v="759" actId="14100"/>
          <ac:spMkLst>
            <pc:docMk/>
            <pc:sldMk cId="867386009" sldId="503"/>
            <ac:spMk id="3" creationId="{001FD1AF-53DD-AC07-EC94-FACC9C2BC64C}"/>
          </ac:spMkLst>
        </pc:spChg>
        <pc:spChg chg="add mod">
          <ac:chgData name="Summer Jean Cortez" userId="S::sjcortez@ucdavis.edu::15bee438-bc94-41aa-8f90-87ce5bfedc31" providerId="AD" clId="Web-{F8B8DB72-B4C1-645E-918F-FA382AED1924}" dt="2023-11-08T02:04:24.600" v="844" actId="20577"/>
          <ac:spMkLst>
            <pc:docMk/>
            <pc:sldMk cId="867386009" sldId="503"/>
            <ac:spMk id="4" creationId="{260B4B3B-B35B-F22F-091C-4CF7E220754B}"/>
          </ac:spMkLst>
        </pc:spChg>
        <pc:spChg chg="add del">
          <ac:chgData name="Summer Jean Cortez" userId="S::sjcortez@ucdavis.edu::15bee438-bc94-41aa-8f90-87ce5bfedc31" providerId="AD" clId="Web-{F8B8DB72-B4C1-645E-918F-FA382AED1924}" dt="2023-11-08T02:02:11.440" v="824"/>
          <ac:spMkLst>
            <pc:docMk/>
            <pc:sldMk cId="867386009" sldId="503"/>
            <ac:spMk id="5" creationId="{9A457533-9E7C-ECC3-EF15-8B6D7C1BA681}"/>
          </ac:spMkLst>
        </pc:spChg>
        <pc:spChg chg="add del">
          <ac:chgData name="Summer Jean Cortez" userId="S::sjcortez@ucdavis.edu::15bee438-bc94-41aa-8f90-87ce5bfedc31" providerId="AD" clId="Web-{F8B8DB72-B4C1-645E-918F-FA382AED1924}" dt="2023-11-08T02:02:43.332" v="828"/>
          <ac:spMkLst>
            <pc:docMk/>
            <pc:sldMk cId="867386009" sldId="503"/>
            <ac:spMk id="6" creationId="{0656F4F9-1A0B-27D7-F54A-03355EBEC0CC}"/>
          </ac:spMkLst>
        </pc:spChg>
        <pc:spChg chg="add mod ord">
          <ac:chgData name="Summer Jean Cortez" userId="S::sjcortez@ucdavis.edu::15bee438-bc94-41aa-8f90-87ce5bfedc31" providerId="AD" clId="Web-{F8B8DB72-B4C1-645E-918F-FA382AED1924}" dt="2023-11-08T02:03:20.786" v="835" actId="1076"/>
          <ac:spMkLst>
            <pc:docMk/>
            <pc:sldMk cId="867386009" sldId="503"/>
            <ac:spMk id="7" creationId="{74D43797-D847-B7CA-8DF5-5462BDE175CC}"/>
          </ac:spMkLst>
        </pc:spChg>
        <pc:spChg chg="add mod">
          <ac:chgData name="Summer Jean Cortez" userId="S::sjcortez@ucdavis.edu::15bee438-bc94-41aa-8f90-87ce5bfedc31" providerId="AD" clId="Web-{F8B8DB72-B4C1-645E-918F-FA382AED1924}" dt="2023-11-08T02:03:45.146" v="840"/>
          <ac:spMkLst>
            <pc:docMk/>
            <pc:sldMk cId="867386009" sldId="503"/>
            <ac:spMk id="8" creationId="{465F9763-5E5B-F029-36E1-9B7E7BFC5EDD}"/>
          </ac:spMkLst>
        </pc:spChg>
      </pc:sldChg>
    </pc:docChg>
  </pc:docChgLst>
  <pc:docChgLst>
    <pc:chgData name="Amanda M Linares" userId="S::amlinares@ucdavis.edu::baadcad8-1e51-4f82-ab68-4f4320b9f765" providerId="AD" clId="Web-{4E65CE3B-381A-948C-0556-38B92E6A4541}"/>
    <pc:docChg chg="addSld delSld modSld sldOrd">
      <pc:chgData name="Amanda M Linares" userId="S::amlinares@ucdavis.edu::baadcad8-1e51-4f82-ab68-4f4320b9f765" providerId="AD" clId="Web-{4E65CE3B-381A-948C-0556-38B92E6A4541}" dt="2023-10-31T16:28:20.800" v="118" actId="20577"/>
      <pc:docMkLst>
        <pc:docMk/>
      </pc:docMkLst>
      <pc:sldChg chg="modSp">
        <pc:chgData name="Amanda M Linares" userId="S::amlinares@ucdavis.edu::baadcad8-1e51-4f82-ab68-4f4320b9f765" providerId="AD" clId="Web-{4E65CE3B-381A-948C-0556-38B92E6A4541}" dt="2023-10-31T16:27:21.955" v="104" actId="20577"/>
        <pc:sldMkLst>
          <pc:docMk/>
          <pc:sldMk cId="3269123559" sldId="353"/>
        </pc:sldMkLst>
        <pc:spChg chg="mod">
          <ac:chgData name="Amanda M Linares" userId="S::amlinares@ucdavis.edu::baadcad8-1e51-4f82-ab68-4f4320b9f765" providerId="AD" clId="Web-{4E65CE3B-381A-948C-0556-38B92E6A4541}" dt="2023-10-31T16:27:21.955" v="104" actId="20577"/>
          <ac:spMkLst>
            <pc:docMk/>
            <pc:sldMk cId="3269123559" sldId="353"/>
            <ac:spMk id="3" creationId="{00000000-0000-0000-0000-000000000000}"/>
          </ac:spMkLst>
        </pc:spChg>
      </pc:sldChg>
      <pc:sldChg chg="del">
        <pc:chgData name="Amanda M Linares" userId="S::amlinares@ucdavis.edu::baadcad8-1e51-4f82-ab68-4f4320b9f765" providerId="AD" clId="Web-{4E65CE3B-381A-948C-0556-38B92E6A4541}" dt="2023-10-31T16:24:06.966" v="65"/>
        <pc:sldMkLst>
          <pc:docMk/>
          <pc:sldMk cId="154069578" sldId="395"/>
        </pc:sldMkLst>
      </pc:sldChg>
      <pc:sldChg chg="modSp">
        <pc:chgData name="Amanda M Linares" userId="S::amlinares@ucdavis.edu::baadcad8-1e51-4f82-ab68-4f4320b9f765" providerId="AD" clId="Web-{4E65CE3B-381A-948C-0556-38B92E6A4541}" dt="2023-10-31T15:58:22.807" v="10" actId="20577"/>
        <pc:sldMkLst>
          <pc:docMk/>
          <pc:sldMk cId="2173693273" sldId="440"/>
        </pc:sldMkLst>
        <pc:spChg chg="mod">
          <ac:chgData name="Amanda M Linares" userId="S::amlinares@ucdavis.edu::baadcad8-1e51-4f82-ab68-4f4320b9f765" providerId="AD" clId="Web-{4E65CE3B-381A-948C-0556-38B92E6A4541}" dt="2023-10-31T15:58:22.807" v="10" actId="20577"/>
          <ac:spMkLst>
            <pc:docMk/>
            <pc:sldMk cId="2173693273" sldId="440"/>
            <ac:spMk id="3" creationId="{00000000-0000-0000-0000-000000000000}"/>
          </ac:spMkLst>
        </pc:spChg>
      </pc:sldChg>
      <pc:sldChg chg="modSp">
        <pc:chgData name="Amanda M Linares" userId="S::amlinares@ucdavis.edu::baadcad8-1e51-4f82-ab68-4f4320b9f765" providerId="AD" clId="Web-{4E65CE3B-381A-948C-0556-38B92E6A4541}" dt="2023-10-31T16:26:39.922" v="93" actId="20577"/>
        <pc:sldMkLst>
          <pc:docMk/>
          <pc:sldMk cId="3709711147" sldId="442"/>
        </pc:sldMkLst>
        <pc:spChg chg="mod">
          <ac:chgData name="Amanda M Linares" userId="S::amlinares@ucdavis.edu::baadcad8-1e51-4f82-ab68-4f4320b9f765" providerId="AD" clId="Web-{4E65CE3B-381A-948C-0556-38B92E6A4541}" dt="2023-10-31T16:26:39.922" v="93" actId="20577"/>
          <ac:spMkLst>
            <pc:docMk/>
            <pc:sldMk cId="3709711147" sldId="442"/>
            <ac:spMk id="3" creationId="{00000000-0000-0000-0000-000000000000}"/>
          </ac:spMkLst>
        </pc:spChg>
        <pc:picChg chg="mod">
          <ac:chgData name="Amanda M Linares" userId="S::amlinares@ucdavis.edu::baadcad8-1e51-4f82-ab68-4f4320b9f765" providerId="AD" clId="Web-{4E65CE3B-381A-948C-0556-38B92E6A4541}" dt="2023-10-31T16:26:08.687" v="80" actId="1076"/>
          <ac:picMkLst>
            <pc:docMk/>
            <pc:sldMk cId="3709711147" sldId="442"/>
            <ac:picMk id="4" creationId="{00000000-0000-0000-0000-000000000000}"/>
          </ac:picMkLst>
        </pc:picChg>
      </pc:sldChg>
      <pc:sldChg chg="del">
        <pc:chgData name="Amanda M Linares" userId="S::amlinares@ucdavis.edu::baadcad8-1e51-4f82-ab68-4f4320b9f765" providerId="AD" clId="Web-{4E65CE3B-381A-948C-0556-38B92E6A4541}" dt="2023-10-31T16:02:19.296" v="40"/>
        <pc:sldMkLst>
          <pc:docMk/>
          <pc:sldMk cId="3162177282" sldId="443"/>
        </pc:sldMkLst>
      </pc:sldChg>
      <pc:sldChg chg="modSp">
        <pc:chgData name="Amanda M Linares" userId="S::amlinares@ucdavis.edu::baadcad8-1e51-4f82-ab68-4f4320b9f765" providerId="AD" clId="Web-{4E65CE3B-381A-948C-0556-38B92E6A4541}" dt="2023-10-31T15:59:20.933" v="13" actId="20577"/>
        <pc:sldMkLst>
          <pc:docMk/>
          <pc:sldMk cId="2957419915" sldId="444"/>
        </pc:sldMkLst>
        <pc:spChg chg="mod">
          <ac:chgData name="Amanda M Linares" userId="S::amlinares@ucdavis.edu::baadcad8-1e51-4f82-ab68-4f4320b9f765" providerId="AD" clId="Web-{4E65CE3B-381A-948C-0556-38B92E6A4541}" dt="2023-10-31T15:59:20.933" v="13" actId="20577"/>
          <ac:spMkLst>
            <pc:docMk/>
            <pc:sldMk cId="2957419915" sldId="444"/>
            <ac:spMk id="3" creationId="{00000000-0000-0000-0000-000000000000}"/>
          </ac:spMkLst>
        </pc:spChg>
      </pc:sldChg>
      <pc:sldChg chg="modSp">
        <pc:chgData name="Amanda M Linares" userId="S::amlinares@ucdavis.edu::baadcad8-1e51-4f82-ab68-4f4320b9f765" providerId="AD" clId="Web-{4E65CE3B-381A-948C-0556-38B92E6A4541}" dt="2023-10-31T16:28:20.800" v="118" actId="20577"/>
        <pc:sldMkLst>
          <pc:docMk/>
          <pc:sldMk cId="3049596098" sldId="450"/>
        </pc:sldMkLst>
        <pc:spChg chg="mod">
          <ac:chgData name="Amanda M Linares" userId="S::amlinares@ucdavis.edu::baadcad8-1e51-4f82-ab68-4f4320b9f765" providerId="AD" clId="Web-{4E65CE3B-381A-948C-0556-38B92E6A4541}" dt="2023-10-31T16:28:20.800" v="118" actId="20577"/>
          <ac:spMkLst>
            <pc:docMk/>
            <pc:sldMk cId="3049596098" sldId="450"/>
            <ac:spMk id="3" creationId="{00000000-0000-0000-0000-000000000000}"/>
          </ac:spMkLst>
        </pc:spChg>
      </pc:sldChg>
      <pc:sldChg chg="del">
        <pc:chgData name="Amanda M Linares" userId="S::amlinares@ucdavis.edu::baadcad8-1e51-4f82-ab68-4f4320b9f765" providerId="AD" clId="Web-{4E65CE3B-381A-948C-0556-38B92E6A4541}" dt="2023-10-31T15:56:48.695" v="0"/>
        <pc:sldMkLst>
          <pc:docMk/>
          <pc:sldMk cId="1823734328" sldId="452"/>
        </pc:sldMkLst>
      </pc:sldChg>
      <pc:sldChg chg="modSp add ord replId">
        <pc:chgData name="Amanda M Linares" userId="S::amlinares@ucdavis.edu::baadcad8-1e51-4f82-ab68-4f4320b9f765" providerId="AD" clId="Web-{4E65CE3B-381A-948C-0556-38B92E6A4541}" dt="2023-10-31T16:01:56.858" v="39" actId="14100"/>
        <pc:sldMkLst>
          <pc:docMk/>
          <pc:sldMk cId="1607679319" sldId="458"/>
        </pc:sldMkLst>
        <pc:spChg chg="mod">
          <ac:chgData name="Amanda M Linares" userId="S::amlinares@ucdavis.edu::baadcad8-1e51-4f82-ab68-4f4320b9f765" providerId="AD" clId="Web-{4E65CE3B-381A-948C-0556-38B92E6A4541}" dt="2023-10-31T16:00:38.294" v="19"/>
          <ac:spMkLst>
            <pc:docMk/>
            <pc:sldMk cId="1607679319" sldId="458"/>
            <ac:spMk id="2" creationId="{00000000-0000-0000-0000-000000000000}"/>
          </ac:spMkLst>
        </pc:spChg>
        <pc:spChg chg="mod">
          <ac:chgData name="Amanda M Linares" userId="S::amlinares@ucdavis.edu::baadcad8-1e51-4f82-ab68-4f4320b9f765" providerId="AD" clId="Web-{4E65CE3B-381A-948C-0556-38B92E6A4541}" dt="2023-10-31T16:01:56.858" v="39" actId="14100"/>
          <ac:spMkLst>
            <pc:docMk/>
            <pc:sldMk cId="1607679319" sldId="458"/>
            <ac:spMk id="3" creationId="{001FD1AF-53DD-AC07-EC94-FACC9C2BC64C}"/>
          </ac:spMkLst>
        </pc:spChg>
      </pc:sldChg>
      <pc:sldChg chg="modSp add ord replId">
        <pc:chgData name="Amanda M Linares" userId="S::amlinares@ucdavis.edu::baadcad8-1e51-4f82-ab68-4f4320b9f765" providerId="AD" clId="Web-{4E65CE3B-381A-948C-0556-38B92E6A4541}" dt="2023-10-31T16:03:18.469" v="64" actId="20577"/>
        <pc:sldMkLst>
          <pc:docMk/>
          <pc:sldMk cId="4036565620" sldId="459"/>
        </pc:sldMkLst>
        <pc:spChg chg="mod">
          <ac:chgData name="Amanda M Linares" userId="S::amlinares@ucdavis.edu::baadcad8-1e51-4f82-ab68-4f4320b9f765" providerId="AD" clId="Web-{4E65CE3B-381A-948C-0556-38B92E6A4541}" dt="2023-10-31T16:02:59.359" v="60" actId="20577"/>
          <ac:spMkLst>
            <pc:docMk/>
            <pc:sldMk cId="4036565620" sldId="459"/>
            <ac:spMk id="2" creationId="{00000000-0000-0000-0000-000000000000}"/>
          </ac:spMkLst>
        </pc:spChg>
        <pc:spChg chg="mod">
          <ac:chgData name="Amanda M Linares" userId="S::amlinares@ucdavis.edu::baadcad8-1e51-4f82-ab68-4f4320b9f765" providerId="AD" clId="Web-{4E65CE3B-381A-948C-0556-38B92E6A4541}" dt="2023-10-31T16:03:18.469" v="64" actId="20577"/>
          <ac:spMkLst>
            <pc:docMk/>
            <pc:sldMk cId="4036565620" sldId="459"/>
            <ac:spMk id="3" creationId="{001FD1AF-53DD-AC07-EC94-FACC9C2BC64C}"/>
          </ac:spMkLst>
        </pc:spChg>
      </pc:sldChg>
    </pc:docChg>
  </pc:docChgLst>
  <pc:docChgLst>
    <pc:chgData clId="Web-{9CAC5663-5A42-48FF-82A1-535A9A39D44D}"/>
    <pc:docChg chg="">
      <pc:chgData name="" userId="" providerId="" clId="Web-{9CAC5663-5A42-48FF-82A1-535A9A39D44D}" dt="2023-11-09T20:07:00.987" v="0"/>
      <pc:docMkLst>
        <pc:docMk/>
      </pc:docMkLst>
      <pc:sldChg chg="modCm">
        <pc:chgData name="" userId="" providerId="" clId="Web-{9CAC5663-5A42-48FF-82A1-535A9A39D44D}" dt="2023-11-09T20:07:00.987" v="0"/>
        <pc:sldMkLst>
          <pc:docMk/>
          <pc:sldMk cId="862906024" sldId="5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" userId="" providerId="" clId="Web-{9CAC5663-5A42-48FF-82A1-535A9A39D44D}" dt="2023-11-09T20:07:00.987" v="0"/>
              <pc2:cmMkLst xmlns:pc2="http://schemas.microsoft.com/office/powerpoint/2019/9/main/command">
                <pc:docMk/>
                <pc:sldMk cId="862906024" sldId="502"/>
                <pc2:cmMk id="{DE6C4652-AB48-4E5D-800A-7C426137063C}"/>
              </pc2:cmMkLst>
              <pc226:cmRplyChg chg="add">
                <pc226:chgData name="" userId="" providerId="" clId="Web-{9CAC5663-5A42-48FF-82A1-535A9A39D44D}" dt="2023-11-09T20:07:00.987" v="0"/>
                <pc2:cmRplyMkLst xmlns:pc2="http://schemas.microsoft.com/office/powerpoint/2019/9/main/command">
                  <pc:docMk/>
                  <pc:sldMk cId="862906024" sldId="502"/>
                  <pc2:cmMk id="{DE6C4652-AB48-4E5D-800A-7C426137063C}"/>
                  <pc2:cmRplyMk id="{28DE1279-4A89-4792-B144-2C9F7ED5B4D5}"/>
                </pc2:cmRplyMkLst>
              </pc226:cmRplyChg>
            </pc226:cmChg>
          </p:ext>
        </pc:extLst>
      </pc:sldChg>
    </pc:docChg>
  </pc:docChgLst>
  <pc:docChgLst>
    <pc:chgData name="Miranda Renee Westfall" userId="S::mrwestfall@ucdavis.edu::b93b117d-d29b-4b18-a170-6904bb2a87ba" providerId="AD" clId="Web-{852584DE-5ABF-0EFF-E30D-970858FD5132}"/>
    <pc:docChg chg="addSld modSld">
      <pc:chgData name="Miranda Renee Westfall" userId="S::mrwestfall@ucdavis.edu::b93b117d-d29b-4b18-a170-6904bb2a87ba" providerId="AD" clId="Web-{852584DE-5ABF-0EFF-E30D-970858FD5132}" dt="2023-11-13T18:32:32.442" v="398"/>
      <pc:docMkLst>
        <pc:docMk/>
      </pc:docMkLst>
      <pc:sldChg chg="mod modShow">
        <pc:chgData name="Miranda Renee Westfall" userId="S::mrwestfall@ucdavis.edu::b93b117d-d29b-4b18-a170-6904bb2a87ba" providerId="AD" clId="Web-{852584DE-5ABF-0EFF-E30D-970858FD5132}" dt="2023-11-13T17:35:33.347" v="12"/>
        <pc:sldMkLst>
          <pc:docMk/>
          <pc:sldMk cId="862906024" sldId="502"/>
        </pc:sldMkLst>
      </pc:sldChg>
      <pc:sldChg chg="modSp">
        <pc:chgData name="Miranda Renee Westfall" userId="S::mrwestfall@ucdavis.edu::b93b117d-d29b-4b18-a170-6904bb2a87ba" providerId="AD" clId="Web-{852584DE-5ABF-0EFF-E30D-970858FD5132}" dt="2023-11-13T17:29:15.212" v="11" actId="20577"/>
        <pc:sldMkLst>
          <pc:docMk/>
          <pc:sldMk cId="1953074882" sldId="513"/>
        </pc:sldMkLst>
        <pc:spChg chg="mod">
          <ac:chgData name="Miranda Renee Westfall" userId="S::mrwestfall@ucdavis.edu::b93b117d-d29b-4b18-a170-6904bb2a87ba" providerId="AD" clId="Web-{852584DE-5ABF-0EFF-E30D-970858FD5132}" dt="2023-11-13T17:29:15.212" v="11" actId="20577"/>
          <ac:spMkLst>
            <pc:docMk/>
            <pc:sldMk cId="1953074882" sldId="513"/>
            <ac:spMk id="2" creationId="{D42ACE20-B76D-9D01-82AC-00EC1C4E5342}"/>
          </ac:spMkLst>
        </pc:spChg>
      </pc:sldChg>
      <pc:sldChg chg="addSp delSp modSp new modNotes">
        <pc:chgData name="Miranda Renee Westfall" userId="S::mrwestfall@ucdavis.edu::b93b117d-d29b-4b18-a170-6904bb2a87ba" providerId="AD" clId="Web-{852584DE-5ABF-0EFF-E30D-970858FD5132}" dt="2023-11-13T18:32:32.442" v="398"/>
        <pc:sldMkLst>
          <pc:docMk/>
          <pc:sldMk cId="2044804042" sldId="514"/>
        </pc:sldMkLst>
        <pc:spChg chg="mod">
          <ac:chgData name="Miranda Renee Westfall" userId="S::mrwestfall@ucdavis.edu::b93b117d-d29b-4b18-a170-6904bb2a87ba" providerId="AD" clId="Web-{852584DE-5ABF-0EFF-E30D-970858FD5132}" dt="2023-11-13T18:00:10.118" v="27" actId="20577"/>
          <ac:spMkLst>
            <pc:docMk/>
            <pc:sldMk cId="2044804042" sldId="514"/>
            <ac:spMk id="2" creationId="{9F32FA90-0F42-2AFD-D5BA-D6A55488179A}"/>
          </ac:spMkLst>
        </pc:spChg>
        <pc:spChg chg="del">
          <ac:chgData name="Miranda Renee Westfall" userId="S::mrwestfall@ucdavis.edu::b93b117d-d29b-4b18-a170-6904bb2a87ba" providerId="AD" clId="Web-{852584DE-5ABF-0EFF-E30D-970858FD5132}" dt="2023-11-13T18:30:48.341" v="394"/>
          <ac:spMkLst>
            <pc:docMk/>
            <pc:sldMk cId="2044804042" sldId="514"/>
            <ac:spMk id="3" creationId="{93E00447-82E3-127B-C3FC-3B410C7582D4}"/>
          </ac:spMkLst>
        </pc:spChg>
        <pc:picChg chg="add del mod">
          <ac:chgData name="Miranda Renee Westfall" userId="S::mrwestfall@ucdavis.edu::b93b117d-d29b-4b18-a170-6904bb2a87ba" providerId="AD" clId="Web-{852584DE-5ABF-0EFF-E30D-970858FD5132}" dt="2023-11-13T18:32:32.442" v="398"/>
          <ac:picMkLst>
            <pc:docMk/>
            <pc:sldMk cId="2044804042" sldId="514"/>
            <ac:picMk id="4" creationId="{925940C6-85D6-C9A4-605A-61B4147D28C0}"/>
          </ac:picMkLst>
        </pc:picChg>
      </pc:sldChg>
    </pc:docChg>
  </pc:docChgLst>
  <pc:docChgLst>
    <pc:chgData name="Summer Jean Cortez" userId="S::sjcortez@ucdavis.edu::15bee438-bc94-41aa-8f90-87ce5bfedc31" providerId="AD" clId="Web-{3213D076-7EBA-98E8-2F2F-119EC35516B6}"/>
    <pc:docChg chg="delSld modSld">
      <pc:chgData name="Summer Jean Cortez" userId="S::sjcortez@ucdavis.edu::15bee438-bc94-41aa-8f90-87ce5bfedc31" providerId="AD" clId="Web-{3213D076-7EBA-98E8-2F2F-119EC35516B6}" dt="2023-11-15T01:00:51.028" v="72" actId="20577"/>
      <pc:docMkLst>
        <pc:docMk/>
      </pc:docMkLst>
      <pc:sldChg chg="del">
        <pc:chgData name="Summer Jean Cortez" userId="S::sjcortez@ucdavis.edu::15bee438-bc94-41aa-8f90-87ce5bfedc31" providerId="AD" clId="Web-{3213D076-7EBA-98E8-2F2F-119EC35516B6}" dt="2023-11-15T01:00:19.340" v="40"/>
        <pc:sldMkLst>
          <pc:docMk/>
          <pc:sldMk cId="1925181919" sldId="506"/>
        </pc:sldMkLst>
      </pc:sldChg>
      <pc:sldChg chg="del">
        <pc:chgData name="Summer Jean Cortez" userId="S::sjcortez@ucdavis.edu::15bee438-bc94-41aa-8f90-87ce5bfedc31" providerId="AD" clId="Web-{3213D076-7EBA-98E8-2F2F-119EC35516B6}" dt="2023-11-15T01:00:23.543" v="41"/>
        <pc:sldMkLst>
          <pc:docMk/>
          <pc:sldMk cId="4002165462" sldId="508"/>
        </pc:sldMkLst>
      </pc:sldChg>
      <pc:sldChg chg="modSp">
        <pc:chgData name="Summer Jean Cortez" userId="S::sjcortez@ucdavis.edu::15bee438-bc94-41aa-8f90-87ce5bfedc31" providerId="AD" clId="Web-{3213D076-7EBA-98E8-2F2F-119EC35516B6}" dt="2023-11-15T01:00:51.028" v="72" actId="20577"/>
        <pc:sldMkLst>
          <pc:docMk/>
          <pc:sldMk cId="2785503131" sldId="509"/>
        </pc:sldMkLst>
        <pc:spChg chg="mod">
          <ac:chgData name="Summer Jean Cortez" userId="S::sjcortez@ucdavis.edu::15bee438-bc94-41aa-8f90-87ce5bfedc31" providerId="AD" clId="Web-{3213D076-7EBA-98E8-2F2F-119EC35516B6}" dt="2023-11-15T01:00:51.028" v="72" actId="20577"/>
          <ac:spMkLst>
            <pc:docMk/>
            <pc:sldMk cId="2785503131" sldId="509"/>
            <ac:spMk id="2" creationId="{87ED8E05-509A-F9D3-5235-B3F0DC017B0F}"/>
          </ac:spMkLst>
        </pc:spChg>
      </pc:sldChg>
      <pc:sldChg chg="addSp delSp modSp">
        <pc:chgData name="Summer Jean Cortez" userId="S::sjcortez@ucdavis.edu::15bee438-bc94-41aa-8f90-87ce5bfedc31" providerId="AD" clId="Web-{3213D076-7EBA-98E8-2F2F-119EC35516B6}" dt="2023-11-15T00:58:21.791" v="39" actId="14100"/>
        <pc:sldMkLst>
          <pc:docMk/>
          <pc:sldMk cId="217710428" sldId="512"/>
        </pc:sldMkLst>
        <pc:spChg chg="mod">
          <ac:chgData name="Summer Jean Cortez" userId="S::sjcortez@ucdavis.edu::15bee438-bc94-41aa-8f90-87ce5bfedc31" providerId="AD" clId="Web-{3213D076-7EBA-98E8-2F2F-119EC35516B6}" dt="2023-11-15T00:56:29.914" v="12" actId="20577"/>
          <ac:spMkLst>
            <pc:docMk/>
            <pc:sldMk cId="217710428" sldId="512"/>
            <ac:spMk id="2" creationId="{58450679-5BD2-6775-6F62-9412AD684237}"/>
          </ac:spMkLst>
        </pc:spChg>
        <pc:spChg chg="mod">
          <ac:chgData name="Summer Jean Cortez" userId="S::sjcortez@ucdavis.edu::15bee438-bc94-41aa-8f90-87ce5bfedc31" providerId="AD" clId="Web-{3213D076-7EBA-98E8-2F2F-119EC35516B6}" dt="2023-11-15T00:58:21.791" v="39" actId="14100"/>
          <ac:spMkLst>
            <pc:docMk/>
            <pc:sldMk cId="217710428" sldId="512"/>
            <ac:spMk id="3" creationId="{31FE23FA-C687-D639-81E2-FF4F532715CD}"/>
          </ac:spMkLst>
        </pc:spChg>
        <pc:spChg chg="add del">
          <ac:chgData name="Summer Jean Cortez" userId="S::sjcortez@ucdavis.edu::15bee438-bc94-41aa-8f90-87ce5bfedc31" providerId="AD" clId="Web-{3213D076-7EBA-98E8-2F2F-119EC35516B6}" dt="2023-11-15T00:56:19.351" v="11"/>
          <ac:spMkLst>
            <pc:docMk/>
            <pc:sldMk cId="217710428" sldId="512"/>
            <ac:spMk id="5" creationId="{9B30CD1B-A560-152F-617F-D01024F26013}"/>
          </ac:spMkLst>
        </pc:spChg>
      </pc:sldChg>
    </pc:docChg>
  </pc:docChgLst>
  <pc:docChgLst>
    <pc:chgData name="Amanda M Linares" userId="S::amlinares@ucdavis.edu::baadcad8-1e51-4f82-ab68-4f4320b9f765" providerId="AD" clId="Web-{0D6A41EF-6A13-E15B-AB9A-0FE31AC084CE}"/>
    <pc:docChg chg="mod">
      <pc:chgData name="Amanda M Linares" userId="S::amlinares@ucdavis.edu::baadcad8-1e51-4f82-ab68-4f4320b9f765" providerId="AD" clId="Web-{0D6A41EF-6A13-E15B-AB9A-0FE31AC084CE}" dt="2023-10-30T23:46:43.108" v="1"/>
      <pc:docMkLst>
        <pc:docMk/>
      </pc:docMkLst>
      <pc:sldChg chg="modCm">
        <pc:chgData name="Amanda M Linares" userId="S::amlinares@ucdavis.edu::baadcad8-1e51-4f82-ab68-4f4320b9f765" providerId="AD" clId="Web-{0D6A41EF-6A13-E15B-AB9A-0FE31AC084CE}" dt="2023-10-30T23:46:43.108" v="1"/>
        <pc:sldMkLst>
          <pc:docMk/>
          <pc:sldMk cId="3416965268" sldId="45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Amanda M Linares" userId="S::amlinares@ucdavis.edu::baadcad8-1e51-4f82-ab68-4f4320b9f765" providerId="AD" clId="Web-{0D6A41EF-6A13-E15B-AB9A-0FE31AC084CE}" dt="2023-10-30T23:46:43.108" v="1"/>
              <pc2:cmMkLst xmlns:pc2="http://schemas.microsoft.com/office/powerpoint/2019/9/main/command">
                <pc:docMk/>
                <pc:sldMk cId="3416965268" sldId="453"/>
                <pc2:cmMk id="{76B62A42-0CD7-4D06-BB77-8431B59E7F09}"/>
              </pc2:cmMkLst>
              <pc226:cmRplyChg chg="add">
                <pc226:chgData name="Amanda M Linares" userId="S::amlinares@ucdavis.edu::baadcad8-1e51-4f82-ab68-4f4320b9f765" providerId="AD" clId="Web-{0D6A41EF-6A13-E15B-AB9A-0FE31AC084CE}" dt="2023-10-30T23:46:43.108" v="1"/>
                <pc2:cmRplyMkLst xmlns:pc2="http://schemas.microsoft.com/office/powerpoint/2019/9/main/command">
                  <pc:docMk/>
                  <pc:sldMk cId="3416965268" sldId="453"/>
                  <pc2:cmMk id="{76B62A42-0CD7-4D06-BB77-8431B59E7F09}"/>
                  <pc2:cmRplyMk id="{7F34AA32-F20B-4B0A-9BF6-4999C0F6D6EE}"/>
                </pc2:cmRplyMkLst>
              </pc226:cmRplyChg>
            </pc226:cmChg>
          </p:ext>
        </pc:extLst>
      </pc:sldChg>
    </pc:docChg>
  </pc:docChgLst>
  <pc:docChgLst>
    <pc:chgData name="Miranda Renee Westfall" userId="S::mrwestfall@ucdavis.edu::b93b117d-d29b-4b18-a170-6904bb2a87ba" providerId="AD" clId="Web-{24391B9B-9E7E-65EF-68CA-A370B3B5DC03}"/>
    <pc:docChg chg="modSld">
      <pc:chgData name="Miranda Renee Westfall" userId="S::mrwestfall@ucdavis.edu::b93b117d-d29b-4b18-a170-6904bb2a87ba" providerId="AD" clId="Web-{24391B9B-9E7E-65EF-68CA-A370B3B5DC03}" dt="2023-11-15T22:07:20.373" v="0" actId="14100"/>
      <pc:docMkLst>
        <pc:docMk/>
      </pc:docMkLst>
      <pc:sldChg chg="modSp">
        <pc:chgData name="Miranda Renee Westfall" userId="S::mrwestfall@ucdavis.edu::b93b117d-d29b-4b18-a170-6904bb2a87ba" providerId="AD" clId="Web-{24391B9B-9E7E-65EF-68CA-A370B3B5DC03}" dt="2023-11-15T22:07:20.373" v="0" actId="14100"/>
        <pc:sldMkLst>
          <pc:docMk/>
          <pc:sldMk cId="4032125835" sldId="510"/>
        </pc:sldMkLst>
        <pc:spChg chg="mod">
          <ac:chgData name="Miranda Renee Westfall" userId="S::mrwestfall@ucdavis.edu::b93b117d-d29b-4b18-a170-6904bb2a87ba" providerId="AD" clId="Web-{24391B9B-9E7E-65EF-68CA-A370B3B5DC03}" dt="2023-11-15T22:07:20.373" v="0" actId="14100"/>
          <ac:spMkLst>
            <pc:docMk/>
            <pc:sldMk cId="4032125835" sldId="510"/>
            <ac:spMk id="7" creationId="{13278FCB-583C-B4F6-5425-62DE5C3CD511}"/>
          </ac:spMkLst>
        </pc:spChg>
      </pc:sldChg>
    </pc:docChg>
  </pc:docChgLst>
  <pc:docChgLst>
    <pc:chgData name="Summer Jean Cortez" userId="S::sjcortez@ucdavis.edu::15bee438-bc94-41aa-8f90-87ce5bfedc31" providerId="AD" clId="Web-{DC2F93A2-C7BF-6BC8-3F89-15DF8879E231}"/>
    <pc:docChg chg="addSld delSld modSld sldOrd">
      <pc:chgData name="Summer Jean Cortez" userId="S::sjcortez@ucdavis.edu::15bee438-bc94-41aa-8f90-87ce5bfedc31" providerId="AD" clId="Web-{DC2F93A2-C7BF-6BC8-3F89-15DF8879E231}" dt="2023-11-13T18:07:08.728" v="355"/>
      <pc:docMkLst>
        <pc:docMk/>
      </pc:docMkLst>
      <pc:sldChg chg="addCm">
        <pc:chgData name="Summer Jean Cortez" userId="S::sjcortez@ucdavis.edu::15bee438-bc94-41aa-8f90-87ce5bfedc31" providerId="AD" clId="Web-{DC2F93A2-C7BF-6BC8-3F89-15DF8879E231}" dt="2023-11-13T17:06:53.500" v="31"/>
        <pc:sldMkLst>
          <pc:docMk/>
          <pc:sldMk cId="3433561508" sldId="4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ummer Jean Cortez" userId="S::sjcortez@ucdavis.edu::15bee438-bc94-41aa-8f90-87ce5bfedc31" providerId="AD" clId="Web-{DC2F93A2-C7BF-6BC8-3F89-15DF8879E231}" dt="2023-11-13T17:06:53.500" v="31"/>
              <pc2:cmMkLst xmlns:pc2="http://schemas.microsoft.com/office/powerpoint/2019/9/main/command">
                <pc:docMk/>
                <pc:sldMk cId="3433561508" sldId="455"/>
                <pc2:cmMk id="{B62037EE-4EC3-446E-A51E-70FE28BFFD04}"/>
              </pc2:cmMkLst>
            </pc226:cmChg>
          </p:ext>
        </pc:extLst>
      </pc:sldChg>
      <pc:sldChg chg="del">
        <pc:chgData name="Summer Jean Cortez" userId="S::sjcortez@ucdavis.edu::15bee438-bc94-41aa-8f90-87ce5bfedc31" providerId="AD" clId="Web-{DC2F93A2-C7BF-6BC8-3F89-15DF8879E231}" dt="2023-11-13T18:02:39.318" v="339"/>
        <pc:sldMkLst>
          <pc:docMk/>
          <pc:sldMk cId="841077184" sldId="462"/>
        </pc:sldMkLst>
      </pc:sldChg>
      <pc:sldChg chg="ord">
        <pc:chgData name="Summer Jean Cortez" userId="S::sjcortez@ucdavis.edu::15bee438-bc94-41aa-8f90-87ce5bfedc31" providerId="AD" clId="Web-{DC2F93A2-C7BF-6BC8-3F89-15DF8879E231}" dt="2023-11-13T17:04:39.128" v="30"/>
        <pc:sldMkLst>
          <pc:docMk/>
          <pc:sldMk cId="4221747902" sldId="466"/>
        </pc:sldMkLst>
      </pc:sldChg>
      <pc:sldChg chg="ord modNotes">
        <pc:chgData name="Summer Jean Cortez" userId="S::sjcortez@ucdavis.edu::15bee438-bc94-41aa-8f90-87ce5bfedc31" providerId="AD" clId="Web-{DC2F93A2-C7BF-6BC8-3F89-15DF8879E231}" dt="2023-11-13T18:07:08.728" v="355"/>
        <pc:sldMkLst>
          <pc:docMk/>
          <pc:sldMk cId="2264142992" sldId="499"/>
        </pc:sldMkLst>
      </pc:sldChg>
      <pc:sldChg chg="ord">
        <pc:chgData name="Summer Jean Cortez" userId="S::sjcortez@ucdavis.edu::15bee438-bc94-41aa-8f90-87ce5bfedc31" providerId="AD" clId="Web-{DC2F93A2-C7BF-6BC8-3F89-15DF8879E231}" dt="2023-11-13T18:02:03.893" v="331"/>
        <pc:sldMkLst>
          <pc:docMk/>
          <pc:sldMk cId="867386009" sldId="503"/>
        </pc:sldMkLst>
      </pc:sldChg>
      <pc:sldChg chg="new">
        <pc:chgData name="Summer Jean Cortez" userId="S::sjcortez@ucdavis.edu::15bee438-bc94-41aa-8f90-87ce5bfedc31" providerId="AD" clId="Web-{DC2F93A2-C7BF-6BC8-3F89-15DF8879E231}" dt="2023-11-13T16:59:51.952" v="0"/>
        <pc:sldMkLst>
          <pc:docMk/>
          <pc:sldMk cId="1925181919" sldId="506"/>
        </pc:sldMkLst>
      </pc:sldChg>
      <pc:sldChg chg="modSp new">
        <pc:chgData name="Summer Jean Cortez" userId="S::sjcortez@ucdavis.edu::15bee438-bc94-41aa-8f90-87ce5bfedc31" providerId="AD" clId="Web-{DC2F93A2-C7BF-6BC8-3F89-15DF8879E231}" dt="2023-11-13T17:14:15.951" v="54" actId="20577"/>
        <pc:sldMkLst>
          <pc:docMk/>
          <pc:sldMk cId="1111728235" sldId="507"/>
        </pc:sldMkLst>
        <pc:spChg chg="mod">
          <ac:chgData name="Summer Jean Cortez" userId="S::sjcortez@ucdavis.edu::15bee438-bc94-41aa-8f90-87ce5bfedc31" providerId="AD" clId="Web-{DC2F93A2-C7BF-6BC8-3F89-15DF8879E231}" dt="2023-11-13T17:14:15.951" v="54" actId="20577"/>
          <ac:spMkLst>
            <pc:docMk/>
            <pc:sldMk cId="1111728235" sldId="507"/>
            <ac:spMk id="2" creationId="{7518CB74-DEEC-35E2-B2CC-9FC947665937}"/>
          </ac:spMkLst>
        </pc:spChg>
      </pc:sldChg>
      <pc:sldChg chg="modSp new ord">
        <pc:chgData name="Summer Jean Cortez" userId="S::sjcortez@ucdavis.edu::15bee438-bc94-41aa-8f90-87ce5bfedc31" providerId="AD" clId="Web-{DC2F93A2-C7BF-6BC8-3F89-15DF8879E231}" dt="2023-11-13T17:37:28.755" v="132"/>
        <pc:sldMkLst>
          <pc:docMk/>
          <pc:sldMk cId="4002165462" sldId="508"/>
        </pc:sldMkLst>
        <pc:spChg chg="mod">
          <ac:chgData name="Summer Jean Cortez" userId="S::sjcortez@ucdavis.edu::15bee438-bc94-41aa-8f90-87ce5bfedc31" providerId="AD" clId="Web-{DC2F93A2-C7BF-6BC8-3F89-15DF8879E231}" dt="2023-11-13T17:37:25.505" v="131" actId="20577"/>
          <ac:spMkLst>
            <pc:docMk/>
            <pc:sldMk cId="4002165462" sldId="508"/>
            <ac:spMk id="2" creationId="{EF59535A-3050-33C6-5219-C8A11B3CC5E2}"/>
          </ac:spMkLst>
        </pc:spChg>
      </pc:sldChg>
      <pc:sldChg chg="modSp new modNotes">
        <pc:chgData name="Summer Jean Cortez" userId="S::sjcortez@ucdavis.edu::15bee438-bc94-41aa-8f90-87ce5bfedc31" providerId="AD" clId="Web-{DC2F93A2-C7BF-6BC8-3F89-15DF8879E231}" dt="2023-11-13T17:43:41.564" v="140"/>
        <pc:sldMkLst>
          <pc:docMk/>
          <pc:sldMk cId="2785503131" sldId="509"/>
        </pc:sldMkLst>
        <pc:spChg chg="mod">
          <ac:chgData name="Summer Jean Cortez" userId="S::sjcortez@ucdavis.edu::15bee438-bc94-41aa-8f90-87ce5bfedc31" providerId="AD" clId="Web-{DC2F93A2-C7BF-6BC8-3F89-15DF8879E231}" dt="2023-11-13T17:01:25.255" v="8" actId="20577"/>
          <ac:spMkLst>
            <pc:docMk/>
            <pc:sldMk cId="2785503131" sldId="509"/>
            <ac:spMk id="2" creationId="{87ED8E05-509A-F9D3-5235-B3F0DC017B0F}"/>
          </ac:spMkLst>
        </pc:spChg>
      </pc:sldChg>
      <pc:sldChg chg="modSp new">
        <pc:chgData name="Summer Jean Cortez" userId="S::sjcortez@ucdavis.edu::15bee438-bc94-41aa-8f90-87ce5bfedc31" providerId="AD" clId="Web-{DC2F93A2-C7BF-6BC8-3F89-15DF8879E231}" dt="2023-11-13T18:02:13.472" v="337" actId="20577"/>
        <pc:sldMkLst>
          <pc:docMk/>
          <pc:sldMk cId="4032125835" sldId="510"/>
        </pc:sldMkLst>
        <pc:spChg chg="mod">
          <ac:chgData name="Summer Jean Cortez" userId="S::sjcortez@ucdavis.edu::15bee438-bc94-41aa-8f90-87ce5bfedc31" providerId="AD" clId="Web-{DC2F93A2-C7BF-6BC8-3F89-15DF8879E231}" dt="2023-11-13T18:02:13.472" v="337" actId="20577"/>
          <ac:spMkLst>
            <pc:docMk/>
            <pc:sldMk cId="4032125835" sldId="510"/>
            <ac:spMk id="2" creationId="{691ECD7B-2C2D-62DB-4351-6615F5B4998E}"/>
          </ac:spMkLst>
        </pc:spChg>
        <pc:spChg chg="mod">
          <ac:chgData name="Summer Jean Cortez" userId="S::sjcortez@ucdavis.edu::15bee438-bc94-41aa-8f90-87ce5bfedc31" providerId="AD" clId="Web-{DC2F93A2-C7BF-6BC8-3F89-15DF8879E231}" dt="2023-11-13T17:16:03.537" v="114" actId="20577"/>
          <ac:spMkLst>
            <pc:docMk/>
            <pc:sldMk cId="4032125835" sldId="510"/>
            <ac:spMk id="3" creationId="{7BCC4871-F5E3-4A18-E91F-1B4C7C411022}"/>
          </ac:spMkLst>
        </pc:spChg>
      </pc:sldChg>
      <pc:sldChg chg="modSp add del replId">
        <pc:chgData name="Summer Jean Cortez" userId="S::sjcortez@ucdavis.edu::15bee438-bc94-41aa-8f90-87ce5bfedc31" providerId="AD" clId="Web-{DC2F93A2-C7BF-6BC8-3F89-15DF8879E231}" dt="2023-11-13T17:02:32.479" v="17"/>
        <pc:sldMkLst>
          <pc:docMk/>
          <pc:sldMk cId="4252911896" sldId="510"/>
        </pc:sldMkLst>
        <pc:spChg chg="mod">
          <ac:chgData name="Summer Jean Cortez" userId="S::sjcortez@ucdavis.edu::15bee438-bc94-41aa-8f90-87ce5bfedc31" providerId="AD" clId="Web-{DC2F93A2-C7BF-6BC8-3F89-15DF8879E231}" dt="2023-11-13T17:02:27.322" v="16" actId="20577"/>
          <ac:spMkLst>
            <pc:docMk/>
            <pc:sldMk cId="4252911896" sldId="510"/>
            <ac:spMk id="2" creationId="{87ED8E05-509A-F9D3-5235-B3F0DC017B0F}"/>
          </ac:spMkLst>
        </pc:spChg>
      </pc:sldChg>
      <pc:sldChg chg="modSp new ord">
        <pc:chgData name="Summer Jean Cortez" userId="S::sjcortez@ucdavis.edu::15bee438-bc94-41aa-8f90-87ce5bfedc31" providerId="AD" clId="Web-{DC2F93A2-C7BF-6BC8-3F89-15DF8879E231}" dt="2023-11-13T18:02:24.520" v="338"/>
        <pc:sldMkLst>
          <pc:docMk/>
          <pc:sldMk cId="2476741765" sldId="511"/>
        </pc:sldMkLst>
        <pc:spChg chg="mod">
          <ac:chgData name="Summer Jean Cortez" userId="S::sjcortez@ucdavis.edu::15bee438-bc94-41aa-8f90-87ce5bfedc31" providerId="AD" clId="Web-{DC2F93A2-C7BF-6BC8-3F89-15DF8879E231}" dt="2023-11-13T17:14:46.657" v="88" actId="20577"/>
          <ac:spMkLst>
            <pc:docMk/>
            <pc:sldMk cId="2476741765" sldId="511"/>
            <ac:spMk id="2" creationId="{7DBB324B-5108-18FC-D978-8B3372E27B14}"/>
          </ac:spMkLst>
        </pc:spChg>
      </pc:sldChg>
      <pc:sldChg chg="modSp new ord">
        <pc:chgData name="Summer Jean Cortez" userId="S::sjcortez@ucdavis.edu::15bee438-bc94-41aa-8f90-87ce5bfedc31" providerId="AD" clId="Web-{DC2F93A2-C7BF-6BC8-3F89-15DF8879E231}" dt="2023-11-13T17:15:13.315" v="100" actId="20577"/>
        <pc:sldMkLst>
          <pc:docMk/>
          <pc:sldMk cId="217710428" sldId="512"/>
        </pc:sldMkLst>
        <pc:spChg chg="mod">
          <ac:chgData name="Summer Jean Cortez" userId="S::sjcortez@ucdavis.edu::15bee438-bc94-41aa-8f90-87ce5bfedc31" providerId="AD" clId="Web-{DC2F93A2-C7BF-6BC8-3F89-15DF8879E231}" dt="2023-11-13T17:15:13.315" v="100" actId="20577"/>
          <ac:spMkLst>
            <pc:docMk/>
            <pc:sldMk cId="217710428" sldId="512"/>
            <ac:spMk id="2" creationId="{58450679-5BD2-6775-6F62-9412AD684237}"/>
          </ac:spMkLst>
        </pc:spChg>
      </pc:sldChg>
      <pc:sldChg chg="modSp new">
        <pc:chgData name="Summer Jean Cortez" userId="S::sjcortez@ucdavis.edu::15bee438-bc94-41aa-8f90-87ce5bfedc31" providerId="AD" clId="Web-{DC2F93A2-C7BF-6BC8-3F89-15DF8879E231}" dt="2023-11-13T17:17:06.573" v="117" actId="14100"/>
        <pc:sldMkLst>
          <pc:docMk/>
          <pc:sldMk cId="1953074882" sldId="513"/>
        </pc:sldMkLst>
        <pc:spChg chg="mod">
          <ac:chgData name="Summer Jean Cortez" userId="S::sjcortez@ucdavis.edu::15bee438-bc94-41aa-8f90-87ce5bfedc31" providerId="AD" clId="Web-{DC2F93A2-C7BF-6BC8-3F89-15DF8879E231}" dt="2023-11-13T17:17:06.573" v="117" actId="14100"/>
          <ac:spMkLst>
            <pc:docMk/>
            <pc:sldMk cId="1953074882" sldId="513"/>
            <ac:spMk id="2" creationId="{D42ACE20-B76D-9D01-82AC-00EC1C4E5342}"/>
          </ac:spMkLst>
        </pc:spChg>
        <pc:spChg chg="mod">
          <ac:chgData name="Summer Jean Cortez" userId="S::sjcortez@ucdavis.edu::15bee438-bc94-41aa-8f90-87ce5bfedc31" providerId="AD" clId="Web-{DC2F93A2-C7BF-6BC8-3F89-15DF8879E231}" dt="2023-11-13T17:17:03.245" v="116" actId="14100"/>
          <ac:spMkLst>
            <pc:docMk/>
            <pc:sldMk cId="1953074882" sldId="513"/>
            <ac:spMk id="3" creationId="{9FD233D0-F150-0D05-653F-16747D4F2BA9}"/>
          </ac:spMkLst>
        </pc:spChg>
      </pc:sldChg>
      <pc:sldChg chg="new del modNotes">
        <pc:chgData name="Summer Jean Cortez" userId="S::sjcortez@ucdavis.edu::15bee438-bc94-41aa-8f90-87ce5bfedc31" providerId="AD" clId="Web-{DC2F93A2-C7BF-6BC8-3F89-15DF8879E231}" dt="2023-11-13T17:59:19.975" v="328"/>
        <pc:sldMkLst>
          <pc:docMk/>
          <pc:sldMk cId="2196891235" sldId="514"/>
        </pc:sldMkLst>
      </pc:sldChg>
    </pc:docChg>
  </pc:docChgLst>
  <pc:docChgLst>
    <pc:chgData name="Summer Jean Cortez" userId="S::sjcortez@ucdavis.edu::15bee438-bc94-41aa-8f90-87ce5bfedc31" providerId="AD" clId="Web-{9E8D01B5-D3F2-2EEB-7585-42AD6D9E45B0}"/>
    <pc:docChg chg="addSld addMainMaster modMainMaster">
      <pc:chgData name="Summer Jean Cortez" userId="S::sjcortez@ucdavis.edu::15bee438-bc94-41aa-8f90-87ce5bfedc31" providerId="AD" clId="Web-{9E8D01B5-D3F2-2EEB-7585-42AD6D9E45B0}" dt="2023-11-07T22:50:23.171" v="1"/>
      <pc:docMkLst>
        <pc:docMk/>
      </pc:docMkLst>
      <pc:sldChg chg="add">
        <pc:chgData name="Summer Jean Cortez" userId="S::sjcortez@ucdavis.edu::15bee438-bc94-41aa-8f90-87ce5bfedc31" providerId="AD" clId="Web-{9E8D01B5-D3F2-2EEB-7585-42AD6D9E45B0}" dt="2023-11-07T22:50:21.233" v="0"/>
        <pc:sldMkLst>
          <pc:docMk/>
          <pc:sldMk cId="720042610" sldId="498"/>
        </pc:sldMkLst>
      </pc:sldChg>
      <pc:sldChg chg="add">
        <pc:chgData name="Summer Jean Cortez" userId="S::sjcortez@ucdavis.edu::15bee438-bc94-41aa-8f90-87ce5bfedc31" providerId="AD" clId="Web-{9E8D01B5-D3F2-2EEB-7585-42AD6D9E45B0}" dt="2023-11-07T22:50:23.171" v="1"/>
        <pc:sldMkLst>
          <pc:docMk/>
          <pc:sldMk cId="2264142992" sldId="499"/>
        </pc:sldMkLst>
      </pc:sldChg>
      <pc:sldMasterChg chg="modSldLayout">
        <pc:chgData name="Summer Jean Cortez" userId="S::sjcortez@ucdavis.edu::15bee438-bc94-41aa-8f90-87ce5bfedc31" providerId="AD" clId="Web-{9E8D01B5-D3F2-2EEB-7585-42AD6D9E45B0}" dt="2023-11-07T22:50:21.233" v="0"/>
        <pc:sldMasterMkLst>
          <pc:docMk/>
          <pc:sldMasterMk cId="3071023064" sldId="2147483648"/>
        </pc:sldMasterMkLst>
        <pc:sldLayoutChg chg="replI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3071023064" sldId="2147483648"/>
            <pc:sldLayoutMk cId="2342563136" sldId="2147483679"/>
          </pc:sldLayoutMkLst>
        </pc:sldLayoutChg>
        <pc:sldLayoutChg chg="replI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3071023064" sldId="2147483648"/>
            <pc:sldLayoutMk cId="729029730" sldId="2147483680"/>
          </pc:sldLayoutMkLst>
        </pc:sldLayoutChg>
        <pc:sldLayoutChg chg="replI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3071023064" sldId="2147483648"/>
            <pc:sldLayoutMk cId="116927011" sldId="2147483681"/>
          </pc:sldLayoutMkLst>
        </pc:sldLayoutChg>
        <pc:sldLayoutChg chg="replI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3071023064" sldId="2147483648"/>
            <pc:sldLayoutMk cId="1029246402" sldId="2147483688"/>
          </pc:sldLayoutMkLst>
        </pc:sldLayoutChg>
      </pc:sldMasterChg>
      <pc:sldMasterChg chg="add addSldLayout">
        <pc:chgData name="Summer Jean Cortez" userId="S::sjcortez@ucdavis.edu::15bee438-bc94-41aa-8f90-87ce5bfedc31" providerId="AD" clId="Web-{9E8D01B5-D3F2-2EEB-7585-42AD6D9E45B0}" dt="2023-11-07T22:50:21.233" v="0"/>
        <pc:sldMasterMkLst>
          <pc:docMk/>
          <pc:sldMasterMk cId="2299316391" sldId="2147483661"/>
        </pc:sldMasterMkLst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1622185590" sldId="2147483660"/>
          </pc:sldLayoutMkLst>
        </pc:sldLayoutChg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2619452141" sldId="2147483662"/>
          </pc:sldLayoutMkLst>
        </pc:sldLayoutChg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2019871309" sldId="2147483663"/>
          </pc:sldLayoutMkLst>
        </pc:sldLayoutChg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3192833588" sldId="2147483664"/>
          </pc:sldLayoutMkLst>
        </pc:sldLayoutChg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2895238041" sldId="2147483665"/>
          </pc:sldLayoutMkLst>
        </pc:sldLayoutChg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2472511963" sldId="2147483666"/>
          </pc:sldLayoutMkLst>
        </pc:sldLayoutChg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1199207527" sldId="2147483667"/>
          </pc:sldLayoutMkLst>
        </pc:sldLayoutChg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898074968" sldId="2147483668"/>
          </pc:sldLayoutMkLst>
        </pc:sldLayoutChg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208317967" sldId="2147483669"/>
          </pc:sldLayoutMkLst>
        </pc:sldLayoutChg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1389675706" sldId="2147483670"/>
          </pc:sldLayoutMkLst>
        </pc:sldLayoutChg>
      </pc:sldMasterChg>
      <pc:sldMasterChg chg="replId modSldLayout">
        <pc:chgData name="Summer Jean Cortez" userId="S::sjcortez@ucdavis.edu::15bee438-bc94-41aa-8f90-87ce5bfedc31" providerId="AD" clId="Web-{9E8D01B5-D3F2-2EEB-7585-42AD6D9E45B0}" dt="2023-11-07T22:50:21.233" v="0"/>
        <pc:sldMasterMkLst>
          <pc:docMk/>
          <pc:sldMasterMk cId="3444603815" sldId="2147483682"/>
        </pc:sldMasterMkLst>
        <pc:sldLayoutChg chg="replI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3444603815" sldId="2147483682"/>
            <pc:sldLayoutMk cId="1551238900" sldId="2147483683"/>
          </pc:sldLayoutMkLst>
        </pc:sldLayoutChg>
        <pc:sldLayoutChg chg="replI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3444603815" sldId="2147483682"/>
            <pc:sldLayoutMk cId="405551594" sldId="2147483684"/>
          </pc:sldLayoutMkLst>
        </pc:sldLayoutChg>
        <pc:sldLayoutChg chg="replI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3444603815" sldId="2147483682"/>
            <pc:sldLayoutMk cId="1613791883" sldId="2147483685"/>
          </pc:sldLayoutMkLst>
        </pc:sldLayoutChg>
        <pc:sldLayoutChg chg="replI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3444603815" sldId="2147483682"/>
            <pc:sldLayoutMk cId="2439839666" sldId="2147483686"/>
          </pc:sldLayoutMkLst>
        </pc:sldLayoutChg>
        <pc:sldLayoutChg chg="replI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3444603815" sldId="2147483682"/>
            <pc:sldLayoutMk cId="1521602023" sldId="2147483687"/>
          </pc:sldLayoutMkLst>
        </pc:sldLayoutChg>
      </pc:sldMasterChg>
    </pc:docChg>
  </pc:docChgLst>
  <pc:docChgLst>
    <pc:chgData name="Summer Jean Cortez" userId="S::sjcortez@ucdavis.edu::15bee438-bc94-41aa-8f90-87ce5bfedc31" providerId="AD" clId="Web-{2F277CD0-6F82-23D8-C0C2-E707D089A299}"/>
    <pc:docChg chg="delSld modSld sldOrd">
      <pc:chgData name="Summer Jean Cortez" userId="S::sjcortez@ucdavis.edu::15bee438-bc94-41aa-8f90-87ce5bfedc31" providerId="AD" clId="Web-{2F277CD0-6F82-23D8-C0C2-E707D089A299}" dt="2023-11-07T22:53:43.848" v="43" actId="20577"/>
      <pc:docMkLst>
        <pc:docMk/>
      </pc:docMkLst>
      <pc:sldChg chg="modSp ord">
        <pc:chgData name="Summer Jean Cortez" userId="S::sjcortez@ucdavis.edu::15bee438-bc94-41aa-8f90-87ce5bfedc31" providerId="AD" clId="Web-{2F277CD0-6F82-23D8-C0C2-E707D089A299}" dt="2023-11-07T22:53:43.848" v="43" actId="20577"/>
        <pc:sldMkLst>
          <pc:docMk/>
          <pc:sldMk cId="3200266056" sldId="464"/>
        </pc:sldMkLst>
        <pc:spChg chg="mod">
          <ac:chgData name="Summer Jean Cortez" userId="S::sjcortez@ucdavis.edu::15bee438-bc94-41aa-8f90-87ce5bfedc31" providerId="AD" clId="Web-{2F277CD0-6F82-23D8-C0C2-E707D089A299}" dt="2023-11-07T22:53:43.848" v="43" actId="20577"/>
          <ac:spMkLst>
            <pc:docMk/>
            <pc:sldMk cId="3200266056" sldId="464"/>
            <ac:spMk id="2" creationId="{94E1FDAC-0B86-6AC2-D8F3-CCEBA2BAE2B6}"/>
          </ac:spMkLst>
        </pc:spChg>
      </pc:sldChg>
      <pc:sldChg chg="del">
        <pc:chgData name="Summer Jean Cortez" userId="S::sjcortez@ucdavis.edu::15bee438-bc94-41aa-8f90-87ce5bfedc31" providerId="AD" clId="Web-{2F277CD0-6F82-23D8-C0C2-E707D089A299}" dt="2023-11-07T22:50:48.305" v="0"/>
        <pc:sldMkLst>
          <pc:docMk/>
          <pc:sldMk cId="720042610" sldId="498"/>
        </pc:sldMkLst>
      </pc:sldChg>
      <pc:sldChg chg="modSp ord">
        <pc:chgData name="Summer Jean Cortez" userId="S::sjcortez@ucdavis.edu::15bee438-bc94-41aa-8f90-87ce5bfedc31" providerId="AD" clId="Web-{2F277CD0-6F82-23D8-C0C2-E707D089A299}" dt="2023-11-07T22:53:24.253" v="32" actId="20577"/>
        <pc:sldMkLst>
          <pc:docMk/>
          <pc:sldMk cId="2264142992" sldId="499"/>
        </pc:sldMkLst>
        <pc:spChg chg="mod">
          <ac:chgData name="Summer Jean Cortez" userId="S::sjcortez@ucdavis.edu::15bee438-bc94-41aa-8f90-87ce5bfedc31" providerId="AD" clId="Web-{2F277CD0-6F82-23D8-C0C2-E707D089A299}" dt="2023-11-07T22:53:24.253" v="32" actId="20577"/>
          <ac:spMkLst>
            <pc:docMk/>
            <pc:sldMk cId="2264142992" sldId="499"/>
            <ac:spMk id="4" creationId="{AC6EF963-CF71-421A-BAC5-D8CCDA2B8CBC}"/>
          </ac:spMkLst>
        </pc:spChg>
        <pc:spChg chg="mod">
          <ac:chgData name="Summer Jean Cortez" userId="S::sjcortez@ucdavis.edu::15bee438-bc94-41aa-8f90-87ce5bfedc31" providerId="AD" clId="Web-{2F277CD0-6F82-23D8-C0C2-E707D089A299}" dt="2023-11-07T22:53:07.220" v="22" actId="20577"/>
          <ac:spMkLst>
            <pc:docMk/>
            <pc:sldMk cId="2264142992" sldId="499"/>
            <ac:spMk id="6" creationId="{743E8106-E127-4F41-B0F6-3CAC70315AF0}"/>
          </ac:spMkLst>
        </pc:spChg>
        <pc:spChg chg="mod">
          <ac:chgData name="Summer Jean Cortez" userId="S::sjcortez@ucdavis.edu::15bee438-bc94-41aa-8f90-87ce5bfedc31" providerId="AD" clId="Web-{2F277CD0-6F82-23D8-C0C2-E707D089A299}" dt="2023-11-07T22:52:39.328" v="11" actId="1076"/>
          <ac:spMkLst>
            <pc:docMk/>
            <pc:sldMk cId="2264142992" sldId="499"/>
            <ac:spMk id="7" creationId="{71F5BB1E-4121-4E52-85F7-431BA19F1548}"/>
          </ac:spMkLst>
        </pc:spChg>
        <pc:spChg chg="mod">
          <ac:chgData name="Summer Jean Cortez" userId="S::sjcortez@ucdavis.edu::15bee438-bc94-41aa-8f90-87ce5bfedc31" providerId="AD" clId="Web-{2F277CD0-6F82-23D8-C0C2-E707D089A299}" dt="2023-11-07T22:52:34.812" v="10" actId="1076"/>
          <ac:spMkLst>
            <pc:docMk/>
            <pc:sldMk cId="2264142992" sldId="499"/>
            <ac:spMk id="8" creationId="{7EF4FFCA-3B74-4F23-B290-BAA210BDA769}"/>
          </ac:spMkLst>
        </pc:spChg>
      </pc:sldChg>
    </pc:docChg>
  </pc:docChgLst>
  <pc:docChgLst>
    <pc:chgData name="Summer Jean Cortez" userId="S::sjcortez@ucdavis.edu::15bee438-bc94-41aa-8f90-87ce5bfedc31" providerId="AD" clId="Web-{C78F67C1-132C-2BD5-893D-0250F72C6FFB}"/>
    <pc:docChg chg="addSld modSld sldOrd">
      <pc:chgData name="Summer Jean Cortez" userId="S::sjcortez@ucdavis.edu::15bee438-bc94-41aa-8f90-87ce5bfedc31" providerId="AD" clId="Web-{C78F67C1-132C-2BD5-893D-0250F72C6FFB}" dt="2023-11-16T11:49:51.225" v="2481"/>
      <pc:docMkLst>
        <pc:docMk/>
      </pc:docMkLst>
      <pc:sldChg chg="modSp">
        <pc:chgData name="Summer Jean Cortez" userId="S::sjcortez@ucdavis.edu::15bee438-bc94-41aa-8f90-87ce5bfedc31" providerId="AD" clId="Web-{C78F67C1-132C-2BD5-893D-0250F72C6FFB}" dt="2023-11-16T10:35:08.438" v="507" actId="14100"/>
        <pc:sldMkLst>
          <pc:docMk/>
          <pc:sldMk cId="724287669" sldId="438"/>
        </pc:sldMkLst>
        <pc:spChg chg="mod">
          <ac:chgData name="Summer Jean Cortez" userId="S::sjcortez@ucdavis.edu::15bee438-bc94-41aa-8f90-87ce5bfedc31" providerId="AD" clId="Web-{C78F67C1-132C-2BD5-893D-0250F72C6FFB}" dt="2023-11-16T10:35:08.438" v="507" actId="14100"/>
          <ac:spMkLst>
            <pc:docMk/>
            <pc:sldMk cId="724287669" sldId="438"/>
            <ac:spMk id="3" creationId="{00000000-0000-0000-0000-000000000000}"/>
          </ac:spMkLst>
        </pc:spChg>
      </pc:sldChg>
      <pc:sldChg chg="modNotes">
        <pc:chgData name="Summer Jean Cortez" userId="S::sjcortez@ucdavis.edu::15bee438-bc94-41aa-8f90-87ce5bfedc31" providerId="AD" clId="Web-{C78F67C1-132C-2BD5-893D-0250F72C6FFB}" dt="2023-11-16T11:32:23.815" v="2355"/>
        <pc:sldMkLst>
          <pc:docMk/>
          <pc:sldMk cId="2076604429" sldId="451"/>
        </pc:sldMkLst>
      </pc:sldChg>
      <pc:sldChg chg="modSp mod modClrScheme chgLayout">
        <pc:chgData name="Summer Jean Cortez" userId="S::sjcortez@ucdavis.edu::15bee438-bc94-41aa-8f90-87ce5bfedc31" providerId="AD" clId="Web-{C78F67C1-132C-2BD5-893D-0250F72C6FFB}" dt="2023-11-16T10:47:59.590" v="570" actId="14100"/>
        <pc:sldMkLst>
          <pc:docMk/>
          <pc:sldMk cId="4274237600" sldId="453"/>
        </pc:sldMkLst>
        <pc:spChg chg="mod ord">
          <ac:chgData name="Summer Jean Cortez" userId="S::sjcortez@ucdavis.edu::15bee438-bc94-41aa-8f90-87ce5bfedc31" providerId="AD" clId="Web-{C78F67C1-132C-2BD5-893D-0250F72C6FFB}" dt="2023-11-16T10:47:02.024" v="564" actId="1076"/>
          <ac:spMkLst>
            <pc:docMk/>
            <pc:sldMk cId="4274237600" sldId="453"/>
            <ac:spMk id="2" creationId="{00000000-0000-0000-0000-000000000000}"/>
          </ac:spMkLst>
        </pc:spChg>
        <pc:spChg chg="mod ord">
          <ac:chgData name="Summer Jean Cortez" userId="S::sjcortez@ucdavis.edu::15bee438-bc94-41aa-8f90-87ce5bfedc31" providerId="AD" clId="Web-{C78F67C1-132C-2BD5-893D-0250F72C6FFB}" dt="2023-11-16T10:47:59.590" v="570" actId="14100"/>
          <ac:spMkLst>
            <pc:docMk/>
            <pc:sldMk cId="4274237600" sldId="453"/>
            <ac:spMk id="3" creationId="{001FD1AF-53DD-AC07-EC94-FACC9C2BC64C}"/>
          </ac:spMkLst>
        </pc:spChg>
      </pc:sldChg>
      <pc:sldChg chg="delCm">
        <pc:chgData name="Summer Jean Cortez" userId="S::sjcortez@ucdavis.edu::15bee438-bc94-41aa-8f90-87ce5bfedc31" providerId="AD" clId="Web-{C78F67C1-132C-2BD5-893D-0250F72C6FFB}" dt="2023-11-16T09:48:20.060" v="63"/>
        <pc:sldMkLst>
          <pc:docMk/>
          <pc:sldMk cId="3433561508" sldId="4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ummer Jean Cortez" userId="S::sjcortez@ucdavis.edu::15bee438-bc94-41aa-8f90-87ce5bfedc31" providerId="AD" clId="Web-{C78F67C1-132C-2BD5-893D-0250F72C6FFB}" dt="2023-11-16T09:48:20.060" v="63"/>
              <pc2:cmMkLst xmlns:pc2="http://schemas.microsoft.com/office/powerpoint/2019/9/main/command">
                <pc:docMk/>
                <pc:sldMk cId="3433561508" sldId="455"/>
                <pc2:cmMk id="{B62037EE-4EC3-446E-A51E-70FE28BFFD04}"/>
              </pc2:cmMkLst>
            </pc226:cmChg>
          </p:ext>
        </pc:extLst>
      </pc:sldChg>
      <pc:sldChg chg="modSp mod modClrScheme chgLayout">
        <pc:chgData name="Summer Jean Cortez" userId="S::sjcortez@ucdavis.edu::15bee438-bc94-41aa-8f90-87ce5bfedc31" providerId="AD" clId="Web-{C78F67C1-132C-2BD5-893D-0250F72C6FFB}" dt="2023-11-16T10:45:32.985" v="555" actId="1076"/>
        <pc:sldMkLst>
          <pc:docMk/>
          <pc:sldMk cId="1607679319" sldId="458"/>
        </pc:sldMkLst>
        <pc:spChg chg="mod ord">
          <ac:chgData name="Summer Jean Cortez" userId="S::sjcortez@ucdavis.edu::15bee438-bc94-41aa-8f90-87ce5bfedc31" providerId="AD" clId="Web-{C78F67C1-132C-2BD5-893D-0250F72C6FFB}" dt="2023-11-16T10:45:26.501" v="554" actId="1076"/>
          <ac:spMkLst>
            <pc:docMk/>
            <pc:sldMk cId="1607679319" sldId="458"/>
            <ac:spMk id="2" creationId="{00000000-0000-0000-0000-000000000000}"/>
          </ac:spMkLst>
        </pc:spChg>
        <pc:spChg chg="mod ord">
          <ac:chgData name="Summer Jean Cortez" userId="S::sjcortez@ucdavis.edu::15bee438-bc94-41aa-8f90-87ce5bfedc31" providerId="AD" clId="Web-{C78F67C1-132C-2BD5-893D-0250F72C6FFB}" dt="2023-11-16T10:45:32.985" v="555" actId="1076"/>
          <ac:spMkLst>
            <pc:docMk/>
            <pc:sldMk cId="1607679319" sldId="458"/>
            <ac:spMk id="3" creationId="{001FD1AF-53DD-AC07-EC94-FACC9C2BC64C}"/>
          </ac:spMkLst>
        </pc:spChg>
      </pc:sldChg>
      <pc:sldChg chg="modSp mod modClrScheme chgLayout">
        <pc:chgData name="Summer Jean Cortez" userId="S::sjcortez@ucdavis.edu::15bee438-bc94-41aa-8f90-87ce5bfedc31" providerId="AD" clId="Web-{C78F67C1-132C-2BD5-893D-0250F72C6FFB}" dt="2023-11-16T10:42:24.862" v="539" actId="1076"/>
        <pc:sldMkLst>
          <pc:docMk/>
          <pc:sldMk cId="1258967109" sldId="460"/>
        </pc:sldMkLst>
        <pc:spChg chg="mod ord">
          <ac:chgData name="Summer Jean Cortez" userId="S::sjcortez@ucdavis.edu::15bee438-bc94-41aa-8f90-87ce5bfedc31" providerId="AD" clId="Web-{C78F67C1-132C-2BD5-893D-0250F72C6FFB}" dt="2023-11-16T10:41:37.358" v="535"/>
          <ac:spMkLst>
            <pc:docMk/>
            <pc:sldMk cId="1258967109" sldId="460"/>
            <ac:spMk id="2" creationId="{00000000-0000-0000-0000-000000000000}"/>
          </ac:spMkLst>
        </pc:spChg>
        <pc:spChg chg="mod ord">
          <ac:chgData name="Summer Jean Cortez" userId="S::sjcortez@ucdavis.edu::15bee438-bc94-41aa-8f90-87ce5bfedc31" providerId="AD" clId="Web-{C78F67C1-132C-2BD5-893D-0250F72C6FFB}" dt="2023-11-16T10:42:24.862" v="539" actId="1076"/>
          <ac:spMkLst>
            <pc:docMk/>
            <pc:sldMk cId="1258967109" sldId="460"/>
            <ac:spMk id="3" creationId="{001FD1AF-53DD-AC07-EC94-FACC9C2BC64C}"/>
          </ac:spMkLst>
        </pc:spChg>
      </pc:sldChg>
      <pc:sldChg chg="modSp">
        <pc:chgData name="Summer Jean Cortez" userId="S::sjcortez@ucdavis.edu::15bee438-bc94-41aa-8f90-87ce5bfedc31" providerId="AD" clId="Web-{C78F67C1-132C-2BD5-893D-0250F72C6FFB}" dt="2023-11-16T10:04:42.950" v="183" actId="20577"/>
        <pc:sldMkLst>
          <pc:docMk/>
          <pc:sldMk cId="1109932998" sldId="472"/>
        </pc:sldMkLst>
        <pc:spChg chg="mod">
          <ac:chgData name="Summer Jean Cortez" userId="S::sjcortez@ucdavis.edu::15bee438-bc94-41aa-8f90-87ce5bfedc31" providerId="AD" clId="Web-{C78F67C1-132C-2BD5-893D-0250F72C6FFB}" dt="2023-11-16T10:04:42.950" v="183" actId="20577"/>
          <ac:spMkLst>
            <pc:docMk/>
            <pc:sldMk cId="1109932998" sldId="472"/>
            <ac:spMk id="3" creationId="{E85C5A35-7BA1-D70D-FBA4-2336553BBCFC}"/>
          </ac:spMkLst>
        </pc:spChg>
      </pc:sldChg>
      <pc:sldChg chg="modSp">
        <pc:chgData name="Summer Jean Cortez" userId="S::sjcortez@ucdavis.edu::15bee438-bc94-41aa-8f90-87ce5bfedc31" providerId="AD" clId="Web-{C78F67C1-132C-2BD5-893D-0250F72C6FFB}" dt="2023-11-16T10:06:06.305" v="192" actId="20577"/>
        <pc:sldMkLst>
          <pc:docMk/>
          <pc:sldMk cId="4206367598" sldId="473"/>
        </pc:sldMkLst>
        <pc:spChg chg="mod">
          <ac:chgData name="Summer Jean Cortez" userId="S::sjcortez@ucdavis.edu::15bee438-bc94-41aa-8f90-87ce5bfedc31" providerId="AD" clId="Web-{C78F67C1-132C-2BD5-893D-0250F72C6FFB}" dt="2023-11-16T10:06:06.305" v="192" actId="20577"/>
          <ac:spMkLst>
            <pc:docMk/>
            <pc:sldMk cId="4206367598" sldId="473"/>
            <ac:spMk id="3" creationId="{E85C5A35-7BA1-D70D-FBA4-2336553BBCFC}"/>
          </ac:spMkLst>
        </pc:spChg>
      </pc:sldChg>
      <pc:sldChg chg="modSp">
        <pc:chgData name="Summer Jean Cortez" userId="S::sjcortez@ucdavis.edu::15bee438-bc94-41aa-8f90-87ce5bfedc31" providerId="AD" clId="Web-{C78F67C1-132C-2BD5-893D-0250F72C6FFB}" dt="2023-11-16T10:09:35.274" v="242" actId="20577"/>
        <pc:sldMkLst>
          <pc:docMk/>
          <pc:sldMk cId="1595709699" sldId="474"/>
        </pc:sldMkLst>
        <pc:spChg chg="mod">
          <ac:chgData name="Summer Jean Cortez" userId="S::sjcortez@ucdavis.edu::15bee438-bc94-41aa-8f90-87ce5bfedc31" providerId="AD" clId="Web-{C78F67C1-132C-2BD5-893D-0250F72C6FFB}" dt="2023-11-16T10:09:35.274" v="242" actId="20577"/>
          <ac:spMkLst>
            <pc:docMk/>
            <pc:sldMk cId="1595709699" sldId="474"/>
            <ac:spMk id="3" creationId="{E85C5A35-7BA1-D70D-FBA4-2336553BBCFC}"/>
          </ac:spMkLst>
        </pc:spChg>
      </pc:sldChg>
      <pc:sldChg chg="modSp modCm">
        <pc:chgData name="Summer Jean Cortez" userId="S::sjcortez@ucdavis.edu::15bee438-bc94-41aa-8f90-87ce5bfedc31" providerId="AD" clId="Web-{C78F67C1-132C-2BD5-893D-0250F72C6FFB}" dt="2023-11-16T09:53:16.164" v="80"/>
        <pc:sldMkLst>
          <pc:docMk/>
          <pc:sldMk cId="1290333092" sldId="478"/>
        </pc:sldMkLst>
        <pc:spChg chg="mod">
          <ac:chgData name="Summer Jean Cortez" userId="S::sjcortez@ucdavis.edu::15bee438-bc94-41aa-8f90-87ce5bfedc31" providerId="AD" clId="Web-{C78F67C1-132C-2BD5-893D-0250F72C6FFB}" dt="2023-11-16T09:52:08.546" v="78" actId="20577"/>
          <ac:spMkLst>
            <pc:docMk/>
            <pc:sldMk cId="1290333092" sldId="478"/>
            <ac:spMk id="3" creationId="{831B501E-830B-DF06-E5BA-E33C559C615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ummer Jean Cortez" userId="S::sjcortez@ucdavis.edu::15bee438-bc94-41aa-8f90-87ce5bfedc31" providerId="AD" clId="Web-{C78F67C1-132C-2BD5-893D-0250F72C6FFB}" dt="2023-11-16T09:53:16.164" v="80"/>
              <pc2:cmMkLst xmlns:pc2="http://schemas.microsoft.com/office/powerpoint/2019/9/main/command">
                <pc:docMk/>
                <pc:sldMk cId="1290333092" sldId="478"/>
                <pc2:cmMk id="{24A33C6B-8F27-4039-8657-D595ED04BDAE}"/>
              </pc2:cmMkLst>
              <pc226:cmRplyChg chg="add">
                <pc226:chgData name="Summer Jean Cortez" userId="S::sjcortez@ucdavis.edu::15bee438-bc94-41aa-8f90-87ce5bfedc31" providerId="AD" clId="Web-{C78F67C1-132C-2BD5-893D-0250F72C6FFB}" dt="2023-11-16T09:53:14.023" v="79"/>
                <pc2:cmRplyMkLst xmlns:pc2="http://schemas.microsoft.com/office/powerpoint/2019/9/main/command">
                  <pc:docMk/>
                  <pc:sldMk cId="1290333092" sldId="478"/>
                  <pc2:cmMk id="{24A33C6B-8F27-4039-8657-D595ED04BDAE}"/>
                  <pc2:cmRplyMk id="{B6102496-1618-4D76-B15D-50968F63D3BB}"/>
                </pc2:cmRplyMkLst>
              </pc226:cmRplyChg>
            </pc226:cmChg>
          </p:ext>
        </pc:extLst>
      </pc:sldChg>
      <pc:sldChg chg="modSp mod modClrScheme chgLayout">
        <pc:chgData name="Summer Jean Cortez" userId="S::sjcortez@ucdavis.edu::15bee438-bc94-41aa-8f90-87ce5bfedc31" providerId="AD" clId="Web-{C78F67C1-132C-2BD5-893D-0250F72C6FFB}" dt="2023-11-16T10:46:14.285" v="557" actId="1076"/>
        <pc:sldMkLst>
          <pc:docMk/>
          <pc:sldMk cId="110511030" sldId="488"/>
        </pc:sldMkLst>
        <pc:spChg chg="mod ord">
          <ac:chgData name="Summer Jean Cortez" userId="S::sjcortez@ucdavis.edu::15bee438-bc94-41aa-8f90-87ce5bfedc31" providerId="AD" clId="Web-{C78F67C1-132C-2BD5-893D-0250F72C6FFB}" dt="2023-11-16T10:41:17.122" v="534" actId="1076"/>
          <ac:spMkLst>
            <pc:docMk/>
            <pc:sldMk cId="110511030" sldId="488"/>
            <ac:spMk id="2" creationId="{00000000-0000-0000-0000-000000000000}"/>
          </ac:spMkLst>
        </pc:spChg>
        <pc:spChg chg="mod ord">
          <ac:chgData name="Summer Jean Cortez" userId="S::sjcortez@ucdavis.edu::15bee438-bc94-41aa-8f90-87ce5bfedc31" providerId="AD" clId="Web-{C78F67C1-132C-2BD5-893D-0250F72C6FFB}" dt="2023-11-16T10:46:14.285" v="557" actId="1076"/>
          <ac:spMkLst>
            <pc:docMk/>
            <pc:sldMk cId="110511030" sldId="488"/>
            <ac:spMk id="3" creationId="{001FD1AF-53DD-AC07-EC94-FACC9C2BC64C}"/>
          </ac:spMkLst>
        </pc:spChg>
      </pc:sldChg>
      <pc:sldChg chg="modCm">
        <pc:chgData name="Summer Jean Cortez" userId="S::sjcortez@ucdavis.edu::15bee438-bc94-41aa-8f90-87ce5bfedc31" providerId="AD" clId="Web-{C78F67C1-132C-2BD5-893D-0250F72C6FFB}" dt="2023-11-16T09:55:03.672" v="81"/>
        <pc:sldMkLst>
          <pc:docMk/>
          <pc:sldMk cId="2174683788" sldId="4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Summer Jean Cortez" userId="S::sjcortez@ucdavis.edu::15bee438-bc94-41aa-8f90-87ce5bfedc31" providerId="AD" clId="Web-{C78F67C1-132C-2BD5-893D-0250F72C6FFB}" dt="2023-11-16T09:55:03.672" v="81"/>
              <pc2:cmMkLst xmlns:pc2="http://schemas.microsoft.com/office/powerpoint/2019/9/main/command">
                <pc:docMk/>
                <pc:sldMk cId="2174683788" sldId="491"/>
                <pc2:cmMk id="{2D5F1513-95DE-904C-8029-FEB4971CC01F}"/>
              </pc2:cmMkLst>
            </pc226:cmChg>
          </p:ext>
        </pc:extLst>
      </pc:sldChg>
      <pc:sldChg chg="modCm">
        <pc:chgData name="Summer Jean Cortez" userId="S::sjcortez@ucdavis.edu::15bee438-bc94-41aa-8f90-87ce5bfedc31" providerId="AD" clId="Web-{C78F67C1-132C-2BD5-893D-0250F72C6FFB}" dt="2023-11-16T09:42:50.377" v="2"/>
        <pc:sldMkLst>
          <pc:docMk/>
          <pc:sldMk cId="2264142992" sldId="4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Summer Jean Cortez" userId="S::sjcortez@ucdavis.edu::15bee438-bc94-41aa-8f90-87ce5bfedc31" providerId="AD" clId="Web-{C78F67C1-132C-2BD5-893D-0250F72C6FFB}" dt="2023-11-16T09:41:00.916" v="1"/>
              <pc2:cmMkLst xmlns:pc2="http://schemas.microsoft.com/office/powerpoint/2019/9/main/command">
                <pc:docMk/>
                <pc:sldMk cId="2264142992" sldId="499"/>
                <pc2:cmMk id="{4E173742-2EF5-4B17-B741-7289215AE704}"/>
              </pc2:cmMkLst>
            </pc226:cmChg>
            <pc226:cmChg xmlns:pc226="http://schemas.microsoft.com/office/powerpoint/2022/06/main/command" chg="mod modRxn">
              <pc226:chgData name="Summer Jean Cortez" userId="S::sjcortez@ucdavis.edu::15bee438-bc94-41aa-8f90-87ce5bfedc31" providerId="AD" clId="Web-{C78F67C1-132C-2BD5-893D-0250F72C6FFB}" dt="2023-11-16T09:42:50.377" v="2"/>
              <pc2:cmMkLst xmlns:pc2="http://schemas.microsoft.com/office/powerpoint/2019/9/main/command">
                <pc:docMk/>
                <pc:sldMk cId="2264142992" sldId="499"/>
                <pc2:cmMk id="{6CC8E691-BEDD-4FA0-9B16-21AC3F5DD86F}"/>
              </pc2:cmMkLst>
            </pc226:cmChg>
          </p:ext>
        </pc:extLst>
      </pc:sldChg>
      <pc:sldChg chg="modSp modNotes">
        <pc:chgData name="Summer Jean Cortez" userId="S::sjcortez@ucdavis.edu::15bee438-bc94-41aa-8f90-87ce5bfedc31" providerId="AD" clId="Web-{C78F67C1-132C-2BD5-893D-0250F72C6FFB}" dt="2023-11-16T11:37:00.088" v="2471"/>
        <pc:sldMkLst>
          <pc:docMk/>
          <pc:sldMk cId="2645987127" sldId="501"/>
        </pc:sldMkLst>
        <pc:spChg chg="mod">
          <ac:chgData name="Summer Jean Cortez" userId="S::sjcortez@ucdavis.edu::15bee438-bc94-41aa-8f90-87ce5bfedc31" providerId="AD" clId="Web-{C78F67C1-132C-2BD5-893D-0250F72C6FFB}" dt="2023-11-16T11:36:21.022" v="2466" actId="20577"/>
          <ac:spMkLst>
            <pc:docMk/>
            <pc:sldMk cId="2645987127" sldId="501"/>
            <ac:spMk id="18" creationId="{24CD7945-5735-2E21-6DA5-40083366D03F}"/>
          </ac:spMkLst>
        </pc:spChg>
        <pc:spChg chg="mod">
          <ac:chgData name="Summer Jean Cortez" userId="S::sjcortez@ucdavis.edu::15bee438-bc94-41aa-8f90-87ce5bfedc31" providerId="AD" clId="Web-{C78F67C1-132C-2BD5-893D-0250F72C6FFB}" dt="2023-11-16T11:36:26.945" v="2467" actId="14100"/>
          <ac:spMkLst>
            <pc:docMk/>
            <pc:sldMk cId="2645987127" sldId="501"/>
            <ac:spMk id="22" creationId="{6265D753-6A2A-1FA8-5263-ED1F8B0EC382}"/>
          </ac:spMkLst>
        </pc:spChg>
      </pc:sldChg>
      <pc:sldChg chg="modSp mod modClrScheme chgLayout modNotes">
        <pc:chgData name="Summer Jean Cortez" userId="S::sjcortez@ucdavis.edu::15bee438-bc94-41aa-8f90-87ce5bfedc31" providerId="AD" clId="Web-{C78F67C1-132C-2BD5-893D-0250F72C6FFB}" dt="2023-11-16T10:56:02.022" v="773"/>
        <pc:sldMkLst>
          <pc:docMk/>
          <pc:sldMk cId="867386009" sldId="503"/>
        </pc:sldMkLst>
        <pc:spChg chg="mod ord">
          <ac:chgData name="Summer Jean Cortez" userId="S::sjcortez@ucdavis.edu::15bee438-bc94-41aa-8f90-87ce5bfedc31" providerId="AD" clId="Web-{C78F67C1-132C-2BD5-893D-0250F72C6FFB}" dt="2023-11-16T10:47:40.167" v="568"/>
          <ac:spMkLst>
            <pc:docMk/>
            <pc:sldMk cId="867386009" sldId="503"/>
            <ac:spMk id="2" creationId="{00000000-0000-0000-0000-000000000000}"/>
          </ac:spMkLst>
        </pc:spChg>
        <pc:spChg chg="mod ord">
          <ac:chgData name="Summer Jean Cortez" userId="S::sjcortez@ucdavis.edu::15bee438-bc94-41aa-8f90-87ce5bfedc31" providerId="AD" clId="Web-{C78F67C1-132C-2BD5-893D-0250F72C6FFB}" dt="2023-11-16T10:47:31.369" v="566" actId="1076"/>
          <ac:spMkLst>
            <pc:docMk/>
            <pc:sldMk cId="867386009" sldId="503"/>
            <ac:spMk id="3" creationId="{001FD1AF-53DD-AC07-EC94-FACC9C2BC64C}"/>
          </ac:spMkLst>
        </pc:spChg>
      </pc:sldChg>
      <pc:sldChg chg="modSp modNotes">
        <pc:chgData name="Summer Jean Cortez" userId="S::sjcortez@ucdavis.edu::15bee438-bc94-41aa-8f90-87ce5bfedc31" providerId="AD" clId="Web-{C78F67C1-132C-2BD5-893D-0250F72C6FFB}" dt="2023-11-16T10:53:28.089" v="716"/>
        <pc:sldMkLst>
          <pc:docMk/>
          <pc:sldMk cId="2857865603" sldId="504"/>
        </pc:sldMkLst>
        <pc:spChg chg="mod">
          <ac:chgData name="Summer Jean Cortez" userId="S::sjcortez@ucdavis.edu::15bee438-bc94-41aa-8f90-87ce5bfedc31" providerId="AD" clId="Web-{C78F67C1-132C-2BD5-893D-0250F72C6FFB}" dt="2023-11-16T10:52:29.147" v="703" actId="20577"/>
          <ac:spMkLst>
            <pc:docMk/>
            <pc:sldMk cId="2857865603" sldId="504"/>
            <ac:spMk id="6" creationId="{EC469FB2-65CB-2AE5-9769-A0F5A5E47C3C}"/>
          </ac:spMkLst>
        </pc:spChg>
      </pc:sldChg>
      <pc:sldChg chg="modSp">
        <pc:chgData name="Summer Jean Cortez" userId="S::sjcortez@ucdavis.edu::15bee438-bc94-41aa-8f90-87ce5bfedc31" providerId="AD" clId="Web-{C78F67C1-132C-2BD5-893D-0250F72C6FFB}" dt="2023-11-16T10:32:34.707" v="496" actId="20577"/>
        <pc:sldMkLst>
          <pc:docMk/>
          <pc:sldMk cId="1111728235" sldId="507"/>
        </pc:sldMkLst>
        <pc:spChg chg="mod">
          <ac:chgData name="Summer Jean Cortez" userId="S::sjcortez@ucdavis.edu::15bee438-bc94-41aa-8f90-87ce5bfedc31" providerId="AD" clId="Web-{C78F67C1-132C-2BD5-893D-0250F72C6FFB}" dt="2023-11-16T10:31:16.545" v="490" actId="20577"/>
          <ac:spMkLst>
            <pc:docMk/>
            <pc:sldMk cId="1111728235" sldId="507"/>
            <ac:spMk id="2" creationId="{7518CB74-DEEC-35E2-B2CC-9FC947665937}"/>
          </ac:spMkLst>
        </pc:spChg>
        <pc:spChg chg="mod">
          <ac:chgData name="Summer Jean Cortez" userId="S::sjcortez@ucdavis.edu::15bee438-bc94-41aa-8f90-87ce5bfedc31" providerId="AD" clId="Web-{C78F67C1-132C-2BD5-893D-0250F72C6FFB}" dt="2023-11-16T10:32:34.707" v="496" actId="20577"/>
          <ac:spMkLst>
            <pc:docMk/>
            <pc:sldMk cId="1111728235" sldId="507"/>
            <ac:spMk id="3" creationId="{302CB173-948C-3A3E-4915-8CB47A37D600}"/>
          </ac:spMkLst>
        </pc:spChg>
      </pc:sldChg>
      <pc:sldChg chg="modNotes">
        <pc:chgData name="Summer Jean Cortez" userId="S::sjcortez@ucdavis.edu::15bee438-bc94-41aa-8f90-87ce5bfedc31" providerId="AD" clId="Web-{C78F67C1-132C-2BD5-893D-0250F72C6FFB}" dt="2023-11-16T11:00:35.840" v="977"/>
        <pc:sldMkLst>
          <pc:docMk/>
          <pc:sldMk cId="4032125835" sldId="510"/>
        </pc:sldMkLst>
      </pc:sldChg>
      <pc:sldChg chg="modNotes">
        <pc:chgData name="Summer Jean Cortez" userId="S::sjcortez@ucdavis.edu::15bee438-bc94-41aa-8f90-87ce5bfedc31" providerId="AD" clId="Web-{C78F67C1-132C-2BD5-893D-0250F72C6FFB}" dt="2023-11-16T11:06:16.991" v="1281"/>
        <pc:sldMkLst>
          <pc:docMk/>
          <pc:sldMk cId="2476741765" sldId="511"/>
        </pc:sldMkLst>
      </pc:sldChg>
      <pc:sldChg chg="modSp modNotes">
        <pc:chgData name="Summer Jean Cortez" userId="S::sjcortez@ucdavis.edu::15bee438-bc94-41aa-8f90-87ce5bfedc31" providerId="AD" clId="Web-{C78F67C1-132C-2BD5-893D-0250F72C6FFB}" dt="2023-11-16T11:23:22.475" v="2026"/>
        <pc:sldMkLst>
          <pc:docMk/>
          <pc:sldMk cId="217710428" sldId="512"/>
        </pc:sldMkLst>
        <pc:spChg chg="mod">
          <ac:chgData name="Summer Jean Cortez" userId="S::sjcortez@ucdavis.edu::15bee438-bc94-41aa-8f90-87ce5bfedc31" providerId="AD" clId="Web-{C78F67C1-132C-2BD5-893D-0250F72C6FFB}" dt="2023-11-16T09:45:59.673" v="62" actId="20577"/>
          <ac:spMkLst>
            <pc:docMk/>
            <pc:sldMk cId="217710428" sldId="512"/>
            <ac:spMk id="3" creationId="{31FE23FA-C687-D639-81E2-FF4F532715CD}"/>
          </ac:spMkLst>
        </pc:spChg>
      </pc:sldChg>
      <pc:sldChg chg="modNotes">
        <pc:chgData name="Summer Jean Cortez" userId="S::sjcortez@ucdavis.edu::15bee438-bc94-41aa-8f90-87ce5bfedc31" providerId="AD" clId="Web-{C78F67C1-132C-2BD5-893D-0250F72C6FFB}" dt="2023-11-16T11:49:51.225" v="2481"/>
        <pc:sldMkLst>
          <pc:docMk/>
          <pc:sldMk cId="1953074882" sldId="513"/>
        </pc:sldMkLst>
      </pc:sldChg>
      <pc:sldChg chg="modSp">
        <pc:chgData name="Summer Jean Cortez" userId="S::sjcortez@ucdavis.edu::15bee438-bc94-41aa-8f90-87ce5bfedc31" providerId="AD" clId="Web-{C78F67C1-132C-2BD5-893D-0250F72C6FFB}" dt="2023-11-16T10:36:08.833" v="513" actId="20577"/>
        <pc:sldMkLst>
          <pc:docMk/>
          <pc:sldMk cId="3237127049" sldId="515"/>
        </pc:sldMkLst>
        <pc:spChg chg="mod">
          <ac:chgData name="Summer Jean Cortez" userId="S::sjcortez@ucdavis.edu::15bee438-bc94-41aa-8f90-87ce5bfedc31" providerId="AD" clId="Web-{C78F67C1-132C-2BD5-893D-0250F72C6FFB}" dt="2023-11-16T10:36:08.833" v="513" actId="20577"/>
          <ac:spMkLst>
            <pc:docMk/>
            <pc:sldMk cId="3237127049" sldId="515"/>
            <ac:spMk id="12" creationId="{11D346C3-3F00-D0C7-C1C7-AFDCABF63E43}"/>
          </ac:spMkLst>
        </pc:spChg>
      </pc:sldChg>
      <pc:sldChg chg="modNotes">
        <pc:chgData name="Summer Jean Cortez" userId="S::sjcortez@ucdavis.edu::15bee438-bc94-41aa-8f90-87ce5bfedc31" providerId="AD" clId="Web-{C78F67C1-132C-2BD5-893D-0250F72C6FFB}" dt="2023-11-16T11:28:20.436" v="2299"/>
        <pc:sldMkLst>
          <pc:docMk/>
          <pc:sldMk cId="522593615" sldId="516"/>
        </pc:sldMkLst>
      </pc:sldChg>
      <pc:sldChg chg="modNotes">
        <pc:chgData name="Summer Jean Cortez" userId="S::sjcortez@ucdavis.edu::15bee438-bc94-41aa-8f90-87ce5bfedc31" providerId="AD" clId="Web-{C78F67C1-132C-2BD5-893D-0250F72C6FFB}" dt="2023-11-16T11:26:25.099" v="2209"/>
        <pc:sldMkLst>
          <pc:docMk/>
          <pc:sldMk cId="3101667571" sldId="520"/>
        </pc:sldMkLst>
      </pc:sldChg>
      <pc:sldChg chg="modSp add ord replId">
        <pc:chgData name="Summer Jean Cortez" userId="S::sjcortez@ucdavis.edu::15bee438-bc94-41aa-8f90-87ce5bfedc31" providerId="AD" clId="Web-{C78F67C1-132C-2BD5-893D-0250F72C6FFB}" dt="2023-11-16T10:33:32.743" v="503" actId="20577"/>
        <pc:sldMkLst>
          <pc:docMk/>
          <pc:sldMk cId="886625707" sldId="521"/>
        </pc:sldMkLst>
        <pc:spChg chg="mod">
          <ac:chgData name="Summer Jean Cortez" userId="S::sjcortez@ucdavis.edu::15bee438-bc94-41aa-8f90-87ce5bfedc31" providerId="AD" clId="Web-{C78F67C1-132C-2BD5-893D-0250F72C6FFB}" dt="2023-11-16T10:31:05.576" v="487" actId="20577"/>
          <ac:spMkLst>
            <pc:docMk/>
            <pc:sldMk cId="886625707" sldId="521"/>
            <ac:spMk id="2" creationId="{7518CB74-DEEC-35E2-B2CC-9FC947665937}"/>
          </ac:spMkLst>
        </pc:spChg>
        <pc:spChg chg="mod">
          <ac:chgData name="Summer Jean Cortez" userId="S::sjcortez@ucdavis.edu::15bee438-bc94-41aa-8f90-87ce5bfedc31" providerId="AD" clId="Web-{C78F67C1-132C-2BD5-893D-0250F72C6FFB}" dt="2023-11-16T10:33:32.743" v="503" actId="20577"/>
          <ac:spMkLst>
            <pc:docMk/>
            <pc:sldMk cId="886625707" sldId="521"/>
            <ac:spMk id="3" creationId="{302CB173-948C-3A3E-4915-8CB47A37D600}"/>
          </ac:spMkLst>
        </pc:spChg>
      </pc:sldChg>
    </pc:docChg>
  </pc:docChgLst>
  <pc:docChgLst>
    <pc:chgData name="Amanda M Linares" userId="S::amlinares@ucdavis.edu::baadcad8-1e51-4f82-ab68-4f4320b9f765" providerId="AD" clId="Web-{05725CAA-36E5-674C-9D7B-CBB2F8E023D7}"/>
    <pc:docChg chg="modSld">
      <pc:chgData name="Amanda M Linares" userId="S::amlinares@ucdavis.edu::baadcad8-1e51-4f82-ab68-4f4320b9f765" providerId="AD" clId="Web-{05725CAA-36E5-674C-9D7B-CBB2F8E023D7}" dt="2023-11-16T16:23:12.193" v="3" actId="14100"/>
      <pc:docMkLst>
        <pc:docMk/>
      </pc:docMkLst>
      <pc:sldChg chg="modSp">
        <pc:chgData name="Amanda M Linares" userId="S::amlinares@ucdavis.edu::baadcad8-1e51-4f82-ab68-4f4320b9f765" providerId="AD" clId="Web-{05725CAA-36E5-674C-9D7B-CBB2F8E023D7}" dt="2023-11-16T16:23:12.193" v="3" actId="14100"/>
        <pc:sldMkLst>
          <pc:docMk/>
          <pc:sldMk cId="724287669" sldId="438"/>
        </pc:sldMkLst>
        <pc:spChg chg="mod">
          <ac:chgData name="Amanda M Linares" userId="S::amlinares@ucdavis.edu::baadcad8-1e51-4f82-ab68-4f4320b9f765" providerId="AD" clId="Web-{05725CAA-36E5-674C-9D7B-CBB2F8E023D7}" dt="2023-11-16T16:23:12.193" v="3" actId="14100"/>
          <ac:spMkLst>
            <pc:docMk/>
            <pc:sldMk cId="724287669" sldId="438"/>
            <ac:spMk id="3" creationId="{00000000-0000-0000-0000-000000000000}"/>
          </ac:spMkLst>
        </pc:spChg>
      </pc:sldChg>
    </pc:docChg>
  </pc:docChgLst>
  <pc:docChgLst>
    <pc:chgData name="Miranda Renee Westfall" userId="S::mrwestfall@ucdavis.edu::b93b117d-d29b-4b18-a170-6904bb2a87ba" providerId="AD" clId="Web-{DB468BF0-D193-97BB-FF6A-2D9B68B56FDD}"/>
    <pc:docChg chg="addSld delSld modSld">
      <pc:chgData name="Miranda Renee Westfall" userId="S::mrwestfall@ucdavis.edu::b93b117d-d29b-4b18-a170-6904bb2a87ba" providerId="AD" clId="Web-{DB468BF0-D193-97BB-FF6A-2D9B68B56FDD}" dt="2023-11-16T19:08:33.299" v="3089" actId="20577"/>
      <pc:docMkLst>
        <pc:docMk/>
      </pc:docMkLst>
      <pc:sldChg chg="modSp modNotes">
        <pc:chgData name="Miranda Renee Westfall" userId="S::mrwestfall@ucdavis.edu::b93b117d-d29b-4b18-a170-6904bb2a87ba" providerId="AD" clId="Web-{DB468BF0-D193-97BB-FF6A-2D9B68B56FDD}" dt="2023-11-16T19:08:33.299" v="3089" actId="20577"/>
        <pc:sldMkLst>
          <pc:docMk/>
          <pc:sldMk cId="2076604429" sldId="451"/>
        </pc:sldMkLst>
        <pc:spChg chg="mod">
          <ac:chgData name="Miranda Renee Westfall" userId="S::mrwestfall@ucdavis.edu::b93b117d-d29b-4b18-a170-6904bb2a87ba" providerId="AD" clId="Web-{DB468BF0-D193-97BB-FF6A-2D9B68B56FDD}" dt="2023-11-16T19:08:33.299" v="3089" actId="20577"/>
          <ac:spMkLst>
            <pc:docMk/>
            <pc:sldMk cId="2076604429" sldId="451"/>
            <ac:spMk id="2" creationId="{00000000-0000-0000-0000-000000000000}"/>
          </ac:spMkLst>
        </pc:spChg>
        <pc:spChg chg="mod">
          <ac:chgData name="Miranda Renee Westfall" userId="S::mrwestfall@ucdavis.edu::b93b117d-d29b-4b18-a170-6904bb2a87ba" providerId="AD" clId="Web-{DB468BF0-D193-97BB-FF6A-2D9B68B56FDD}" dt="2023-11-16T16:04:20.530" v="10" actId="20577"/>
          <ac:spMkLst>
            <pc:docMk/>
            <pc:sldMk cId="2076604429" sldId="451"/>
            <ac:spMk id="3" creationId="{00000000-0000-0000-0000-000000000000}"/>
          </ac:spMkLst>
        </pc:spChg>
      </pc:sldChg>
      <pc:sldChg chg="delCm modNotes">
        <pc:chgData name="Miranda Renee Westfall" userId="S::mrwestfall@ucdavis.edu::b93b117d-d29b-4b18-a170-6904bb2a87ba" providerId="AD" clId="Web-{DB468BF0-D193-97BB-FF6A-2D9B68B56FDD}" dt="2023-11-16T17:30:52.640" v="2641"/>
        <pc:sldMkLst>
          <pc:docMk/>
          <pc:sldMk cId="2264142992" sldId="4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enee Westfall" userId="S::mrwestfall@ucdavis.edu::b93b117d-d29b-4b18-a170-6904bb2a87ba" providerId="AD" clId="Web-{DB468BF0-D193-97BB-FF6A-2D9B68B56FDD}" dt="2023-11-16T16:20:20.222" v="674"/>
              <pc2:cmMkLst xmlns:pc2="http://schemas.microsoft.com/office/powerpoint/2019/9/main/command">
                <pc:docMk/>
                <pc:sldMk cId="2264142992" sldId="499"/>
                <pc2:cmMk id="{4E173742-2EF5-4B17-B741-7289215AE704}"/>
              </pc2:cmMkLst>
            </pc226:cmChg>
            <pc226:cmChg xmlns:pc226="http://schemas.microsoft.com/office/powerpoint/2022/06/main/command" chg="del">
              <pc226:chgData name="Miranda Renee Westfall" userId="S::mrwestfall@ucdavis.edu::b93b117d-d29b-4b18-a170-6904bb2a87ba" providerId="AD" clId="Web-{DB468BF0-D193-97BB-FF6A-2D9B68B56FDD}" dt="2023-11-16T16:20:18.113" v="673"/>
              <pc2:cmMkLst xmlns:pc2="http://schemas.microsoft.com/office/powerpoint/2019/9/main/command">
                <pc:docMk/>
                <pc:sldMk cId="2264142992" sldId="499"/>
                <pc2:cmMk id="{6CC8E691-BEDD-4FA0-9B16-21AC3F5DD86F}"/>
              </pc2:cmMkLst>
            </pc226:cmChg>
          </p:ext>
        </pc:extLst>
      </pc:sldChg>
      <pc:sldChg chg="modNotes">
        <pc:chgData name="Miranda Renee Westfall" userId="S::mrwestfall@ucdavis.edu::b93b117d-d29b-4b18-a170-6904bb2a87ba" providerId="AD" clId="Web-{DB468BF0-D193-97BB-FF6A-2D9B68B56FDD}" dt="2023-11-16T17:23:19.912" v="2308"/>
        <pc:sldMkLst>
          <pc:docMk/>
          <pc:sldMk cId="2645987127" sldId="501"/>
        </pc:sldMkLst>
      </pc:sldChg>
      <pc:sldChg chg="modSp modNotes">
        <pc:chgData name="Miranda Renee Westfall" userId="S::mrwestfall@ucdavis.edu::b93b117d-d29b-4b18-a170-6904bb2a87ba" providerId="AD" clId="Web-{DB468BF0-D193-97BB-FF6A-2D9B68B56FDD}" dt="2023-11-16T17:31:12.703" v="2684"/>
        <pc:sldMkLst>
          <pc:docMk/>
          <pc:sldMk cId="867386009" sldId="503"/>
        </pc:sldMkLst>
        <pc:spChg chg="mod">
          <ac:chgData name="Miranda Renee Westfall" userId="S::mrwestfall@ucdavis.edu::b93b117d-d29b-4b18-a170-6904bb2a87ba" providerId="AD" clId="Web-{DB468BF0-D193-97BB-FF6A-2D9B68B56FDD}" dt="2023-11-16T16:20:39.597" v="678" actId="20577"/>
          <ac:spMkLst>
            <pc:docMk/>
            <pc:sldMk cId="867386009" sldId="503"/>
            <ac:spMk id="2" creationId="{00000000-0000-0000-0000-000000000000}"/>
          </ac:spMkLst>
        </pc:spChg>
      </pc:sldChg>
      <pc:sldChg chg="modNotes">
        <pc:chgData name="Miranda Renee Westfall" userId="S::mrwestfall@ucdavis.edu::b93b117d-d29b-4b18-a170-6904bb2a87ba" providerId="AD" clId="Web-{DB468BF0-D193-97BB-FF6A-2D9B68B56FDD}" dt="2023-11-16T17:27:37.714" v="2435"/>
        <pc:sldMkLst>
          <pc:docMk/>
          <pc:sldMk cId="2857865603" sldId="504"/>
        </pc:sldMkLst>
      </pc:sldChg>
      <pc:sldChg chg="modNotes">
        <pc:chgData name="Miranda Renee Westfall" userId="S::mrwestfall@ucdavis.edu::b93b117d-d29b-4b18-a170-6904bb2a87ba" providerId="AD" clId="Web-{DB468BF0-D193-97BB-FF6A-2D9B68B56FDD}" dt="2023-11-16T17:32:37.908" v="2780"/>
        <pc:sldMkLst>
          <pc:docMk/>
          <pc:sldMk cId="4032125835" sldId="510"/>
        </pc:sldMkLst>
      </pc:sldChg>
      <pc:sldChg chg="modNotes">
        <pc:chgData name="Miranda Renee Westfall" userId="S::mrwestfall@ucdavis.edu::b93b117d-d29b-4b18-a170-6904bb2a87ba" providerId="AD" clId="Web-{DB468BF0-D193-97BB-FF6A-2D9B68B56FDD}" dt="2023-11-16T17:34:47.161" v="2871"/>
        <pc:sldMkLst>
          <pc:docMk/>
          <pc:sldMk cId="2476741765" sldId="511"/>
        </pc:sldMkLst>
      </pc:sldChg>
      <pc:sldChg chg="modNotes">
        <pc:chgData name="Miranda Renee Westfall" userId="S::mrwestfall@ucdavis.edu::b93b117d-d29b-4b18-a170-6904bb2a87ba" providerId="AD" clId="Web-{DB468BF0-D193-97BB-FF6A-2D9B68B56FDD}" dt="2023-11-16T17:38:23.462" v="2967"/>
        <pc:sldMkLst>
          <pc:docMk/>
          <pc:sldMk cId="217710428" sldId="512"/>
        </pc:sldMkLst>
      </pc:sldChg>
      <pc:sldChg chg="modNotes">
        <pc:chgData name="Miranda Renee Westfall" userId="S::mrwestfall@ucdavis.edu::b93b117d-d29b-4b18-a170-6904bb2a87ba" providerId="AD" clId="Web-{DB468BF0-D193-97BB-FF6A-2D9B68B56FDD}" dt="2023-11-16T17:37:48.024" v="2964"/>
        <pc:sldMkLst>
          <pc:docMk/>
          <pc:sldMk cId="1953074882" sldId="513"/>
        </pc:sldMkLst>
      </pc:sldChg>
      <pc:sldChg chg="modNotes">
        <pc:chgData name="Miranda Renee Westfall" userId="S::mrwestfall@ucdavis.edu::b93b117d-d29b-4b18-a170-6904bb2a87ba" providerId="AD" clId="Web-{DB468BF0-D193-97BB-FF6A-2D9B68B56FDD}" dt="2023-11-16T17:40:26.777" v="3085"/>
        <pc:sldMkLst>
          <pc:docMk/>
          <pc:sldMk cId="522593615" sldId="516"/>
        </pc:sldMkLst>
      </pc:sldChg>
      <pc:sldChg chg="modNotes">
        <pc:chgData name="Miranda Renee Westfall" userId="S::mrwestfall@ucdavis.edu::b93b117d-d29b-4b18-a170-6904bb2a87ba" providerId="AD" clId="Web-{DB468BF0-D193-97BB-FF6A-2D9B68B56FDD}" dt="2023-11-16T17:29:11.872" v="2446"/>
        <pc:sldMkLst>
          <pc:docMk/>
          <pc:sldMk cId="3053168211" sldId="517"/>
        </pc:sldMkLst>
      </pc:sldChg>
      <pc:sldChg chg="modNotes">
        <pc:chgData name="Miranda Renee Westfall" userId="S::mrwestfall@ucdavis.edu::b93b117d-d29b-4b18-a170-6904bb2a87ba" providerId="AD" clId="Web-{DB468BF0-D193-97BB-FF6A-2D9B68B56FDD}" dt="2023-11-16T16:16:19.342" v="443"/>
        <pc:sldMkLst>
          <pc:docMk/>
          <pc:sldMk cId="655151811" sldId="519"/>
        </pc:sldMkLst>
      </pc:sldChg>
      <pc:sldChg chg="modNotes">
        <pc:chgData name="Miranda Renee Westfall" userId="S::mrwestfall@ucdavis.edu::b93b117d-d29b-4b18-a170-6904bb2a87ba" providerId="AD" clId="Web-{DB468BF0-D193-97BB-FF6A-2D9B68B56FDD}" dt="2023-11-16T17:38:57.556" v="2977"/>
        <pc:sldMkLst>
          <pc:docMk/>
          <pc:sldMk cId="3101667571" sldId="520"/>
        </pc:sldMkLst>
      </pc:sldChg>
      <pc:sldChg chg="new del">
        <pc:chgData name="Miranda Renee Westfall" userId="S::mrwestfall@ucdavis.edu::b93b117d-d29b-4b18-a170-6904bb2a87ba" providerId="AD" clId="Web-{DB468BF0-D193-97BB-FF6A-2D9B68B56FDD}" dt="2023-11-16T17:55:33.389" v="3087"/>
        <pc:sldMkLst>
          <pc:docMk/>
          <pc:sldMk cId="2105006736" sldId="522"/>
        </pc:sldMkLst>
      </pc:sldChg>
    </pc:docChg>
  </pc:docChgLst>
  <pc:docChgLst>
    <pc:chgData name="Miranda Renee Westfall" userId="S::mrwestfall@ucdavis.edu::b93b117d-d29b-4b18-a170-6904bb2a87ba" providerId="AD" clId="Web-{1D5C8956-A1F8-F37B-72A1-989813279D00}"/>
    <pc:docChg chg="modSld">
      <pc:chgData name="Miranda Renee Westfall" userId="S::mrwestfall@ucdavis.edu::b93b117d-d29b-4b18-a170-6904bb2a87ba" providerId="AD" clId="Web-{1D5C8956-A1F8-F37B-72A1-989813279D00}" dt="2023-11-10T00:51:17.713" v="93"/>
      <pc:docMkLst>
        <pc:docMk/>
      </pc:docMkLst>
      <pc:sldChg chg="modSp">
        <pc:chgData name="Miranda Renee Westfall" userId="S::mrwestfall@ucdavis.edu::b93b117d-d29b-4b18-a170-6904bb2a87ba" providerId="AD" clId="Web-{1D5C8956-A1F8-F37B-72A1-989813279D00}" dt="2023-11-10T00:12:15.079" v="18" actId="20577"/>
        <pc:sldMkLst>
          <pc:docMk/>
          <pc:sldMk cId="2264142992" sldId="499"/>
        </pc:sldMkLst>
        <pc:spChg chg="mod">
          <ac:chgData name="Miranda Renee Westfall" userId="S::mrwestfall@ucdavis.edu::b93b117d-d29b-4b18-a170-6904bb2a87ba" providerId="AD" clId="Web-{1D5C8956-A1F8-F37B-72A1-989813279D00}" dt="2023-11-10T00:12:15.079" v="18" actId="20577"/>
          <ac:spMkLst>
            <pc:docMk/>
            <pc:sldMk cId="2264142992" sldId="499"/>
            <ac:spMk id="7" creationId="{71F5BB1E-4121-4E52-85F7-431BA19F1548}"/>
          </ac:spMkLst>
        </pc:spChg>
      </pc:sldChg>
      <pc:sldChg chg="modNotes">
        <pc:chgData name="Miranda Renee Westfall" userId="S::mrwestfall@ucdavis.edu::b93b117d-d29b-4b18-a170-6904bb2a87ba" providerId="AD" clId="Web-{1D5C8956-A1F8-F37B-72A1-989813279D00}" dt="2023-11-10T00:51:17.713" v="93"/>
        <pc:sldMkLst>
          <pc:docMk/>
          <pc:sldMk cId="862906024" sldId="50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3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6297FA-C14A-4E99-8D5C-4877DEEE9A25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23E353-815F-45D2-89B0-5C0252E7EC89}">
      <dgm:prSet/>
      <dgm:spPr/>
      <dgm:t>
        <a:bodyPr/>
        <a:lstStyle/>
        <a:p>
          <a:r>
            <a:rPr lang="en-US" b="0"/>
            <a:t>LHD Evaluation website improvements</a:t>
          </a:r>
          <a:endParaRPr lang="en-US"/>
        </a:p>
      </dgm:t>
    </dgm:pt>
    <dgm:pt modelId="{97BF1D8A-9528-47A4-81C4-3047A0FDF3AF}" type="parTrans" cxnId="{8B4D6B54-CC41-4075-B969-5A8AA744B948}">
      <dgm:prSet/>
      <dgm:spPr/>
      <dgm:t>
        <a:bodyPr/>
        <a:lstStyle/>
        <a:p>
          <a:endParaRPr lang="en-US"/>
        </a:p>
      </dgm:t>
    </dgm:pt>
    <dgm:pt modelId="{D6A26541-E76B-46F5-80FC-919716A0E2A2}" type="sibTrans" cxnId="{8B4D6B54-CC41-4075-B969-5A8AA744B948}">
      <dgm:prSet/>
      <dgm:spPr/>
      <dgm:t>
        <a:bodyPr/>
        <a:lstStyle/>
        <a:p>
          <a:endParaRPr lang="en-US"/>
        </a:p>
      </dgm:t>
    </dgm:pt>
    <dgm:pt modelId="{7FBCEF87-FC21-4DDE-912B-F6691D4FF7DF}">
      <dgm:prSet/>
      <dgm:spPr/>
      <dgm:t>
        <a:bodyPr/>
        <a:lstStyle/>
        <a:p>
          <a:r>
            <a:rPr lang="en-US" b="0"/>
            <a:t>Continuing LHD Evaluation OneDrive build out</a:t>
          </a:r>
          <a:endParaRPr lang="en-US"/>
        </a:p>
      </dgm:t>
    </dgm:pt>
    <dgm:pt modelId="{BB6D332D-776A-4CF1-BEFB-47318169DBED}" type="parTrans" cxnId="{7DAE03CE-4005-4649-831A-D4BA9E3F459E}">
      <dgm:prSet/>
      <dgm:spPr/>
      <dgm:t>
        <a:bodyPr/>
        <a:lstStyle/>
        <a:p>
          <a:endParaRPr lang="en-US"/>
        </a:p>
      </dgm:t>
    </dgm:pt>
    <dgm:pt modelId="{DD288F4B-778E-451E-9818-CDE5C603E61A}" type="sibTrans" cxnId="{7DAE03CE-4005-4649-831A-D4BA9E3F459E}">
      <dgm:prSet/>
      <dgm:spPr/>
      <dgm:t>
        <a:bodyPr/>
        <a:lstStyle/>
        <a:p>
          <a:endParaRPr lang="en-US"/>
        </a:p>
      </dgm:t>
    </dgm:pt>
    <dgm:pt modelId="{BC3B7462-5C67-4169-B324-4D649AD3601D}">
      <dgm:prSet/>
      <dgm:spPr/>
      <dgm:t>
        <a:bodyPr/>
        <a:lstStyle/>
        <a:p>
          <a:r>
            <a:rPr lang="en-US" b="0"/>
            <a:t>Refined QAQC processes (all projects)</a:t>
          </a:r>
          <a:endParaRPr lang="en-US"/>
        </a:p>
      </dgm:t>
    </dgm:pt>
    <dgm:pt modelId="{B405ACB4-68C6-42F9-83B8-E2B42BEA9362}" type="parTrans" cxnId="{48B04A09-918E-4A95-A55F-DB33B53A7FBA}">
      <dgm:prSet/>
      <dgm:spPr/>
      <dgm:t>
        <a:bodyPr/>
        <a:lstStyle/>
        <a:p>
          <a:endParaRPr lang="en-US"/>
        </a:p>
      </dgm:t>
    </dgm:pt>
    <dgm:pt modelId="{A993DC98-AA7C-4136-A967-A9623FF67C6A}" type="sibTrans" cxnId="{48B04A09-918E-4A95-A55F-DB33B53A7FBA}">
      <dgm:prSet/>
      <dgm:spPr/>
      <dgm:t>
        <a:bodyPr/>
        <a:lstStyle/>
        <a:p>
          <a:endParaRPr lang="en-US"/>
        </a:p>
      </dgm:t>
    </dgm:pt>
    <dgm:pt modelId="{209D941D-8711-42C0-87DF-19D5D9FAA2B0}">
      <dgm:prSet/>
      <dgm:spPr/>
      <dgm:t>
        <a:bodyPr/>
        <a:lstStyle/>
        <a:p>
          <a:r>
            <a:rPr lang="en-US" b="0"/>
            <a:t>Improved Data Storytelling Toolkits (Jan)</a:t>
          </a:r>
          <a:endParaRPr lang="en-US"/>
        </a:p>
      </dgm:t>
    </dgm:pt>
    <dgm:pt modelId="{96DE96AA-D618-43A2-8A20-2B933DB0E484}" type="parTrans" cxnId="{B9C659B8-15D8-491E-BE56-EAF8BA0632FD}">
      <dgm:prSet/>
      <dgm:spPr/>
      <dgm:t>
        <a:bodyPr/>
        <a:lstStyle/>
        <a:p>
          <a:endParaRPr lang="en-US"/>
        </a:p>
      </dgm:t>
    </dgm:pt>
    <dgm:pt modelId="{3DC20B42-8502-4E83-98E5-D5DF4EB22714}" type="sibTrans" cxnId="{B9C659B8-15D8-491E-BE56-EAF8BA0632FD}">
      <dgm:prSet/>
      <dgm:spPr/>
      <dgm:t>
        <a:bodyPr/>
        <a:lstStyle/>
        <a:p>
          <a:endParaRPr lang="en-US"/>
        </a:p>
      </dgm:t>
    </dgm:pt>
    <dgm:pt modelId="{C968F88E-A961-4B01-B764-6E91F133C276}" type="pres">
      <dgm:prSet presAssocID="{C86297FA-C14A-4E99-8D5C-4877DEEE9A25}" presName="root" presStyleCnt="0">
        <dgm:presLayoutVars>
          <dgm:dir/>
          <dgm:resizeHandles val="exact"/>
        </dgm:presLayoutVars>
      </dgm:prSet>
      <dgm:spPr/>
    </dgm:pt>
    <dgm:pt modelId="{C46122DD-2BF7-4722-814E-F47C84795ED8}" type="pres">
      <dgm:prSet presAssocID="{C86297FA-C14A-4E99-8D5C-4877DEEE9A25}" presName="container" presStyleCnt="0">
        <dgm:presLayoutVars>
          <dgm:dir/>
          <dgm:resizeHandles val="exact"/>
        </dgm:presLayoutVars>
      </dgm:prSet>
      <dgm:spPr/>
    </dgm:pt>
    <dgm:pt modelId="{B81F6506-7006-4BFC-843A-D9434F98D676}" type="pres">
      <dgm:prSet presAssocID="{8B23E353-815F-45D2-89B0-5C0252E7EC89}" presName="compNode" presStyleCnt="0"/>
      <dgm:spPr/>
    </dgm:pt>
    <dgm:pt modelId="{AA49983D-32A3-4AFC-A731-231D93EAB443}" type="pres">
      <dgm:prSet presAssocID="{8B23E353-815F-45D2-89B0-5C0252E7EC89}" presName="iconBgRect" presStyleLbl="bgShp" presStyleIdx="0" presStyleCnt="4"/>
      <dgm:spPr/>
    </dgm:pt>
    <dgm:pt modelId="{8DF1C342-CD24-4FED-8D61-B06F6CF73148}" type="pres">
      <dgm:prSet presAssocID="{8B23E353-815F-45D2-89B0-5C0252E7EC8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 with solid fill"/>
        </a:ext>
      </dgm:extLst>
    </dgm:pt>
    <dgm:pt modelId="{2BC7C4AE-1924-40E8-BAC5-4517255BC708}" type="pres">
      <dgm:prSet presAssocID="{8B23E353-815F-45D2-89B0-5C0252E7EC89}" presName="spaceRect" presStyleCnt="0"/>
      <dgm:spPr/>
    </dgm:pt>
    <dgm:pt modelId="{AC577DFF-0777-47C7-9FBC-B0F0A003633A}" type="pres">
      <dgm:prSet presAssocID="{8B23E353-815F-45D2-89B0-5C0252E7EC89}" presName="textRect" presStyleLbl="revTx" presStyleIdx="0" presStyleCnt="4">
        <dgm:presLayoutVars>
          <dgm:chMax val="1"/>
          <dgm:chPref val="1"/>
        </dgm:presLayoutVars>
      </dgm:prSet>
      <dgm:spPr/>
    </dgm:pt>
    <dgm:pt modelId="{EBF6BC12-D4DF-4B7E-9D90-013E4B1CFC68}" type="pres">
      <dgm:prSet presAssocID="{D6A26541-E76B-46F5-80FC-919716A0E2A2}" presName="sibTrans" presStyleLbl="sibTrans2D1" presStyleIdx="0" presStyleCnt="0"/>
      <dgm:spPr/>
    </dgm:pt>
    <dgm:pt modelId="{F624729E-23C0-4025-A9CB-5C5495E20968}" type="pres">
      <dgm:prSet presAssocID="{7FBCEF87-FC21-4DDE-912B-F6691D4FF7DF}" presName="compNode" presStyleCnt="0"/>
      <dgm:spPr/>
    </dgm:pt>
    <dgm:pt modelId="{F1778510-F9F7-47CE-98B5-BBCD5DA923DA}" type="pres">
      <dgm:prSet presAssocID="{7FBCEF87-FC21-4DDE-912B-F6691D4FF7DF}" presName="iconBgRect" presStyleLbl="bgShp" presStyleIdx="1" presStyleCnt="4"/>
      <dgm:spPr/>
    </dgm:pt>
    <dgm:pt modelId="{104C5EB1-1F63-4F44-9DA2-41F88A632BD3}" type="pres">
      <dgm:prSet presAssocID="{7FBCEF87-FC21-4DDE-912B-F6691D4FF7D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6AC8CA60-8C62-4AA2-8DBE-C91FA07F1EEE}" type="pres">
      <dgm:prSet presAssocID="{7FBCEF87-FC21-4DDE-912B-F6691D4FF7DF}" presName="spaceRect" presStyleCnt="0"/>
      <dgm:spPr/>
    </dgm:pt>
    <dgm:pt modelId="{B713E046-2FD9-4F4A-8BDA-C70A2ECCA09B}" type="pres">
      <dgm:prSet presAssocID="{7FBCEF87-FC21-4DDE-912B-F6691D4FF7DF}" presName="textRect" presStyleLbl="revTx" presStyleIdx="1" presStyleCnt="4">
        <dgm:presLayoutVars>
          <dgm:chMax val="1"/>
          <dgm:chPref val="1"/>
        </dgm:presLayoutVars>
      </dgm:prSet>
      <dgm:spPr/>
    </dgm:pt>
    <dgm:pt modelId="{8FFE5C57-0816-44E7-942E-540487C1CBD1}" type="pres">
      <dgm:prSet presAssocID="{DD288F4B-778E-451E-9818-CDE5C603E61A}" presName="sibTrans" presStyleLbl="sibTrans2D1" presStyleIdx="0" presStyleCnt="0"/>
      <dgm:spPr/>
    </dgm:pt>
    <dgm:pt modelId="{42B09878-83D5-4C2D-96F3-BF5BBE70FDF8}" type="pres">
      <dgm:prSet presAssocID="{BC3B7462-5C67-4169-B324-4D649AD3601D}" presName="compNode" presStyleCnt="0"/>
      <dgm:spPr/>
    </dgm:pt>
    <dgm:pt modelId="{DE0F5EE1-72DD-4667-BF42-5E27C8485EF9}" type="pres">
      <dgm:prSet presAssocID="{BC3B7462-5C67-4169-B324-4D649AD3601D}" presName="iconBgRect" presStyleLbl="bgShp" presStyleIdx="2" presStyleCnt="4"/>
      <dgm:spPr/>
    </dgm:pt>
    <dgm:pt modelId="{33B423EE-242F-4F28-A6E2-28CF43C3A912}" type="pres">
      <dgm:prSet presAssocID="{BC3B7462-5C67-4169-B324-4D649AD3601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9A3F5C29-5F79-4EAF-BBCD-27BAF465AFCD}" type="pres">
      <dgm:prSet presAssocID="{BC3B7462-5C67-4169-B324-4D649AD3601D}" presName="spaceRect" presStyleCnt="0"/>
      <dgm:spPr/>
    </dgm:pt>
    <dgm:pt modelId="{AB3B6D2F-FAB9-4595-A6D6-9013D3840481}" type="pres">
      <dgm:prSet presAssocID="{BC3B7462-5C67-4169-B324-4D649AD3601D}" presName="textRect" presStyleLbl="revTx" presStyleIdx="2" presStyleCnt="4">
        <dgm:presLayoutVars>
          <dgm:chMax val="1"/>
          <dgm:chPref val="1"/>
        </dgm:presLayoutVars>
      </dgm:prSet>
      <dgm:spPr/>
    </dgm:pt>
    <dgm:pt modelId="{31293FA0-63CB-44CD-95C3-B5DCCAE8240E}" type="pres">
      <dgm:prSet presAssocID="{A993DC98-AA7C-4136-A967-A9623FF67C6A}" presName="sibTrans" presStyleLbl="sibTrans2D1" presStyleIdx="0" presStyleCnt="0"/>
      <dgm:spPr/>
    </dgm:pt>
    <dgm:pt modelId="{4077C967-18D4-4C88-AD66-ED9A5B57AEB0}" type="pres">
      <dgm:prSet presAssocID="{209D941D-8711-42C0-87DF-19D5D9FAA2B0}" presName="compNode" presStyleCnt="0"/>
      <dgm:spPr/>
    </dgm:pt>
    <dgm:pt modelId="{7B523DBD-6C54-4C1E-9490-3D84CB50A96F}" type="pres">
      <dgm:prSet presAssocID="{209D941D-8711-42C0-87DF-19D5D9FAA2B0}" presName="iconBgRect" presStyleLbl="bgShp" presStyleIdx="3" presStyleCnt="4"/>
      <dgm:spPr/>
    </dgm:pt>
    <dgm:pt modelId="{06A55AF2-6A88-404A-90BC-63F4A86AF36D}" type="pres">
      <dgm:prSet presAssocID="{209D941D-8711-42C0-87DF-19D5D9FAA2B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 with solid fill"/>
        </a:ext>
      </dgm:extLst>
    </dgm:pt>
    <dgm:pt modelId="{32325F66-995F-4DB5-8A41-BD5464A7FAB3}" type="pres">
      <dgm:prSet presAssocID="{209D941D-8711-42C0-87DF-19D5D9FAA2B0}" presName="spaceRect" presStyleCnt="0"/>
      <dgm:spPr/>
    </dgm:pt>
    <dgm:pt modelId="{07A7516A-7B0B-4BD5-B953-D58B43BF73B2}" type="pres">
      <dgm:prSet presAssocID="{209D941D-8711-42C0-87DF-19D5D9FAA2B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FDC2109-554B-4527-8F17-7E969416E4AB}" type="presOf" srcId="{DD288F4B-778E-451E-9818-CDE5C603E61A}" destId="{8FFE5C57-0816-44E7-942E-540487C1CBD1}" srcOrd="0" destOrd="0" presId="urn:microsoft.com/office/officeart/2018/2/layout/IconCircleList"/>
    <dgm:cxn modelId="{48B04A09-918E-4A95-A55F-DB33B53A7FBA}" srcId="{C86297FA-C14A-4E99-8D5C-4877DEEE9A25}" destId="{BC3B7462-5C67-4169-B324-4D649AD3601D}" srcOrd="2" destOrd="0" parTransId="{B405ACB4-68C6-42F9-83B8-E2B42BEA9362}" sibTransId="{A993DC98-AA7C-4136-A967-A9623FF67C6A}"/>
    <dgm:cxn modelId="{3D716818-62F4-4ADD-A786-155C73443F86}" type="presOf" srcId="{D6A26541-E76B-46F5-80FC-919716A0E2A2}" destId="{EBF6BC12-D4DF-4B7E-9D90-013E4B1CFC68}" srcOrd="0" destOrd="0" presId="urn:microsoft.com/office/officeart/2018/2/layout/IconCircleList"/>
    <dgm:cxn modelId="{035F3939-6647-4423-845C-8FB38BD8FB17}" type="presOf" srcId="{8B23E353-815F-45D2-89B0-5C0252E7EC89}" destId="{AC577DFF-0777-47C7-9FBC-B0F0A003633A}" srcOrd="0" destOrd="0" presId="urn:microsoft.com/office/officeart/2018/2/layout/IconCircleList"/>
    <dgm:cxn modelId="{A883573B-FE11-44DA-82D2-8DCFF9F5A514}" type="presOf" srcId="{A993DC98-AA7C-4136-A967-A9623FF67C6A}" destId="{31293FA0-63CB-44CD-95C3-B5DCCAE8240E}" srcOrd="0" destOrd="0" presId="urn:microsoft.com/office/officeart/2018/2/layout/IconCircleList"/>
    <dgm:cxn modelId="{8B4D6B54-CC41-4075-B969-5A8AA744B948}" srcId="{C86297FA-C14A-4E99-8D5C-4877DEEE9A25}" destId="{8B23E353-815F-45D2-89B0-5C0252E7EC89}" srcOrd="0" destOrd="0" parTransId="{97BF1D8A-9528-47A4-81C4-3047A0FDF3AF}" sibTransId="{D6A26541-E76B-46F5-80FC-919716A0E2A2}"/>
    <dgm:cxn modelId="{A9A2C39B-9D99-46EF-AEDB-05E663CAC530}" type="presOf" srcId="{BC3B7462-5C67-4169-B324-4D649AD3601D}" destId="{AB3B6D2F-FAB9-4595-A6D6-9013D3840481}" srcOrd="0" destOrd="0" presId="urn:microsoft.com/office/officeart/2018/2/layout/IconCircleList"/>
    <dgm:cxn modelId="{82AA95AF-9BE2-49C7-9953-1B094747ECD6}" type="presOf" srcId="{C86297FA-C14A-4E99-8D5C-4877DEEE9A25}" destId="{C968F88E-A961-4B01-B764-6E91F133C276}" srcOrd="0" destOrd="0" presId="urn:microsoft.com/office/officeart/2018/2/layout/IconCircleList"/>
    <dgm:cxn modelId="{B9C659B8-15D8-491E-BE56-EAF8BA0632FD}" srcId="{C86297FA-C14A-4E99-8D5C-4877DEEE9A25}" destId="{209D941D-8711-42C0-87DF-19D5D9FAA2B0}" srcOrd="3" destOrd="0" parTransId="{96DE96AA-D618-43A2-8A20-2B933DB0E484}" sibTransId="{3DC20B42-8502-4E83-98E5-D5DF4EB22714}"/>
    <dgm:cxn modelId="{7DAE03CE-4005-4649-831A-D4BA9E3F459E}" srcId="{C86297FA-C14A-4E99-8D5C-4877DEEE9A25}" destId="{7FBCEF87-FC21-4DDE-912B-F6691D4FF7DF}" srcOrd="1" destOrd="0" parTransId="{BB6D332D-776A-4CF1-BEFB-47318169DBED}" sibTransId="{DD288F4B-778E-451E-9818-CDE5C603E61A}"/>
    <dgm:cxn modelId="{1CC27FE8-08EA-4D77-A413-2990DAA93B50}" type="presOf" srcId="{7FBCEF87-FC21-4DDE-912B-F6691D4FF7DF}" destId="{B713E046-2FD9-4F4A-8BDA-C70A2ECCA09B}" srcOrd="0" destOrd="0" presId="urn:microsoft.com/office/officeart/2018/2/layout/IconCircleList"/>
    <dgm:cxn modelId="{068DC4FA-19C0-4274-883D-F61F0861AB4F}" type="presOf" srcId="{209D941D-8711-42C0-87DF-19D5D9FAA2B0}" destId="{07A7516A-7B0B-4BD5-B953-D58B43BF73B2}" srcOrd="0" destOrd="0" presId="urn:microsoft.com/office/officeart/2018/2/layout/IconCircleList"/>
    <dgm:cxn modelId="{ED1C5BCE-7242-458E-881D-FF49A3122D0A}" type="presParOf" srcId="{C968F88E-A961-4B01-B764-6E91F133C276}" destId="{C46122DD-2BF7-4722-814E-F47C84795ED8}" srcOrd="0" destOrd="0" presId="urn:microsoft.com/office/officeart/2018/2/layout/IconCircleList"/>
    <dgm:cxn modelId="{A7E3F69A-6B1E-484F-8B01-F31CA051C6C6}" type="presParOf" srcId="{C46122DD-2BF7-4722-814E-F47C84795ED8}" destId="{B81F6506-7006-4BFC-843A-D9434F98D676}" srcOrd="0" destOrd="0" presId="urn:microsoft.com/office/officeart/2018/2/layout/IconCircleList"/>
    <dgm:cxn modelId="{05C8A3BE-271D-4ECC-A417-BDF3B2794765}" type="presParOf" srcId="{B81F6506-7006-4BFC-843A-D9434F98D676}" destId="{AA49983D-32A3-4AFC-A731-231D93EAB443}" srcOrd="0" destOrd="0" presId="urn:microsoft.com/office/officeart/2018/2/layout/IconCircleList"/>
    <dgm:cxn modelId="{1CA9C35B-629B-4498-99EB-3688A5B6AB9B}" type="presParOf" srcId="{B81F6506-7006-4BFC-843A-D9434F98D676}" destId="{8DF1C342-CD24-4FED-8D61-B06F6CF73148}" srcOrd="1" destOrd="0" presId="urn:microsoft.com/office/officeart/2018/2/layout/IconCircleList"/>
    <dgm:cxn modelId="{FCF17849-2DEC-404B-BECF-FE13E6C660D2}" type="presParOf" srcId="{B81F6506-7006-4BFC-843A-D9434F98D676}" destId="{2BC7C4AE-1924-40E8-BAC5-4517255BC708}" srcOrd="2" destOrd="0" presId="urn:microsoft.com/office/officeart/2018/2/layout/IconCircleList"/>
    <dgm:cxn modelId="{CA675789-98F1-44D6-9C68-39C5227A2C61}" type="presParOf" srcId="{B81F6506-7006-4BFC-843A-D9434F98D676}" destId="{AC577DFF-0777-47C7-9FBC-B0F0A003633A}" srcOrd="3" destOrd="0" presId="urn:microsoft.com/office/officeart/2018/2/layout/IconCircleList"/>
    <dgm:cxn modelId="{7588484F-F8F6-44A6-BC07-52D606678C61}" type="presParOf" srcId="{C46122DD-2BF7-4722-814E-F47C84795ED8}" destId="{EBF6BC12-D4DF-4B7E-9D90-013E4B1CFC68}" srcOrd="1" destOrd="0" presId="urn:microsoft.com/office/officeart/2018/2/layout/IconCircleList"/>
    <dgm:cxn modelId="{B8151BD6-CC84-45FF-8AF2-7CE552B494C7}" type="presParOf" srcId="{C46122DD-2BF7-4722-814E-F47C84795ED8}" destId="{F624729E-23C0-4025-A9CB-5C5495E20968}" srcOrd="2" destOrd="0" presId="urn:microsoft.com/office/officeart/2018/2/layout/IconCircleList"/>
    <dgm:cxn modelId="{F19B1210-060B-4828-9CB2-20F2D974003E}" type="presParOf" srcId="{F624729E-23C0-4025-A9CB-5C5495E20968}" destId="{F1778510-F9F7-47CE-98B5-BBCD5DA923DA}" srcOrd="0" destOrd="0" presId="urn:microsoft.com/office/officeart/2018/2/layout/IconCircleList"/>
    <dgm:cxn modelId="{11EF2BD3-E350-44EB-9141-384D77CD9902}" type="presParOf" srcId="{F624729E-23C0-4025-A9CB-5C5495E20968}" destId="{104C5EB1-1F63-4F44-9DA2-41F88A632BD3}" srcOrd="1" destOrd="0" presId="urn:microsoft.com/office/officeart/2018/2/layout/IconCircleList"/>
    <dgm:cxn modelId="{BD5CCF6E-7A33-4309-A93B-939FB91C37F4}" type="presParOf" srcId="{F624729E-23C0-4025-A9CB-5C5495E20968}" destId="{6AC8CA60-8C62-4AA2-8DBE-C91FA07F1EEE}" srcOrd="2" destOrd="0" presId="urn:microsoft.com/office/officeart/2018/2/layout/IconCircleList"/>
    <dgm:cxn modelId="{43F41E59-40C8-4AA3-8852-87AC0E1BB171}" type="presParOf" srcId="{F624729E-23C0-4025-A9CB-5C5495E20968}" destId="{B713E046-2FD9-4F4A-8BDA-C70A2ECCA09B}" srcOrd="3" destOrd="0" presId="urn:microsoft.com/office/officeart/2018/2/layout/IconCircleList"/>
    <dgm:cxn modelId="{E8BC02DE-0A2E-4235-8ABA-0A629E63ECCA}" type="presParOf" srcId="{C46122DD-2BF7-4722-814E-F47C84795ED8}" destId="{8FFE5C57-0816-44E7-942E-540487C1CBD1}" srcOrd="3" destOrd="0" presId="urn:microsoft.com/office/officeart/2018/2/layout/IconCircleList"/>
    <dgm:cxn modelId="{10BA3D95-6256-4DDD-870E-B41CE0633737}" type="presParOf" srcId="{C46122DD-2BF7-4722-814E-F47C84795ED8}" destId="{42B09878-83D5-4C2D-96F3-BF5BBE70FDF8}" srcOrd="4" destOrd="0" presId="urn:microsoft.com/office/officeart/2018/2/layout/IconCircleList"/>
    <dgm:cxn modelId="{82F20F4F-DEDD-4816-8D21-1B0D823DABEA}" type="presParOf" srcId="{42B09878-83D5-4C2D-96F3-BF5BBE70FDF8}" destId="{DE0F5EE1-72DD-4667-BF42-5E27C8485EF9}" srcOrd="0" destOrd="0" presId="urn:microsoft.com/office/officeart/2018/2/layout/IconCircleList"/>
    <dgm:cxn modelId="{5EF6D417-498D-49B3-A348-3A5BC66EC3F9}" type="presParOf" srcId="{42B09878-83D5-4C2D-96F3-BF5BBE70FDF8}" destId="{33B423EE-242F-4F28-A6E2-28CF43C3A912}" srcOrd="1" destOrd="0" presId="urn:microsoft.com/office/officeart/2018/2/layout/IconCircleList"/>
    <dgm:cxn modelId="{0DB5AB23-855C-4746-9540-33BBDC0F790F}" type="presParOf" srcId="{42B09878-83D5-4C2D-96F3-BF5BBE70FDF8}" destId="{9A3F5C29-5F79-4EAF-BBCD-27BAF465AFCD}" srcOrd="2" destOrd="0" presId="urn:microsoft.com/office/officeart/2018/2/layout/IconCircleList"/>
    <dgm:cxn modelId="{6AD4791E-9CDE-484E-B2D6-BEE9A01CB403}" type="presParOf" srcId="{42B09878-83D5-4C2D-96F3-BF5BBE70FDF8}" destId="{AB3B6D2F-FAB9-4595-A6D6-9013D3840481}" srcOrd="3" destOrd="0" presId="urn:microsoft.com/office/officeart/2018/2/layout/IconCircleList"/>
    <dgm:cxn modelId="{452BBA9A-1A48-4367-9202-7C626E7FEFFD}" type="presParOf" srcId="{C46122DD-2BF7-4722-814E-F47C84795ED8}" destId="{31293FA0-63CB-44CD-95C3-B5DCCAE8240E}" srcOrd="5" destOrd="0" presId="urn:microsoft.com/office/officeart/2018/2/layout/IconCircleList"/>
    <dgm:cxn modelId="{2A920E33-E82D-4AA1-9297-6742A9C28F21}" type="presParOf" srcId="{C46122DD-2BF7-4722-814E-F47C84795ED8}" destId="{4077C967-18D4-4C88-AD66-ED9A5B57AEB0}" srcOrd="6" destOrd="0" presId="urn:microsoft.com/office/officeart/2018/2/layout/IconCircleList"/>
    <dgm:cxn modelId="{FA47A85E-00A7-4F22-A989-C91DF9692572}" type="presParOf" srcId="{4077C967-18D4-4C88-AD66-ED9A5B57AEB0}" destId="{7B523DBD-6C54-4C1E-9490-3D84CB50A96F}" srcOrd="0" destOrd="0" presId="urn:microsoft.com/office/officeart/2018/2/layout/IconCircleList"/>
    <dgm:cxn modelId="{4AE6AF81-EE80-4BAB-A68F-662AC99AAE73}" type="presParOf" srcId="{4077C967-18D4-4C88-AD66-ED9A5B57AEB0}" destId="{06A55AF2-6A88-404A-90BC-63F4A86AF36D}" srcOrd="1" destOrd="0" presId="urn:microsoft.com/office/officeart/2018/2/layout/IconCircleList"/>
    <dgm:cxn modelId="{1AE745FB-66BD-4681-9FDF-5590E39249C1}" type="presParOf" srcId="{4077C967-18D4-4C88-AD66-ED9A5B57AEB0}" destId="{32325F66-995F-4DB5-8A41-BD5464A7FAB3}" srcOrd="2" destOrd="0" presId="urn:microsoft.com/office/officeart/2018/2/layout/IconCircleList"/>
    <dgm:cxn modelId="{EB27427F-5017-4321-A8B4-1C40E22C192B}" type="presParOf" srcId="{4077C967-18D4-4C88-AD66-ED9A5B57AEB0}" destId="{07A7516A-7B0B-4BD5-B953-D58B43BF73B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F33B6C-8555-4655-A625-8422B16FBC1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9E6E137-264E-47EB-8137-354C062E8A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Two purposes of IOE             </a:t>
          </a:r>
          <a:r>
            <a:rPr lang="en-US" dirty="0">
              <a:sym typeface="Wingdings" panose="05000000000000000000" pitchFamily="2" charset="2"/>
            </a:rPr>
            <a:t></a:t>
          </a:r>
          <a:endParaRPr lang="en-US" dirty="0"/>
        </a:p>
      </dgm:t>
    </dgm:pt>
    <dgm:pt modelId="{C06518C1-961D-4197-BC7A-4A2F83037EFC}" type="parTrans" cxnId="{A8A9670B-16E8-4E54-9AEA-3BC279682C2A}">
      <dgm:prSet/>
      <dgm:spPr/>
      <dgm:t>
        <a:bodyPr/>
        <a:lstStyle/>
        <a:p>
          <a:endParaRPr lang="en-US"/>
        </a:p>
      </dgm:t>
    </dgm:pt>
    <dgm:pt modelId="{6F582108-249B-440B-80C5-715B0BDBBF46}" type="sibTrans" cxnId="{A8A9670B-16E8-4E54-9AEA-3BC279682C2A}">
      <dgm:prSet/>
      <dgm:spPr/>
      <dgm:t>
        <a:bodyPr/>
        <a:lstStyle/>
        <a:p>
          <a:endParaRPr lang="en-US"/>
        </a:p>
      </dgm:t>
    </dgm:pt>
    <dgm:pt modelId="{5E7ACD8E-B293-4902-8A43-427F5CAD8AA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Continuous improvement (local)</a:t>
          </a:r>
          <a:endParaRPr lang="en-US" dirty="0"/>
        </a:p>
      </dgm:t>
    </dgm:pt>
    <dgm:pt modelId="{86B5BC61-6A25-4320-8E04-6799EEA0BDB2}" type="parTrans" cxnId="{65652682-8B8E-4BF8-B2C7-7C6F88ADB563}">
      <dgm:prSet/>
      <dgm:spPr/>
      <dgm:t>
        <a:bodyPr/>
        <a:lstStyle/>
        <a:p>
          <a:endParaRPr lang="en-US"/>
        </a:p>
      </dgm:t>
    </dgm:pt>
    <dgm:pt modelId="{4D5B3B90-BA1D-461A-BAB3-5B69923B95F6}" type="sibTrans" cxnId="{65652682-8B8E-4BF8-B2C7-7C6F88ADB563}">
      <dgm:prSet/>
      <dgm:spPr/>
      <dgm:t>
        <a:bodyPr/>
        <a:lstStyle/>
        <a:p>
          <a:endParaRPr lang="en-US"/>
        </a:p>
      </dgm:t>
    </dgm:pt>
    <dgm:pt modelId="{2969D8F0-E365-46F8-B7B0-A6C0EAAF1E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Overall impact (statewide)</a:t>
          </a:r>
          <a:endParaRPr lang="en-US" dirty="0"/>
        </a:p>
      </dgm:t>
    </dgm:pt>
    <dgm:pt modelId="{02DA6695-FC7D-47E5-B542-9C16E16936BA}" type="parTrans" cxnId="{1D98FDC1-015F-45BE-BD59-D3519F02924E}">
      <dgm:prSet/>
      <dgm:spPr/>
      <dgm:t>
        <a:bodyPr/>
        <a:lstStyle/>
        <a:p>
          <a:endParaRPr lang="en-US"/>
        </a:p>
      </dgm:t>
    </dgm:pt>
    <dgm:pt modelId="{247B9443-0F52-482C-880A-FF25441A1F97}" type="sibTrans" cxnId="{1D98FDC1-015F-45BE-BD59-D3519F02924E}">
      <dgm:prSet/>
      <dgm:spPr/>
      <dgm:t>
        <a:bodyPr/>
        <a:lstStyle/>
        <a:p>
          <a:endParaRPr lang="en-US"/>
        </a:p>
      </dgm:t>
    </dgm:pt>
    <dgm:pt modelId="{C525DEAF-6366-4762-89BD-E6BA2F11B6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Evaluation requirements should not dictate intervention!</a:t>
          </a:r>
        </a:p>
      </dgm:t>
    </dgm:pt>
    <dgm:pt modelId="{FF0869F6-11AE-49C3-B057-BECE321D8FC9}" type="parTrans" cxnId="{8018732E-F109-430D-9593-6E9E02731FA9}">
      <dgm:prSet/>
      <dgm:spPr/>
      <dgm:t>
        <a:bodyPr/>
        <a:lstStyle/>
        <a:p>
          <a:endParaRPr lang="en-US"/>
        </a:p>
      </dgm:t>
    </dgm:pt>
    <dgm:pt modelId="{5335FEF2-7EFB-457B-8ED2-BA9C5E21C7DA}" type="sibTrans" cxnId="{8018732E-F109-430D-9593-6E9E02731FA9}">
      <dgm:prSet/>
      <dgm:spPr/>
      <dgm:t>
        <a:bodyPr/>
        <a:lstStyle/>
        <a:p>
          <a:endParaRPr lang="en-US"/>
        </a:p>
      </dgm:t>
    </dgm:pt>
    <dgm:pt modelId="{E8E1A95B-4B10-4510-BAF1-41B6BCE3C3C6}" type="pres">
      <dgm:prSet presAssocID="{C5F33B6C-8555-4655-A625-8422B16FBC13}" presName="root" presStyleCnt="0">
        <dgm:presLayoutVars>
          <dgm:dir/>
          <dgm:resizeHandles val="exact"/>
        </dgm:presLayoutVars>
      </dgm:prSet>
      <dgm:spPr/>
    </dgm:pt>
    <dgm:pt modelId="{189C3CA4-B0EC-479E-9410-9F6D1C18D554}" type="pres">
      <dgm:prSet presAssocID="{29E6E137-264E-47EB-8137-354C062E8ADC}" presName="compNode" presStyleCnt="0"/>
      <dgm:spPr/>
    </dgm:pt>
    <dgm:pt modelId="{2FBCA9C5-62D5-484E-BADD-FEDB7E0D0F2A}" type="pres">
      <dgm:prSet presAssocID="{29E6E137-264E-47EB-8137-354C062E8ADC}" presName="bgRect" presStyleLbl="bgShp" presStyleIdx="0" presStyleCnt="2"/>
      <dgm:spPr/>
    </dgm:pt>
    <dgm:pt modelId="{1E1E8CA0-CDDE-4D75-B7EF-848F2885C385}" type="pres">
      <dgm:prSet presAssocID="{29E6E137-264E-47EB-8137-354C062E8AD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ace Gesture outline"/>
        </a:ext>
      </dgm:extLst>
    </dgm:pt>
    <dgm:pt modelId="{0D5F32DD-D837-417F-A85C-D6DA12141C8D}" type="pres">
      <dgm:prSet presAssocID="{29E6E137-264E-47EB-8137-354C062E8ADC}" presName="spaceRect" presStyleCnt="0"/>
      <dgm:spPr/>
    </dgm:pt>
    <dgm:pt modelId="{47F5A3DD-7B80-47F0-84C3-7E36E3862FB5}" type="pres">
      <dgm:prSet presAssocID="{29E6E137-264E-47EB-8137-354C062E8ADC}" presName="parTx" presStyleLbl="revTx" presStyleIdx="0" presStyleCnt="3">
        <dgm:presLayoutVars>
          <dgm:chMax val="0"/>
          <dgm:chPref val="0"/>
        </dgm:presLayoutVars>
      </dgm:prSet>
      <dgm:spPr/>
    </dgm:pt>
    <dgm:pt modelId="{83F74A59-0059-4917-9B41-FB001DA35342}" type="pres">
      <dgm:prSet presAssocID="{29E6E137-264E-47EB-8137-354C062E8ADC}" presName="desTx" presStyleLbl="revTx" presStyleIdx="1" presStyleCnt="3">
        <dgm:presLayoutVars/>
      </dgm:prSet>
      <dgm:spPr/>
    </dgm:pt>
    <dgm:pt modelId="{C9BBDEED-71E6-4CE8-A22E-DF7F865F86FC}" type="pres">
      <dgm:prSet presAssocID="{6F582108-249B-440B-80C5-715B0BDBBF46}" presName="sibTrans" presStyleCnt="0"/>
      <dgm:spPr/>
    </dgm:pt>
    <dgm:pt modelId="{4E163C6F-8FE2-4FD5-9373-F440895C0CF9}" type="pres">
      <dgm:prSet presAssocID="{C525DEAF-6366-4762-89BD-E6BA2F11B643}" presName="compNode" presStyleCnt="0"/>
      <dgm:spPr/>
    </dgm:pt>
    <dgm:pt modelId="{B090DA52-8B7F-4550-AC36-8FFB06529FBB}" type="pres">
      <dgm:prSet presAssocID="{C525DEAF-6366-4762-89BD-E6BA2F11B643}" presName="bgRect" presStyleLbl="bgShp" presStyleIdx="1" presStyleCnt="2"/>
      <dgm:spPr/>
    </dgm:pt>
    <dgm:pt modelId="{B0CCEC95-7DCF-48C2-B44B-96CF058CA429}" type="pres">
      <dgm:prSet presAssocID="{C525DEAF-6366-4762-89BD-E6BA2F11B64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s with arrows with solid fill"/>
        </a:ext>
      </dgm:extLst>
    </dgm:pt>
    <dgm:pt modelId="{ED571B87-7564-43A0-9494-2F3A662AF96F}" type="pres">
      <dgm:prSet presAssocID="{C525DEAF-6366-4762-89BD-E6BA2F11B643}" presName="spaceRect" presStyleCnt="0"/>
      <dgm:spPr/>
    </dgm:pt>
    <dgm:pt modelId="{8D679B2B-36F0-4411-8163-F564E1FAC61D}" type="pres">
      <dgm:prSet presAssocID="{C525DEAF-6366-4762-89BD-E6BA2F11B64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8A9670B-16E8-4E54-9AEA-3BC279682C2A}" srcId="{C5F33B6C-8555-4655-A625-8422B16FBC13}" destId="{29E6E137-264E-47EB-8137-354C062E8ADC}" srcOrd="0" destOrd="0" parTransId="{C06518C1-961D-4197-BC7A-4A2F83037EFC}" sibTransId="{6F582108-249B-440B-80C5-715B0BDBBF46}"/>
    <dgm:cxn modelId="{8018732E-F109-430D-9593-6E9E02731FA9}" srcId="{C5F33B6C-8555-4655-A625-8422B16FBC13}" destId="{C525DEAF-6366-4762-89BD-E6BA2F11B643}" srcOrd="1" destOrd="0" parTransId="{FF0869F6-11AE-49C3-B057-BECE321D8FC9}" sibTransId="{5335FEF2-7EFB-457B-8ED2-BA9C5E21C7DA}"/>
    <dgm:cxn modelId="{58B3B540-1E56-4428-821A-0C41AF901473}" type="presOf" srcId="{29E6E137-264E-47EB-8137-354C062E8ADC}" destId="{47F5A3DD-7B80-47F0-84C3-7E36E3862FB5}" srcOrd="0" destOrd="0" presId="urn:microsoft.com/office/officeart/2018/2/layout/IconVerticalSolidList"/>
    <dgm:cxn modelId="{E75F6364-A203-4381-A48A-CEBDB039DAAF}" type="presOf" srcId="{C5F33B6C-8555-4655-A625-8422B16FBC13}" destId="{E8E1A95B-4B10-4510-BAF1-41B6BCE3C3C6}" srcOrd="0" destOrd="0" presId="urn:microsoft.com/office/officeart/2018/2/layout/IconVerticalSolidList"/>
    <dgm:cxn modelId="{DAAC737A-F5D6-4421-B763-BA38282C246A}" type="presOf" srcId="{2969D8F0-E365-46F8-B7B0-A6C0EAAF1E5C}" destId="{83F74A59-0059-4917-9B41-FB001DA35342}" srcOrd="0" destOrd="1" presId="urn:microsoft.com/office/officeart/2018/2/layout/IconVerticalSolidList"/>
    <dgm:cxn modelId="{652FE67B-BA51-4843-93C7-FB7448414DEF}" type="presOf" srcId="{C525DEAF-6366-4762-89BD-E6BA2F11B643}" destId="{8D679B2B-36F0-4411-8163-F564E1FAC61D}" srcOrd="0" destOrd="0" presId="urn:microsoft.com/office/officeart/2018/2/layout/IconVerticalSolidList"/>
    <dgm:cxn modelId="{65652682-8B8E-4BF8-B2C7-7C6F88ADB563}" srcId="{29E6E137-264E-47EB-8137-354C062E8ADC}" destId="{5E7ACD8E-B293-4902-8A43-427F5CAD8AAF}" srcOrd="0" destOrd="0" parTransId="{86B5BC61-6A25-4320-8E04-6799EEA0BDB2}" sibTransId="{4D5B3B90-BA1D-461A-BAB3-5B69923B95F6}"/>
    <dgm:cxn modelId="{1D98FDC1-015F-45BE-BD59-D3519F02924E}" srcId="{29E6E137-264E-47EB-8137-354C062E8ADC}" destId="{2969D8F0-E365-46F8-B7B0-A6C0EAAF1E5C}" srcOrd="1" destOrd="0" parTransId="{02DA6695-FC7D-47E5-B542-9C16E16936BA}" sibTransId="{247B9443-0F52-482C-880A-FF25441A1F97}"/>
    <dgm:cxn modelId="{DA3A8AF8-0CC7-476E-ADE3-A3C4CCF2F54B}" type="presOf" srcId="{5E7ACD8E-B293-4902-8A43-427F5CAD8AAF}" destId="{83F74A59-0059-4917-9B41-FB001DA35342}" srcOrd="0" destOrd="0" presId="urn:microsoft.com/office/officeart/2018/2/layout/IconVerticalSolidList"/>
    <dgm:cxn modelId="{52E144BA-99BB-4C50-8ED0-3B6D24F71CC7}" type="presParOf" srcId="{E8E1A95B-4B10-4510-BAF1-41B6BCE3C3C6}" destId="{189C3CA4-B0EC-479E-9410-9F6D1C18D554}" srcOrd="0" destOrd="0" presId="urn:microsoft.com/office/officeart/2018/2/layout/IconVerticalSolidList"/>
    <dgm:cxn modelId="{68EC792C-2A9C-47B0-B549-1656FA147A1C}" type="presParOf" srcId="{189C3CA4-B0EC-479E-9410-9F6D1C18D554}" destId="{2FBCA9C5-62D5-484E-BADD-FEDB7E0D0F2A}" srcOrd="0" destOrd="0" presId="urn:microsoft.com/office/officeart/2018/2/layout/IconVerticalSolidList"/>
    <dgm:cxn modelId="{47701A9E-F0D0-4D1D-955B-E39B93A6DF55}" type="presParOf" srcId="{189C3CA4-B0EC-479E-9410-9F6D1C18D554}" destId="{1E1E8CA0-CDDE-4D75-B7EF-848F2885C385}" srcOrd="1" destOrd="0" presId="urn:microsoft.com/office/officeart/2018/2/layout/IconVerticalSolidList"/>
    <dgm:cxn modelId="{CD66B56E-D6A8-443D-9C17-EB1F83B16ED5}" type="presParOf" srcId="{189C3CA4-B0EC-479E-9410-9F6D1C18D554}" destId="{0D5F32DD-D837-417F-A85C-D6DA12141C8D}" srcOrd="2" destOrd="0" presId="urn:microsoft.com/office/officeart/2018/2/layout/IconVerticalSolidList"/>
    <dgm:cxn modelId="{D7DA5695-953C-4D07-9B1C-2EB43D5664AC}" type="presParOf" srcId="{189C3CA4-B0EC-479E-9410-9F6D1C18D554}" destId="{47F5A3DD-7B80-47F0-84C3-7E36E3862FB5}" srcOrd="3" destOrd="0" presId="urn:microsoft.com/office/officeart/2018/2/layout/IconVerticalSolidList"/>
    <dgm:cxn modelId="{E12D6C3D-5BE7-4E2F-8894-EE6845F05847}" type="presParOf" srcId="{189C3CA4-B0EC-479E-9410-9F6D1C18D554}" destId="{83F74A59-0059-4917-9B41-FB001DA35342}" srcOrd="4" destOrd="0" presId="urn:microsoft.com/office/officeart/2018/2/layout/IconVerticalSolidList"/>
    <dgm:cxn modelId="{A9DF58D2-3C54-41AC-AFAD-EE116A2012E2}" type="presParOf" srcId="{E8E1A95B-4B10-4510-BAF1-41B6BCE3C3C6}" destId="{C9BBDEED-71E6-4CE8-A22E-DF7F865F86FC}" srcOrd="1" destOrd="0" presId="urn:microsoft.com/office/officeart/2018/2/layout/IconVerticalSolidList"/>
    <dgm:cxn modelId="{0D427378-E699-4A49-8071-A160BF24E3A6}" type="presParOf" srcId="{E8E1A95B-4B10-4510-BAF1-41B6BCE3C3C6}" destId="{4E163C6F-8FE2-4FD5-9373-F440895C0CF9}" srcOrd="2" destOrd="0" presId="urn:microsoft.com/office/officeart/2018/2/layout/IconVerticalSolidList"/>
    <dgm:cxn modelId="{2923171B-93D7-46B2-90DA-D6BE5AF7AE57}" type="presParOf" srcId="{4E163C6F-8FE2-4FD5-9373-F440895C0CF9}" destId="{B090DA52-8B7F-4550-AC36-8FFB06529FBB}" srcOrd="0" destOrd="0" presId="urn:microsoft.com/office/officeart/2018/2/layout/IconVerticalSolidList"/>
    <dgm:cxn modelId="{22A61157-F0CF-4C74-8CE9-67E9E94CD2B2}" type="presParOf" srcId="{4E163C6F-8FE2-4FD5-9373-F440895C0CF9}" destId="{B0CCEC95-7DCF-48C2-B44B-96CF058CA429}" srcOrd="1" destOrd="0" presId="urn:microsoft.com/office/officeart/2018/2/layout/IconVerticalSolidList"/>
    <dgm:cxn modelId="{1B765877-14A9-4372-9F1D-3D8BC5D7F0FA}" type="presParOf" srcId="{4E163C6F-8FE2-4FD5-9373-F440895C0CF9}" destId="{ED571B87-7564-43A0-9494-2F3A662AF96F}" srcOrd="2" destOrd="0" presId="urn:microsoft.com/office/officeart/2018/2/layout/IconVerticalSolidList"/>
    <dgm:cxn modelId="{2C882828-5BBB-4FE4-A32A-E9EEC13D4A22}" type="presParOf" srcId="{4E163C6F-8FE2-4FD5-9373-F440895C0CF9}" destId="{8D679B2B-36F0-4411-8163-F564E1FAC61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DEA4BF-A12A-4911-BB10-112FBD366A7F}" type="doc">
      <dgm:prSet loTypeId="urn:microsoft.com/office/officeart/2016/7/layout/LinearArrowProcessNumbered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72B3F4-48BE-4D39-B16C-3B1C60A7B3B5}">
      <dgm:prSet custT="1"/>
      <dgm:spPr/>
      <dgm:t>
        <a:bodyPr/>
        <a:lstStyle/>
        <a:p>
          <a:pPr algn="ctr"/>
          <a:r>
            <a:rPr lang="en-US" sz="2000" b="0" dirty="0"/>
            <a:t>Identify your sites, classrooms &amp; intervention</a:t>
          </a:r>
          <a:endParaRPr lang="en-US" sz="2000" dirty="0"/>
        </a:p>
      </dgm:t>
    </dgm:pt>
    <dgm:pt modelId="{3FCFED65-27DC-4AD0-A47B-F743A21660A1}" type="parTrans" cxnId="{E32485F4-9E11-46A1-A1BE-5A7432B9F9CE}">
      <dgm:prSet/>
      <dgm:spPr/>
      <dgm:t>
        <a:bodyPr/>
        <a:lstStyle/>
        <a:p>
          <a:endParaRPr lang="en-US"/>
        </a:p>
      </dgm:t>
    </dgm:pt>
    <dgm:pt modelId="{3D2F8120-B066-436B-9534-D9CE2129BF20}" type="sibTrans" cxnId="{E32485F4-9E11-46A1-A1BE-5A7432B9F9CE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26A7B786-3127-4292-BDBB-4C492B3B723C}">
      <dgm:prSet custT="1"/>
      <dgm:spPr/>
      <dgm:t>
        <a:bodyPr/>
        <a:lstStyle/>
        <a:p>
          <a:pPr algn="ctr"/>
          <a:r>
            <a:rPr lang="en-US" sz="2000" b="0" dirty="0"/>
            <a:t>Complete a Planning Worksheet, share it with me &amp; </a:t>
          </a:r>
          <a:r>
            <a:rPr lang="en-US" sz="2000" b="0" dirty="0">
              <a:sym typeface="Wingdings" panose="05000000000000000000" pitchFamily="2" charset="2"/>
            </a:rPr>
            <a:t>receive site links</a:t>
          </a:r>
          <a:endParaRPr lang="en-US" sz="2000" dirty="0"/>
        </a:p>
      </dgm:t>
    </dgm:pt>
    <dgm:pt modelId="{89A51D23-DB41-49DB-871D-ADB1E3074E3F}" type="parTrans" cxnId="{73118543-339C-43C1-B0A5-975FC7E9F681}">
      <dgm:prSet/>
      <dgm:spPr/>
      <dgm:t>
        <a:bodyPr/>
        <a:lstStyle/>
        <a:p>
          <a:endParaRPr lang="en-US"/>
        </a:p>
      </dgm:t>
    </dgm:pt>
    <dgm:pt modelId="{CCB0EE03-DFB8-484D-ABC2-A34FFD46B308}" type="sibTrans" cxnId="{73118543-339C-43C1-B0A5-975FC7E9F681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005F3316-F571-46B9-9324-AA6DF4C87AEA}">
      <dgm:prSet custT="1"/>
      <dgm:spPr/>
      <dgm:t>
        <a:bodyPr/>
        <a:lstStyle/>
        <a:p>
          <a:pPr algn="ctr"/>
          <a:r>
            <a:rPr lang="en-US" sz="2000" dirty="0"/>
            <a:t>Pre-</a:t>
          </a:r>
          <a:r>
            <a:rPr lang="en-US" sz="2000" b="0" dirty="0"/>
            <a:t> and </a:t>
          </a:r>
          <a:r>
            <a:rPr lang="en-US" sz="2000" dirty="0"/>
            <a:t>post</a:t>
          </a:r>
          <a:r>
            <a:rPr lang="en-US" sz="2000" b="0" dirty="0"/>
            <a:t>-test </a:t>
          </a:r>
          <a:r>
            <a:rPr lang="en-US" sz="2000" dirty="0"/>
            <a:t>2+ classrooms/site </a:t>
          </a:r>
          <a:r>
            <a:rPr lang="en-US" sz="2000" b="0" dirty="0"/>
            <a:t>at </a:t>
          </a:r>
          <a:r>
            <a:rPr lang="en-US" sz="2000" dirty="0"/>
            <a:t>beginning</a:t>
          </a:r>
          <a:r>
            <a:rPr lang="en-US" sz="2000" b="0" dirty="0"/>
            <a:t> &amp; </a:t>
          </a:r>
          <a:r>
            <a:rPr lang="en-US" sz="2000" dirty="0"/>
            <a:t>end of school year </a:t>
          </a:r>
          <a:r>
            <a:rPr lang="en-US" sz="2000" b="0" dirty="0"/>
            <a:t>using EATS</a:t>
          </a:r>
          <a:endParaRPr lang="en-US" sz="2000" dirty="0"/>
        </a:p>
      </dgm:t>
    </dgm:pt>
    <dgm:pt modelId="{6955D0A5-AD0B-4363-896A-34096615AF58}" type="parTrans" cxnId="{0CF4D496-6459-4933-93AF-8BE102AC1224}">
      <dgm:prSet/>
      <dgm:spPr/>
      <dgm:t>
        <a:bodyPr/>
        <a:lstStyle/>
        <a:p>
          <a:endParaRPr lang="en-US"/>
        </a:p>
      </dgm:t>
    </dgm:pt>
    <dgm:pt modelId="{B9B60F82-F3E6-417F-B191-32578935636B}" type="sibTrans" cxnId="{0CF4D496-6459-4933-93AF-8BE102AC1224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3C0BF6D0-1540-42CB-9528-643A625C47D7}">
      <dgm:prSet custT="1"/>
      <dgm:spPr/>
      <dgm:t>
        <a:bodyPr/>
        <a:lstStyle/>
        <a:p>
          <a:pPr algn="ctr"/>
          <a:r>
            <a:rPr lang="en-US" sz="2000" b="0" kern="1200" dirty="0"/>
            <a:t>Update Planning Worksheet &amp; complete surveys by </a:t>
          </a:r>
          <a:r>
            <a:rPr lang="en-US" sz="2000" kern="1200" dirty="0"/>
            <a:t>June 30</a:t>
          </a:r>
          <a:r>
            <a:rPr lang="en-US" sz="2000" kern="1200" baseline="30000" dirty="0"/>
            <a:t>th </a:t>
          </a: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annually</a:t>
          </a:r>
        </a:p>
      </dgm:t>
    </dgm:pt>
    <dgm:pt modelId="{54F14B01-1D83-4D23-A7B1-72EE481C8F49}" type="parTrans" cxnId="{7E696AB7-E3F3-4249-8ECF-40F4D026E9ED}">
      <dgm:prSet/>
      <dgm:spPr/>
      <dgm:t>
        <a:bodyPr/>
        <a:lstStyle/>
        <a:p>
          <a:endParaRPr lang="en-US"/>
        </a:p>
      </dgm:t>
    </dgm:pt>
    <dgm:pt modelId="{99BA9119-4143-4411-9AC7-2C589E42FD05}" type="sibTrans" cxnId="{7E696AB7-E3F3-4249-8ECF-40F4D026E9ED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B19D33A1-31DE-4214-B9A6-7ADE60C5DE6C}" type="pres">
      <dgm:prSet presAssocID="{9FDEA4BF-A12A-4911-BB10-112FBD366A7F}" presName="linearFlow" presStyleCnt="0">
        <dgm:presLayoutVars>
          <dgm:dir/>
          <dgm:animLvl val="lvl"/>
          <dgm:resizeHandles val="exact"/>
        </dgm:presLayoutVars>
      </dgm:prSet>
      <dgm:spPr/>
    </dgm:pt>
    <dgm:pt modelId="{F14170E0-7C7E-4697-AE80-5228058128AE}" type="pres">
      <dgm:prSet presAssocID="{5472B3F4-48BE-4D39-B16C-3B1C60A7B3B5}" presName="compositeNode" presStyleCnt="0"/>
      <dgm:spPr/>
    </dgm:pt>
    <dgm:pt modelId="{DBE4BFFC-844D-4700-B0E0-1FD6D7D8D570}" type="pres">
      <dgm:prSet presAssocID="{5472B3F4-48BE-4D39-B16C-3B1C60A7B3B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903D20B-4E0E-4AC4-B5B2-C780BB6031AA}" type="pres">
      <dgm:prSet presAssocID="{5472B3F4-48BE-4D39-B16C-3B1C60A7B3B5}" presName="parSh" presStyleCnt="0"/>
      <dgm:spPr/>
    </dgm:pt>
    <dgm:pt modelId="{BF338494-AB2C-4D1F-BD80-EADEC1C28787}" type="pres">
      <dgm:prSet presAssocID="{5472B3F4-48BE-4D39-B16C-3B1C60A7B3B5}" presName="lineNode" presStyleLbl="alignAccFollowNode1" presStyleIdx="0" presStyleCnt="12"/>
      <dgm:spPr/>
    </dgm:pt>
    <dgm:pt modelId="{5E855873-1F70-4D16-9A72-046CAFA62A45}" type="pres">
      <dgm:prSet presAssocID="{5472B3F4-48BE-4D39-B16C-3B1C60A7B3B5}" presName="lineArrowNode" presStyleLbl="alignAccFollowNode1" presStyleIdx="1" presStyleCnt="12"/>
      <dgm:spPr/>
    </dgm:pt>
    <dgm:pt modelId="{36C4439A-B2EF-4F39-9839-DE910388E94E}" type="pres">
      <dgm:prSet presAssocID="{3D2F8120-B066-436B-9534-D9CE2129BF20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0AF9F79F-58E1-44A8-8F22-040EB0C97953}" type="pres">
      <dgm:prSet presAssocID="{3D2F8120-B066-436B-9534-D9CE2129BF20}" presName="spacerBetweenCircleAndCallout" presStyleCnt="0">
        <dgm:presLayoutVars/>
      </dgm:prSet>
      <dgm:spPr/>
    </dgm:pt>
    <dgm:pt modelId="{986F3A4B-1D30-4D44-A003-3EDF59ABABAC}" type="pres">
      <dgm:prSet presAssocID="{5472B3F4-48BE-4D39-B16C-3B1C60A7B3B5}" presName="nodeText" presStyleLbl="alignAccFollowNode1" presStyleIdx="2" presStyleCnt="12" custLinFactNeighborY="2326">
        <dgm:presLayoutVars>
          <dgm:bulletEnabled val="1"/>
        </dgm:presLayoutVars>
      </dgm:prSet>
      <dgm:spPr/>
    </dgm:pt>
    <dgm:pt modelId="{15AA68B0-8583-4ACB-A455-0B97EB530E74}" type="pres">
      <dgm:prSet presAssocID="{3D2F8120-B066-436B-9534-D9CE2129BF20}" presName="sibTransComposite" presStyleCnt="0"/>
      <dgm:spPr/>
    </dgm:pt>
    <dgm:pt modelId="{81F4E950-1640-4512-93CD-ED80C015B447}" type="pres">
      <dgm:prSet presAssocID="{26A7B786-3127-4292-BDBB-4C492B3B723C}" presName="compositeNode" presStyleCnt="0"/>
      <dgm:spPr/>
    </dgm:pt>
    <dgm:pt modelId="{C3062FB0-6873-4DDE-8B10-9C9C469D6EDE}" type="pres">
      <dgm:prSet presAssocID="{26A7B786-3127-4292-BDBB-4C492B3B723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3856A3D-694E-49DE-998D-FF69FFA66A7D}" type="pres">
      <dgm:prSet presAssocID="{26A7B786-3127-4292-BDBB-4C492B3B723C}" presName="parSh" presStyleCnt="0"/>
      <dgm:spPr/>
    </dgm:pt>
    <dgm:pt modelId="{206ED253-EBFE-45ED-82EE-DB493A09981D}" type="pres">
      <dgm:prSet presAssocID="{26A7B786-3127-4292-BDBB-4C492B3B723C}" presName="lineNode" presStyleLbl="alignAccFollowNode1" presStyleIdx="3" presStyleCnt="12"/>
      <dgm:spPr/>
    </dgm:pt>
    <dgm:pt modelId="{AE230B62-FD8A-4497-869F-F3E2EC80416E}" type="pres">
      <dgm:prSet presAssocID="{26A7B786-3127-4292-BDBB-4C492B3B723C}" presName="lineArrowNode" presStyleLbl="alignAccFollowNode1" presStyleIdx="4" presStyleCnt="12"/>
      <dgm:spPr/>
    </dgm:pt>
    <dgm:pt modelId="{33856760-9101-45A0-BF17-F4A85B480100}" type="pres">
      <dgm:prSet presAssocID="{CCB0EE03-DFB8-484D-ABC2-A34FFD46B308}" presName="sibTransNodeCircle" presStyleLbl="alignNode1" presStyleIdx="1" presStyleCnt="4">
        <dgm:presLayoutVars>
          <dgm:chMax val="0"/>
          <dgm:bulletEnabled/>
        </dgm:presLayoutVars>
      </dgm:prSet>
      <dgm:spPr/>
    </dgm:pt>
    <dgm:pt modelId="{B03E652F-DD02-4C0D-A02A-8363F8C9E02D}" type="pres">
      <dgm:prSet presAssocID="{CCB0EE03-DFB8-484D-ABC2-A34FFD46B308}" presName="spacerBetweenCircleAndCallout" presStyleCnt="0">
        <dgm:presLayoutVars/>
      </dgm:prSet>
      <dgm:spPr/>
    </dgm:pt>
    <dgm:pt modelId="{625852ED-47CA-4398-9CC2-B819596D3FAC}" type="pres">
      <dgm:prSet presAssocID="{26A7B786-3127-4292-BDBB-4C492B3B723C}" presName="nodeText" presStyleLbl="alignAccFollowNode1" presStyleIdx="5" presStyleCnt="12">
        <dgm:presLayoutVars>
          <dgm:bulletEnabled val="1"/>
        </dgm:presLayoutVars>
      </dgm:prSet>
      <dgm:spPr/>
    </dgm:pt>
    <dgm:pt modelId="{6282C5BD-0547-44BB-A587-CD5010BFE78F}" type="pres">
      <dgm:prSet presAssocID="{CCB0EE03-DFB8-484D-ABC2-A34FFD46B308}" presName="sibTransComposite" presStyleCnt="0"/>
      <dgm:spPr/>
    </dgm:pt>
    <dgm:pt modelId="{4A63C26F-5F00-44AC-A157-2A8B32AC9A8C}" type="pres">
      <dgm:prSet presAssocID="{005F3316-F571-46B9-9324-AA6DF4C87AEA}" presName="compositeNode" presStyleCnt="0"/>
      <dgm:spPr/>
    </dgm:pt>
    <dgm:pt modelId="{279AAF30-8FD6-4346-A213-BD4517E8EF76}" type="pres">
      <dgm:prSet presAssocID="{005F3316-F571-46B9-9324-AA6DF4C87AE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56C81B6-F09D-494E-8A45-FA72C9D1D9BD}" type="pres">
      <dgm:prSet presAssocID="{005F3316-F571-46B9-9324-AA6DF4C87AEA}" presName="parSh" presStyleCnt="0"/>
      <dgm:spPr/>
    </dgm:pt>
    <dgm:pt modelId="{AD2D8C47-9C25-4CA9-900D-BDC4E21910F3}" type="pres">
      <dgm:prSet presAssocID="{005F3316-F571-46B9-9324-AA6DF4C87AEA}" presName="lineNode" presStyleLbl="alignAccFollowNode1" presStyleIdx="6" presStyleCnt="12"/>
      <dgm:spPr/>
    </dgm:pt>
    <dgm:pt modelId="{E273440C-8230-43A5-91AE-05EADA766F6D}" type="pres">
      <dgm:prSet presAssocID="{005F3316-F571-46B9-9324-AA6DF4C87AEA}" presName="lineArrowNode" presStyleLbl="alignAccFollowNode1" presStyleIdx="7" presStyleCnt="12"/>
      <dgm:spPr/>
    </dgm:pt>
    <dgm:pt modelId="{AA2127D6-34BF-4574-9348-DB1FEAB879C0}" type="pres">
      <dgm:prSet presAssocID="{B9B60F82-F3E6-417F-B191-32578935636B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AA4E9D8C-DB10-4E3B-99D5-1DEDB895AE50}" type="pres">
      <dgm:prSet presAssocID="{B9B60F82-F3E6-417F-B191-32578935636B}" presName="spacerBetweenCircleAndCallout" presStyleCnt="0">
        <dgm:presLayoutVars/>
      </dgm:prSet>
      <dgm:spPr/>
    </dgm:pt>
    <dgm:pt modelId="{44C23D89-A740-4E1B-B2CD-73C5EA0F4428}" type="pres">
      <dgm:prSet presAssocID="{005F3316-F571-46B9-9324-AA6DF4C87AEA}" presName="nodeText" presStyleLbl="alignAccFollowNode1" presStyleIdx="8" presStyleCnt="12">
        <dgm:presLayoutVars>
          <dgm:bulletEnabled val="1"/>
        </dgm:presLayoutVars>
      </dgm:prSet>
      <dgm:spPr/>
    </dgm:pt>
    <dgm:pt modelId="{6229111A-CC33-4A6D-94D6-0B60BF46359C}" type="pres">
      <dgm:prSet presAssocID="{B9B60F82-F3E6-417F-B191-32578935636B}" presName="sibTransComposite" presStyleCnt="0"/>
      <dgm:spPr/>
    </dgm:pt>
    <dgm:pt modelId="{4B189E7C-CE4B-4E05-9EBC-1C8F9EFB8DD1}" type="pres">
      <dgm:prSet presAssocID="{3C0BF6D0-1540-42CB-9528-643A625C47D7}" presName="compositeNode" presStyleCnt="0"/>
      <dgm:spPr/>
    </dgm:pt>
    <dgm:pt modelId="{61385DC2-AA79-4191-BBFD-FDF47F89E85C}" type="pres">
      <dgm:prSet presAssocID="{3C0BF6D0-1540-42CB-9528-643A625C47D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AED443C-35F7-42B6-935F-3C52FE22EE8A}" type="pres">
      <dgm:prSet presAssocID="{3C0BF6D0-1540-42CB-9528-643A625C47D7}" presName="parSh" presStyleCnt="0"/>
      <dgm:spPr/>
    </dgm:pt>
    <dgm:pt modelId="{590E74F0-6CC8-4967-8939-FE200B5631DF}" type="pres">
      <dgm:prSet presAssocID="{3C0BF6D0-1540-42CB-9528-643A625C47D7}" presName="lineNode" presStyleLbl="alignAccFollowNode1" presStyleIdx="9" presStyleCnt="12"/>
      <dgm:spPr/>
    </dgm:pt>
    <dgm:pt modelId="{E34D710D-5F0B-4D70-BE78-13183FE7163F}" type="pres">
      <dgm:prSet presAssocID="{3C0BF6D0-1540-42CB-9528-643A625C47D7}" presName="lineArrowNode" presStyleLbl="alignAccFollowNode1" presStyleIdx="10" presStyleCnt="12"/>
      <dgm:spPr/>
    </dgm:pt>
    <dgm:pt modelId="{ACF67F40-E2DD-4B2C-A6C6-E05A30998492}" type="pres">
      <dgm:prSet presAssocID="{99BA9119-4143-4411-9AC7-2C589E42FD05}" presName="sibTransNodeCircle" presStyleLbl="alignNode1" presStyleIdx="3" presStyleCnt="4">
        <dgm:presLayoutVars>
          <dgm:chMax val="0"/>
          <dgm:bulletEnabled/>
        </dgm:presLayoutVars>
      </dgm:prSet>
      <dgm:spPr/>
    </dgm:pt>
    <dgm:pt modelId="{FF5DE2D4-6719-46E7-B03A-0CA6D14B6706}" type="pres">
      <dgm:prSet presAssocID="{99BA9119-4143-4411-9AC7-2C589E42FD05}" presName="spacerBetweenCircleAndCallout" presStyleCnt="0">
        <dgm:presLayoutVars/>
      </dgm:prSet>
      <dgm:spPr/>
    </dgm:pt>
    <dgm:pt modelId="{49596EB1-C7D1-40F7-9D57-DF016BDB68C2}" type="pres">
      <dgm:prSet presAssocID="{3C0BF6D0-1540-42CB-9528-643A625C47D7}" presName="nodeText" presStyleLbl="alignAccFollowNode1" presStyleIdx="11" presStyleCnt="12">
        <dgm:presLayoutVars>
          <dgm:bulletEnabled val="1"/>
        </dgm:presLayoutVars>
      </dgm:prSet>
      <dgm:spPr/>
    </dgm:pt>
  </dgm:ptLst>
  <dgm:cxnLst>
    <dgm:cxn modelId="{3F4F2114-4CB3-4F2F-9078-04ACA623801F}" type="presOf" srcId="{B9B60F82-F3E6-417F-B191-32578935636B}" destId="{AA2127D6-34BF-4574-9348-DB1FEAB879C0}" srcOrd="0" destOrd="0" presId="urn:microsoft.com/office/officeart/2016/7/layout/LinearArrowProcessNumbered"/>
    <dgm:cxn modelId="{A301BD16-889C-45E0-B445-BC75EA2190C3}" type="presOf" srcId="{26A7B786-3127-4292-BDBB-4C492B3B723C}" destId="{625852ED-47CA-4398-9CC2-B819596D3FAC}" srcOrd="0" destOrd="0" presId="urn:microsoft.com/office/officeart/2016/7/layout/LinearArrowProcessNumbered"/>
    <dgm:cxn modelId="{E553B418-911B-47B8-8845-66D09E9D1CB1}" type="presOf" srcId="{5472B3F4-48BE-4D39-B16C-3B1C60A7B3B5}" destId="{986F3A4B-1D30-4D44-A003-3EDF59ABABAC}" srcOrd="0" destOrd="0" presId="urn:microsoft.com/office/officeart/2016/7/layout/LinearArrowProcessNumbered"/>
    <dgm:cxn modelId="{5E04A230-8F86-4E1D-A57D-1AADEFE147A2}" type="presOf" srcId="{99BA9119-4143-4411-9AC7-2C589E42FD05}" destId="{ACF67F40-E2DD-4B2C-A6C6-E05A30998492}" srcOrd="0" destOrd="0" presId="urn:microsoft.com/office/officeart/2016/7/layout/LinearArrowProcessNumbered"/>
    <dgm:cxn modelId="{98533235-B71A-4E74-9656-FB97616BC425}" type="presOf" srcId="{005F3316-F571-46B9-9324-AA6DF4C87AEA}" destId="{44C23D89-A740-4E1B-B2CD-73C5EA0F4428}" srcOrd="0" destOrd="0" presId="urn:microsoft.com/office/officeart/2016/7/layout/LinearArrowProcessNumbered"/>
    <dgm:cxn modelId="{73118543-339C-43C1-B0A5-975FC7E9F681}" srcId="{9FDEA4BF-A12A-4911-BB10-112FBD366A7F}" destId="{26A7B786-3127-4292-BDBB-4C492B3B723C}" srcOrd="1" destOrd="0" parTransId="{89A51D23-DB41-49DB-871D-ADB1E3074E3F}" sibTransId="{CCB0EE03-DFB8-484D-ABC2-A34FFD46B308}"/>
    <dgm:cxn modelId="{60383A83-26ED-4F88-9600-157C7F9FB1B9}" type="presOf" srcId="{CCB0EE03-DFB8-484D-ABC2-A34FFD46B308}" destId="{33856760-9101-45A0-BF17-F4A85B480100}" srcOrd="0" destOrd="0" presId="urn:microsoft.com/office/officeart/2016/7/layout/LinearArrowProcessNumbered"/>
    <dgm:cxn modelId="{0CF4D496-6459-4933-93AF-8BE102AC1224}" srcId="{9FDEA4BF-A12A-4911-BB10-112FBD366A7F}" destId="{005F3316-F571-46B9-9324-AA6DF4C87AEA}" srcOrd="2" destOrd="0" parTransId="{6955D0A5-AD0B-4363-896A-34096615AF58}" sibTransId="{B9B60F82-F3E6-417F-B191-32578935636B}"/>
    <dgm:cxn modelId="{BB7754B0-AAC2-4504-B3F9-F8C5A7E80426}" type="presOf" srcId="{3D2F8120-B066-436B-9534-D9CE2129BF20}" destId="{36C4439A-B2EF-4F39-9839-DE910388E94E}" srcOrd="0" destOrd="0" presId="urn:microsoft.com/office/officeart/2016/7/layout/LinearArrowProcessNumbered"/>
    <dgm:cxn modelId="{7E696AB7-E3F3-4249-8ECF-40F4D026E9ED}" srcId="{9FDEA4BF-A12A-4911-BB10-112FBD366A7F}" destId="{3C0BF6D0-1540-42CB-9528-643A625C47D7}" srcOrd="3" destOrd="0" parTransId="{54F14B01-1D83-4D23-A7B1-72EE481C8F49}" sibTransId="{99BA9119-4143-4411-9AC7-2C589E42FD05}"/>
    <dgm:cxn modelId="{6A20ECCA-8C17-412A-85D8-33AEB579007D}" type="presOf" srcId="{3C0BF6D0-1540-42CB-9528-643A625C47D7}" destId="{49596EB1-C7D1-40F7-9D57-DF016BDB68C2}" srcOrd="0" destOrd="0" presId="urn:microsoft.com/office/officeart/2016/7/layout/LinearArrowProcessNumbered"/>
    <dgm:cxn modelId="{3FF87ED3-D0C6-426E-AF89-2AF065A6DA8E}" type="presOf" srcId="{9FDEA4BF-A12A-4911-BB10-112FBD366A7F}" destId="{B19D33A1-31DE-4214-B9A6-7ADE60C5DE6C}" srcOrd="0" destOrd="0" presId="urn:microsoft.com/office/officeart/2016/7/layout/LinearArrowProcessNumbered"/>
    <dgm:cxn modelId="{E32485F4-9E11-46A1-A1BE-5A7432B9F9CE}" srcId="{9FDEA4BF-A12A-4911-BB10-112FBD366A7F}" destId="{5472B3F4-48BE-4D39-B16C-3B1C60A7B3B5}" srcOrd="0" destOrd="0" parTransId="{3FCFED65-27DC-4AD0-A47B-F743A21660A1}" sibTransId="{3D2F8120-B066-436B-9534-D9CE2129BF20}"/>
    <dgm:cxn modelId="{E9B4F8BC-81D8-40E7-8068-4C984D9DD687}" type="presParOf" srcId="{B19D33A1-31DE-4214-B9A6-7ADE60C5DE6C}" destId="{F14170E0-7C7E-4697-AE80-5228058128AE}" srcOrd="0" destOrd="0" presId="urn:microsoft.com/office/officeart/2016/7/layout/LinearArrowProcessNumbered"/>
    <dgm:cxn modelId="{DD6871E7-ACBA-4C54-974E-B57D11B7053F}" type="presParOf" srcId="{F14170E0-7C7E-4697-AE80-5228058128AE}" destId="{DBE4BFFC-844D-4700-B0E0-1FD6D7D8D570}" srcOrd="0" destOrd="0" presId="urn:microsoft.com/office/officeart/2016/7/layout/LinearArrowProcessNumbered"/>
    <dgm:cxn modelId="{1AB4A33F-75D1-4DD1-B715-51E49D4A4E52}" type="presParOf" srcId="{F14170E0-7C7E-4697-AE80-5228058128AE}" destId="{F903D20B-4E0E-4AC4-B5B2-C780BB6031AA}" srcOrd="1" destOrd="0" presId="urn:microsoft.com/office/officeart/2016/7/layout/LinearArrowProcessNumbered"/>
    <dgm:cxn modelId="{D7950421-1724-428F-BCA2-BCA71EE94C71}" type="presParOf" srcId="{F903D20B-4E0E-4AC4-B5B2-C780BB6031AA}" destId="{BF338494-AB2C-4D1F-BD80-EADEC1C28787}" srcOrd="0" destOrd="0" presId="urn:microsoft.com/office/officeart/2016/7/layout/LinearArrowProcessNumbered"/>
    <dgm:cxn modelId="{6BE5BFA0-5E7F-4451-A66C-F78E2CE0C621}" type="presParOf" srcId="{F903D20B-4E0E-4AC4-B5B2-C780BB6031AA}" destId="{5E855873-1F70-4D16-9A72-046CAFA62A45}" srcOrd="1" destOrd="0" presId="urn:microsoft.com/office/officeart/2016/7/layout/LinearArrowProcessNumbered"/>
    <dgm:cxn modelId="{3557FF0D-926E-48D7-B211-79F23D2A0DCF}" type="presParOf" srcId="{F903D20B-4E0E-4AC4-B5B2-C780BB6031AA}" destId="{36C4439A-B2EF-4F39-9839-DE910388E94E}" srcOrd="2" destOrd="0" presId="urn:microsoft.com/office/officeart/2016/7/layout/LinearArrowProcessNumbered"/>
    <dgm:cxn modelId="{32F7A57D-2052-4669-93CC-BA0120FACEB3}" type="presParOf" srcId="{F903D20B-4E0E-4AC4-B5B2-C780BB6031AA}" destId="{0AF9F79F-58E1-44A8-8F22-040EB0C97953}" srcOrd="3" destOrd="0" presId="urn:microsoft.com/office/officeart/2016/7/layout/LinearArrowProcessNumbered"/>
    <dgm:cxn modelId="{5E22E334-7946-4404-A717-E047E74057DE}" type="presParOf" srcId="{F14170E0-7C7E-4697-AE80-5228058128AE}" destId="{986F3A4B-1D30-4D44-A003-3EDF59ABABAC}" srcOrd="2" destOrd="0" presId="urn:microsoft.com/office/officeart/2016/7/layout/LinearArrowProcessNumbered"/>
    <dgm:cxn modelId="{FA841E1C-7B7B-4B1A-88A6-B1E7B55B9619}" type="presParOf" srcId="{B19D33A1-31DE-4214-B9A6-7ADE60C5DE6C}" destId="{15AA68B0-8583-4ACB-A455-0B97EB530E74}" srcOrd="1" destOrd="0" presId="urn:microsoft.com/office/officeart/2016/7/layout/LinearArrowProcessNumbered"/>
    <dgm:cxn modelId="{57641888-66D8-4AD0-83ED-8BF411C1EC82}" type="presParOf" srcId="{B19D33A1-31DE-4214-B9A6-7ADE60C5DE6C}" destId="{81F4E950-1640-4512-93CD-ED80C015B447}" srcOrd="2" destOrd="0" presId="urn:microsoft.com/office/officeart/2016/7/layout/LinearArrowProcessNumbered"/>
    <dgm:cxn modelId="{263FBB27-01FE-4399-8945-C2283BAD563F}" type="presParOf" srcId="{81F4E950-1640-4512-93CD-ED80C015B447}" destId="{C3062FB0-6873-4DDE-8B10-9C9C469D6EDE}" srcOrd="0" destOrd="0" presId="urn:microsoft.com/office/officeart/2016/7/layout/LinearArrowProcessNumbered"/>
    <dgm:cxn modelId="{72623FDA-D311-4356-9BD3-AD48369E0CE1}" type="presParOf" srcId="{81F4E950-1640-4512-93CD-ED80C015B447}" destId="{53856A3D-694E-49DE-998D-FF69FFA66A7D}" srcOrd="1" destOrd="0" presId="urn:microsoft.com/office/officeart/2016/7/layout/LinearArrowProcessNumbered"/>
    <dgm:cxn modelId="{4162B105-FE1F-4710-AD57-A01CAB21D88B}" type="presParOf" srcId="{53856A3D-694E-49DE-998D-FF69FFA66A7D}" destId="{206ED253-EBFE-45ED-82EE-DB493A09981D}" srcOrd="0" destOrd="0" presId="urn:microsoft.com/office/officeart/2016/7/layout/LinearArrowProcessNumbered"/>
    <dgm:cxn modelId="{DE3BDFF5-E88F-40D4-A279-BB28E659EB5D}" type="presParOf" srcId="{53856A3D-694E-49DE-998D-FF69FFA66A7D}" destId="{AE230B62-FD8A-4497-869F-F3E2EC80416E}" srcOrd="1" destOrd="0" presId="urn:microsoft.com/office/officeart/2016/7/layout/LinearArrowProcessNumbered"/>
    <dgm:cxn modelId="{3C92933D-506E-458B-B864-3EAAA9099C43}" type="presParOf" srcId="{53856A3D-694E-49DE-998D-FF69FFA66A7D}" destId="{33856760-9101-45A0-BF17-F4A85B480100}" srcOrd="2" destOrd="0" presId="urn:microsoft.com/office/officeart/2016/7/layout/LinearArrowProcessNumbered"/>
    <dgm:cxn modelId="{3BD4F36B-B2F0-4497-A284-D2E3CC03983C}" type="presParOf" srcId="{53856A3D-694E-49DE-998D-FF69FFA66A7D}" destId="{B03E652F-DD02-4C0D-A02A-8363F8C9E02D}" srcOrd="3" destOrd="0" presId="urn:microsoft.com/office/officeart/2016/7/layout/LinearArrowProcessNumbered"/>
    <dgm:cxn modelId="{9298190A-EDD1-4554-9785-F811C116DA3C}" type="presParOf" srcId="{81F4E950-1640-4512-93CD-ED80C015B447}" destId="{625852ED-47CA-4398-9CC2-B819596D3FAC}" srcOrd="2" destOrd="0" presId="urn:microsoft.com/office/officeart/2016/7/layout/LinearArrowProcessNumbered"/>
    <dgm:cxn modelId="{541DB234-DFF5-4548-9DDD-DBF89E484C05}" type="presParOf" srcId="{B19D33A1-31DE-4214-B9A6-7ADE60C5DE6C}" destId="{6282C5BD-0547-44BB-A587-CD5010BFE78F}" srcOrd="3" destOrd="0" presId="urn:microsoft.com/office/officeart/2016/7/layout/LinearArrowProcessNumbered"/>
    <dgm:cxn modelId="{1F0B1084-5E05-4220-B8DB-C850A98E74ED}" type="presParOf" srcId="{B19D33A1-31DE-4214-B9A6-7ADE60C5DE6C}" destId="{4A63C26F-5F00-44AC-A157-2A8B32AC9A8C}" srcOrd="4" destOrd="0" presId="urn:microsoft.com/office/officeart/2016/7/layout/LinearArrowProcessNumbered"/>
    <dgm:cxn modelId="{B5D35A76-57D9-4375-AAAE-EDFF5FDF91E2}" type="presParOf" srcId="{4A63C26F-5F00-44AC-A157-2A8B32AC9A8C}" destId="{279AAF30-8FD6-4346-A213-BD4517E8EF76}" srcOrd="0" destOrd="0" presId="urn:microsoft.com/office/officeart/2016/7/layout/LinearArrowProcessNumbered"/>
    <dgm:cxn modelId="{398068AA-B55A-42E6-9784-01BBAA30C269}" type="presParOf" srcId="{4A63C26F-5F00-44AC-A157-2A8B32AC9A8C}" destId="{F56C81B6-F09D-494E-8A45-FA72C9D1D9BD}" srcOrd="1" destOrd="0" presId="urn:microsoft.com/office/officeart/2016/7/layout/LinearArrowProcessNumbered"/>
    <dgm:cxn modelId="{8165287F-2251-4C76-824C-3664622B6F51}" type="presParOf" srcId="{F56C81B6-F09D-494E-8A45-FA72C9D1D9BD}" destId="{AD2D8C47-9C25-4CA9-900D-BDC4E21910F3}" srcOrd="0" destOrd="0" presId="urn:microsoft.com/office/officeart/2016/7/layout/LinearArrowProcessNumbered"/>
    <dgm:cxn modelId="{64A091FA-1BB3-4BD3-A475-18205CAC0B5B}" type="presParOf" srcId="{F56C81B6-F09D-494E-8A45-FA72C9D1D9BD}" destId="{E273440C-8230-43A5-91AE-05EADA766F6D}" srcOrd="1" destOrd="0" presId="urn:microsoft.com/office/officeart/2016/7/layout/LinearArrowProcessNumbered"/>
    <dgm:cxn modelId="{20E77152-25A8-42AB-85D4-C1CE0205422C}" type="presParOf" srcId="{F56C81B6-F09D-494E-8A45-FA72C9D1D9BD}" destId="{AA2127D6-34BF-4574-9348-DB1FEAB879C0}" srcOrd="2" destOrd="0" presId="urn:microsoft.com/office/officeart/2016/7/layout/LinearArrowProcessNumbered"/>
    <dgm:cxn modelId="{8883B187-01DC-4C78-8F37-F0E299566B1B}" type="presParOf" srcId="{F56C81B6-F09D-494E-8A45-FA72C9D1D9BD}" destId="{AA4E9D8C-DB10-4E3B-99D5-1DEDB895AE50}" srcOrd="3" destOrd="0" presId="urn:microsoft.com/office/officeart/2016/7/layout/LinearArrowProcessNumbered"/>
    <dgm:cxn modelId="{AEC93BA8-5DD7-4167-BAFA-9A197ED64DA8}" type="presParOf" srcId="{4A63C26F-5F00-44AC-A157-2A8B32AC9A8C}" destId="{44C23D89-A740-4E1B-B2CD-73C5EA0F4428}" srcOrd="2" destOrd="0" presId="urn:microsoft.com/office/officeart/2016/7/layout/LinearArrowProcessNumbered"/>
    <dgm:cxn modelId="{AD55A36A-D1C9-44AA-BB56-2D21719814C2}" type="presParOf" srcId="{B19D33A1-31DE-4214-B9A6-7ADE60C5DE6C}" destId="{6229111A-CC33-4A6D-94D6-0B60BF46359C}" srcOrd="5" destOrd="0" presId="urn:microsoft.com/office/officeart/2016/7/layout/LinearArrowProcessNumbered"/>
    <dgm:cxn modelId="{9E19BC7D-0A0B-423E-B71B-7DF20A9FA581}" type="presParOf" srcId="{B19D33A1-31DE-4214-B9A6-7ADE60C5DE6C}" destId="{4B189E7C-CE4B-4E05-9EBC-1C8F9EFB8DD1}" srcOrd="6" destOrd="0" presId="urn:microsoft.com/office/officeart/2016/7/layout/LinearArrowProcessNumbered"/>
    <dgm:cxn modelId="{394F4660-806D-49D4-BA44-5EE9C8F636DA}" type="presParOf" srcId="{4B189E7C-CE4B-4E05-9EBC-1C8F9EFB8DD1}" destId="{61385DC2-AA79-4191-BBFD-FDF47F89E85C}" srcOrd="0" destOrd="0" presId="urn:microsoft.com/office/officeart/2016/7/layout/LinearArrowProcessNumbered"/>
    <dgm:cxn modelId="{86AA7816-D889-4A3C-8A8F-2A1F8A318B6E}" type="presParOf" srcId="{4B189E7C-CE4B-4E05-9EBC-1C8F9EFB8DD1}" destId="{AAED443C-35F7-42B6-935F-3C52FE22EE8A}" srcOrd="1" destOrd="0" presId="urn:microsoft.com/office/officeart/2016/7/layout/LinearArrowProcessNumbered"/>
    <dgm:cxn modelId="{E496CA25-F958-4622-A7E6-857D0264439A}" type="presParOf" srcId="{AAED443C-35F7-42B6-935F-3C52FE22EE8A}" destId="{590E74F0-6CC8-4967-8939-FE200B5631DF}" srcOrd="0" destOrd="0" presId="urn:microsoft.com/office/officeart/2016/7/layout/LinearArrowProcessNumbered"/>
    <dgm:cxn modelId="{67EF0ED5-1E6C-4BD3-B8AB-26EA97A18354}" type="presParOf" srcId="{AAED443C-35F7-42B6-935F-3C52FE22EE8A}" destId="{E34D710D-5F0B-4D70-BE78-13183FE7163F}" srcOrd="1" destOrd="0" presId="urn:microsoft.com/office/officeart/2016/7/layout/LinearArrowProcessNumbered"/>
    <dgm:cxn modelId="{3EBDDBB7-9947-4F99-9A8F-E7F83DDF8DE3}" type="presParOf" srcId="{AAED443C-35F7-42B6-935F-3C52FE22EE8A}" destId="{ACF67F40-E2DD-4B2C-A6C6-E05A30998492}" srcOrd="2" destOrd="0" presId="urn:microsoft.com/office/officeart/2016/7/layout/LinearArrowProcessNumbered"/>
    <dgm:cxn modelId="{28860323-36FE-4724-BDA3-51B62C761062}" type="presParOf" srcId="{AAED443C-35F7-42B6-935F-3C52FE22EE8A}" destId="{FF5DE2D4-6719-46E7-B03A-0CA6D14B6706}" srcOrd="3" destOrd="0" presId="urn:microsoft.com/office/officeart/2016/7/layout/LinearArrowProcessNumbered"/>
    <dgm:cxn modelId="{9F1C967D-7DA8-4F09-AF4C-36E98BD24981}" type="presParOf" srcId="{4B189E7C-CE4B-4E05-9EBC-1C8F9EFB8DD1}" destId="{49596EB1-C7D1-40F7-9D57-DF016BDB68C2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8A1CD3-5E78-4F82-8204-CAA06776C882}" type="doc">
      <dgm:prSet loTypeId="urn:microsoft.com/office/officeart/2017/3/layout/DropPinTimeline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A06D25-8BA2-47A3-A2CA-FBBF0E63EF3C}">
      <dgm:prSet/>
      <dgm:spPr/>
      <dgm:t>
        <a:bodyPr/>
        <a:lstStyle/>
        <a:p>
          <a:pPr>
            <a:defRPr b="1"/>
          </a:pPr>
          <a:r>
            <a:rPr lang="en-US"/>
            <a:t>Mar.–June</a:t>
          </a:r>
        </a:p>
      </dgm:t>
    </dgm:pt>
    <dgm:pt modelId="{F7AF74B5-2651-418D-A069-98C6202B4E75}" type="parTrans" cxnId="{4597B19A-C8DE-44F4-A3A1-ADE5A69D0488}">
      <dgm:prSet/>
      <dgm:spPr/>
      <dgm:t>
        <a:bodyPr/>
        <a:lstStyle/>
        <a:p>
          <a:endParaRPr lang="en-US"/>
        </a:p>
      </dgm:t>
    </dgm:pt>
    <dgm:pt modelId="{096199DD-9C38-4A4D-AA66-1818543AC097}" type="sibTrans" cxnId="{4597B19A-C8DE-44F4-A3A1-ADE5A69D0488}">
      <dgm:prSet/>
      <dgm:spPr/>
      <dgm:t>
        <a:bodyPr/>
        <a:lstStyle/>
        <a:p>
          <a:endParaRPr lang="en-US"/>
        </a:p>
      </dgm:t>
    </dgm:pt>
    <dgm:pt modelId="{EFF5F66B-A961-4D31-B4F9-ED9A601BA834}">
      <dgm:prSet/>
      <dgm:spPr/>
      <dgm:t>
        <a:bodyPr/>
        <a:lstStyle/>
        <a:p>
          <a:r>
            <a:rPr lang="en-US"/>
            <a:t>Engage school(s) for next FY</a:t>
          </a:r>
        </a:p>
      </dgm:t>
    </dgm:pt>
    <dgm:pt modelId="{F0C2AFC9-5E97-417B-BE98-546751D2DE3A}" type="parTrans" cxnId="{062200EC-4C19-4CCE-A50C-9231AA8FD91E}">
      <dgm:prSet/>
      <dgm:spPr/>
      <dgm:t>
        <a:bodyPr/>
        <a:lstStyle/>
        <a:p>
          <a:endParaRPr lang="en-US"/>
        </a:p>
      </dgm:t>
    </dgm:pt>
    <dgm:pt modelId="{3926F223-F366-417D-97B8-A04706C9FD8C}" type="sibTrans" cxnId="{062200EC-4C19-4CCE-A50C-9231AA8FD91E}">
      <dgm:prSet/>
      <dgm:spPr/>
      <dgm:t>
        <a:bodyPr/>
        <a:lstStyle/>
        <a:p>
          <a:endParaRPr lang="en-US"/>
        </a:p>
      </dgm:t>
    </dgm:pt>
    <dgm:pt modelId="{58E6BD44-C893-4AC3-9E83-7C2D4B244714}">
      <dgm:prSet/>
      <dgm:spPr/>
      <dgm:t>
        <a:bodyPr/>
        <a:lstStyle/>
        <a:p>
          <a:r>
            <a:rPr lang="en-US"/>
            <a:t>Plan intervention</a:t>
          </a:r>
        </a:p>
      </dgm:t>
    </dgm:pt>
    <dgm:pt modelId="{746F1A45-45C2-4607-9728-BBC4984D44E0}" type="parTrans" cxnId="{2F9C0724-09B9-46C0-ACEF-5E8505DBDBE3}">
      <dgm:prSet/>
      <dgm:spPr/>
      <dgm:t>
        <a:bodyPr/>
        <a:lstStyle/>
        <a:p>
          <a:endParaRPr lang="en-US"/>
        </a:p>
      </dgm:t>
    </dgm:pt>
    <dgm:pt modelId="{9BFB0290-AE44-472B-989D-3F3CAD598E20}" type="sibTrans" cxnId="{2F9C0724-09B9-46C0-ACEF-5E8505DBDBE3}">
      <dgm:prSet/>
      <dgm:spPr/>
      <dgm:t>
        <a:bodyPr/>
        <a:lstStyle/>
        <a:p>
          <a:endParaRPr lang="en-US"/>
        </a:p>
      </dgm:t>
    </dgm:pt>
    <dgm:pt modelId="{5BC65E20-4AD8-447B-912A-E97EDB27DA92}">
      <dgm:prSet/>
      <dgm:spPr/>
      <dgm:t>
        <a:bodyPr/>
        <a:lstStyle/>
        <a:p>
          <a:pPr>
            <a:defRPr b="1"/>
          </a:pPr>
          <a:r>
            <a:rPr lang="en-US"/>
            <a:t>June–Aug.</a:t>
          </a:r>
        </a:p>
      </dgm:t>
    </dgm:pt>
    <dgm:pt modelId="{46D15BF7-8C0B-4A2B-A2A7-3A3E08F6C68B}" type="parTrans" cxnId="{F3BF39E0-6D4C-4388-8790-18C4F7EF9AFB}">
      <dgm:prSet/>
      <dgm:spPr/>
      <dgm:t>
        <a:bodyPr/>
        <a:lstStyle/>
        <a:p>
          <a:endParaRPr lang="en-US"/>
        </a:p>
      </dgm:t>
    </dgm:pt>
    <dgm:pt modelId="{81D6A2BE-4606-4137-920C-AC318F3E9EA4}" type="sibTrans" cxnId="{F3BF39E0-6D4C-4388-8790-18C4F7EF9AFB}">
      <dgm:prSet/>
      <dgm:spPr/>
      <dgm:t>
        <a:bodyPr/>
        <a:lstStyle/>
        <a:p>
          <a:endParaRPr lang="en-US"/>
        </a:p>
      </dgm:t>
    </dgm:pt>
    <dgm:pt modelId="{08B68DB0-4255-49DF-BB69-B0E0A25140B2}">
      <dgm:prSet/>
      <dgm:spPr/>
      <dgm:t>
        <a:bodyPr/>
        <a:lstStyle/>
        <a:p>
          <a:r>
            <a:rPr lang="en-US"/>
            <a:t>Identify classrooms/teachers</a:t>
          </a:r>
        </a:p>
      </dgm:t>
    </dgm:pt>
    <dgm:pt modelId="{51A1B4D7-D816-413A-937C-E408AA570F66}" type="parTrans" cxnId="{A2DC7CC9-A206-4B73-9E0E-03688D0731E8}">
      <dgm:prSet/>
      <dgm:spPr/>
      <dgm:t>
        <a:bodyPr/>
        <a:lstStyle/>
        <a:p>
          <a:endParaRPr lang="en-US"/>
        </a:p>
      </dgm:t>
    </dgm:pt>
    <dgm:pt modelId="{D61B5453-DC3F-47C4-B555-A0DF2976FB2A}" type="sibTrans" cxnId="{A2DC7CC9-A206-4B73-9E0E-03688D0731E8}">
      <dgm:prSet/>
      <dgm:spPr/>
      <dgm:t>
        <a:bodyPr/>
        <a:lstStyle/>
        <a:p>
          <a:endParaRPr lang="en-US"/>
        </a:p>
      </dgm:t>
    </dgm:pt>
    <dgm:pt modelId="{7E3F358F-CB46-47A3-9CF1-DDC4916C2FDA}">
      <dgm:prSet/>
      <dgm:spPr/>
      <dgm:t>
        <a:bodyPr/>
        <a:lstStyle/>
        <a:p>
          <a:r>
            <a:rPr lang="en-US" dirty="0"/>
            <a:t>Train survey administrator(s)</a:t>
          </a:r>
        </a:p>
      </dgm:t>
    </dgm:pt>
    <dgm:pt modelId="{2AB17A1F-6C9C-4A3C-8132-0150A002A408}" type="parTrans" cxnId="{D23DEC4A-FAF7-4F83-BA16-99BF633A36F0}">
      <dgm:prSet/>
      <dgm:spPr/>
      <dgm:t>
        <a:bodyPr/>
        <a:lstStyle/>
        <a:p>
          <a:endParaRPr lang="en-US"/>
        </a:p>
      </dgm:t>
    </dgm:pt>
    <dgm:pt modelId="{1849E031-D063-4CC5-B289-F3BE367A24BA}" type="sibTrans" cxnId="{D23DEC4A-FAF7-4F83-BA16-99BF633A36F0}">
      <dgm:prSet/>
      <dgm:spPr/>
      <dgm:t>
        <a:bodyPr/>
        <a:lstStyle/>
        <a:p>
          <a:endParaRPr lang="en-US"/>
        </a:p>
      </dgm:t>
    </dgm:pt>
    <dgm:pt modelId="{ECDC6B54-72E7-449D-B397-2670CDECA18F}">
      <dgm:prSet/>
      <dgm:spPr/>
      <dgm:t>
        <a:bodyPr/>
        <a:lstStyle/>
        <a:p>
          <a:r>
            <a:rPr lang="en-US"/>
            <a:t>Complete Planning Worksheet</a:t>
          </a:r>
        </a:p>
      </dgm:t>
    </dgm:pt>
    <dgm:pt modelId="{420A3829-0BC0-400D-9A52-5CEFB83E7965}" type="parTrans" cxnId="{AE808E57-3237-4EBD-A25F-5955C7E43272}">
      <dgm:prSet/>
      <dgm:spPr/>
      <dgm:t>
        <a:bodyPr/>
        <a:lstStyle/>
        <a:p>
          <a:endParaRPr lang="en-US"/>
        </a:p>
      </dgm:t>
    </dgm:pt>
    <dgm:pt modelId="{B9DB2680-50FB-4513-ABC8-2EC9437D956D}" type="sibTrans" cxnId="{AE808E57-3237-4EBD-A25F-5955C7E43272}">
      <dgm:prSet/>
      <dgm:spPr/>
      <dgm:t>
        <a:bodyPr/>
        <a:lstStyle/>
        <a:p>
          <a:endParaRPr lang="en-US"/>
        </a:p>
      </dgm:t>
    </dgm:pt>
    <dgm:pt modelId="{B6BA666C-C3AA-4513-83B2-DF2B42843105}">
      <dgm:prSet/>
      <dgm:spPr/>
      <dgm:t>
        <a:bodyPr/>
        <a:lstStyle/>
        <a:p>
          <a:pPr>
            <a:defRPr b="1"/>
          </a:pPr>
          <a:r>
            <a:rPr lang="en-US"/>
            <a:t>Aug.–Oct.</a:t>
          </a:r>
        </a:p>
      </dgm:t>
    </dgm:pt>
    <dgm:pt modelId="{0D8AD392-6645-410F-AF0D-5EAEE1C57576}" type="parTrans" cxnId="{5586D2AE-9C28-44EA-93DB-4671D9FD57CE}">
      <dgm:prSet/>
      <dgm:spPr/>
      <dgm:t>
        <a:bodyPr/>
        <a:lstStyle/>
        <a:p>
          <a:endParaRPr lang="en-US"/>
        </a:p>
      </dgm:t>
    </dgm:pt>
    <dgm:pt modelId="{19F56E03-D6C1-4166-9E89-0515C6B6B8F3}" type="sibTrans" cxnId="{5586D2AE-9C28-44EA-93DB-4671D9FD57CE}">
      <dgm:prSet/>
      <dgm:spPr/>
      <dgm:t>
        <a:bodyPr/>
        <a:lstStyle/>
        <a:p>
          <a:endParaRPr lang="en-US"/>
        </a:p>
      </dgm:t>
    </dgm:pt>
    <dgm:pt modelId="{9673D96F-3095-4FFB-8AE5-8034020A6D0A}">
      <dgm:prSet/>
      <dgm:spPr/>
      <dgm:t>
        <a:bodyPr/>
        <a:lstStyle/>
        <a:p>
          <a:r>
            <a:rPr lang="en-US" dirty="0"/>
            <a:t>Turn in Planning Worksheets/get links</a:t>
          </a:r>
        </a:p>
      </dgm:t>
    </dgm:pt>
    <dgm:pt modelId="{797CA65F-1573-4AF6-9518-8551F7FE2381}" type="parTrans" cxnId="{F0FD6CA4-084D-4AE1-A37B-F723E86067C1}">
      <dgm:prSet/>
      <dgm:spPr/>
      <dgm:t>
        <a:bodyPr/>
        <a:lstStyle/>
        <a:p>
          <a:endParaRPr lang="en-US"/>
        </a:p>
      </dgm:t>
    </dgm:pt>
    <dgm:pt modelId="{5D3422DE-E8AA-4F3E-90CF-A0B049E556B1}" type="sibTrans" cxnId="{F0FD6CA4-084D-4AE1-A37B-F723E86067C1}">
      <dgm:prSet/>
      <dgm:spPr/>
      <dgm:t>
        <a:bodyPr/>
        <a:lstStyle/>
        <a:p>
          <a:endParaRPr lang="en-US"/>
        </a:p>
      </dgm:t>
    </dgm:pt>
    <dgm:pt modelId="{E342BD31-94B7-4122-BD5A-36A8B24B7383}">
      <dgm:prSet/>
      <dgm:spPr/>
      <dgm:t>
        <a:bodyPr/>
        <a:lstStyle/>
        <a:p>
          <a:r>
            <a:rPr lang="en-US" dirty="0"/>
            <a:t>Pre-test students</a:t>
          </a:r>
        </a:p>
      </dgm:t>
    </dgm:pt>
    <dgm:pt modelId="{97F09423-6929-488C-AFFF-EE4D350D3C5B}" type="parTrans" cxnId="{BA805138-7CAF-44C5-A4B5-27EE1592FF83}">
      <dgm:prSet/>
      <dgm:spPr/>
      <dgm:t>
        <a:bodyPr/>
        <a:lstStyle/>
        <a:p>
          <a:endParaRPr lang="en-US"/>
        </a:p>
      </dgm:t>
    </dgm:pt>
    <dgm:pt modelId="{BC4E5352-B5C7-4425-920E-2D7C9C384E11}" type="sibTrans" cxnId="{BA805138-7CAF-44C5-A4B5-27EE1592FF83}">
      <dgm:prSet/>
      <dgm:spPr/>
      <dgm:t>
        <a:bodyPr/>
        <a:lstStyle/>
        <a:p>
          <a:endParaRPr lang="en-US"/>
        </a:p>
      </dgm:t>
    </dgm:pt>
    <dgm:pt modelId="{BF1B70DE-85BB-45E0-A27B-FD456CAA2A6F}">
      <dgm:prSet/>
      <dgm:spPr/>
      <dgm:t>
        <a:bodyPr/>
        <a:lstStyle/>
        <a:p>
          <a:pPr>
            <a:defRPr b="1"/>
          </a:pPr>
          <a:r>
            <a:rPr lang="en-US"/>
            <a:t>Sep.–May</a:t>
          </a:r>
        </a:p>
      </dgm:t>
    </dgm:pt>
    <dgm:pt modelId="{E38598D5-855A-43AD-8471-71E166F2B86F}" type="parTrans" cxnId="{8A401150-53B9-47E9-884E-B43D62357093}">
      <dgm:prSet/>
      <dgm:spPr/>
      <dgm:t>
        <a:bodyPr/>
        <a:lstStyle/>
        <a:p>
          <a:endParaRPr lang="en-US"/>
        </a:p>
      </dgm:t>
    </dgm:pt>
    <dgm:pt modelId="{1070EE3C-2E1D-4198-8A1A-0898C74D1234}" type="sibTrans" cxnId="{8A401150-53B9-47E9-884E-B43D62357093}">
      <dgm:prSet/>
      <dgm:spPr/>
      <dgm:t>
        <a:bodyPr/>
        <a:lstStyle/>
        <a:p>
          <a:endParaRPr lang="en-US"/>
        </a:p>
      </dgm:t>
    </dgm:pt>
    <dgm:pt modelId="{EC2AE2FF-C087-481C-970F-C19A765D37EE}">
      <dgm:prSet/>
      <dgm:spPr/>
      <dgm:t>
        <a:bodyPr/>
        <a:lstStyle/>
        <a:p>
          <a:r>
            <a:rPr lang="en-US"/>
            <a:t>Conduct intervention (timeline variable)</a:t>
          </a:r>
        </a:p>
      </dgm:t>
    </dgm:pt>
    <dgm:pt modelId="{E7918C37-236A-4092-A1D3-7FD1B75199D0}" type="parTrans" cxnId="{41051FBE-E4D8-40A0-8018-DED00B108FFD}">
      <dgm:prSet/>
      <dgm:spPr/>
      <dgm:t>
        <a:bodyPr/>
        <a:lstStyle/>
        <a:p>
          <a:endParaRPr lang="en-US"/>
        </a:p>
      </dgm:t>
    </dgm:pt>
    <dgm:pt modelId="{A181EFC4-365A-46EB-B349-EC59E48BB059}" type="sibTrans" cxnId="{41051FBE-E4D8-40A0-8018-DED00B108FFD}">
      <dgm:prSet/>
      <dgm:spPr/>
      <dgm:t>
        <a:bodyPr/>
        <a:lstStyle/>
        <a:p>
          <a:endParaRPr lang="en-US"/>
        </a:p>
      </dgm:t>
    </dgm:pt>
    <dgm:pt modelId="{7D6DFA89-84CD-497C-8B0D-08615C0242A9}">
      <dgm:prSet/>
      <dgm:spPr/>
      <dgm:t>
        <a:bodyPr/>
        <a:lstStyle/>
        <a:p>
          <a:pPr>
            <a:defRPr b="1"/>
          </a:pPr>
          <a:r>
            <a:rPr lang="en-US"/>
            <a:t>Apr.–June</a:t>
          </a:r>
        </a:p>
      </dgm:t>
    </dgm:pt>
    <dgm:pt modelId="{2A23523E-EB64-4EF4-8849-F8F77430001E}" type="parTrans" cxnId="{B599678B-A3B6-48B1-AD30-986A925154AE}">
      <dgm:prSet/>
      <dgm:spPr/>
      <dgm:t>
        <a:bodyPr/>
        <a:lstStyle/>
        <a:p>
          <a:endParaRPr lang="en-US"/>
        </a:p>
      </dgm:t>
    </dgm:pt>
    <dgm:pt modelId="{4979E82C-42F4-406E-A192-35195F3D5F1C}" type="sibTrans" cxnId="{B599678B-A3B6-48B1-AD30-986A925154AE}">
      <dgm:prSet/>
      <dgm:spPr/>
      <dgm:t>
        <a:bodyPr/>
        <a:lstStyle/>
        <a:p>
          <a:endParaRPr lang="en-US"/>
        </a:p>
      </dgm:t>
    </dgm:pt>
    <dgm:pt modelId="{028021C9-A77A-40C2-BE8D-3C55779154D1}">
      <dgm:prSet/>
      <dgm:spPr/>
      <dgm:t>
        <a:bodyPr/>
        <a:lstStyle/>
        <a:p>
          <a:r>
            <a:rPr lang="en-US" dirty="0"/>
            <a:t>Post-test students</a:t>
          </a:r>
        </a:p>
      </dgm:t>
    </dgm:pt>
    <dgm:pt modelId="{2B012128-27A7-437D-97C4-8A1687D033F5}" type="parTrans" cxnId="{7FBE094F-D33A-45F6-BE8C-E609EDE2519D}">
      <dgm:prSet/>
      <dgm:spPr/>
      <dgm:t>
        <a:bodyPr/>
        <a:lstStyle/>
        <a:p>
          <a:endParaRPr lang="en-US"/>
        </a:p>
      </dgm:t>
    </dgm:pt>
    <dgm:pt modelId="{FB9D671E-7F56-4744-845C-F8665B41BC0A}" type="sibTrans" cxnId="{7FBE094F-D33A-45F6-BE8C-E609EDE2519D}">
      <dgm:prSet/>
      <dgm:spPr/>
      <dgm:t>
        <a:bodyPr/>
        <a:lstStyle/>
        <a:p>
          <a:endParaRPr lang="en-US"/>
        </a:p>
      </dgm:t>
    </dgm:pt>
    <dgm:pt modelId="{72F4421C-00FB-4BEE-91EB-CCF2602AE01D}">
      <dgm:prSet/>
      <dgm:spPr/>
      <dgm:t>
        <a:bodyPr/>
        <a:lstStyle/>
        <a:p>
          <a:r>
            <a:rPr lang="en-US"/>
            <a:t>Update Planning Worksheet</a:t>
          </a:r>
        </a:p>
      </dgm:t>
    </dgm:pt>
    <dgm:pt modelId="{A760CF68-016A-4EEE-8512-2E88DDA6C3EF}" type="parTrans" cxnId="{79425748-DA17-4B94-BA7F-801740C1B742}">
      <dgm:prSet/>
      <dgm:spPr/>
      <dgm:t>
        <a:bodyPr/>
        <a:lstStyle/>
        <a:p>
          <a:endParaRPr lang="en-US"/>
        </a:p>
      </dgm:t>
    </dgm:pt>
    <dgm:pt modelId="{26C27624-6B43-4AC8-95F1-C57530C16C50}" type="sibTrans" cxnId="{79425748-DA17-4B94-BA7F-801740C1B742}">
      <dgm:prSet/>
      <dgm:spPr/>
      <dgm:t>
        <a:bodyPr/>
        <a:lstStyle/>
        <a:p>
          <a:endParaRPr lang="en-US"/>
        </a:p>
      </dgm:t>
    </dgm:pt>
    <dgm:pt modelId="{A9BD0E3A-222B-43EB-A24F-4E53AE73EA17}">
      <dgm:prSet/>
      <dgm:spPr/>
      <dgm:t>
        <a:bodyPr/>
        <a:lstStyle/>
        <a:p>
          <a:r>
            <a:rPr lang="en-US" dirty="0"/>
            <a:t>Turn in all deliverables by June 30th </a:t>
          </a:r>
        </a:p>
      </dgm:t>
    </dgm:pt>
    <dgm:pt modelId="{3B24F997-AA33-4420-A226-6FDCC84D8422}" type="parTrans" cxnId="{53AD67C2-0733-4A53-AB77-43DDCE6861FB}">
      <dgm:prSet/>
      <dgm:spPr/>
      <dgm:t>
        <a:bodyPr/>
        <a:lstStyle/>
        <a:p>
          <a:endParaRPr lang="en-US"/>
        </a:p>
      </dgm:t>
    </dgm:pt>
    <dgm:pt modelId="{75EBFDC8-F12F-4D29-92BF-00C5D9C4B51A}" type="sibTrans" cxnId="{53AD67C2-0733-4A53-AB77-43DDCE6861FB}">
      <dgm:prSet/>
      <dgm:spPr/>
      <dgm:t>
        <a:bodyPr/>
        <a:lstStyle/>
        <a:p>
          <a:endParaRPr lang="en-US"/>
        </a:p>
      </dgm:t>
    </dgm:pt>
    <dgm:pt modelId="{C3C88D49-68C1-4640-922A-92300E467E6B}" type="pres">
      <dgm:prSet presAssocID="{308A1CD3-5E78-4F82-8204-CAA06776C882}" presName="root" presStyleCnt="0">
        <dgm:presLayoutVars>
          <dgm:chMax/>
          <dgm:chPref/>
          <dgm:animLvl val="lvl"/>
        </dgm:presLayoutVars>
      </dgm:prSet>
      <dgm:spPr/>
    </dgm:pt>
    <dgm:pt modelId="{29C7C361-EC0A-4279-AA2B-BF012278C80B}" type="pres">
      <dgm:prSet presAssocID="{308A1CD3-5E78-4F82-8204-CAA06776C882}" presName="divider" presStyleLbl="fgAcc1" presStyleIdx="0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81A6687A-F32D-445B-B7B8-FF19CB50B49D}" type="pres">
      <dgm:prSet presAssocID="{308A1CD3-5E78-4F82-8204-CAA06776C882}" presName="nodes" presStyleCnt="0">
        <dgm:presLayoutVars>
          <dgm:chMax/>
          <dgm:chPref/>
          <dgm:animLvl val="lvl"/>
        </dgm:presLayoutVars>
      </dgm:prSet>
      <dgm:spPr/>
    </dgm:pt>
    <dgm:pt modelId="{B7A0E286-17DC-4671-9F8B-BFF0CCF83453}" type="pres">
      <dgm:prSet presAssocID="{FDA06D25-8BA2-47A3-A2CA-FBBF0E63EF3C}" presName="composite" presStyleCnt="0"/>
      <dgm:spPr/>
    </dgm:pt>
    <dgm:pt modelId="{9B212782-DB7B-43BD-9E8D-D6FA940EECBE}" type="pres">
      <dgm:prSet presAssocID="{FDA06D25-8BA2-47A3-A2CA-FBBF0E63EF3C}" presName="ConnectorPoint" presStyleLbl="lnNode1" presStyleIdx="0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F6CDEB7-E898-4CE0-80CB-AF7F199A9523}" type="pres">
      <dgm:prSet presAssocID="{FDA06D25-8BA2-47A3-A2CA-FBBF0E63EF3C}" presName="DropPinPlaceHolder" presStyleCnt="0"/>
      <dgm:spPr/>
    </dgm:pt>
    <dgm:pt modelId="{69C6FF8C-E3E9-497E-B409-71E9F0E10F7F}" type="pres">
      <dgm:prSet presAssocID="{FDA06D25-8BA2-47A3-A2CA-FBBF0E63EF3C}" presName="DropPin" presStyleLbl="alignNode1" presStyleIdx="0" presStyleCnt="5"/>
      <dgm:spPr/>
    </dgm:pt>
    <dgm:pt modelId="{219FBECE-85C4-4653-A758-4011D8BC71F9}" type="pres">
      <dgm:prSet presAssocID="{FDA06D25-8BA2-47A3-A2CA-FBBF0E63EF3C}" presName="Ellipse" presStyleLbl="fgAcc1" presStyleIdx="1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66BC765-1122-46FA-884B-438686A1DC33}" type="pres">
      <dgm:prSet presAssocID="{FDA06D25-8BA2-47A3-A2CA-FBBF0E63EF3C}" presName="L2TextContainer" presStyleLbl="revTx" presStyleIdx="0" presStyleCnt="10">
        <dgm:presLayoutVars>
          <dgm:bulletEnabled val="1"/>
        </dgm:presLayoutVars>
      </dgm:prSet>
      <dgm:spPr/>
    </dgm:pt>
    <dgm:pt modelId="{5B3A228C-AED7-41BE-883E-8E9749DDFD77}" type="pres">
      <dgm:prSet presAssocID="{FDA06D25-8BA2-47A3-A2CA-FBBF0E63EF3C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BDC8B2AD-14C9-44C3-BD15-C80CE2981B59}" type="pres">
      <dgm:prSet presAssocID="{FDA06D25-8BA2-47A3-A2CA-FBBF0E63EF3C}" presName="ConnectLine" presStyleLbl="sibTrans1D1" presStyleIdx="0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F71DFDAC-D868-4363-945D-75ADC8CB472A}" type="pres">
      <dgm:prSet presAssocID="{FDA06D25-8BA2-47A3-A2CA-FBBF0E63EF3C}" presName="EmptyPlaceHolder" presStyleCnt="0"/>
      <dgm:spPr/>
    </dgm:pt>
    <dgm:pt modelId="{AD2F530C-502F-415A-A022-FC0EA2A211ED}" type="pres">
      <dgm:prSet presAssocID="{096199DD-9C38-4A4D-AA66-1818543AC097}" presName="spaceBetweenRectangles" presStyleCnt="0"/>
      <dgm:spPr/>
    </dgm:pt>
    <dgm:pt modelId="{10C13A4A-E89A-47D6-B80B-09AF36ED7D91}" type="pres">
      <dgm:prSet presAssocID="{5BC65E20-4AD8-447B-912A-E97EDB27DA92}" presName="composite" presStyleCnt="0"/>
      <dgm:spPr/>
    </dgm:pt>
    <dgm:pt modelId="{642938F1-1EBB-4050-B927-685402BFF27B}" type="pres">
      <dgm:prSet presAssocID="{5BC65E20-4AD8-447B-912A-E97EDB27DA92}" presName="ConnectorPoint" presStyleLbl="lnNode1" presStyleIdx="1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48E54AB-CCFD-4878-B26B-A02EBD592841}" type="pres">
      <dgm:prSet presAssocID="{5BC65E20-4AD8-447B-912A-E97EDB27DA92}" presName="DropPinPlaceHolder" presStyleCnt="0"/>
      <dgm:spPr/>
    </dgm:pt>
    <dgm:pt modelId="{9DDF9776-C30B-47EF-940D-F4EBC8FB3C1C}" type="pres">
      <dgm:prSet presAssocID="{5BC65E20-4AD8-447B-912A-E97EDB27DA92}" presName="DropPin" presStyleLbl="alignNode1" presStyleIdx="1" presStyleCnt="5"/>
      <dgm:spPr/>
    </dgm:pt>
    <dgm:pt modelId="{756507DB-F67E-4575-8923-0E1119D39968}" type="pres">
      <dgm:prSet presAssocID="{5BC65E20-4AD8-447B-912A-E97EDB27DA92}" presName="Ellipse" presStyleLbl="fgAcc1" presStyleIdx="2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8853DDB2-21E1-4658-86EE-22465CD03972}" type="pres">
      <dgm:prSet presAssocID="{5BC65E20-4AD8-447B-912A-E97EDB27DA92}" presName="L2TextContainer" presStyleLbl="revTx" presStyleIdx="2" presStyleCnt="10">
        <dgm:presLayoutVars>
          <dgm:bulletEnabled val="1"/>
        </dgm:presLayoutVars>
      </dgm:prSet>
      <dgm:spPr/>
    </dgm:pt>
    <dgm:pt modelId="{EE1F8E07-AE12-4CA3-AD58-425595F99A6F}" type="pres">
      <dgm:prSet presAssocID="{5BC65E20-4AD8-447B-912A-E97EDB27DA92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9F4CA98F-613F-4446-94C3-DA78C8FD9163}" type="pres">
      <dgm:prSet presAssocID="{5BC65E20-4AD8-447B-912A-E97EDB27DA92}" presName="ConnectLine" presStyleLbl="sibTrans1D1" presStyleIdx="1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362AC18A-38DD-41D7-B61F-BC6732EA4645}" type="pres">
      <dgm:prSet presAssocID="{5BC65E20-4AD8-447B-912A-E97EDB27DA92}" presName="EmptyPlaceHolder" presStyleCnt="0"/>
      <dgm:spPr/>
    </dgm:pt>
    <dgm:pt modelId="{5A11F56F-7C4C-409E-AA7E-89B0760F5B8C}" type="pres">
      <dgm:prSet presAssocID="{81D6A2BE-4606-4137-920C-AC318F3E9EA4}" presName="spaceBetweenRectangles" presStyleCnt="0"/>
      <dgm:spPr/>
    </dgm:pt>
    <dgm:pt modelId="{AEF8DD88-BB44-4671-A402-5FEDF37CD292}" type="pres">
      <dgm:prSet presAssocID="{B6BA666C-C3AA-4513-83B2-DF2B42843105}" presName="composite" presStyleCnt="0"/>
      <dgm:spPr/>
    </dgm:pt>
    <dgm:pt modelId="{E5DA4F3A-B8FF-4300-AE60-52089ACAFC59}" type="pres">
      <dgm:prSet presAssocID="{B6BA666C-C3AA-4513-83B2-DF2B42843105}" presName="ConnectorPoint" presStyleLbl="lnNode1" presStyleIdx="2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58F772E-F939-44C5-BD92-27DCEED98B01}" type="pres">
      <dgm:prSet presAssocID="{B6BA666C-C3AA-4513-83B2-DF2B42843105}" presName="DropPinPlaceHolder" presStyleCnt="0"/>
      <dgm:spPr/>
    </dgm:pt>
    <dgm:pt modelId="{539F877D-DD8F-4B7A-B2E3-92354DE58660}" type="pres">
      <dgm:prSet presAssocID="{B6BA666C-C3AA-4513-83B2-DF2B42843105}" presName="DropPin" presStyleLbl="alignNode1" presStyleIdx="2" presStyleCnt="5"/>
      <dgm:spPr/>
    </dgm:pt>
    <dgm:pt modelId="{5E3EB61C-0138-4474-BFBB-73A0A5AD93C8}" type="pres">
      <dgm:prSet presAssocID="{B6BA666C-C3AA-4513-83B2-DF2B42843105}" presName="Ellipse" presStyleLbl="fgAcc1" presStyleIdx="3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CC6E2450-F5D0-4E3B-81CA-5FCD9A42AFA1}" type="pres">
      <dgm:prSet presAssocID="{B6BA666C-C3AA-4513-83B2-DF2B42843105}" presName="L2TextContainer" presStyleLbl="revTx" presStyleIdx="4" presStyleCnt="10">
        <dgm:presLayoutVars>
          <dgm:bulletEnabled val="1"/>
        </dgm:presLayoutVars>
      </dgm:prSet>
      <dgm:spPr/>
    </dgm:pt>
    <dgm:pt modelId="{F6F6AA11-9244-463A-AD75-82619309DEEE}" type="pres">
      <dgm:prSet presAssocID="{B6BA666C-C3AA-4513-83B2-DF2B42843105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6552F5CB-8D81-4EAF-BE34-900DE64A6C74}" type="pres">
      <dgm:prSet presAssocID="{B6BA666C-C3AA-4513-83B2-DF2B42843105}" presName="ConnectLine" presStyleLbl="sibTrans1D1" presStyleIdx="2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AA11200-D43F-4738-9B97-CD04E6CBCEC3}" type="pres">
      <dgm:prSet presAssocID="{B6BA666C-C3AA-4513-83B2-DF2B42843105}" presName="EmptyPlaceHolder" presStyleCnt="0"/>
      <dgm:spPr/>
    </dgm:pt>
    <dgm:pt modelId="{96BBF7F8-651E-4914-83E8-9B878C4AF696}" type="pres">
      <dgm:prSet presAssocID="{19F56E03-D6C1-4166-9E89-0515C6B6B8F3}" presName="spaceBetweenRectangles" presStyleCnt="0"/>
      <dgm:spPr/>
    </dgm:pt>
    <dgm:pt modelId="{FF6EB866-E8D8-44DE-BAB1-16718A4DF85B}" type="pres">
      <dgm:prSet presAssocID="{BF1B70DE-85BB-45E0-A27B-FD456CAA2A6F}" presName="composite" presStyleCnt="0"/>
      <dgm:spPr/>
    </dgm:pt>
    <dgm:pt modelId="{D79B77B3-0292-4619-A1D9-D275CF1E2067}" type="pres">
      <dgm:prSet presAssocID="{BF1B70DE-85BB-45E0-A27B-FD456CAA2A6F}" presName="ConnectorPoint" presStyleLbl="lnNode1" presStyleIdx="3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5CA4382B-0494-433F-8B49-81690B337CE4}" type="pres">
      <dgm:prSet presAssocID="{BF1B70DE-85BB-45E0-A27B-FD456CAA2A6F}" presName="DropPinPlaceHolder" presStyleCnt="0"/>
      <dgm:spPr/>
    </dgm:pt>
    <dgm:pt modelId="{A3BDBF0F-9EF9-4780-BA17-EA67A08F278C}" type="pres">
      <dgm:prSet presAssocID="{BF1B70DE-85BB-45E0-A27B-FD456CAA2A6F}" presName="DropPin" presStyleLbl="alignNode1" presStyleIdx="3" presStyleCnt="5"/>
      <dgm:spPr/>
    </dgm:pt>
    <dgm:pt modelId="{700B372A-7CCA-44EF-9319-39FF887C1BEA}" type="pres">
      <dgm:prSet presAssocID="{BF1B70DE-85BB-45E0-A27B-FD456CAA2A6F}" presName="Ellipse" presStyleLbl="fgAcc1" presStyleIdx="4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EE267F1F-CB2B-4D0B-93FF-0F5654D89B9A}" type="pres">
      <dgm:prSet presAssocID="{BF1B70DE-85BB-45E0-A27B-FD456CAA2A6F}" presName="L2TextContainer" presStyleLbl="revTx" presStyleIdx="6" presStyleCnt="10">
        <dgm:presLayoutVars>
          <dgm:bulletEnabled val="1"/>
        </dgm:presLayoutVars>
      </dgm:prSet>
      <dgm:spPr/>
    </dgm:pt>
    <dgm:pt modelId="{F9165406-F83E-46DC-AC05-1CFDCAF40546}" type="pres">
      <dgm:prSet presAssocID="{BF1B70DE-85BB-45E0-A27B-FD456CAA2A6F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685E61CE-E4E0-49F9-9FC5-8661E03867BB}" type="pres">
      <dgm:prSet presAssocID="{BF1B70DE-85BB-45E0-A27B-FD456CAA2A6F}" presName="ConnectLine" presStyleLbl="sibTrans1D1" presStyleIdx="3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C5801CB5-626F-4297-888A-7BCC14B19662}" type="pres">
      <dgm:prSet presAssocID="{BF1B70DE-85BB-45E0-A27B-FD456CAA2A6F}" presName="EmptyPlaceHolder" presStyleCnt="0"/>
      <dgm:spPr/>
    </dgm:pt>
    <dgm:pt modelId="{F4FB0618-930C-47D0-B89D-14BBCF8C3843}" type="pres">
      <dgm:prSet presAssocID="{1070EE3C-2E1D-4198-8A1A-0898C74D1234}" presName="spaceBetweenRectangles" presStyleCnt="0"/>
      <dgm:spPr/>
    </dgm:pt>
    <dgm:pt modelId="{853D0AEE-1C84-42DB-8D30-D820D65DFD8C}" type="pres">
      <dgm:prSet presAssocID="{7D6DFA89-84CD-497C-8B0D-08615C0242A9}" presName="composite" presStyleCnt="0"/>
      <dgm:spPr/>
    </dgm:pt>
    <dgm:pt modelId="{D9A0B5C1-B8BC-4E14-8AF0-B1172EC5AC11}" type="pres">
      <dgm:prSet presAssocID="{7D6DFA89-84CD-497C-8B0D-08615C0242A9}" presName="ConnectorPoint" presStyleLbl="lnNode1" presStyleIdx="4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CB2E1F8-A660-4770-885A-00C76E235B0A}" type="pres">
      <dgm:prSet presAssocID="{7D6DFA89-84CD-497C-8B0D-08615C0242A9}" presName="DropPinPlaceHolder" presStyleCnt="0"/>
      <dgm:spPr/>
    </dgm:pt>
    <dgm:pt modelId="{CABAA771-8B2E-49FE-9DDD-E2EFDFDA7F5D}" type="pres">
      <dgm:prSet presAssocID="{7D6DFA89-84CD-497C-8B0D-08615C0242A9}" presName="DropPin" presStyleLbl="alignNode1" presStyleIdx="4" presStyleCnt="5"/>
      <dgm:spPr/>
    </dgm:pt>
    <dgm:pt modelId="{7B2AEAD4-801E-463C-824D-C02C3650A332}" type="pres">
      <dgm:prSet presAssocID="{7D6DFA89-84CD-497C-8B0D-08615C0242A9}" presName="Ellipse" presStyleLbl="fgAcc1" presStyleIdx="5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458002F-EF1A-41FE-BDFD-6EC79F0AF7F0}" type="pres">
      <dgm:prSet presAssocID="{7D6DFA89-84CD-497C-8B0D-08615C0242A9}" presName="L2TextContainer" presStyleLbl="revTx" presStyleIdx="8" presStyleCnt="10">
        <dgm:presLayoutVars>
          <dgm:bulletEnabled val="1"/>
        </dgm:presLayoutVars>
      </dgm:prSet>
      <dgm:spPr/>
    </dgm:pt>
    <dgm:pt modelId="{45A08BC6-3A2D-40A8-A429-279954FE3EEE}" type="pres">
      <dgm:prSet presAssocID="{7D6DFA89-84CD-497C-8B0D-08615C0242A9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EF49A584-3637-45DB-9CEB-0EDF08D135EA}" type="pres">
      <dgm:prSet presAssocID="{7D6DFA89-84CD-497C-8B0D-08615C0242A9}" presName="ConnectLine" presStyleLbl="sibTrans1D1" presStyleIdx="4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519492A8-123F-40F4-B194-953A71862070}" type="pres">
      <dgm:prSet presAssocID="{7D6DFA89-84CD-497C-8B0D-08615C0242A9}" presName="EmptyPlaceHolder" presStyleCnt="0"/>
      <dgm:spPr/>
    </dgm:pt>
  </dgm:ptLst>
  <dgm:cxnLst>
    <dgm:cxn modelId="{DB413A03-699E-48D8-AA27-819CAB24B561}" type="presOf" srcId="{5BC65E20-4AD8-447B-912A-E97EDB27DA92}" destId="{EE1F8E07-AE12-4CA3-AD58-425595F99A6F}" srcOrd="0" destOrd="0" presId="urn:microsoft.com/office/officeart/2017/3/layout/DropPinTimeline"/>
    <dgm:cxn modelId="{7B39831D-05A8-44CE-A1E2-8FC070FA062F}" type="presOf" srcId="{BF1B70DE-85BB-45E0-A27B-FD456CAA2A6F}" destId="{F9165406-F83E-46DC-AC05-1CFDCAF40546}" srcOrd="0" destOrd="0" presId="urn:microsoft.com/office/officeart/2017/3/layout/DropPinTimeline"/>
    <dgm:cxn modelId="{28448221-B76C-4571-8385-69BBDAC3A059}" type="presOf" srcId="{EC2AE2FF-C087-481C-970F-C19A765D37EE}" destId="{EE267F1F-CB2B-4D0B-93FF-0F5654D89B9A}" srcOrd="0" destOrd="0" presId="urn:microsoft.com/office/officeart/2017/3/layout/DropPinTimeline"/>
    <dgm:cxn modelId="{2F9C0724-09B9-46C0-ACEF-5E8505DBDBE3}" srcId="{FDA06D25-8BA2-47A3-A2CA-FBBF0E63EF3C}" destId="{58E6BD44-C893-4AC3-9E83-7C2D4B244714}" srcOrd="1" destOrd="0" parTransId="{746F1A45-45C2-4607-9728-BBC4984D44E0}" sibTransId="{9BFB0290-AE44-472B-989D-3F3CAD598E20}"/>
    <dgm:cxn modelId="{BDCB1B25-4CD6-41AF-88EC-F82D5DA434E3}" type="presOf" srcId="{7E3F358F-CB46-47A3-9CF1-DDC4916C2FDA}" destId="{8853DDB2-21E1-4658-86EE-22465CD03972}" srcOrd="0" destOrd="1" presId="urn:microsoft.com/office/officeart/2017/3/layout/DropPinTimeline"/>
    <dgm:cxn modelId="{F1349D25-5775-4B61-B416-3272EA7DB276}" type="presOf" srcId="{9673D96F-3095-4FFB-8AE5-8034020A6D0A}" destId="{CC6E2450-F5D0-4E3B-81CA-5FCD9A42AFA1}" srcOrd="0" destOrd="0" presId="urn:microsoft.com/office/officeart/2017/3/layout/DropPinTimeline"/>
    <dgm:cxn modelId="{7CE09928-8767-4574-9B40-595DAD558723}" type="presOf" srcId="{FDA06D25-8BA2-47A3-A2CA-FBBF0E63EF3C}" destId="{5B3A228C-AED7-41BE-883E-8E9749DDFD77}" srcOrd="0" destOrd="0" presId="urn:microsoft.com/office/officeart/2017/3/layout/DropPinTimeline"/>
    <dgm:cxn modelId="{BA805138-7CAF-44C5-A4B5-27EE1592FF83}" srcId="{B6BA666C-C3AA-4513-83B2-DF2B42843105}" destId="{E342BD31-94B7-4122-BD5A-36A8B24B7383}" srcOrd="1" destOrd="0" parTransId="{97F09423-6929-488C-AFFF-EE4D350D3C5B}" sibTransId="{BC4E5352-B5C7-4425-920E-2D7C9C384E11}"/>
    <dgm:cxn modelId="{79425748-DA17-4B94-BA7F-801740C1B742}" srcId="{7D6DFA89-84CD-497C-8B0D-08615C0242A9}" destId="{72F4421C-00FB-4BEE-91EB-CCF2602AE01D}" srcOrd="1" destOrd="0" parTransId="{A760CF68-016A-4EEE-8512-2E88DDA6C3EF}" sibTransId="{26C27624-6B43-4AC8-95F1-C57530C16C50}"/>
    <dgm:cxn modelId="{D23DEC4A-FAF7-4F83-BA16-99BF633A36F0}" srcId="{5BC65E20-4AD8-447B-912A-E97EDB27DA92}" destId="{7E3F358F-CB46-47A3-9CF1-DDC4916C2FDA}" srcOrd="1" destOrd="0" parTransId="{2AB17A1F-6C9C-4A3C-8132-0150A002A408}" sibTransId="{1849E031-D063-4CC5-B289-F3BE367A24BA}"/>
    <dgm:cxn modelId="{3AF7AE6E-7082-4684-B859-5718348A6936}" type="presOf" srcId="{A9BD0E3A-222B-43EB-A24F-4E53AE73EA17}" destId="{B458002F-EF1A-41FE-BDFD-6EC79F0AF7F0}" srcOrd="0" destOrd="2" presId="urn:microsoft.com/office/officeart/2017/3/layout/DropPinTimeline"/>
    <dgm:cxn modelId="{7FBE094F-D33A-45F6-BE8C-E609EDE2519D}" srcId="{7D6DFA89-84CD-497C-8B0D-08615C0242A9}" destId="{028021C9-A77A-40C2-BE8D-3C55779154D1}" srcOrd="0" destOrd="0" parTransId="{2B012128-27A7-437D-97C4-8A1687D033F5}" sibTransId="{FB9D671E-7F56-4744-845C-F8665B41BC0A}"/>
    <dgm:cxn modelId="{8A401150-53B9-47E9-884E-B43D62357093}" srcId="{308A1CD3-5E78-4F82-8204-CAA06776C882}" destId="{BF1B70DE-85BB-45E0-A27B-FD456CAA2A6F}" srcOrd="3" destOrd="0" parTransId="{E38598D5-855A-43AD-8471-71E166F2B86F}" sibTransId="{1070EE3C-2E1D-4198-8A1A-0898C74D1234}"/>
    <dgm:cxn modelId="{AE808E57-3237-4EBD-A25F-5955C7E43272}" srcId="{5BC65E20-4AD8-447B-912A-E97EDB27DA92}" destId="{ECDC6B54-72E7-449D-B397-2670CDECA18F}" srcOrd="2" destOrd="0" parTransId="{420A3829-0BC0-400D-9A52-5CEFB83E7965}" sibTransId="{B9DB2680-50FB-4513-ABC8-2EC9437D956D}"/>
    <dgm:cxn modelId="{3A1A277F-AB8D-4D0C-815F-6EF2D5BA44C3}" type="presOf" srcId="{08B68DB0-4255-49DF-BB69-B0E0A25140B2}" destId="{8853DDB2-21E1-4658-86EE-22465CD03972}" srcOrd="0" destOrd="0" presId="urn:microsoft.com/office/officeart/2017/3/layout/DropPinTimeline"/>
    <dgm:cxn modelId="{81ABD281-A9C6-44A7-A664-4A5F0C1138B5}" type="presOf" srcId="{B6BA666C-C3AA-4513-83B2-DF2B42843105}" destId="{F6F6AA11-9244-463A-AD75-82619309DEEE}" srcOrd="0" destOrd="0" presId="urn:microsoft.com/office/officeart/2017/3/layout/DropPinTimeline"/>
    <dgm:cxn modelId="{B599678B-A3B6-48B1-AD30-986A925154AE}" srcId="{308A1CD3-5E78-4F82-8204-CAA06776C882}" destId="{7D6DFA89-84CD-497C-8B0D-08615C0242A9}" srcOrd="4" destOrd="0" parTransId="{2A23523E-EB64-4EF4-8849-F8F77430001E}" sibTransId="{4979E82C-42F4-406E-A192-35195F3D5F1C}"/>
    <dgm:cxn modelId="{3F84798E-BD16-438F-A1A5-4F5EE2429F39}" type="presOf" srcId="{58E6BD44-C893-4AC3-9E83-7C2D4B244714}" destId="{B66BC765-1122-46FA-884B-438686A1DC33}" srcOrd="0" destOrd="1" presId="urn:microsoft.com/office/officeart/2017/3/layout/DropPinTimeline"/>
    <dgm:cxn modelId="{4597B19A-C8DE-44F4-A3A1-ADE5A69D0488}" srcId="{308A1CD3-5E78-4F82-8204-CAA06776C882}" destId="{FDA06D25-8BA2-47A3-A2CA-FBBF0E63EF3C}" srcOrd="0" destOrd="0" parTransId="{F7AF74B5-2651-418D-A069-98C6202B4E75}" sibTransId="{096199DD-9C38-4A4D-AA66-1818543AC097}"/>
    <dgm:cxn modelId="{F0FD6CA4-084D-4AE1-A37B-F723E86067C1}" srcId="{B6BA666C-C3AA-4513-83B2-DF2B42843105}" destId="{9673D96F-3095-4FFB-8AE5-8034020A6D0A}" srcOrd="0" destOrd="0" parTransId="{797CA65F-1573-4AF6-9518-8551F7FE2381}" sibTransId="{5D3422DE-E8AA-4F3E-90CF-A0B049E556B1}"/>
    <dgm:cxn modelId="{B25EDFAA-FCDB-40ED-949E-326509265E41}" type="presOf" srcId="{72F4421C-00FB-4BEE-91EB-CCF2602AE01D}" destId="{B458002F-EF1A-41FE-BDFD-6EC79F0AF7F0}" srcOrd="0" destOrd="1" presId="urn:microsoft.com/office/officeart/2017/3/layout/DropPinTimeline"/>
    <dgm:cxn modelId="{358BAFAD-FCC3-478C-BDC7-E15E52004104}" type="presOf" srcId="{ECDC6B54-72E7-449D-B397-2670CDECA18F}" destId="{8853DDB2-21E1-4658-86EE-22465CD03972}" srcOrd="0" destOrd="2" presId="urn:microsoft.com/office/officeart/2017/3/layout/DropPinTimeline"/>
    <dgm:cxn modelId="{5586D2AE-9C28-44EA-93DB-4671D9FD57CE}" srcId="{308A1CD3-5E78-4F82-8204-CAA06776C882}" destId="{B6BA666C-C3AA-4513-83B2-DF2B42843105}" srcOrd="2" destOrd="0" parTransId="{0D8AD392-6645-410F-AF0D-5EAEE1C57576}" sibTransId="{19F56E03-D6C1-4166-9E89-0515C6B6B8F3}"/>
    <dgm:cxn modelId="{0F6AB0B7-5A67-4D40-9F71-605E4146E4FE}" type="presOf" srcId="{308A1CD3-5E78-4F82-8204-CAA06776C882}" destId="{C3C88D49-68C1-4640-922A-92300E467E6B}" srcOrd="0" destOrd="0" presId="urn:microsoft.com/office/officeart/2017/3/layout/DropPinTimeline"/>
    <dgm:cxn modelId="{41051FBE-E4D8-40A0-8018-DED00B108FFD}" srcId="{BF1B70DE-85BB-45E0-A27B-FD456CAA2A6F}" destId="{EC2AE2FF-C087-481C-970F-C19A765D37EE}" srcOrd="0" destOrd="0" parTransId="{E7918C37-236A-4092-A1D3-7FD1B75199D0}" sibTransId="{A181EFC4-365A-46EB-B349-EC59E48BB059}"/>
    <dgm:cxn modelId="{CBD73EBE-8B1D-4CA9-ABE2-EACD8A940E3A}" type="presOf" srcId="{E342BD31-94B7-4122-BD5A-36A8B24B7383}" destId="{CC6E2450-F5D0-4E3B-81CA-5FCD9A42AFA1}" srcOrd="0" destOrd="1" presId="urn:microsoft.com/office/officeart/2017/3/layout/DropPinTimeline"/>
    <dgm:cxn modelId="{D85596C1-F472-4544-9542-0751935F014B}" type="presOf" srcId="{EFF5F66B-A961-4D31-B4F9-ED9A601BA834}" destId="{B66BC765-1122-46FA-884B-438686A1DC33}" srcOrd="0" destOrd="0" presId="urn:microsoft.com/office/officeart/2017/3/layout/DropPinTimeline"/>
    <dgm:cxn modelId="{53AD67C2-0733-4A53-AB77-43DDCE6861FB}" srcId="{7D6DFA89-84CD-497C-8B0D-08615C0242A9}" destId="{A9BD0E3A-222B-43EB-A24F-4E53AE73EA17}" srcOrd="2" destOrd="0" parTransId="{3B24F997-AA33-4420-A226-6FDCC84D8422}" sibTransId="{75EBFDC8-F12F-4D29-92BF-00C5D9C4B51A}"/>
    <dgm:cxn modelId="{A2DC7CC9-A206-4B73-9E0E-03688D0731E8}" srcId="{5BC65E20-4AD8-447B-912A-E97EDB27DA92}" destId="{08B68DB0-4255-49DF-BB69-B0E0A25140B2}" srcOrd="0" destOrd="0" parTransId="{51A1B4D7-D816-413A-937C-E408AA570F66}" sibTransId="{D61B5453-DC3F-47C4-B555-A0DF2976FB2A}"/>
    <dgm:cxn modelId="{720955CF-9F2A-4232-8498-951E2D9349EF}" type="presOf" srcId="{028021C9-A77A-40C2-BE8D-3C55779154D1}" destId="{B458002F-EF1A-41FE-BDFD-6EC79F0AF7F0}" srcOrd="0" destOrd="0" presId="urn:microsoft.com/office/officeart/2017/3/layout/DropPinTimeline"/>
    <dgm:cxn modelId="{F3BF39E0-6D4C-4388-8790-18C4F7EF9AFB}" srcId="{308A1CD3-5E78-4F82-8204-CAA06776C882}" destId="{5BC65E20-4AD8-447B-912A-E97EDB27DA92}" srcOrd="1" destOrd="0" parTransId="{46D15BF7-8C0B-4A2B-A2A7-3A3E08F6C68B}" sibTransId="{81D6A2BE-4606-4137-920C-AC318F3E9EA4}"/>
    <dgm:cxn modelId="{769BDCE1-02FC-4BFE-A431-A813B026293E}" type="presOf" srcId="{7D6DFA89-84CD-497C-8B0D-08615C0242A9}" destId="{45A08BC6-3A2D-40A8-A429-279954FE3EEE}" srcOrd="0" destOrd="0" presId="urn:microsoft.com/office/officeart/2017/3/layout/DropPinTimeline"/>
    <dgm:cxn modelId="{062200EC-4C19-4CCE-A50C-9231AA8FD91E}" srcId="{FDA06D25-8BA2-47A3-A2CA-FBBF0E63EF3C}" destId="{EFF5F66B-A961-4D31-B4F9-ED9A601BA834}" srcOrd="0" destOrd="0" parTransId="{F0C2AFC9-5E97-417B-BE98-546751D2DE3A}" sibTransId="{3926F223-F366-417D-97B8-A04706C9FD8C}"/>
    <dgm:cxn modelId="{FB8522F8-DFAF-4E3C-B5DA-13A74D9C605A}" type="presParOf" srcId="{C3C88D49-68C1-4640-922A-92300E467E6B}" destId="{29C7C361-EC0A-4279-AA2B-BF012278C80B}" srcOrd="0" destOrd="0" presId="urn:microsoft.com/office/officeart/2017/3/layout/DropPinTimeline"/>
    <dgm:cxn modelId="{5D6D7D77-563B-4D89-BD20-B70BEF9A2426}" type="presParOf" srcId="{C3C88D49-68C1-4640-922A-92300E467E6B}" destId="{81A6687A-F32D-445B-B7B8-FF19CB50B49D}" srcOrd="1" destOrd="0" presId="urn:microsoft.com/office/officeart/2017/3/layout/DropPinTimeline"/>
    <dgm:cxn modelId="{50006EC2-A096-4D5E-B65B-61E7BCF883B6}" type="presParOf" srcId="{81A6687A-F32D-445B-B7B8-FF19CB50B49D}" destId="{B7A0E286-17DC-4671-9F8B-BFF0CCF83453}" srcOrd="0" destOrd="0" presId="urn:microsoft.com/office/officeart/2017/3/layout/DropPinTimeline"/>
    <dgm:cxn modelId="{6BE39BBC-8F1A-4485-B2E6-1AF06B15412E}" type="presParOf" srcId="{B7A0E286-17DC-4671-9F8B-BFF0CCF83453}" destId="{9B212782-DB7B-43BD-9E8D-D6FA940EECBE}" srcOrd="0" destOrd="0" presId="urn:microsoft.com/office/officeart/2017/3/layout/DropPinTimeline"/>
    <dgm:cxn modelId="{75ECC352-6037-40D8-BAB3-68F22DF791F4}" type="presParOf" srcId="{B7A0E286-17DC-4671-9F8B-BFF0CCF83453}" destId="{BF6CDEB7-E898-4CE0-80CB-AF7F199A9523}" srcOrd="1" destOrd="0" presId="urn:microsoft.com/office/officeart/2017/3/layout/DropPinTimeline"/>
    <dgm:cxn modelId="{C54A9844-6C7C-48B5-B1ED-A95F331D85C6}" type="presParOf" srcId="{BF6CDEB7-E898-4CE0-80CB-AF7F199A9523}" destId="{69C6FF8C-E3E9-497E-B409-71E9F0E10F7F}" srcOrd="0" destOrd="0" presId="urn:microsoft.com/office/officeart/2017/3/layout/DropPinTimeline"/>
    <dgm:cxn modelId="{6625C0BB-7369-4832-BE41-E3D0074915F3}" type="presParOf" srcId="{BF6CDEB7-E898-4CE0-80CB-AF7F199A9523}" destId="{219FBECE-85C4-4653-A758-4011D8BC71F9}" srcOrd="1" destOrd="0" presId="urn:microsoft.com/office/officeart/2017/3/layout/DropPinTimeline"/>
    <dgm:cxn modelId="{D0620143-C2D7-423B-96A4-2564DBA3B408}" type="presParOf" srcId="{B7A0E286-17DC-4671-9F8B-BFF0CCF83453}" destId="{B66BC765-1122-46FA-884B-438686A1DC33}" srcOrd="2" destOrd="0" presId="urn:microsoft.com/office/officeart/2017/3/layout/DropPinTimeline"/>
    <dgm:cxn modelId="{35A93B9A-3979-4ECB-8718-B82ABE57347B}" type="presParOf" srcId="{B7A0E286-17DC-4671-9F8B-BFF0CCF83453}" destId="{5B3A228C-AED7-41BE-883E-8E9749DDFD77}" srcOrd="3" destOrd="0" presId="urn:microsoft.com/office/officeart/2017/3/layout/DropPinTimeline"/>
    <dgm:cxn modelId="{B9749D50-0E00-4D09-9CE9-C79CACF167B1}" type="presParOf" srcId="{B7A0E286-17DC-4671-9F8B-BFF0CCF83453}" destId="{BDC8B2AD-14C9-44C3-BD15-C80CE2981B59}" srcOrd="4" destOrd="0" presId="urn:microsoft.com/office/officeart/2017/3/layout/DropPinTimeline"/>
    <dgm:cxn modelId="{9D150455-C974-4C7F-B7DC-548D4BD4E419}" type="presParOf" srcId="{B7A0E286-17DC-4671-9F8B-BFF0CCF83453}" destId="{F71DFDAC-D868-4363-945D-75ADC8CB472A}" srcOrd="5" destOrd="0" presId="urn:microsoft.com/office/officeart/2017/3/layout/DropPinTimeline"/>
    <dgm:cxn modelId="{118AA6A3-99AB-42C5-BECD-E2236F14024D}" type="presParOf" srcId="{81A6687A-F32D-445B-B7B8-FF19CB50B49D}" destId="{AD2F530C-502F-415A-A022-FC0EA2A211ED}" srcOrd="1" destOrd="0" presId="urn:microsoft.com/office/officeart/2017/3/layout/DropPinTimeline"/>
    <dgm:cxn modelId="{41DD166F-298E-4C3C-92C1-384DA5B7BC85}" type="presParOf" srcId="{81A6687A-F32D-445B-B7B8-FF19CB50B49D}" destId="{10C13A4A-E89A-47D6-B80B-09AF36ED7D91}" srcOrd="2" destOrd="0" presId="urn:microsoft.com/office/officeart/2017/3/layout/DropPinTimeline"/>
    <dgm:cxn modelId="{886DC4BB-0B5D-41B4-8F50-69461C446CD0}" type="presParOf" srcId="{10C13A4A-E89A-47D6-B80B-09AF36ED7D91}" destId="{642938F1-1EBB-4050-B927-685402BFF27B}" srcOrd="0" destOrd="0" presId="urn:microsoft.com/office/officeart/2017/3/layout/DropPinTimeline"/>
    <dgm:cxn modelId="{F51A4D49-87AB-4C4E-A9D6-C0BA6CC4A8E8}" type="presParOf" srcId="{10C13A4A-E89A-47D6-B80B-09AF36ED7D91}" destId="{648E54AB-CCFD-4878-B26B-A02EBD592841}" srcOrd="1" destOrd="0" presId="urn:microsoft.com/office/officeart/2017/3/layout/DropPinTimeline"/>
    <dgm:cxn modelId="{C7ABCDB4-D898-4B75-939F-DB1AA259936E}" type="presParOf" srcId="{648E54AB-CCFD-4878-B26B-A02EBD592841}" destId="{9DDF9776-C30B-47EF-940D-F4EBC8FB3C1C}" srcOrd="0" destOrd="0" presId="urn:microsoft.com/office/officeart/2017/3/layout/DropPinTimeline"/>
    <dgm:cxn modelId="{F8BDDF0F-D784-4ED6-A89B-CF67A7702726}" type="presParOf" srcId="{648E54AB-CCFD-4878-B26B-A02EBD592841}" destId="{756507DB-F67E-4575-8923-0E1119D39968}" srcOrd="1" destOrd="0" presId="urn:microsoft.com/office/officeart/2017/3/layout/DropPinTimeline"/>
    <dgm:cxn modelId="{10A36E24-F223-445C-9615-46E47D29023C}" type="presParOf" srcId="{10C13A4A-E89A-47D6-B80B-09AF36ED7D91}" destId="{8853DDB2-21E1-4658-86EE-22465CD03972}" srcOrd="2" destOrd="0" presId="urn:microsoft.com/office/officeart/2017/3/layout/DropPinTimeline"/>
    <dgm:cxn modelId="{2E0DCE13-C23B-4671-94AD-F22BC7878EC2}" type="presParOf" srcId="{10C13A4A-E89A-47D6-B80B-09AF36ED7D91}" destId="{EE1F8E07-AE12-4CA3-AD58-425595F99A6F}" srcOrd="3" destOrd="0" presId="urn:microsoft.com/office/officeart/2017/3/layout/DropPinTimeline"/>
    <dgm:cxn modelId="{9ECC4AA0-BC3D-4295-9E85-068423C78C40}" type="presParOf" srcId="{10C13A4A-E89A-47D6-B80B-09AF36ED7D91}" destId="{9F4CA98F-613F-4446-94C3-DA78C8FD9163}" srcOrd="4" destOrd="0" presId="urn:microsoft.com/office/officeart/2017/3/layout/DropPinTimeline"/>
    <dgm:cxn modelId="{EA9B8927-A145-40BD-B664-4DD2DB90A730}" type="presParOf" srcId="{10C13A4A-E89A-47D6-B80B-09AF36ED7D91}" destId="{362AC18A-38DD-41D7-B61F-BC6732EA4645}" srcOrd="5" destOrd="0" presId="urn:microsoft.com/office/officeart/2017/3/layout/DropPinTimeline"/>
    <dgm:cxn modelId="{3A1AB8CD-0A19-4B0E-B2B1-10D5FE2CBB37}" type="presParOf" srcId="{81A6687A-F32D-445B-B7B8-FF19CB50B49D}" destId="{5A11F56F-7C4C-409E-AA7E-89B0760F5B8C}" srcOrd="3" destOrd="0" presId="urn:microsoft.com/office/officeart/2017/3/layout/DropPinTimeline"/>
    <dgm:cxn modelId="{A360AD89-D1B9-41A2-B5F9-224BF261FE19}" type="presParOf" srcId="{81A6687A-F32D-445B-B7B8-FF19CB50B49D}" destId="{AEF8DD88-BB44-4671-A402-5FEDF37CD292}" srcOrd="4" destOrd="0" presId="urn:microsoft.com/office/officeart/2017/3/layout/DropPinTimeline"/>
    <dgm:cxn modelId="{25A669E9-19DB-4739-9B65-DC305ED5B98F}" type="presParOf" srcId="{AEF8DD88-BB44-4671-A402-5FEDF37CD292}" destId="{E5DA4F3A-B8FF-4300-AE60-52089ACAFC59}" srcOrd="0" destOrd="0" presId="urn:microsoft.com/office/officeart/2017/3/layout/DropPinTimeline"/>
    <dgm:cxn modelId="{DCDD2D9F-2EF1-41A7-A950-5DBA4367292D}" type="presParOf" srcId="{AEF8DD88-BB44-4671-A402-5FEDF37CD292}" destId="{258F772E-F939-44C5-BD92-27DCEED98B01}" srcOrd="1" destOrd="0" presId="urn:microsoft.com/office/officeart/2017/3/layout/DropPinTimeline"/>
    <dgm:cxn modelId="{97950880-9691-4CBC-A058-AB3697C05577}" type="presParOf" srcId="{258F772E-F939-44C5-BD92-27DCEED98B01}" destId="{539F877D-DD8F-4B7A-B2E3-92354DE58660}" srcOrd="0" destOrd="0" presId="urn:microsoft.com/office/officeart/2017/3/layout/DropPinTimeline"/>
    <dgm:cxn modelId="{FE5BE45C-DE80-475F-9D4B-9F7D0A770C23}" type="presParOf" srcId="{258F772E-F939-44C5-BD92-27DCEED98B01}" destId="{5E3EB61C-0138-4474-BFBB-73A0A5AD93C8}" srcOrd="1" destOrd="0" presId="urn:microsoft.com/office/officeart/2017/3/layout/DropPinTimeline"/>
    <dgm:cxn modelId="{CBFCC0DC-1738-4805-B053-B0317ED4E688}" type="presParOf" srcId="{AEF8DD88-BB44-4671-A402-5FEDF37CD292}" destId="{CC6E2450-F5D0-4E3B-81CA-5FCD9A42AFA1}" srcOrd="2" destOrd="0" presId="urn:microsoft.com/office/officeart/2017/3/layout/DropPinTimeline"/>
    <dgm:cxn modelId="{E9243057-61F4-4292-9F50-8B610F50C107}" type="presParOf" srcId="{AEF8DD88-BB44-4671-A402-5FEDF37CD292}" destId="{F6F6AA11-9244-463A-AD75-82619309DEEE}" srcOrd="3" destOrd="0" presId="urn:microsoft.com/office/officeart/2017/3/layout/DropPinTimeline"/>
    <dgm:cxn modelId="{4B16B75D-F2E9-4D26-AAC5-6DD4B3F374A4}" type="presParOf" srcId="{AEF8DD88-BB44-4671-A402-5FEDF37CD292}" destId="{6552F5CB-8D81-4EAF-BE34-900DE64A6C74}" srcOrd="4" destOrd="0" presId="urn:microsoft.com/office/officeart/2017/3/layout/DropPinTimeline"/>
    <dgm:cxn modelId="{321B8022-DCD8-41D7-A50C-52BEBE8663D7}" type="presParOf" srcId="{AEF8DD88-BB44-4671-A402-5FEDF37CD292}" destId="{0AA11200-D43F-4738-9B97-CD04E6CBCEC3}" srcOrd="5" destOrd="0" presId="urn:microsoft.com/office/officeart/2017/3/layout/DropPinTimeline"/>
    <dgm:cxn modelId="{0CF9D24C-0085-4204-A14C-66A2F8D0F64A}" type="presParOf" srcId="{81A6687A-F32D-445B-B7B8-FF19CB50B49D}" destId="{96BBF7F8-651E-4914-83E8-9B878C4AF696}" srcOrd="5" destOrd="0" presId="urn:microsoft.com/office/officeart/2017/3/layout/DropPinTimeline"/>
    <dgm:cxn modelId="{44D4E04D-2313-4CAB-B677-C9AF9479D1FC}" type="presParOf" srcId="{81A6687A-F32D-445B-B7B8-FF19CB50B49D}" destId="{FF6EB866-E8D8-44DE-BAB1-16718A4DF85B}" srcOrd="6" destOrd="0" presId="urn:microsoft.com/office/officeart/2017/3/layout/DropPinTimeline"/>
    <dgm:cxn modelId="{DA1179F5-BA00-44D4-8F67-2E6ECDB3BC30}" type="presParOf" srcId="{FF6EB866-E8D8-44DE-BAB1-16718A4DF85B}" destId="{D79B77B3-0292-4619-A1D9-D275CF1E2067}" srcOrd="0" destOrd="0" presId="urn:microsoft.com/office/officeart/2017/3/layout/DropPinTimeline"/>
    <dgm:cxn modelId="{930BBB2B-0F3C-4561-B2C3-B443CF35CCFE}" type="presParOf" srcId="{FF6EB866-E8D8-44DE-BAB1-16718A4DF85B}" destId="{5CA4382B-0494-433F-8B49-81690B337CE4}" srcOrd="1" destOrd="0" presId="urn:microsoft.com/office/officeart/2017/3/layout/DropPinTimeline"/>
    <dgm:cxn modelId="{074DCF7A-4024-4C77-8CF0-7AE7DA024DE5}" type="presParOf" srcId="{5CA4382B-0494-433F-8B49-81690B337CE4}" destId="{A3BDBF0F-9EF9-4780-BA17-EA67A08F278C}" srcOrd="0" destOrd="0" presId="urn:microsoft.com/office/officeart/2017/3/layout/DropPinTimeline"/>
    <dgm:cxn modelId="{86E0A269-FD55-4F95-AA81-786239389B92}" type="presParOf" srcId="{5CA4382B-0494-433F-8B49-81690B337CE4}" destId="{700B372A-7CCA-44EF-9319-39FF887C1BEA}" srcOrd="1" destOrd="0" presId="urn:microsoft.com/office/officeart/2017/3/layout/DropPinTimeline"/>
    <dgm:cxn modelId="{6B88392D-654B-4578-BB16-982AB9489EFA}" type="presParOf" srcId="{FF6EB866-E8D8-44DE-BAB1-16718A4DF85B}" destId="{EE267F1F-CB2B-4D0B-93FF-0F5654D89B9A}" srcOrd="2" destOrd="0" presId="urn:microsoft.com/office/officeart/2017/3/layout/DropPinTimeline"/>
    <dgm:cxn modelId="{9B9EC6CA-5DD3-4880-B11C-D75198972CBC}" type="presParOf" srcId="{FF6EB866-E8D8-44DE-BAB1-16718A4DF85B}" destId="{F9165406-F83E-46DC-AC05-1CFDCAF40546}" srcOrd="3" destOrd="0" presId="urn:microsoft.com/office/officeart/2017/3/layout/DropPinTimeline"/>
    <dgm:cxn modelId="{BABA2851-3483-43DA-8711-FC3529F33D23}" type="presParOf" srcId="{FF6EB866-E8D8-44DE-BAB1-16718A4DF85B}" destId="{685E61CE-E4E0-49F9-9FC5-8661E03867BB}" srcOrd="4" destOrd="0" presId="urn:microsoft.com/office/officeart/2017/3/layout/DropPinTimeline"/>
    <dgm:cxn modelId="{45CA41FB-69E0-4620-938B-482BD6CE24A7}" type="presParOf" srcId="{FF6EB866-E8D8-44DE-BAB1-16718A4DF85B}" destId="{C5801CB5-626F-4297-888A-7BCC14B19662}" srcOrd="5" destOrd="0" presId="urn:microsoft.com/office/officeart/2017/3/layout/DropPinTimeline"/>
    <dgm:cxn modelId="{2BC97C24-EF74-4065-87C1-7D7C7FBCF2F4}" type="presParOf" srcId="{81A6687A-F32D-445B-B7B8-FF19CB50B49D}" destId="{F4FB0618-930C-47D0-B89D-14BBCF8C3843}" srcOrd="7" destOrd="0" presId="urn:microsoft.com/office/officeart/2017/3/layout/DropPinTimeline"/>
    <dgm:cxn modelId="{04480119-5345-48D6-BE60-039310A0A8CE}" type="presParOf" srcId="{81A6687A-F32D-445B-B7B8-FF19CB50B49D}" destId="{853D0AEE-1C84-42DB-8D30-D820D65DFD8C}" srcOrd="8" destOrd="0" presId="urn:microsoft.com/office/officeart/2017/3/layout/DropPinTimeline"/>
    <dgm:cxn modelId="{53A2E38D-A7ED-4926-B159-3ADB446DF464}" type="presParOf" srcId="{853D0AEE-1C84-42DB-8D30-D820D65DFD8C}" destId="{D9A0B5C1-B8BC-4E14-8AF0-B1172EC5AC11}" srcOrd="0" destOrd="0" presId="urn:microsoft.com/office/officeart/2017/3/layout/DropPinTimeline"/>
    <dgm:cxn modelId="{581F35C5-FABB-4D96-8166-64FDD8F4BEC7}" type="presParOf" srcId="{853D0AEE-1C84-42DB-8D30-D820D65DFD8C}" destId="{0CB2E1F8-A660-4770-885A-00C76E235B0A}" srcOrd="1" destOrd="0" presId="urn:microsoft.com/office/officeart/2017/3/layout/DropPinTimeline"/>
    <dgm:cxn modelId="{DD54180C-C5DB-449C-AA56-6C58059DB1FB}" type="presParOf" srcId="{0CB2E1F8-A660-4770-885A-00C76E235B0A}" destId="{CABAA771-8B2E-49FE-9DDD-E2EFDFDA7F5D}" srcOrd="0" destOrd="0" presId="urn:microsoft.com/office/officeart/2017/3/layout/DropPinTimeline"/>
    <dgm:cxn modelId="{BC44C12E-889F-4E25-BDE5-7F2F28A653E6}" type="presParOf" srcId="{0CB2E1F8-A660-4770-885A-00C76E235B0A}" destId="{7B2AEAD4-801E-463C-824D-C02C3650A332}" srcOrd="1" destOrd="0" presId="urn:microsoft.com/office/officeart/2017/3/layout/DropPinTimeline"/>
    <dgm:cxn modelId="{565FCF0F-4362-40FC-81B5-CC15332E4E17}" type="presParOf" srcId="{853D0AEE-1C84-42DB-8D30-D820D65DFD8C}" destId="{B458002F-EF1A-41FE-BDFD-6EC79F0AF7F0}" srcOrd="2" destOrd="0" presId="urn:microsoft.com/office/officeart/2017/3/layout/DropPinTimeline"/>
    <dgm:cxn modelId="{8FE1E499-C9F7-450C-A0BA-9153CBC9F948}" type="presParOf" srcId="{853D0AEE-1C84-42DB-8D30-D820D65DFD8C}" destId="{45A08BC6-3A2D-40A8-A429-279954FE3EEE}" srcOrd="3" destOrd="0" presId="urn:microsoft.com/office/officeart/2017/3/layout/DropPinTimeline"/>
    <dgm:cxn modelId="{A45EBEAA-4BB4-43B1-AC4B-B72EC8F312BE}" type="presParOf" srcId="{853D0AEE-1C84-42DB-8D30-D820D65DFD8C}" destId="{EF49A584-3637-45DB-9CEB-0EDF08D135EA}" srcOrd="4" destOrd="0" presId="urn:microsoft.com/office/officeart/2017/3/layout/DropPinTimeline"/>
    <dgm:cxn modelId="{E55D279E-5C19-4B76-A8DE-14B04AB01577}" type="presParOf" srcId="{853D0AEE-1C84-42DB-8D30-D820D65DFD8C}" destId="{519492A8-123F-40F4-B194-953A71862070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9983D-32A3-4AFC-A731-231D93EAB443}">
      <dsp:nvSpPr>
        <dsp:cNvPr id="0" name=""/>
        <dsp:cNvSpPr/>
      </dsp:nvSpPr>
      <dsp:spPr>
        <a:xfrm>
          <a:off x="212335" y="56814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F1C342-CD24-4FED-8D61-B06F6CF73148}">
      <dsp:nvSpPr>
        <dsp:cNvPr id="0" name=""/>
        <dsp:cNvSpPr/>
      </dsp:nvSpPr>
      <dsp:spPr>
        <a:xfrm>
          <a:off x="492877" y="337356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77DFF-0777-47C7-9FBC-B0F0A003633A}">
      <dsp:nvSpPr>
        <dsp:cNvPr id="0" name=""/>
        <dsp:cNvSpPr/>
      </dsp:nvSpPr>
      <dsp:spPr>
        <a:xfrm>
          <a:off x="1834517" y="56814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/>
            <a:t>LHD Evaluation website improvements</a:t>
          </a:r>
          <a:endParaRPr lang="en-US" sz="2400" kern="1200"/>
        </a:p>
      </dsp:txBody>
      <dsp:txXfrm>
        <a:off x="1834517" y="56814"/>
        <a:ext cx="3148942" cy="1335915"/>
      </dsp:txXfrm>
    </dsp:sp>
    <dsp:sp modelId="{F1778510-F9F7-47CE-98B5-BBCD5DA923DA}">
      <dsp:nvSpPr>
        <dsp:cNvPr id="0" name=""/>
        <dsp:cNvSpPr/>
      </dsp:nvSpPr>
      <dsp:spPr>
        <a:xfrm>
          <a:off x="5532139" y="56814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C5EB1-1F63-4F44-9DA2-41F88A632BD3}">
      <dsp:nvSpPr>
        <dsp:cNvPr id="0" name=""/>
        <dsp:cNvSpPr/>
      </dsp:nvSpPr>
      <dsp:spPr>
        <a:xfrm>
          <a:off x="5812681" y="337356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3E046-2FD9-4F4A-8BDA-C70A2ECCA09B}">
      <dsp:nvSpPr>
        <dsp:cNvPr id="0" name=""/>
        <dsp:cNvSpPr/>
      </dsp:nvSpPr>
      <dsp:spPr>
        <a:xfrm>
          <a:off x="7154322" y="56814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/>
            <a:t>Continuing LHD Evaluation OneDrive build out</a:t>
          </a:r>
          <a:endParaRPr lang="en-US" sz="2400" kern="1200"/>
        </a:p>
      </dsp:txBody>
      <dsp:txXfrm>
        <a:off x="7154322" y="56814"/>
        <a:ext cx="3148942" cy="1335915"/>
      </dsp:txXfrm>
    </dsp:sp>
    <dsp:sp modelId="{DE0F5EE1-72DD-4667-BF42-5E27C8485EF9}">
      <dsp:nvSpPr>
        <dsp:cNvPr id="0" name=""/>
        <dsp:cNvSpPr/>
      </dsp:nvSpPr>
      <dsp:spPr>
        <a:xfrm>
          <a:off x="212335" y="1963245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B423EE-242F-4F28-A6E2-28CF43C3A912}">
      <dsp:nvSpPr>
        <dsp:cNvPr id="0" name=""/>
        <dsp:cNvSpPr/>
      </dsp:nvSpPr>
      <dsp:spPr>
        <a:xfrm>
          <a:off x="492877" y="2243787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3B6D2F-FAB9-4595-A6D6-9013D3840481}">
      <dsp:nvSpPr>
        <dsp:cNvPr id="0" name=""/>
        <dsp:cNvSpPr/>
      </dsp:nvSpPr>
      <dsp:spPr>
        <a:xfrm>
          <a:off x="1834517" y="1963245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/>
            <a:t>Refined QAQC processes (all projects)</a:t>
          </a:r>
          <a:endParaRPr lang="en-US" sz="2400" kern="1200"/>
        </a:p>
      </dsp:txBody>
      <dsp:txXfrm>
        <a:off x="1834517" y="1963245"/>
        <a:ext cx="3148942" cy="1335915"/>
      </dsp:txXfrm>
    </dsp:sp>
    <dsp:sp modelId="{7B523DBD-6C54-4C1E-9490-3D84CB50A96F}">
      <dsp:nvSpPr>
        <dsp:cNvPr id="0" name=""/>
        <dsp:cNvSpPr/>
      </dsp:nvSpPr>
      <dsp:spPr>
        <a:xfrm>
          <a:off x="5532139" y="1963245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55AF2-6A88-404A-90BC-63F4A86AF36D}">
      <dsp:nvSpPr>
        <dsp:cNvPr id="0" name=""/>
        <dsp:cNvSpPr/>
      </dsp:nvSpPr>
      <dsp:spPr>
        <a:xfrm>
          <a:off x="5812681" y="2243787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7516A-7B0B-4BD5-B953-D58B43BF73B2}">
      <dsp:nvSpPr>
        <dsp:cNvPr id="0" name=""/>
        <dsp:cNvSpPr/>
      </dsp:nvSpPr>
      <dsp:spPr>
        <a:xfrm>
          <a:off x="7154322" y="1963245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/>
            <a:t>Improved Data Storytelling Toolkits (Jan)</a:t>
          </a:r>
          <a:endParaRPr lang="en-US" sz="2400" kern="1200"/>
        </a:p>
      </dsp:txBody>
      <dsp:txXfrm>
        <a:off x="7154322" y="1963245"/>
        <a:ext cx="3148942" cy="1335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CA9C5-62D5-484E-BADD-FEDB7E0D0F2A}">
      <dsp:nvSpPr>
        <dsp:cNvPr id="0" name=""/>
        <dsp:cNvSpPr/>
      </dsp:nvSpPr>
      <dsp:spPr>
        <a:xfrm>
          <a:off x="0" y="545345"/>
          <a:ext cx="10515600" cy="100679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E8CA0-CDDE-4D75-B7EF-848F2885C385}">
      <dsp:nvSpPr>
        <dsp:cNvPr id="0" name=""/>
        <dsp:cNvSpPr/>
      </dsp:nvSpPr>
      <dsp:spPr>
        <a:xfrm>
          <a:off x="304554" y="771874"/>
          <a:ext cx="553735" cy="5537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5A3DD-7B80-47F0-84C3-7E36E3862FB5}">
      <dsp:nvSpPr>
        <dsp:cNvPr id="0" name=""/>
        <dsp:cNvSpPr/>
      </dsp:nvSpPr>
      <dsp:spPr>
        <a:xfrm>
          <a:off x="1162845" y="545345"/>
          <a:ext cx="4732020" cy="1006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552" tIns="106552" rIns="106552" bIns="10655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Two purposes of IOE             </a:t>
          </a:r>
          <a:r>
            <a:rPr lang="en-US" sz="2500" kern="1200" dirty="0">
              <a:sym typeface="Wingdings" panose="05000000000000000000" pitchFamily="2" charset="2"/>
            </a:rPr>
            <a:t></a:t>
          </a:r>
          <a:endParaRPr lang="en-US" sz="2500" kern="1200" dirty="0"/>
        </a:p>
      </dsp:txBody>
      <dsp:txXfrm>
        <a:off x="1162845" y="545345"/>
        <a:ext cx="4732020" cy="1006792"/>
      </dsp:txXfrm>
    </dsp:sp>
    <dsp:sp modelId="{83F74A59-0059-4917-9B41-FB001DA35342}">
      <dsp:nvSpPr>
        <dsp:cNvPr id="0" name=""/>
        <dsp:cNvSpPr/>
      </dsp:nvSpPr>
      <dsp:spPr>
        <a:xfrm>
          <a:off x="5894865" y="545345"/>
          <a:ext cx="4620734" cy="1006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552" tIns="106552" rIns="106552" bIns="10655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Continuous improvement (local)</a:t>
          </a:r>
          <a:endParaRPr lang="en-US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Overall impact (statewide)</a:t>
          </a:r>
          <a:endParaRPr lang="en-US" sz="1800" kern="1200" dirty="0"/>
        </a:p>
      </dsp:txBody>
      <dsp:txXfrm>
        <a:off x="5894865" y="545345"/>
        <a:ext cx="4620734" cy="1006792"/>
      </dsp:txXfrm>
    </dsp:sp>
    <dsp:sp modelId="{B090DA52-8B7F-4550-AC36-8FFB06529FBB}">
      <dsp:nvSpPr>
        <dsp:cNvPr id="0" name=""/>
        <dsp:cNvSpPr/>
      </dsp:nvSpPr>
      <dsp:spPr>
        <a:xfrm>
          <a:off x="0" y="1803836"/>
          <a:ext cx="10515600" cy="100679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CEC95-7DCF-48C2-B44B-96CF058CA429}">
      <dsp:nvSpPr>
        <dsp:cNvPr id="0" name=""/>
        <dsp:cNvSpPr/>
      </dsp:nvSpPr>
      <dsp:spPr>
        <a:xfrm>
          <a:off x="304554" y="2030364"/>
          <a:ext cx="553735" cy="5537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79B2B-36F0-4411-8163-F564E1FAC61D}">
      <dsp:nvSpPr>
        <dsp:cNvPr id="0" name=""/>
        <dsp:cNvSpPr/>
      </dsp:nvSpPr>
      <dsp:spPr>
        <a:xfrm>
          <a:off x="1162845" y="1803836"/>
          <a:ext cx="9352754" cy="1006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552" tIns="106552" rIns="106552" bIns="10655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Evaluation requirements should not dictate intervention!</a:t>
          </a:r>
        </a:p>
      </dsp:txBody>
      <dsp:txXfrm>
        <a:off x="1162845" y="1803836"/>
        <a:ext cx="9352754" cy="10067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38494-AB2C-4D1F-BD80-EADEC1C28787}">
      <dsp:nvSpPr>
        <dsp:cNvPr id="0" name=""/>
        <dsp:cNvSpPr/>
      </dsp:nvSpPr>
      <dsp:spPr>
        <a:xfrm>
          <a:off x="1318300" y="612370"/>
          <a:ext cx="1050533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855873-1F70-4D16-9A72-046CAFA62A45}">
      <dsp:nvSpPr>
        <dsp:cNvPr id="0" name=""/>
        <dsp:cNvSpPr/>
      </dsp:nvSpPr>
      <dsp:spPr>
        <a:xfrm>
          <a:off x="2431865" y="524072"/>
          <a:ext cx="120811" cy="227084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4439A-B2EF-4F39-9839-DE910388E94E}">
      <dsp:nvSpPr>
        <dsp:cNvPr id="0" name=""/>
        <dsp:cNvSpPr/>
      </dsp:nvSpPr>
      <dsp:spPr>
        <a:xfrm>
          <a:off x="638845" y="64268"/>
          <a:ext cx="1096277" cy="10962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542" tIns="42542" rIns="42542" bIns="4254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799391" y="224814"/>
        <a:ext cx="775185" cy="775185"/>
      </dsp:txXfrm>
    </dsp:sp>
    <dsp:sp modelId="{986F3A4B-1D30-4D44-A003-3EDF59ABABAC}">
      <dsp:nvSpPr>
        <dsp:cNvPr id="0" name=""/>
        <dsp:cNvSpPr/>
      </dsp:nvSpPr>
      <dsp:spPr>
        <a:xfrm>
          <a:off x="5134" y="1371862"/>
          <a:ext cx="236369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451" tIns="165100" rIns="186451" bIns="1651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Identify your sites, classrooms &amp; intervention</a:t>
          </a:r>
          <a:endParaRPr lang="en-US" sz="2000" kern="1200" dirty="0"/>
        </a:p>
      </dsp:txBody>
      <dsp:txXfrm>
        <a:off x="5134" y="1764982"/>
        <a:ext cx="2363699" cy="1572480"/>
      </dsp:txXfrm>
    </dsp:sp>
    <dsp:sp modelId="{206ED253-EBFE-45ED-82EE-DB493A09981D}">
      <dsp:nvSpPr>
        <dsp:cNvPr id="0" name=""/>
        <dsp:cNvSpPr/>
      </dsp:nvSpPr>
      <dsp:spPr>
        <a:xfrm>
          <a:off x="2631467" y="612334"/>
          <a:ext cx="2363699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30B62-FD8A-4497-869F-F3E2EC80416E}">
      <dsp:nvSpPr>
        <dsp:cNvPr id="0" name=""/>
        <dsp:cNvSpPr/>
      </dsp:nvSpPr>
      <dsp:spPr>
        <a:xfrm>
          <a:off x="5058198" y="524039"/>
          <a:ext cx="120811" cy="227130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56760-9101-45A0-BF17-F4A85B480100}">
      <dsp:nvSpPr>
        <dsp:cNvPr id="0" name=""/>
        <dsp:cNvSpPr/>
      </dsp:nvSpPr>
      <dsp:spPr>
        <a:xfrm>
          <a:off x="3265178" y="64232"/>
          <a:ext cx="1096277" cy="10962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542" tIns="42542" rIns="42542" bIns="4254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425724" y="224778"/>
        <a:ext cx="775185" cy="775185"/>
      </dsp:txXfrm>
    </dsp:sp>
    <dsp:sp modelId="{625852ED-47CA-4398-9CC2-B819596D3FAC}">
      <dsp:nvSpPr>
        <dsp:cNvPr id="0" name=""/>
        <dsp:cNvSpPr/>
      </dsp:nvSpPr>
      <dsp:spPr>
        <a:xfrm>
          <a:off x="2631467" y="1326104"/>
          <a:ext cx="236369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451" tIns="165100" rIns="186451" bIns="1651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Complete a Planning Worksheet, share it with me &amp; </a:t>
          </a:r>
          <a:r>
            <a:rPr lang="en-US" sz="2000" b="0" kern="1200" dirty="0">
              <a:sym typeface="Wingdings" panose="05000000000000000000" pitchFamily="2" charset="2"/>
            </a:rPr>
            <a:t>receive site links</a:t>
          </a:r>
          <a:endParaRPr lang="en-US" sz="2000" kern="1200" dirty="0"/>
        </a:p>
      </dsp:txBody>
      <dsp:txXfrm>
        <a:off x="2631467" y="1719224"/>
        <a:ext cx="2363699" cy="1572480"/>
      </dsp:txXfrm>
    </dsp:sp>
    <dsp:sp modelId="{AD2D8C47-9C25-4CA9-900D-BDC4E21910F3}">
      <dsp:nvSpPr>
        <dsp:cNvPr id="0" name=""/>
        <dsp:cNvSpPr/>
      </dsp:nvSpPr>
      <dsp:spPr>
        <a:xfrm>
          <a:off x="5257800" y="612351"/>
          <a:ext cx="2363699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3440C-8230-43A5-91AE-05EADA766F6D}">
      <dsp:nvSpPr>
        <dsp:cNvPr id="0" name=""/>
        <dsp:cNvSpPr/>
      </dsp:nvSpPr>
      <dsp:spPr>
        <a:xfrm>
          <a:off x="7684531" y="524053"/>
          <a:ext cx="120811" cy="227143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127D6-34BF-4574-9348-DB1FEAB879C0}">
      <dsp:nvSpPr>
        <dsp:cNvPr id="0" name=""/>
        <dsp:cNvSpPr/>
      </dsp:nvSpPr>
      <dsp:spPr>
        <a:xfrm>
          <a:off x="5891511" y="64248"/>
          <a:ext cx="1096277" cy="10962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542" tIns="42542" rIns="42542" bIns="4254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052057" y="224794"/>
        <a:ext cx="775185" cy="775185"/>
      </dsp:txXfrm>
    </dsp:sp>
    <dsp:sp modelId="{44C23D89-A740-4E1B-B2CD-73C5EA0F4428}">
      <dsp:nvSpPr>
        <dsp:cNvPr id="0" name=""/>
        <dsp:cNvSpPr/>
      </dsp:nvSpPr>
      <dsp:spPr>
        <a:xfrm>
          <a:off x="5257800" y="1326142"/>
          <a:ext cx="236369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451" tIns="165100" rIns="186451" bIns="1651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Pre-</a:t>
          </a:r>
          <a:r>
            <a:rPr lang="en-US" sz="2000" b="0" kern="1200" dirty="0"/>
            <a:t> and </a:t>
          </a:r>
          <a:r>
            <a:rPr lang="en-US" sz="2000" kern="1200" dirty="0"/>
            <a:t>post</a:t>
          </a:r>
          <a:r>
            <a:rPr lang="en-US" sz="2000" b="0" kern="1200" dirty="0"/>
            <a:t>-test </a:t>
          </a:r>
          <a:r>
            <a:rPr lang="en-US" sz="2000" kern="1200" dirty="0"/>
            <a:t>2+ classrooms/site </a:t>
          </a:r>
          <a:r>
            <a:rPr lang="en-US" sz="2000" b="0" kern="1200" dirty="0"/>
            <a:t>at </a:t>
          </a:r>
          <a:r>
            <a:rPr lang="en-US" sz="2000" kern="1200" dirty="0"/>
            <a:t>beginning</a:t>
          </a:r>
          <a:r>
            <a:rPr lang="en-US" sz="2000" b="0" kern="1200" dirty="0"/>
            <a:t> &amp; </a:t>
          </a:r>
          <a:r>
            <a:rPr lang="en-US" sz="2000" kern="1200" dirty="0"/>
            <a:t>end of school year </a:t>
          </a:r>
          <a:r>
            <a:rPr lang="en-US" sz="2000" b="0" kern="1200" dirty="0"/>
            <a:t>using EATS</a:t>
          </a:r>
          <a:endParaRPr lang="en-US" sz="2000" kern="1200" dirty="0"/>
        </a:p>
      </dsp:txBody>
      <dsp:txXfrm>
        <a:off x="5257800" y="1719262"/>
        <a:ext cx="2363699" cy="1572480"/>
      </dsp:txXfrm>
    </dsp:sp>
    <dsp:sp modelId="{590E74F0-6CC8-4967-8939-FE200B5631DF}">
      <dsp:nvSpPr>
        <dsp:cNvPr id="0" name=""/>
        <dsp:cNvSpPr/>
      </dsp:nvSpPr>
      <dsp:spPr>
        <a:xfrm>
          <a:off x="7884132" y="612351"/>
          <a:ext cx="1181849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67F40-E2DD-4B2C-A6C6-E05A30998492}">
      <dsp:nvSpPr>
        <dsp:cNvPr id="0" name=""/>
        <dsp:cNvSpPr/>
      </dsp:nvSpPr>
      <dsp:spPr>
        <a:xfrm>
          <a:off x="8517843" y="64248"/>
          <a:ext cx="1096277" cy="10962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542" tIns="42542" rIns="42542" bIns="4254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678389" y="224794"/>
        <a:ext cx="775185" cy="775185"/>
      </dsp:txXfrm>
    </dsp:sp>
    <dsp:sp modelId="{49596EB1-C7D1-40F7-9D57-DF016BDB68C2}">
      <dsp:nvSpPr>
        <dsp:cNvPr id="0" name=""/>
        <dsp:cNvSpPr/>
      </dsp:nvSpPr>
      <dsp:spPr>
        <a:xfrm>
          <a:off x="7884132" y="1326142"/>
          <a:ext cx="236369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451" tIns="165100" rIns="186451" bIns="1651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Update Planning Worksheet &amp; complete surveys by </a:t>
          </a:r>
          <a:r>
            <a:rPr lang="en-US" sz="2000" kern="1200" dirty="0"/>
            <a:t>June 30</a:t>
          </a:r>
          <a:r>
            <a:rPr lang="en-US" sz="2000" kern="1200" baseline="30000" dirty="0"/>
            <a:t>th </a:t>
          </a: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annually</a:t>
          </a:r>
        </a:p>
      </dsp:txBody>
      <dsp:txXfrm>
        <a:off x="7884132" y="1719262"/>
        <a:ext cx="2363699" cy="15724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7C361-EC0A-4279-AA2B-BF012278C80B}">
      <dsp:nvSpPr>
        <dsp:cNvPr id="0" name=""/>
        <dsp:cNvSpPr/>
      </dsp:nvSpPr>
      <dsp:spPr>
        <a:xfrm>
          <a:off x="0" y="1677987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6FF8C-E3E9-497E-B409-71E9F0E10F7F}">
      <dsp:nvSpPr>
        <dsp:cNvPr id="0" name=""/>
        <dsp:cNvSpPr/>
      </dsp:nvSpPr>
      <dsp:spPr>
        <a:xfrm rot="8100000">
          <a:off x="54092" y="386710"/>
          <a:ext cx="246795" cy="24679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9FBECE-85C4-4653-A758-4011D8BC71F9}">
      <dsp:nvSpPr>
        <dsp:cNvPr id="0" name=""/>
        <dsp:cNvSpPr/>
      </dsp:nvSpPr>
      <dsp:spPr>
        <a:xfrm>
          <a:off x="81509" y="414127"/>
          <a:ext cx="191961" cy="1919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BC765-1122-46FA-884B-438686A1DC33}">
      <dsp:nvSpPr>
        <dsp:cNvPr id="0" name=""/>
        <dsp:cNvSpPr/>
      </dsp:nvSpPr>
      <dsp:spPr>
        <a:xfrm>
          <a:off x="352000" y="684618"/>
          <a:ext cx="2919259" cy="99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Engage school(s) for next FY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Plan intervention</a:t>
          </a:r>
        </a:p>
      </dsp:txBody>
      <dsp:txXfrm>
        <a:off x="352000" y="684618"/>
        <a:ext cx="2919259" cy="993368"/>
      </dsp:txXfrm>
    </dsp:sp>
    <dsp:sp modelId="{5B3A228C-AED7-41BE-883E-8E9749DDFD77}">
      <dsp:nvSpPr>
        <dsp:cNvPr id="0" name=""/>
        <dsp:cNvSpPr/>
      </dsp:nvSpPr>
      <dsp:spPr>
        <a:xfrm>
          <a:off x="352000" y="335597"/>
          <a:ext cx="2919259" cy="349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Mar.–June</a:t>
          </a:r>
        </a:p>
      </dsp:txBody>
      <dsp:txXfrm>
        <a:off x="352000" y="335597"/>
        <a:ext cx="2919259" cy="349021"/>
      </dsp:txXfrm>
    </dsp:sp>
    <dsp:sp modelId="{BDC8B2AD-14C9-44C3-BD15-C80CE2981B59}">
      <dsp:nvSpPr>
        <dsp:cNvPr id="0" name=""/>
        <dsp:cNvSpPr/>
      </dsp:nvSpPr>
      <dsp:spPr>
        <a:xfrm>
          <a:off x="177489" y="684618"/>
          <a:ext cx="0" cy="99336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12782-DB7B-43BD-9E8D-D6FA940EECBE}">
      <dsp:nvSpPr>
        <dsp:cNvPr id="0" name=""/>
        <dsp:cNvSpPr/>
      </dsp:nvSpPr>
      <dsp:spPr>
        <a:xfrm>
          <a:off x="146078" y="1646575"/>
          <a:ext cx="62823" cy="62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DF9776-C30B-47EF-940D-F4EBC8FB3C1C}">
      <dsp:nvSpPr>
        <dsp:cNvPr id="0" name=""/>
        <dsp:cNvSpPr/>
      </dsp:nvSpPr>
      <dsp:spPr>
        <a:xfrm rot="18900000">
          <a:off x="1812682" y="2722469"/>
          <a:ext cx="246795" cy="24679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6507DB-F67E-4575-8923-0E1119D39968}">
      <dsp:nvSpPr>
        <dsp:cNvPr id="0" name=""/>
        <dsp:cNvSpPr/>
      </dsp:nvSpPr>
      <dsp:spPr>
        <a:xfrm>
          <a:off x="1840099" y="2749885"/>
          <a:ext cx="191961" cy="1919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3DDB2-21E1-4658-86EE-22465CD03972}">
      <dsp:nvSpPr>
        <dsp:cNvPr id="0" name=""/>
        <dsp:cNvSpPr/>
      </dsp:nvSpPr>
      <dsp:spPr>
        <a:xfrm>
          <a:off x="2110591" y="1677987"/>
          <a:ext cx="2910565" cy="99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Identify classrooms/teachers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Train survey administrator(s)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Complete Planning Worksheet</a:t>
          </a:r>
        </a:p>
      </dsp:txBody>
      <dsp:txXfrm>
        <a:off x="2110591" y="1677987"/>
        <a:ext cx="2910565" cy="993368"/>
      </dsp:txXfrm>
    </dsp:sp>
    <dsp:sp modelId="{EE1F8E07-AE12-4CA3-AD58-425595F99A6F}">
      <dsp:nvSpPr>
        <dsp:cNvPr id="0" name=""/>
        <dsp:cNvSpPr/>
      </dsp:nvSpPr>
      <dsp:spPr>
        <a:xfrm>
          <a:off x="2110591" y="2671356"/>
          <a:ext cx="2910565" cy="349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June–Aug.</a:t>
          </a:r>
        </a:p>
      </dsp:txBody>
      <dsp:txXfrm>
        <a:off x="2110591" y="2671356"/>
        <a:ext cx="2910565" cy="349021"/>
      </dsp:txXfrm>
    </dsp:sp>
    <dsp:sp modelId="{9F4CA98F-613F-4446-94C3-DA78C8FD9163}">
      <dsp:nvSpPr>
        <dsp:cNvPr id="0" name=""/>
        <dsp:cNvSpPr/>
      </dsp:nvSpPr>
      <dsp:spPr>
        <a:xfrm>
          <a:off x="1936080" y="1677987"/>
          <a:ext cx="0" cy="99336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938F1-1EBB-4050-B927-685402BFF27B}">
      <dsp:nvSpPr>
        <dsp:cNvPr id="0" name=""/>
        <dsp:cNvSpPr/>
      </dsp:nvSpPr>
      <dsp:spPr>
        <a:xfrm>
          <a:off x="1904148" y="1646575"/>
          <a:ext cx="62823" cy="62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9F877D-DD8F-4B7A-B2E3-92354DE58660}">
      <dsp:nvSpPr>
        <dsp:cNvPr id="0" name=""/>
        <dsp:cNvSpPr/>
      </dsp:nvSpPr>
      <dsp:spPr>
        <a:xfrm rot="8100000">
          <a:off x="3560797" y="386710"/>
          <a:ext cx="246795" cy="24679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3EB61C-0138-4474-BFBB-73A0A5AD93C8}">
      <dsp:nvSpPr>
        <dsp:cNvPr id="0" name=""/>
        <dsp:cNvSpPr/>
      </dsp:nvSpPr>
      <dsp:spPr>
        <a:xfrm>
          <a:off x="3588214" y="414127"/>
          <a:ext cx="191961" cy="1919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E2450-F5D0-4E3B-81CA-5FCD9A42AFA1}">
      <dsp:nvSpPr>
        <dsp:cNvPr id="0" name=""/>
        <dsp:cNvSpPr/>
      </dsp:nvSpPr>
      <dsp:spPr>
        <a:xfrm>
          <a:off x="3858706" y="684618"/>
          <a:ext cx="2910565" cy="99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Turn in Planning Worksheets/get links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Pre-test students</a:t>
          </a:r>
        </a:p>
      </dsp:txBody>
      <dsp:txXfrm>
        <a:off x="3858706" y="684618"/>
        <a:ext cx="2910565" cy="993368"/>
      </dsp:txXfrm>
    </dsp:sp>
    <dsp:sp modelId="{F6F6AA11-9244-463A-AD75-82619309DEEE}">
      <dsp:nvSpPr>
        <dsp:cNvPr id="0" name=""/>
        <dsp:cNvSpPr/>
      </dsp:nvSpPr>
      <dsp:spPr>
        <a:xfrm>
          <a:off x="3858706" y="335597"/>
          <a:ext cx="2910565" cy="349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Aug.–Oct.</a:t>
          </a:r>
        </a:p>
      </dsp:txBody>
      <dsp:txXfrm>
        <a:off x="3858706" y="335597"/>
        <a:ext cx="2910565" cy="349021"/>
      </dsp:txXfrm>
    </dsp:sp>
    <dsp:sp modelId="{6552F5CB-8D81-4EAF-BE34-900DE64A6C74}">
      <dsp:nvSpPr>
        <dsp:cNvPr id="0" name=""/>
        <dsp:cNvSpPr/>
      </dsp:nvSpPr>
      <dsp:spPr>
        <a:xfrm>
          <a:off x="3684195" y="684618"/>
          <a:ext cx="0" cy="99336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A4F3A-B8FF-4300-AE60-52089ACAFC59}">
      <dsp:nvSpPr>
        <dsp:cNvPr id="0" name=""/>
        <dsp:cNvSpPr/>
      </dsp:nvSpPr>
      <dsp:spPr>
        <a:xfrm>
          <a:off x="3652263" y="1646575"/>
          <a:ext cx="62823" cy="62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BDBF0F-9EF9-4780-BA17-EA67A08F278C}">
      <dsp:nvSpPr>
        <dsp:cNvPr id="0" name=""/>
        <dsp:cNvSpPr/>
      </dsp:nvSpPr>
      <dsp:spPr>
        <a:xfrm rot="18900000">
          <a:off x="5308913" y="2722469"/>
          <a:ext cx="246795" cy="24679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0B372A-7CCA-44EF-9319-39FF887C1BEA}">
      <dsp:nvSpPr>
        <dsp:cNvPr id="0" name=""/>
        <dsp:cNvSpPr/>
      </dsp:nvSpPr>
      <dsp:spPr>
        <a:xfrm>
          <a:off x="5336329" y="2749885"/>
          <a:ext cx="191961" cy="1919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67F1F-CB2B-4D0B-93FF-0F5654D89B9A}">
      <dsp:nvSpPr>
        <dsp:cNvPr id="0" name=""/>
        <dsp:cNvSpPr/>
      </dsp:nvSpPr>
      <dsp:spPr>
        <a:xfrm>
          <a:off x="5606821" y="1677987"/>
          <a:ext cx="2910565" cy="99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Conduct intervention (timeline variable)</a:t>
          </a:r>
        </a:p>
      </dsp:txBody>
      <dsp:txXfrm>
        <a:off x="5606821" y="1677987"/>
        <a:ext cx="2910565" cy="993368"/>
      </dsp:txXfrm>
    </dsp:sp>
    <dsp:sp modelId="{F9165406-F83E-46DC-AC05-1CFDCAF40546}">
      <dsp:nvSpPr>
        <dsp:cNvPr id="0" name=""/>
        <dsp:cNvSpPr/>
      </dsp:nvSpPr>
      <dsp:spPr>
        <a:xfrm>
          <a:off x="5606821" y="2671356"/>
          <a:ext cx="2910565" cy="349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Sep.–May</a:t>
          </a:r>
        </a:p>
      </dsp:txBody>
      <dsp:txXfrm>
        <a:off x="5606821" y="2671356"/>
        <a:ext cx="2910565" cy="349021"/>
      </dsp:txXfrm>
    </dsp:sp>
    <dsp:sp modelId="{685E61CE-E4E0-49F9-9FC5-8661E03867BB}">
      <dsp:nvSpPr>
        <dsp:cNvPr id="0" name=""/>
        <dsp:cNvSpPr/>
      </dsp:nvSpPr>
      <dsp:spPr>
        <a:xfrm>
          <a:off x="5432310" y="1677987"/>
          <a:ext cx="0" cy="99336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B77B3-0292-4619-A1D9-D275CF1E2067}">
      <dsp:nvSpPr>
        <dsp:cNvPr id="0" name=""/>
        <dsp:cNvSpPr/>
      </dsp:nvSpPr>
      <dsp:spPr>
        <a:xfrm>
          <a:off x="5400379" y="1646575"/>
          <a:ext cx="62823" cy="62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BAA771-8B2E-49FE-9DDD-E2EFDFDA7F5D}">
      <dsp:nvSpPr>
        <dsp:cNvPr id="0" name=""/>
        <dsp:cNvSpPr/>
      </dsp:nvSpPr>
      <dsp:spPr>
        <a:xfrm rot="8100000">
          <a:off x="7057028" y="386710"/>
          <a:ext cx="246795" cy="24679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2AEAD4-801E-463C-824D-C02C3650A332}">
      <dsp:nvSpPr>
        <dsp:cNvPr id="0" name=""/>
        <dsp:cNvSpPr/>
      </dsp:nvSpPr>
      <dsp:spPr>
        <a:xfrm>
          <a:off x="7084445" y="414127"/>
          <a:ext cx="191961" cy="1919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8002F-EF1A-41FE-BDFD-6EC79F0AF7F0}">
      <dsp:nvSpPr>
        <dsp:cNvPr id="0" name=""/>
        <dsp:cNvSpPr/>
      </dsp:nvSpPr>
      <dsp:spPr>
        <a:xfrm>
          <a:off x="7354936" y="684618"/>
          <a:ext cx="2910565" cy="99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Post-test students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Update Planning Worksheet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Turn in all deliverables by June 30th </a:t>
          </a:r>
        </a:p>
      </dsp:txBody>
      <dsp:txXfrm>
        <a:off x="7354936" y="684618"/>
        <a:ext cx="2910565" cy="993368"/>
      </dsp:txXfrm>
    </dsp:sp>
    <dsp:sp modelId="{45A08BC6-3A2D-40A8-A429-279954FE3EEE}">
      <dsp:nvSpPr>
        <dsp:cNvPr id="0" name=""/>
        <dsp:cNvSpPr/>
      </dsp:nvSpPr>
      <dsp:spPr>
        <a:xfrm>
          <a:off x="7354936" y="335597"/>
          <a:ext cx="2910565" cy="349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Apr.–June</a:t>
          </a:r>
        </a:p>
      </dsp:txBody>
      <dsp:txXfrm>
        <a:off x="7354936" y="335597"/>
        <a:ext cx="2910565" cy="349021"/>
      </dsp:txXfrm>
    </dsp:sp>
    <dsp:sp modelId="{EF49A584-3637-45DB-9CEB-0EDF08D135EA}">
      <dsp:nvSpPr>
        <dsp:cNvPr id="0" name=""/>
        <dsp:cNvSpPr/>
      </dsp:nvSpPr>
      <dsp:spPr>
        <a:xfrm>
          <a:off x="7180425" y="684618"/>
          <a:ext cx="0" cy="99336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0B5C1-B8BC-4E14-8AF0-B1172EC5AC11}">
      <dsp:nvSpPr>
        <dsp:cNvPr id="0" name=""/>
        <dsp:cNvSpPr/>
      </dsp:nvSpPr>
      <dsp:spPr>
        <a:xfrm>
          <a:off x="7148494" y="1646575"/>
          <a:ext cx="62823" cy="62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819B77D-97A1-4CEA-9A73-BA9AB5BE2CD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4A12EFB-D8A8-403C-81E4-91E59E96F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3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18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33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38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7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60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Calibri"/>
            </a:endParaRPr>
          </a:p>
          <a:p>
            <a:pPr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47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29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57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2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46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54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31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36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D38F-C150-0847-A901-99348C2DC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328D1-B573-E24A-8FD6-12DCF3B18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6ECB916F-3420-AC47-BF46-D73950AA9A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99" y="0"/>
            <a:ext cx="12322585" cy="693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6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2F923-9446-2E45-A898-D6FCC997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4E8671-903F-8E49-8BC8-1D1F3F6B3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BCDD4-AB16-DC44-A2F0-83AC7973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CCA6E-D388-2946-A4AA-79983DC3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3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89950E-24DB-294B-BAA8-96F21CC16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845F0-B9F9-5C4F-A4B1-F5ED69DA7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1748D-C581-5448-A94C-5F3FE4A2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7BD8-A2EB-E24A-9E65-A72820568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C5582-3ACF-114E-AEDA-F4C9407BF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84EA56-2D33-0844-9B63-B7550BE52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901CE-A1B1-9D4F-A2E0-0E83A8233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FC791-4F7B-B447-874E-4B66ABBD0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B31FA-F2A7-F04E-B4C3-F33EBC5CF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45A9B-0D3B-9848-AB35-0E2646D6C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17720-72F7-3B46-9E8C-F254453270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5EA8A-C537-C54B-A832-40518AC20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2A074-E97A-5B42-B03D-CB5799214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E15EF-C73D-5248-BB71-F085D0930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53A90-9CEC-5A49-AD3E-5A30C61AF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44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6D0F0-DDA8-F148-8FE1-215E1742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4A1A5-59DF-9A41-B640-934839625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CA9FC-4A74-014B-B428-2F09059DC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83C65-8198-8344-8717-84AF3C6E1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81C1D-C627-204C-A820-3EA8009E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04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FDCC3-7419-544B-9964-A9A4C9FF04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B6A46-D461-8849-81E6-C3D563190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BC004-98E2-D445-9A4F-38F3B3D7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153F6-F504-7841-80B0-F0533224A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9D37C-328D-3C47-8108-46FDDB66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50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A37A0-1EE1-094E-ABDA-99B17C2CA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922A9-BD72-134C-A77B-CCE77E19E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strike="sngStrike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F33CE-3BA5-3943-A091-27950CC1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0D35-D7F2-7B4C-B1FE-824959C6F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8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0A25D-B4D9-774B-8F39-3453553B2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180F51-DA7E-2A43-9000-DD5B9899B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0FFE3-70E2-EA4A-AEAA-CB01A3E86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D4320-7E57-7A4E-8CB8-E3676F67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E17A3-B13D-8C4B-84CD-7EE2E595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38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0926D-1EBB-B045-B829-242DD3A6D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75F42-D264-B642-8713-DE54F1F6F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B7178-70B9-DA44-A084-FCF125E9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B9BD2-65B4-3245-BA00-10318F00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B376C-3EF6-F640-9BE9-2BB325C4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1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9855-5710-2748-9CAC-0C16C0A2B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A16BC-C0F4-6747-AECD-8B332CFDB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98D37-8764-F843-9824-E063E866D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21946-D1A0-C942-B46B-FF0CF853A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B91AD-51BB-3C47-A633-0FDD42A4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9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D38F-C150-0847-A901-99348C2DC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328D1-B573-E24A-8FD6-12DCF3B18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18E9A1D2-2FD9-D241-A512-8D13727420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46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369D1-20DF-0043-A02D-78596AC0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2B8D0-C20A-F04B-981A-DA974A36F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74BCF-100F-E941-BFF2-7B6B0B23A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904E8-EA83-864B-ACF4-F24C33B55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1DF38-CEE6-5D4D-8459-B16630103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939E0-1F5B-E748-9F09-5CD6D05C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39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97351-0478-3444-A34E-7791F585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97317-9412-474E-92A7-B8982763B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C12BF-BE58-774F-9DFC-1DF78F1B3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852B3-06E8-2B4D-ADD2-B3D503C24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2AAFA2-0287-8E41-8792-95DF20CEA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C91D6B-C6F9-C245-8385-C9794CB4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2CBAD-2E5E-A34C-BCF6-15EB4A4F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3F09A-A506-274A-84B4-F676C828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02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DAADC-51BC-6745-B4A6-51772613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39962-60A3-814E-A66E-61EAF01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74173-2B8A-8948-8CAE-F8D3B62F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FE4F1-524B-3746-B7FC-CEBFD57C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57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DB7BA4-B554-4047-9D76-7DE18F2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97B702-28D4-D244-A44F-7CEC919C9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AD1F4-2338-604E-8482-EF2DB0D4E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31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BED7D-0C14-CB48-BC82-F06753D10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12676-FDBA-4A43-B716-9A1E89403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E8161-0CC0-0D4E-A1C2-3DB408665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F8742-A805-4B46-8046-EEF934569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48AB-1783-D145-B908-D8B512E42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8A057-1CA7-7544-BE14-88F59444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89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79C12-CA29-3946-A3E7-77DBFD858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9B36E5-0F6D-8245-B6EB-CE60A1F86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BBE08-E002-C049-9C23-AAC5428F2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BB1B6-3A68-0D4D-AB16-2D642B5D3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D3103-01C1-3F46-BE14-8B7AA41B9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48798-8CB3-284D-AA02-0C20DB6C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49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FBF6-5055-354A-A634-0C5311A88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0A89-858A-6C44-B6D9-CB68CB6E9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56155-DB15-E04D-B976-E4FE7BD88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27903-332A-F945-81D9-712A9EDB7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C2485-2415-AE41-BA81-B7C1024E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65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AF87FF-0B87-E040-9BC5-975B6900BD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FB225-FBCC-0C43-9934-11CB2FCF4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4BA93-566A-484F-AAE7-564F6D5A9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8546A-3542-814A-869A-AD7345F4B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1D029-03A8-924C-829C-D72BAC50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9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D38F-C150-0847-A901-99348C2DC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328D1-B573-E24A-8FD6-12DCF3B18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73FF124-3618-F34E-8B16-A531C632B7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7342CD-F67A-404F-9FE4-F5EC18A33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7AA82-1DB5-0A41-8083-F7B41F5A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/>
          <a:lstStyle>
            <a:lvl1pPr>
              <a:defRPr b="1">
                <a:solidFill>
                  <a:srgbClr val="702B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0CA9-5163-BB43-B94C-464174D74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28056"/>
            <a:ext cx="10515600" cy="3355163"/>
          </a:xfrm>
        </p:spPr>
        <p:txBody>
          <a:bodyPr/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/>
              <a:t>Section 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9DB1244-CF85-3A48-A017-351AEDDBF9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503" y="6090444"/>
            <a:ext cx="2826897" cy="66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2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AA82-1DB5-0A41-8083-F7B41F5A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/>
          <a:lstStyle>
            <a:lvl1pPr>
              <a:defRPr b="1">
                <a:solidFill>
                  <a:srgbClr val="2B38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0CA9-5163-BB43-B94C-464174D74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28056"/>
            <a:ext cx="10515600" cy="3753644"/>
          </a:xfrm>
        </p:spPr>
        <p:txBody>
          <a:bodyPr/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/>
              <a:t>Section 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EC23C6-4398-6945-9B74-D6670BAF20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990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D25991-5F79-BC4D-8982-967F3537E9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750" y="6090444"/>
            <a:ext cx="28321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6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AA82-1DB5-0A41-8083-F7B41F5A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/>
          <a:lstStyle>
            <a:lvl1pPr>
              <a:defRPr b="1">
                <a:solidFill>
                  <a:srgbClr val="2B38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0CA9-5163-BB43-B94C-464174D74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28056"/>
            <a:ext cx="10515600" cy="3321844"/>
          </a:xfrm>
        </p:spPr>
        <p:txBody>
          <a:bodyPr/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/>
              <a:t>Section 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65CB5E-AE67-E140-BF09-4C613F1803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990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40BCAA-BF3A-F14F-B1FB-9A37955904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350" y="6090444"/>
            <a:ext cx="28321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2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AD50-C820-B74B-9D12-54B165080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7509-3C51-1540-B5B2-80960E1A1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7C75A-44C2-0D45-9B39-CBD19CF0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E2794-1B84-6948-9C2F-67DE0E98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E7A24-18F8-6440-AFD3-FFF1C345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1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30C4C-9C1B-8C45-87A0-74246445E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3C22E-33C7-8F49-A265-D5D8313AE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BB54A-308F-2746-B04C-B86E00FCC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2772E-B089-4543-9E9B-B2CA0B23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1BBD7-D362-9647-B586-25CA09FC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1D535-282B-5F42-9B25-E107E28E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8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812B-B797-7742-8124-2FCD0E98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045D5-C335-6A43-AF25-1E6648EEB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3B8F3-7B8E-5947-A74B-02808BC70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8BEFF-5E2A-7444-8D06-0162C78F4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4F5142-3022-1446-9DEA-634D5376AC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48A6EB-ECE1-C943-929B-709097BCA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44C670-B14E-0E48-B55D-EC84DA109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A098D4-C2EA-4244-9BF6-CD3FCAF1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95BE0-A2D0-E54E-9352-EEB5C7C7F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0850F-B278-BD42-AFBE-FFBAF7274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Section 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4A547-AE65-4241-9104-BFE1B9A13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30179-B65F-F446-91C9-CBE070704E1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F0867-20DA-C043-BC77-40BC1D9CF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ED5A9-B320-B743-9689-FE5B1D07A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2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81" r:id="rId3"/>
    <p:sldLayoutId id="2147483650" r:id="rId4"/>
    <p:sldLayoutId id="2147483679" r:id="rId5"/>
    <p:sldLayoutId id="214748368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A86AE0-40A6-1E46-A593-25DD4273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55E19-42B9-4A46-90B5-12782457A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58836-528F-7945-B98A-867762161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105A7-A977-FA46-BA0B-8C6154C5186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5AE97-BC85-C64E-90EC-1BE94FA71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3FE05-048D-3147-A74E-EF48E8E42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80D35-D7F2-7B4C-B1FE-824959C6F42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9012EB5-E61D-884A-AAB6-02CDD1C54D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263120" cy="6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1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FEE4F7-30AA-7344-9252-A2D3FC43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BD2A9-3A5C-D248-9B83-E56E3C6C2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CE581-6F1B-2145-8516-2C06C2113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11CA2-BB88-8644-98B4-6A53F6EA3C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27632-0FF1-F14C-85E6-24DD836EE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5F543-BEAF-4D4E-962F-42E10D66F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FDFBB4-48B8-C248-9939-E8CFD79A97C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08712"/>
            <a:ext cx="121920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0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8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9.svg"/><Relationship Id="rId9" Type="http://schemas.microsoft.com/office/2007/relationships/diagramDrawing" Target="../diagrams/drawin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ucanr.edu/sites/LHDEvaluation/" TargetMode="External"/><Relationship Id="rId5" Type="http://schemas.openxmlformats.org/officeDocument/2006/relationships/hyperlink" Target="https://ucanr.edu/sites/ioe/Quarterly_Calls/" TargetMode="External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canr.edu/sites/ioe/files/401176.pdf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ucanr.edu/sites/ioe/files/401176.pdf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fhlstatewidetraining-leahspantry.talentlms.com/learner/courseinfo/id:627" TargetMode="External"/><Relationship Id="rId2" Type="http://schemas.openxmlformats.org/officeDocument/2006/relationships/hyperlink" Target="https://www.youtube.com/watch?v=VRM1le1TuWU&amp;list=PL3_GCOmyKJRZcNqAL455praN2GPbqmc7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ucanr.zoom.us/meeting/register/tJYtde-orTIsG9X2yaOHQqeu5hZEFNGSnCf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canr.zoom.us/meeting/register/tJYtde-orTIsG9X2yaOHQqeu5hZEFNGSnCf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ucanr.zoom.us/meeting/register/tJcof-qhpzwpHtLkSBUyjapZ2RfPUuij5PMS#/registratio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0347" y="1797718"/>
            <a:ext cx="6261653" cy="2387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/>
                <a:cs typeface="Arial"/>
              </a:rPr>
              <a:t>IOE Quarterly Call</a:t>
            </a:r>
            <a:b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US" sz="4000" dirty="0">
                <a:latin typeface="Arial"/>
                <a:cs typeface="Arial"/>
              </a:rPr>
            </a:br>
            <a:r>
              <a:rPr lang="en-US" sz="2800" b="0" dirty="0">
                <a:solidFill>
                  <a:schemeClr val="bg1"/>
                </a:solidFill>
                <a:latin typeface="Arial"/>
                <a:cs typeface="Arial"/>
              </a:rPr>
              <a:t>October 15,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12280" y="5060282"/>
            <a:ext cx="5054048" cy="11804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Hosted by:</a:t>
            </a:r>
          </a:p>
          <a:p>
            <a:r>
              <a:rPr lang="en-US" b="0" dirty="0">
                <a:solidFill>
                  <a:schemeClr val="bg1"/>
                </a:solidFill>
                <a:latin typeface="Arial"/>
                <a:cs typeface="Arial"/>
              </a:rPr>
              <a:t>Amanda Linares</a:t>
            </a:r>
          </a:p>
          <a:p>
            <a:endParaRPr 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04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BF1DF-5D5E-EAC0-B992-9EFFECB85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4000" dirty="0"/>
              <a:t>TA &amp; Training Survey results 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5C5073-AC1D-E27C-C2B7-F812833E1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614" y="1750219"/>
            <a:ext cx="8366417" cy="50049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E6AA20-5629-91D4-A50E-7C7AEDEDC6E3}"/>
              </a:ext>
            </a:extLst>
          </p:cNvPr>
          <p:cNvSpPr txBox="1"/>
          <p:nvPr/>
        </p:nvSpPr>
        <p:spPr>
          <a:xfrm>
            <a:off x="182880" y="5795010"/>
            <a:ext cx="1600200" cy="960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45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BF1DF-5D5E-EAC0-B992-9EFFECB85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4000" dirty="0"/>
              <a:t>TA &amp; Training Survey results summary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DD1D93-3F64-6152-578C-D41BBF051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86" y="2255270"/>
            <a:ext cx="5634494" cy="30837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F24860-08BA-56CD-035B-5F20FE4D4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140" y="2243840"/>
            <a:ext cx="5657774" cy="331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31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BF1DF-5D5E-EAC0-B992-9EFFECB85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Planned improvements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1BD6586B-B765-E5B4-313E-B137F32684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369521"/>
              </p:ext>
            </p:extLst>
          </p:nvPr>
        </p:nvGraphicFramePr>
        <p:xfrm>
          <a:off x="838200" y="2227263"/>
          <a:ext cx="10515600" cy="335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489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845B-2E63-BC9C-6AA1-DE404D46C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New! Better QAQC process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950A91-7793-C0B3-65F2-B28C2547A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7263"/>
            <a:ext cx="10515600" cy="3355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Data quality checks for IOE include:</a:t>
            </a:r>
            <a:endParaRPr lang="en-US" sz="2400" dirty="0">
              <a:latin typeface="Arial"/>
              <a:ea typeface="Calibri"/>
              <a:cs typeface="Arial"/>
            </a:endParaRPr>
          </a:p>
          <a:p>
            <a:pPr lvl="1">
              <a:buFont typeface="Wingdings,Sans-Serif" panose="05000000000000000000" pitchFamily="2" charset="2"/>
              <a:buChar char="ü"/>
            </a:pPr>
            <a:r>
              <a:rPr lang="en-US" sz="2000" dirty="0">
                <a:latin typeface="Arial"/>
                <a:cs typeface="Arial"/>
              </a:rPr>
              <a:t>Was the survey taken on an appropriate day/week/month? </a:t>
            </a:r>
          </a:p>
          <a:p>
            <a:pPr lvl="1">
              <a:buFont typeface="Wingdings,Sans-Serif" panose="05000000000000000000" pitchFamily="2" charset="2"/>
              <a:buChar char="ü"/>
            </a:pPr>
            <a:r>
              <a:rPr lang="en-US" sz="2000" dirty="0">
                <a:latin typeface="Arial"/>
                <a:cs typeface="Arial"/>
              </a:rPr>
              <a:t>Are participant IDs duplicative or used incorrectly?</a:t>
            </a:r>
          </a:p>
          <a:p>
            <a:pPr lvl="1">
              <a:buFont typeface="Wingdings,Sans-Serif" panose="05000000000000000000" pitchFamily="2" charset="2"/>
              <a:buChar char="ü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Are custom links truncated, i.e., is school, PEARS ID, or timepoint missing?</a:t>
            </a:r>
          </a:p>
          <a:p>
            <a:pPr marL="457200" lvl="1" indent="0">
              <a:buNone/>
            </a:pPr>
            <a:endParaRPr lang="en-US" sz="1200" dirty="0">
              <a:latin typeface="Arial"/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Typically resolved via email; NPI staff will notify you of any issues, and though you may not be able to "fix" them, it can help improve future data collection</a:t>
            </a:r>
            <a:endParaRPr lang="en-US" sz="2400" dirty="0">
              <a:latin typeface="Arial"/>
              <a:ea typeface="Calibri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Emails go out monthly</a:t>
            </a:r>
            <a:endParaRPr lang="en-US" sz="2400" dirty="0">
              <a:latin typeface="Arial"/>
              <a:ea typeface="Calibri"/>
              <a:cs typeface="Arial"/>
            </a:endParaRP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0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3BE1A-D69C-342C-242B-4CADCBD57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004" y="2914491"/>
            <a:ext cx="4594860" cy="1325563"/>
          </a:xfrm>
        </p:spPr>
        <p:txBody>
          <a:bodyPr>
            <a:normAutofit/>
          </a:bodyPr>
          <a:lstStyle/>
          <a:p>
            <a:r>
              <a:rPr lang="en-US" dirty="0"/>
              <a:t>IOE Process </a:t>
            </a:r>
            <a:br>
              <a:rPr lang="en-US" dirty="0"/>
            </a:br>
            <a:r>
              <a:rPr lang="en-US" dirty="0"/>
              <a:t>&amp; Timelines</a:t>
            </a:r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63509BA2-4185-805A-6DF6-53E2D953D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29250" y="2032000"/>
            <a:ext cx="2771776" cy="277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33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C3C1C86-3860-52AA-E320-B65C65215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conduct IOE?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0156B29E-701D-E818-4CA2-FF13D5B6B8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517460"/>
              </p:ext>
            </p:extLst>
          </p:nvPr>
        </p:nvGraphicFramePr>
        <p:xfrm>
          <a:off x="838200" y="2227263"/>
          <a:ext cx="10515600" cy="335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2779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8D132-4608-80E2-4E1A-0F5B58AED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IOE Participation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8D1F611-34DF-38CB-0C01-65EB13F806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004311"/>
              </p:ext>
            </p:extLst>
          </p:nvPr>
        </p:nvGraphicFramePr>
        <p:xfrm>
          <a:off x="838200" y="2227263"/>
          <a:ext cx="10515600" cy="335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8198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5DDA7C2-E4DF-62C8-0D42-95EACED7E0E3}"/>
              </a:ext>
            </a:extLst>
          </p:cNvPr>
          <p:cNvCxnSpPr>
            <a:cxnSpLocks/>
          </p:cNvCxnSpPr>
          <p:nvPr/>
        </p:nvCxnSpPr>
        <p:spPr>
          <a:xfrm>
            <a:off x="6577963" y="1828854"/>
            <a:ext cx="54483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011B14A-1DE6-F09C-8730-440AA127DB78}"/>
              </a:ext>
            </a:extLst>
          </p:cNvPr>
          <p:cNvGrpSpPr/>
          <p:nvPr/>
        </p:nvGrpSpPr>
        <p:grpSpPr>
          <a:xfrm rot="10800000">
            <a:off x="5857872" y="1044258"/>
            <a:ext cx="1857376" cy="1766137"/>
            <a:chOff x="424357" y="3890838"/>
            <a:chExt cx="2140869" cy="2140870"/>
          </a:xfrm>
        </p:grpSpPr>
        <p:pic>
          <p:nvPicPr>
            <p:cNvPr id="22" name="Graphic 21" descr="Play with solid fill">
              <a:extLst>
                <a:ext uri="{FF2B5EF4-FFF2-40B4-BE49-F238E27FC236}">
                  <a16:creationId xmlns:a16="http://schemas.microsoft.com/office/drawing/2014/main" id="{7DDF15C9-F86E-313D-2CA9-799AC5591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424357" y="3890838"/>
              <a:ext cx="2140870" cy="214086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20548C-E90D-E401-631D-69FE2176D06C}"/>
                </a:ext>
              </a:extLst>
            </p:cNvPr>
            <p:cNvSpPr txBox="1"/>
            <p:nvPr/>
          </p:nvSpPr>
          <p:spPr>
            <a:xfrm rot="10800000">
              <a:off x="1004037" y="4812084"/>
              <a:ext cx="1005061" cy="634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Currently here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D50D00-5025-207D-5A0F-725A66AC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IOE Timeline*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40091EF9-FEDE-E84E-5821-F88BC41477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234331"/>
              </p:ext>
            </p:extLst>
          </p:nvPr>
        </p:nvGraphicFramePr>
        <p:xfrm>
          <a:off x="838200" y="2227263"/>
          <a:ext cx="10515600" cy="335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D3C41D3-5428-5031-7BBD-7509B58D60B8}"/>
              </a:ext>
            </a:extLst>
          </p:cNvPr>
          <p:cNvSpPr txBox="1"/>
          <p:nvPr/>
        </p:nvSpPr>
        <p:spPr>
          <a:xfrm>
            <a:off x="3084704" y="6317865"/>
            <a:ext cx="7315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*Full school year pre/post timeline regardless of when DE component occurs</a:t>
            </a:r>
          </a:p>
        </p:txBody>
      </p:sp>
    </p:spTree>
    <p:extLst>
      <p:ext uri="{BB962C8B-B14F-4D97-AF65-F5344CB8AC3E}">
        <p14:creationId xmlns:p14="http://schemas.microsoft.com/office/powerpoint/2010/main" val="2879893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0ADD-F658-DC8B-61FC-D40B75E44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702" y="2628259"/>
            <a:ext cx="4959668" cy="2026764"/>
          </a:xfrm>
        </p:spPr>
        <p:txBody>
          <a:bodyPr>
            <a:normAutofit fontScale="90000"/>
          </a:bodyPr>
          <a:lstStyle/>
          <a:p>
            <a:r>
              <a:rPr lang="en-US" dirty="0"/>
              <a:t>FFY 24 Preliminary Statewide Results</a:t>
            </a:r>
          </a:p>
        </p:txBody>
      </p:sp>
      <p:pic>
        <p:nvPicPr>
          <p:cNvPr id="5" name="Graphic 4" descr="Bar chart with solid fill">
            <a:extLst>
              <a:ext uri="{FF2B5EF4-FFF2-40B4-BE49-F238E27FC236}">
                <a16:creationId xmlns:a16="http://schemas.microsoft.com/office/drawing/2014/main" id="{238744CA-A627-17A6-AD3A-2CB6FED90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5580" y="1943333"/>
            <a:ext cx="31908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66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12719-10FC-3F52-632C-E8A7673E9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FFY 25 statewide sample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F5897F-8456-E6F2-C66D-34E80C49F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" y="2126617"/>
            <a:ext cx="12192000" cy="3355163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/>
              <a:t>Matched data from 3,880 students at 88 schools</a:t>
            </a:r>
          </a:p>
          <a:p>
            <a:pPr marL="1257300" lvl="1" indent="-571500"/>
            <a:r>
              <a:rPr lang="en-US" sz="2800" dirty="0"/>
              <a:t>65 schools (or OSTs from a single district) had sample ≥ 30</a:t>
            </a:r>
          </a:p>
          <a:p>
            <a:pPr marL="1257300" lvl="1" indent="-571500"/>
            <a:r>
              <a:rPr lang="en-US" sz="2800" dirty="0"/>
              <a:t>26 schools (30%) had at least PSE + DE</a:t>
            </a:r>
          </a:p>
          <a:p>
            <a:pPr marL="1257300" lvl="1" indent="-571500"/>
            <a:r>
              <a:rPr lang="en-US" sz="2800" dirty="0"/>
              <a:t>Top 3 DE: Let’s Eat Healthy, Food Smarts, Yummy</a:t>
            </a:r>
          </a:p>
          <a:p>
            <a:pPr marL="1257300" lvl="1" indent="-571500"/>
            <a:r>
              <a:rPr lang="en-US" sz="2800" dirty="0"/>
              <a:t>Top 4 PSE: Food quality, gardens, nutrition marketing, food procurement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C712900-0C1E-5A54-0577-DF554F5D8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0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1FDAC-0B86-6AC2-D8F3-CCEBA2BAE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8701726" cy="132556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Access the recording &amp; slides</a:t>
            </a:r>
            <a:endParaRPr lang="en-US" dirty="0"/>
          </a:p>
        </p:txBody>
      </p:sp>
      <p:pic>
        <p:nvPicPr>
          <p:cNvPr id="12" name="Picture 11" descr="Laptop Icon&quot; Images – Browse 2,280 Stock Photos, Vectors, and Video | Adobe  Stock">
            <a:extLst>
              <a:ext uri="{FF2B5EF4-FFF2-40B4-BE49-F238E27FC236}">
                <a16:creationId xmlns:a16="http://schemas.microsoft.com/office/drawing/2014/main" id="{BC007BA8-0A38-352E-A936-04B6ECA5A1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67" r="-272" b="15574"/>
          <a:stretch/>
        </p:blipFill>
        <p:spPr>
          <a:xfrm>
            <a:off x="3454775" y="1983097"/>
            <a:ext cx="4857715" cy="3242884"/>
          </a:xfrm>
          <a:prstGeom prst="rect">
            <a:avLst/>
          </a:prstGeom>
        </p:spPr>
      </p:pic>
      <p:pic>
        <p:nvPicPr>
          <p:cNvPr id="16" name="Picture 15" descr="Harvest of the Month Evaluation 2017_FINAL">
            <a:extLst>
              <a:ext uri="{FF2B5EF4-FFF2-40B4-BE49-F238E27FC236}">
                <a16:creationId xmlns:a16="http://schemas.microsoft.com/office/drawing/2014/main" id="{6EB4CA65-B15E-31D6-38A0-817DEC953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739" y="2541790"/>
            <a:ext cx="1143698" cy="11177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4CD7945-5735-2E21-6DA5-40083366D03F}"/>
              </a:ext>
            </a:extLst>
          </p:cNvPr>
          <p:cNvSpPr txBox="1"/>
          <p:nvPr/>
        </p:nvSpPr>
        <p:spPr>
          <a:xfrm>
            <a:off x="3997574" y="5225981"/>
            <a:ext cx="390202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ea typeface="Calibri"/>
                <a:cs typeface="Calibri"/>
              </a:rPr>
              <a:t>Find the webinar recording and this slide deck on the </a:t>
            </a:r>
            <a:r>
              <a:rPr lang="en-US" sz="2000" b="1" dirty="0">
                <a:solidFill>
                  <a:srgbClr val="702B84"/>
                </a:solidFill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IOE Website</a:t>
            </a:r>
            <a:endParaRPr lang="en-US" sz="2000" b="1" dirty="0">
              <a:solidFill>
                <a:srgbClr val="702B84"/>
              </a:solidFill>
              <a:ea typeface="Calibri"/>
              <a:cs typeface="Calibri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645987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7E557C-AE6A-DA67-C42B-B1B95ADED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93" y="1226184"/>
            <a:ext cx="9972614" cy="42144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379127-99A7-DE35-BACA-D97CBBB7DB80}"/>
              </a:ext>
            </a:extLst>
          </p:cNvPr>
          <p:cNvSpPr txBox="1"/>
          <p:nvPr/>
        </p:nvSpPr>
        <p:spPr>
          <a:xfrm>
            <a:off x="7506653" y="5747504"/>
            <a:ext cx="60979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Statewide infographic: </a:t>
            </a:r>
            <a:r>
              <a:rPr lang="en-US" dirty="0">
                <a:hlinkClick r:id="rId3"/>
              </a:rPr>
              <a:t>https://ucanr.edu/sites/ioe/files/401176.pdf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45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D11F-0E07-912C-534A-34B9A14BD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Beverage intake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9C89A3C-4AB4-6E73-DC67-F900A8343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97922"/>
              </p:ext>
            </p:extLst>
          </p:nvPr>
        </p:nvGraphicFramePr>
        <p:xfrm>
          <a:off x="554990" y="2481739"/>
          <a:ext cx="11082019" cy="2810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5600">
                  <a:extLst>
                    <a:ext uri="{9D8B030D-6E8A-4147-A177-3AD203B41FA5}">
                      <a16:colId xmlns:a16="http://schemas.microsoft.com/office/drawing/2014/main" val="3402587254"/>
                    </a:ext>
                  </a:extLst>
                </a:gridCol>
                <a:gridCol w="960868">
                  <a:extLst>
                    <a:ext uri="{9D8B030D-6E8A-4147-A177-3AD203B41FA5}">
                      <a16:colId xmlns:a16="http://schemas.microsoft.com/office/drawing/2014/main" val="89439097"/>
                    </a:ext>
                  </a:extLst>
                </a:gridCol>
                <a:gridCol w="1629182">
                  <a:extLst>
                    <a:ext uri="{9D8B030D-6E8A-4147-A177-3AD203B41FA5}">
                      <a16:colId xmlns:a16="http://schemas.microsoft.com/office/drawing/2014/main" val="3203711281"/>
                    </a:ext>
                  </a:extLst>
                </a:gridCol>
                <a:gridCol w="1402895">
                  <a:extLst>
                    <a:ext uri="{9D8B030D-6E8A-4147-A177-3AD203B41FA5}">
                      <a16:colId xmlns:a16="http://schemas.microsoft.com/office/drawing/2014/main" val="2431042589"/>
                    </a:ext>
                  </a:extLst>
                </a:gridCol>
                <a:gridCol w="1836328">
                  <a:extLst>
                    <a:ext uri="{9D8B030D-6E8A-4147-A177-3AD203B41FA5}">
                      <a16:colId xmlns:a16="http://schemas.microsoft.com/office/drawing/2014/main" val="4020443235"/>
                    </a:ext>
                  </a:extLst>
                </a:gridCol>
                <a:gridCol w="1003573">
                  <a:extLst>
                    <a:ext uri="{9D8B030D-6E8A-4147-A177-3AD203B41FA5}">
                      <a16:colId xmlns:a16="http://schemas.microsoft.com/office/drawing/2014/main" val="170476045"/>
                    </a:ext>
                  </a:extLst>
                </a:gridCol>
                <a:gridCol w="1003573">
                  <a:extLst>
                    <a:ext uri="{9D8B030D-6E8A-4147-A177-3AD203B41FA5}">
                      <a16:colId xmlns:a16="http://schemas.microsoft.com/office/drawing/2014/main" val="3905678537"/>
                    </a:ext>
                  </a:extLst>
                </a:gridCol>
              </a:tblGrid>
              <a:tr h="2391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Outcome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Intervention Group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t test statistic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Pr &gt; |t|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99745278"/>
                  </a:ext>
                </a:extLst>
              </a:tr>
              <a:tr h="4964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Mean Pre-test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Mean Post-Test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Mean Change</a:t>
                      </a:r>
                      <a:br>
                        <a:rPr lang="en-US" sz="1600" b="1" u="none" strike="noStrike" dirty="0">
                          <a:effectLst/>
                        </a:rPr>
                      </a:br>
                      <a:r>
                        <a:rPr lang="en-US" sz="1600" b="1" u="none" strike="noStrike" dirty="0">
                          <a:effectLst/>
                        </a:rPr>
                        <a:t>(95% CI)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867148"/>
                  </a:ext>
                </a:extLst>
              </a:tr>
              <a:tr h="280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Water intake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3846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2.37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2.42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0.05 (0.01, 0.09)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2.43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0.017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596501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SSB intake, including flavored milks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3527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2.15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-0.16 (-0.28, -0.03)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-2.52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0.013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65621032"/>
                  </a:ext>
                </a:extLst>
              </a:tr>
              <a:tr h="2013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SSB intake, excluding flavored milks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3593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1.76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1.68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-0.09 (-0.2, 0.02)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-1.57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0.119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32282585"/>
                  </a:ext>
                </a:extLst>
              </a:tr>
              <a:tr h="198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Fruit drinks and sports drinks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3793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0.74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0.70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-0.04 (-0.09, 0.01)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-1.63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0.106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91258796"/>
                  </a:ext>
                </a:extLst>
              </a:tr>
              <a:tr h="2482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Regular soda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0.01 (-0.03, 0.04)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0.779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8621316"/>
                  </a:ext>
                </a:extLst>
              </a:tr>
              <a:tr h="2482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Energy drinks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3789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0.01 (-0.02, 0.03)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0.616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22199317"/>
                  </a:ext>
                </a:extLst>
              </a:tr>
              <a:tr h="2263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Sweetened coffee/tea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3783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0.41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-0.05 (-0.09, -0.02)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-3.01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0.003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99768068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Flavored milk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-0.08 (-0.12, -0.04)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-4.30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&lt;0.001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81245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147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77BC0-2954-1B24-1BC5-29D03043A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C07E3-7961-8D9F-2B2E-6759EF9CB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Fruit &amp; vegetable intake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9042A5-AB04-C841-70F5-A1354A9FC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160037"/>
              </p:ext>
            </p:extLst>
          </p:nvPr>
        </p:nvGraphicFramePr>
        <p:xfrm>
          <a:off x="392429" y="2210753"/>
          <a:ext cx="11407141" cy="34804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0821">
                  <a:extLst>
                    <a:ext uri="{9D8B030D-6E8A-4147-A177-3AD203B41FA5}">
                      <a16:colId xmlns:a16="http://schemas.microsoft.com/office/drawing/2014/main" val="4010338929"/>
                    </a:ext>
                  </a:extLst>
                </a:gridCol>
                <a:gridCol w="989058">
                  <a:extLst>
                    <a:ext uri="{9D8B030D-6E8A-4147-A177-3AD203B41FA5}">
                      <a16:colId xmlns:a16="http://schemas.microsoft.com/office/drawing/2014/main" val="2564967244"/>
                    </a:ext>
                  </a:extLst>
                </a:gridCol>
                <a:gridCol w="1404172">
                  <a:extLst>
                    <a:ext uri="{9D8B030D-6E8A-4147-A177-3AD203B41FA5}">
                      <a16:colId xmlns:a16="http://schemas.microsoft.com/office/drawing/2014/main" val="256609760"/>
                    </a:ext>
                  </a:extLst>
                </a:gridCol>
                <a:gridCol w="1716857">
                  <a:extLst>
                    <a:ext uri="{9D8B030D-6E8A-4147-A177-3AD203B41FA5}">
                      <a16:colId xmlns:a16="http://schemas.microsoft.com/office/drawing/2014/main" val="1987165586"/>
                    </a:ext>
                  </a:extLst>
                </a:gridCol>
                <a:gridCol w="1890201">
                  <a:extLst>
                    <a:ext uri="{9D8B030D-6E8A-4147-A177-3AD203B41FA5}">
                      <a16:colId xmlns:a16="http://schemas.microsoft.com/office/drawing/2014/main" val="3718175391"/>
                    </a:ext>
                  </a:extLst>
                </a:gridCol>
                <a:gridCol w="1033016">
                  <a:extLst>
                    <a:ext uri="{9D8B030D-6E8A-4147-A177-3AD203B41FA5}">
                      <a16:colId xmlns:a16="http://schemas.microsoft.com/office/drawing/2014/main" val="1707963168"/>
                    </a:ext>
                  </a:extLst>
                </a:gridCol>
                <a:gridCol w="1033016">
                  <a:extLst>
                    <a:ext uri="{9D8B030D-6E8A-4147-A177-3AD203B41FA5}">
                      <a16:colId xmlns:a16="http://schemas.microsoft.com/office/drawing/2014/main" val="473651264"/>
                    </a:ext>
                  </a:extLst>
                </a:gridCol>
              </a:tblGrid>
              <a:tr h="1835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Outcome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Intervention Group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t test statistic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Pr &gt; |t|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25340496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Mean Pre-test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Mean Post-Test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Mean Change</a:t>
                      </a:r>
                      <a:br>
                        <a:rPr lang="en-US" sz="1600" b="1" u="none" strike="noStrike" dirty="0">
                          <a:effectLst/>
                        </a:rPr>
                      </a:br>
                      <a:r>
                        <a:rPr lang="en-US" sz="1600" b="1" u="none" strike="noStrike" dirty="0">
                          <a:effectLst/>
                        </a:rPr>
                        <a:t>(95% CI)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70022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Fruit intake, including 100% fruit juice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3742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2.55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2.79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0.24 (0.16, 0.32)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5.98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&lt;0.001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99021595"/>
                  </a:ext>
                </a:extLst>
              </a:tr>
              <a:tr h="205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Fruit intake, excluding 100% fruit juice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3805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0.18 (0.12, 0.24)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5.67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&lt;0.001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03193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100% fruit juice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3795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0.06 (0.03, 0.1)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3.44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0.001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90611548"/>
                  </a:ext>
                </a:extLst>
              </a:tr>
              <a:tr h="294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Vegetable intake, including beans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3515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2.92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3.43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0.51 (0.34, 0.67)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6.13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&lt;0.001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21385869"/>
                  </a:ext>
                </a:extLst>
              </a:tr>
              <a:tr h="2790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Vegetable intake, excluding beans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3589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2.63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3.10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0.47 (0.32, 0.62)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6.23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&lt;0.001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22835365"/>
                  </a:ext>
                </a:extLst>
              </a:tr>
              <a:tr h="207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Starchy vegetables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3795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0.68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0.12 (0.07, 0.17)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4.94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&lt;0.001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4545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Orange vegetables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3782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0.57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0.67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0.1 (0.06, 0.15)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4.39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&lt;0.001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601914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Salad/Green vegetables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0.68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0.83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0.15 (0.11, 0.2)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6.99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&lt;0.001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987073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Other vegetables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0.70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0.1 (0.06, 0.15)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4.45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&lt;0.001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088062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Beans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0.04 (0.01, 0.07)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0.011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48671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614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48A1F-669B-791C-20F8-B2A28E308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13874-8E47-56CF-A335-2BBBAAB3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activity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628781-CEEC-744C-40EA-AD96D276F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679315"/>
              </p:ext>
            </p:extLst>
          </p:nvPr>
        </p:nvGraphicFramePr>
        <p:xfrm>
          <a:off x="435610" y="2264093"/>
          <a:ext cx="11234419" cy="1536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0234">
                  <a:extLst>
                    <a:ext uri="{9D8B030D-6E8A-4147-A177-3AD203B41FA5}">
                      <a16:colId xmlns:a16="http://schemas.microsoft.com/office/drawing/2014/main" val="3805539706"/>
                    </a:ext>
                  </a:extLst>
                </a:gridCol>
                <a:gridCol w="974082">
                  <a:extLst>
                    <a:ext uri="{9D8B030D-6E8A-4147-A177-3AD203B41FA5}">
                      <a16:colId xmlns:a16="http://schemas.microsoft.com/office/drawing/2014/main" val="1084299667"/>
                    </a:ext>
                  </a:extLst>
                </a:gridCol>
                <a:gridCol w="1449414">
                  <a:extLst>
                    <a:ext uri="{9D8B030D-6E8A-4147-A177-3AD203B41FA5}">
                      <a16:colId xmlns:a16="http://schemas.microsoft.com/office/drawing/2014/main" val="1855774210"/>
                    </a:ext>
                  </a:extLst>
                </a:gridCol>
                <a:gridCol w="1624360">
                  <a:extLst>
                    <a:ext uri="{9D8B030D-6E8A-4147-A177-3AD203B41FA5}">
                      <a16:colId xmlns:a16="http://schemas.microsoft.com/office/drawing/2014/main" val="1966392503"/>
                    </a:ext>
                  </a:extLst>
                </a:gridCol>
                <a:gridCol w="1861581">
                  <a:extLst>
                    <a:ext uri="{9D8B030D-6E8A-4147-A177-3AD203B41FA5}">
                      <a16:colId xmlns:a16="http://schemas.microsoft.com/office/drawing/2014/main" val="2697111925"/>
                    </a:ext>
                  </a:extLst>
                </a:gridCol>
                <a:gridCol w="1017374">
                  <a:extLst>
                    <a:ext uri="{9D8B030D-6E8A-4147-A177-3AD203B41FA5}">
                      <a16:colId xmlns:a16="http://schemas.microsoft.com/office/drawing/2014/main" val="491511871"/>
                    </a:ext>
                  </a:extLst>
                </a:gridCol>
                <a:gridCol w="1017374">
                  <a:extLst>
                    <a:ext uri="{9D8B030D-6E8A-4147-A177-3AD203B41FA5}">
                      <a16:colId xmlns:a16="http://schemas.microsoft.com/office/drawing/2014/main" val="559130841"/>
                    </a:ext>
                  </a:extLst>
                </a:gridCol>
              </a:tblGrid>
              <a:tr h="1835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Outcome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Intervention Group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t test statistic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Pr &gt; |t|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9776355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Mean Pre-test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Mean Post-Test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Mean Change</a:t>
                      </a:r>
                      <a:br>
                        <a:rPr lang="en-US" sz="1600" b="1" u="none" strike="noStrike" dirty="0">
                          <a:effectLst/>
                        </a:rPr>
                      </a:br>
                      <a:r>
                        <a:rPr lang="en-US" sz="1600" b="1" u="none" strike="noStrike" dirty="0">
                          <a:effectLst/>
                        </a:rPr>
                        <a:t>(95% CI)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25198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Days with 60+ minutes MVPA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3880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4.08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4.35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0.28 (0.17, 0.39)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5.19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&lt;0.001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8895952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Days with physical activity class like PE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3880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2.40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2.47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0.07 (-0.08, 0.22)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0.359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348354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97CFA31-51B7-DB97-E06E-C3B9203AF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135109"/>
              </p:ext>
            </p:extLst>
          </p:nvPr>
        </p:nvGraphicFramePr>
        <p:xfrm>
          <a:off x="435610" y="4385310"/>
          <a:ext cx="11234419" cy="8750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81965">
                  <a:extLst>
                    <a:ext uri="{9D8B030D-6E8A-4147-A177-3AD203B41FA5}">
                      <a16:colId xmlns:a16="http://schemas.microsoft.com/office/drawing/2014/main" val="818173236"/>
                    </a:ext>
                  </a:extLst>
                </a:gridCol>
                <a:gridCol w="1048735">
                  <a:extLst>
                    <a:ext uri="{9D8B030D-6E8A-4147-A177-3AD203B41FA5}">
                      <a16:colId xmlns:a16="http://schemas.microsoft.com/office/drawing/2014/main" val="2696854753"/>
                    </a:ext>
                  </a:extLst>
                </a:gridCol>
                <a:gridCol w="1863090">
                  <a:extLst>
                    <a:ext uri="{9D8B030D-6E8A-4147-A177-3AD203B41FA5}">
                      <a16:colId xmlns:a16="http://schemas.microsoft.com/office/drawing/2014/main" val="1373131645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582123497"/>
                    </a:ext>
                  </a:extLst>
                </a:gridCol>
                <a:gridCol w="1876405">
                  <a:extLst>
                    <a:ext uri="{9D8B030D-6E8A-4147-A177-3AD203B41FA5}">
                      <a16:colId xmlns:a16="http://schemas.microsoft.com/office/drawing/2014/main" val="2566157326"/>
                    </a:ext>
                  </a:extLst>
                </a:gridCol>
                <a:gridCol w="1586884">
                  <a:extLst>
                    <a:ext uri="{9D8B030D-6E8A-4147-A177-3AD203B41FA5}">
                      <a16:colId xmlns:a16="http://schemas.microsoft.com/office/drawing/2014/main" val="4202497849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 Outcome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Baseline (%)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Follow-Up (%)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Percent Change (%)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Adjusted p-value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3289594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Spent half or more of PE class being physically active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77.92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82.45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5.81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0.003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21391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36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1774F-6763-3FF4-BA22-D641822C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we use the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2A7CE-0962-BE39-9812-43BAC6C4F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100580"/>
            <a:ext cx="11209020" cy="3989864"/>
          </a:xfrm>
        </p:spPr>
        <p:txBody>
          <a:bodyPr>
            <a:normAutofit fontScale="6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b="0" dirty="0"/>
              <a:t>N-PEARS </a:t>
            </a:r>
          </a:p>
          <a:p>
            <a:pPr marL="742950" indent="-742950">
              <a:buFont typeface="+mj-lt"/>
              <a:buAutoNum type="arabicPeriod"/>
            </a:pPr>
            <a:r>
              <a:rPr lang="en-US" b="0" dirty="0"/>
              <a:t>CDSS data shells (all SIAs aggregated)</a:t>
            </a:r>
          </a:p>
          <a:p>
            <a:pPr marL="742950" indent="-742950">
              <a:buFont typeface="+mj-lt"/>
              <a:buAutoNum type="arabicPeriod"/>
            </a:pPr>
            <a:r>
              <a:rPr lang="en-US" b="0" dirty="0">
                <a:hlinkClick r:id="rId2"/>
              </a:rPr>
              <a:t>State-level infographic</a:t>
            </a:r>
            <a:endParaRPr lang="en-US" b="0" dirty="0"/>
          </a:p>
          <a:p>
            <a:pPr marL="742950" indent="-742950">
              <a:buFont typeface="+mj-lt"/>
              <a:buAutoNum type="arabicPeriod"/>
            </a:pPr>
            <a:r>
              <a:rPr lang="en-US" b="0" dirty="0"/>
              <a:t>Dose and/or latent class analysis</a:t>
            </a:r>
          </a:p>
          <a:p>
            <a:pPr marL="742950" indent="-742950">
              <a:buFont typeface="+mj-lt"/>
              <a:buAutoNum type="arabicPeriod"/>
            </a:pPr>
            <a:endParaRPr lang="en-US" b="0" dirty="0"/>
          </a:p>
          <a:p>
            <a:r>
              <a:rPr lang="en-US" b="0" dirty="0"/>
              <a:t>In progress (FFY 22):</a:t>
            </a:r>
          </a:p>
          <a:p>
            <a:pPr marL="742950" indent="-742950">
              <a:buFont typeface="+mj-lt"/>
              <a:buAutoNum type="arabicPeriod"/>
            </a:pPr>
            <a:r>
              <a:rPr lang="en-US" b="0" i="1" dirty="0">
                <a:solidFill>
                  <a:srgbClr val="000000"/>
                </a:solidFill>
                <a:effectLst/>
              </a:rPr>
              <a:t>Student and school characteristics modify the impact of SNAP-Ed on student dietary and physical activity outcomes </a:t>
            </a:r>
            <a:r>
              <a:rPr lang="en-US" b="0" dirty="0">
                <a:solidFill>
                  <a:srgbClr val="000000"/>
                </a:solidFill>
                <a:effectLst/>
              </a:rPr>
              <a:t>(Public Health Nutrition- under review)</a:t>
            </a:r>
          </a:p>
          <a:p>
            <a:pPr marL="742950" indent="-742950">
              <a:buFont typeface="+mj-lt"/>
              <a:buAutoNum type="arabicPeriod"/>
            </a:pPr>
            <a:r>
              <a:rPr lang="en-US" b="0" dirty="0">
                <a:solidFill>
                  <a:srgbClr val="000000"/>
                </a:solidFill>
                <a:effectLst/>
              </a:rPr>
              <a:t>Similar to the above, but diving deeper into intervention combinations, i.e</a:t>
            </a:r>
            <a:r>
              <a:rPr lang="en-US" b="0" dirty="0">
                <a:solidFill>
                  <a:srgbClr val="000000"/>
                </a:solidFill>
              </a:rPr>
              <a:t>., control vs. education interventions w/ PSE vs. education interventions w/o PSE</a:t>
            </a:r>
            <a:endParaRPr lang="en-US" b="0" dirty="0">
              <a:solidFill>
                <a:srgbClr val="000000"/>
              </a:solidFill>
              <a:effectLst/>
            </a:endParaRPr>
          </a:p>
          <a:p>
            <a:pPr marL="742950" indent="-742950">
              <a:buFont typeface="+mj-lt"/>
              <a:buAutoNum type="arabicPeriod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50574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0ADD-F658-DC8B-61FC-D40B75E44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002" y="2571109"/>
            <a:ext cx="4235768" cy="2026764"/>
          </a:xfrm>
        </p:spPr>
        <p:txBody>
          <a:bodyPr>
            <a:normAutofit/>
          </a:bodyPr>
          <a:lstStyle/>
          <a:p>
            <a:r>
              <a:rPr lang="en-US" dirty="0"/>
              <a:t>IOE &amp; PEARS</a:t>
            </a:r>
          </a:p>
        </p:txBody>
      </p:sp>
      <p:pic>
        <p:nvPicPr>
          <p:cNvPr id="5" name="Graphic 4" descr="Programmer male with solid fill">
            <a:extLst>
              <a:ext uri="{FF2B5EF4-FFF2-40B4-BE49-F238E27FC236}">
                <a16:creationId xmlns:a16="http://schemas.microsoft.com/office/drawing/2014/main" id="{238744CA-A627-17A6-AD3A-2CB6FED90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79770" y="1578448"/>
            <a:ext cx="31908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64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FCAD7-8C3F-47D3-7FEC-CA70D6AD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series-based 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70980-E887-8565-5ACF-EB39CF45F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3966"/>
            <a:ext cx="4979670" cy="3355163"/>
          </a:xfrm>
        </p:spPr>
        <p:txBody>
          <a:bodyPr>
            <a:normAutofit fontScale="92500" lnSpcReduction="10000"/>
          </a:bodyPr>
          <a:lstStyle/>
          <a:p>
            <a:r>
              <a:rPr lang="en-US" sz="2400" b="0" dirty="0"/>
              <a:t>Series-based direct education should always be entered as a single Program Activity!</a:t>
            </a:r>
          </a:p>
          <a:p>
            <a:endParaRPr lang="en-US" sz="2400" b="0" dirty="0"/>
          </a:p>
          <a:p>
            <a:r>
              <a:rPr lang="en-US" sz="2400" b="0" dirty="0"/>
              <a:t>Click the “+” under Sessions to add a session.</a:t>
            </a:r>
          </a:p>
          <a:p>
            <a:endParaRPr lang="en-US" sz="2400" b="0" dirty="0"/>
          </a:p>
          <a:p>
            <a:r>
              <a:rPr lang="en-US" sz="2400" b="0" dirty="0"/>
              <a:t>There is no need enter your pre or post survey as a session (unless it occurs on the same day as a lesson).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0DBC82-2CF2-FCDC-1F2B-AC2161FC7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870" y="1852678"/>
            <a:ext cx="5772150" cy="2985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97C3B7-900B-951E-FD4E-6F278E0D6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870" y="5050708"/>
            <a:ext cx="5171417" cy="1488574"/>
          </a:xfrm>
          <a:prstGeom prst="rect">
            <a:avLst/>
          </a:prstGeom>
        </p:spPr>
      </p:pic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65C8645E-607D-87BD-A5BD-B14D5B879086}"/>
              </a:ext>
            </a:extLst>
          </p:cNvPr>
          <p:cNvSpPr/>
          <p:nvPr/>
        </p:nvSpPr>
        <p:spPr>
          <a:xfrm rot="19560367">
            <a:off x="10173613" y="4049283"/>
            <a:ext cx="675361" cy="2025439"/>
          </a:xfrm>
          <a:prstGeom prst="curvedLeftArrow">
            <a:avLst/>
          </a:prstGeom>
          <a:solidFill>
            <a:srgbClr val="8BC53F"/>
          </a:solidFill>
          <a:ln>
            <a:solidFill>
              <a:srgbClr val="8BC5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409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5288-C4A4-2D9A-70E2-CE71CA84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your Program Activity as IOE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31613B-5C33-EA35-A454-59B99587E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" y="2093119"/>
            <a:ext cx="9315450" cy="420835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0F229B0D-DC3E-84AF-59A1-4B714EE72FC4}"/>
              </a:ext>
            </a:extLst>
          </p:cNvPr>
          <p:cNvSpPr/>
          <p:nvPr/>
        </p:nvSpPr>
        <p:spPr>
          <a:xfrm>
            <a:off x="400050" y="4926330"/>
            <a:ext cx="1040130" cy="2514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2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3C72E-6551-0DB7-0F72-02BD6620B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602CD-82D4-8292-6131-99FE148FB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" y="2313821"/>
            <a:ext cx="5223510" cy="320777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~4 min Mastering PEARS video</a:t>
            </a:r>
          </a:p>
          <a:p>
            <a:r>
              <a:rPr lang="en-US" sz="1900" b="0" dirty="0">
                <a:hlinkClick r:id="rId2"/>
              </a:rPr>
              <a:t>https://www.youtube.com/watch?v=VRM1le1TuWU&amp;list=PL3_GCOmyKJRZcNqAL455praN2GPbqmc7U</a:t>
            </a:r>
            <a:endParaRPr lang="en-US" sz="1900" b="0" dirty="0"/>
          </a:p>
          <a:p>
            <a:endParaRPr lang="en-US" dirty="0"/>
          </a:p>
          <a:p>
            <a:r>
              <a:rPr lang="en-US" sz="2400" dirty="0"/>
              <a:t>Leah’s Pantry- PEARS Lessons 2 &amp; 3: 30 min mark (~10 min)</a:t>
            </a:r>
          </a:p>
          <a:p>
            <a:r>
              <a:rPr lang="en-US" sz="1900" b="0" dirty="0">
                <a:hlinkClick r:id="rId3"/>
              </a:rPr>
              <a:t>https://cfhlstatewidetraining-leahspantry.talentlms.com/learner/courseinfo/id:627</a:t>
            </a:r>
            <a:endParaRPr lang="en-US" sz="1900" b="0" dirty="0"/>
          </a:p>
          <a:p>
            <a:endParaRPr lang="en-US" sz="19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27202-5C01-E8E3-0C0E-5DB5C5630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980" y="1990999"/>
            <a:ext cx="6142487" cy="35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51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0247C-9D48-D096-79E3-F1DAD11F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Informed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45FF8E0-9268-51BE-50D2-5CD4DAE18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7263"/>
            <a:ext cx="10515600" cy="3355975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Join the listserv</a:t>
            </a:r>
          </a:p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1:1 planning meeting with me</a:t>
            </a:r>
          </a:p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Next Quarterly Call: Tuesday, January 21</a:t>
            </a:r>
            <a:r>
              <a:rPr lang="en-US" sz="3200" baseline="30000" dirty="0"/>
              <a:t>st</a:t>
            </a:r>
            <a:r>
              <a:rPr lang="en-US" sz="3200" dirty="0"/>
              <a:t> at 10am</a:t>
            </a:r>
            <a:endParaRPr lang="en-US" dirty="0"/>
          </a:p>
          <a:p>
            <a:pPr marL="1257300" lvl="1" indent="-571500"/>
            <a:r>
              <a:rPr lang="en-US" sz="2800" dirty="0"/>
              <a:t>Pre-register: </a:t>
            </a:r>
            <a:r>
              <a:rPr lang="en-US" sz="2800" dirty="0">
                <a:hlinkClick r:id="rId2"/>
              </a:rPr>
              <a:t>https://ucanr.zoom.us/meeting/register/tJYtde-orTIsG9X2yaOHQqeu5hZEFNGSnCfM</a:t>
            </a:r>
            <a:endParaRPr lang="en-US" sz="2800" dirty="0"/>
          </a:p>
          <a:p>
            <a:pPr lvl="1" indent="0">
              <a:lnSpc>
                <a:spcPct val="11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894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231EA-409A-CFDE-6953-8075E0E15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Agenda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469FB2-65CB-2AE5-9769-A0F5A5E47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1323"/>
            <a:ext cx="6991350" cy="33551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000000"/>
                </a:solidFill>
                <a:latin typeface="Arial"/>
                <a:cs typeface="Arial"/>
              </a:rPr>
              <a:t>Announcements</a:t>
            </a:r>
          </a:p>
          <a:p>
            <a:pPr marL="1028700" lvl="1" indent="-342900" fontAlgn="base"/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Upcoming dates</a:t>
            </a:r>
          </a:p>
          <a:p>
            <a:pPr marL="1028700" lvl="1" indent="-342900" fontAlgn="base"/>
            <a:r>
              <a:rPr lang="en-US" sz="2400" b="0" dirty="0">
                <a:solidFill>
                  <a:srgbClr val="000000"/>
                </a:solidFill>
                <a:latin typeface="Arial"/>
                <a:cs typeface="Arial"/>
              </a:rPr>
              <a:t>FFY 25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progress</a:t>
            </a:r>
            <a:endParaRPr lang="en-US" sz="24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028700" lvl="1" indent="-342900" fontAlgn="base"/>
            <a:r>
              <a:rPr lang="en-US" sz="2400" b="0" dirty="0">
                <a:solidFill>
                  <a:srgbClr val="000000"/>
                </a:solidFill>
                <a:latin typeface="Arial"/>
                <a:cs typeface="Arial"/>
              </a:rPr>
              <a:t>TA &amp; Training Survey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000000"/>
                </a:solidFill>
                <a:latin typeface="Arial"/>
                <a:cs typeface="Arial"/>
              </a:rPr>
              <a:t>Recap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IOE process &amp; timeline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000000"/>
                </a:solidFill>
                <a:latin typeface="Arial"/>
                <a:cs typeface="Arial"/>
              </a:rPr>
              <a:t>FFY 24 preliminary statewide results</a:t>
            </a:r>
            <a:endParaRPr lang="en-US" sz="2800" b="0" dirty="0">
              <a:solidFill>
                <a:srgbClr val="000000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000000"/>
                </a:solidFill>
                <a:latin typeface="Arial"/>
                <a:cs typeface="Arial"/>
              </a:rPr>
              <a:t>PEARS Program Activity entries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Q &amp; A</a:t>
            </a:r>
          </a:p>
        </p:txBody>
      </p:sp>
      <p:pic>
        <p:nvPicPr>
          <p:cNvPr id="7" name="Graphic 6" descr="Clipboard Checked with solid fill">
            <a:extLst>
              <a:ext uri="{FF2B5EF4-FFF2-40B4-BE49-F238E27FC236}">
                <a16:creationId xmlns:a16="http://schemas.microsoft.com/office/drawing/2014/main" id="{32133E70-0952-8F71-2DED-A961822F7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4275" y="1845165"/>
            <a:ext cx="381952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90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04892-7DAF-5365-E4E4-1D29AAA5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209"/>
            <a:ext cx="10515600" cy="132556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411EF75D-B91B-5BB1-E67B-DBBBB773A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34" y="1814424"/>
            <a:ext cx="3282841" cy="328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04892-7DAF-5365-E4E4-1D29AAA5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535" y="2766218"/>
            <a:ext cx="8010525" cy="1325563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pic>
        <p:nvPicPr>
          <p:cNvPr id="4" name="Graphic 3" descr="Megaphone with solid fill">
            <a:extLst>
              <a:ext uri="{FF2B5EF4-FFF2-40B4-BE49-F238E27FC236}">
                <a16:creationId xmlns:a16="http://schemas.microsoft.com/office/drawing/2014/main" id="{CF7DAD0F-5617-60AA-CE1E-FB194EA00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1687315"/>
            <a:ext cx="3218060" cy="321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80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C9AFD-A4A2-7090-3D88-2B87CB31B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08A9E-6343-2C06-8B4A-B4FCB3D4C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8056"/>
            <a:ext cx="11151870" cy="4127024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IOE Quarterly Call</a:t>
            </a:r>
          </a:p>
          <a:p>
            <a:pPr marL="1257300" lvl="1" indent="-571500"/>
            <a:r>
              <a:rPr lang="en-US" sz="2400" dirty="0"/>
              <a:t>Tuesday, January 21</a:t>
            </a:r>
            <a:r>
              <a:rPr lang="en-US" sz="2400" baseline="30000" dirty="0"/>
              <a:t>st</a:t>
            </a:r>
            <a:r>
              <a:rPr lang="en-US" sz="2400" dirty="0"/>
              <a:t> at 10am</a:t>
            </a:r>
          </a:p>
          <a:p>
            <a:pPr marL="1257300" lvl="1" indent="-571500"/>
            <a:r>
              <a:rPr lang="en-US" sz="2400" dirty="0"/>
              <a:t>Pre-register: </a:t>
            </a:r>
            <a:r>
              <a:rPr lang="en-US" sz="2400" dirty="0">
                <a:hlinkClick r:id="rId3"/>
              </a:rPr>
              <a:t>https://ucanr.zoom.us/meeting/register/tJYtde-orTIsG9X2yaOHQqeu5hZEFNGSnCfM</a:t>
            </a:r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Cross-Project Office Hours</a:t>
            </a:r>
          </a:p>
          <a:p>
            <a:pPr marL="1257300" lvl="1" indent="-571500"/>
            <a:r>
              <a:rPr lang="en-US" sz="2400" dirty="0"/>
              <a:t>Thursday, December 12</a:t>
            </a:r>
            <a:r>
              <a:rPr lang="en-US" sz="2400" baseline="30000" dirty="0"/>
              <a:t>th</a:t>
            </a:r>
            <a:r>
              <a:rPr lang="en-US" sz="2400" dirty="0"/>
              <a:t> at 11am</a:t>
            </a:r>
          </a:p>
          <a:p>
            <a:pPr marL="1257300" lvl="1" indent="-571500"/>
            <a:r>
              <a:rPr lang="en-US" sz="2400" dirty="0"/>
              <a:t>Pre-register: </a:t>
            </a:r>
            <a:r>
              <a:rPr lang="en-US" sz="2400" dirty="0">
                <a:hlinkClick r:id="rId4"/>
              </a:rPr>
              <a:t>https://ucanr.zoom.us/meeting/register/tJcof-qhpzwpHtLkSBUyjapZ2RfPUuij5PMS#/registration</a:t>
            </a:r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EATS Pre-test closure: TBD</a:t>
            </a:r>
          </a:p>
          <a:p>
            <a:pPr marL="1143000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234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C59C9-2004-49A9-98C9-8CCF2D6AB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Poll- What’s your pre-testing status?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47CDE-3DE2-4D1C-D672-3E908650E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dirty="0"/>
              <a:t>All of our sites are pre-tested.</a:t>
            </a:r>
          </a:p>
          <a:p>
            <a:pPr marL="742950" indent="-742950">
              <a:buAutoNum type="arabicPeriod"/>
            </a:pPr>
            <a:r>
              <a:rPr lang="en-US" dirty="0"/>
              <a:t>Some, but not all of our sites are pre-tested.</a:t>
            </a:r>
          </a:p>
          <a:p>
            <a:pPr marL="742950" indent="-742950">
              <a:buAutoNum type="arabicPeriod"/>
            </a:pPr>
            <a:r>
              <a:rPr lang="en-US" dirty="0"/>
              <a:t>We’ve identified our sites, but none are pre-tested.</a:t>
            </a:r>
          </a:p>
          <a:p>
            <a:pPr marL="742950" indent="-742950">
              <a:buAutoNum type="arabicPeriod"/>
            </a:pPr>
            <a:r>
              <a:rPr lang="en-US" dirty="0"/>
              <a:t>We haven’t yet identified our sites.</a:t>
            </a:r>
          </a:p>
        </p:txBody>
      </p:sp>
    </p:spTree>
    <p:extLst>
      <p:ext uri="{BB962C8B-B14F-4D97-AF65-F5344CB8AC3E}">
        <p14:creationId xmlns:p14="http://schemas.microsoft.com/office/powerpoint/2010/main" val="92772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01DF5-912F-7568-B8A7-44607A405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FFY 25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EEAFD-1AB3-4A16-0829-B050B6A2D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8056"/>
            <a:ext cx="11254740" cy="3761264"/>
          </a:xfrm>
        </p:spPr>
        <p:txBody>
          <a:bodyPr>
            <a:normAutofit/>
          </a:bodyPr>
          <a:lstStyle/>
          <a:p>
            <a:r>
              <a:rPr lang="en-US" sz="3200" dirty="0"/>
              <a:t>Target </a:t>
            </a:r>
            <a:r>
              <a:rPr lang="en-US" sz="3200" dirty="0">
                <a:sym typeface="Wingdings" panose="05000000000000000000" pitchFamily="2" charset="2"/>
              </a:rPr>
              <a:t> At least 30 matched pairs in each of 69 schools</a:t>
            </a:r>
          </a:p>
          <a:p>
            <a:r>
              <a:rPr lang="en-US" sz="3200" dirty="0">
                <a:sym typeface="Wingdings" panose="05000000000000000000" pitchFamily="2" charset="2"/>
              </a:rPr>
              <a:t>	</a:t>
            </a:r>
            <a:r>
              <a:rPr lang="en-US" sz="3200" b="0" dirty="0">
                <a:sym typeface="Wingdings" panose="05000000000000000000" pitchFamily="2" charset="2"/>
              </a:rPr>
              <a:t>Planning Worksheets  27 LHDs in 90 schools</a:t>
            </a:r>
          </a:p>
          <a:p>
            <a:r>
              <a:rPr lang="en-US" sz="3200" dirty="0">
                <a:sym typeface="Wingdings" panose="05000000000000000000" pitchFamily="2" charset="2"/>
              </a:rPr>
              <a:t>		</a:t>
            </a:r>
          </a:p>
          <a:p>
            <a:r>
              <a:rPr lang="en-US" sz="3200" dirty="0"/>
              <a:t>As of 10/15:</a:t>
            </a:r>
          </a:p>
          <a:p>
            <a:r>
              <a:rPr lang="en-US" sz="2800" b="0" dirty="0"/>
              <a:t>	</a:t>
            </a:r>
            <a:r>
              <a:rPr lang="en-US" sz="3200" b="0" dirty="0"/>
              <a:t>3,031 completed pre-tests from 17 LHDs 45 schools</a:t>
            </a:r>
          </a:p>
        </p:txBody>
      </p:sp>
    </p:spTree>
    <p:extLst>
      <p:ext uri="{BB962C8B-B14F-4D97-AF65-F5344CB8AC3E}">
        <p14:creationId xmlns:p14="http://schemas.microsoft.com/office/powerpoint/2010/main" val="51190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BF1DF-5D5E-EAC0-B992-9EFFECB85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4000" dirty="0"/>
              <a:t>TA &amp; Training Survey results summary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96059D-5F46-5D5B-045F-8F0321B58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43" y="1896385"/>
            <a:ext cx="6003853" cy="39696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C41099-D5EA-1A8E-EF6E-A9C39CCCC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681" y="1851026"/>
            <a:ext cx="6586868" cy="397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3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BF1DF-5D5E-EAC0-B992-9EFFECB85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4000" dirty="0"/>
              <a:t>TA &amp; Training Survey results 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4D07AE-DFA6-0B47-D937-009294964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428" y="1839910"/>
            <a:ext cx="10030491" cy="48050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19FFE5-182D-F89A-9B82-4B504EB00333}"/>
              </a:ext>
            </a:extLst>
          </p:cNvPr>
          <p:cNvSpPr txBox="1"/>
          <p:nvPr/>
        </p:nvSpPr>
        <p:spPr>
          <a:xfrm>
            <a:off x="182880" y="5795010"/>
            <a:ext cx="1600200" cy="960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09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FH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2B84"/>
      </a:accent1>
      <a:accent2>
        <a:srgbClr val="8BC53F"/>
      </a:accent2>
      <a:accent3>
        <a:srgbClr val="00944D"/>
      </a:accent3>
      <a:accent4>
        <a:srgbClr val="2B388F"/>
      </a:accent4>
      <a:accent5>
        <a:srgbClr val="EC1C24"/>
      </a:accent5>
      <a:accent6>
        <a:srgbClr val="AF2A3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FHL_CDPH_NPI template" id="{A88077E0-8371-D14F-AF84-F56FB1A409E0}" vid="{1560E5F9-D077-DF48-B8E1-5CC05BC68212}"/>
    </a:ext>
  </a:extLst>
</a:theme>
</file>

<file path=ppt/theme/theme2.xml><?xml version="1.0" encoding="utf-8"?>
<a:theme xmlns:a="http://schemas.openxmlformats.org/drawingml/2006/main" name="1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e515f2-057f-4c6c-9009-40b624203122" xsi:nil="true"/>
    <lcf76f155ced4ddcb4097134ff3c332f xmlns="aa572fdf-9ee6-45c3-8555-cedceb13baa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34656826B405439EBE9B90EEBCBEBE" ma:contentTypeVersion="17" ma:contentTypeDescription="Create a new document." ma:contentTypeScope="" ma:versionID="e33ec1952eb5afb59fd7a5b9c2d29c38">
  <xsd:schema xmlns:xsd="http://www.w3.org/2001/XMLSchema" xmlns:xs="http://www.w3.org/2001/XMLSchema" xmlns:p="http://schemas.microsoft.com/office/2006/metadata/properties" xmlns:ns2="4de515f2-057f-4c6c-9009-40b624203122" xmlns:ns3="aa572fdf-9ee6-45c3-8555-cedceb13baa8" targetNamespace="http://schemas.microsoft.com/office/2006/metadata/properties" ma:root="true" ma:fieldsID="9f3e452d45072b16d5559a8bfdf9afbf" ns2:_="" ns3:_="">
    <xsd:import namespace="4de515f2-057f-4c6c-9009-40b624203122"/>
    <xsd:import namespace="aa572fdf-9ee6-45c3-8555-cedceb13ba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515f2-057f-4c6c-9009-40b6242031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3f96132-7575-4dc3-b6aa-46cada61f72b}" ma:internalName="TaxCatchAll" ma:showField="CatchAllData" ma:web="4de515f2-057f-4c6c-9009-40b6242031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572fdf-9ee6-45c3-8555-cedceb13ba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19ba80e-4ed7-42b5-a1d2-490ece9b84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072527-AB63-4D3C-8C47-BBD62F22CF14}">
  <ds:schemaRefs>
    <ds:schemaRef ds:uri="4de515f2-057f-4c6c-9009-40b624203122"/>
    <ds:schemaRef ds:uri="aa572fdf-9ee6-45c3-8555-cedceb13baa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3721E0-5FAB-44FE-BE8A-7AABAE50F7FC}">
  <ds:schemaRefs>
    <ds:schemaRef ds:uri="4de515f2-057f-4c6c-9009-40b624203122"/>
    <ds:schemaRef ds:uri="aa572fdf-9ee6-45c3-8555-cedceb13ba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802E892-8934-40F9-BE9F-51F45F192E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42598</TotalTime>
  <Words>1278</Words>
  <Application>Microsoft Office PowerPoint</Application>
  <PresentationFormat>Widescreen</PresentationFormat>
  <Paragraphs>314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Wingdings,Sans-Serif</vt:lpstr>
      <vt:lpstr>Office Theme</vt:lpstr>
      <vt:lpstr>1_Custom Design</vt:lpstr>
      <vt:lpstr>Custom Design</vt:lpstr>
      <vt:lpstr>IOE Quarterly Call  October 15, 2024</vt:lpstr>
      <vt:lpstr>Access the recording &amp; slides</vt:lpstr>
      <vt:lpstr>Agenda</vt:lpstr>
      <vt:lpstr>Announcements</vt:lpstr>
      <vt:lpstr>Upcoming dates</vt:lpstr>
      <vt:lpstr>Poll- What’s your pre-testing status?</vt:lpstr>
      <vt:lpstr>FFY 25 Progress</vt:lpstr>
      <vt:lpstr>TA &amp; Training Survey results summary</vt:lpstr>
      <vt:lpstr>TA &amp; Training Survey results summary</vt:lpstr>
      <vt:lpstr>TA &amp; Training Survey results summary</vt:lpstr>
      <vt:lpstr>TA &amp; Training Survey results summary</vt:lpstr>
      <vt:lpstr>Planned improvements</vt:lpstr>
      <vt:lpstr>New! Better QAQC process</vt:lpstr>
      <vt:lpstr>IOE Process  &amp; Timelines</vt:lpstr>
      <vt:lpstr>Why conduct IOE?</vt:lpstr>
      <vt:lpstr>IOE Participation</vt:lpstr>
      <vt:lpstr>IOE Timeline*</vt:lpstr>
      <vt:lpstr>FFY 24 Preliminary Statewide Results</vt:lpstr>
      <vt:lpstr>FFY 25 statewide sample</vt:lpstr>
      <vt:lpstr>PowerPoint Presentation</vt:lpstr>
      <vt:lpstr>Beverage intake</vt:lpstr>
      <vt:lpstr>Fruit &amp; vegetable intake</vt:lpstr>
      <vt:lpstr>Physical activity</vt:lpstr>
      <vt:lpstr>How will we use the data?</vt:lpstr>
      <vt:lpstr>IOE &amp; PEARS</vt:lpstr>
      <vt:lpstr>Entering series-based DE</vt:lpstr>
      <vt:lpstr>Identify your Program Activity as IOE</vt:lpstr>
      <vt:lpstr>Additional resources</vt:lpstr>
      <vt:lpstr>Stay Informed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J Osterman</dc:creator>
  <cp:lastModifiedBy>Amanda M Linares</cp:lastModifiedBy>
  <cp:revision>215</cp:revision>
  <cp:lastPrinted>2023-11-16T16:13:19Z</cp:lastPrinted>
  <dcterms:created xsi:type="dcterms:W3CDTF">2022-04-06T22:46:18Z</dcterms:created>
  <dcterms:modified xsi:type="dcterms:W3CDTF">2024-10-15T16:44:07Z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0x0101007E34656826B405439EBE9B90EEBCBEBE</vt:lpwstr>
  </property>
  <property fmtid="{D5CDD505-2E9C-101B-9397-08002B2CF9AE}" pid="3" name="MediaServiceImageTags">
    <vt:lpwstr/>
  </property>
</Properties>
</file>