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  <p:sldMasterId id="2147483696" r:id="rId7"/>
    <p:sldMasterId id="2147483708" r:id="rId8"/>
  </p:sldMasterIdLst>
  <p:notesMasterIdLst>
    <p:notesMasterId r:id="rId51"/>
  </p:notesMasterIdLst>
  <p:sldIdLst>
    <p:sldId id="258" r:id="rId9"/>
    <p:sldId id="256" r:id="rId10"/>
    <p:sldId id="257" r:id="rId11"/>
    <p:sldId id="259" r:id="rId12"/>
    <p:sldId id="260" r:id="rId13"/>
    <p:sldId id="261" r:id="rId14"/>
    <p:sldId id="293" r:id="rId15"/>
    <p:sldId id="262" r:id="rId16"/>
    <p:sldId id="263" r:id="rId17"/>
    <p:sldId id="264" r:id="rId18"/>
    <p:sldId id="265" r:id="rId19"/>
    <p:sldId id="266" r:id="rId20"/>
    <p:sldId id="273" r:id="rId21"/>
    <p:sldId id="274" r:id="rId22"/>
    <p:sldId id="275" r:id="rId23"/>
    <p:sldId id="276" r:id="rId24"/>
    <p:sldId id="267" r:id="rId25"/>
    <p:sldId id="277" r:id="rId26"/>
    <p:sldId id="278" r:id="rId27"/>
    <p:sldId id="279" r:id="rId28"/>
    <p:sldId id="280" r:id="rId29"/>
    <p:sldId id="268" r:id="rId30"/>
    <p:sldId id="281" r:id="rId31"/>
    <p:sldId id="282" r:id="rId32"/>
    <p:sldId id="283" r:id="rId33"/>
    <p:sldId id="284" r:id="rId34"/>
    <p:sldId id="269" r:id="rId35"/>
    <p:sldId id="285" r:id="rId36"/>
    <p:sldId id="286" r:id="rId37"/>
    <p:sldId id="287" r:id="rId38"/>
    <p:sldId id="288" r:id="rId39"/>
    <p:sldId id="270" r:id="rId40"/>
    <p:sldId id="289" r:id="rId41"/>
    <p:sldId id="290" r:id="rId42"/>
    <p:sldId id="291" r:id="rId43"/>
    <p:sldId id="292" r:id="rId44"/>
    <p:sldId id="271" r:id="rId45"/>
    <p:sldId id="294" r:id="rId46"/>
    <p:sldId id="295" r:id="rId47"/>
    <p:sldId id="296" r:id="rId48"/>
    <p:sldId id="297" r:id="rId49"/>
    <p:sldId id="298" r:id="rId50"/>
  </p:sldIdLst>
  <p:sldSz cx="52578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formation &amp; Instructions" id="{775C4977-C33F-43D9-9063-C6EE2C8DDED2}">
          <p14:sldIdLst>
            <p14:sldId id="258"/>
            <p14:sldId id="256"/>
          </p14:sldIdLst>
        </p14:section>
        <p14:section name="English" id="{3DBA6723-21AC-4EC7-9F35-2A9CF6EBD0A7}">
          <p14:sldIdLst>
            <p14:sldId id="257"/>
            <p14:sldId id="259"/>
            <p14:sldId id="260"/>
            <p14:sldId id="261"/>
            <p14:sldId id="293"/>
          </p14:sldIdLst>
        </p14:section>
        <p14:section name="Arabic" id="{569FB526-993D-4A67-9D33-5F09891B4F06}">
          <p14:sldIdLst>
            <p14:sldId id="262"/>
            <p14:sldId id="263"/>
            <p14:sldId id="264"/>
            <p14:sldId id="265"/>
            <p14:sldId id="266"/>
          </p14:sldIdLst>
        </p14:section>
        <p14:section name="Chinese" id="{D3DF86B2-CBB4-4AEB-A05C-ACCA1E2AF0B8}">
          <p14:sldIdLst>
            <p14:sldId id="273"/>
            <p14:sldId id="274"/>
            <p14:sldId id="275"/>
            <p14:sldId id="276"/>
            <p14:sldId id="267"/>
          </p14:sldIdLst>
        </p14:section>
        <p14:section name="Farsi" id="{0A6286FA-C37D-4C6F-8C73-F455541AF02B}">
          <p14:sldIdLst>
            <p14:sldId id="277"/>
            <p14:sldId id="278"/>
            <p14:sldId id="279"/>
            <p14:sldId id="280"/>
            <p14:sldId id="268"/>
          </p14:sldIdLst>
        </p14:section>
        <p14:section name="Hmong" id="{83DC71C8-0A9D-4378-B2EF-3CA8A636CA35}">
          <p14:sldIdLst>
            <p14:sldId id="281"/>
            <p14:sldId id="282"/>
            <p14:sldId id="283"/>
            <p14:sldId id="284"/>
            <p14:sldId id="269"/>
          </p14:sldIdLst>
        </p14:section>
        <p14:section name="Russian" id="{83E77252-88EB-4EFA-8A6B-4BE93A4A6315}">
          <p14:sldIdLst>
            <p14:sldId id="285"/>
            <p14:sldId id="286"/>
            <p14:sldId id="287"/>
            <p14:sldId id="288"/>
            <p14:sldId id="270"/>
          </p14:sldIdLst>
        </p14:section>
        <p14:section name="Spanish" id="{F0B24CDF-18F7-4D84-8291-F4B03F87949B}">
          <p14:sldIdLst>
            <p14:sldId id="289"/>
            <p14:sldId id="290"/>
            <p14:sldId id="291"/>
            <p14:sldId id="292"/>
            <p14:sldId id="271"/>
          </p14:sldIdLst>
        </p14:section>
        <p14:section name="Vietnamese" id="{DDD5CC43-B92A-47C1-9DA8-55C0343EED05}">
          <p14:sldIdLst>
            <p14:sldId id="294"/>
            <p14:sldId id="295"/>
            <p14:sldId id="296"/>
            <p14:sldId id="297"/>
            <p14:sldId id="29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856C06D-ED2F-EF89-B7EC-7E7D689A1170}" name="Janice Kao" initials="JK" userId="S::jankao@ucdavis.edu::0c1c0f66-4494-448a-83a5-f6c1d4d9be8a" providerId="AD"/>
  <p188:author id="{407420E0-E93E-7ED4-893F-073660A9B4A8}" name="Carolyn Dawn Rider" initials="CR" userId="S::cdkitzmann@ucdavis.edu::8c9e2da6-2e24-4746-b720-68f58bc9dd0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75AC38-4E52-4526-9A12-26D202D62BC7}" v="2" dt="2024-12-12T18:24:34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3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slide" Target="slides/slide42.xml"/><Relationship Id="rId55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viewProps" Target="viewProps.xml"/><Relationship Id="rId58" Type="http://schemas.microsoft.com/office/2018/10/relationships/authors" Target="authors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microsoft.com/office/2016/11/relationships/changesInfo" Target="changesInfos/changesInfo1.xml"/><Relationship Id="rId8" Type="http://schemas.openxmlformats.org/officeDocument/2006/relationships/slideMaster" Target="slideMasters/slideMaster5.xml"/><Relationship Id="rId51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microsoft.com/office/2015/10/relationships/revisionInfo" Target="revisionInfo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yn Dawn Rider" userId="8c9e2da6-2e24-4746-b720-68f58bc9dd08" providerId="ADAL" clId="{7A75AC38-4E52-4526-9A12-26D202D62BC7}"/>
    <pc:docChg chg="undo custSel modSld">
      <pc:chgData name="Carolyn Dawn Rider" userId="8c9e2da6-2e24-4746-b720-68f58bc9dd08" providerId="ADAL" clId="{7A75AC38-4E52-4526-9A12-26D202D62BC7}" dt="2024-12-12T20:12:50.312" v="93"/>
      <pc:docMkLst>
        <pc:docMk/>
      </pc:docMkLst>
      <pc:sldChg chg="modSp mod">
        <pc:chgData name="Carolyn Dawn Rider" userId="8c9e2da6-2e24-4746-b720-68f58bc9dd08" providerId="ADAL" clId="{7A75AC38-4E52-4526-9A12-26D202D62BC7}" dt="2024-12-12T18:44:21.538" v="39" actId="20577"/>
        <pc:sldMkLst>
          <pc:docMk/>
          <pc:sldMk cId="3844844739" sldId="256"/>
        </pc:sldMkLst>
        <pc:spChg chg="mod">
          <ac:chgData name="Carolyn Dawn Rider" userId="8c9e2da6-2e24-4746-b720-68f58bc9dd08" providerId="ADAL" clId="{7A75AC38-4E52-4526-9A12-26D202D62BC7}" dt="2024-12-12T18:44:21.538" v="39" actId="20577"/>
          <ac:spMkLst>
            <pc:docMk/>
            <pc:sldMk cId="3844844739" sldId="256"/>
            <ac:spMk id="5" creationId="{BC3CC384-8A6D-B6F4-6D15-88F98DB78101}"/>
          </ac:spMkLst>
        </pc:spChg>
      </pc:sldChg>
      <pc:sldChg chg="modSp mod">
        <pc:chgData name="Carolyn Dawn Rider" userId="8c9e2da6-2e24-4746-b720-68f58bc9dd08" providerId="ADAL" clId="{7A75AC38-4E52-4526-9A12-26D202D62BC7}" dt="2024-12-12T18:20:27.377" v="1" actId="20577"/>
        <pc:sldMkLst>
          <pc:docMk/>
          <pc:sldMk cId="3370364716" sldId="257"/>
        </pc:sldMkLst>
        <pc:spChg chg="mod">
          <ac:chgData name="Carolyn Dawn Rider" userId="8c9e2da6-2e24-4746-b720-68f58bc9dd08" providerId="ADAL" clId="{7A75AC38-4E52-4526-9A12-26D202D62BC7}" dt="2024-12-12T18:20:27.377" v="1" actId="20577"/>
          <ac:spMkLst>
            <pc:docMk/>
            <pc:sldMk cId="3370364716" sldId="257"/>
            <ac:spMk id="2" creationId="{D0BFA471-76BF-9148-33ED-0532FDADA5FA}"/>
          </ac:spMkLst>
        </pc:spChg>
      </pc:sldChg>
      <pc:sldChg chg="modSp mod">
        <pc:chgData name="Carolyn Dawn Rider" userId="8c9e2da6-2e24-4746-b720-68f58bc9dd08" providerId="ADAL" clId="{7A75AC38-4E52-4526-9A12-26D202D62BC7}" dt="2024-12-12T18:20:32.160" v="3" actId="20577"/>
        <pc:sldMkLst>
          <pc:docMk/>
          <pc:sldMk cId="2174487608" sldId="259"/>
        </pc:sldMkLst>
        <pc:spChg chg="mod">
          <ac:chgData name="Carolyn Dawn Rider" userId="8c9e2da6-2e24-4746-b720-68f58bc9dd08" providerId="ADAL" clId="{7A75AC38-4E52-4526-9A12-26D202D62BC7}" dt="2024-12-12T18:20:32.160" v="3" actId="20577"/>
          <ac:spMkLst>
            <pc:docMk/>
            <pc:sldMk cId="2174487608" sldId="259"/>
            <ac:spMk id="2" creationId="{D0BFA471-76BF-9148-33ED-0532FDADA5FA}"/>
          </ac:spMkLst>
        </pc:spChg>
      </pc:sldChg>
      <pc:sldChg chg="modSp mod">
        <pc:chgData name="Carolyn Dawn Rider" userId="8c9e2da6-2e24-4746-b720-68f58bc9dd08" providerId="ADAL" clId="{7A75AC38-4E52-4526-9A12-26D202D62BC7}" dt="2024-12-12T18:20:37.315" v="5" actId="20577"/>
        <pc:sldMkLst>
          <pc:docMk/>
          <pc:sldMk cId="2738386093" sldId="260"/>
        </pc:sldMkLst>
        <pc:spChg chg="mod">
          <ac:chgData name="Carolyn Dawn Rider" userId="8c9e2da6-2e24-4746-b720-68f58bc9dd08" providerId="ADAL" clId="{7A75AC38-4E52-4526-9A12-26D202D62BC7}" dt="2024-12-12T18:20:37.315" v="5" actId="20577"/>
          <ac:spMkLst>
            <pc:docMk/>
            <pc:sldMk cId="2738386093" sldId="260"/>
            <ac:spMk id="2" creationId="{D0BFA471-76BF-9148-33ED-0532FDADA5FA}"/>
          </ac:spMkLst>
        </pc:spChg>
      </pc:sldChg>
      <pc:sldChg chg="modSp mod">
        <pc:chgData name="Carolyn Dawn Rider" userId="8c9e2da6-2e24-4746-b720-68f58bc9dd08" providerId="ADAL" clId="{7A75AC38-4E52-4526-9A12-26D202D62BC7}" dt="2024-12-12T18:20:41.799" v="7" actId="20577"/>
        <pc:sldMkLst>
          <pc:docMk/>
          <pc:sldMk cId="1944495710" sldId="261"/>
        </pc:sldMkLst>
        <pc:spChg chg="mod">
          <ac:chgData name="Carolyn Dawn Rider" userId="8c9e2da6-2e24-4746-b720-68f58bc9dd08" providerId="ADAL" clId="{7A75AC38-4E52-4526-9A12-26D202D62BC7}" dt="2024-12-12T18:20:41.799" v="7" actId="20577"/>
          <ac:spMkLst>
            <pc:docMk/>
            <pc:sldMk cId="1944495710" sldId="261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636620177" sldId="262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2636620177" sldId="262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449649521" sldId="263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449649521" sldId="263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573708805" sldId="264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3573708805" sldId="264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915311679" sldId="265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3915311679" sldId="265"/>
            <ac:spMk id="2" creationId="{D0BFA471-76BF-9148-33ED-0532FDADA5FA}"/>
          </ac:spMkLst>
        </pc:spChg>
      </pc:sldChg>
      <pc:sldChg chg="modSp mod">
        <pc:chgData name="Carolyn Dawn Rider" userId="8c9e2da6-2e24-4746-b720-68f58bc9dd08" providerId="ADAL" clId="{7A75AC38-4E52-4526-9A12-26D202D62BC7}" dt="2024-12-12T20:09:59.308" v="77"/>
        <pc:sldMkLst>
          <pc:docMk/>
          <pc:sldMk cId="797370844" sldId="266"/>
        </pc:sldMkLst>
        <pc:spChg chg="mod">
          <ac:chgData name="Carolyn Dawn Rider" userId="8c9e2da6-2e24-4746-b720-68f58bc9dd08" providerId="ADAL" clId="{7A75AC38-4E52-4526-9A12-26D202D62BC7}" dt="2024-12-12T20:09:59.308" v="77"/>
          <ac:spMkLst>
            <pc:docMk/>
            <pc:sldMk cId="797370844" sldId="266"/>
            <ac:spMk id="3" creationId="{FA32416E-31ED-A8BA-DDE0-8828F18AC3EF}"/>
          </ac:spMkLst>
        </pc:spChg>
      </pc:sldChg>
      <pc:sldChg chg="modSp mod">
        <pc:chgData name="Carolyn Dawn Rider" userId="8c9e2da6-2e24-4746-b720-68f58bc9dd08" providerId="ADAL" clId="{7A75AC38-4E52-4526-9A12-26D202D62BC7}" dt="2024-12-12T20:10:30.321" v="79"/>
        <pc:sldMkLst>
          <pc:docMk/>
          <pc:sldMk cId="3655066829" sldId="267"/>
        </pc:sldMkLst>
        <pc:spChg chg="mod">
          <ac:chgData name="Carolyn Dawn Rider" userId="8c9e2da6-2e24-4746-b720-68f58bc9dd08" providerId="ADAL" clId="{7A75AC38-4E52-4526-9A12-26D202D62BC7}" dt="2024-12-12T20:10:30.321" v="79"/>
          <ac:spMkLst>
            <pc:docMk/>
            <pc:sldMk cId="3655066829" sldId="267"/>
            <ac:spMk id="3" creationId="{FA32416E-31ED-A8BA-DDE0-8828F18AC3EF}"/>
          </ac:spMkLst>
        </pc:spChg>
      </pc:sldChg>
      <pc:sldChg chg="modSp mod">
        <pc:chgData name="Carolyn Dawn Rider" userId="8c9e2da6-2e24-4746-b720-68f58bc9dd08" providerId="ADAL" clId="{7A75AC38-4E52-4526-9A12-26D202D62BC7}" dt="2024-12-12T20:11:00.356" v="83" actId="27636"/>
        <pc:sldMkLst>
          <pc:docMk/>
          <pc:sldMk cId="1670138803" sldId="268"/>
        </pc:sldMkLst>
        <pc:spChg chg="mod">
          <ac:chgData name="Carolyn Dawn Rider" userId="8c9e2da6-2e24-4746-b720-68f58bc9dd08" providerId="ADAL" clId="{7A75AC38-4E52-4526-9A12-26D202D62BC7}" dt="2024-12-12T20:11:00.356" v="83" actId="27636"/>
          <ac:spMkLst>
            <pc:docMk/>
            <pc:sldMk cId="1670138803" sldId="268"/>
            <ac:spMk id="3" creationId="{FA32416E-31ED-A8BA-DDE0-8828F18AC3EF}"/>
          </ac:spMkLst>
        </pc:spChg>
      </pc:sldChg>
      <pc:sldChg chg="modSp mod">
        <pc:chgData name="Carolyn Dawn Rider" userId="8c9e2da6-2e24-4746-b720-68f58bc9dd08" providerId="ADAL" clId="{7A75AC38-4E52-4526-9A12-26D202D62BC7}" dt="2024-12-12T20:12:08.201" v="87" actId="255"/>
        <pc:sldMkLst>
          <pc:docMk/>
          <pc:sldMk cId="106718772" sldId="269"/>
        </pc:sldMkLst>
        <pc:spChg chg="mod">
          <ac:chgData name="Carolyn Dawn Rider" userId="8c9e2da6-2e24-4746-b720-68f58bc9dd08" providerId="ADAL" clId="{7A75AC38-4E52-4526-9A12-26D202D62BC7}" dt="2024-12-12T20:12:08.201" v="87" actId="255"/>
          <ac:spMkLst>
            <pc:docMk/>
            <pc:sldMk cId="106718772" sldId="269"/>
            <ac:spMk id="3" creationId="{FA32416E-31ED-A8BA-DDE0-8828F18AC3EF}"/>
          </ac:spMkLst>
        </pc:spChg>
      </pc:sldChg>
      <pc:sldChg chg="modSp mod">
        <pc:chgData name="Carolyn Dawn Rider" userId="8c9e2da6-2e24-4746-b720-68f58bc9dd08" providerId="ADAL" clId="{7A75AC38-4E52-4526-9A12-26D202D62BC7}" dt="2024-12-12T20:12:20.075" v="89"/>
        <pc:sldMkLst>
          <pc:docMk/>
          <pc:sldMk cId="1560494042" sldId="270"/>
        </pc:sldMkLst>
        <pc:spChg chg="mod">
          <ac:chgData name="Carolyn Dawn Rider" userId="8c9e2da6-2e24-4746-b720-68f58bc9dd08" providerId="ADAL" clId="{7A75AC38-4E52-4526-9A12-26D202D62BC7}" dt="2024-12-12T20:12:20.075" v="89"/>
          <ac:spMkLst>
            <pc:docMk/>
            <pc:sldMk cId="1560494042" sldId="270"/>
            <ac:spMk id="3" creationId="{FA32416E-31ED-A8BA-DDE0-8828F18AC3EF}"/>
          </ac:spMkLst>
        </pc:spChg>
      </pc:sldChg>
      <pc:sldChg chg="modSp mod">
        <pc:chgData name="Carolyn Dawn Rider" userId="8c9e2da6-2e24-4746-b720-68f58bc9dd08" providerId="ADAL" clId="{7A75AC38-4E52-4526-9A12-26D202D62BC7}" dt="2024-12-12T20:12:36.342" v="91"/>
        <pc:sldMkLst>
          <pc:docMk/>
          <pc:sldMk cId="1486599319" sldId="271"/>
        </pc:sldMkLst>
        <pc:spChg chg="mod">
          <ac:chgData name="Carolyn Dawn Rider" userId="8c9e2da6-2e24-4746-b720-68f58bc9dd08" providerId="ADAL" clId="{7A75AC38-4E52-4526-9A12-26D202D62BC7}" dt="2024-12-12T20:12:36.342" v="91"/>
          <ac:spMkLst>
            <pc:docMk/>
            <pc:sldMk cId="1486599319" sldId="271"/>
            <ac:spMk id="3" creationId="{FA32416E-31ED-A8BA-DDE0-8828F18AC3EF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412325538" sldId="273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3412325538" sldId="273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183102615" sldId="274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3183102615" sldId="274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916709653" sldId="275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916709653" sldId="275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455843131" sldId="276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2455843131" sldId="276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1911627081" sldId="277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1911627081" sldId="277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1940749308" sldId="278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1940749308" sldId="278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451350963" sldId="279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3451350963" sldId="279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148159671" sldId="280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2148159671" sldId="280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33762583" sldId="281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333762583" sldId="281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973771576" sldId="282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2973771576" sldId="282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379070915" sldId="283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2379070915" sldId="283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626841353" sldId="284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626841353" sldId="284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651118141" sldId="285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651118141" sldId="285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100089052" sldId="286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100089052" sldId="286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75250512" sldId="287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375250512" sldId="287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523345805" sldId="288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3523345805" sldId="288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993374069" sldId="289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993374069" sldId="289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438987756" sldId="290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438987756" sldId="290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317284943" sldId="291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3317284943" sldId="291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1380697573" sldId="292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1380697573" sldId="292"/>
            <ac:spMk id="2" creationId="{D0BFA471-76BF-9148-33ED-0532FDADA5FA}"/>
          </ac:spMkLst>
        </pc:spChg>
      </pc:sldChg>
      <pc:sldChg chg="modSp mod">
        <pc:chgData name="Carolyn Dawn Rider" userId="8c9e2da6-2e24-4746-b720-68f58bc9dd08" providerId="ADAL" clId="{7A75AC38-4E52-4526-9A12-26D202D62BC7}" dt="2024-12-12T20:09:40.573" v="75"/>
        <pc:sldMkLst>
          <pc:docMk/>
          <pc:sldMk cId="1537493907" sldId="293"/>
        </pc:sldMkLst>
        <pc:spChg chg="mod">
          <ac:chgData name="Carolyn Dawn Rider" userId="8c9e2da6-2e24-4746-b720-68f58bc9dd08" providerId="ADAL" clId="{7A75AC38-4E52-4526-9A12-26D202D62BC7}" dt="2024-12-12T20:09:40.573" v="75"/>
          <ac:spMkLst>
            <pc:docMk/>
            <pc:sldMk cId="1537493907" sldId="293"/>
            <ac:spMk id="3" creationId="{FA32416E-31ED-A8BA-DDE0-8828F18AC3EF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155118863" sldId="294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2155118863" sldId="294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4188896539" sldId="295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4188896539" sldId="295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41093675" sldId="296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41093675" sldId="296"/>
            <ac:spMk id="2" creationId="{D0BFA471-76BF-9148-33ED-0532FDADA5FA}"/>
          </ac:spMkLst>
        </pc:spChg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122969421" sldId="297"/>
        </pc:sldMkLst>
        <pc:spChg chg="mod">
          <ac:chgData name="Carolyn Dawn Rider" userId="8c9e2da6-2e24-4746-b720-68f58bc9dd08" providerId="ADAL" clId="{7A75AC38-4E52-4526-9A12-26D202D62BC7}" dt="2024-12-12T18:21:11.839" v="8"/>
          <ac:spMkLst>
            <pc:docMk/>
            <pc:sldMk cId="2122969421" sldId="297"/>
            <ac:spMk id="2" creationId="{D0BFA471-76BF-9148-33ED-0532FDADA5FA}"/>
          </ac:spMkLst>
        </pc:spChg>
      </pc:sldChg>
      <pc:sldChg chg="modSp mod">
        <pc:chgData name="Carolyn Dawn Rider" userId="8c9e2da6-2e24-4746-b720-68f58bc9dd08" providerId="ADAL" clId="{7A75AC38-4E52-4526-9A12-26D202D62BC7}" dt="2024-12-12T20:12:50.312" v="93"/>
        <pc:sldMkLst>
          <pc:docMk/>
          <pc:sldMk cId="2891257609" sldId="298"/>
        </pc:sldMkLst>
        <pc:spChg chg="mod">
          <ac:chgData name="Carolyn Dawn Rider" userId="8c9e2da6-2e24-4746-b720-68f58bc9dd08" providerId="ADAL" clId="{7A75AC38-4E52-4526-9A12-26D202D62BC7}" dt="2024-12-12T20:12:50.312" v="93"/>
          <ac:spMkLst>
            <pc:docMk/>
            <pc:sldMk cId="2891257609" sldId="298"/>
            <ac:spMk id="3" creationId="{FA32416E-31ED-A8BA-DDE0-8828F18AC3E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17B42-B1FF-DF4C-8F6B-30A53C5A2AF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54175" y="1143000"/>
            <a:ext cx="3549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62696-D391-E344-A646-6F9D0860D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8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293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Arabic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239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Chinese – traditional characters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82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Chinese – traditional characters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938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Chinese – traditional characters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37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Chinese – traditional characters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587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Chinese – traditional characters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31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Farsi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659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Farsi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249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Farsi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07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Farsi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00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English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310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Farsi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47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Hmong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509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Hmong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417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Hmong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218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Hmong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125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Hmong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375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Russian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484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Russian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1234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Russian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8264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Russian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19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English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5036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Russian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441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Spanish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0996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Spanish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1608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Spanish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0026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Spanish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817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Spanish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8718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Vietnamese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135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Vietnamese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0410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Vietnamese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210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Vietnamese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4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English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57362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Vietnamese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02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English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544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Arabic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108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Arabic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83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Arabic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7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Arabic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12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4335" y="748242"/>
            <a:ext cx="4469130" cy="1591733"/>
          </a:xfrm>
        </p:spPr>
        <p:txBody>
          <a:bodyPr anchor="b"/>
          <a:lstStyle>
            <a:lvl1pPr algn="ctr">
              <a:defRPr sz="34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225" y="2401359"/>
            <a:ext cx="3943350" cy="1103841"/>
          </a:xfrm>
        </p:spPr>
        <p:txBody>
          <a:bodyPr/>
          <a:lstStyle>
            <a:lvl1pPr marL="0" indent="0" algn="ctr">
              <a:buNone/>
              <a:defRPr sz="1380"/>
            </a:lvl1pPr>
            <a:lvl2pPr marL="262890" indent="0" algn="ctr">
              <a:buNone/>
              <a:defRPr sz="1150"/>
            </a:lvl2pPr>
            <a:lvl3pPr marL="525780" indent="0" algn="ctr">
              <a:buNone/>
              <a:defRPr sz="1035"/>
            </a:lvl3pPr>
            <a:lvl4pPr marL="788670" indent="0" algn="ctr">
              <a:buNone/>
              <a:defRPr sz="920"/>
            </a:lvl4pPr>
            <a:lvl5pPr marL="1051560" indent="0" algn="ctr">
              <a:buNone/>
              <a:defRPr sz="920"/>
            </a:lvl5pPr>
            <a:lvl6pPr marL="1314450" indent="0" algn="ctr">
              <a:buNone/>
              <a:defRPr sz="920"/>
            </a:lvl6pPr>
            <a:lvl7pPr marL="1577340" indent="0" algn="ctr">
              <a:buNone/>
              <a:defRPr sz="920"/>
            </a:lvl7pPr>
            <a:lvl8pPr marL="1840230" indent="0" algn="ctr">
              <a:buNone/>
              <a:defRPr sz="920"/>
            </a:lvl8pPr>
            <a:lvl9pPr marL="2103120" indent="0" algn="ctr">
              <a:buNone/>
              <a:defRPr sz="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1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1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62613" y="243417"/>
            <a:ext cx="113371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1474" y="243417"/>
            <a:ext cx="3335417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17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225" y="2401359"/>
            <a:ext cx="3943350" cy="1103841"/>
          </a:xfrm>
        </p:spPr>
        <p:txBody>
          <a:bodyPr/>
          <a:lstStyle>
            <a:lvl1pPr marL="0" indent="0" algn="ctr">
              <a:buNone/>
              <a:defRPr sz="1380"/>
            </a:lvl1pPr>
            <a:lvl2pPr marL="262890" indent="0" algn="ctr">
              <a:buNone/>
              <a:defRPr sz="1150"/>
            </a:lvl2pPr>
            <a:lvl3pPr marL="525780" indent="0" algn="ctr">
              <a:buNone/>
              <a:defRPr sz="1035"/>
            </a:lvl3pPr>
            <a:lvl4pPr marL="788670" indent="0" algn="ctr">
              <a:buNone/>
              <a:defRPr sz="920"/>
            </a:lvl4pPr>
            <a:lvl5pPr marL="1051560" indent="0" algn="ctr">
              <a:buNone/>
              <a:defRPr sz="920"/>
            </a:lvl5pPr>
            <a:lvl6pPr marL="1314450" indent="0" algn="ctr">
              <a:buNone/>
              <a:defRPr sz="920"/>
            </a:lvl6pPr>
            <a:lvl7pPr marL="1577340" indent="0" algn="ctr">
              <a:buNone/>
              <a:defRPr sz="920"/>
            </a:lvl7pPr>
            <a:lvl8pPr marL="1840230" indent="0" algn="ctr">
              <a:buNone/>
              <a:defRPr sz="920"/>
            </a:lvl8pPr>
            <a:lvl9pPr marL="2103120" indent="0" algn="ctr">
              <a:buNone/>
              <a:defRPr sz="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67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4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35" y="3059643"/>
            <a:ext cx="4534853" cy="1000125"/>
          </a:xfrm>
        </p:spPr>
        <p:txBody>
          <a:bodyPr/>
          <a:lstStyle>
            <a:lvl1pPr marL="0" indent="0">
              <a:buNone/>
              <a:defRPr sz="1380">
                <a:solidFill>
                  <a:schemeClr val="tx1"/>
                </a:solidFill>
              </a:defRPr>
            </a:lvl1pPr>
            <a:lvl2pPr marL="2628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2pPr>
            <a:lvl3pPr marL="525780" indent="0">
              <a:buNone/>
              <a:defRPr sz="1035">
                <a:solidFill>
                  <a:schemeClr val="tx1">
                    <a:tint val="75000"/>
                  </a:schemeClr>
                </a:solidFill>
              </a:defRPr>
            </a:lvl3pPr>
            <a:lvl4pPr marL="78867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4pPr>
            <a:lvl5pPr marL="105156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5pPr>
            <a:lvl6pPr marL="131445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6pPr>
            <a:lvl7pPr marL="157734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7pPr>
            <a:lvl8pPr marL="184023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8pPr>
            <a:lvl9pPr marL="210312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23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474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1761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0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8" y="243418"/>
            <a:ext cx="4534853" cy="88370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159" y="1120775"/>
            <a:ext cx="2224296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159" y="1670050"/>
            <a:ext cx="22242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61761" y="1120775"/>
            <a:ext cx="2235250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61761" y="1670050"/>
            <a:ext cx="223525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189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692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05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5250" y="658285"/>
            <a:ext cx="2661761" cy="3249083"/>
          </a:xfrm>
        </p:spPr>
        <p:txBody>
          <a:bodyPr/>
          <a:lstStyle>
            <a:lvl1pPr>
              <a:defRPr sz="1840"/>
            </a:lvl1pPr>
            <a:lvl2pPr>
              <a:defRPr sz="1610"/>
            </a:lvl2pPr>
            <a:lvl3pPr>
              <a:defRPr sz="1380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9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020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35250" y="658285"/>
            <a:ext cx="2661761" cy="3249083"/>
          </a:xfrm>
        </p:spPr>
        <p:txBody>
          <a:bodyPr anchor="t"/>
          <a:lstStyle>
            <a:lvl1pPr marL="0" indent="0">
              <a:buNone/>
              <a:defRPr sz="1840"/>
            </a:lvl1pPr>
            <a:lvl2pPr marL="262890" indent="0">
              <a:buNone/>
              <a:defRPr sz="1610"/>
            </a:lvl2pPr>
            <a:lvl3pPr marL="525780" indent="0">
              <a:buNone/>
              <a:defRPr sz="1380"/>
            </a:lvl3pPr>
            <a:lvl4pPr marL="788670" indent="0">
              <a:buNone/>
              <a:defRPr sz="1150"/>
            </a:lvl4pPr>
            <a:lvl5pPr marL="1051560" indent="0">
              <a:buNone/>
              <a:defRPr sz="1150"/>
            </a:lvl5pPr>
            <a:lvl6pPr marL="1314450" indent="0">
              <a:buNone/>
              <a:defRPr sz="1150"/>
            </a:lvl6pPr>
            <a:lvl7pPr marL="1577340" indent="0">
              <a:buNone/>
              <a:defRPr sz="1150"/>
            </a:lvl7pPr>
            <a:lvl8pPr marL="1840230" indent="0">
              <a:buNone/>
              <a:defRPr sz="1150"/>
            </a:lvl8pPr>
            <a:lvl9pPr marL="2103120" indent="0">
              <a:buNone/>
              <a:defRPr sz="11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252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273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62613" y="243417"/>
            <a:ext cx="113371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1474" y="243417"/>
            <a:ext cx="3335417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591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225" y="2401359"/>
            <a:ext cx="3943350" cy="1103841"/>
          </a:xfrm>
        </p:spPr>
        <p:txBody>
          <a:bodyPr/>
          <a:lstStyle>
            <a:lvl1pPr marL="0" indent="0" algn="ctr">
              <a:buNone/>
              <a:defRPr sz="1380"/>
            </a:lvl1pPr>
            <a:lvl2pPr marL="262890" indent="0" algn="ctr">
              <a:buNone/>
              <a:defRPr sz="1150"/>
            </a:lvl2pPr>
            <a:lvl3pPr marL="525780" indent="0" algn="ctr">
              <a:buNone/>
              <a:defRPr sz="1035"/>
            </a:lvl3pPr>
            <a:lvl4pPr marL="788670" indent="0" algn="ctr">
              <a:buNone/>
              <a:defRPr sz="920"/>
            </a:lvl4pPr>
            <a:lvl5pPr marL="1051560" indent="0" algn="ctr">
              <a:buNone/>
              <a:defRPr sz="920"/>
            </a:lvl5pPr>
            <a:lvl6pPr marL="1314450" indent="0" algn="ctr">
              <a:buNone/>
              <a:defRPr sz="920"/>
            </a:lvl6pPr>
            <a:lvl7pPr marL="1577340" indent="0" algn="ctr">
              <a:buNone/>
              <a:defRPr sz="920"/>
            </a:lvl7pPr>
            <a:lvl8pPr marL="1840230" indent="0" algn="ctr">
              <a:buNone/>
              <a:defRPr sz="920"/>
            </a:lvl8pPr>
            <a:lvl9pPr marL="2103120" indent="0" algn="ctr">
              <a:buNone/>
              <a:defRPr sz="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821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21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35" y="3059643"/>
            <a:ext cx="4534853" cy="1000125"/>
          </a:xfrm>
        </p:spPr>
        <p:txBody>
          <a:bodyPr/>
          <a:lstStyle>
            <a:lvl1pPr marL="0" indent="0">
              <a:buNone/>
              <a:defRPr sz="1380">
                <a:solidFill>
                  <a:schemeClr val="tx1"/>
                </a:solidFill>
              </a:defRPr>
            </a:lvl1pPr>
            <a:lvl2pPr marL="2628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2pPr>
            <a:lvl3pPr marL="525780" indent="0">
              <a:buNone/>
              <a:defRPr sz="1035">
                <a:solidFill>
                  <a:schemeClr val="tx1">
                    <a:tint val="75000"/>
                  </a:schemeClr>
                </a:solidFill>
              </a:defRPr>
            </a:lvl3pPr>
            <a:lvl4pPr marL="78867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4pPr>
            <a:lvl5pPr marL="105156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5pPr>
            <a:lvl6pPr marL="131445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6pPr>
            <a:lvl7pPr marL="157734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7pPr>
            <a:lvl8pPr marL="184023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8pPr>
            <a:lvl9pPr marL="210312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011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474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1761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1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8" y="243418"/>
            <a:ext cx="4534853" cy="88370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159" y="1120775"/>
            <a:ext cx="2224296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159" y="1670050"/>
            <a:ext cx="22242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61761" y="1120775"/>
            <a:ext cx="2235250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61761" y="1670050"/>
            <a:ext cx="223525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396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563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4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35" y="1139826"/>
            <a:ext cx="4534853" cy="1901825"/>
          </a:xfrm>
        </p:spPr>
        <p:txBody>
          <a:bodyPr anchor="b"/>
          <a:lstStyle>
            <a:lvl1pPr>
              <a:defRPr sz="34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35" y="3059643"/>
            <a:ext cx="4534853" cy="1000125"/>
          </a:xfrm>
        </p:spPr>
        <p:txBody>
          <a:bodyPr/>
          <a:lstStyle>
            <a:lvl1pPr marL="0" indent="0">
              <a:buNone/>
              <a:defRPr sz="1380">
                <a:solidFill>
                  <a:schemeClr val="tx1"/>
                </a:solidFill>
              </a:defRPr>
            </a:lvl1pPr>
            <a:lvl2pPr marL="2628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2pPr>
            <a:lvl3pPr marL="525780" indent="0">
              <a:buNone/>
              <a:defRPr sz="1035">
                <a:solidFill>
                  <a:schemeClr val="tx1">
                    <a:tint val="75000"/>
                  </a:schemeClr>
                </a:solidFill>
              </a:defRPr>
            </a:lvl3pPr>
            <a:lvl4pPr marL="78867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4pPr>
            <a:lvl5pPr marL="105156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5pPr>
            <a:lvl6pPr marL="131445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6pPr>
            <a:lvl7pPr marL="157734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7pPr>
            <a:lvl8pPr marL="184023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8pPr>
            <a:lvl9pPr marL="210312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658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5250" y="658285"/>
            <a:ext cx="2661761" cy="3249083"/>
          </a:xfrm>
        </p:spPr>
        <p:txBody>
          <a:bodyPr/>
          <a:lstStyle>
            <a:lvl1pPr>
              <a:defRPr sz="1840"/>
            </a:lvl1pPr>
            <a:lvl2pPr>
              <a:defRPr sz="1610"/>
            </a:lvl2pPr>
            <a:lvl3pPr>
              <a:defRPr sz="1380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578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35250" y="658285"/>
            <a:ext cx="2661761" cy="3249083"/>
          </a:xfrm>
        </p:spPr>
        <p:txBody>
          <a:bodyPr anchor="t"/>
          <a:lstStyle>
            <a:lvl1pPr marL="0" indent="0">
              <a:buNone/>
              <a:defRPr sz="1840"/>
            </a:lvl1pPr>
            <a:lvl2pPr marL="262890" indent="0">
              <a:buNone/>
              <a:defRPr sz="1610"/>
            </a:lvl2pPr>
            <a:lvl3pPr marL="525780" indent="0">
              <a:buNone/>
              <a:defRPr sz="1380"/>
            </a:lvl3pPr>
            <a:lvl4pPr marL="788670" indent="0">
              <a:buNone/>
              <a:defRPr sz="1150"/>
            </a:lvl4pPr>
            <a:lvl5pPr marL="1051560" indent="0">
              <a:buNone/>
              <a:defRPr sz="1150"/>
            </a:lvl5pPr>
            <a:lvl6pPr marL="1314450" indent="0">
              <a:buNone/>
              <a:defRPr sz="1150"/>
            </a:lvl6pPr>
            <a:lvl7pPr marL="1577340" indent="0">
              <a:buNone/>
              <a:defRPr sz="1150"/>
            </a:lvl7pPr>
            <a:lvl8pPr marL="1840230" indent="0">
              <a:buNone/>
              <a:defRPr sz="1150"/>
            </a:lvl8pPr>
            <a:lvl9pPr marL="2103120" indent="0">
              <a:buNone/>
              <a:defRPr sz="11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36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979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62613" y="243417"/>
            <a:ext cx="113371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1474" y="243417"/>
            <a:ext cx="3335417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425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225" y="2401359"/>
            <a:ext cx="3943350" cy="1103841"/>
          </a:xfrm>
        </p:spPr>
        <p:txBody>
          <a:bodyPr/>
          <a:lstStyle>
            <a:lvl1pPr marL="0" indent="0" algn="ctr">
              <a:buNone/>
              <a:defRPr sz="1380"/>
            </a:lvl1pPr>
            <a:lvl2pPr marL="262890" indent="0" algn="ctr">
              <a:buNone/>
              <a:defRPr sz="1150"/>
            </a:lvl2pPr>
            <a:lvl3pPr marL="525780" indent="0" algn="ctr">
              <a:buNone/>
              <a:defRPr sz="1035"/>
            </a:lvl3pPr>
            <a:lvl4pPr marL="788670" indent="0" algn="ctr">
              <a:buNone/>
              <a:defRPr sz="920"/>
            </a:lvl4pPr>
            <a:lvl5pPr marL="1051560" indent="0" algn="ctr">
              <a:buNone/>
              <a:defRPr sz="920"/>
            </a:lvl5pPr>
            <a:lvl6pPr marL="1314450" indent="0" algn="ctr">
              <a:buNone/>
              <a:defRPr sz="920"/>
            </a:lvl6pPr>
            <a:lvl7pPr marL="1577340" indent="0" algn="ctr">
              <a:buNone/>
              <a:defRPr sz="920"/>
            </a:lvl7pPr>
            <a:lvl8pPr marL="1840230" indent="0" algn="ctr">
              <a:buNone/>
              <a:defRPr sz="920"/>
            </a:lvl8pPr>
            <a:lvl9pPr marL="2103120" indent="0" algn="ctr">
              <a:buNone/>
              <a:defRPr sz="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331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023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35" y="3059643"/>
            <a:ext cx="4534853" cy="1000125"/>
          </a:xfrm>
        </p:spPr>
        <p:txBody>
          <a:bodyPr/>
          <a:lstStyle>
            <a:lvl1pPr marL="0" indent="0">
              <a:buNone/>
              <a:defRPr sz="1380">
                <a:solidFill>
                  <a:schemeClr val="tx1"/>
                </a:solidFill>
              </a:defRPr>
            </a:lvl1pPr>
            <a:lvl2pPr marL="2628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2pPr>
            <a:lvl3pPr marL="525780" indent="0">
              <a:buNone/>
              <a:defRPr sz="1035">
                <a:solidFill>
                  <a:schemeClr val="tx1">
                    <a:tint val="75000"/>
                  </a:schemeClr>
                </a:solidFill>
              </a:defRPr>
            </a:lvl3pPr>
            <a:lvl4pPr marL="78867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4pPr>
            <a:lvl5pPr marL="105156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5pPr>
            <a:lvl6pPr marL="131445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6pPr>
            <a:lvl7pPr marL="157734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7pPr>
            <a:lvl8pPr marL="184023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8pPr>
            <a:lvl9pPr marL="210312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90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474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1761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1102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8" y="243418"/>
            <a:ext cx="4534853" cy="88370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159" y="1120775"/>
            <a:ext cx="2224296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159" y="1670050"/>
            <a:ext cx="22242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61761" y="1120775"/>
            <a:ext cx="2235250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61761" y="1670050"/>
            <a:ext cx="223525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1853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8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474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1761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1077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8992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5250" y="658285"/>
            <a:ext cx="2661761" cy="3249083"/>
          </a:xfrm>
        </p:spPr>
        <p:txBody>
          <a:bodyPr/>
          <a:lstStyle>
            <a:lvl1pPr>
              <a:defRPr sz="1840"/>
            </a:lvl1pPr>
            <a:lvl2pPr>
              <a:defRPr sz="1610"/>
            </a:lvl2pPr>
            <a:lvl3pPr>
              <a:defRPr sz="1380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877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35250" y="658285"/>
            <a:ext cx="2661761" cy="3249083"/>
          </a:xfrm>
        </p:spPr>
        <p:txBody>
          <a:bodyPr anchor="t"/>
          <a:lstStyle>
            <a:lvl1pPr marL="0" indent="0">
              <a:buNone/>
              <a:defRPr sz="1840"/>
            </a:lvl1pPr>
            <a:lvl2pPr marL="262890" indent="0">
              <a:buNone/>
              <a:defRPr sz="1610"/>
            </a:lvl2pPr>
            <a:lvl3pPr marL="525780" indent="0">
              <a:buNone/>
              <a:defRPr sz="1380"/>
            </a:lvl3pPr>
            <a:lvl4pPr marL="788670" indent="0">
              <a:buNone/>
              <a:defRPr sz="1150"/>
            </a:lvl4pPr>
            <a:lvl5pPr marL="1051560" indent="0">
              <a:buNone/>
              <a:defRPr sz="1150"/>
            </a:lvl5pPr>
            <a:lvl6pPr marL="1314450" indent="0">
              <a:buNone/>
              <a:defRPr sz="1150"/>
            </a:lvl6pPr>
            <a:lvl7pPr marL="1577340" indent="0">
              <a:buNone/>
              <a:defRPr sz="1150"/>
            </a:lvl7pPr>
            <a:lvl8pPr marL="1840230" indent="0">
              <a:buNone/>
              <a:defRPr sz="1150"/>
            </a:lvl8pPr>
            <a:lvl9pPr marL="2103120" indent="0">
              <a:buNone/>
              <a:defRPr sz="11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567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413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62613" y="243417"/>
            <a:ext cx="113371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1474" y="243417"/>
            <a:ext cx="3335417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0523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225" y="2401359"/>
            <a:ext cx="3943350" cy="1103841"/>
          </a:xfrm>
        </p:spPr>
        <p:txBody>
          <a:bodyPr/>
          <a:lstStyle>
            <a:lvl1pPr marL="0" indent="0" algn="ctr">
              <a:buNone/>
              <a:defRPr sz="1380"/>
            </a:lvl1pPr>
            <a:lvl2pPr marL="262890" indent="0" algn="ctr">
              <a:buNone/>
              <a:defRPr sz="1150"/>
            </a:lvl2pPr>
            <a:lvl3pPr marL="525780" indent="0" algn="ctr">
              <a:buNone/>
              <a:defRPr sz="1035"/>
            </a:lvl3pPr>
            <a:lvl4pPr marL="788670" indent="0" algn="ctr">
              <a:buNone/>
              <a:defRPr sz="920"/>
            </a:lvl4pPr>
            <a:lvl5pPr marL="1051560" indent="0" algn="ctr">
              <a:buNone/>
              <a:defRPr sz="920"/>
            </a:lvl5pPr>
            <a:lvl6pPr marL="1314450" indent="0" algn="ctr">
              <a:buNone/>
              <a:defRPr sz="920"/>
            </a:lvl6pPr>
            <a:lvl7pPr marL="1577340" indent="0" algn="ctr">
              <a:buNone/>
              <a:defRPr sz="920"/>
            </a:lvl7pPr>
            <a:lvl8pPr marL="1840230" indent="0" algn="ctr">
              <a:buNone/>
              <a:defRPr sz="920"/>
            </a:lvl8pPr>
            <a:lvl9pPr marL="2103120" indent="0" algn="ctr">
              <a:buNone/>
              <a:defRPr sz="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133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8030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35" y="3059643"/>
            <a:ext cx="4534853" cy="1000125"/>
          </a:xfrm>
        </p:spPr>
        <p:txBody>
          <a:bodyPr/>
          <a:lstStyle>
            <a:lvl1pPr marL="0" indent="0">
              <a:buNone/>
              <a:defRPr sz="1380">
                <a:solidFill>
                  <a:schemeClr val="tx1"/>
                </a:solidFill>
              </a:defRPr>
            </a:lvl1pPr>
            <a:lvl2pPr marL="2628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2pPr>
            <a:lvl3pPr marL="525780" indent="0">
              <a:buNone/>
              <a:defRPr sz="1035">
                <a:solidFill>
                  <a:schemeClr val="tx1">
                    <a:tint val="75000"/>
                  </a:schemeClr>
                </a:solidFill>
              </a:defRPr>
            </a:lvl3pPr>
            <a:lvl4pPr marL="78867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4pPr>
            <a:lvl5pPr marL="105156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5pPr>
            <a:lvl6pPr marL="131445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6pPr>
            <a:lvl7pPr marL="157734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7pPr>
            <a:lvl8pPr marL="184023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8pPr>
            <a:lvl9pPr marL="210312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105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474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1761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0747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8" y="243418"/>
            <a:ext cx="4534853" cy="88370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159" y="1120775"/>
            <a:ext cx="2224296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159" y="1670050"/>
            <a:ext cx="22242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61761" y="1120775"/>
            <a:ext cx="2235250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61761" y="1670050"/>
            <a:ext cx="223525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8" y="243418"/>
            <a:ext cx="4534853" cy="88370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159" y="1120775"/>
            <a:ext cx="2224296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159" y="1670050"/>
            <a:ext cx="22242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61761" y="1120775"/>
            <a:ext cx="2235250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61761" y="1670050"/>
            <a:ext cx="223525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657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242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109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5250" y="658285"/>
            <a:ext cx="2661761" cy="3249083"/>
          </a:xfrm>
        </p:spPr>
        <p:txBody>
          <a:bodyPr/>
          <a:lstStyle>
            <a:lvl1pPr>
              <a:defRPr sz="1840"/>
            </a:lvl1pPr>
            <a:lvl2pPr>
              <a:defRPr sz="1610"/>
            </a:lvl2pPr>
            <a:lvl3pPr>
              <a:defRPr sz="1380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8612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35250" y="658285"/>
            <a:ext cx="2661761" cy="3249083"/>
          </a:xfrm>
        </p:spPr>
        <p:txBody>
          <a:bodyPr anchor="t"/>
          <a:lstStyle>
            <a:lvl1pPr marL="0" indent="0">
              <a:buNone/>
              <a:defRPr sz="1840"/>
            </a:lvl1pPr>
            <a:lvl2pPr marL="262890" indent="0">
              <a:buNone/>
              <a:defRPr sz="1610"/>
            </a:lvl2pPr>
            <a:lvl3pPr marL="525780" indent="0">
              <a:buNone/>
              <a:defRPr sz="1380"/>
            </a:lvl3pPr>
            <a:lvl4pPr marL="788670" indent="0">
              <a:buNone/>
              <a:defRPr sz="1150"/>
            </a:lvl4pPr>
            <a:lvl5pPr marL="1051560" indent="0">
              <a:buNone/>
              <a:defRPr sz="1150"/>
            </a:lvl5pPr>
            <a:lvl6pPr marL="1314450" indent="0">
              <a:buNone/>
              <a:defRPr sz="1150"/>
            </a:lvl6pPr>
            <a:lvl7pPr marL="1577340" indent="0">
              <a:buNone/>
              <a:defRPr sz="1150"/>
            </a:lvl7pPr>
            <a:lvl8pPr marL="1840230" indent="0">
              <a:buNone/>
              <a:defRPr sz="1150"/>
            </a:lvl8pPr>
            <a:lvl9pPr marL="2103120" indent="0">
              <a:buNone/>
              <a:defRPr sz="11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0483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16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62613" y="243417"/>
            <a:ext cx="113371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1474" y="243417"/>
            <a:ext cx="3335417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7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5250" y="658285"/>
            <a:ext cx="2661761" cy="3249083"/>
          </a:xfrm>
        </p:spPr>
        <p:txBody>
          <a:bodyPr/>
          <a:lstStyle>
            <a:lvl1pPr>
              <a:defRPr sz="1840"/>
            </a:lvl1pPr>
            <a:lvl2pPr>
              <a:defRPr sz="1610"/>
            </a:lvl2pPr>
            <a:lvl3pPr>
              <a:defRPr sz="1380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84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35250" y="658285"/>
            <a:ext cx="2661761" cy="3249083"/>
          </a:xfrm>
        </p:spPr>
        <p:txBody>
          <a:bodyPr anchor="t"/>
          <a:lstStyle>
            <a:lvl1pPr marL="0" indent="0">
              <a:buNone/>
              <a:defRPr sz="1840"/>
            </a:lvl1pPr>
            <a:lvl2pPr marL="262890" indent="0">
              <a:buNone/>
              <a:defRPr sz="1610"/>
            </a:lvl2pPr>
            <a:lvl3pPr marL="525780" indent="0">
              <a:buNone/>
              <a:defRPr sz="1380"/>
            </a:lvl3pPr>
            <a:lvl4pPr marL="788670" indent="0">
              <a:buNone/>
              <a:defRPr sz="1150"/>
            </a:lvl4pPr>
            <a:lvl5pPr marL="1051560" indent="0">
              <a:buNone/>
              <a:defRPr sz="1150"/>
            </a:lvl5pPr>
            <a:lvl6pPr marL="1314450" indent="0">
              <a:buNone/>
              <a:defRPr sz="1150"/>
            </a:lvl6pPr>
            <a:lvl7pPr marL="1577340" indent="0">
              <a:buNone/>
              <a:defRPr sz="1150"/>
            </a:lvl7pPr>
            <a:lvl8pPr marL="1840230" indent="0">
              <a:buNone/>
              <a:defRPr sz="1150"/>
            </a:lvl8pPr>
            <a:lvl9pPr marL="2103120" indent="0">
              <a:buNone/>
              <a:defRPr sz="11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5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6.sv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8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474" y="1217083"/>
            <a:ext cx="4534853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8654D-24CA-4C58-BB43-CA5B736094BD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646" y="4237568"/>
            <a:ext cx="1774508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8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25780" rtl="0" eaLnBrk="1" latinLnBrk="0" hangingPunct="1">
        <a:lnSpc>
          <a:spcPct val="90000"/>
        </a:lnSpc>
        <a:spcBef>
          <a:spcPct val="0"/>
        </a:spcBef>
        <a:buNone/>
        <a:defRPr sz="25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445" indent="-131445" algn="l" defTabSz="525780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1610" kern="1200">
          <a:solidFill>
            <a:schemeClr val="tx1"/>
          </a:solidFill>
          <a:latin typeface="+mn-lt"/>
          <a:ea typeface="+mn-ea"/>
          <a:cs typeface="+mn-cs"/>
        </a:defRPr>
      </a:lvl1pPr>
      <a:lvl2pPr marL="39433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5722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2011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300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89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78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67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456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156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445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734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4023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646" y="4237568"/>
            <a:ext cx="1774508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8E3E35-FD4E-A87E-735C-5720184A3054}"/>
              </a:ext>
            </a:extLst>
          </p:cNvPr>
          <p:cNvSpPr txBox="1"/>
          <p:nvPr userDrawn="1"/>
        </p:nvSpPr>
        <p:spPr>
          <a:xfrm>
            <a:off x="972210" y="-367861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330C5A4-C419-A03D-0D2E-49647BE1F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672" y="0"/>
            <a:ext cx="5257800" cy="2057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474" y="1447253"/>
            <a:ext cx="4453927" cy="32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630" y="1873205"/>
            <a:ext cx="4453927" cy="1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Special recognition in</a:t>
            </a:r>
          </a:p>
          <a:p>
            <a:pPr lvl="1"/>
            <a:r>
              <a:rPr lang="en-US"/>
              <a:t>Award 1</a:t>
            </a:r>
          </a:p>
          <a:p>
            <a:pPr lvl="1"/>
            <a:r>
              <a:rPr lang="en-US"/>
              <a:t>Award 2</a:t>
            </a:r>
          </a:p>
          <a:p>
            <a:pPr lvl="1"/>
            <a:r>
              <a:rPr lang="en-US"/>
              <a:t>Award 3</a:t>
            </a:r>
          </a:p>
        </p:txBody>
      </p:sp>
    </p:spTree>
    <p:extLst>
      <p:ext uri="{BB962C8B-B14F-4D97-AF65-F5344CB8AC3E}">
        <p14:creationId xmlns:p14="http://schemas.microsoft.com/office/powerpoint/2010/main" val="247319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525780" rtl="0" eaLnBrk="1" latinLnBrk="0" hangingPunct="1">
        <a:lnSpc>
          <a:spcPct val="90000"/>
        </a:lnSpc>
        <a:spcBef>
          <a:spcPct val="0"/>
        </a:spcBef>
        <a:buNone/>
        <a:defRPr sz="1700" b="1" kern="1200" spc="40" baseline="0">
          <a:solidFill>
            <a:schemeClr val="tx1"/>
          </a:solidFill>
          <a:latin typeface="Raleway Medium" panose="020B0603030101060003" pitchFamily="34" charset="77"/>
          <a:ea typeface="+mj-ea"/>
          <a:cs typeface="+mj-cs"/>
        </a:defRPr>
      </a:lvl1pPr>
    </p:titleStyle>
    <p:bodyStyle>
      <a:lvl1pPr marL="0" indent="0" algn="ctr" defTabSz="525780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None/>
        <a:defRPr sz="1400" b="1" kern="1200" spc="40" baseline="0">
          <a:solidFill>
            <a:srgbClr val="C00000"/>
          </a:solidFill>
          <a:latin typeface="Raleway Medium" panose="020B0603030101060003" pitchFamily="34" charset="77"/>
          <a:ea typeface="+mn-ea"/>
          <a:cs typeface="+mn-cs"/>
        </a:defRPr>
      </a:lvl1pPr>
      <a:lvl2pPr marL="39433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Raleway Medium" panose="020B0603030101060003" pitchFamily="34" charset="77"/>
          <a:ea typeface="+mn-ea"/>
          <a:cs typeface="+mn-cs"/>
        </a:defRPr>
      </a:lvl2pPr>
      <a:lvl3pPr marL="65722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2011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300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89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78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67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456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156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445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734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4023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646" y="4237568"/>
            <a:ext cx="1774508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8E3E35-FD4E-A87E-735C-5720184A3054}"/>
              </a:ext>
            </a:extLst>
          </p:cNvPr>
          <p:cNvSpPr txBox="1"/>
          <p:nvPr userDrawn="1"/>
        </p:nvSpPr>
        <p:spPr>
          <a:xfrm>
            <a:off x="972210" y="-367861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330C5A4-C419-A03D-0D2E-49647BE1F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9672" y="0"/>
            <a:ext cx="5257800" cy="2057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474" y="1447253"/>
            <a:ext cx="4453927" cy="32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630" y="1873205"/>
            <a:ext cx="4453927" cy="1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Special recognition in</a:t>
            </a:r>
          </a:p>
          <a:p>
            <a:pPr lvl="1"/>
            <a:r>
              <a:rPr lang="en-US"/>
              <a:t>Award 1</a:t>
            </a:r>
          </a:p>
          <a:p>
            <a:pPr lvl="1"/>
            <a:r>
              <a:rPr lang="en-US"/>
              <a:t>Award 2</a:t>
            </a:r>
          </a:p>
          <a:p>
            <a:pPr lvl="1"/>
            <a:r>
              <a:rPr lang="en-US"/>
              <a:t>Award 3</a:t>
            </a:r>
          </a:p>
        </p:txBody>
      </p:sp>
    </p:spTree>
    <p:extLst>
      <p:ext uri="{BB962C8B-B14F-4D97-AF65-F5344CB8AC3E}">
        <p14:creationId xmlns:p14="http://schemas.microsoft.com/office/powerpoint/2010/main" val="616609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525780" rtl="0" eaLnBrk="1" latinLnBrk="0" hangingPunct="1">
        <a:lnSpc>
          <a:spcPct val="90000"/>
        </a:lnSpc>
        <a:spcBef>
          <a:spcPct val="0"/>
        </a:spcBef>
        <a:buNone/>
        <a:defRPr sz="1700" b="1" kern="1200" spc="40" baseline="0">
          <a:solidFill>
            <a:schemeClr val="tx1"/>
          </a:solidFill>
          <a:latin typeface="Raleway Medium" panose="020B0603030101060003" pitchFamily="34" charset="77"/>
          <a:ea typeface="+mj-ea"/>
          <a:cs typeface="+mj-cs"/>
        </a:defRPr>
      </a:lvl1pPr>
    </p:titleStyle>
    <p:bodyStyle>
      <a:lvl1pPr marL="0" indent="0" algn="ctr" defTabSz="525780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None/>
        <a:defRPr sz="1400" b="1" kern="1200" spc="40" baseline="0">
          <a:solidFill>
            <a:srgbClr val="C00000"/>
          </a:solidFill>
          <a:latin typeface="Raleway Medium" panose="020B0603030101060003" pitchFamily="34" charset="77"/>
          <a:ea typeface="+mn-ea"/>
          <a:cs typeface="+mn-cs"/>
        </a:defRPr>
      </a:lvl1pPr>
      <a:lvl2pPr marL="39433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Raleway Medium" panose="020B0603030101060003" pitchFamily="34" charset="77"/>
          <a:ea typeface="+mn-ea"/>
          <a:cs typeface="+mn-cs"/>
        </a:defRPr>
      </a:lvl2pPr>
      <a:lvl3pPr marL="65722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2011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300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89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78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67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456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156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445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734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4023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646" y="4237568"/>
            <a:ext cx="1774508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8E3E35-FD4E-A87E-735C-5720184A3054}"/>
              </a:ext>
            </a:extLst>
          </p:cNvPr>
          <p:cNvSpPr txBox="1"/>
          <p:nvPr userDrawn="1"/>
        </p:nvSpPr>
        <p:spPr>
          <a:xfrm>
            <a:off x="972210" y="-367861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330C5A4-C419-A03D-0D2E-49647BE1F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9672" y="0"/>
            <a:ext cx="5257800" cy="2057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474" y="1447253"/>
            <a:ext cx="4453927" cy="32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630" y="1873205"/>
            <a:ext cx="4453927" cy="1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Special recognition in</a:t>
            </a:r>
          </a:p>
          <a:p>
            <a:pPr lvl="1"/>
            <a:r>
              <a:rPr lang="en-US"/>
              <a:t>Award 1</a:t>
            </a:r>
          </a:p>
          <a:p>
            <a:pPr lvl="1"/>
            <a:r>
              <a:rPr lang="en-US"/>
              <a:t>Award 2</a:t>
            </a:r>
          </a:p>
          <a:p>
            <a:pPr lvl="1"/>
            <a:r>
              <a:rPr lang="en-US"/>
              <a:t>Award 3</a:t>
            </a:r>
          </a:p>
        </p:txBody>
      </p:sp>
    </p:spTree>
    <p:extLst>
      <p:ext uri="{BB962C8B-B14F-4D97-AF65-F5344CB8AC3E}">
        <p14:creationId xmlns:p14="http://schemas.microsoft.com/office/powerpoint/2010/main" val="311458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525780" rtl="0" eaLnBrk="1" latinLnBrk="0" hangingPunct="1">
        <a:lnSpc>
          <a:spcPct val="90000"/>
        </a:lnSpc>
        <a:spcBef>
          <a:spcPct val="0"/>
        </a:spcBef>
        <a:buNone/>
        <a:defRPr sz="1700" b="1" kern="1200" spc="40" baseline="0">
          <a:solidFill>
            <a:schemeClr val="tx1"/>
          </a:solidFill>
          <a:latin typeface="Raleway Medium" panose="020B0603030101060003" pitchFamily="34" charset="77"/>
          <a:ea typeface="+mj-ea"/>
          <a:cs typeface="+mj-cs"/>
        </a:defRPr>
      </a:lvl1pPr>
    </p:titleStyle>
    <p:bodyStyle>
      <a:lvl1pPr marL="0" indent="0" algn="ctr" defTabSz="525780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None/>
        <a:defRPr sz="1400" b="1" kern="1200" spc="40" baseline="0">
          <a:solidFill>
            <a:srgbClr val="C00000"/>
          </a:solidFill>
          <a:latin typeface="Raleway Medium" panose="020B0603030101060003" pitchFamily="34" charset="77"/>
          <a:ea typeface="+mn-ea"/>
          <a:cs typeface="+mn-cs"/>
        </a:defRPr>
      </a:lvl1pPr>
      <a:lvl2pPr marL="39433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Raleway Medium" panose="020B0603030101060003" pitchFamily="34" charset="77"/>
          <a:ea typeface="+mn-ea"/>
          <a:cs typeface="+mn-cs"/>
        </a:defRPr>
      </a:lvl2pPr>
      <a:lvl3pPr marL="65722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2011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300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89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78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67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456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156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445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734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4023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646" y="4237568"/>
            <a:ext cx="1774508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8E3E35-FD4E-A87E-735C-5720184A3054}"/>
              </a:ext>
            </a:extLst>
          </p:cNvPr>
          <p:cNvSpPr txBox="1"/>
          <p:nvPr userDrawn="1"/>
        </p:nvSpPr>
        <p:spPr>
          <a:xfrm>
            <a:off x="972210" y="-367861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330C5A4-C419-A03D-0D2E-49647BE1F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9672" y="0"/>
            <a:ext cx="5257800" cy="2057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474" y="1447253"/>
            <a:ext cx="4453927" cy="32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630" y="1873205"/>
            <a:ext cx="4453927" cy="1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Special recognition in</a:t>
            </a:r>
          </a:p>
          <a:p>
            <a:pPr lvl="1"/>
            <a:r>
              <a:rPr lang="en-US"/>
              <a:t>Award 1</a:t>
            </a:r>
          </a:p>
          <a:p>
            <a:pPr lvl="1"/>
            <a:r>
              <a:rPr lang="en-US"/>
              <a:t>Award 2</a:t>
            </a:r>
          </a:p>
          <a:p>
            <a:pPr lvl="1"/>
            <a:r>
              <a:rPr lang="en-US"/>
              <a:t>Award 3</a:t>
            </a:r>
          </a:p>
        </p:txBody>
      </p:sp>
    </p:spTree>
    <p:extLst>
      <p:ext uri="{BB962C8B-B14F-4D97-AF65-F5344CB8AC3E}">
        <p14:creationId xmlns:p14="http://schemas.microsoft.com/office/powerpoint/2010/main" val="327880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525780" rtl="0" eaLnBrk="1" latinLnBrk="0" hangingPunct="1">
        <a:lnSpc>
          <a:spcPct val="90000"/>
        </a:lnSpc>
        <a:spcBef>
          <a:spcPct val="0"/>
        </a:spcBef>
        <a:buNone/>
        <a:defRPr sz="1700" b="1" kern="1200" spc="40" baseline="0">
          <a:solidFill>
            <a:schemeClr val="tx1"/>
          </a:solidFill>
          <a:latin typeface="Raleway Medium" panose="020B0603030101060003" pitchFamily="34" charset="77"/>
          <a:ea typeface="+mj-ea"/>
          <a:cs typeface="+mj-cs"/>
        </a:defRPr>
      </a:lvl1pPr>
    </p:titleStyle>
    <p:bodyStyle>
      <a:lvl1pPr marL="0" indent="0" algn="ctr" defTabSz="525780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None/>
        <a:defRPr sz="1400" b="1" kern="1200" spc="40" baseline="0">
          <a:solidFill>
            <a:srgbClr val="C00000"/>
          </a:solidFill>
          <a:latin typeface="Raleway Medium" panose="020B0603030101060003" pitchFamily="34" charset="77"/>
          <a:ea typeface="+mn-ea"/>
          <a:cs typeface="+mn-cs"/>
        </a:defRPr>
      </a:lvl1pPr>
      <a:lvl2pPr marL="39433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Raleway Medium" panose="020B0603030101060003" pitchFamily="34" charset="77"/>
          <a:ea typeface="+mn-ea"/>
          <a:cs typeface="+mn-cs"/>
        </a:defRPr>
      </a:lvl2pPr>
      <a:lvl3pPr marL="65722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2011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300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89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78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67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456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156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445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734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4023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377D9-7216-FDC6-721B-0DED066D1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>
                <a:latin typeface="Arial" panose="020B0604020202020204" pitchFamily="34" charset="0"/>
                <a:cs typeface="Arial" panose="020B0604020202020204" pitchFamily="34" charset="0"/>
              </a:rPr>
              <a:t>Congratulations on your LEAP Award!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24C22-C68A-DFE1-4EA6-E0F0DE6FA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72" y="1065704"/>
            <a:ext cx="4756196" cy="3052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LEAP Awards recognize a range of achievements by using tiers (gold, silver, and bronze) for overall best practices, plus badges for best practices in specific areas (e.g., “Nutrition”). </a:t>
            </a:r>
          </a:p>
          <a:p>
            <a:pPr marL="0" indent="0">
              <a:buNone/>
            </a:pPr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Possible award combinations are: </a:t>
            </a:r>
          </a:p>
          <a:p>
            <a:r>
              <a:rPr lang="en-US" sz="1300">
                <a:latin typeface="Arial" panose="020B0604020202020204" pitchFamily="34" charset="0"/>
                <a:cs typeface="Arial" panose="020B0604020202020204" pitchFamily="34" charset="0"/>
              </a:rPr>
              <a:t>Tier award (gold, silver, or bronze) plus one or more badges</a:t>
            </a:r>
          </a:p>
          <a:p>
            <a:r>
              <a:rPr lang="en-US" sz="1300">
                <a:latin typeface="Arial" panose="020B0604020202020204" pitchFamily="34" charset="0"/>
                <a:cs typeface="Arial" panose="020B0604020202020204" pitchFamily="34" charset="0"/>
              </a:rPr>
              <a:t>No Tier award with one or more badges</a:t>
            </a:r>
          </a:p>
          <a:p>
            <a:pPr marL="0" indent="0">
              <a:buNone/>
            </a:pPr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Award graphics are designed to be customized for each of these options, in 8 different languages.</a:t>
            </a:r>
          </a:p>
        </p:txBody>
      </p:sp>
    </p:spTree>
    <p:extLst>
      <p:ext uri="{BB962C8B-B14F-4D97-AF65-F5344CB8AC3E}">
        <p14:creationId xmlns:p14="http://schemas.microsoft.com/office/powerpoint/2010/main" val="3600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1"/>
            <a:r>
              <a:rPr lang="ar-SA" dirty="0">
                <a:latin typeface="Raleway Medium"/>
              </a:rPr>
              <a:t>الجائزة البرونزية لعام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1"/>
            <a:r>
              <a:rPr lang="ar-SA" sz="1450"/>
              <a:t>جائزة تقديرية خاصة لـ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2</a:t>
            </a:r>
          </a:p>
        </p:txBody>
      </p:sp>
    </p:spTree>
    <p:extLst>
      <p:ext uri="{BB962C8B-B14F-4D97-AF65-F5344CB8AC3E}">
        <p14:creationId xmlns:p14="http://schemas.microsoft.com/office/powerpoint/2010/main" val="3573708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1"/>
            <a:r>
              <a:rPr lang="ar-SA" dirty="0">
                <a:latin typeface="Raleway Medium"/>
              </a:rPr>
              <a:t>جائزة LEAP لعام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1"/>
            <a:r>
              <a:rPr lang="ar-SA" sz="1450"/>
              <a:t>جائزة تقديرية خاصة لـ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2</a:t>
            </a:r>
          </a:p>
        </p:txBody>
      </p:sp>
    </p:spTree>
    <p:extLst>
      <p:ext uri="{BB962C8B-B14F-4D97-AF65-F5344CB8AC3E}">
        <p14:creationId xmlns:p14="http://schemas.microsoft.com/office/powerpoint/2010/main" val="3915311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التغذية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النشاط البدني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أعمال الحدائق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200000"/>
              </a:lnSpc>
              <a:spcBef>
                <a:spcPts val="0"/>
              </a:spcBef>
              <a:buNone/>
            </a:pPr>
            <a:r>
              <a:rPr lang="ar-A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إشراك الأسرة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دعم الرضاعة الطبيعية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41E97F0-FBB4-BD44-F83C-DF584107A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Arabic</a:t>
            </a:r>
            <a:br>
              <a:rPr lang="en-US" sz="2500" b="1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70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0"/>
            <a:r>
              <a:rPr lang="en-US" altLang="zh-TW" dirty="0">
                <a:latin typeface="Raleway Medium"/>
              </a:rPr>
              <a:t>2024</a:t>
            </a:r>
            <a:r>
              <a:rPr lang="zh-TW" dirty="0">
                <a:latin typeface="Raleway Medium"/>
              </a:rPr>
              <a:t>年金獎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0"/>
            <a:r>
              <a:rPr lang="zh-TW" sz="1450"/>
              <a:t>特別表彰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獎項2</a:t>
            </a:r>
          </a:p>
        </p:txBody>
      </p:sp>
    </p:spTree>
    <p:extLst>
      <p:ext uri="{BB962C8B-B14F-4D97-AF65-F5344CB8AC3E}">
        <p14:creationId xmlns:p14="http://schemas.microsoft.com/office/powerpoint/2010/main" val="3412325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0"/>
            <a:r>
              <a:rPr lang="en-US" altLang="zh-TW" dirty="0">
                <a:latin typeface="Raleway Medium"/>
              </a:rPr>
              <a:t>2024</a:t>
            </a:r>
            <a:r>
              <a:rPr lang="zh-TW" dirty="0">
                <a:latin typeface="Raleway Medium"/>
              </a:rPr>
              <a:t>年銀獎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0"/>
            <a:r>
              <a:rPr lang="zh-TW" sz="1450"/>
              <a:t>特別表彰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獎項2</a:t>
            </a:r>
          </a:p>
        </p:txBody>
      </p:sp>
    </p:spTree>
    <p:extLst>
      <p:ext uri="{BB962C8B-B14F-4D97-AF65-F5344CB8AC3E}">
        <p14:creationId xmlns:p14="http://schemas.microsoft.com/office/powerpoint/2010/main" val="3183102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0"/>
            <a:r>
              <a:rPr lang="en-US" altLang="zh-TW" dirty="0">
                <a:latin typeface="Raleway Medium"/>
                <a:ea typeface="新細明體"/>
              </a:rPr>
              <a:t>2024</a:t>
            </a:r>
            <a:r>
              <a:rPr lang="zh-TW" dirty="0">
                <a:latin typeface="Raleway Medium"/>
                <a:ea typeface="新細明體"/>
              </a:rPr>
              <a:t>年銅獎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0"/>
            <a:r>
              <a:rPr lang="zh-TW" sz="1450"/>
              <a:t>特別表彰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</a:t>
            </a:r>
            <a:r>
              <a:rPr lang="zh-TW" sz="1300" b="0">
                <a:solidFill>
                  <a:schemeClr val="tx1"/>
                </a:solidFill>
                <a:latin typeface="Raleway Medium" panose="020B0603030101060003"/>
              </a:rPr>
              <a:t>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</a:t>
            </a:r>
            <a:r>
              <a:rPr lang="zh-TW" sz="1300" b="0">
                <a:solidFill>
                  <a:schemeClr val="tx1"/>
                </a:solidFill>
                <a:latin typeface="Raleway Medium" panose="020B0603030101060003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16709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0"/>
            <a:r>
              <a:rPr lang="en-US" altLang="zh-TW" dirty="0">
                <a:latin typeface="Raleway Medium"/>
              </a:rPr>
              <a:t>2024</a:t>
            </a:r>
            <a:r>
              <a:rPr lang="zh-TW" dirty="0">
                <a:latin typeface="Raleway Medium"/>
              </a:rPr>
              <a:t>年LEAP獎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0"/>
            <a:r>
              <a:rPr lang="zh-TW" sz="1450"/>
              <a:t>特別表彰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獎項2</a:t>
            </a:r>
          </a:p>
        </p:txBody>
      </p:sp>
    </p:spTree>
    <p:extLst>
      <p:ext uri="{BB962C8B-B14F-4D97-AF65-F5344CB8AC3E}">
        <p14:creationId xmlns:p14="http://schemas.microsoft.com/office/powerpoint/2010/main" val="2455843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營養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體育活動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菜</a:t>
            </a:r>
            <a:r>
              <a:rPr lang="zh-TW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園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ja-JP" alt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家庭參與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母乳喂養支持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7EDC3A1-F07A-CE16-D4D5-B5385A9E3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Chinese</a:t>
            </a:r>
            <a:br>
              <a:rPr lang="en-US" sz="2500" b="1">
                <a:cs typeface="Calibri Light"/>
              </a:rPr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66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1"/>
            <a:r>
              <a:rPr lang="fa-IR" dirty="0">
                <a:latin typeface="Raleway Medium"/>
              </a:rPr>
              <a:t>جایزه طلا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1"/>
            <a:r>
              <a:rPr lang="fa-IR" sz="1450"/>
              <a:t>تشخیص ویژه برای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2</a:t>
            </a:r>
          </a:p>
        </p:txBody>
      </p:sp>
    </p:spTree>
    <p:extLst>
      <p:ext uri="{BB962C8B-B14F-4D97-AF65-F5344CB8AC3E}">
        <p14:creationId xmlns:p14="http://schemas.microsoft.com/office/powerpoint/2010/main" val="1911627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1"/>
            <a:r>
              <a:rPr lang="fa-IR" dirty="0">
                <a:latin typeface="Raleway Medium"/>
              </a:rPr>
              <a:t>جایزه نقره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1"/>
            <a:r>
              <a:rPr lang="fa-IR" sz="1450"/>
              <a:t>تشخیص ویژه برای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2</a:t>
            </a:r>
          </a:p>
        </p:txBody>
      </p:sp>
    </p:spTree>
    <p:extLst>
      <p:ext uri="{BB962C8B-B14F-4D97-AF65-F5344CB8AC3E}">
        <p14:creationId xmlns:p14="http://schemas.microsoft.com/office/powerpoint/2010/main" val="1940749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53BE61-8EE0-A7B1-E48A-86603364D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191978"/>
            <a:ext cx="4534853" cy="478117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3CC384-8A6D-B6F4-6D15-88F98DB78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284" y="753855"/>
            <a:ext cx="4879127" cy="362616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latin typeface="Arial"/>
                <a:cs typeface="Arial"/>
              </a:rPr>
              <a:t>This file contains 32 customizable graphics (4 award types, each available in 8 languages). To customize your site’s graphic:</a:t>
            </a:r>
          </a:p>
          <a:p>
            <a:pPr marL="221615" indent="-221615">
              <a:lnSpc>
                <a:spcPct val="120000"/>
              </a:lnSpc>
              <a:buFont typeface="+mj-lt"/>
              <a:buAutoNum type="arabicPeriod"/>
            </a:pPr>
            <a:r>
              <a:rPr lang="en-US" sz="1100" dirty="0">
                <a:latin typeface="Arial"/>
                <a:cs typeface="Arial"/>
              </a:rPr>
              <a:t>On the left, select the language you plan to use for communications.</a:t>
            </a:r>
          </a:p>
          <a:p>
            <a:pPr marL="221615" indent="-221615">
              <a:lnSpc>
                <a:spcPct val="120000"/>
              </a:lnSpc>
              <a:buFont typeface="Calibri Light" panose="020F0302020204030204"/>
              <a:buAutoNum type="arabicPeriod"/>
            </a:pPr>
            <a:r>
              <a:rPr lang="en-US" sz="1100" dirty="0">
                <a:latin typeface="Arial"/>
                <a:cs typeface="Arial"/>
              </a:rPr>
              <a:t>Select the graphic for your award type: Gold, Silver, Bronze, or No Tier. “No Tier” awards are used for sites that earned badges only and say "LEAP Award" in the banner.</a:t>
            </a:r>
          </a:p>
          <a:p>
            <a:pPr marL="221615" indent="-221615">
              <a:lnSpc>
                <a:spcPct val="120000"/>
              </a:lnSpc>
              <a:buFont typeface="+mj-lt"/>
              <a:buAutoNum type="arabicPeriod"/>
            </a:pPr>
            <a:r>
              <a:rPr lang="en-US" sz="1100" dirty="0">
                <a:latin typeface="Arial"/>
                <a:cs typeface="Arial"/>
              </a:rPr>
              <a:t>Use the bulleted “Special recognition” section to add the names of all badges your site earned. Delete or add bullets as needed. Each language section contains a slide with a translated list of badge names.</a:t>
            </a:r>
          </a:p>
          <a:p>
            <a:pPr marL="221615" indent="-221615">
              <a:lnSpc>
                <a:spcPct val="120000"/>
              </a:lnSpc>
              <a:buFont typeface="+mj-lt"/>
              <a:buAutoNum type="arabicPeriod"/>
            </a:pPr>
            <a:r>
              <a:rPr lang="en-US" sz="1100" dirty="0">
                <a:latin typeface="Arial"/>
                <a:cs typeface="Arial"/>
              </a:rPr>
              <a:t>Check that everything is correct, including the year of the award.</a:t>
            </a:r>
          </a:p>
          <a:p>
            <a:pPr marL="221615" indent="-221615">
              <a:lnSpc>
                <a:spcPct val="120000"/>
              </a:lnSpc>
              <a:buAutoNum type="arabicPeriod"/>
            </a:pPr>
            <a:r>
              <a:rPr lang="en-US" sz="1100" dirty="0">
                <a:latin typeface="Arial"/>
                <a:cs typeface="Arial"/>
              </a:rPr>
              <a:t>Save the graphic in your desired format (e.g., PDF or JPG): </a:t>
            </a:r>
          </a:p>
          <a:p>
            <a:pPr marL="491490" lvl="1" indent="-228600">
              <a:lnSpc>
                <a:spcPct val="120000"/>
              </a:lnSpc>
              <a:buAutoNum type="alphaLcParenR"/>
            </a:pPr>
            <a:r>
              <a:rPr lang="en-US" sz="1100" dirty="0">
                <a:latin typeface="Arial"/>
                <a:cs typeface="Arial"/>
              </a:rPr>
              <a:t>Select the slide and go to </a:t>
            </a:r>
            <a:r>
              <a:rPr lang="en-US" sz="1100" b="1" dirty="0">
                <a:latin typeface="Arial"/>
                <a:cs typeface="Arial"/>
              </a:rPr>
              <a:t>File</a:t>
            </a:r>
            <a:r>
              <a:rPr lang="en-US" sz="1100" dirty="0">
                <a:latin typeface="Arial"/>
                <a:cs typeface="Arial"/>
              </a:rPr>
              <a:t> &gt; </a:t>
            </a:r>
            <a:r>
              <a:rPr lang="en-US" sz="1100" b="1" dirty="0">
                <a:latin typeface="Arial"/>
                <a:cs typeface="Arial"/>
              </a:rPr>
              <a:t>Save As</a:t>
            </a:r>
          </a:p>
          <a:p>
            <a:pPr marL="491490" lvl="1" indent="-228600">
              <a:lnSpc>
                <a:spcPct val="120000"/>
              </a:lnSpc>
              <a:buAutoNum type="alphaLcParenR"/>
            </a:pPr>
            <a:r>
              <a:rPr lang="en-US" sz="1100" dirty="0">
                <a:latin typeface="Arial"/>
                <a:cs typeface="Arial"/>
              </a:rPr>
              <a:t>Select </a:t>
            </a:r>
            <a:r>
              <a:rPr lang="en-US" sz="1100" b="1" dirty="0">
                <a:latin typeface="Arial"/>
                <a:cs typeface="Arial"/>
              </a:rPr>
              <a:t>Download as Images </a:t>
            </a:r>
            <a:r>
              <a:rPr lang="en-US" sz="1100" dirty="0">
                <a:latin typeface="Arial"/>
                <a:cs typeface="Arial"/>
              </a:rPr>
              <a:t>or </a:t>
            </a:r>
            <a:r>
              <a:rPr lang="en-US" sz="1100" b="1" dirty="0">
                <a:latin typeface="Arial"/>
                <a:cs typeface="Arial"/>
              </a:rPr>
              <a:t>Download as PDF</a:t>
            </a:r>
          </a:p>
          <a:p>
            <a:pPr marL="491490" lvl="1" indent="-228600">
              <a:lnSpc>
                <a:spcPct val="120000"/>
              </a:lnSpc>
              <a:buAutoNum type="alphaLcParenR"/>
            </a:pPr>
            <a:r>
              <a:rPr lang="en-US" sz="1100" dirty="0">
                <a:latin typeface="Arial"/>
                <a:cs typeface="Arial"/>
              </a:rPr>
              <a:t>Select </a:t>
            </a:r>
            <a:r>
              <a:rPr lang="en-US" sz="1100" b="1" dirty="0">
                <a:latin typeface="Arial"/>
                <a:cs typeface="Arial"/>
              </a:rPr>
              <a:t>Download</a:t>
            </a:r>
            <a:endParaRPr lang="en-US" sz="1100" dirty="0">
              <a:latin typeface="Arial"/>
              <a:cs typeface="Arial"/>
            </a:endParaRPr>
          </a:p>
          <a:p>
            <a:pPr marL="221615" indent="-221615">
              <a:lnSpc>
                <a:spcPct val="120000"/>
              </a:lnSpc>
              <a:buFont typeface="Calibri Light" panose="020F0302020204030204"/>
              <a:buAutoNum type="arabicPeriod"/>
            </a:pPr>
            <a:endParaRPr lang="en-US" sz="1100" dirty="0">
              <a:latin typeface="Arial"/>
              <a:cs typeface="Arial"/>
            </a:endParaRPr>
          </a:p>
          <a:p>
            <a:pPr>
              <a:lnSpc>
                <a:spcPct val="120000"/>
              </a:lnSpc>
            </a:pPr>
            <a:endParaRPr lang="en-US" sz="11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4844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1"/>
            <a:r>
              <a:rPr lang="fa-IR" dirty="0">
                <a:latin typeface="Raleway Medium"/>
              </a:rPr>
              <a:t>جایزه برنز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1"/>
            <a:r>
              <a:rPr lang="fa-IR" sz="1450"/>
              <a:t>تشخیص ویژه برای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b="0">
                <a:solidFill>
                  <a:schemeClr val="tx1"/>
                </a:solidFill>
              </a:rPr>
              <a:t>جایزه 2</a:t>
            </a:r>
          </a:p>
        </p:txBody>
      </p:sp>
    </p:spTree>
    <p:extLst>
      <p:ext uri="{BB962C8B-B14F-4D97-AF65-F5344CB8AC3E}">
        <p14:creationId xmlns:p14="http://schemas.microsoft.com/office/powerpoint/2010/main" val="34513509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1"/>
            <a:r>
              <a:rPr lang="fa-IR" dirty="0">
                <a:latin typeface="Raleway Medium"/>
              </a:rPr>
              <a:t>جایزه </a:t>
            </a:r>
            <a:r>
              <a:rPr lang="en-US" dirty="0">
                <a:latin typeface="Raleway Medium"/>
              </a:rPr>
              <a:t> LEAP</a:t>
            </a:r>
            <a:r>
              <a:rPr lang="fa-IR" dirty="0">
                <a:latin typeface="Raleway Medium"/>
              </a:rPr>
              <a:t>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1"/>
            <a:r>
              <a:rPr lang="fa-IR" sz="1450"/>
              <a:t>تشخیص ویژه برای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2</a:t>
            </a:r>
          </a:p>
        </p:txBody>
      </p:sp>
    </p:spTree>
    <p:extLst>
      <p:ext uri="{BB962C8B-B14F-4D97-AF65-F5344CB8AC3E}">
        <p14:creationId xmlns:p14="http://schemas.microsoft.com/office/powerpoint/2010/main" val="2148159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474" y="1081855"/>
            <a:ext cx="4534853" cy="2900892"/>
          </a:xfrm>
        </p:spPr>
        <p:txBody>
          <a:bodyPr>
            <a:normAutofit fontScale="92500" lnSpcReduction="1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تغذیه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فعالیت فیزیکی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باغ‌ها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200000"/>
              </a:lnSpc>
              <a:spcBef>
                <a:spcPts val="0"/>
              </a:spcBef>
              <a:buNone/>
            </a:pPr>
            <a:r>
              <a:rPr lang="ar-A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مشارکت</a:t>
            </a:r>
            <a:r>
              <a:rPr lang="ar-A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A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خانواده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حمایت از تغذیه با شیر مادر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1929191-9C27-DFDB-126A-2B67D1702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Farsi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388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0"/>
            <a:r>
              <a:rPr lang="hmn" dirty="0">
                <a:latin typeface="Arial" panose="020B0604020202020204" pitchFamily="34" charset="0"/>
                <a:cs typeface="Arial" panose="020B0604020202020204" pitchFamily="34" charset="0"/>
              </a:rPr>
              <a:t>Khoom Plig Kub </a:t>
            </a:r>
            <a:r>
              <a:rPr lang="en-US" dirty="0">
                <a:latin typeface="Raleway Medium"/>
              </a:rPr>
              <a:t>2024</a:t>
            </a:r>
            <a:endParaRPr lang="hmn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0"/>
            <a:r>
              <a:rPr lang="hmn" sz="1450">
                <a:latin typeface="Arial" panose="020B0604020202020204" pitchFamily="34" charset="0"/>
                <a:cs typeface="Arial" panose="020B0604020202020204" pitchFamily="34" charset="0"/>
              </a:rPr>
              <a:t>Kev lees paub tshwj xeeb rau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</a:t>
            </a:r>
            <a:r>
              <a:rPr lang="hmn" sz="1300" b="0">
                <a:solidFill>
                  <a:schemeClr val="tx1"/>
                </a:solidFill>
              </a:rPr>
              <a:t>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37625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0"/>
            <a:r>
              <a:rPr lang="hmn" dirty="0">
                <a:latin typeface="Arial" panose="020B0604020202020204" pitchFamily="34" charset="0"/>
                <a:cs typeface="Arial" panose="020B0604020202020204" pitchFamily="34" charset="0"/>
              </a:rPr>
              <a:t>Khoom Plig Nyiaj </a:t>
            </a:r>
            <a:r>
              <a:rPr lang="en-US" dirty="0">
                <a:latin typeface="Raleway Medium"/>
              </a:rPr>
              <a:t>2024</a:t>
            </a:r>
            <a:endParaRPr lang="hmn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0"/>
            <a:r>
              <a:rPr lang="hmn" sz="1450">
                <a:latin typeface="Arial" panose="020B0604020202020204" pitchFamily="34" charset="0"/>
                <a:cs typeface="Arial" panose="020B0604020202020204" pitchFamily="34" charset="0"/>
              </a:rPr>
              <a:t>Kev lees paub tshwj xeeb rau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737715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0"/>
            <a:r>
              <a:rPr lang="hmn" dirty="0">
                <a:latin typeface="Arial" panose="020B0604020202020204" pitchFamily="34" charset="0"/>
                <a:cs typeface="Arial" panose="020B0604020202020204" pitchFamily="34" charset="0"/>
              </a:rPr>
              <a:t>Khoom Plig Tooj Liab </a:t>
            </a:r>
            <a:r>
              <a:rPr lang="en-US" dirty="0">
                <a:latin typeface="Raleway Medium"/>
              </a:rPr>
              <a:t>2024</a:t>
            </a:r>
            <a:endParaRPr lang="hmn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0"/>
            <a:r>
              <a:rPr lang="hmn" sz="1450">
                <a:latin typeface="Arial" panose="020B0604020202020204" pitchFamily="34" charset="0"/>
                <a:cs typeface="Arial" panose="020B0604020202020204" pitchFamily="34" charset="0"/>
              </a:rPr>
              <a:t>Kev lees paub tshwj xeeb rau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790709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0"/>
            <a:r>
              <a:rPr lang="hmn" dirty="0"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dirty="0">
                <a:latin typeface="Raleway Medium"/>
              </a:rPr>
              <a:t>LEAP </a:t>
            </a:r>
            <a:r>
              <a:rPr lang="en-US" dirty="0">
                <a:latin typeface="Raleway Medium"/>
              </a:rPr>
              <a:t>2024</a:t>
            </a:r>
            <a:endParaRPr lang="hmn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0"/>
            <a:r>
              <a:rPr lang="hmn" sz="1450">
                <a:latin typeface="Arial" panose="020B0604020202020204" pitchFamily="34" charset="0"/>
                <a:cs typeface="Arial" panose="020B0604020202020204" pitchFamily="34" charset="0"/>
              </a:rPr>
              <a:t>Kev lees paub tshwj xeeb rau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268413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Kev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Noj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Haus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Siv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Cev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Txav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Taw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Tej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Vaj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Tsev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Neeg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Koom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Nrog</a:t>
            </a: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Kev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Txog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Kev Pub Mis Rau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Menyuam</a:t>
            </a:r>
            <a:endParaRPr lang="en-US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8CAD264-FB6D-EC08-8960-058322FA0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Hmong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187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0"/>
            <a:r>
              <a:rPr lang="ru-RU" dirty="0">
                <a:latin typeface="Raleway Medium"/>
              </a:rPr>
              <a:t>Золотая награда 2024 года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0"/>
            <a:r>
              <a:rPr lang="ru-RU" sz="1450"/>
              <a:t>Особое признание за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2</a:t>
            </a:r>
          </a:p>
        </p:txBody>
      </p:sp>
    </p:spTree>
    <p:extLst>
      <p:ext uri="{BB962C8B-B14F-4D97-AF65-F5344CB8AC3E}">
        <p14:creationId xmlns:p14="http://schemas.microsoft.com/office/powerpoint/2010/main" val="6511181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0"/>
            <a:r>
              <a:rPr lang="ru-RU" dirty="0">
                <a:latin typeface="Raleway Medium"/>
              </a:rPr>
              <a:t>Серебряная награда 2024 года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0"/>
            <a:r>
              <a:rPr lang="ru-RU" sz="1450"/>
              <a:t>Особое признание за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2</a:t>
            </a:r>
          </a:p>
        </p:txBody>
      </p:sp>
    </p:spTree>
    <p:extLst>
      <p:ext uri="{BB962C8B-B14F-4D97-AF65-F5344CB8AC3E}">
        <p14:creationId xmlns:p14="http://schemas.microsoft.com/office/powerpoint/2010/main" val="100089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r>
              <a:rPr lang="en-US" dirty="0">
                <a:latin typeface="Raleway Medium"/>
              </a:rPr>
              <a:t>Gold Award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r>
              <a:rPr lang="en-US" sz="1450"/>
              <a:t>Special recognition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2</a:t>
            </a:r>
          </a:p>
        </p:txBody>
      </p:sp>
    </p:spTree>
    <p:extLst>
      <p:ext uri="{BB962C8B-B14F-4D97-AF65-F5344CB8AC3E}">
        <p14:creationId xmlns:p14="http://schemas.microsoft.com/office/powerpoint/2010/main" val="33703647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0"/>
            <a:r>
              <a:rPr lang="ru-RU" dirty="0">
                <a:latin typeface="Raleway Medium"/>
              </a:rPr>
              <a:t>Бронзовая награда 2024 года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0"/>
            <a:r>
              <a:rPr lang="ru-RU" sz="1450"/>
              <a:t>Особое признание за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2</a:t>
            </a:r>
          </a:p>
        </p:txBody>
      </p:sp>
    </p:spTree>
    <p:extLst>
      <p:ext uri="{BB962C8B-B14F-4D97-AF65-F5344CB8AC3E}">
        <p14:creationId xmlns:p14="http://schemas.microsoft.com/office/powerpoint/2010/main" val="3752505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0"/>
            <a:r>
              <a:rPr lang="ru-RU" dirty="0">
                <a:latin typeface="Raleway Medium"/>
              </a:rPr>
              <a:t>Награда LEAP 2024 года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0"/>
            <a:r>
              <a:rPr lang="ru-RU" sz="1450"/>
              <a:t>Особое признание за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2</a:t>
            </a:r>
          </a:p>
        </p:txBody>
      </p:sp>
    </p:spTree>
    <p:extLst>
      <p:ext uri="{BB962C8B-B14F-4D97-AF65-F5344CB8AC3E}">
        <p14:creationId xmlns:p14="http://schemas.microsoft.com/office/powerpoint/2010/main" val="35233458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Питание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Физическая активность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Садоводство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s-A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Участие</a:t>
            </a: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A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семей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Поддержка грудного вскармливания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EFDE9E3-3D08-7DEE-5E84-A687B71EB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Russian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940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0"/>
            <a:r>
              <a:rPr lang="es-MX" dirty="0">
                <a:latin typeface="Raleway Medium"/>
              </a:rPr>
              <a:t>Premio Oro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0"/>
            <a:r>
              <a:rPr lang="es-MX" sz="1450"/>
              <a:t>Reconocimiento especial para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2</a:t>
            </a:r>
          </a:p>
        </p:txBody>
      </p:sp>
    </p:spTree>
    <p:extLst>
      <p:ext uri="{BB962C8B-B14F-4D97-AF65-F5344CB8AC3E}">
        <p14:creationId xmlns:p14="http://schemas.microsoft.com/office/powerpoint/2010/main" val="9933740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0"/>
            <a:r>
              <a:rPr lang="es-MX" dirty="0">
                <a:latin typeface="Raleway Medium"/>
              </a:rPr>
              <a:t>Premio Plata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0"/>
            <a:r>
              <a:rPr lang="es-MX" sz="1450"/>
              <a:t>Reconocimiento especial para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2</a:t>
            </a:r>
          </a:p>
        </p:txBody>
      </p:sp>
    </p:spTree>
    <p:extLst>
      <p:ext uri="{BB962C8B-B14F-4D97-AF65-F5344CB8AC3E}">
        <p14:creationId xmlns:p14="http://schemas.microsoft.com/office/powerpoint/2010/main" val="4389877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0"/>
            <a:r>
              <a:rPr lang="es-MX" dirty="0">
                <a:latin typeface="Raleway Medium"/>
              </a:rPr>
              <a:t>Premio Bronce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0"/>
            <a:r>
              <a:rPr lang="es-MX" sz="1450"/>
              <a:t>Reconocimiento especial para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2</a:t>
            </a:r>
          </a:p>
        </p:txBody>
      </p:sp>
    </p:spTree>
    <p:extLst>
      <p:ext uri="{BB962C8B-B14F-4D97-AF65-F5344CB8AC3E}">
        <p14:creationId xmlns:p14="http://schemas.microsoft.com/office/powerpoint/2010/main" val="33172849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r>
              <a:rPr lang="en-US" dirty="0">
                <a:latin typeface="Raleway Medium"/>
              </a:rPr>
              <a:t>Premio LEAP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r>
              <a:rPr lang="es-MX" sz="1450"/>
              <a:t>Reconocimiento especial para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2</a:t>
            </a:r>
          </a:p>
        </p:txBody>
      </p:sp>
    </p:spTree>
    <p:extLst>
      <p:ext uri="{BB962C8B-B14F-4D97-AF65-F5344CB8AC3E}">
        <p14:creationId xmlns:p14="http://schemas.microsoft.com/office/powerpoint/2010/main" val="13806975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Nutrición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 física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Jardines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Compromiso familiar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Apoyo a la lactancia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6FBA80B-19EA-31A6-3703-787AEBA3A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Spanish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993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0"/>
            <a:r>
              <a:rPr lang="vi-VN" dirty="0">
                <a:latin typeface="Raleway Medium"/>
              </a:rPr>
              <a:t>Giải Vàng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0"/>
            <a:r>
              <a:rPr lang="vi-VN" sz="1450"/>
              <a:t>Công nhận đặc biệt cho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2</a:t>
            </a:r>
          </a:p>
        </p:txBody>
      </p:sp>
    </p:spTree>
    <p:extLst>
      <p:ext uri="{BB962C8B-B14F-4D97-AF65-F5344CB8AC3E}">
        <p14:creationId xmlns:p14="http://schemas.microsoft.com/office/powerpoint/2010/main" val="21551188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0"/>
            <a:r>
              <a:rPr lang="vi-VN" dirty="0">
                <a:latin typeface="Raleway Medium"/>
              </a:rPr>
              <a:t>Giải Bạc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0"/>
            <a:r>
              <a:rPr lang="vi-VN" sz="1450"/>
              <a:t>Công nhận đặc biệt cho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2</a:t>
            </a:r>
          </a:p>
        </p:txBody>
      </p:sp>
    </p:spTree>
    <p:extLst>
      <p:ext uri="{BB962C8B-B14F-4D97-AF65-F5344CB8AC3E}">
        <p14:creationId xmlns:p14="http://schemas.microsoft.com/office/powerpoint/2010/main" val="4188896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r>
              <a:rPr lang="en-US" dirty="0">
                <a:latin typeface="Raleway Medium"/>
              </a:rPr>
              <a:t>Silver Award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r>
              <a:rPr lang="en-US" sz="1450"/>
              <a:t>Special recognition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2</a:t>
            </a:r>
          </a:p>
        </p:txBody>
      </p:sp>
    </p:spTree>
    <p:extLst>
      <p:ext uri="{BB962C8B-B14F-4D97-AF65-F5344CB8AC3E}">
        <p14:creationId xmlns:p14="http://schemas.microsoft.com/office/powerpoint/2010/main" val="21744876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0"/>
            <a:r>
              <a:rPr lang="vi-VN" dirty="0">
                <a:latin typeface="Raleway Medium"/>
              </a:rPr>
              <a:t>Giải Đồng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0"/>
            <a:r>
              <a:rPr lang="vi-VN" sz="1450"/>
              <a:t>Công nhận đặc biệt cho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2</a:t>
            </a:r>
          </a:p>
        </p:txBody>
      </p:sp>
    </p:spTree>
    <p:extLst>
      <p:ext uri="{BB962C8B-B14F-4D97-AF65-F5344CB8AC3E}">
        <p14:creationId xmlns:p14="http://schemas.microsoft.com/office/powerpoint/2010/main" val="410936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0"/>
            <a:r>
              <a:rPr lang="vi-VN" dirty="0">
                <a:latin typeface="Raleway Medium"/>
              </a:rPr>
              <a:t>Giải thưởng LEAP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0"/>
            <a:r>
              <a:rPr lang="vi-VN" sz="1450"/>
              <a:t>Công nhận đặc biệt cho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2</a:t>
            </a:r>
          </a:p>
        </p:txBody>
      </p:sp>
    </p:spTree>
    <p:extLst>
      <p:ext uri="{BB962C8B-B14F-4D97-AF65-F5344CB8AC3E}">
        <p14:creationId xmlns:p14="http://schemas.microsoft.com/office/powerpoint/2010/main" val="21229694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Dinh Dưỡng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Hoạt Động Thể Chất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Vườn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Tham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Gia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đình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Hỗ </a:t>
            </a:r>
            <a:r>
              <a:rPr lang="vi-V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Trợ Nuôi Con Bằng Sữa Mẹ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5251930-A18A-6C40-E987-D6D062392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Vietnamese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57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r>
              <a:rPr lang="en-US" dirty="0">
                <a:latin typeface="Raleway Medium"/>
              </a:rPr>
              <a:t>Bronze Award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r>
              <a:rPr lang="en-US" sz="1450"/>
              <a:t>Special recognition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2</a:t>
            </a:r>
          </a:p>
        </p:txBody>
      </p:sp>
    </p:spTree>
    <p:extLst>
      <p:ext uri="{BB962C8B-B14F-4D97-AF65-F5344CB8AC3E}">
        <p14:creationId xmlns:p14="http://schemas.microsoft.com/office/powerpoint/2010/main" val="2738386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r>
              <a:rPr lang="en-US" dirty="0">
                <a:latin typeface="Raleway Medium"/>
              </a:rPr>
              <a:t>LEAP Award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r>
              <a:rPr lang="en-US" sz="1450"/>
              <a:t>Special recognition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2</a:t>
            </a:r>
          </a:p>
        </p:txBody>
      </p:sp>
    </p:spTree>
    <p:extLst>
      <p:ext uri="{BB962C8B-B14F-4D97-AF65-F5344CB8AC3E}">
        <p14:creationId xmlns:p14="http://schemas.microsoft.com/office/powerpoint/2010/main" val="1944495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40AC3-13FC-B808-3321-47AF90D69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500" b="1"/>
              <a:t>Types of badges: English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/>
                <a:ea typeface="Calibri"/>
                <a:cs typeface="Times New Roman"/>
              </a:rPr>
              <a:t>Nutrition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Arial"/>
                <a:ea typeface="Calibri"/>
                <a:cs typeface="Times New Roman"/>
              </a:rPr>
              <a:t>Physical Activity</a:t>
            </a:r>
            <a:endParaRPr lang="en-US" sz="1600" dirty="0">
              <a:effectLst/>
              <a:latin typeface="Arial"/>
              <a:ea typeface="Calibri"/>
              <a:cs typeface="Times New Roman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/>
                <a:ea typeface="Calibri"/>
                <a:cs typeface="Times New Roman"/>
              </a:rPr>
              <a:t>Gardens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600" dirty="0">
                <a:latin typeface="Arial"/>
                <a:ea typeface="Calibri"/>
                <a:cs typeface="Times New Roman"/>
              </a:rPr>
              <a:t>Family Engagement</a:t>
            </a:r>
            <a:endParaRPr lang="en-US" sz="1600" dirty="0"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/>
                <a:ea typeface="Calibri"/>
                <a:cs typeface="Times New Roman"/>
              </a:rPr>
              <a:t>Breastfeeding Support</a:t>
            </a:r>
          </a:p>
        </p:txBody>
      </p:sp>
    </p:spTree>
    <p:extLst>
      <p:ext uri="{BB962C8B-B14F-4D97-AF65-F5344CB8AC3E}">
        <p14:creationId xmlns:p14="http://schemas.microsoft.com/office/powerpoint/2010/main" val="1537493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1"/>
            <a:r>
              <a:rPr lang="ar-SA" dirty="0">
                <a:latin typeface="Raleway Medium"/>
              </a:rPr>
              <a:t>الجائزة الذهبية لعام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1"/>
            <a:r>
              <a:rPr lang="ar-SA" sz="1450"/>
              <a:t>جائزة تقديرية خاصة لـ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2</a:t>
            </a:r>
          </a:p>
        </p:txBody>
      </p:sp>
    </p:spTree>
    <p:extLst>
      <p:ext uri="{BB962C8B-B14F-4D97-AF65-F5344CB8AC3E}">
        <p14:creationId xmlns:p14="http://schemas.microsoft.com/office/powerpoint/2010/main" val="2636620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1"/>
            <a:r>
              <a:rPr lang="ar-SA" dirty="0">
                <a:latin typeface="Raleway Medium"/>
              </a:rPr>
              <a:t>الجائزة الفضية لعام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1"/>
            <a:r>
              <a:rPr lang="ar-SA" sz="1450"/>
              <a:t>جائزة تقديرية خاصة لـ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2</a:t>
            </a:r>
          </a:p>
        </p:txBody>
      </p:sp>
    </p:spTree>
    <p:extLst>
      <p:ext uri="{BB962C8B-B14F-4D97-AF65-F5344CB8AC3E}">
        <p14:creationId xmlns:p14="http://schemas.microsoft.com/office/powerpoint/2010/main" val="449649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280c736-6624-4261-b35e-217fc03f2a21" xsi:nil="true"/>
    <lcf76f155ced4ddcb4097134ff3c332f xmlns="ec6aa420-917f-483b-8a82-234982ee22e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5CFDE02584FE40B5517E7D3E746F9F" ma:contentTypeVersion="18" ma:contentTypeDescription="Create a new document." ma:contentTypeScope="" ma:versionID="edf3d48250a48cf7de77d783e470130f">
  <xsd:schema xmlns:xsd="http://www.w3.org/2001/XMLSchema" xmlns:xs="http://www.w3.org/2001/XMLSchema" xmlns:p="http://schemas.microsoft.com/office/2006/metadata/properties" xmlns:ns2="ec6aa420-917f-483b-8a82-234982ee22e3" xmlns:ns3="a280c736-6624-4261-b35e-217fc03f2a21" targetNamespace="http://schemas.microsoft.com/office/2006/metadata/properties" ma:root="true" ma:fieldsID="a8dc17812ac18d53e2a9720b8fbcb591" ns2:_="" ns3:_="">
    <xsd:import namespace="ec6aa420-917f-483b-8a82-234982ee22e3"/>
    <xsd:import namespace="a280c736-6624-4261-b35e-217fc03f2a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6aa420-917f-483b-8a82-234982ee22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19ba80e-4ed7-42b5-a1d2-490ece9b84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80c736-6624-4261-b35e-217fc03f2a2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472cf84-cd56-42d0-81cd-89c9f9476d63}" ma:internalName="TaxCatchAll" ma:showField="CatchAllData" ma:web="a280c736-6624-4261-b35e-217fc03f2a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D283DD-D515-4067-9B35-919A8885217B}">
  <ds:schemaRefs>
    <ds:schemaRef ds:uri="http://schemas.microsoft.com/office/2006/metadata/properties"/>
    <ds:schemaRef ds:uri="ec6aa420-917f-483b-8a82-234982ee22e3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a280c736-6624-4261-b35e-217fc03f2a21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366E475-2558-404C-909B-C3E383858F91}">
  <ds:schemaRefs>
    <ds:schemaRef ds:uri="a280c736-6624-4261-b35e-217fc03f2a21"/>
    <ds:schemaRef ds:uri="ec6aa420-917f-483b-8a82-234982ee22e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E145E24-5CFC-44EF-826F-F3BADA69D6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1030</Words>
  <Application>Microsoft Office PowerPoint</Application>
  <PresentationFormat>Custom</PresentationFormat>
  <Paragraphs>275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Arial</vt:lpstr>
      <vt:lpstr>Calibri</vt:lpstr>
      <vt:lpstr>Calibri Light</vt:lpstr>
      <vt:lpstr>Raleway Medium</vt:lpstr>
      <vt:lpstr>Office Theme</vt:lpstr>
      <vt:lpstr>1_Office Theme</vt:lpstr>
      <vt:lpstr>2_Office Theme</vt:lpstr>
      <vt:lpstr>3_Office Theme</vt:lpstr>
      <vt:lpstr>4_Office Theme</vt:lpstr>
      <vt:lpstr>Congratulations on your LEAP Award! </vt:lpstr>
      <vt:lpstr>Instructions</vt:lpstr>
      <vt:lpstr>Gold Award 2024</vt:lpstr>
      <vt:lpstr>Silver Award 2024</vt:lpstr>
      <vt:lpstr>Bronze Award 2024</vt:lpstr>
      <vt:lpstr>LEAP Award 2024</vt:lpstr>
      <vt:lpstr>Types of badges: English Add each badge your site earned to the bullets under “Special recognition for”.</vt:lpstr>
      <vt:lpstr>الجائزة الذهبية لعام 2024</vt:lpstr>
      <vt:lpstr>الجائزة الفضية لعام 2024</vt:lpstr>
      <vt:lpstr>الجائزة البرونزية لعام 2024</vt:lpstr>
      <vt:lpstr>جائزة LEAP لعام 2024</vt:lpstr>
      <vt:lpstr>Types of badges: Arabic Add each badge your site earned to the bullets under “Special recognition for”.</vt:lpstr>
      <vt:lpstr>2024年金獎</vt:lpstr>
      <vt:lpstr>2024年銀獎</vt:lpstr>
      <vt:lpstr>2024年銅獎</vt:lpstr>
      <vt:lpstr>2024年LEAP獎</vt:lpstr>
      <vt:lpstr>Types of badges: Chinese Add each badge your site earned to the bullets under “Special recognition for”.</vt:lpstr>
      <vt:lpstr>جایزه طلا 2024</vt:lpstr>
      <vt:lpstr>جایزه نقره 2024</vt:lpstr>
      <vt:lpstr>جایزه برنز 2024</vt:lpstr>
      <vt:lpstr>جایزه  LEAP2024</vt:lpstr>
      <vt:lpstr>Types of badges: Farsi Add each badge your site earned to the bullets under “Special recognition for”.</vt:lpstr>
      <vt:lpstr>Khoom Plig Kub 2024</vt:lpstr>
      <vt:lpstr>Khoom Plig Nyiaj 2024</vt:lpstr>
      <vt:lpstr>Khoom Plig Tooj Liab 2024</vt:lpstr>
      <vt:lpstr>Khoom Plig LEAP 2024</vt:lpstr>
      <vt:lpstr>Types of badges: Hmong Add each badge your site earned to the bullets under “Special recognition for”.</vt:lpstr>
      <vt:lpstr>Золотая награда 2024 года</vt:lpstr>
      <vt:lpstr>Серебряная награда 2024 года</vt:lpstr>
      <vt:lpstr>Бронзовая награда 2024 года</vt:lpstr>
      <vt:lpstr>Награда LEAP 2024 года</vt:lpstr>
      <vt:lpstr>Types of badges: Russian Add each badge your site earned to the bullets under “Special recognition for”.</vt:lpstr>
      <vt:lpstr>Premio Oro 2024</vt:lpstr>
      <vt:lpstr>Premio Plata 2024</vt:lpstr>
      <vt:lpstr>Premio Bronce 2024</vt:lpstr>
      <vt:lpstr>Premio LEAP 2024</vt:lpstr>
      <vt:lpstr>Types of badges: Spanish Add each badge your site earned to the bullets under “Special recognition for”.</vt:lpstr>
      <vt:lpstr>Giải Vàng 2024</vt:lpstr>
      <vt:lpstr>Giải Bạc 2024</vt:lpstr>
      <vt:lpstr>Giải Đồng 2024</vt:lpstr>
      <vt:lpstr>Giải thưởng LEAP 2024</vt:lpstr>
      <vt:lpstr>Types of badges: Vietnamese Add each badge your site earned to the bullets under “Special recognition for”.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on your LEAP Award! </dc:title>
  <dc:creator>Carolyn Dawn Rider</dc:creator>
  <cp:lastModifiedBy>Carolyn Dawn Rider</cp:lastModifiedBy>
  <cp:revision>1</cp:revision>
  <dcterms:created xsi:type="dcterms:W3CDTF">2023-12-01T18:49:39Z</dcterms:created>
  <dcterms:modified xsi:type="dcterms:W3CDTF">2024-12-12T20:12:51Z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0x0101004A5CFDE02584FE40B5517E7D3E746F9F</vt:lpwstr>
  </property>
  <property fmtid="{D5CDD505-2E9C-101B-9397-08002B2CF9AE}" pid="3" name="MediaServiceImageTags">
    <vt:lpwstr/>
  </property>
</Properties>
</file>