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65" r:id="rId6"/>
  </p:sldMasterIdLst>
  <p:sldIdLst>
    <p:sldId id="265" r:id="rId7"/>
    <p:sldId id="264" r:id="rId8"/>
    <p:sldId id="263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885"/>
    <a:srgbClr val="702B84"/>
    <a:srgbClr val="00944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A1CD3-5E78-4F82-8204-CAA06776C882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06D25-8BA2-47A3-A2CA-FBBF0E63EF3C}">
      <dgm:prSet/>
      <dgm:spPr/>
      <dgm:t>
        <a:bodyPr/>
        <a:lstStyle/>
        <a:p>
          <a:pPr>
            <a:defRPr b="1"/>
          </a:pPr>
          <a:r>
            <a:rPr lang="en-US"/>
            <a:t>Mar.–June</a:t>
          </a:r>
        </a:p>
      </dgm:t>
    </dgm:pt>
    <dgm:pt modelId="{F7AF74B5-2651-418D-A069-98C6202B4E75}" type="parTrans" cxnId="{4597B19A-C8DE-44F4-A3A1-ADE5A69D0488}">
      <dgm:prSet/>
      <dgm:spPr/>
      <dgm:t>
        <a:bodyPr/>
        <a:lstStyle/>
        <a:p>
          <a:endParaRPr lang="en-US"/>
        </a:p>
      </dgm:t>
    </dgm:pt>
    <dgm:pt modelId="{096199DD-9C38-4A4D-AA66-1818543AC097}" type="sibTrans" cxnId="{4597B19A-C8DE-44F4-A3A1-ADE5A69D0488}">
      <dgm:prSet/>
      <dgm:spPr/>
      <dgm:t>
        <a:bodyPr/>
        <a:lstStyle/>
        <a:p>
          <a:endParaRPr lang="en-US"/>
        </a:p>
      </dgm:t>
    </dgm:pt>
    <dgm:pt modelId="{EFF5F66B-A961-4D31-B4F9-ED9A601BA834}">
      <dgm:prSet/>
      <dgm:spPr/>
      <dgm:t>
        <a:bodyPr/>
        <a:lstStyle/>
        <a:p>
          <a:r>
            <a:rPr lang="en-US"/>
            <a:t>Engage school(s) for next FY</a:t>
          </a:r>
        </a:p>
      </dgm:t>
    </dgm:pt>
    <dgm:pt modelId="{F0C2AFC9-5E97-417B-BE98-546751D2DE3A}" type="parTrans" cxnId="{062200EC-4C19-4CCE-A50C-9231AA8FD91E}">
      <dgm:prSet/>
      <dgm:spPr/>
      <dgm:t>
        <a:bodyPr/>
        <a:lstStyle/>
        <a:p>
          <a:endParaRPr lang="en-US"/>
        </a:p>
      </dgm:t>
    </dgm:pt>
    <dgm:pt modelId="{3926F223-F366-417D-97B8-A04706C9FD8C}" type="sibTrans" cxnId="{062200EC-4C19-4CCE-A50C-9231AA8FD91E}">
      <dgm:prSet/>
      <dgm:spPr/>
      <dgm:t>
        <a:bodyPr/>
        <a:lstStyle/>
        <a:p>
          <a:endParaRPr lang="en-US"/>
        </a:p>
      </dgm:t>
    </dgm:pt>
    <dgm:pt modelId="{58E6BD44-C893-4AC3-9E83-7C2D4B244714}">
      <dgm:prSet/>
      <dgm:spPr/>
      <dgm:t>
        <a:bodyPr/>
        <a:lstStyle/>
        <a:p>
          <a:r>
            <a:rPr lang="en-US"/>
            <a:t>Plan intervention</a:t>
          </a:r>
        </a:p>
      </dgm:t>
    </dgm:pt>
    <dgm:pt modelId="{746F1A45-45C2-4607-9728-BBC4984D44E0}" type="parTrans" cxnId="{2F9C0724-09B9-46C0-ACEF-5E8505DBDBE3}">
      <dgm:prSet/>
      <dgm:spPr/>
      <dgm:t>
        <a:bodyPr/>
        <a:lstStyle/>
        <a:p>
          <a:endParaRPr lang="en-US"/>
        </a:p>
      </dgm:t>
    </dgm:pt>
    <dgm:pt modelId="{9BFB0290-AE44-472B-989D-3F3CAD598E20}" type="sibTrans" cxnId="{2F9C0724-09B9-46C0-ACEF-5E8505DBDBE3}">
      <dgm:prSet/>
      <dgm:spPr/>
      <dgm:t>
        <a:bodyPr/>
        <a:lstStyle/>
        <a:p>
          <a:endParaRPr lang="en-US"/>
        </a:p>
      </dgm:t>
    </dgm:pt>
    <dgm:pt modelId="{5BC65E20-4AD8-447B-912A-E97EDB27DA92}">
      <dgm:prSet/>
      <dgm:spPr/>
      <dgm:t>
        <a:bodyPr/>
        <a:lstStyle/>
        <a:p>
          <a:pPr>
            <a:defRPr b="1"/>
          </a:pPr>
          <a:r>
            <a:rPr lang="en-US"/>
            <a:t>June–Aug.</a:t>
          </a:r>
        </a:p>
      </dgm:t>
    </dgm:pt>
    <dgm:pt modelId="{46D15BF7-8C0B-4A2B-A2A7-3A3E08F6C68B}" type="parTrans" cxnId="{F3BF39E0-6D4C-4388-8790-18C4F7EF9AFB}">
      <dgm:prSet/>
      <dgm:spPr/>
      <dgm:t>
        <a:bodyPr/>
        <a:lstStyle/>
        <a:p>
          <a:endParaRPr lang="en-US"/>
        </a:p>
      </dgm:t>
    </dgm:pt>
    <dgm:pt modelId="{81D6A2BE-4606-4137-920C-AC318F3E9EA4}" type="sibTrans" cxnId="{F3BF39E0-6D4C-4388-8790-18C4F7EF9AFB}">
      <dgm:prSet/>
      <dgm:spPr/>
      <dgm:t>
        <a:bodyPr/>
        <a:lstStyle/>
        <a:p>
          <a:endParaRPr lang="en-US"/>
        </a:p>
      </dgm:t>
    </dgm:pt>
    <dgm:pt modelId="{08B68DB0-4255-49DF-BB69-B0E0A25140B2}">
      <dgm:prSet/>
      <dgm:spPr/>
      <dgm:t>
        <a:bodyPr/>
        <a:lstStyle/>
        <a:p>
          <a:r>
            <a:rPr lang="en-US"/>
            <a:t>Identify classrooms/teachers</a:t>
          </a:r>
        </a:p>
      </dgm:t>
    </dgm:pt>
    <dgm:pt modelId="{51A1B4D7-D816-413A-937C-E408AA570F66}" type="parTrans" cxnId="{A2DC7CC9-A206-4B73-9E0E-03688D0731E8}">
      <dgm:prSet/>
      <dgm:spPr/>
      <dgm:t>
        <a:bodyPr/>
        <a:lstStyle/>
        <a:p>
          <a:endParaRPr lang="en-US"/>
        </a:p>
      </dgm:t>
    </dgm:pt>
    <dgm:pt modelId="{D61B5453-DC3F-47C4-B555-A0DF2976FB2A}" type="sibTrans" cxnId="{A2DC7CC9-A206-4B73-9E0E-03688D0731E8}">
      <dgm:prSet/>
      <dgm:spPr/>
      <dgm:t>
        <a:bodyPr/>
        <a:lstStyle/>
        <a:p>
          <a:endParaRPr lang="en-US"/>
        </a:p>
      </dgm:t>
    </dgm:pt>
    <dgm:pt modelId="{7E3F358F-CB46-47A3-9CF1-DDC4916C2FDA}">
      <dgm:prSet/>
      <dgm:spPr/>
      <dgm:t>
        <a:bodyPr/>
        <a:lstStyle/>
        <a:p>
          <a:r>
            <a:rPr lang="en-US" dirty="0"/>
            <a:t>Train survey administrator(s)</a:t>
          </a:r>
        </a:p>
      </dgm:t>
    </dgm:pt>
    <dgm:pt modelId="{2AB17A1F-6C9C-4A3C-8132-0150A002A408}" type="parTrans" cxnId="{D23DEC4A-FAF7-4F83-BA16-99BF633A36F0}">
      <dgm:prSet/>
      <dgm:spPr/>
      <dgm:t>
        <a:bodyPr/>
        <a:lstStyle/>
        <a:p>
          <a:endParaRPr lang="en-US"/>
        </a:p>
      </dgm:t>
    </dgm:pt>
    <dgm:pt modelId="{1849E031-D063-4CC5-B289-F3BE367A24BA}" type="sibTrans" cxnId="{D23DEC4A-FAF7-4F83-BA16-99BF633A36F0}">
      <dgm:prSet/>
      <dgm:spPr/>
      <dgm:t>
        <a:bodyPr/>
        <a:lstStyle/>
        <a:p>
          <a:endParaRPr lang="en-US"/>
        </a:p>
      </dgm:t>
    </dgm:pt>
    <dgm:pt modelId="{ECDC6B54-72E7-449D-B397-2670CDECA18F}">
      <dgm:prSet/>
      <dgm:spPr/>
      <dgm:t>
        <a:bodyPr/>
        <a:lstStyle/>
        <a:p>
          <a:r>
            <a:rPr lang="en-US"/>
            <a:t>Complete Planning Worksheet</a:t>
          </a:r>
        </a:p>
      </dgm:t>
    </dgm:pt>
    <dgm:pt modelId="{420A3829-0BC0-400D-9A52-5CEFB83E7965}" type="parTrans" cxnId="{AE808E57-3237-4EBD-A25F-5955C7E43272}">
      <dgm:prSet/>
      <dgm:spPr/>
      <dgm:t>
        <a:bodyPr/>
        <a:lstStyle/>
        <a:p>
          <a:endParaRPr lang="en-US"/>
        </a:p>
      </dgm:t>
    </dgm:pt>
    <dgm:pt modelId="{B9DB2680-50FB-4513-ABC8-2EC9437D956D}" type="sibTrans" cxnId="{AE808E57-3237-4EBD-A25F-5955C7E43272}">
      <dgm:prSet/>
      <dgm:spPr/>
      <dgm:t>
        <a:bodyPr/>
        <a:lstStyle/>
        <a:p>
          <a:endParaRPr lang="en-US"/>
        </a:p>
      </dgm:t>
    </dgm:pt>
    <dgm:pt modelId="{B6BA666C-C3AA-4513-83B2-DF2B42843105}">
      <dgm:prSet/>
      <dgm:spPr/>
      <dgm:t>
        <a:bodyPr/>
        <a:lstStyle/>
        <a:p>
          <a:pPr>
            <a:defRPr b="1"/>
          </a:pPr>
          <a:r>
            <a:rPr lang="en-US"/>
            <a:t>Aug.–Oct.</a:t>
          </a:r>
        </a:p>
      </dgm:t>
    </dgm:pt>
    <dgm:pt modelId="{0D8AD392-6645-410F-AF0D-5EAEE1C57576}" type="parTrans" cxnId="{5586D2AE-9C28-44EA-93DB-4671D9FD57CE}">
      <dgm:prSet/>
      <dgm:spPr/>
      <dgm:t>
        <a:bodyPr/>
        <a:lstStyle/>
        <a:p>
          <a:endParaRPr lang="en-US"/>
        </a:p>
      </dgm:t>
    </dgm:pt>
    <dgm:pt modelId="{19F56E03-D6C1-4166-9E89-0515C6B6B8F3}" type="sibTrans" cxnId="{5586D2AE-9C28-44EA-93DB-4671D9FD57CE}">
      <dgm:prSet/>
      <dgm:spPr/>
      <dgm:t>
        <a:bodyPr/>
        <a:lstStyle/>
        <a:p>
          <a:endParaRPr lang="en-US"/>
        </a:p>
      </dgm:t>
    </dgm:pt>
    <dgm:pt modelId="{9673D96F-3095-4FFB-8AE5-8034020A6D0A}">
      <dgm:prSet/>
      <dgm:spPr/>
      <dgm:t>
        <a:bodyPr/>
        <a:lstStyle/>
        <a:p>
          <a:r>
            <a:rPr lang="en-US" dirty="0"/>
            <a:t>Turn in Planning Worksheets/get links</a:t>
          </a:r>
        </a:p>
      </dgm:t>
    </dgm:pt>
    <dgm:pt modelId="{797CA65F-1573-4AF6-9518-8551F7FE2381}" type="parTrans" cxnId="{F0FD6CA4-084D-4AE1-A37B-F723E86067C1}">
      <dgm:prSet/>
      <dgm:spPr/>
      <dgm:t>
        <a:bodyPr/>
        <a:lstStyle/>
        <a:p>
          <a:endParaRPr lang="en-US"/>
        </a:p>
      </dgm:t>
    </dgm:pt>
    <dgm:pt modelId="{5D3422DE-E8AA-4F3E-90CF-A0B049E556B1}" type="sibTrans" cxnId="{F0FD6CA4-084D-4AE1-A37B-F723E86067C1}">
      <dgm:prSet/>
      <dgm:spPr/>
      <dgm:t>
        <a:bodyPr/>
        <a:lstStyle/>
        <a:p>
          <a:endParaRPr lang="en-US"/>
        </a:p>
      </dgm:t>
    </dgm:pt>
    <dgm:pt modelId="{E342BD31-94B7-4122-BD5A-36A8B24B7383}">
      <dgm:prSet/>
      <dgm:spPr/>
      <dgm:t>
        <a:bodyPr/>
        <a:lstStyle/>
        <a:p>
          <a:r>
            <a:rPr lang="en-US" dirty="0"/>
            <a:t>Pre-test students</a:t>
          </a:r>
        </a:p>
      </dgm:t>
    </dgm:pt>
    <dgm:pt modelId="{97F09423-6929-488C-AFFF-EE4D350D3C5B}" type="parTrans" cxnId="{BA805138-7CAF-44C5-A4B5-27EE1592FF83}">
      <dgm:prSet/>
      <dgm:spPr/>
      <dgm:t>
        <a:bodyPr/>
        <a:lstStyle/>
        <a:p>
          <a:endParaRPr lang="en-US"/>
        </a:p>
      </dgm:t>
    </dgm:pt>
    <dgm:pt modelId="{BC4E5352-B5C7-4425-920E-2D7C9C384E11}" type="sibTrans" cxnId="{BA805138-7CAF-44C5-A4B5-27EE1592FF83}">
      <dgm:prSet/>
      <dgm:spPr/>
      <dgm:t>
        <a:bodyPr/>
        <a:lstStyle/>
        <a:p>
          <a:endParaRPr lang="en-US"/>
        </a:p>
      </dgm:t>
    </dgm:pt>
    <dgm:pt modelId="{BF1B70DE-85BB-45E0-A27B-FD456CAA2A6F}">
      <dgm:prSet/>
      <dgm:spPr/>
      <dgm:t>
        <a:bodyPr/>
        <a:lstStyle/>
        <a:p>
          <a:pPr>
            <a:defRPr b="1"/>
          </a:pPr>
          <a:r>
            <a:rPr lang="en-US"/>
            <a:t>Sep.–May</a:t>
          </a:r>
        </a:p>
      </dgm:t>
    </dgm:pt>
    <dgm:pt modelId="{E38598D5-855A-43AD-8471-71E166F2B86F}" type="parTrans" cxnId="{8A401150-53B9-47E9-884E-B43D62357093}">
      <dgm:prSet/>
      <dgm:spPr/>
      <dgm:t>
        <a:bodyPr/>
        <a:lstStyle/>
        <a:p>
          <a:endParaRPr lang="en-US"/>
        </a:p>
      </dgm:t>
    </dgm:pt>
    <dgm:pt modelId="{1070EE3C-2E1D-4198-8A1A-0898C74D1234}" type="sibTrans" cxnId="{8A401150-53B9-47E9-884E-B43D62357093}">
      <dgm:prSet/>
      <dgm:spPr/>
      <dgm:t>
        <a:bodyPr/>
        <a:lstStyle/>
        <a:p>
          <a:endParaRPr lang="en-US"/>
        </a:p>
      </dgm:t>
    </dgm:pt>
    <dgm:pt modelId="{EC2AE2FF-C087-481C-970F-C19A765D37EE}">
      <dgm:prSet/>
      <dgm:spPr/>
      <dgm:t>
        <a:bodyPr/>
        <a:lstStyle/>
        <a:p>
          <a:r>
            <a:rPr lang="en-US"/>
            <a:t>Conduct intervention (timeline variable)</a:t>
          </a:r>
        </a:p>
      </dgm:t>
    </dgm:pt>
    <dgm:pt modelId="{E7918C37-236A-4092-A1D3-7FD1B75199D0}" type="parTrans" cxnId="{41051FBE-E4D8-40A0-8018-DED00B108FFD}">
      <dgm:prSet/>
      <dgm:spPr/>
      <dgm:t>
        <a:bodyPr/>
        <a:lstStyle/>
        <a:p>
          <a:endParaRPr lang="en-US"/>
        </a:p>
      </dgm:t>
    </dgm:pt>
    <dgm:pt modelId="{A181EFC4-365A-46EB-B349-EC59E48BB059}" type="sibTrans" cxnId="{41051FBE-E4D8-40A0-8018-DED00B108FFD}">
      <dgm:prSet/>
      <dgm:spPr/>
      <dgm:t>
        <a:bodyPr/>
        <a:lstStyle/>
        <a:p>
          <a:endParaRPr lang="en-US"/>
        </a:p>
      </dgm:t>
    </dgm:pt>
    <dgm:pt modelId="{7D6DFA89-84CD-497C-8B0D-08615C0242A9}">
      <dgm:prSet/>
      <dgm:spPr/>
      <dgm:t>
        <a:bodyPr/>
        <a:lstStyle/>
        <a:p>
          <a:pPr>
            <a:defRPr b="1"/>
          </a:pPr>
          <a:r>
            <a:rPr lang="en-US"/>
            <a:t>Apr.–June</a:t>
          </a:r>
        </a:p>
      </dgm:t>
    </dgm:pt>
    <dgm:pt modelId="{2A23523E-EB64-4EF4-8849-F8F77430001E}" type="parTrans" cxnId="{B599678B-A3B6-48B1-AD30-986A925154AE}">
      <dgm:prSet/>
      <dgm:spPr/>
      <dgm:t>
        <a:bodyPr/>
        <a:lstStyle/>
        <a:p>
          <a:endParaRPr lang="en-US"/>
        </a:p>
      </dgm:t>
    </dgm:pt>
    <dgm:pt modelId="{4979E82C-42F4-406E-A192-35195F3D5F1C}" type="sibTrans" cxnId="{B599678B-A3B6-48B1-AD30-986A925154AE}">
      <dgm:prSet/>
      <dgm:spPr/>
      <dgm:t>
        <a:bodyPr/>
        <a:lstStyle/>
        <a:p>
          <a:endParaRPr lang="en-US"/>
        </a:p>
      </dgm:t>
    </dgm:pt>
    <dgm:pt modelId="{028021C9-A77A-40C2-BE8D-3C55779154D1}">
      <dgm:prSet/>
      <dgm:spPr/>
      <dgm:t>
        <a:bodyPr/>
        <a:lstStyle/>
        <a:p>
          <a:r>
            <a:rPr lang="en-US" dirty="0"/>
            <a:t>Post-test students</a:t>
          </a:r>
        </a:p>
      </dgm:t>
    </dgm:pt>
    <dgm:pt modelId="{2B012128-27A7-437D-97C4-8A1687D033F5}" type="parTrans" cxnId="{7FBE094F-D33A-45F6-BE8C-E609EDE2519D}">
      <dgm:prSet/>
      <dgm:spPr/>
      <dgm:t>
        <a:bodyPr/>
        <a:lstStyle/>
        <a:p>
          <a:endParaRPr lang="en-US"/>
        </a:p>
      </dgm:t>
    </dgm:pt>
    <dgm:pt modelId="{FB9D671E-7F56-4744-845C-F8665B41BC0A}" type="sibTrans" cxnId="{7FBE094F-D33A-45F6-BE8C-E609EDE2519D}">
      <dgm:prSet/>
      <dgm:spPr/>
      <dgm:t>
        <a:bodyPr/>
        <a:lstStyle/>
        <a:p>
          <a:endParaRPr lang="en-US"/>
        </a:p>
      </dgm:t>
    </dgm:pt>
    <dgm:pt modelId="{72F4421C-00FB-4BEE-91EB-CCF2602AE01D}">
      <dgm:prSet/>
      <dgm:spPr/>
      <dgm:t>
        <a:bodyPr/>
        <a:lstStyle/>
        <a:p>
          <a:r>
            <a:rPr lang="en-US"/>
            <a:t>Update Planning Worksheet</a:t>
          </a:r>
        </a:p>
      </dgm:t>
    </dgm:pt>
    <dgm:pt modelId="{A760CF68-016A-4EEE-8512-2E88DDA6C3EF}" type="parTrans" cxnId="{79425748-DA17-4B94-BA7F-801740C1B742}">
      <dgm:prSet/>
      <dgm:spPr/>
      <dgm:t>
        <a:bodyPr/>
        <a:lstStyle/>
        <a:p>
          <a:endParaRPr lang="en-US"/>
        </a:p>
      </dgm:t>
    </dgm:pt>
    <dgm:pt modelId="{26C27624-6B43-4AC8-95F1-C57530C16C50}" type="sibTrans" cxnId="{79425748-DA17-4B94-BA7F-801740C1B742}">
      <dgm:prSet/>
      <dgm:spPr/>
      <dgm:t>
        <a:bodyPr/>
        <a:lstStyle/>
        <a:p>
          <a:endParaRPr lang="en-US"/>
        </a:p>
      </dgm:t>
    </dgm:pt>
    <dgm:pt modelId="{A9BD0E3A-222B-43EB-A24F-4E53AE73EA17}">
      <dgm:prSet/>
      <dgm:spPr/>
      <dgm:t>
        <a:bodyPr/>
        <a:lstStyle/>
        <a:p>
          <a:r>
            <a:rPr lang="en-US" dirty="0"/>
            <a:t>Turn in all deliverables by June 30th </a:t>
          </a:r>
        </a:p>
      </dgm:t>
    </dgm:pt>
    <dgm:pt modelId="{3B24F997-AA33-4420-A226-6FDCC84D8422}" type="parTrans" cxnId="{53AD67C2-0733-4A53-AB77-43DDCE6861FB}">
      <dgm:prSet/>
      <dgm:spPr/>
      <dgm:t>
        <a:bodyPr/>
        <a:lstStyle/>
        <a:p>
          <a:endParaRPr lang="en-US"/>
        </a:p>
      </dgm:t>
    </dgm:pt>
    <dgm:pt modelId="{75EBFDC8-F12F-4D29-92BF-00C5D9C4B51A}" type="sibTrans" cxnId="{53AD67C2-0733-4A53-AB77-43DDCE6861FB}">
      <dgm:prSet/>
      <dgm:spPr/>
      <dgm:t>
        <a:bodyPr/>
        <a:lstStyle/>
        <a:p>
          <a:endParaRPr lang="en-US"/>
        </a:p>
      </dgm:t>
    </dgm:pt>
    <dgm:pt modelId="{C3C88D49-68C1-4640-922A-92300E467E6B}" type="pres">
      <dgm:prSet presAssocID="{308A1CD3-5E78-4F82-8204-CAA06776C882}" presName="root" presStyleCnt="0">
        <dgm:presLayoutVars>
          <dgm:chMax/>
          <dgm:chPref/>
          <dgm:animLvl val="lvl"/>
        </dgm:presLayoutVars>
      </dgm:prSet>
      <dgm:spPr/>
    </dgm:pt>
    <dgm:pt modelId="{29C7C361-EC0A-4279-AA2B-BF012278C80B}" type="pres">
      <dgm:prSet presAssocID="{308A1CD3-5E78-4F82-8204-CAA06776C882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81A6687A-F32D-445B-B7B8-FF19CB50B49D}" type="pres">
      <dgm:prSet presAssocID="{308A1CD3-5E78-4F82-8204-CAA06776C882}" presName="nodes" presStyleCnt="0">
        <dgm:presLayoutVars>
          <dgm:chMax/>
          <dgm:chPref/>
          <dgm:animLvl val="lvl"/>
        </dgm:presLayoutVars>
      </dgm:prSet>
      <dgm:spPr/>
    </dgm:pt>
    <dgm:pt modelId="{B7A0E286-17DC-4671-9F8B-BFF0CCF83453}" type="pres">
      <dgm:prSet presAssocID="{FDA06D25-8BA2-47A3-A2CA-FBBF0E63EF3C}" presName="composite" presStyleCnt="0"/>
      <dgm:spPr/>
    </dgm:pt>
    <dgm:pt modelId="{9B212782-DB7B-43BD-9E8D-D6FA940EECBE}" type="pres">
      <dgm:prSet presAssocID="{FDA06D25-8BA2-47A3-A2CA-FBBF0E63EF3C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F6CDEB7-E898-4CE0-80CB-AF7F199A9523}" type="pres">
      <dgm:prSet presAssocID="{FDA06D25-8BA2-47A3-A2CA-FBBF0E63EF3C}" presName="DropPinPlaceHolder" presStyleCnt="0"/>
      <dgm:spPr/>
    </dgm:pt>
    <dgm:pt modelId="{69C6FF8C-E3E9-497E-B409-71E9F0E10F7F}" type="pres">
      <dgm:prSet presAssocID="{FDA06D25-8BA2-47A3-A2CA-FBBF0E63EF3C}" presName="DropPin" presStyleLbl="alignNode1" presStyleIdx="0" presStyleCnt="5"/>
      <dgm:spPr/>
    </dgm:pt>
    <dgm:pt modelId="{219FBECE-85C4-4653-A758-4011D8BC71F9}" type="pres">
      <dgm:prSet presAssocID="{FDA06D25-8BA2-47A3-A2CA-FBBF0E63EF3C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66BC765-1122-46FA-884B-438686A1DC33}" type="pres">
      <dgm:prSet presAssocID="{FDA06D25-8BA2-47A3-A2CA-FBBF0E63EF3C}" presName="L2TextContainer" presStyleLbl="revTx" presStyleIdx="0" presStyleCnt="10">
        <dgm:presLayoutVars>
          <dgm:bulletEnabled val="1"/>
        </dgm:presLayoutVars>
      </dgm:prSet>
      <dgm:spPr/>
    </dgm:pt>
    <dgm:pt modelId="{5B3A228C-AED7-41BE-883E-8E9749DDFD77}" type="pres">
      <dgm:prSet presAssocID="{FDA06D25-8BA2-47A3-A2CA-FBBF0E63EF3C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BDC8B2AD-14C9-44C3-BD15-C80CE2981B59}" type="pres">
      <dgm:prSet presAssocID="{FDA06D25-8BA2-47A3-A2CA-FBBF0E63EF3C}" presName="ConnectLine" presStyleLbl="sibTrans1D1" presStyleIdx="0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71DFDAC-D868-4363-945D-75ADC8CB472A}" type="pres">
      <dgm:prSet presAssocID="{FDA06D25-8BA2-47A3-A2CA-FBBF0E63EF3C}" presName="EmptyPlaceHolder" presStyleCnt="0"/>
      <dgm:spPr/>
    </dgm:pt>
    <dgm:pt modelId="{AD2F530C-502F-415A-A022-FC0EA2A211ED}" type="pres">
      <dgm:prSet presAssocID="{096199DD-9C38-4A4D-AA66-1818543AC097}" presName="spaceBetweenRectangles" presStyleCnt="0"/>
      <dgm:spPr/>
    </dgm:pt>
    <dgm:pt modelId="{10C13A4A-E89A-47D6-B80B-09AF36ED7D91}" type="pres">
      <dgm:prSet presAssocID="{5BC65E20-4AD8-447B-912A-E97EDB27DA92}" presName="composite" presStyleCnt="0"/>
      <dgm:spPr/>
    </dgm:pt>
    <dgm:pt modelId="{642938F1-1EBB-4050-B927-685402BFF27B}" type="pres">
      <dgm:prSet presAssocID="{5BC65E20-4AD8-447B-912A-E97EDB27DA92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48E54AB-CCFD-4878-B26B-A02EBD592841}" type="pres">
      <dgm:prSet presAssocID="{5BC65E20-4AD8-447B-912A-E97EDB27DA92}" presName="DropPinPlaceHolder" presStyleCnt="0"/>
      <dgm:spPr/>
    </dgm:pt>
    <dgm:pt modelId="{9DDF9776-C30B-47EF-940D-F4EBC8FB3C1C}" type="pres">
      <dgm:prSet presAssocID="{5BC65E20-4AD8-447B-912A-E97EDB27DA92}" presName="DropPin" presStyleLbl="alignNode1" presStyleIdx="1" presStyleCnt="5"/>
      <dgm:spPr/>
    </dgm:pt>
    <dgm:pt modelId="{756507DB-F67E-4575-8923-0E1119D39968}" type="pres">
      <dgm:prSet presAssocID="{5BC65E20-4AD8-447B-912A-E97EDB27DA92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853DDB2-21E1-4658-86EE-22465CD03972}" type="pres">
      <dgm:prSet presAssocID="{5BC65E20-4AD8-447B-912A-E97EDB27DA92}" presName="L2TextContainer" presStyleLbl="revTx" presStyleIdx="2" presStyleCnt="10">
        <dgm:presLayoutVars>
          <dgm:bulletEnabled val="1"/>
        </dgm:presLayoutVars>
      </dgm:prSet>
      <dgm:spPr/>
    </dgm:pt>
    <dgm:pt modelId="{EE1F8E07-AE12-4CA3-AD58-425595F99A6F}" type="pres">
      <dgm:prSet presAssocID="{5BC65E20-4AD8-447B-912A-E97EDB27DA92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9F4CA98F-613F-4446-94C3-DA78C8FD9163}" type="pres">
      <dgm:prSet presAssocID="{5BC65E20-4AD8-447B-912A-E97EDB27DA92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62AC18A-38DD-41D7-B61F-BC6732EA4645}" type="pres">
      <dgm:prSet presAssocID="{5BC65E20-4AD8-447B-912A-E97EDB27DA92}" presName="EmptyPlaceHolder" presStyleCnt="0"/>
      <dgm:spPr/>
    </dgm:pt>
    <dgm:pt modelId="{5A11F56F-7C4C-409E-AA7E-89B0760F5B8C}" type="pres">
      <dgm:prSet presAssocID="{81D6A2BE-4606-4137-920C-AC318F3E9EA4}" presName="spaceBetweenRectangles" presStyleCnt="0"/>
      <dgm:spPr/>
    </dgm:pt>
    <dgm:pt modelId="{AEF8DD88-BB44-4671-A402-5FEDF37CD292}" type="pres">
      <dgm:prSet presAssocID="{B6BA666C-C3AA-4513-83B2-DF2B42843105}" presName="composite" presStyleCnt="0"/>
      <dgm:spPr/>
    </dgm:pt>
    <dgm:pt modelId="{E5DA4F3A-B8FF-4300-AE60-52089ACAFC59}" type="pres">
      <dgm:prSet presAssocID="{B6BA666C-C3AA-4513-83B2-DF2B42843105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58F772E-F939-44C5-BD92-27DCEED98B01}" type="pres">
      <dgm:prSet presAssocID="{B6BA666C-C3AA-4513-83B2-DF2B42843105}" presName="DropPinPlaceHolder" presStyleCnt="0"/>
      <dgm:spPr/>
    </dgm:pt>
    <dgm:pt modelId="{539F877D-DD8F-4B7A-B2E3-92354DE58660}" type="pres">
      <dgm:prSet presAssocID="{B6BA666C-C3AA-4513-83B2-DF2B42843105}" presName="DropPin" presStyleLbl="alignNode1" presStyleIdx="2" presStyleCnt="5"/>
      <dgm:spPr/>
    </dgm:pt>
    <dgm:pt modelId="{5E3EB61C-0138-4474-BFBB-73A0A5AD93C8}" type="pres">
      <dgm:prSet presAssocID="{B6BA666C-C3AA-4513-83B2-DF2B42843105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C6E2450-F5D0-4E3B-81CA-5FCD9A42AFA1}" type="pres">
      <dgm:prSet presAssocID="{B6BA666C-C3AA-4513-83B2-DF2B42843105}" presName="L2TextContainer" presStyleLbl="revTx" presStyleIdx="4" presStyleCnt="10">
        <dgm:presLayoutVars>
          <dgm:bulletEnabled val="1"/>
        </dgm:presLayoutVars>
      </dgm:prSet>
      <dgm:spPr/>
    </dgm:pt>
    <dgm:pt modelId="{F6F6AA11-9244-463A-AD75-82619309DEEE}" type="pres">
      <dgm:prSet presAssocID="{B6BA666C-C3AA-4513-83B2-DF2B42843105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6552F5CB-8D81-4EAF-BE34-900DE64A6C74}" type="pres">
      <dgm:prSet presAssocID="{B6BA666C-C3AA-4513-83B2-DF2B42843105}" presName="ConnectLine" presStyleLbl="sibTrans1D1" presStyleIdx="2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AA11200-D43F-4738-9B97-CD04E6CBCEC3}" type="pres">
      <dgm:prSet presAssocID="{B6BA666C-C3AA-4513-83B2-DF2B42843105}" presName="EmptyPlaceHolder" presStyleCnt="0"/>
      <dgm:spPr/>
    </dgm:pt>
    <dgm:pt modelId="{96BBF7F8-651E-4914-83E8-9B878C4AF696}" type="pres">
      <dgm:prSet presAssocID="{19F56E03-D6C1-4166-9E89-0515C6B6B8F3}" presName="spaceBetweenRectangles" presStyleCnt="0"/>
      <dgm:spPr/>
    </dgm:pt>
    <dgm:pt modelId="{FF6EB866-E8D8-44DE-BAB1-16718A4DF85B}" type="pres">
      <dgm:prSet presAssocID="{BF1B70DE-85BB-45E0-A27B-FD456CAA2A6F}" presName="composite" presStyleCnt="0"/>
      <dgm:spPr/>
    </dgm:pt>
    <dgm:pt modelId="{D79B77B3-0292-4619-A1D9-D275CF1E2067}" type="pres">
      <dgm:prSet presAssocID="{BF1B70DE-85BB-45E0-A27B-FD456CAA2A6F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CA4382B-0494-433F-8B49-81690B337CE4}" type="pres">
      <dgm:prSet presAssocID="{BF1B70DE-85BB-45E0-A27B-FD456CAA2A6F}" presName="DropPinPlaceHolder" presStyleCnt="0"/>
      <dgm:spPr/>
    </dgm:pt>
    <dgm:pt modelId="{A3BDBF0F-9EF9-4780-BA17-EA67A08F278C}" type="pres">
      <dgm:prSet presAssocID="{BF1B70DE-85BB-45E0-A27B-FD456CAA2A6F}" presName="DropPin" presStyleLbl="alignNode1" presStyleIdx="3" presStyleCnt="5"/>
      <dgm:spPr/>
    </dgm:pt>
    <dgm:pt modelId="{700B372A-7CCA-44EF-9319-39FF887C1BEA}" type="pres">
      <dgm:prSet presAssocID="{BF1B70DE-85BB-45E0-A27B-FD456CAA2A6F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E267F1F-CB2B-4D0B-93FF-0F5654D89B9A}" type="pres">
      <dgm:prSet presAssocID="{BF1B70DE-85BB-45E0-A27B-FD456CAA2A6F}" presName="L2TextContainer" presStyleLbl="revTx" presStyleIdx="6" presStyleCnt="10">
        <dgm:presLayoutVars>
          <dgm:bulletEnabled val="1"/>
        </dgm:presLayoutVars>
      </dgm:prSet>
      <dgm:spPr/>
    </dgm:pt>
    <dgm:pt modelId="{F9165406-F83E-46DC-AC05-1CFDCAF40546}" type="pres">
      <dgm:prSet presAssocID="{BF1B70DE-85BB-45E0-A27B-FD456CAA2A6F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685E61CE-E4E0-49F9-9FC5-8661E03867BB}" type="pres">
      <dgm:prSet presAssocID="{BF1B70DE-85BB-45E0-A27B-FD456CAA2A6F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5801CB5-626F-4297-888A-7BCC14B19662}" type="pres">
      <dgm:prSet presAssocID="{BF1B70DE-85BB-45E0-A27B-FD456CAA2A6F}" presName="EmptyPlaceHolder" presStyleCnt="0"/>
      <dgm:spPr/>
    </dgm:pt>
    <dgm:pt modelId="{F4FB0618-930C-47D0-B89D-14BBCF8C3843}" type="pres">
      <dgm:prSet presAssocID="{1070EE3C-2E1D-4198-8A1A-0898C74D1234}" presName="spaceBetweenRectangles" presStyleCnt="0"/>
      <dgm:spPr/>
    </dgm:pt>
    <dgm:pt modelId="{853D0AEE-1C84-42DB-8D30-D820D65DFD8C}" type="pres">
      <dgm:prSet presAssocID="{7D6DFA89-84CD-497C-8B0D-08615C0242A9}" presName="composite" presStyleCnt="0"/>
      <dgm:spPr/>
    </dgm:pt>
    <dgm:pt modelId="{D9A0B5C1-B8BC-4E14-8AF0-B1172EC5AC11}" type="pres">
      <dgm:prSet presAssocID="{7D6DFA89-84CD-497C-8B0D-08615C0242A9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CB2E1F8-A660-4770-885A-00C76E235B0A}" type="pres">
      <dgm:prSet presAssocID="{7D6DFA89-84CD-497C-8B0D-08615C0242A9}" presName="DropPinPlaceHolder" presStyleCnt="0"/>
      <dgm:spPr/>
    </dgm:pt>
    <dgm:pt modelId="{CABAA771-8B2E-49FE-9DDD-E2EFDFDA7F5D}" type="pres">
      <dgm:prSet presAssocID="{7D6DFA89-84CD-497C-8B0D-08615C0242A9}" presName="DropPin" presStyleLbl="alignNode1" presStyleIdx="4" presStyleCnt="5"/>
      <dgm:spPr/>
    </dgm:pt>
    <dgm:pt modelId="{7B2AEAD4-801E-463C-824D-C02C3650A332}" type="pres">
      <dgm:prSet presAssocID="{7D6DFA89-84CD-497C-8B0D-08615C0242A9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458002F-EF1A-41FE-BDFD-6EC79F0AF7F0}" type="pres">
      <dgm:prSet presAssocID="{7D6DFA89-84CD-497C-8B0D-08615C0242A9}" presName="L2TextContainer" presStyleLbl="revTx" presStyleIdx="8" presStyleCnt="10">
        <dgm:presLayoutVars>
          <dgm:bulletEnabled val="1"/>
        </dgm:presLayoutVars>
      </dgm:prSet>
      <dgm:spPr/>
    </dgm:pt>
    <dgm:pt modelId="{45A08BC6-3A2D-40A8-A429-279954FE3EEE}" type="pres">
      <dgm:prSet presAssocID="{7D6DFA89-84CD-497C-8B0D-08615C0242A9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EF49A584-3637-45DB-9CEB-0EDF08D135EA}" type="pres">
      <dgm:prSet presAssocID="{7D6DFA89-84CD-497C-8B0D-08615C0242A9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19492A8-123F-40F4-B194-953A71862070}" type="pres">
      <dgm:prSet presAssocID="{7D6DFA89-84CD-497C-8B0D-08615C0242A9}" presName="EmptyPlaceHolder" presStyleCnt="0"/>
      <dgm:spPr/>
    </dgm:pt>
  </dgm:ptLst>
  <dgm:cxnLst>
    <dgm:cxn modelId="{DB413A03-699E-48D8-AA27-819CAB24B561}" type="presOf" srcId="{5BC65E20-4AD8-447B-912A-E97EDB27DA92}" destId="{EE1F8E07-AE12-4CA3-AD58-425595F99A6F}" srcOrd="0" destOrd="0" presId="urn:microsoft.com/office/officeart/2017/3/layout/DropPinTimeline"/>
    <dgm:cxn modelId="{7B39831D-05A8-44CE-A1E2-8FC070FA062F}" type="presOf" srcId="{BF1B70DE-85BB-45E0-A27B-FD456CAA2A6F}" destId="{F9165406-F83E-46DC-AC05-1CFDCAF40546}" srcOrd="0" destOrd="0" presId="urn:microsoft.com/office/officeart/2017/3/layout/DropPinTimeline"/>
    <dgm:cxn modelId="{28448221-B76C-4571-8385-69BBDAC3A059}" type="presOf" srcId="{EC2AE2FF-C087-481C-970F-C19A765D37EE}" destId="{EE267F1F-CB2B-4D0B-93FF-0F5654D89B9A}" srcOrd="0" destOrd="0" presId="urn:microsoft.com/office/officeart/2017/3/layout/DropPinTimeline"/>
    <dgm:cxn modelId="{2F9C0724-09B9-46C0-ACEF-5E8505DBDBE3}" srcId="{FDA06D25-8BA2-47A3-A2CA-FBBF0E63EF3C}" destId="{58E6BD44-C893-4AC3-9E83-7C2D4B244714}" srcOrd="1" destOrd="0" parTransId="{746F1A45-45C2-4607-9728-BBC4984D44E0}" sibTransId="{9BFB0290-AE44-472B-989D-3F3CAD598E20}"/>
    <dgm:cxn modelId="{BDCB1B25-4CD6-41AF-88EC-F82D5DA434E3}" type="presOf" srcId="{7E3F358F-CB46-47A3-9CF1-DDC4916C2FDA}" destId="{8853DDB2-21E1-4658-86EE-22465CD03972}" srcOrd="0" destOrd="1" presId="urn:microsoft.com/office/officeart/2017/3/layout/DropPinTimeline"/>
    <dgm:cxn modelId="{F1349D25-5775-4B61-B416-3272EA7DB276}" type="presOf" srcId="{9673D96F-3095-4FFB-8AE5-8034020A6D0A}" destId="{CC6E2450-F5D0-4E3B-81CA-5FCD9A42AFA1}" srcOrd="0" destOrd="0" presId="urn:microsoft.com/office/officeart/2017/3/layout/DropPinTimeline"/>
    <dgm:cxn modelId="{7CE09928-8767-4574-9B40-595DAD558723}" type="presOf" srcId="{FDA06D25-8BA2-47A3-A2CA-FBBF0E63EF3C}" destId="{5B3A228C-AED7-41BE-883E-8E9749DDFD77}" srcOrd="0" destOrd="0" presId="urn:microsoft.com/office/officeart/2017/3/layout/DropPinTimeline"/>
    <dgm:cxn modelId="{BA805138-7CAF-44C5-A4B5-27EE1592FF83}" srcId="{B6BA666C-C3AA-4513-83B2-DF2B42843105}" destId="{E342BD31-94B7-4122-BD5A-36A8B24B7383}" srcOrd="1" destOrd="0" parTransId="{97F09423-6929-488C-AFFF-EE4D350D3C5B}" sibTransId="{BC4E5352-B5C7-4425-920E-2D7C9C384E11}"/>
    <dgm:cxn modelId="{79425748-DA17-4B94-BA7F-801740C1B742}" srcId="{7D6DFA89-84CD-497C-8B0D-08615C0242A9}" destId="{72F4421C-00FB-4BEE-91EB-CCF2602AE01D}" srcOrd="1" destOrd="0" parTransId="{A760CF68-016A-4EEE-8512-2E88DDA6C3EF}" sibTransId="{26C27624-6B43-4AC8-95F1-C57530C16C50}"/>
    <dgm:cxn modelId="{D23DEC4A-FAF7-4F83-BA16-99BF633A36F0}" srcId="{5BC65E20-4AD8-447B-912A-E97EDB27DA92}" destId="{7E3F358F-CB46-47A3-9CF1-DDC4916C2FDA}" srcOrd="1" destOrd="0" parTransId="{2AB17A1F-6C9C-4A3C-8132-0150A002A408}" sibTransId="{1849E031-D063-4CC5-B289-F3BE367A24BA}"/>
    <dgm:cxn modelId="{3AF7AE6E-7082-4684-B859-5718348A6936}" type="presOf" srcId="{A9BD0E3A-222B-43EB-A24F-4E53AE73EA17}" destId="{B458002F-EF1A-41FE-BDFD-6EC79F0AF7F0}" srcOrd="0" destOrd="2" presId="urn:microsoft.com/office/officeart/2017/3/layout/DropPinTimeline"/>
    <dgm:cxn modelId="{7FBE094F-D33A-45F6-BE8C-E609EDE2519D}" srcId="{7D6DFA89-84CD-497C-8B0D-08615C0242A9}" destId="{028021C9-A77A-40C2-BE8D-3C55779154D1}" srcOrd="0" destOrd="0" parTransId="{2B012128-27A7-437D-97C4-8A1687D033F5}" sibTransId="{FB9D671E-7F56-4744-845C-F8665B41BC0A}"/>
    <dgm:cxn modelId="{8A401150-53B9-47E9-884E-B43D62357093}" srcId="{308A1CD3-5E78-4F82-8204-CAA06776C882}" destId="{BF1B70DE-85BB-45E0-A27B-FD456CAA2A6F}" srcOrd="3" destOrd="0" parTransId="{E38598D5-855A-43AD-8471-71E166F2B86F}" sibTransId="{1070EE3C-2E1D-4198-8A1A-0898C74D1234}"/>
    <dgm:cxn modelId="{AE808E57-3237-4EBD-A25F-5955C7E43272}" srcId="{5BC65E20-4AD8-447B-912A-E97EDB27DA92}" destId="{ECDC6B54-72E7-449D-B397-2670CDECA18F}" srcOrd="2" destOrd="0" parTransId="{420A3829-0BC0-400D-9A52-5CEFB83E7965}" sibTransId="{B9DB2680-50FB-4513-ABC8-2EC9437D956D}"/>
    <dgm:cxn modelId="{3A1A277F-AB8D-4D0C-815F-6EF2D5BA44C3}" type="presOf" srcId="{08B68DB0-4255-49DF-BB69-B0E0A25140B2}" destId="{8853DDB2-21E1-4658-86EE-22465CD03972}" srcOrd="0" destOrd="0" presId="urn:microsoft.com/office/officeart/2017/3/layout/DropPinTimeline"/>
    <dgm:cxn modelId="{81ABD281-A9C6-44A7-A664-4A5F0C1138B5}" type="presOf" srcId="{B6BA666C-C3AA-4513-83B2-DF2B42843105}" destId="{F6F6AA11-9244-463A-AD75-82619309DEEE}" srcOrd="0" destOrd="0" presId="urn:microsoft.com/office/officeart/2017/3/layout/DropPinTimeline"/>
    <dgm:cxn modelId="{B599678B-A3B6-48B1-AD30-986A925154AE}" srcId="{308A1CD3-5E78-4F82-8204-CAA06776C882}" destId="{7D6DFA89-84CD-497C-8B0D-08615C0242A9}" srcOrd="4" destOrd="0" parTransId="{2A23523E-EB64-4EF4-8849-F8F77430001E}" sibTransId="{4979E82C-42F4-406E-A192-35195F3D5F1C}"/>
    <dgm:cxn modelId="{3F84798E-BD16-438F-A1A5-4F5EE2429F39}" type="presOf" srcId="{58E6BD44-C893-4AC3-9E83-7C2D4B244714}" destId="{B66BC765-1122-46FA-884B-438686A1DC33}" srcOrd="0" destOrd="1" presId="urn:microsoft.com/office/officeart/2017/3/layout/DropPinTimeline"/>
    <dgm:cxn modelId="{4597B19A-C8DE-44F4-A3A1-ADE5A69D0488}" srcId="{308A1CD3-5E78-4F82-8204-CAA06776C882}" destId="{FDA06D25-8BA2-47A3-A2CA-FBBF0E63EF3C}" srcOrd="0" destOrd="0" parTransId="{F7AF74B5-2651-418D-A069-98C6202B4E75}" sibTransId="{096199DD-9C38-4A4D-AA66-1818543AC097}"/>
    <dgm:cxn modelId="{F0FD6CA4-084D-4AE1-A37B-F723E86067C1}" srcId="{B6BA666C-C3AA-4513-83B2-DF2B42843105}" destId="{9673D96F-3095-4FFB-8AE5-8034020A6D0A}" srcOrd="0" destOrd="0" parTransId="{797CA65F-1573-4AF6-9518-8551F7FE2381}" sibTransId="{5D3422DE-E8AA-4F3E-90CF-A0B049E556B1}"/>
    <dgm:cxn modelId="{B25EDFAA-FCDB-40ED-949E-326509265E41}" type="presOf" srcId="{72F4421C-00FB-4BEE-91EB-CCF2602AE01D}" destId="{B458002F-EF1A-41FE-BDFD-6EC79F0AF7F0}" srcOrd="0" destOrd="1" presId="urn:microsoft.com/office/officeart/2017/3/layout/DropPinTimeline"/>
    <dgm:cxn modelId="{358BAFAD-FCC3-478C-BDC7-E15E52004104}" type="presOf" srcId="{ECDC6B54-72E7-449D-B397-2670CDECA18F}" destId="{8853DDB2-21E1-4658-86EE-22465CD03972}" srcOrd="0" destOrd="2" presId="urn:microsoft.com/office/officeart/2017/3/layout/DropPinTimeline"/>
    <dgm:cxn modelId="{5586D2AE-9C28-44EA-93DB-4671D9FD57CE}" srcId="{308A1CD3-5E78-4F82-8204-CAA06776C882}" destId="{B6BA666C-C3AA-4513-83B2-DF2B42843105}" srcOrd="2" destOrd="0" parTransId="{0D8AD392-6645-410F-AF0D-5EAEE1C57576}" sibTransId="{19F56E03-D6C1-4166-9E89-0515C6B6B8F3}"/>
    <dgm:cxn modelId="{0F6AB0B7-5A67-4D40-9F71-605E4146E4FE}" type="presOf" srcId="{308A1CD3-5E78-4F82-8204-CAA06776C882}" destId="{C3C88D49-68C1-4640-922A-92300E467E6B}" srcOrd="0" destOrd="0" presId="urn:microsoft.com/office/officeart/2017/3/layout/DropPinTimeline"/>
    <dgm:cxn modelId="{41051FBE-E4D8-40A0-8018-DED00B108FFD}" srcId="{BF1B70DE-85BB-45E0-A27B-FD456CAA2A6F}" destId="{EC2AE2FF-C087-481C-970F-C19A765D37EE}" srcOrd="0" destOrd="0" parTransId="{E7918C37-236A-4092-A1D3-7FD1B75199D0}" sibTransId="{A181EFC4-365A-46EB-B349-EC59E48BB059}"/>
    <dgm:cxn modelId="{CBD73EBE-8B1D-4CA9-ABE2-EACD8A940E3A}" type="presOf" srcId="{E342BD31-94B7-4122-BD5A-36A8B24B7383}" destId="{CC6E2450-F5D0-4E3B-81CA-5FCD9A42AFA1}" srcOrd="0" destOrd="1" presId="urn:microsoft.com/office/officeart/2017/3/layout/DropPinTimeline"/>
    <dgm:cxn modelId="{D85596C1-F472-4544-9542-0751935F014B}" type="presOf" srcId="{EFF5F66B-A961-4D31-B4F9-ED9A601BA834}" destId="{B66BC765-1122-46FA-884B-438686A1DC33}" srcOrd="0" destOrd="0" presId="urn:microsoft.com/office/officeart/2017/3/layout/DropPinTimeline"/>
    <dgm:cxn modelId="{53AD67C2-0733-4A53-AB77-43DDCE6861FB}" srcId="{7D6DFA89-84CD-497C-8B0D-08615C0242A9}" destId="{A9BD0E3A-222B-43EB-A24F-4E53AE73EA17}" srcOrd="2" destOrd="0" parTransId="{3B24F997-AA33-4420-A226-6FDCC84D8422}" sibTransId="{75EBFDC8-F12F-4D29-92BF-00C5D9C4B51A}"/>
    <dgm:cxn modelId="{A2DC7CC9-A206-4B73-9E0E-03688D0731E8}" srcId="{5BC65E20-4AD8-447B-912A-E97EDB27DA92}" destId="{08B68DB0-4255-49DF-BB69-B0E0A25140B2}" srcOrd="0" destOrd="0" parTransId="{51A1B4D7-D816-413A-937C-E408AA570F66}" sibTransId="{D61B5453-DC3F-47C4-B555-A0DF2976FB2A}"/>
    <dgm:cxn modelId="{720955CF-9F2A-4232-8498-951E2D9349EF}" type="presOf" srcId="{028021C9-A77A-40C2-BE8D-3C55779154D1}" destId="{B458002F-EF1A-41FE-BDFD-6EC79F0AF7F0}" srcOrd="0" destOrd="0" presId="urn:microsoft.com/office/officeart/2017/3/layout/DropPinTimeline"/>
    <dgm:cxn modelId="{F3BF39E0-6D4C-4388-8790-18C4F7EF9AFB}" srcId="{308A1CD3-5E78-4F82-8204-CAA06776C882}" destId="{5BC65E20-4AD8-447B-912A-E97EDB27DA92}" srcOrd="1" destOrd="0" parTransId="{46D15BF7-8C0B-4A2B-A2A7-3A3E08F6C68B}" sibTransId="{81D6A2BE-4606-4137-920C-AC318F3E9EA4}"/>
    <dgm:cxn modelId="{769BDCE1-02FC-4BFE-A431-A813B026293E}" type="presOf" srcId="{7D6DFA89-84CD-497C-8B0D-08615C0242A9}" destId="{45A08BC6-3A2D-40A8-A429-279954FE3EEE}" srcOrd="0" destOrd="0" presId="urn:microsoft.com/office/officeart/2017/3/layout/DropPinTimeline"/>
    <dgm:cxn modelId="{062200EC-4C19-4CCE-A50C-9231AA8FD91E}" srcId="{FDA06D25-8BA2-47A3-A2CA-FBBF0E63EF3C}" destId="{EFF5F66B-A961-4D31-B4F9-ED9A601BA834}" srcOrd="0" destOrd="0" parTransId="{F0C2AFC9-5E97-417B-BE98-546751D2DE3A}" sibTransId="{3926F223-F366-417D-97B8-A04706C9FD8C}"/>
    <dgm:cxn modelId="{FB8522F8-DFAF-4E3C-B5DA-13A74D9C605A}" type="presParOf" srcId="{C3C88D49-68C1-4640-922A-92300E467E6B}" destId="{29C7C361-EC0A-4279-AA2B-BF012278C80B}" srcOrd="0" destOrd="0" presId="urn:microsoft.com/office/officeart/2017/3/layout/DropPinTimeline"/>
    <dgm:cxn modelId="{5D6D7D77-563B-4D89-BD20-B70BEF9A2426}" type="presParOf" srcId="{C3C88D49-68C1-4640-922A-92300E467E6B}" destId="{81A6687A-F32D-445B-B7B8-FF19CB50B49D}" srcOrd="1" destOrd="0" presId="urn:microsoft.com/office/officeart/2017/3/layout/DropPinTimeline"/>
    <dgm:cxn modelId="{50006EC2-A096-4D5E-B65B-61E7BCF883B6}" type="presParOf" srcId="{81A6687A-F32D-445B-B7B8-FF19CB50B49D}" destId="{B7A0E286-17DC-4671-9F8B-BFF0CCF83453}" srcOrd="0" destOrd="0" presId="urn:microsoft.com/office/officeart/2017/3/layout/DropPinTimeline"/>
    <dgm:cxn modelId="{6BE39BBC-8F1A-4485-B2E6-1AF06B15412E}" type="presParOf" srcId="{B7A0E286-17DC-4671-9F8B-BFF0CCF83453}" destId="{9B212782-DB7B-43BD-9E8D-D6FA940EECBE}" srcOrd="0" destOrd="0" presId="urn:microsoft.com/office/officeart/2017/3/layout/DropPinTimeline"/>
    <dgm:cxn modelId="{75ECC352-6037-40D8-BAB3-68F22DF791F4}" type="presParOf" srcId="{B7A0E286-17DC-4671-9F8B-BFF0CCF83453}" destId="{BF6CDEB7-E898-4CE0-80CB-AF7F199A9523}" srcOrd="1" destOrd="0" presId="urn:microsoft.com/office/officeart/2017/3/layout/DropPinTimeline"/>
    <dgm:cxn modelId="{C54A9844-6C7C-48B5-B1ED-A95F331D85C6}" type="presParOf" srcId="{BF6CDEB7-E898-4CE0-80CB-AF7F199A9523}" destId="{69C6FF8C-E3E9-497E-B409-71E9F0E10F7F}" srcOrd="0" destOrd="0" presId="urn:microsoft.com/office/officeart/2017/3/layout/DropPinTimeline"/>
    <dgm:cxn modelId="{6625C0BB-7369-4832-BE41-E3D0074915F3}" type="presParOf" srcId="{BF6CDEB7-E898-4CE0-80CB-AF7F199A9523}" destId="{219FBECE-85C4-4653-A758-4011D8BC71F9}" srcOrd="1" destOrd="0" presId="urn:microsoft.com/office/officeart/2017/3/layout/DropPinTimeline"/>
    <dgm:cxn modelId="{D0620143-C2D7-423B-96A4-2564DBA3B408}" type="presParOf" srcId="{B7A0E286-17DC-4671-9F8B-BFF0CCF83453}" destId="{B66BC765-1122-46FA-884B-438686A1DC33}" srcOrd="2" destOrd="0" presId="urn:microsoft.com/office/officeart/2017/3/layout/DropPinTimeline"/>
    <dgm:cxn modelId="{35A93B9A-3979-4ECB-8718-B82ABE57347B}" type="presParOf" srcId="{B7A0E286-17DC-4671-9F8B-BFF0CCF83453}" destId="{5B3A228C-AED7-41BE-883E-8E9749DDFD77}" srcOrd="3" destOrd="0" presId="urn:microsoft.com/office/officeart/2017/3/layout/DropPinTimeline"/>
    <dgm:cxn modelId="{B9749D50-0E00-4D09-9CE9-C79CACF167B1}" type="presParOf" srcId="{B7A0E286-17DC-4671-9F8B-BFF0CCF83453}" destId="{BDC8B2AD-14C9-44C3-BD15-C80CE2981B59}" srcOrd="4" destOrd="0" presId="urn:microsoft.com/office/officeart/2017/3/layout/DropPinTimeline"/>
    <dgm:cxn modelId="{9D150455-C974-4C7F-B7DC-548D4BD4E419}" type="presParOf" srcId="{B7A0E286-17DC-4671-9F8B-BFF0CCF83453}" destId="{F71DFDAC-D868-4363-945D-75ADC8CB472A}" srcOrd="5" destOrd="0" presId="urn:microsoft.com/office/officeart/2017/3/layout/DropPinTimeline"/>
    <dgm:cxn modelId="{118AA6A3-99AB-42C5-BECD-E2236F14024D}" type="presParOf" srcId="{81A6687A-F32D-445B-B7B8-FF19CB50B49D}" destId="{AD2F530C-502F-415A-A022-FC0EA2A211ED}" srcOrd="1" destOrd="0" presId="urn:microsoft.com/office/officeart/2017/3/layout/DropPinTimeline"/>
    <dgm:cxn modelId="{41DD166F-298E-4C3C-92C1-384DA5B7BC85}" type="presParOf" srcId="{81A6687A-F32D-445B-B7B8-FF19CB50B49D}" destId="{10C13A4A-E89A-47D6-B80B-09AF36ED7D91}" srcOrd="2" destOrd="0" presId="urn:microsoft.com/office/officeart/2017/3/layout/DropPinTimeline"/>
    <dgm:cxn modelId="{886DC4BB-0B5D-41B4-8F50-69461C446CD0}" type="presParOf" srcId="{10C13A4A-E89A-47D6-B80B-09AF36ED7D91}" destId="{642938F1-1EBB-4050-B927-685402BFF27B}" srcOrd="0" destOrd="0" presId="urn:microsoft.com/office/officeart/2017/3/layout/DropPinTimeline"/>
    <dgm:cxn modelId="{F51A4D49-87AB-4C4E-A9D6-C0BA6CC4A8E8}" type="presParOf" srcId="{10C13A4A-E89A-47D6-B80B-09AF36ED7D91}" destId="{648E54AB-CCFD-4878-B26B-A02EBD592841}" srcOrd="1" destOrd="0" presId="urn:microsoft.com/office/officeart/2017/3/layout/DropPinTimeline"/>
    <dgm:cxn modelId="{C7ABCDB4-D898-4B75-939F-DB1AA259936E}" type="presParOf" srcId="{648E54AB-CCFD-4878-B26B-A02EBD592841}" destId="{9DDF9776-C30B-47EF-940D-F4EBC8FB3C1C}" srcOrd="0" destOrd="0" presId="urn:microsoft.com/office/officeart/2017/3/layout/DropPinTimeline"/>
    <dgm:cxn modelId="{F8BDDF0F-D784-4ED6-A89B-CF67A7702726}" type="presParOf" srcId="{648E54AB-CCFD-4878-B26B-A02EBD592841}" destId="{756507DB-F67E-4575-8923-0E1119D39968}" srcOrd="1" destOrd="0" presId="urn:microsoft.com/office/officeart/2017/3/layout/DropPinTimeline"/>
    <dgm:cxn modelId="{10A36E24-F223-445C-9615-46E47D29023C}" type="presParOf" srcId="{10C13A4A-E89A-47D6-B80B-09AF36ED7D91}" destId="{8853DDB2-21E1-4658-86EE-22465CD03972}" srcOrd="2" destOrd="0" presId="urn:microsoft.com/office/officeart/2017/3/layout/DropPinTimeline"/>
    <dgm:cxn modelId="{2E0DCE13-C23B-4671-94AD-F22BC7878EC2}" type="presParOf" srcId="{10C13A4A-E89A-47D6-B80B-09AF36ED7D91}" destId="{EE1F8E07-AE12-4CA3-AD58-425595F99A6F}" srcOrd="3" destOrd="0" presId="urn:microsoft.com/office/officeart/2017/3/layout/DropPinTimeline"/>
    <dgm:cxn modelId="{9ECC4AA0-BC3D-4295-9E85-068423C78C40}" type="presParOf" srcId="{10C13A4A-E89A-47D6-B80B-09AF36ED7D91}" destId="{9F4CA98F-613F-4446-94C3-DA78C8FD9163}" srcOrd="4" destOrd="0" presId="urn:microsoft.com/office/officeart/2017/3/layout/DropPinTimeline"/>
    <dgm:cxn modelId="{EA9B8927-A145-40BD-B664-4DD2DB90A730}" type="presParOf" srcId="{10C13A4A-E89A-47D6-B80B-09AF36ED7D91}" destId="{362AC18A-38DD-41D7-B61F-BC6732EA4645}" srcOrd="5" destOrd="0" presId="urn:microsoft.com/office/officeart/2017/3/layout/DropPinTimeline"/>
    <dgm:cxn modelId="{3A1AB8CD-0A19-4B0E-B2B1-10D5FE2CBB37}" type="presParOf" srcId="{81A6687A-F32D-445B-B7B8-FF19CB50B49D}" destId="{5A11F56F-7C4C-409E-AA7E-89B0760F5B8C}" srcOrd="3" destOrd="0" presId="urn:microsoft.com/office/officeart/2017/3/layout/DropPinTimeline"/>
    <dgm:cxn modelId="{A360AD89-D1B9-41A2-B5F9-224BF261FE19}" type="presParOf" srcId="{81A6687A-F32D-445B-B7B8-FF19CB50B49D}" destId="{AEF8DD88-BB44-4671-A402-5FEDF37CD292}" srcOrd="4" destOrd="0" presId="urn:microsoft.com/office/officeart/2017/3/layout/DropPinTimeline"/>
    <dgm:cxn modelId="{25A669E9-19DB-4739-9B65-DC305ED5B98F}" type="presParOf" srcId="{AEF8DD88-BB44-4671-A402-5FEDF37CD292}" destId="{E5DA4F3A-B8FF-4300-AE60-52089ACAFC59}" srcOrd="0" destOrd="0" presId="urn:microsoft.com/office/officeart/2017/3/layout/DropPinTimeline"/>
    <dgm:cxn modelId="{DCDD2D9F-2EF1-41A7-A950-5DBA4367292D}" type="presParOf" srcId="{AEF8DD88-BB44-4671-A402-5FEDF37CD292}" destId="{258F772E-F939-44C5-BD92-27DCEED98B01}" srcOrd="1" destOrd="0" presId="urn:microsoft.com/office/officeart/2017/3/layout/DropPinTimeline"/>
    <dgm:cxn modelId="{97950880-9691-4CBC-A058-AB3697C05577}" type="presParOf" srcId="{258F772E-F939-44C5-BD92-27DCEED98B01}" destId="{539F877D-DD8F-4B7A-B2E3-92354DE58660}" srcOrd="0" destOrd="0" presId="urn:microsoft.com/office/officeart/2017/3/layout/DropPinTimeline"/>
    <dgm:cxn modelId="{FE5BE45C-DE80-475F-9D4B-9F7D0A770C23}" type="presParOf" srcId="{258F772E-F939-44C5-BD92-27DCEED98B01}" destId="{5E3EB61C-0138-4474-BFBB-73A0A5AD93C8}" srcOrd="1" destOrd="0" presId="urn:microsoft.com/office/officeart/2017/3/layout/DropPinTimeline"/>
    <dgm:cxn modelId="{CBFCC0DC-1738-4805-B053-B0317ED4E688}" type="presParOf" srcId="{AEF8DD88-BB44-4671-A402-5FEDF37CD292}" destId="{CC6E2450-F5D0-4E3B-81CA-5FCD9A42AFA1}" srcOrd="2" destOrd="0" presId="urn:microsoft.com/office/officeart/2017/3/layout/DropPinTimeline"/>
    <dgm:cxn modelId="{E9243057-61F4-4292-9F50-8B610F50C107}" type="presParOf" srcId="{AEF8DD88-BB44-4671-A402-5FEDF37CD292}" destId="{F6F6AA11-9244-463A-AD75-82619309DEEE}" srcOrd="3" destOrd="0" presId="urn:microsoft.com/office/officeart/2017/3/layout/DropPinTimeline"/>
    <dgm:cxn modelId="{4B16B75D-F2E9-4D26-AAC5-6DD4B3F374A4}" type="presParOf" srcId="{AEF8DD88-BB44-4671-A402-5FEDF37CD292}" destId="{6552F5CB-8D81-4EAF-BE34-900DE64A6C74}" srcOrd="4" destOrd="0" presId="urn:microsoft.com/office/officeart/2017/3/layout/DropPinTimeline"/>
    <dgm:cxn modelId="{321B8022-DCD8-41D7-A50C-52BEBE8663D7}" type="presParOf" srcId="{AEF8DD88-BB44-4671-A402-5FEDF37CD292}" destId="{0AA11200-D43F-4738-9B97-CD04E6CBCEC3}" srcOrd="5" destOrd="0" presId="urn:microsoft.com/office/officeart/2017/3/layout/DropPinTimeline"/>
    <dgm:cxn modelId="{0CF9D24C-0085-4204-A14C-66A2F8D0F64A}" type="presParOf" srcId="{81A6687A-F32D-445B-B7B8-FF19CB50B49D}" destId="{96BBF7F8-651E-4914-83E8-9B878C4AF696}" srcOrd="5" destOrd="0" presId="urn:microsoft.com/office/officeart/2017/3/layout/DropPinTimeline"/>
    <dgm:cxn modelId="{44D4E04D-2313-4CAB-B677-C9AF9479D1FC}" type="presParOf" srcId="{81A6687A-F32D-445B-B7B8-FF19CB50B49D}" destId="{FF6EB866-E8D8-44DE-BAB1-16718A4DF85B}" srcOrd="6" destOrd="0" presId="urn:microsoft.com/office/officeart/2017/3/layout/DropPinTimeline"/>
    <dgm:cxn modelId="{DA1179F5-BA00-44D4-8F67-2E6ECDB3BC30}" type="presParOf" srcId="{FF6EB866-E8D8-44DE-BAB1-16718A4DF85B}" destId="{D79B77B3-0292-4619-A1D9-D275CF1E2067}" srcOrd="0" destOrd="0" presId="urn:microsoft.com/office/officeart/2017/3/layout/DropPinTimeline"/>
    <dgm:cxn modelId="{930BBB2B-0F3C-4561-B2C3-B443CF35CCFE}" type="presParOf" srcId="{FF6EB866-E8D8-44DE-BAB1-16718A4DF85B}" destId="{5CA4382B-0494-433F-8B49-81690B337CE4}" srcOrd="1" destOrd="0" presId="urn:microsoft.com/office/officeart/2017/3/layout/DropPinTimeline"/>
    <dgm:cxn modelId="{074DCF7A-4024-4C77-8CF0-7AE7DA024DE5}" type="presParOf" srcId="{5CA4382B-0494-433F-8B49-81690B337CE4}" destId="{A3BDBF0F-9EF9-4780-BA17-EA67A08F278C}" srcOrd="0" destOrd="0" presId="urn:microsoft.com/office/officeart/2017/3/layout/DropPinTimeline"/>
    <dgm:cxn modelId="{86E0A269-FD55-4F95-AA81-786239389B92}" type="presParOf" srcId="{5CA4382B-0494-433F-8B49-81690B337CE4}" destId="{700B372A-7CCA-44EF-9319-39FF887C1BEA}" srcOrd="1" destOrd="0" presId="urn:microsoft.com/office/officeart/2017/3/layout/DropPinTimeline"/>
    <dgm:cxn modelId="{6B88392D-654B-4578-BB16-982AB9489EFA}" type="presParOf" srcId="{FF6EB866-E8D8-44DE-BAB1-16718A4DF85B}" destId="{EE267F1F-CB2B-4D0B-93FF-0F5654D89B9A}" srcOrd="2" destOrd="0" presId="urn:microsoft.com/office/officeart/2017/3/layout/DropPinTimeline"/>
    <dgm:cxn modelId="{9B9EC6CA-5DD3-4880-B11C-D75198972CBC}" type="presParOf" srcId="{FF6EB866-E8D8-44DE-BAB1-16718A4DF85B}" destId="{F9165406-F83E-46DC-AC05-1CFDCAF40546}" srcOrd="3" destOrd="0" presId="urn:microsoft.com/office/officeart/2017/3/layout/DropPinTimeline"/>
    <dgm:cxn modelId="{BABA2851-3483-43DA-8711-FC3529F33D23}" type="presParOf" srcId="{FF6EB866-E8D8-44DE-BAB1-16718A4DF85B}" destId="{685E61CE-E4E0-49F9-9FC5-8661E03867BB}" srcOrd="4" destOrd="0" presId="urn:microsoft.com/office/officeart/2017/3/layout/DropPinTimeline"/>
    <dgm:cxn modelId="{45CA41FB-69E0-4620-938B-482BD6CE24A7}" type="presParOf" srcId="{FF6EB866-E8D8-44DE-BAB1-16718A4DF85B}" destId="{C5801CB5-626F-4297-888A-7BCC14B19662}" srcOrd="5" destOrd="0" presId="urn:microsoft.com/office/officeart/2017/3/layout/DropPinTimeline"/>
    <dgm:cxn modelId="{2BC97C24-EF74-4065-87C1-7D7C7FBCF2F4}" type="presParOf" srcId="{81A6687A-F32D-445B-B7B8-FF19CB50B49D}" destId="{F4FB0618-930C-47D0-B89D-14BBCF8C3843}" srcOrd="7" destOrd="0" presId="urn:microsoft.com/office/officeart/2017/3/layout/DropPinTimeline"/>
    <dgm:cxn modelId="{04480119-5345-48D6-BE60-039310A0A8CE}" type="presParOf" srcId="{81A6687A-F32D-445B-B7B8-FF19CB50B49D}" destId="{853D0AEE-1C84-42DB-8D30-D820D65DFD8C}" srcOrd="8" destOrd="0" presId="urn:microsoft.com/office/officeart/2017/3/layout/DropPinTimeline"/>
    <dgm:cxn modelId="{53A2E38D-A7ED-4926-B159-3ADB446DF464}" type="presParOf" srcId="{853D0AEE-1C84-42DB-8D30-D820D65DFD8C}" destId="{D9A0B5C1-B8BC-4E14-8AF0-B1172EC5AC11}" srcOrd="0" destOrd="0" presId="urn:microsoft.com/office/officeart/2017/3/layout/DropPinTimeline"/>
    <dgm:cxn modelId="{581F35C5-FABB-4D96-8166-64FDD8F4BEC7}" type="presParOf" srcId="{853D0AEE-1C84-42DB-8D30-D820D65DFD8C}" destId="{0CB2E1F8-A660-4770-885A-00C76E235B0A}" srcOrd="1" destOrd="0" presId="urn:microsoft.com/office/officeart/2017/3/layout/DropPinTimeline"/>
    <dgm:cxn modelId="{DD54180C-C5DB-449C-AA56-6C58059DB1FB}" type="presParOf" srcId="{0CB2E1F8-A660-4770-885A-00C76E235B0A}" destId="{CABAA771-8B2E-49FE-9DDD-E2EFDFDA7F5D}" srcOrd="0" destOrd="0" presId="urn:microsoft.com/office/officeart/2017/3/layout/DropPinTimeline"/>
    <dgm:cxn modelId="{BC44C12E-889F-4E25-BDE5-7F2F28A653E6}" type="presParOf" srcId="{0CB2E1F8-A660-4770-885A-00C76E235B0A}" destId="{7B2AEAD4-801E-463C-824D-C02C3650A332}" srcOrd="1" destOrd="0" presId="urn:microsoft.com/office/officeart/2017/3/layout/DropPinTimeline"/>
    <dgm:cxn modelId="{565FCF0F-4362-40FC-81B5-CC15332E4E17}" type="presParOf" srcId="{853D0AEE-1C84-42DB-8D30-D820D65DFD8C}" destId="{B458002F-EF1A-41FE-BDFD-6EC79F0AF7F0}" srcOrd="2" destOrd="0" presId="urn:microsoft.com/office/officeart/2017/3/layout/DropPinTimeline"/>
    <dgm:cxn modelId="{8FE1E499-C9F7-450C-A0BA-9153CBC9F948}" type="presParOf" srcId="{853D0AEE-1C84-42DB-8D30-D820D65DFD8C}" destId="{45A08BC6-3A2D-40A8-A429-279954FE3EEE}" srcOrd="3" destOrd="0" presId="urn:microsoft.com/office/officeart/2017/3/layout/DropPinTimeline"/>
    <dgm:cxn modelId="{A45EBEAA-4BB4-43B1-AC4B-B72EC8F312BE}" type="presParOf" srcId="{853D0AEE-1C84-42DB-8D30-D820D65DFD8C}" destId="{EF49A584-3637-45DB-9CEB-0EDF08D135EA}" srcOrd="4" destOrd="0" presId="urn:microsoft.com/office/officeart/2017/3/layout/DropPinTimeline"/>
    <dgm:cxn modelId="{E55D279E-5C19-4B76-A8DE-14B04AB01577}" type="presParOf" srcId="{853D0AEE-1C84-42DB-8D30-D820D65DFD8C}" destId="{519492A8-123F-40F4-B194-953A7186207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7C361-EC0A-4279-AA2B-BF012278C80B}">
      <dsp:nvSpPr>
        <dsp:cNvPr id="0" name=""/>
        <dsp:cNvSpPr/>
      </dsp:nvSpPr>
      <dsp:spPr>
        <a:xfrm>
          <a:off x="0" y="1677987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6FF8C-E3E9-497E-B409-71E9F0E10F7F}">
      <dsp:nvSpPr>
        <dsp:cNvPr id="0" name=""/>
        <dsp:cNvSpPr/>
      </dsp:nvSpPr>
      <dsp:spPr>
        <a:xfrm rot="8100000">
          <a:off x="54092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9FBECE-85C4-4653-A758-4011D8BC71F9}">
      <dsp:nvSpPr>
        <dsp:cNvPr id="0" name=""/>
        <dsp:cNvSpPr/>
      </dsp:nvSpPr>
      <dsp:spPr>
        <a:xfrm>
          <a:off x="81509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BC765-1122-46FA-884B-438686A1DC33}">
      <dsp:nvSpPr>
        <dsp:cNvPr id="0" name=""/>
        <dsp:cNvSpPr/>
      </dsp:nvSpPr>
      <dsp:spPr>
        <a:xfrm>
          <a:off x="352000" y="684618"/>
          <a:ext cx="2919259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Engage school(s) for next FY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Plan intervention</a:t>
          </a:r>
        </a:p>
      </dsp:txBody>
      <dsp:txXfrm>
        <a:off x="352000" y="684618"/>
        <a:ext cx="2919259" cy="993368"/>
      </dsp:txXfrm>
    </dsp:sp>
    <dsp:sp modelId="{5B3A228C-AED7-41BE-883E-8E9749DDFD77}">
      <dsp:nvSpPr>
        <dsp:cNvPr id="0" name=""/>
        <dsp:cNvSpPr/>
      </dsp:nvSpPr>
      <dsp:spPr>
        <a:xfrm>
          <a:off x="352000" y="335597"/>
          <a:ext cx="2919259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Mar.–June</a:t>
          </a:r>
        </a:p>
      </dsp:txBody>
      <dsp:txXfrm>
        <a:off x="352000" y="335597"/>
        <a:ext cx="2919259" cy="349021"/>
      </dsp:txXfrm>
    </dsp:sp>
    <dsp:sp modelId="{BDC8B2AD-14C9-44C3-BD15-C80CE2981B59}">
      <dsp:nvSpPr>
        <dsp:cNvPr id="0" name=""/>
        <dsp:cNvSpPr/>
      </dsp:nvSpPr>
      <dsp:spPr>
        <a:xfrm>
          <a:off x="177489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12782-DB7B-43BD-9E8D-D6FA940EECBE}">
      <dsp:nvSpPr>
        <dsp:cNvPr id="0" name=""/>
        <dsp:cNvSpPr/>
      </dsp:nvSpPr>
      <dsp:spPr>
        <a:xfrm>
          <a:off x="146078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DF9776-C30B-47EF-940D-F4EBC8FB3C1C}">
      <dsp:nvSpPr>
        <dsp:cNvPr id="0" name=""/>
        <dsp:cNvSpPr/>
      </dsp:nvSpPr>
      <dsp:spPr>
        <a:xfrm rot="18900000">
          <a:off x="1812682" y="2722469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507DB-F67E-4575-8923-0E1119D39968}">
      <dsp:nvSpPr>
        <dsp:cNvPr id="0" name=""/>
        <dsp:cNvSpPr/>
      </dsp:nvSpPr>
      <dsp:spPr>
        <a:xfrm>
          <a:off x="1840099" y="2749885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3DDB2-21E1-4658-86EE-22465CD03972}">
      <dsp:nvSpPr>
        <dsp:cNvPr id="0" name=""/>
        <dsp:cNvSpPr/>
      </dsp:nvSpPr>
      <dsp:spPr>
        <a:xfrm>
          <a:off x="2110591" y="1677987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classrooms/teachers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 survey administrator(s)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Complete Planning Worksheet</a:t>
          </a:r>
        </a:p>
      </dsp:txBody>
      <dsp:txXfrm>
        <a:off x="2110591" y="1677987"/>
        <a:ext cx="2910565" cy="993368"/>
      </dsp:txXfrm>
    </dsp:sp>
    <dsp:sp modelId="{EE1F8E07-AE12-4CA3-AD58-425595F99A6F}">
      <dsp:nvSpPr>
        <dsp:cNvPr id="0" name=""/>
        <dsp:cNvSpPr/>
      </dsp:nvSpPr>
      <dsp:spPr>
        <a:xfrm>
          <a:off x="2110591" y="2671356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June–Aug.</a:t>
          </a:r>
        </a:p>
      </dsp:txBody>
      <dsp:txXfrm>
        <a:off x="2110591" y="2671356"/>
        <a:ext cx="2910565" cy="349021"/>
      </dsp:txXfrm>
    </dsp:sp>
    <dsp:sp modelId="{9F4CA98F-613F-4446-94C3-DA78C8FD9163}">
      <dsp:nvSpPr>
        <dsp:cNvPr id="0" name=""/>
        <dsp:cNvSpPr/>
      </dsp:nvSpPr>
      <dsp:spPr>
        <a:xfrm>
          <a:off x="1936080" y="1677987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938F1-1EBB-4050-B927-685402BFF27B}">
      <dsp:nvSpPr>
        <dsp:cNvPr id="0" name=""/>
        <dsp:cNvSpPr/>
      </dsp:nvSpPr>
      <dsp:spPr>
        <a:xfrm>
          <a:off x="1904148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9F877D-DD8F-4B7A-B2E3-92354DE58660}">
      <dsp:nvSpPr>
        <dsp:cNvPr id="0" name=""/>
        <dsp:cNvSpPr/>
      </dsp:nvSpPr>
      <dsp:spPr>
        <a:xfrm rot="8100000">
          <a:off x="3560797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3EB61C-0138-4474-BFBB-73A0A5AD93C8}">
      <dsp:nvSpPr>
        <dsp:cNvPr id="0" name=""/>
        <dsp:cNvSpPr/>
      </dsp:nvSpPr>
      <dsp:spPr>
        <a:xfrm>
          <a:off x="3588214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E2450-F5D0-4E3B-81CA-5FCD9A42AFA1}">
      <dsp:nvSpPr>
        <dsp:cNvPr id="0" name=""/>
        <dsp:cNvSpPr/>
      </dsp:nvSpPr>
      <dsp:spPr>
        <a:xfrm>
          <a:off x="3858706" y="684618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Turn in Planning Worksheets/get links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Pre-test students</a:t>
          </a:r>
        </a:p>
      </dsp:txBody>
      <dsp:txXfrm>
        <a:off x="3858706" y="684618"/>
        <a:ext cx="2910565" cy="993368"/>
      </dsp:txXfrm>
    </dsp:sp>
    <dsp:sp modelId="{F6F6AA11-9244-463A-AD75-82619309DEEE}">
      <dsp:nvSpPr>
        <dsp:cNvPr id="0" name=""/>
        <dsp:cNvSpPr/>
      </dsp:nvSpPr>
      <dsp:spPr>
        <a:xfrm>
          <a:off x="3858706" y="335597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Aug.–Oct.</a:t>
          </a:r>
        </a:p>
      </dsp:txBody>
      <dsp:txXfrm>
        <a:off x="3858706" y="335597"/>
        <a:ext cx="2910565" cy="349021"/>
      </dsp:txXfrm>
    </dsp:sp>
    <dsp:sp modelId="{6552F5CB-8D81-4EAF-BE34-900DE64A6C74}">
      <dsp:nvSpPr>
        <dsp:cNvPr id="0" name=""/>
        <dsp:cNvSpPr/>
      </dsp:nvSpPr>
      <dsp:spPr>
        <a:xfrm>
          <a:off x="3684195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A4F3A-B8FF-4300-AE60-52089ACAFC59}">
      <dsp:nvSpPr>
        <dsp:cNvPr id="0" name=""/>
        <dsp:cNvSpPr/>
      </dsp:nvSpPr>
      <dsp:spPr>
        <a:xfrm>
          <a:off x="3652263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BDBF0F-9EF9-4780-BA17-EA67A08F278C}">
      <dsp:nvSpPr>
        <dsp:cNvPr id="0" name=""/>
        <dsp:cNvSpPr/>
      </dsp:nvSpPr>
      <dsp:spPr>
        <a:xfrm rot="18900000">
          <a:off x="5308913" y="2722469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0B372A-7CCA-44EF-9319-39FF887C1BEA}">
      <dsp:nvSpPr>
        <dsp:cNvPr id="0" name=""/>
        <dsp:cNvSpPr/>
      </dsp:nvSpPr>
      <dsp:spPr>
        <a:xfrm>
          <a:off x="5336329" y="2749885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67F1F-CB2B-4D0B-93FF-0F5654D89B9A}">
      <dsp:nvSpPr>
        <dsp:cNvPr id="0" name=""/>
        <dsp:cNvSpPr/>
      </dsp:nvSpPr>
      <dsp:spPr>
        <a:xfrm>
          <a:off x="5606821" y="1677987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Conduct intervention (timeline variable)</a:t>
          </a:r>
        </a:p>
      </dsp:txBody>
      <dsp:txXfrm>
        <a:off x="5606821" y="1677987"/>
        <a:ext cx="2910565" cy="993368"/>
      </dsp:txXfrm>
    </dsp:sp>
    <dsp:sp modelId="{F9165406-F83E-46DC-AC05-1CFDCAF40546}">
      <dsp:nvSpPr>
        <dsp:cNvPr id="0" name=""/>
        <dsp:cNvSpPr/>
      </dsp:nvSpPr>
      <dsp:spPr>
        <a:xfrm>
          <a:off x="5606821" y="2671356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Sep.–May</a:t>
          </a:r>
        </a:p>
      </dsp:txBody>
      <dsp:txXfrm>
        <a:off x="5606821" y="2671356"/>
        <a:ext cx="2910565" cy="349021"/>
      </dsp:txXfrm>
    </dsp:sp>
    <dsp:sp modelId="{685E61CE-E4E0-49F9-9FC5-8661E03867BB}">
      <dsp:nvSpPr>
        <dsp:cNvPr id="0" name=""/>
        <dsp:cNvSpPr/>
      </dsp:nvSpPr>
      <dsp:spPr>
        <a:xfrm>
          <a:off x="5432310" y="1677987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B77B3-0292-4619-A1D9-D275CF1E2067}">
      <dsp:nvSpPr>
        <dsp:cNvPr id="0" name=""/>
        <dsp:cNvSpPr/>
      </dsp:nvSpPr>
      <dsp:spPr>
        <a:xfrm>
          <a:off x="5400379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BAA771-8B2E-49FE-9DDD-E2EFDFDA7F5D}">
      <dsp:nvSpPr>
        <dsp:cNvPr id="0" name=""/>
        <dsp:cNvSpPr/>
      </dsp:nvSpPr>
      <dsp:spPr>
        <a:xfrm rot="8100000">
          <a:off x="7057028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2AEAD4-801E-463C-824D-C02C3650A332}">
      <dsp:nvSpPr>
        <dsp:cNvPr id="0" name=""/>
        <dsp:cNvSpPr/>
      </dsp:nvSpPr>
      <dsp:spPr>
        <a:xfrm>
          <a:off x="7084445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8002F-EF1A-41FE-BDFD-6EC79F0AF7F0}">
      <dsp:nvSpPr>
        <dsp:cNvPr id="0" name=""/>
        <dsp:cNvSpPr/>
      </dsp:nvSpPr>
      <dsp:spPr>
        <a:xfrm>
          <a:off x="7354936" y="684618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Post-test students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Update Planning Worksheet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Turn in all deliverables by June 30th </a:t>
          </a:r>
        </a:p>
      </dsp:txBody>
      <dsp:txXfrm>
        <a:off x="7354936" y="684618"/>
        <a:ext cx="2910565" cy="993368"/>
      </dsp:txXfrm>
    </dsp:sp>
    <dsp:sp modelId="{45A08BC6-3A2D-40A8-A429-279954FE3EEE}">
      <dsp:nvSpPr>
        <dsp:cNvPr id="0" name=""/>
        <dsp:cNvSpPr/>
      </dsp:nvSpPr>
      <dsp:spPr>
        <a:xfrm>
          <a:off x="7354936" y="335597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Apr.–June</a:t>
          </a:r>
        </a:p>
      </dsp:txBody>
      <dsp:txXfrm>
        <a:off x="7354936" y="335597"/>
        <a:ext cx="2910565" cy="349021"/>
      </dsp:txXfrm>
    </dsp:sp>
    <dsp:sp modelId="{EF49A584-3637-45DB-9CEB-0EDF08D135EA}">
      <dsp:nvSpPr>
        <dsp:cNvPr id="0" name=""/>
        <dsp:cNvSpPr/>
      </dsp:nvSpPr>
      <dsp:spPr>
        <a:xfrm>
          <a:off x="7180425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0B5C1-B8BC-4E14-8AF0-B1172EC5AC11}">
      <dsp:nvSpPr>
        <dsp:cNvPr id="0" name=""/>
        <dsp:cNvSpPr/>
      </dsp:nvSpPr>
      <dsp:spPr>
        <a:xfrm>
          <a:off x="7148494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purple background with a logo&#10;&#10;Description automatically generated">
            <a:extLst>
              <a:ext uri="{FF2B5EF4-FFF2-40B4-BE49-F238E27FC236}">
                <a16:creationId xmlns:a16="http://schemas.microsoft.com/office/drawing/2014/main" id="{411BF595-0DF6-2D1B-A40D-1DD976EA3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" y="0"/>
            <a:ext cx="12190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9000" y="1122363"/>
            <a:ext cx="55118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9000" y="3602038"/>
            <a:ext cx="55118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36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5A9B-0D3B-9848-AB35-0E2646D6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17720-72F7-3B46-9E8C-F2544532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EA8A-C537-C54B-A832-40518AC2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2A074-E97A-5B42-B03D-CB579921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15EF-C73D-5248-BB71-F085D093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53A90-9CEC-5A49-AD3E-5A30C61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D0F0-DDA8-F148-8FE1-215E1742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4A1A5-59DF-9A41-B640-93483962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A9FC-4A74-014B-B428-2F09059D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3C65-8198-8344-8717-84AF3C6E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1C1D-C627-204C-A820-3EA8009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FDCC3-7419-544B-9964-A9A4C9FF0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B6A46-D461-8849-81E6-C3D563190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BC004-98E2-D445-9A4F-38F3B3D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53F6-F504-7841-80B0-F0533224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9D37C-328D-3C47-8108-46FDDB6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37A0-1EE1-094E-ABDA-99B17C2CA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22A9-BD72-134C-A77B-CCE77E19E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strike="sngStrik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F33CE-3BA5-3943-A091-27950CC1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A25D-B4D9-774B-8F39-3453553B2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0F51-DA7E-2A43-9000-DD5B9899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FFE3-70E2-EA4A-AEAA-CB01A3E8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4320-7E57-7A4E-8CB8-E3676F6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17A3-B13D-8C4B-84CD-7EE2E595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8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926D-1EBB-B045-B829-242DD3A6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F42-D264-B642-8713-DE54F1F6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7178-70B9-DA44-A084-FCF125E9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9BD2-65B4-3245-BA00-10318F00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376C-3EF6-F640-9BE9-2BB325C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855-5710-2748-9CAC-0C16C0A2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16BC-C0F4-6747-AECD-8B332CF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D37-8764-F843-9824-E063E866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1946-D1A0-C942-B46B-FF0CF853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91AD-51BB-3C47-A633-0FDD42A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1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9D1-20DF-0043-A02D-78596AC0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B8D0-C20A-F04B-981A-DA974A36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4BCF-100F-E941-BFF2-7B6B0B23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04E8-EA83-864B-ACF4-F24C33B5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DF38-CEE6-5D4D-8459-B1663010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939E0-1F5B-E748-9F09-5CD6D05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9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7351-0478-3444-A34E-7791F585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7317-9412-474E-92A7-B8982763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C12BF-BE58-774F-9DFC-1DF78F1B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52B3-06E8-2B4D-ADD2-B3D503C2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AAFA2-0287-8E41-8792-95DF20C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91D6B-C6F9-C245-8385-C9794CB4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CBAD-2E5E-A34C-BCF6-15EB4A4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3F09A-A506-274A-84B4-F676C82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AADC-51BC-6745-B4A6-51772613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39962-60A3-814E-A66E-61EAF01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74173-2B8A-8948-8CAE-F8D3B62F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E4F1-524B-3746-B7FC-CEBFD57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55163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colorful map with a black background&#10;&#10;Description automatically generated">
            <a:extLst>
              <a:ext uri="{FF2B5EF4-FFF2-40B4-BE49-F238E27FC236}">
                <a16:creationId xmlns:a16="http://schemas.microsoft.com/office/drawing/2014/main" id="{644E4916-B828-34CE-7FCB-371FEE2A6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48" y="6090444"/>
            <a:ext cx="3246944" cy="608801"/>
          </a:xfrm>
          <a:prstGeom prst="rect">
            <a:avLst/>
          </a:prstGeom>
        </p:spPr>
      </p:pic>
      <p:pic>
        <p:nvPicPr>
          <p:cNvPr id="4" name="Picture 3" descr="A purple and white rectangle&#10;&#10;Description automatically generated">
            <a:extLst>
              <a:ext uri="{FF2B5EF4-FFF2-40B4-BE49-F238E27FC236}">
                <a16:creationId xmlns:a16="http://schemas.microsoft.com/office/drawing/2014/main" id="{FCA66E97-322C-7C6C-1340-237A73DD78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7786"/>
          <a:stretch/>
        </p:blipFill>
        <p:spPr>
          <a:xfrm>
            <a:off x="0" y="0"/>
            <a:ext cx="12190700" cy="83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2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B7BA4-B554-4047-9D76-7DE18F2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7B702-28D4-D244-A44F-7CEC919C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1F4-2338-604E-8482-EF2DB0D4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1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ED7D-0C14-CB48-BC82-F06753D1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2676-FDBA-4A43-B716-9A1E894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8161-0CC0-0D4E-A1C2-3DB40866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8742-A805-4B46-8046-EEF93456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48AB-1783-D145-B908-D8B512E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A057-1CA7-7544-BE14-88F59444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9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C12-CA29-3946-A3E7-77DBFD85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B36E5-0F6D-8245-B6EB-CE60A1F8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BE08-E002-C049-9C23-AAC5428F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BB1B6-3A68-0D4D-AB16-2D642B5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D3103-01C1-3F46-BE14-8B7AA41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48798-8CB3-284D-AA02-0C20DB6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9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FBF6-5055-354A-A634-0C5311A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0A89-858A-6C44-B6D9-CB68CB6E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155-DB15-E04D-B976-E4FE7BD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7903-332A-F945-81D9-712A9ED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2485-2415-AE41-BA81-B7C1024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5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87FF-0B87-E040-9BC5-975B6900B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FB225-FBCC-0C43-9934-11CB2FCF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BA93-566A-484F-AAE7-564F6D5A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546A-3542-814A-869A-AD7345F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D029-03A8-924C-829C-D72BAC50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7536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olorful map with a black background&#10;&#10;Description automatically generated">
            <a:extLst>
              <a:ext uri="{FF2B5EF4-FFF2-40B4-BE49-F238E27FC236}">
                <a16:creationId xmlns:a16="http://schemas.microsoft.com/office/drawing/2014/main" id="{3067B90C-B702-1883-4C8B-C0752888C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48" y="6090444"/>
            <a:ext cx="3246944" cy="608801"/>
          </a:xfrm>
          <a:prstGeom prst="rect">
            <a:avLst/>
          </a:prstGeom>
        </p:spPr>
      </p:pic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A70BB060-DC25-AD31-C1C6-35E93CD2DD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7786"/>
          <a:stretch/>
        </p:blipFill>
        <p:spPr>
          <a:xfrm>
            <a:off x="0" y="0"/>
            <a:ext cx="12190700" cy="83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AD50-C820-B74B-9D12-54B16508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7509-3C51-1540-B5B2-80960E1A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C75A-44C2-0D45-9B39-CBD19CF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2794-1B84-6948-9C2F-67DE0E9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E7A24-18F8-6440-AFD3-FFF1C345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C4C-9C1B-8C45-87A0-74246445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C22E-33C7-8F49-A265-D5D8313A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BB54A-308F-2746-B04C-B86E00FCC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772E-B089-4543-9E9B-B2CA0B2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1BBD7-D362-9647-B586-25CA09F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1D535-282B-5F42-9B25-E107E28E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812B-B797-7742-8124-2FCD0E98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045D5-C335-6A43-AF25-1E6648EE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B8F3-7B8E-5947-A74B-02808BC7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BEFF-5E2A-7444-8D06-0162C78F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F5142-3022-1446-9DEA-634D5376A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8A6EB-ECE1-C943-929B-709097B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4C670-B14E-0E48-B55D-EC84DA10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098D4-C2EA-4244-9BF6-CD3FCAF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923-9446-2E45-A898-D6FCC997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E8671-903F-8E49-8BC8-1D1F3F6B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BCDD4-AB16-DC44-A2F0-83AC7973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CA6E-D388-2946-A4AA-79983DC3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9950E-24DB-294B-BAA8-96F21CC1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845F0-B9F9-5C4F-A4B1-F5ED69DA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748D-C581-5448-A94C-5F3FE4A2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7BD8-A2EB-E24A-9E65-A7282056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5582-3ACF-114E-AEDA-F4C9407B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4EA56-2D33-0844-9B63-B7550BE52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01CE-A1B1-9D4F-A2E0-0E83A823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FC791-4F7B-B447-874E-4B66ABBD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B31FA-F2A7-F04E-B4C3-F33EBC5C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5BE0-A2D0-E54E-9352-EEB5C7C7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850F-B278-BD42-AFBE-FFBAF727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A547-AE65-4241-9104-BFE1B9A13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0179-B65F-F446-91C9-CBE070704E1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0867-20DA-C043-BC77-40BC1D9CF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D5A9-B320-B743-9689-FE5B1D07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green rectangle&#10;&#10;Description automatically generated">
            <a:extLst>
              <a:ext uri="{FF2B5EF4-FFF2-40B4-BE49-F238E27FC236}">
                <a16:creationId xmlns:a16="http://schemas.microsoft.com/office/drawing/2014/main" id="{331038E5-6F48-7FD9-EA5E-98C486AF7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" y="0"/>
            <a:ext cx="121907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86AE0-40A6-1E46-A593-25DD4273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5E19-42B9-4A46-90B5-12782457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8836-528F-7945-B98A-86776216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05A7-A977-FA46-BA0B-8C6154C5186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AE97-BC85-C64E-90EC-1BE94FA71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FE05-048D-3147-A74E-EF48E8E42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EE4F7-30AA-7344-9252-A2D3FC43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D2A9-3A5C-D248-9B83-E56E3C6C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E581-6F1B-2145-8516-2C06C2113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1CA2-BB88-8644-98B4-6A53F6EA3C3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7632-0FF1-F14C-85E6-24DD836E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F543-BEAF-4D4E-962F-42E10D66F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urple square with white text&#10;&#10;Description automatically generated">
            <a:extLst>
              <a:ext uri="{FF2B5EF4-FFF2-40B4-BE49-F238E27FC236}">
                <a16:creationId xmlns:a16="http://schemas.microsoft.com/office/drawing/2014/main" id="{E0A70583-D457-2750-48B7-626E43FED94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88642" b="1991"/>
          <a:stretch/>
        </p:blipFill>
        <p:spPr>
          <a:xfrm>
            <a:off x="0" y="6215591"/>
            <a:ext cx="12190700" cy="64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canr.edu/sites/SLAQ/LEAP/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canr.edu/sites/LHDEvaluation/" TargetMode="External"/><Relationship Id="rId4" Type="http://schemas.openxmlformats.org/officeDocument/2006/relationships/hyperlink" Target="https://ucanr.edu/sites/ioe/Quarterly_Call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ioe/Quarterly_Calls/" TargetMode="External"/><Relationship Id="rId2" Type="http://schemas.openxmlformats.org/officeDocument/2006/relationships/hyperlink" Target="https://ucanr.zoom.us/meeting/register/tJYkcOurrD8pGd2amEjvzeRpzPrmsUHvjFVn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EF6D-F85B-D7E7-5D00-6802374B9E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Impact Outcome Evaluation Quarterly Call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A5BB6-C787-56D5-47DB-213AA3D6F0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21, 2025</a:t>
            </a:r>
          </a:p>
          <a:p>
            <a:endParaRPr lang="en-US" dirty="0"/>
          </a:p>
          <a:p>
            <a:r>
              <a:rPr lang="en-US" b="0" dirty="0"/>
              <a:t>Hosted by Amanda Linares</a:t>
            </a:r>
          </a:p>
        </p:txBody>
      </p:sp>
    </p:spTree>
    <p:extLst>
      <p:ext uri="{BB962C8B-B14F-4D97-AF65-F5344CB8AC3E}">
        <p14:creationId xmlns:p14="http://schemas.microsoft.com/office/powerpoint/2010/main" val="226159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ECCE-FAF6-5E13-6F85-BE45244A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PEARS PSE Site Activity ID (District-level)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4D440-739C-1374-2136-21369D048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98941" cy="39284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What is this and why do you need it?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our dose analysis, each school site will have a calculated intervention “dose score”, however, this does not capture any district-level PSE work.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You would only add this after your district-level PSE intervention has been entered into PEARS.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966A2-E233-3F89-EB2F-FDF0BE23F2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49"/>
          <a:stretch/>
        </p:blipFill>
        <p:spPr>
          <a:xfrm>
            <a:off x="7237141" y="1825625"/>
            <a:ext cx="4906060" cy="356103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CCB342-EE5E-991F-6811-D8CB4709D69F}"/>
              </a:ext>
            </a:extLst>
          </p:cNvPr>
          <p:cNvCxnSpPr>
            <a:cxnSpLocks/>
          </p:cNvCxnSpPr>
          <p:nvPr/>
        </p:nvCxnSpPr>
        <p:spPr>
          <a:xfrm flipV="1">
            <a:off x="9690171" y="2925764"/>
            <a:ext cx="1090987" cy="1360755"/>
          </a:xfrm>
          <a:prstGeom prst="straightConnector1">
            <a:avLst/>
          </a:prstGeom>
          <a:ln w="57150">
            <a:solidFill>
              <a:srgbClr val="2B38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3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AEA7-38EB-FF0A-249A-B223B7FF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&amp; new data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1678-284A-CFE6-EC9C-B51D9D92B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91078" cy="4351338"/>
          </a:xfrm>
        </p:spPr>
        <p:txBody>
          <a:bodyPr/>
          <a:lstStyle/>
          <a:p>
            <a:r>
              <a:rPr lang="en-US" dirty="0"/>
              <a:t>LHD landing page overhaul and project website alignment</a:t>
            </a:r>
          </a:p>
          <a:p>
            <a:r>
              <a:rPr lang="en-US" dirty="0"/>
              <a:t>Leaders in Eating &amp; Activity Practices (</a:t>
            </a:r>
            <a:r>
              <a:rPr lang="en-US" dirty="0">
                <a:hlinkClick r:id="rId2"/>
              </a:rPr>
              <a:t>LEAP</a:t>
            </a:r>
            <a:r>
              <a:rPr lang="en-US" dirty="0"/>
              <a:t>) Awards</a:t>
            </a:r>
          </a:p>
          <a:p>
            <a:r>
              <a:rPr lang="en-US" dirty="0"/>
              <a:t>FFY 24 LHD Data Briefs:</a:t>
            </a:r>
          </a:p>
          <a:p>
            <a:pPr lvl="1"/>
            <a:r>
              <a:rPr lang="en-US" dirty="0"/>
              <a:t>At a Glance</a:t>
            </a:r>
          </a:p>
          <a:p>
            <a:pPr lvl="1"/>
            <a:r>
              <a:rPr lang="en-US" dirty="0"/>
              <a:t>Educational Activities</a:t>
            </a:r>
          </a:p>
          <a:p>
            <a:pPr lvl="1"/>
            <a:r>
              <a:rPr lang="en-US" dirty="0"/>
              <a:t>PSE Change Efforts</a:t>
            </a:r>
          </a:p>
          <a:p>
            <a:pPr lvl="1"/>
            <a:r>
              <a:rPr lang="en-US" dirty="0"/>
              <a:t>Partnerships &amp; Multi-Sector Coalitions</a:t>
            </a:r>
          </a:p>
          <a:p>
            <a:pPr lvl="1"/>
            <a:r>
              <a:rPr lang="en-US" dirty="0"/>
              <a:t>Program Effectiveness</a:t>
            </a:r>
          </a:p>
          <a:p>
            <a:r>
              <a:rPr lang="en-US" dirty="0"/>
              <a:t>FFY 24 Data Storytelling Toolkits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9B95E-CBA5-3412-0CA9-4410CB404521}"/>
              </a:ext>
            </a:extLst>
          </p:cNvPr>
          <p:cNvSpPr txBox="1"/>
          <p:nvPr/>
        </p:nvSpPr>
        <p:spPr>
          <a:xfrm>
            <a:off x="6356194" y="5263374"/>
            <a:ext cx="22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B3885"/>
                </a:solidFill>
              </a:rPr>
              <a:t>Coming tomorrow!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1B217C-F56F-8F7E-BE71-164F7B425EFE}"/>
              </a:ext>
            </a:extLst>
          </p:cNvPr>
          <p:cNvSpPr txBox="1"/>
          <p:nvPr/>
        </p:nvSpPr>
        <p:spPr>
          <a:xfrm>
            <a:off x="5237355" y="2884447"/>
            <a:ext cx="22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B3885"/>
                </a:solidFill>
              </a:rPr>
              <a:t>Coming tomorrow!</a:t>
            </a:r>
          </a:p>
        </p:txBody>
      </p:sp>
    </p:spTree>
    <p:extLst>
      <p:ext uri="{BB962C8B-B14F-4D97-AF65-F5344CB8AC3E}">
        <p14:creationId xmlns:p14="http://schemas.microsoft.com/office/powerpoint/2010/main" val="318875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0C07-E54D-582A-3F40-A1C4C8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932" y="2249681"/>
            <a:ext cx="10515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Content Placeholder 5" descr="Questions with solid fill">
            <a:extLst>
              <a:ext uri="{FF2B5EF4-FFF2-40B4-BE49-F238E27FC236}">
                <a16:creationId xmlns:a16="http://schemas.microsoft.com/office/drawing/2014/main" id="{EEA48E35-56BD-3C86-29A5-FF84FB7683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38024" y="1503419"/>
            <a:ext cx="3484755" cy="3484755"/>
          </a:xfrm>
        </p:spPr>
      </p:pic>
    </p:spTree>
    <p:extLst>
      <p:ext uri="{BB962C8B-B14F-4D97-AF65-F5344CB8AC3E}">
        <p14:creationId xmlns:p14="http://schemas.microsoft.com/office/powerpoint/2010/main" val="321793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2BAC-76DB-9DA7-C9AF-8CAF0B0C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Access the recording &amp; slides</a:t>
            </a:r>
          </a:p>
        </p:txBody>
      </p:sp>
      <p:pic>
        <p:nvPicPr>
          <p:cNvPr id="4" name="Content Placeholder 3" descr="Laptop Icon&quot; Images – Browse 2,280 Stock Photos, Vectors, and Video | Adobe  Stock">
            <a:extLst>
              <a:ext uri="{FF2B5EF4-FFF2-40B4-BE49-F238E27FC236}">
                <a16:creationId xmlns:a16="http://schemas.microsoft.com/office/drawing/2014/main" id="{7140486A-D2BA-4D28-F4B6-FEC778F65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67" r="-272" b="15574"/>
          <a:stretch/>
        </p:blipFill>
        <p:spPr>
          <a:xfrm>
            <a:off x="930593" y="2404997"/>
            <a:ext cx="5004836" cy="3382027"/>
          </a:xfrm>
          <a:prstGeom prst="rect">
            <a:avLst/>
          </a:prstGeom>
        </p:spPr>
      </p:pic>
      <p:pic>
        <p:nvPicPr>
          <p:cNvPr id="5" name="Picture 4" descr="Harvest of the Month Evaluation 2017_FINAL">
            <a:extLst>
              <a:ext uri="{FF2B5EF4-FFF2-40B4-BE49-F238E27FC236}">
                <a16:creationId xmlns:a16="http://schemas.microsoft.com/office/drawing/2014/main" id="{91115124-EF86-F440-DFE5-239C9A96C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617" y="3092934"/>
            <a:ext cx="1143698" cy="1117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CC7BEA-B074-3B23-EAEA-B48D6710EDD2}"/>
              </a:ext>
            </a:extLst>
          </p:cNvPr>
          <p:cNvSpPr txBox="1"/>
          <p:nvPr/>
        </p:nvSpPr>
        <p:spPr>
          <a:xfrm>
            <a:off x="5909131" y="3651814"/>
            <a:ext cx="39020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ea typeface="Calibri"/>
                <a:cs typeface="Calibri"/>
              </a:rPr>
              <a:t>Find the webinar recording and this slide deck on the </a:t>
            </a:r>
            <a:r>
              <a:rPr lang="en-US" sz="2000" b="1" dirty="0">
                <a:solidFill>
                  <a:srgbClr val="702B84"/>
                </a:solidFill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IOE Website</a:t>
            </a:r>
            <a:endParaRPr lang="en-US" sz="2000" b="1" dirty="0">
              <a:solidFill>
                <a:srgbClr val="702B84"/>
              </a:solidFill>
              <a:ea typeface="Calibri"/>
              <a:cs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1076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B99E06-A088-4EC5-8FA4-64EB95D5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1345F-16D6-470F-9040-5EEA38A085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Upcoming dates</a:t>
            </a:r>
          </a:p>
          <a:p>
            <a:r>
              <a:rPr lang="en-US" dirty="0"/>
              <a:t>FFY 25 progress</a:t>
            </a:r>
          </a:p>
          <a:p>
            <a:r>
              <a:rPr lang="en-US" dirty="0"/>
              <a:t>Project timeline</a:t>
            </a:r>
          </a:p>
          <a:p>
            <a:pPr lvl="1"/>
            <a:r>
              <a:rPr lang="en-US" dirty="0"/>
              <a:t>Post-testing</a:t>
            </a:r>
          </a:p>
          <a:p>
            <a:pPr lvl="1"/>
            <a:r>
              <a:rPr lang="en-US" dirty="0"/>
              <a:t>Planning Worksheets</a:t>
            </a:r>
          </a:p>
          <a:p>
            <a:r>
              <a:rPr lang="en-US" dirty="0"/>
              <a:t>NPI updates &amp; data releases</a:t>
            </a:r>
          </a:p>
          <a:p>
            <a:r>
              <a:rPr lang="en-US" dirty="0"/>
              <a:t>Q &amp; A</a:t>
            </a:r>
          </a:p>
          <a:p>
            <a:endParaRPr lang="en-US" dirty="0"/>
          </a:p>
        </p:txBody>
      </p:sp>
      <p:pic>
        <p:nvPicPr>
          <p:cNvPr id="3" name="Graphic 2" descr="List with solid fill">
            <a:extLst>
              <a:ext uri="{FF2B5EF4-FFF2-40B4-BE49-F238E27FC236}">
                <a16:creationId xmlns:a16="http://schemas.microsoft.com/office/drawing/2014/main" id="{C06A4499-5654-4FE3-F588-3C86072EE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7163" y="1314143"/>
            <a:ext cx="3474929" cy="34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1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55C3-DF3E-54EF-7847-47BF8CF1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9C7A6-8AB7-C264-2A99-C5ABF6D40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01147" cy="3716531"/>
          </a:xfrm>
        </p:spPr>
        <p:txBody>
          <a:bodyPr/>
          <a:lstStyle/>
          <a:p>
            <a:r>
              <a:rPr lang="en-US" dirty="0"/>
              <a:t>Thursday, March 20</a:t>
            </a:r>
            <a:r>
              <a:rPr lang="en-US" baseline="30000" dirty="0"/>
              <a:t>th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NPI Cross-project Office Hours</a:t>
            </a:r>
            <a:endParaRPr lang="en-US" dirty="0"/>
          </a:p>
          <a:p>
            <a:r>
              <a:rPr lang="en-US" dirty="0"/>
              <a:t>Tuesday, April 1</a:t>
            </a:r>
            <a:r>
              <a:rPr lang="en-US" baseline="30000" dirty="0"/>
              <a:t>st</a:t>
            </a:r>
            <a:r>
              <a:rPr lang="en-US" dirty="0"/>
              <a:t>: EATS post-test opens</a:t>
            </a:r>
          </a:p>
          <a:p>
            <a:r>
              <a:rPr lang="en-US" dirty="0"/>
              <a:t>Tuesday, April 15</a:t>
            </a:r>
            <a:r>
              <a:rPr lang="en-US" baseline="30000" dirty="0"/>
              <a:t>th</a:t>
            </a:r>
            <a:r>
              <a:rPr lang="en-US" dirty="0"/>
              <a:t>: Next </a:t>
            </a:r>
            <a:r>
              <a:rPr lang="en-US" dirty="0">
                <a:hlinkClick r:id="rId3"/>
              </a:rPr>
              <a:t>IOE Quarterly Call</a:t>
            </a:r>
            <a:endParaRPr lang="en-US" dirty="0"/>
          </a:p>
          <a:p>
            <a:r>
              <a:rPr lang="en-US" dirty="0"/>
              <a:t>Monday, June 30</a:t>
            </a:r>
            <a:r>
              <a:rPr lang="en-US" baseline="30000" dirty="0"/>
              <a:t>th</a:t>
            </a:r>
            <a:r>
              <a:rPr lang="en-US" dirty="0"/>
              <a:t>: Post-tests and Planning Worksheets due</a:t>
            </a:r>
          </a:p>
        </p:txBody>
      </p:sp>
    </p:spTree>
    <p:extLst>
      <p:ext uri="{BB962C8B-B14F-4D97-AF65-F5344CB8AC3E}">
        <p14:creationId xmlns:p14="http://schemas.microsoft.com/office/powerpoint/2010/main" val="147059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4B9-415A-F289-5B01-AC60C086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FFY 25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C2DC2-BD90-9A42-7BBB-CB9108138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65488" cy="39495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Today 6,659 pre-tests…</a:t>
            </a:r>
          </a:p>
          <a:p>
            <a:pPr lvl="1"/>
            <a:r>
              <a:rPr lang="en-US" dirty="0"/>
              <a:t>from 102 schools </a:t>
            </a:r>
          </a:p>
          <a:p>
            <a:pPr lvl="1"/>
            <a:r>
              <a:rPr lang="en-US" dirty="0"/>
              <a:t>representing 33 LHDs</a:t>
            </a:r>
          </a:p>
          <a:p>
            <a:pPr lvl="1"/>
            <a:endParaRPr lang="en-US" dirty="0"/>
          </a:p>
          <a:p>
            <a:r>
              <a:rPr lang="en-US" dirty="0"/>
              <a:t>Last year 5,262 pre-tests…</a:t>
            </a:r>
          </a:p>
          <a:p>
            <a:pPr lvl="1"/>
            <a:r>
              <a:rPr lang="en-US" dirty="0"/>
              <a:t>from 92 schools</a:t>
            </a:r>
          </a:p>
          <a:p>
            <a:pPr lvl="1"/>
            <a:r>
              <a:rPr lang="en-US" dirty="0"/>
              <a:t>representing 28 LHDs</a:t>
            </a:r>
          </a:p>
          <a:p>
            <a:pPr lvl="1"/>
            <a:endParaRPr lang="en-US" dirty="0"/>
          </a:p>
          <a:p>
            <a:r>
              <a:rPr lang="en-US" dirty="0"/>
              <a:t>7 new LHDs this year &amp; earliest we’ve ever completed pre-testing!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Content Placeholder 5" descr="Gauge with solid fill">
            <a:extLst>
              <a:ext uri="{FF2B5EF4-FFF2-40B4-BE49-F238E27FC236}">
                <a16:creationId xmlns:a16="http://schemas.microsoft.com/office/drawing/2014/main" id="{3FC157CB-20B8-8404-557F-27710AB8F2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0732" y="1191186"/>
            <a:ext cx="3757961" cy="3757961"/>
          </a:xfrm>
        </p:spPr>
      </p:pic>
    </p:spTree>
    <p:extLst>
      <p:ext uri="{BB962C8B-B14F-4D97-AF65-F5344CB8AC3E}">
        <p14:creationId xmlns:p14="http://schemas.microsoft.com/office/powerpoint/2010/main" val="413763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AEE9-234C-001D-D1E2-3FE31F9D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IOE Timeline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364CE3C-4746-10BC-84F6-B831182556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876817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52BB33E-0F2F-C3DD-B6D0-5368194FC180}"/>
              </a:ext>
            </a:extLst>
          </p:cNvPr>
          <p:cNvGrpSpPr/>
          <p:nvPr/>
        </p:nvGrpSpPr>
        <p:grpSpPr>
          <a:xfrm rot="10800000">
            <a:off x="6493491" y="567768"/>
            <a:ext cx="2293670" cy="1979527"/>
            <a:chOff x="424357" y="3890838"/>
            <a:chExt cx="2140869" cy="2140870"/>
          </a:xfrm>
          <a:solidFill>
            <a:srgbClr val="702B84"/>
          </a:solidFill>
        </p:grpSpPr>
        <p:pic>
          <p:nvPicPr>
            <p:cNvPr id="7" name="Graphic 6" descr="Play with solid fill">
              <a:extLst>
                <a:ext uri="{FF2B5EF4-FFF2-40B4-BE49-F238E27FC236}">
                  <a16:creationId xmlns:a16="http://schemas.microsoft.com/office/drawing/2014/main" id="{63437579-3BDC-DB23-3855-78B58A9F1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424357" y="3890838"/>
              <a:ext cx="2140870" cy="214086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234C90-1ABD-ABEE-754C-83F17AF8C60A}"/>
                </a:ext>
              </a:extLst>
            </p:cNvPr>
            <p:cNvSpPr txBox="1"/>
            <p:nvPr/>
          </p:nvSpPr>
          <p:spPr>
            <a:xfrm rot="10800000">
              <a:off x="1069670" y="5001049"/>
              <a:ext cx="876973" cy="5658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Currently here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4D12FC-7A7A-99BF-43DD-166276F0D979}"/>
              </a:ext>
            </a:extLst>
          </p:cNvPr>
          <p:cNvCxnSpPr>
            <a:cxnSpLocks/>
          </p:cNvCxnSpPr>
          <p:nvPr/>
        </p:nvCxnSpPr>
        <p:spPr>
          <a:xfrm>
            <a:off x="7640325" y="1690688"/>
            <a:ext cx="11213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13C05F-BC93-4802-99DA-40A9A4B0DC58}"/>
              </a:ext>
            </a:extLst>
          </p:cNvPr>
          <p:cNvSpPr txBox="1"/>
          <p:nvPr/>
        </p:nvSpPr>
        <p:spPr>
          <a:xfrm>
            <a:off x="8925465" y="758646"/>
            <a:ext cx="3266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ym typeface="Wingdings" panose="05000000000000000000" pitchFamily="2" charset="2"/>
              </a:rPr>
              <a:t>Pre-tests complete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ym typeface="Wingdings" panose="05000000000000000000" pitchFamily="2" charset="2"/>
              </a:rPr>
              <a:t>Intervention ongoing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ym typeface="Wingdings" panose="05000000000000000000" pitchFamily="2" charset="2"/>
              </a:rPr>
              <a:t>Scheduling post-tests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ym typeface="Wingdings" panose="05000000000000000000" pitchFamily="2" charset="2"/>
              </a:rPr>
              <a:t>Updating Planning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0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9827-0D7A-289C-C9EE-003012E9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Post-test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5C41B-0312-4A85-3C07-31C9E1C60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1205118" cy="3761137"/>
          </a:xfrm>
        </p:spPr>
        <p:txBody>
          <a:bodyPr>
            <a:normAutofit/>
          </a:bodyPr>
          <a:lstStyle/>
          <a:p>
            <a:r>
              <a:rPr lang="en-US" dirty="0"/>
              <a:t>No post-testing (including paper) prior to April 1st.</a:t>
            </a:r>
          </a:p>
          <a:p>
            <a:r>
              <a:rPr lang="en-US" dirty="0"/>
              <a:t>Schedule post-tests early, as spring is often more hectic.</a:t>
            </a:r>
          </a:p>
          <a:p>
            <a:pPr lvl="1"/>
            <a:r>
              <a:rPr lang="en-US" dirty="0"/>
              <a:t>Standardized state testing in the spring.</a:t>
            </a:r>
          </a:p>
          <a:p>
            <a:pPr lvl="1"/>
            <a:r>
              <a:rPr lang="en-US" dirty="0"/>
              <a:t>Consider spring break- </a:t>
            </a:r>
            <a:r>
              <a:rPr lang="en-US" b="1" dirty="0"/>
              <a:t>do not post-test the week following spring break</a:t>
            </a:r>
            <a:r>
              <a:rPr lang="en-US" dirty="0"/>
              <a:t>.</a:t>
            </a:r>
          </a:p>
          <a:p>
            <a:r>
              <a:rPr lang="en-US" dirty="0"/>
              <a:t>DE must be complete before post-testing.</a:t>
            </a:r>
          </a:p>
          <a:p>
            <a:r>
              <a:rPr lang="en-US" dirty="0"/>
              <a:t>Post-test closures</a:t>
            </a:r>
          </a:p>
          <a:p>
            <a:pPr lvl="1"/>
            <a:r>
              <a:rPr lang="en-US" dirty="0"/>
              <a:t>Tuesday, May 27th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Graphic 9" descr="Warning with solid fill">
            <a:extLst>
              <a:ext uri="{FF2B5EF4-FFF2-40B4-BE49-F238E27FC236}">
                <a16:creationId xmlns:a16="http://schemas.microsoft.com/office/drawing/2014/main" id="{9F4EC20A-AD36-F629-4B11-2F82198C6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28309" y="3706192"/>
            <a:ext cx="1584403" cy="158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8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B68CE-1996-0CB5-E496-3117E9EBC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7293-2B8F-911C-113E-1813D504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Planning Worksheets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1D2F-E104-3094-AA0F-B1E9B4EAA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1138211" cy="215278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This is a living document!</a:t>
            </a:r>
          </a:p>
          <a:p>
            <a:r>
              <a:rPr lang="en-US" dirty="0"/>
              <a:t>Keep Planning Worksheets up-to-date as you go. </a:t>
            </a:r>
          </a:p>
          <a:p>
            <a:pPr lvl="1"/>
            <a:r>
              <a:rPr lang="en-US" dirty="0"/>
              <a:t>Log pre and post dates, keep track of your opt outs, add PEARS PSE Site Activity ID.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Please update the version in your OneDrive folder: IOE &gt; FFY 25 &gt; Planning Worksheet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E8B25-5169-362A-2ACF-A7245D55A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34" y="4113346"/>
            <a:ext cx="6278267" cy="160434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099DD10-2E1A-FF71-AB0B-78F167DD7C60}"/>
              </a:ext>
            </a:extLst>
          </p:cNvPr>
          <p:cNvSpPr/>
          <p:nvPr/>
        </p:nvSpPr>
        <p:spPr>
          <a:xfrm>
            <a:off x="5887842" y="3978409"/>
            <a:ext cx="1449659" cy="724829"/>
          </a:xfrm>
          <a:prstGeom prst="ellipse">
            <a:avLst/>
          </a:prstGeom>
          <a:noFill/>
          <a:ln w="38100">
            <a:solidFill>
              <a:srgbClr val="2B38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B33E-A5DF-6070-AB16-7F913866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</a:t>
            </a:r>
            <a:r>
              <a:rPr lang="en-US" dirty="0"/>
              <a:t> 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B625-DC23-5454-C8B9-F4D022D95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1507" y="150224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Parent opt out form</a:t>
            </a:r>
          </a:p>
          <a:p>
            <a:pPr marL="0" indent="0">
              <a:buNone/>
            </a:pPr>
            <a:r>
              <a:rPr lang="en-US" dirty="0"/>
              <a:t>+</a:t>
            </a:r>
          </a:p>
          <a:p>
            <a:pPr marL="0" indent="0">
              <a:buNone/>
            </a:pPr>
            <a:r>
              <a:rPr lang="en-US" dirty="0"/>
              <a:t>Student opt out (day of)</a:t>
            </a:r>
          </a:p>
          <a:p>
            <a:pPr marL="0" indent="0">
              <a:buNone/>
            </a:pPr>
            <a:r>
              <a:rPr lang="en-US" dirty="0"/>
              <a:t>=</a:t>
            </a:r>
          </a:p>
          <a:p>
            <a:pPr marL="0" indent="0">
              <a:buNone/>
            </a:pPr>
            <a:r>
              <a:rPr lang="en-US" dirty="0"/>
              <a:t>EATS </a:t>
            </a:r>
            <a:r>
              <a:rPr lang="en-US" dirty="0" err="1"/>
              <a:t>Opt</a:t>
            </a:r>
            <a:r>
              <a:rPr lang="en-US" dirty="0"/>
              <a:t> Out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Only need to send the parent opt out form home at pre-test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0E375-AF2A-BDC4-EE52-80FE25AF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0" y="1925064"/>
            <a:ext cx="5191850" cy="350568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F16C3DB-D849-AEFC-F9EF-1DB3CFD75B87}"/>
              </a:ext>
            </a:extLst>
          </p:cNvPr>
          <p:cNvSpPr/>
          <p:nvPr/>
        </p:nvSpPr>
        <p:spPr>
          <a:xfrm>
            <a:off x="2029523" y="2821259"/>
            <a:ext cx="1326995" cy="2286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CE82CD-5069-66BF-43E5-B535AA6251AA}"/>
              </a:ext>
            </a:extLst>
          </p:cNvPr>
          <p:cNvSpPr/>
          <p:nvPr/>
        </p:nvSpPr>
        <p:spPr>
          <a:xfrm>
            <a:off x="4513935" y="2817541"/>
            <a:ext cx="1326995" cy="2286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HL_CDPH_NPI template" id="{A88077E0-8371-D14F-AF84-F56FB1A409E0}" vid="{1560E5F9-D077-DF48-B8E1-5CC05BC68212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4656826B405439EBE9B90EEBCBEBE" ma:contentTypeVersion="18" ma:contentTypeDescription="Create a new document." ma:contentTypeScope="" ma:versionID="cbcbff078ab18b4f48dff9884b8bfa3d">
  <xsd:schema xmlns:xsd="http://www.w3.org/2001/XMLSchema" xmlns:xs="http://www.w3.org/2001/XMLSchema" xmlns:p="http://schemas.microsoft.com/office/2006/metadata/properties" xmlns:ns2="4de515f2-057f-4c6c-9009-40b624203122" xmlns:ns3="aa572fdf-9ee6-45c3-8555-cedceb13baa8" targetNamespace="http://schemas.microsoft.com/office/2006/metadata/properties" ma:root="true" ma:fieldsID="cd93446b64f101b473f58bf28b58bcd3" ns2:_="" ns3:_="">
    <xsd:import namespace="4de515f2-057f-4c6c-9009-40b624203122"/>
    <xsd:import namespace="aa572fdf-9ee6-45c3-8555-cedceb13ba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515f2-057f-4c6c-9009-40b6242031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f96132-7575-4dc3-b6aa-46cada61f72b}" ma:internalName="TaxCatchAll" ma:showField="CatchAllData" ma:web="4de515f2-057f-4c6c-9009-40b624203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72fdf-9ee6-45c3-8555-cedceb13b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9ba80e-4ed7-42b5-a1d2-490ece9b8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e515f2-057f-4c6c-9009-40b624203122" xsi:nil="true"/>
    <lcf76f155ced4ddcb4097134ff3c332f xmlns="aa572fdf-9ee6-45c3-8555-cedceb13ba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118CBC-6789-4D95-9B33-A982A83A97B4}">
  <ds:schemaRefs>
    <ds:schemaRef ds:uri="4de515f2-057f-4c6c-9009-40b624203122"/>
    <ds:schemaRef ds:uri="aa572fdf-9ee6-45c3-8555-cedceb13ba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02E892-8934-40F9-BE9F-51F45F192E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72527-AB63-4D3C-8C47-BBD62F22CF14}">
  <ds:schemaRefs>
    <ds:schemaRef ds:uri="4de515f2-057f-4c6c-9009-40b624203122"/>
    <ds:schemaRef ds:uri="aa572fdf-9ee6-45c3-8555-cedceb13ba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</TotalTime>
  <Words>465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1_Custom Design</vt:lpstr>
      <vt:lpstr>Custom Design</vt:lpstr>
      <vt:lpstr>Impact Outcome Evaluation Quarterly Call</vt:lpstr>
      <vt:lpstr>Access the recording &amp; slides</vt:lpstr>
      <vt:lpstr>Agenda</vt:lpstr>
      <vt:lpstr>Upcoming Dates</vt:lpstr>
      <vt:lpstr>FFY 25 Progress</vt:lpstr>
      <vt:lpstr>IOE Timeline</vt:lpstr>
      <vt:lpstr> Post-test reminders</vt:lpstr>
      <vt:lpstr> Planning Worksheets</vt:lpstr>
      <vt:lpstr>Opt outs</vt:lpstr>
      <vt:lpstr>PEARS PSE Site Activity ID (District-level)</vt:lpstr>
      <vt:lpstr>Updates &amp; new data releases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J Osterman</dc:creator>
  <cp:lastModifiedBy>Amanda M Linares</cp:lastModifiedBy>
  <cp:revision>35</cp:revision>
  <dcterms:created xsi:type="dcterms:W3CDTF">2022-04-06T22:46:18Z</dcterms:created>
  <dcterms:modified xsi:type="dcterms:W3CDTF">2025-01-21T17:21:45Z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0x0101007E34656826B405439EBE9B90EEBCBEBE</vt:lpwstr>
  </property>
  <property fmtid="{D5CDD505-2E9C-101B-9397-08002B2CF9AE}" pid="3" name="MediaServiceImageTags">
    <vt:lpwstr/>
  </property>
</Properties>
</file>