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92cd88c7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92cd88c7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92cd88c7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92cd88c7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want to do?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attitudes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enforce policy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 with peer pressure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overcome barriers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92cd88c73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92cd88c73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want to do?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attitudes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enforce policy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 with peer pressure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overcome barriers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92cd88c7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92cd88c7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want to do?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attitudes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enforce policy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 with peer pressure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overcome barriers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92cd88c7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92cd88c7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want to do?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attitudes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enforce policy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 with peer pressure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overcome barriers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92cd88c7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92cd88c7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92cd88c7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92cd88c7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want to do?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attitudes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enforce policy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 with peer pressure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overcome barriers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aba6a54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aba6a54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want to do?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attitudes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enforce policy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 with peer pressure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overcome barriers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b36c60d2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b36c60d2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want to do?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attitudes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enforce policy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 with peer pressure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overcome barriers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92cd88c7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92cd88c7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92cd88c7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92cd88c73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want to do?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attitudes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enforce policy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 with peer pressure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overcome barriers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be37255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be37255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92cd88c73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92cd88c73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92cd88c7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92cd88c73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want to do?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attitudes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enforce policy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 with peer pressure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overcome barriers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bc5931a3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bc5931a3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want to do?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attitudes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enforce policy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 with peer pressure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overcome barriers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92cd88c73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92cd88c73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b36c60d2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b36c60d2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92cd88c7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92cd88c7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want to do?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attitudes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enforce policy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 with peer pressure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overcome barriers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92cd88c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92cd88c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want to do?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attitudes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enforce policy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 with peer pressure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overcome barriers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b36c60d2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b36c60d2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want to do?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attitudes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enforce policy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 with peer pressure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overcome barriers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92cd88c7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92cd88c7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b36c60d2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b36c60d2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92cd88c7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92cd88c7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want to do?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attitudes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enforce policy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 with peer pressure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overcome barriers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b36c60d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b36c60d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want to do?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attitudes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enforce policy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 with peer pressure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overcome barriers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92cd88c7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92cd88c7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jfCeY4D2Q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7KKkElpyKQ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wbwvppBGZ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Tp0zB904Mc&amp;feature=share&amp;fbclid=IwAR2-1XvAyh6SESNh3Nzaz4W2Xsfy8qJyVndjQ-Dn5xIT5k18-j1Sjf9vqR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5" y="15240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896" y="0"/>
            <a:ext cx="397220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47469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subTitle" idx="1"/>
          </p:nvPr>
        </p:nvSpPr>
        <p:spPr>
          <a:xfrm>
            <a:off x="397425" y="1614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Gimme 6 feet music video </a:t>
            </a:r>
            <a:endParaRPr sz="4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https://www.youtube.com/watch?v=XjfCeY4D2QI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 a portion</a:t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43375"/>
            <a:ext cx="619125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47469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71438"/>
            <a:ext cx="6667500" cy="50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74742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Subliminal Messaging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775" y="71425"/>
            <a:ext cx="6667500" cy="50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 txBox="1">
            <a:spLocks noGrp="1"/>
          </p:cNvSpPr>
          <p:nvPr>
            <p:ph type="ctrTitle"/>
          </p:nvPr>
        </p:nvSpPr>
        <p:spPr>
          <a:xfrm>
            <a:off x="171150" y="306550"/>
            <a:ext cx="74742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Polcies- Environment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Wash your hands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5" name="Google Shape;155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43375"/>
            <a:ext cx="6191250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/>
          <p:cNvPicPr preferRelativeResize="0"/>
          <p:nvPr/>
        </p:nvPicPr>
        <p:blipFill rotWithShape="1">
          <a:blip r:embed="rId3">
            <a:alphaModFix/>
          </a:blip>
          <a:srcRect l="49962"/>
          <a:stretch/>
        </p:blipFill>
        <p:spPr>
          <a:xfrm>
            <a:off x="4304675" y="605925"/>
            <a:ext cx="2753774" cy="4127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47469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/>
          <p:cNvPicPr preferRelativeResize="0"/>
          <p:nvPr/>
        </p:nvPicPr>
        <p:blipFill rotWithShape="1">
          <a:blip r:embed="rId3">
            <a:alphaModFix/>
          </a:blip>
          <a:srcRect b="12010"/>
          <a:stretch/>
        </p:blipFill>
        <p:spPr>
          <a:xfrm>
            <a:off x="3907675" y="308975"/>
            <a:ext cx="5143500" cy="452555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>
            <a:spLocks noGrp="1"/>
          </p:cNvSpPr>
          <p:nvPr>
            <p:ph type="ctrTitle"/>
          </p:nvPr>
        </p:nvSpPr>
        <p:spPr>
          <a:xfrm>
            <a:off x="109450" y="1166675"/>
            <a:ext cx="47469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Hand sanitizer vs soap- Video</a:t>
            </a:r>
            <a:endParaRPr sz="7300">
              <a:solidFill>
                <a:srgbClr val="FFFFFF"/>
              </a:solidFill>
            </a:endParaRPr>
          </a:p>
        </p:txBody>
      </p:sp>
      <p:sp>
        <p:nvSpPr>
          <p:cNvPr id="174" name="Google Shape;174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https://youtu.be/x7KKkElpyKQ</a:t>
            </a:r>
            <a:endParaRPr/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Play to 4:15</a:t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43375"/>
            <a:ext cx="619125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66828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Educational Video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Clean &amp; Disinfect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2" name="Google Shape;182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43375"/>
            <a:ext cx="6191250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0024" y="0"/>
            <a:ext cx="52797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2"/>
          <p:cNvSpPr txBox="1">
            <a:spLocks noGrp="1"/>
          </p:cNvSpPr>
          <p:nvPr>
            <p:ph type="ctrTitle"/>
          </p:nvPr>
        </p:nvSpPr>
        <p:spPr>
          <a:xfrm>
            <a:off x="77175" y="275550"/>
            <a:ext cx="47469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17809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9144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we influence people’s behaviors: </a:t>
            </a: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❏"/>
            </a:pPr>
            <a:r>
              <a:rPr lang="en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motivate</a:t>
            </a: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❏"/>
            </a:pPr>
            <a:r>
              <a:rPr lang="en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change attitudes</a:t>
            </a: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❏"/>
            </a:pPr>
            <a:r>
              <a:rPr lang="en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educate</a:t>
            </a: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❏"/>
            </a:pPr>
            <a:r>
              <a:rPr lang="en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enforce policy</a:t>
            </a: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❏"/>
            </a:pPr>
            <a:r>
              <a:rPr lang="en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influence with peer pressure</a:t>
            </a: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❏"/>
            </a:pPr>
            <a:r>
              <a:rPr lang="en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overcome barriers</a:t>
            </a: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Cover your cough and sneeze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5" name="Google Shape;195;p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43375"/>
            <a:ext cx="6191250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47469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Meme</a:t>
            </a:r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8413" y="552438"/>
            <a:ext cx="5362575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43375"/>
            <a:ext cx="6191250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6900" y="250150"/>
            <a:ext cx="3175397" cy="3175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8200" y="1735350"/>
            <a:ext cx="3298701" cy="32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5"/>
          <p:cNvSpPr txBox="1">
            <a:spLocks noGrp="1"/>
          </p:cNvSpPr>
          <p:nvPr>
            <p:ph type="ctrTitle"/>
          </p:nvPr>
        </p:nvSpPr>
        <p:spPr>
          <a:xfrm>
            <a:off x="77175" y="275550"/>
            <a:ext cx="63144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of use sign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Get fresh air, go outside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9" name="Google Shape;219;p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100">
                <a:solidFill>
                  <a:schemeClr val="dk1"/>
                </a:solidFill>
              </a:rPr>
              <a:t>Fart mind experiment</a:t>
            </a:r>
            <a:endParaRPr sz="1700"/>
          </a:p>
        </p:txBody>
      </p:sp>
      <p:pic>
        <p:nvPicPr>
          <p:cNvPr id="220" name="Google Shape;22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43375"/>
            <a:ext cx="6191250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Review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6" name="Google Shape;226;p3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43375"/>
            <a:ext cx="6191250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6046" y="0"/>
            <a:ext cx="333190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8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47469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Poster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371" y="0"/>
            <a:ext cx="3858729" cy="501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9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47469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Handout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Don’t touch your eyes, nose, mouth or face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43375"/>
            <a:ext cx="6191250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</a:rPr>
              <a:t>No touch video</a:t>
            </a:r>
            <a:endParaRPr sz="4500">
              <a:solidFill>
                <a:srgbClr val="FFFFFF"/>
              </a:solidFill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>
                <a:solidFill>
                  <a:schemeClr val="accent5"/>
                </a:solidFill>
                <a:hlinkClick r:id="rId3"/>
              </a:rPr>
              <a:t>https://www.youtube.com/watch?v=JwbwvppBGZU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43375"/>
            <a:ext cx="619125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47469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YouTube Video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Quarantine &amp; Social Isolation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43375"/>
            <a:ext cx="6191250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Face masks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43375"/>
            <a:ext cx="6191250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311700" y="12815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FFFFFF"/>
                </a:solidFill>
              </a:rPr>
              <a:t>How masks work video</a:t>
            </a:r>
            <a:endParaRPr sz="39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https://www.youtube.com/watch?v=0Tp0zB904Mc&amp;feature=share&amp;fbclid=IwAR2-1XvAyh6SESNh3Nzaz4W2Xsfy8qJyVndjQ-Dn5xIT5k18-j1Sjf9vqR0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until 5:47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43375"/>
            <a:ext cx="619125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67959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Educational Video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013" y="152400"/>
            <a:ext cx="3334167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>
            <a:spLocks noGrp="1"/>
          </p:cNvSpPr>
          <p:nvPr>
            <p:ph type="ctrTitle" idx="4294967295"/>
          </p:nvPr>
        </p:nvSpPr>
        <p:spPr>
          <a:xfrm>
            <a:off x="311700" y="744575"/>
            <a:ext cx="4746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Social Media Post</a:t>
            </a:r>
            <a:endParaRPr sz="3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Physical Distancing 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Keep 6 feet apart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43375"/>
            <a:ext cx="6191250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On-screen Show (16:9)</PresentationFormat>
  <Paragraphs>154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Simple Light</vt:lpstr>
      <vt:lpstr>PowerPoint Presentation</vt:lpstr>
      <vt:lpstr>How we influence people’s behaviors:  motivate change attitudes educate enforce policy influence with peer pressure overcome barriers</vt:lpstr>
      <vt:lpstr>Don’t touch your eyes, nose, mouth or face</vt:lpstr>
      <vt:lpstr>No touch video</vt:lpstr>
      <vt:lpstr>Quarantine &amp; Social Isolation</vt:lpstr>
      <vt:lpstr>Face masks</vt:lpstr>
      <vt:lpstr>Educational Video</vt:lpstr>
      <vt:lpstr>Social Media Post</vt:lpstr>
      <vt:lpstr>Physical Distancing  Keep 6 feet apart</vt:lpstr>
      <vt:lpstr>PowerPoint Presentation</vt:lpstr>
      <vt:lpstr>Song</vt:lpstr>
      <vt:lpstr>PowerPoint Presentation</vt:lpstr>
      <vt:lpstr>PowerPoint Presentation</vt:lpstr>
      <vt:lpstr>Wash your hands</vt:lpstr>
      <vt:lpstr>Meme</vt:lpstr>
      <vt:lpstr>Sign</vt:lpstr>
      <vt:lpstr>Hand sanitizer vs soap- Video</vt:lpstr>
      <vt:lpstr>Clean &amp; Disinfect</vt:lpstr>
      <vt:lpstr>Instructions</vt:lpstr>
      <vt:lpstr>Cover your cough and sneeze</vt:lpstr>
      <vt:lpstr>Meme</vt:lpstr>
      <vt:lpstr>PowerPoint Presentation</vt:lpstr>
      <vt:lpstr>Get fresh air, go outside</vt:lpstr>
      <vt:lpstr>Review</vt:lpstr>
      <vt:lpstr>Poster</vt:lpstr>
      <vt:lpstr>Handout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 Horowitz</dc:creator>
  <cp:lastModifiedBy>Alexandra Lemmer</cp:lastModifiedBy>
  <cp:revision>3</cp:revision>
  <dcterms:modified xsi:type="dcterms:W3CDTF">2025-02-18T19:17:39Z</dcterms:modified>
</cp:coreProperties>
</file>