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0591800" cy="8045450"/>
  <p:notesSz cx="10591800" cy="80454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1348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71525" y="2452751"/>
            <a:ext cx="8743950" cy="16615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43050" y="4430776"/>
            <a:ext cx="7200900" cy="1978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5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5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14350" y="1819783"/>
            <a:ext cx="4474845" cy="52219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297805" y="1819783"/>
            <a:ext cx="4474845" cy="52219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5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1/7/2021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90448" y="285553"/>
            <a:ext cx="9222105" cy="2311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14350" y="1819783"/>
            <a:ext cx="9258300" cy="52219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97580" y="7358253"/>
            <a:ext cx="3291840" cy="3956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14350" y="7358253"/>
            <a:ext cx="2366010" cy="3956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406640" y="7358253"/>
            <a:ext cx="2366010" cy="3956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ucanr.org/sites/anrstaff/files/107734.doc)" TargetMode="External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5" Type="http://schemas.openxmlformats.org/officeDocument/2006/relationships/image" Target="../media/image8.jpg"/><Relationship Id="rId10" Type="http://schemas.openxmlformats.org/officeDocument/2006/relationships/image" Target="../media/image12.png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8381" y="74"/>
            <a:ext cx="10259553" cy="7832651"/>
          </a:xfrm>
          <a:custGeom>
            <a:avLst/>
            <a:gdLst/>
            <a:ahLst/>
            <a:cxnLst/>
            <a:rect l="l" t="t" r="r" b="b"/>
            <a:pathLst>
              <a:path w="10259695" h="7886700">
                <a:moveTo>
                  <a:pt x="10259425" y="7886700"/>
                </a:moveTo>
                <a:lnTo>
                  <a:pt x="10259425" y="0"/>
                </a:lnTo>
                <a:lnTo>
                  <a:pt x="0" y="0"/>
                </a:lnTo>
                <a:lnTo>
                  <a:pt x="0" y="7886700"/>
                </a:lnTo>
                <a:lnTo>
                  <a:pt x="10259425" y="7886700"/>
                </a:lnTo>
                <a:close/>
              </a:path>
            </a:pathLst>
          </a:custGeom>
          <a:solidFill>
            <a:srgbClr val="E2D3B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18381" y="3210089"/>
            <a:ext cx="10259695" cy="2661285"/>
            <a:chOff x="0" y="3210089"/>
            <a:chExt cx="10259695" cy="2661285"/>
          </a:xfrm>
        </p:grpSpPr>
        <p:sp>
          <p:nvSpPr>
            <p:cNvPr id="4" name="object 4"/>
            <p:cNvSpPr/>
            <p:nvPr/>
          </p:nvSpPr>
          <p:spPr>
            <a:xfrm>
              <a:off x="0" y="3210102"/>
              <a:ext cx="2845435" cy="2661285"/>
            </a:xfrm>
            <a:custGeom>
              <a:avLst/>
              <a:gdLst/>
              <a:ahLst/>
              <a:cxnLst/>
              <a:rect l="l" t="t" r="r" b="b"/>
              <a:pathLst>
                <a:path w="2845435" h="2661285">
                  <a:moveTo>
                    <a:pt x="2845191" y="2660904"/>
                  </a:moveTo>
                  <a:lnTo>
                    <a:pt x="2845191" y="0"/>
                  </a:lnTo>
                  <a:lnTo>
                    <a:pt x="0" y="0"/>
                  </a:lnTo>
                  <a:lnTo>
                    <a:pt x="0" y="2660904"/>
                  </a:lnTo>
                  <a:lnTo>
                    <a:pt x="2845191" y="2660904"/>
                  </a:lnTo>
                  <a:close/>
                </a:path>
              </a:pathLst>
            </a:custGeom>
            <a:solidFill>
              <a:srgbClr val="66B3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845191" y="3210089"/>
              <a:ext cx="2106295" cy="2661285"/>
            </a:xfrm>
            <a:custGeom>
              <a:avLst/>
              <a:gdLst/>
              <a:ahLst/>
              <a:cxnLst/>
              <a:rect l="l" t="t" r="r" b="b"/>
              <a:pathLst>
                <a:path w="2106295" h="2661285">
                  <a:moveTo>
                    <a:pt x="2106142" y="2660904"/>
                  </a:moveTo>
                  <a:lnTo>
                    <a:pt x="2106142" y="0"/>
                  </a:lnTo>
                  <a:lnTo>
                    <a:pt x="0" y="0"/>
                  </a:lnTo>
                  <a:lnTo>
                    <a:pt x="0" y="2660904"/>
                  </a:lnTo>
                  <a:lnTo>
                    <a:pt x="2106142" y="2660904"/>
                  </a:lnTo>
                  <a:close/>
                </a:path>
              </a:pathLst>
            </a:custGeom>
            <a:solidFill>
              <a:srgbClr val="EF58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951333" y="3210089"/>
              <a:ext cx="3164205" cy="2661285"/>
            </a:xfrm>
            <a:custGeom>
              <a:avLst/>
              <a:gdLst/>
              <a:ahLst/>
              <a:cxnLst/>
              <a:rect l="l" t="t" r="r" b="b"/>
              <a:pathLst>
                <a:path w="3164204" h="2661285">
                  <a:moveTo>
                    <a:pt x="3163824" y="2660904"/>
                  </a:moveTo>
                  <a:lnTo>
                    <a:pt x="3163824" y="0"/>
                  </a:lnTo>
                  <a:lnTo>
                    <a:pt x="0" y="0"/>
                  </a:lnTo>
                  <a:lnTo>
                    <a:pt x="0" y="2660904"/>
                  </a:lnTo>
                  <a:lnTo>
                    <a:pt x="3163824" y="2660904"/>
                  </a:lnTo>
                  <a:close/>
                </a:path>
              </a:pathLst>
            </a:custGeom>
            <a:solidFill>
              <a:srgbClr val="7D3F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115158" y="3210102"/>
              <a:ext cx="2144395" cy="2661285"/>
            </a:xfrm>
            <a:custGeom>
              <a:avLst/>
              <a:gdLst/>
              <a:ahLst/>
              <a:cxnLst/>
              <a:rect l="l" t="t" r="r" b="b"/>
              <a:pathLst>
                <a:path w="2144395" h="2661285">
                  <a:moveTo>
                    <a:pt x="2144268" y="2660904"/>
                  </a:moveTo>
                  <a:lnTo>
                    <a:pt x="2144268" y="0"/>
                  </a:lnTo>
                  <a:lnTo>
                    <a:pt x="0" y="0"/>
                  </a:lnTo>
                  <a:lnTo>
                    <a:pt x="0" y="2660904"/>
                  </a:lnTo>
                  <a:lnTo>
                    <a:pt x="2144268" y="2660904"/>
                  </a:lnTo>
                  <a:close/>
                </a:path>
              </a:pathLst>
            </a:custGeom>
            <a:solidFill>
              <a:srgbClr val="FAA8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552989"/>
              <a:ext cx="10259695" cy="1975485"/>
            </a:xfrm>
            <a:custGeom>
              <a:avLst/>
              <a:gdLst/>
              <a:ahLst/>
              <a:cxnLst/>
              <a:rect l="l" t="t" r="r" b="b"/>
              <a:pathLst>
                <a:path w="10259695" h="1975485">
                  <a:moveTo>
                    <a:pt x="0" y="0"/>
                  </a:moveTo>
                  <a:lnTo>
                    <a:pt x="0" y="1975104"/>
                  </a:lnTo>
                  <a:lnTo>
                    <a:pt x="10259425" y="1975104"/>
                  </a:lnTo>
                  <a:lnTo>
                    <a:pt x="1025942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2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179933" y="3667302"/>
              <a:ext cx="2706624" cy="174649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343758" y="3667302"/>
              <a:ext cx="1344168" cy="174649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073765" y="3667302"/>
              <a:ext cx="1648967" cy="1746491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43925" y="3667302"/>
              <a:ext cx="2072665" cy="1746491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6318886" y="1307896"/>
            <a:ext cx="4241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120" dirty="0">
                <a:solidFill>
                  <a:srgbClr val="003E7E"/>
                </a:solidFill>
                <a:latin typeface="Calibri"/>
                <a:cs typeface="Calibri"/>
              </a:rPr>
              <a:t>N</a:t>
            </a:r>
            <a:r>
              <a:rPr sz="1200" b="1" spc="10" dirty="0">
                <a:solidFill>
                  <a:srgbClr val="003E7E"/>
                </a:solidFill>
                <a:latin typeface="Calibri"/>
                <a:cs typeface="Calibri"/>
              </a:rPr>
              <a:t>a</a:t>
            </a:r>
            <a:r>
              <a:rPr sz="1200" b="1" spc="35" dirty="0">
                <a:solidFill>
                  <a:srgbClr val="003E7E"/>
                </a:solidFill>
                <a:latin typeface="Calibri"/>
                <a:cs typeface="Calibri"/>
              </a:rPr>
              <a:t>m</a:t>
            </a:r>
            <a:r>
              <a:rPr sz="1200" b="1" spc="-5" dirty="0">
                <a:solidFill>
                  <a:srgbClr val="003E7E"/>
                </a:solidFill>
                <a:latin typeface="Calibri"/>
                <a:cs typeface="Calibri"/>
              </a:rPr>
              <a:t>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992239" y="1648815"/>
            <a:ext cx="3276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10" dirty="0">
                <a:solidFill>
                  <a:srgbClr val="003E7E"/>
                </a:solidFill>
                <a:latin typeface="Calibri"/>
                <a:cs typeface="Calibri"/>
              </a:rPr>
              <a:t>D</a:t>
            </a:r>
            <a:r>
              <a:rPr sz="1200" b="1" spc="-15" dirty="0">
                <a:solidFill>
                  <a:srgbClr val="003E7E"/>
                </a:solidFill>
                <a:latin typeface="Calibri"/>
                <a:cs typeface="Calibri"/>
              </a:rPr>
              <a:t>a</a:t>
            </a:r>
            <a:r>
              <a:rPr sz="1200" b="1" dirty="0">
                <a:solidFill>
                  <a:srgbClr val="003E7E"/>
                </a:solidFill>
                <a:latin typeface="Calibri"/>
                <a:cs typeface="Calibri"/>
              </a:rPr>
              <a:t>t</a:t>
            </a:r>
            <a:r>
              <a:rPr sz="1200" b="1" spc="-5" dirty="0">
                <a:solidFill>
                  <a:srgbClr val="003E7E"/>
                </a:solidFill>
                <a:latin typeface="Calibri"/>
                <a:cs typeface="Calibri"/>
              </a:rPr>
              <a:t>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889370" y="1299070"/>
            <a:ext cx="2917190" cy="258445"/>
          </a:xfrm>
          <a:custGeom>
            <a:avLst/>
            <a:gdLst/>
            <a:ahLst/>
            <a:cxnLst/>
            <a:rect l="l" t="t" r="r" b="b"/>
            <a:pathLst>
              <a:path w="2917190" h="258444">
                <a:moveTo>
                  <a:pt x="2916935" y="258318"/>
                </a:moveTo>
                <a:lnTo>
                  <a:pt x="2916935" y="0"/>
                </a:lnTo>
                <a:lnTo>
                  <a:pt x="0" y="0"/>
                </a:lnTo>
                <a:lnTo>
                  <a:pt x="0" y="258318"/>
                </a:lnTo>
                <a:lnTo>
                  <a:pt x="2916935" y="25831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8453020" y="1615731"/>
            <a:ext cx="1353820" cy="25844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50165" rIns="0" bIns="0" rtlCol="0">
            <a:spAutoFit/>
          </a:bodyPr>
          <a:lstStyle/>
          <a:p>
            <a:pPr marL="433705">
              <a:lnSpc>
                <a:spcPct val="100000"/>
              </a:lnSpc>
              <a:spcBef>
                <a:spcPts val="395"/>
              </a:spcBef>
              <a:tabLst>
                <a:tab pos="857885" algn="l"/>
              </a:tabLst>
            </a:pPr>
            <a:r>
              <a:rPr sz="1000" spc="180" dirty="0">
                <a:solidFill>
                  <a:srgbClr val="254F8B"/>
                </a:solidFill>
                <a:latin typeface="Calibri"/>
                <a:cs typeface="Calibri"/>
              </a:rPr>
              <a:t>/	/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649606" y="1178049"/>
            <a:ext cx="5117465" cy="1689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8650"/>
              </a:lnSpc>
              <a:spcBef>
                <a:spcPts val="100"/>
              </a:spcBef>
            </a:pPr>
            <a:r>
              <a:rPr sz="7500" spc="100" dirty="0">
                <a:solidFill>
                  <a:srgbClr val="003E7E"/>
                </a:solidFill>
              </a:rPr>
              <a:t>Food</a:t>
            </a:r>
            <a:r>
              <a:rPr sz="7500" spc="535" dirty="0">
                <a:solidFill>
                  <a:srgbClr val="003E7E"/>
                </a:solidFill>
              </a:rPr>
              <a:t> </a:t>
            </a:r>
            <a:r>
              <a:rPr sz="7500" spc="-105" dirty="0">
                <a:solidFill>
                  <a:srgbClr val="003E7E"/>
                </a:solidFill>
              </a:rPr>
              <a:t>Tracker</a:t>
            </a:r>
            <a:endParaRPr sz="7500"/>
          </a:p>
          <a:p>
            <a:pPr marL="12700">
              <a:lnSpc>
                <a:spcPts val="4450"/>
              </a:lnSpc>
            </a:pPr>
            <a:r>
              <a:rPr sz="4000" spc="155" dirty="0">
                <a:solidFill>
                  <a:srgbClr val="003E7E"/>
                </a:solidFill>
              </a:rPr>
              <a:t>What </a:t>
            </a:r>
            <a:r>
              <a:rPr sz="4000" spc="-55" dirty="0">
                <a:solidFill>
                  <a:srgbClr val="003E7E"/>
                </a:solidFill>
              </a:rPr>
              <a:t>I </a:t>
            </a:r>
            <a:r>
              <a:rPr sz="4000" dirty="0">
                <a:solidFill>
                  <a:srgbClr val="003E7E"/>
                </a:solidFill>
              </a:rPr>
              <a:t>ate</a:t>
            </a:r>
            <a:r>
              <a:rPr sz="4000" spc="-15" dirty="0">
                <a:solidFill>
                  <a:srgbClr val="003E7E"/>
                </a:solidFill>
              </a:rPr>
              <a:t> </a:t>
            </a:r>
            <a:r>
              <a:rPr sz="4000" spc="20" dirty="0">
                <a:solidFill>
                  <a:srgbClr val="003E7E"/>
                </a:solidFill>
              </a:rPr>
              <a:t>yesterday</a:t>
            </a:r>
            <a:endParaRPr sz="4000"/>
          </a:p>
        </p:txBody>
      </p:sp>
      <p:sp>
        <p:nvSpPr>
          <p:cNvPr id="18" name="object 18"/>
          <p:cNvSpPr txBox="1"/>
          <p:nvPr/>
        </p:nvSpPr>
        <p:spPr>
          <a:xfrm>
            <a:off x="8866315" y="1976427"/>
            <a:ext cx="114300" cy="169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0"/>
              </a:lnSpc>
            </a:pPr>
            <a:r>
              <a:rPr sz="1200" dirty="0">
                <a:solidFill>
                  <a:srgbClr val="FFFFFF"/>
                </a:solidFill>
                <a:latin typeface="Wingdings"/>
                <a:cs typeface="Wingdings"/>
              </a:rPr>
              <a:t></a:t>
            </a:r>
            <a:endParaRPr sz="1200">
              <a:latin typeface="Wingdings"/>
              <a:cs typeface="Wingding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866315" y="2260906"/>
            <a:ext cx="114300" cy="169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0"/>
              </a:lnSpc>
            </a:pPr>
            <a:r>
              <a:rPr sz="1200" dirty="0">
                <a:solidFill>
                  <a:srgbClr val="FFFFFF"/>
                </a:solidFill>
                <a:latin typeface="Wingdings"/>
                <a:cs typeface="Wingdings"/>
              </a:rPr>
              <a:t></a:t>
            </a:r>
            <a:endParaRPr sz="1200">
              <a:latin typeface="Wingdings"/>
              <a:cs typeface="Wingding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006497" y="1973723"/>
            <a:ext cx="755650" cy="462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solidFill>
                  <a:srgbClr val="003E7E"/>
                </a:solidFill>
                <a:latin typeface="Calibri"/>
                <a:cs typeface="Calibri"/>
              </a:rPr>
              <a:t>Lesson </a:t>
            </a:r>
            <a:r>
              <a:rPr sz="1000" b="1" spc="70" dirty="0">
                <a:solidFill>
                  <a:srgbClr val="003E7E"/>
                </a:solidFill>
                <a:latin typeface="Calibri"/>
                <a:cs typeface="Calibri"/>
              </a:rPr>
              <a:t>1 </a:t>
            </a:r>
            <a:r>
              <a:rPr sz="1000" b="1" spc="10" dirty="0">
                <a:solidFill>
                  <a:srgbClr val="003E7E"/>
                </a:solidFill>
                <a:latin typeface="Calibri"/>
                <a:cs typeface="Calibri"/>
              </a:rPr>
              <a:t>or</a:t>
            </a:r>
            <a:r>
              <a:rPr sz="1000" b="1" spc="25" dirty="0">
                <a:solidFill>
                  <a:srgbClr val="003E7E"/>
                </a:solidFill>
                <a:latin typeface="Calibri"/>
                <a:cs typeface="Calibri"/>
              </a:rPr>
              <a:t> </a:t>
            </a:r>
            <a:r>
              <a:rPr sz="1000" b="1" spc="70" dirty="0">
                <a:solidFill>
                  <a:srgbClr val="003E7E"/>
                </a:solidFill>
                <a:latin typeface="Calibri"/>
                <a:cs typeface="Calibri"/>
              </a:rPr>
              <a:t>2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40"/>
              </a:spcBef>
            </a:pPr>
            <a:r>
              <a:rPr sz="1000" b="1" dirty="0">
                <a:solidFill>
                  <a:srgbClr val="003E7E"/>
                </a:solidFill>
                <a:latin typeface="Calibri"/>
                <a:cs typeface="Calibri"/>
              </a:rPr>
              <a:t>Lesson </a:t>
            </a:r>
            <a:r>
              <a:rPr sz="1000" b="1" spc="70" dirty="0">
                <a:solidFill>
                  <a:srgbClr val="003E7E"/>
                </a:solidFill>
                <a:latin typeface="Calibri"/>
                <a:cs typeface="Calibri"/>
              </a:rPr>
              <a:t>7 </a:t>
            </a:r>
            <a:r>
              <a:rPr sz="1000" b="1" spc="10" dirty="0">
                <a:solidFill>
                  <a:srgbClr val="003E7E"/>
                </a:solidFill>
                <a:latin typeface="Calibri"/>
                <a:cs typeface="Calibri"/>
              </a:rPr>
              <a:t>or</a:t>
            </a:r>
            <a:r>
              <a:rPr sz="1000" b="1" spc="25" dirty="0">
                <a:solidFill>
                  <a:srgbClr val="003E7E"/>
                </a:solidFill>
                <a:latin typeface="Calibri"/>
                <a:cs typeface="Calibri"/>
              </a:rPr>
              <a:t> </a:t>
            </a:r>
            <a:r>
              <a:rPr sz="1000" b="1" spc="70" dirty="0">
                <a:solidFill>
                  <a:srgbClr val="003E7E"/>
                </a:solidFill>
                <a:latin typeface="Calibri"/>
                <a:cs typeface="Calibri"/>
              </a:rPr>
              <a:t>8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670290" y="6020268"/>
            <a:ext cx="107632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000" spc="10" dirty="0" smtClean="0">
                <a:solidFill>
                  <a:srgbClr val="003E7E"/>
                </a:solidFill>
                <a:latin typeface="Calibri"/>
                <a:cs typeface="Calibri"/>
              </a:rPr>
              <a:t>EFNEP</a:t>
            </a:r>
            <a:endParaRPr sz="3000" dirty="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776570" y="2563478"/>
            <a:ext cx="203327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spc="290" dirty="0">
                <a:solidFill>
                  <a:srgbClr val="526BA0"/>
                </a:solidFill>
                <a:latin typeface="Calibri"/>
                <a:cs typeface="Calibri"/>
              </a:rPr>
              <a:t>DO </a:t>
            </a:r>
            <a:r>
              <a:rPr sz="2300" spc="235" dirty="0">
                <a:solidFill>
                  <a:srgbClr val="526BA0"/>
                </a:solidFill>
                <a:latin typeface="Calibri"/>
                <a:cs typeface="Calibri"/>
              </a:rPr>
              <a:t>NOT</a:t>
            </a:r>
            <a:r>
              <a:rPr sz="2300" spc="10" dirty="0">
                <a:solidFill>
                  <a:srgbClr val="526BA0"/>
                </a:solidFill>
                <a:latin typeface="Calibri"/>
                <a:cs typeface="Calibri"/>
              </a:rPr>
              <a:t> </a:t>
            </a:r>
            <a:r>
              <a:rPr sz="2300" spc="235" dirty="0">
                <a:solidFill>
                  <a:srgbClr val="526BA0"/>
                </a:solidFill>
                <a:latin typeface="Calibri"/>
                <a:cs typeface="Calibri"/>
              </a:rPr>
              <a:t>COPY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955022" y="6060273"/>
            <a:ext cx="1861820" cy="395605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>
              <a:lnSpc>
                <a:spcPct val="102400"/>
              </a:lnSpc>
              <a:spcBef>
                <a:spcPts val="65"/>
              </a:spcBef>
            </a:pPr>
            <a:r>
              <a:rPr sz="1200" spc="50" dirty="0">
                <a:solidFill>
                  <a:srgbClr val="003E7E"/>
                </a:solidFill>
                <a:latin typeface="Calibri"/>
                <a:cs typeface="Calibri"/>
              </a:rPr>
              <a:t>Expanded </a:t>
            </a:r>
            <a:r>
              <a:rPr sz="1200" spc="30" dirty="0">
                <a:solidFill>
                  <a:srgbClr val="003E7E"/>
                </a:solidFill>
                <a:latin typeface="Calibri"/>
                <a:cs typeface="Calibri"/>
              </a:rPr>
              <a:t>Food </a:t>
            </a:r>
            <a:r>
              <a:rPr sz="1200" spc="50" dirty="0">
                <a:solidFill>
                  <a:srgbClr val="003E7E"/>
                </a:solidFill>
                <a:latin typeface="Calibri"/>
                <a:cs typeface="Calibri"/>
              </a:rPr>
              <a:t>and  </a:t>
            </a:r>
            <a:r>
              <a:rPr sz="1200" spc="-5" dirty="0">
                <a:solidFill>
                  <a:srgbClr val="003E7E"/>
                </a:solidFill>
                <a:latin typeface="Calibri"/>
                <a:cs typeface="Calibri"/>
              </a:rPr>
              <a:t>Nutrition </a:t>
            </a:r>
            <a:r>
              <a:rPr sz="1200" spc="10" dirty="0">
                <a:solidFill>
                  <a:srgbClr val="003E7E"/>
                </a:solidFill>
                <a:latin typeface="Calibri"/>
                <a:cs typeface="Calibri"/>
              </a:rPr>
              <a:t>Education</a:t>
            </a:r>
            <a:r>
              <a:rPr sz="1200" spc="-90" dirty="0">
                <a:solidFill>
                  <a:srgbClr val="003E7E"/>
                </a:solidFill>
                <a:latin typeface="Calibri"/>
                <a:cs typeface="Calibri"/>
              </a:rPr>
              <a:t> </a:t>
            </a:r>
            <a:r>
              <a:rPr sz="1200" spc="5" dirty="0">
                <a:solidFill>
                  <a:srgbClr val="003E7E"/>
                </a:solidFill>
                <a:latin typeface="Calibri"/>
                <a:cs typeface="Calibri"/>
              </a:rPr>
              <a:t>Program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7853422" y="6099644"/>
            <a:ext cx="0" cy="315595"/>
          </a:xfrm>
          <a:custGeom>
            <a:avLst/>
            <a:gdLst/>
            <a:ahLst/>
            <a:cxnLst/>
            <a:rect l="l" t="t" r="r" b="b"/>
            <a:pathLst>
              <a:path h="315595">
                <a:moveTo>
                  <a:pt x="0" y="0"/>
                </a:moveTo>
                <a:lnTo>
                  <a:pt x="0" y="315468"/>
                </a:lnTo>
              </a:path>
            </a:pathLst>
          </a:custGeom>
          <a:ln w="12700">
            <a:solidFill>
              <a:srgbClr val="003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6559730" y="7437465"/>
            <a:ext cx="3272154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30" dirty="0">
                <a:solidFill>
                  <a:srgbClr val="526BA0"/>
                </a:solidFill>
                <a:latin typeface="Calibri"/>
                <a:cs typeface="Calibri"/>
              </a:rPr>
              <a:t>Copyright </a:t>
            </a:r>
            <a:r>
              <a:rPr sz="700" spc="-25" dirty="0">
                <a:solidFill>
                  <a:srgbClr val="526BA0"/>
                </a:solidFill>
                <a:latin typeface="Calibri"/>
                <a:cs typeface="Calibri"/>
              </a:rPr>
              <a:t>© </a:t>
            </a:r>
            <a:r>
              <a:rPr sz="700" dirty="0">
                <a:solidFill>
                  <a:srgbClr val="526BA0"/>
                </a:solidFill>
                <a:latin typeface="Calibri"/>
                <a:cs typeface="Calibri"/>
              </a:rPr>
              <a:t>The </a:t>
            </a:r>
            <a:r>
              <a:rPr sz="700" spc="10" dirty="0">
                <a:solidFill>
                  <a:srgbClr val="526BA0"/>
                </a:solidFill>
                <a:latin typeface="Calibri"/>
                <a:cs typeface="Calibri"/>
              </a:rPr>
              <a:t>Regents </a:t>
            </a:r>
            <a:r>
              <a:rPr sz="700" dirty="0">
                <a:solidFill>
                  <a:srgbClr val="526BA0"/>
                </a:solidFill>
                <a:latin typeface="Calibri"/>
                <a:cs typeface="Calibri"/>
              </a:rPr>
              <a:t>of </a:t>
            </a:r>
            <a:r>
              <a:rPr sz="700" spc="-15" dirty="0">
                <a:solidFill>
                  <a:srgbClr val="526BA0"/>
                </a:solidFill>
                <a:latin typeface="Calibri"/>
                <a:cs typeface="Calibri"/>
              </a:rPr>
              <a:t>the </a:t>
            </a:r>
            <a:r>
              <a:rPr sz="700" spc="10" dirty="0">
                <a:solidFill>
                  <a:srgbClr val="526BA0"/>
                </a:solidFill>
                <a:latin typeface="Calibri"/>
                <a:cs typeface="Calibri"/>
              </a:rPr>
              <a:t>University </a:t>
            </a:r>
            <a:r>
              <a:rPr sz="700" dirty="0">
                <a:solidFill>
                  <a:srgbClr val="526BA0"/>
                </a:solidFill>
                <a:latin typeface="Calibri"/>
                <a:cs typeface="Calibri"/>
              </a:rPr>
              <a:t>of</a:t>
            </a:r>
            <a:r>
              <a:rPr sz="700" spc="-10" dirty="0">
                <a:solidFill>
                  <a:srgbClr val="526BA0"/>
                </a:solidFill>
                <a:latin typeface="Calibri"/>
                <a:cs typeface="Calibri"/>
              </a:rPr>
              <a:t> </a:t>
            </a:r>
            <a:r>
              <a:rPr sz="700" spc="30" dirty="0">
                <a:solidFill>
                  <a:srgbClr val="526BA0"/>
                </a:solidFill>
                <a:latin typeface="Calibri"/>
                <a:cs typeface="Calibri"/>
              </a:rPr>
              <a:t>California, </a:t>
            </a:r>
            <a:r>
              <a:rPr sz="700" spc="45" dirty="0">
                <a:solidFill>
                  <a:srgbClr val="526BA0"/>
                </a:solidFill>
                <a:latin typeface="Calibri"/>
                <a:cs typeface="Calibri"/>
              </a:rPr>
              <a:t>2014. </a:t>
            </a:r>
            <a:r>
              <a:rPr sz="700" spc="30" dirty="0">
                <a:solidFill>
                  <a:srgbClr val="526BA0"/>
                </a:solidFill>
                <a:latin typeface="Calibri"/>
                <a:cs typeface="Calibri"/>
              </a:rPr>
              <a:t>All </a:t>
            </a:r>
            <a:r>
              <a:rPr sz="700" spc="5" dirty="0">
                <a:solidFill>
                  <a:srgbClr val="526BA0"/>
                </a:solidFill>
                <a:latin typeface="Calibri"/>
                <a:cs typeface="Calibri"/>
              </a:rPr>
              <a:t>Rights </a:t>
            </a:r>
            <a:r>
              <a:rPr sz="700" spc="20" dirty="0">
                <a:solidFill>
                  <a:srgbClr val="526BA0"/>
                </a:solidFill>
                <a:latin typeface="Calibri"/>
                <a:cs typeface="Calibri"/>
              </a:rPr>
              <a:t>Reserved.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8860715" y="2002726"/>
            <a:ext cx="133350" cy="133350"/>
            <a:chOff x="8742334" y="2002726"/>
            <a:chExt cx="133350" cy="133350"/>
          </a:xfrm>
        </p:grpSpPr>
        <p:sp>
          <p:nvSpPr>
            <p:cNvPr id="36" name="object 36"/>
            <p:cNvSpPr/>
            <p:nvPr/>
          </p:nvSpPr>
          <p:spPr>
            <a:xfrm>
              <a:off x="8742334" y="2002726"/>
              <a:ext cx="133350" cy="133350"/>
            </a:xfrm>
            <a:custGeom>
              <a:avLst/>
              <a:gdLst/>
              <a:ahLst/>
              <a:cxnLst/>
              <a:rect l="l" t="t" r="r" b="b"/>
              <a:pathLst>
                <a:path w="133350" h="133350">
                  <a:moveTo>
                    <a:pt x="133003" y="0"/>
                  </a:moveTo>
                  <a:lnTo>
                    <a:pt x="0" y="0"/>
                  </a:lnTo>
                  <a:lnTo>
                    <a:pt x="0" y="133003"/>
                  </a:lnTo>
                  <a:lnTo>
                    <a:pt x="133003" y="133003"/>
                  </a:lnTo>
                  <a:lnTo>
                    <a:pt x="13300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8748684" y="2009076"/>
              <a:ext cx="120650" cy="120650"/>
            </a:xfrm>
            <a:custGeom>
              <a:avLst/>
              <a:gdLst/>
              <a:ahLst/>
              <a:cxnLst/>
              <a:rect l="l" t="t" r="r" b="b"/>
              <a:pathLst>
                <a:path w="120650" h="120650">
                  <a:moveTo>
                    <a:pt x="0" y="120303"/>
                  </a:moveTo>
                  <a:lnTo>
                    <a:pt x="120303" y="120303"/>
                  </a:lnTo>
                  <a:lnTo>
                    <a:pt x="120303" y="0"/>
                  </a:lnTo>
                  <a:lnTo>
                    <a:pt x="0" y="0"/>
                  </a:lnTo>
                  <a:lnTo>
                    <a:pt x="0" y="120303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8" name="object 38"/>
          <p:cNvGrpSpPr/>
          <p:nvPr/>
        </p:nvGrpSpPr>
        <p:grpSpPr>
          <a:xfrm>
            <a:off x="8860715" y="2279814"/>
            <a:ext cx="133350" cy="133350"/>
            <a:chOff x="8742334" y="2279814"/>
            <a:chExt cx="133350" cy="133350"/>
          </a:xfrm>
        </p:grpSpPr>
        <p:sp>
          <p:nvSpPr>
            <p:cNvPr id="39" name="object 39"/>
            <p:cNvSpPr/>
            <p:nvPr/>
          </p:nvSpPr>
          <p:spPr>
            <a:xfrm>
              <a:off x="8742334" y="2279814"/>
              <a:ext cx="133350" cy="133350"/>
            </a:xfrm>
            <a:custGeom>
              <a:avLst/>
              <a:gdLst/>
              <a:ahLst/>
              <a:cxnLst/>
              <a:rect l="l" t="t" r="r" b="b"/>
              <a:pathLst>
                <a:path w="133350" h="133350">
                  <a:moveTo>
                    <a:pt x="133003" y="0"/>
                  </a:moveTo>
                  <a:lnTo>
                    <a:pt x="0" y="0"/>
                  </a:lnTo>
                  <a:lnTo>
                    <a:pt x="0" y="133003"/>
                  </a:lnTo>
                  <a:lnTo>
                    <a:pt x="133003" y="133003"/>
                  </a:lnTo>
                  <a:lnTo>
                    <a:pt x="13300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8748684" y="2286164"/>
              <a:ext cx="120650" cy="120650"/>
            </a:xfrm>
            <a:custGeom>
              <a:avLst/>
              <a:gdLst/>
              <a:ahLst/>
              <a:cxnLst/>
              <a:rect l="l" t="t" r="r" b="b"/>
              <a:pathLst>
                <a:path w="120650" h="120650">
                  <a:moveTo>
                    <a:pt x="0" y="120303"/>
                  </a:moveTo>
                  <a:lnTo>
                    <a:pt x="120303" y="120303"/>
                  </a:lnTo>
                  <a:lnTo>
                    <a:pt x="120303" y="0"/>
                  </a:lnTo>
                  <a:lnTo>
                    <a:pt x="0" y="0"/>
                  </a:lnTo>
                  <a:lnTo>
                    <a:pt x="0" y="120303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6767611" y="261732"/>
            <a:ext cx="2871470" cy="581660"/>
          </a:xfrm>
          <a:prstGeom prst="rect">
            <a:avLst/>
          </a:prstGeom>
          <a:solidFill>
            <a:srgbClr val="BFBFBF"/>
          </a:solidFill>
          <a:ln w="25400">
            <a:solidFill>
              <a:srgbClr val="0000FF"/>
            </a:solidFill>
          </a:ln>
        </p:spPr>
        <p:txBody>
          <a:bodyPr vert="horz" wrap="square" lIns="0" tIns="140970" rIns="0" bIns="0" rtlCol="0">
            <a:spAutoFit/>
          </a:bodyPr>
          <a:lstStyle/>
          <a:p>
            <a:pPr marL="591185">
              <a:lnSpc>
                <a:spcPct val="100000"/>
              </a:lnSpc>
              <a:spcBef>
                <a:spcPts val="1110"/>
              </a:spcBef>
            </a:pPr>
            <a:r>
              <a:rPr sz="1800" b="1" dirty="0">
                <a:solidFill>
                  <a:srgbClr val="0000FF"/>
                </a:solidFill>
                <a:latin typeface="Arial"/>
                <a:cs typeface="Arial"/>
              </a:rPr>
              <a:t>Save As</a:t>
            </a:r>
            <a:r>
              <a:rPr sz="1800" b="1" spc="-30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00FF"/>
                </a:solidFill>
                <a:latin typeface="Arial"/>
                <a:cs typeface="Arial"/>
              </a:rPr>
              <a:t>Button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495300"/>
            <a:ext cx="10477500" cy="7544434"/>
            <a:chOff x="0" y="495300"/>
            <a:chExt cx="10477500" cy="7544434"/>
          </a:xfrm>
        </p:grpSpPr>
        <p:sp>
          <p:nvSpPr>
            <p:cNvPr id="3" name="object 3"/>
            <p:cNvSpPr/>
            <p:nvPr/>
          </p:nvSpPr>
          <p:spPr>
            <a:xfrm>
              <a:off x="0" y="2895600"/>
              <a:ext cx="10477500" cy="5144135"/>
            </a:xfrm>
            <a:custGeom>
              <a:avLst/>
              <a:gdLst/>
              <a:ahLst/>
              <a:cxnLst/>
              <a:rect l="l" t="t" r="r" b="b"/>
              <a:pathLst>
                <a:path w="10477500" h="5144134">
                  <a:moveTo>
                    <a:pt x="0" y="5143563"/>
                  </a:moveTo>
                  <a:lnTo>
                    <a:pt x="10477476" y="5143563"/>
                  </a:lnTo>
                  <a:lnTo>
                    <a:pt x="10477476" y="0"/>
                  </a:lnTo>
                  <a:lnTo>
                    <a:pt x="0" y="0"/>
                  </a:lnTo>
                  <a:lnTo>
                    <a:pt x="0" y="5143563"/>
                  </a:lnTo>
                  <a:close/>
                </a:path>
              </a:pathLst>
            </a:custGeom>
            <a:solidFill>
              <a:srgbClr val="E2D3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47016" y="1328836"/>
              <a:ext cx="1828800" cy="6447790"/>
            </a:xfrm>
            <a:custGeom>
              <a:avLst/>
              <a:gdLst/>
              <a:ahLst/>
              <a:cxnLst/>
              <a:rect l="l" t="t" r="r" b="b"/>
              <a:pathLst>
                <a:path w="1828800" h="6447790">
                  <a:moveTo>
                    <a:pt x="1828800" y="6356299"/>
                  </a:moveTo>
                  <a:lnTo>
                    <a:pt x="1828800" y="0"/>
                  </a:lnTo>
                  <a:lnTo>
                    <a:pt x="0" y="0"/>
                  </a:lnTo>
                  <a:lnTo>
                    <a:pt x="0" y="6356299"/>
                  </a:lnTo>
                  <a:lnTo>
                    <a:pt x="1428" y="6409162"/>
                  </a:lnTo>
                  <a:lnTo>
                    <a:pt x="11430" y="6436309"/>
                  </a:lnTo>
                  <a:lnTo>
                    <a:pt x="38576" y="6446310"/>
                  </a:lnTo>
                  <a:lnTo>
                    <a:pt x="91440" y="6447739"/>
                  </a:lnTo>
                  <a:lnTo>
                    <a:pt x="1737360" y="6447739"/>
                  </a:lnTo>
                  <a:lnTo>
                    <a:pt x="1790223" y="6446310"/>
                  </a:lnTo>
                  <a:lnTo>
                    <a:pt x="1817370" y="6436309"/>
                  </a:lnTo>
                  <a:lnTo>
                    <a:pt x="1827371" y="6409162"/>
                  </a:lnTo>
                  <a:lnTo>
                    <a:pt x="1828800" y="6356299"/>
                  </a:lnTo>
                  <a:close/>
                </a:path>
              </a:pathLst>
            </a:custGeom>
            <a:solidFill>
              <a:srgbClr val="FEF3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275816" y="1328836"/>
              <a:ext cx="1115695" cy="6447790"/>
            </a:xfrm>
            <a:custGeom>
              <a:avLst/>
              <a:gdLst/>
              <a:ahLst/>
              <a:cxnLst/>
              <a:rect l="l" t="t" r="r" b="b"/>
              <a:pathLst>
                <a:path w="1115695" h="6447790">
                  <a:moveTo>
                    <a:pt x="1115568" y="6356299"/>
                  </a:moveTo>
                  <a:lnTo>
                    <a:pt x="1115568" y="0"/>
                  </a:lnTo>
                  <a:lnTo>
                    <a:pt x="0" y="0"/>
                  </a:lnTo>
                  <a:lnTo>
                    <a:pt x="0" y="6356299"/>
                  </a:lnTo>
                  <a:lnTo>
                    <a:pt x="1428" y="6409162"/>
                  </a:lnTo>
                  <a:lnTo>
                    <a:pt x="11430" y="6436309"/>
                  </a:lnTo>
                  <a:lnTo>
                    <a:pt x="38576" y="6446310"/>
                  </a:lnTo>
                  <a:lnTo>
                    <a:pt x="91440" y="6447739"/>
                  </a:lnTo>
                  <a:lnTo>
                    <a:pt x="1024128" y="6447739"/>
                  </a:lnTo>
                  <a:lnTo>
                    <a:pt x="1076991" y="6446310"/>
                  </a:lnTo>
                  <a:lnTo>
                    <a:pt x="1104138" y="6436309"/>
                  </a:lnTo>
                  <a:lnTo>
                    <a:pt x="1114139" y="6409162"/>
                  </a:lnTo>
                  <a:lnTo>
                    <a:pt x="1115568" y="6356299"/>
                  </a:lnTo>
                  <a:close/>
                </a:path>
              </a:pathLst>
            </a:custGeom>
            <a:solidFill>
              <a:srgbClr val="E8F1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49268" y="1328836"/>
              <a:ext cx="5199380" cy="6460490"/>
            </a:xfrm>
            <a:custGeom>
              <a:avLst/>
              <a:gdLst/>
              <a:ahLst/>
              <a:cxnLst/>
              <a:rect l="l" t="t" r="r" b="b"/>
              <a:pathLst>
                <a:path w="5199380" h="6460490">
                  <a:moveTo>
                    <a:pt x="5198948" y="6368999"/>
                  </a:moveTo>
                  <a:lnTo>
                    <a:pt x="5198948" y="0"/>
                  </a:lnTo>
                  <a:lnTo>
                    <a:pt x="0" y="0"/>
                  </a:lnTo>
                  <a:lnTo>
                    <a:pt x="0" y="6368999"/>
                  </a:lnTo>
                  <a:lnTo>
                    <a:pt x="1428" y="6421862"/>
                  </a:lnTo>
                  <a:lnTo>
                    <a:pt x="11430" y="6449009"/>
                  </a:lnTo>
                  <a:lnTo>
                    <a:pt x="38576" y="6459010"/>
                  </a:lnTo>
                  <a:lnTo>
                    <a:pt x="91440" y="6460439"/>
                  </a:lnTo>
                  <a:lnTo>
                    <a:pt x="5107508" y="6460439"/>
                  </a:lnTo>
                  <a:lnTo>
                    <a:pt x="5160371" y="6459010"/>
                  </a:lnTo>
                  <a:lnTo>
                    <a:pt x="5187518" y="6449009"/>
                  </a:lnTo>
                  <a:lnTo>
                    <a:pt x="5197519" y="6421862"/>
                  </a:lnTo>
                  <a:lnTo>
                    <a:pt x="5198948" y="6368999"/>
                  </a:lnTo>
                  <a:close/>
                </a:path>
              </a:pathLst>
            </a:custGeom>
            <a:solidFill>
              <a:srgbClr val="FFF5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47016" y="495300"/>
              <a:ext cx="1828800" cy="1201420"/>
            </a:xfrm>
            <a:custGeom>
              <a:avLst/>
              <a:gdLst/>
              <a:ahLst/>
              <a:cxnLst/>
              <a:rect l="l" t="t" r="r" b="b"/>
              <a:pathLst>
                <a:path w="1828800" h="1201420">
                  <a:moveTo>
                    <a:pt x="1828800" y="1201127"/>
                  </a:moveTo>
                  <a:lnTo>
                    <a:pt x="1828800" y="91439"/>
                  </a:lnTo>
                  <a:lnTo>
                    <a:pt x="1827371" y="38576"/>
                  </a:lnTo>
                  <a:lnTo>
                    <a:pt x="1817370" y="11429"/>
                  </a:lnTo>
                  <a:lnTo>
                    <a:pt x="1790223" y="1428"/>
                  </a:lnTo>
                  <a:lnTo>
                    <a:pt x="1737360" y="0"/>
                  </a:lnTo>
                  <a:lnTo>
                    <a:pt x="91440" y="0"/>
                  </a:lnTo>
                  <a:lnTo>
                    <a:pt x="38576" y="1428"/>
                  </a:lnTo>
                  <a:lnTo>
                    <a:pt x="11430" y="11430"/>
                  </a:lnTo>
                  <a:lnTo>
                    <a:pt x="1428" y="38576"/>
                  </a:lnTo>
                  <a:lnTo>
                    <a:pt x="0" y="91440"/>
                  </a:lnTo>
                  <a:lnTo>
                    <a:pt x="0" y="1201127"/>
                  </a:lnTo>
                  <a:lnTo>
                    <a:pt x="1828800" y="1201127"/>
                  </a:lnTo>
                  <a:close/>
                </a:path>
              </a:pathLst>
            </a:custGeom>
            <a:solidFill>
              <a:srgbClr val="EF58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275816" y="495300"/>
              <a:ext cx="1115695" cy="1201420"/>
            </a:xfrm>
            <a:custGeom>
              <a:avLst/>
              <a:gdLst/>
              <a:ahLst/>
              <a:cxnLst/>
              <a:rect l="l" t="t" r="r" b="b"/>
              <a:pathLst>
                <a:path w="1115695" h="1201420">
                  <a:moveTo>
                    <a:pt x="1115567" y="1201127"/>
                  </a:moveTo>
                  <a:lnTo>
                    <a:pt x="1115567" y="91439"/>
                  </a:lnTo>
                  <a:lnTo>
                    <a:pt x="1114139" y="38576"/>
                  </a:lnTo>
                  <a:lnTo>
                    <a:pt x="1104138" y="11429"/>
                  </a:lnTo>
                  <a:lnTo>
                    <a:pt x="1076991" y="1428"/>
                  </a:lnTo>
                  <a:lnTo>
                    <a:pt x="1024127" y="0"/>
                  </a:lnTo>
                  <a:lnTo>
                    <a:pt x="91439" y="0"/>
                  </a:lnTo>
                  <a:lnTo>
                    <a:pt x="38576" y="1428"/>
                  </a:lnTo>
                  <a:lnTo>
                    <a:pt x="11429" y="11430"/>
                  </a:lnTo>
                  <a:lnTo>
                    <a:pt x="1428" y="38576"/>
                  </a:lnTo>
                  <a:lnTo>
                    <a:pt x="0" y="91440"/>
                  </a:lnTo>
                  <a:lnTo>
                    <a:pt x="0" y="1201127"/>
                  </a:lnTo>
                  <a:lnTo>
                    <a:pt x="1115567" y="1201127"/>
                  </a:lnTo>
                  <a:close/>
                </a:path>
              </a:pathLst>
            </a:custGeom>
            <a:solidFill>
              <a:srgbClr val="66B3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856253" y="495300"/>
              <a:ext cx="5192395" cy="1201420"/>
            </a:xfrm>
            <a:custGeom>
              <a:avLst/>
              <a:gdLst/>
              <a:ahLst/>
              <a:cxnLst/>
              <a:rect l="l" t="t" r="r" b="b"/>
              <a:pathLst>
                <a:path w="5192395" h="1201420">
                  <a:moveTo>
                    <a:pt x="5191963" y="1201127"/>
                  </a:moveTo>
                  <a:lnTo>
                    <a:pt x="5191963" y="91439"/>
                  </a:lnTo>
                  <a:lnTo>
                    <a:pt x="5190534" y="38576"/>
                  </a:lnTo>
                  <a:lnTo>
                    <a:pt x="5180533" y="11429"/>
                  </a:lnTo>
                  <a:lnTo>
                    <a:pt x="5153386" y="1428"/>
                  </a:lnTo>
                  <a:lnTo>
                    <a:pt x="5100523" y="0"/>
                  </a:lnTo>
                  <a:lnTo>
                    <a:pt x="91439" y="0"/>
                  </a:lnTo>
                  <a:lnTo>
                    <a:pt x="38576" y="1428"/>
                  </a:lnTo>
                  <a:lnTo>
                    <a:pt x="11429" y="11430"/>
                  </a:lnTo>
                  <a:lnTo>
                    <a:pt x="1428" y="38576"/>
                  </a:lnTo>
                  <a:lnTo>
                    <a:pt x="0" y="91440"/>
                  </a:lnTo>
                  <a:lnTo>
                    <a:pt x="0" y="1201127"/>
                  </a:lnTo>
                  <a:lnTo>
                    <a:pt x="5191963" y="1201127"/>
                  </a:lnTo>
                  <a:close/>
                </a:path>
              </a:pathLst>
            </a:custGeom>
            <a:solidFill>
              <a:srgbClr val="FAA8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25756" y="551815"/>
            <a:ext cx="1017269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15" dirty="0">
                <a:solidFill>
                  <a:srgbClr val="FFFFFF"/>
                </a:solidFill>
                <a:latin typeface="Tahoma"/>
                <a:cs typeface="Tahoma"/>
              </a:rPr>
              <a:t>Foods </a:t>
            </a:r>
            <a:r>
              <a:rPr sz="1000" b="1" spc="-135" dirty="0">
                <a:solidFill>
                  <a:srgbClr val="FFFFFF"/>
                </a:solidFill>
                <a:latin typeface="Tahoma"/>
                <a:cs typeface="Tahoma"/>
              </a:rPr>
              <a:t>+</a:t>
            </a:r>
            <a:r>
              <a:rPr sz="1000" b="1" spc="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00" b="1" spc="20" dirty="0">
                <a:solidFill>
                  <a:srgbClr val="FFFFFF"/>
                </a:solidFill>
                <a:latin typeface="Tahoma"/>
                <a:cs typeface="Tahoma"/>
              </a:rPr>
              <a:t>Drinks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942308" y="549592"/>
            <a:ext cx="5015230" cy="952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10"/>
              </a:lnSpc>
              <a:spcBef>
                <a:spcPts val="100"/>
              </a:spcBef>
            </a:pPr>
            <a:r>
              <a:rPr sz="1100" b="1" dirty="0">
                <a:solidFill>
                  <a:srgbClr val="FFFFFF"/>
                </a:solidFill>
                <a:latin typeface="Tahoma"/>
                <a:cs typeface="Tahoma"/>
              </a:rPr>
              <a:t>Details</a:t>
            </a:r>
            <a:endParaRPr sz="1100">
              <a:latin typeface="Tahoma"/>
              <a:cs typeface="Tahoma"/>
            </a:endParaRPr>
          </a:p>
          <a:p>
            <a:pPr marL="12700">
              <a:lnSpc>
                <a:spcPts val="1190"/>
              </a:lnSpc>
            </a:pPr>
            <a:r>
              <a:rPr sz="1000" b="1" dirty="0">
                <a:solidFill>
                  <a:srgbClr val="FFFFFF"/>
                </a:solidFill>
                <a:latin typeface="Calibri"/>
                <a:cs typeface="Calibri"/>
              </a:rPr>
              <a:t>Store </a:t>
            </a:r>
            <a:r>
              <a:rPr sz="1000" b="1" spc="5" dirty="0">
                <a:solidFill>
                  <a:srgbClr val="FFFFFF"/>
                </a:solidFill>
                <a:latin typeface="Calibri"/>
                <a:cs typeface="Calibri"/>
              </a:rPr>
              <a:t>bought, </a:t>
            </a:r>
            <a:r>
              <a:rPr sz="1000" b="1" spc="-5" dirty="0">
                <a:solidFill>
                  <a:srgbClr val="FFFFFF"/>
                </a:solidFill>
                <a:latin typeface="Calibri"/>
                <a:cs typeface="Calibri"/>
              </a:rPr>
              <a:t>restaurant </a:t>
            </a:r>
            <a:r>
              <a:rPr sz="1000" b="1" spc="10" dirty="0">
                <a:solidFill>
                  <a:srgbClr val="FFFFFF"/>
                </a:solidFill>
                <a:latin typeface="Calibri"/>
                <a:cs typeface="Calibri"/>
              </a:rPr>
              <a:t>or </a:t>
            </a:r>
            <a:r>
              <a:rPr sz="1000" b="1" spc="5" dirty="0">
                <a:solidFill>
                  <a:srgbClr val="FFFFFF"/>
                </a:solidFill>
                <a:latin typeface="Calibri"/>
                <a:cs typeface="Calibri"/>
              </a:rPr>
              <a:t>homemade?</a:t>
            </a:r>
            <a:r>
              <a:rPr sz="1000" b="1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b="1" spc="15" dirty="0">
                <a:solidFill>
                  <a:srgbClr val="FFFFFF"/>
                </a:solidFill>
                <a:latin typeface="Calibri"/>
                <a:cs typeface="Calibri"/>
              </a:rPr>
              <a:t>Brand?</a:t>
            </a:r>
            <a:endParaRPr sz="1000">
              <a:latin typeface="Calibri"/>
              <a:cs typeface="Calibri"/>
            </a:endParaRPr>
          </a:p>
          <a:p>
            <a:pPr marL="889000" marR="226695" indent="-876300">
              <a:lnSpc>
                <a:spcPct val="100000"/>
              </a:lnSpc>
            </a:pPr>
            <a:r>
              <a:rPr sz="1000" b="1" spc="25" dirty="0">
                <a:solidFill>
                  <a:srgbClr val="FFFFFF"/>
                </a:solidFill>
                <a:latin typeface="Calibri"/>
                <a:cs typeface="Calibri"/>
              </a:rPr>
              <a:t>How </a:t>
            </a:r>
            <a:r>
              <a:rPr sz="1000" b="1" spc="15" dirty="0">
                <a:solidFill>
                  <a:srgbClr val="FFFFFF"/>
                </a:solidFill>
                <a:latin typeface="Calibri"/>
                <a:cs typeface="Calibri"/>
              </a:rPr>
              <a:t>prepared: </a:t>
            </a:r>
            <a:r>
              <a:rPr sz="1000" b="1" spc="25" dirty="0">
                <a:solidFill>
                  <a:srgbClr val="FFFFFF"/>
                </a:solidFill>
                <a:latin typeface="Calibri"/>
                <a:cs typeface="Calibri"/>
              </a:rPr>
              <a:t>baked, </a:t>
            </a:r>
            <a:r>
              <a:rPr sz="1000" b="1" spc="5" dirty="0">
                <a:solidFill>
                  <a:srgbClr val="FFFFFF"/>
                </a:solidFill>
                <a:latin typeface="Calibri"/>
                <a:cs typeface="Calibri"/>
              </a:rPr>
              <a:t>boiled, broiled, </a:t>
            </a:r>
            <a:r>
              <a:rPr sz="1000" b="1" spc="30" dirty="0">
                <a:solidFill>
                  <a:srgbClr val="FFFFFF"/>
                </a:solidFill>
                <a:latin typeface="Calibri"/>
                <a:cs typeface="Calibri"/>
              </a:rPr>
              <a:t>pan </a:t>
            </a:r>
            <a:r>
              <a:rPr sz="1000" b="1" dirty="0">
                <a:solidFill>
                  <a:srgbClr val="FFFFFF"/>
                </a:solidFill>
                <a:latin typeface="Calibri"/>
                <a:cs typeface="Calibri"/>
              </a:rPr>
              <a:t>fried, </a:t>
            </a:r>
            <a:r>
              <a:rPr sz="1000" b="1" spc="10" dirty="0">
                <a:solidFill>
                  <a:srgbClr val="FFFFFF"/>
                </a:solidFill>
                <a:latin typeface="Calibri"/>
                <a:cs typeface="Calibri"/>
              </a:rPr>
              <a:t>deep </a:t>
            </a:r>
            <a:r>
              <a:rPr sz="1000" b="1" dirty="0">
                <a:solidFill>
                  <a:srgbClr val="FFFFFF"/>
                </a:solidFill>
                <a:latin typeface="Calibri"/>
                <a:cs typeface="Calibri"/>
              </a:rPr>
              <a:t>fried, </a:t>
            </a:r>
            <a:r>
              <a:rPr sz="1000" b="1" spc="5" dirty="0">
                <a:solidFill>
                  <a:srgbClr val="FFFFFF"/>
                </a:solidFill>
                <a:latin typeface="Calibri"/>
                <a:cs typeface="Calibri"/>
              </a:rPr>
              <a:t>sauteed, </a:t>
            </a:r>
            <a:r>
              <a:rPr sz="1000" b="1" dirty="0">
                <a:solidFill>
                  <a:srgbClr val="FFFFFF"/>
                </a:solidFill>
                <a:latin typeface="Calibri"/>
                <a:cs typeface="Calibri"/>
              </a:rPr>
              <a:t>steamed, </a:t>
            </a:r>
            <a:r>
              <a:rPr sz="1000" b="1" spc="10" dirty="0">
                <a:solidFill>
                  <a:srgbClr val="FFFFFF"/>
                </a:solidFill>
                <a:latin typeface="Calibri"/>
                <a:cs typeface="Calibri"/>
              </a:rPr>
              <a:t>grilled,  </a:t>
            </a:r>
            <a:r>
              <a:rPr sz="1000" b="1" spc="15" dirty="0">
                <a:solidFill>
                  <a:srgbClr val="FFFFFF"/>
                </a:solidFill>
                <a:latin typeface="Calibri"/>
                <a:cs typeface="Calibri"/>
              </a:rPr>
              <a:t>seared, </a:t>
            </a:r>
            <a:r>
              <a:rPr sz="1000" b="1" spc="5" dirty="0">
                <a:solidFill>
                  <a:srgbClr val="FFFFFF"/>
                </a:solidFill>
                <a:latin typeface="Calibri"/>
                <a:cs typeface="Calibri"/>
              </a:rPr>
              <a:t>roasted? </a:t>
            </a:r>
            <a:r>
              <a:rPr sz="1000" b="1" dirty="0">
                <a:solidFill>
                  <a:srgbClr val="FFFFFF"/>
                </a:solidFill>
                <a:latin typeface="Calibri"/>
                <a:cs typeface="Calibri"/>
              </a:rPr>
              <a:t>With </a:t>
            </a:r>
            <a:r>
              <a:rPr sz="1000" b="1" spc="10" dirty="0">
                <a:solidFill>
                  <a:srgbClr val="FFFFFF"/>
                </a:solidFill>
                <a:latin typeface="Calibri"/>
                <a:cs typeface="Calibri"/>
              </a:rPr>
              <a:t>or </a:t>
            </a:r>
            <a:r>
              <a:rPr sz="1000" b="1" spc="-15" dirty="0">
                <a:solidFill>
                  <a:srgbClr val="FFFFFF"/>
                </a:solidFill>
                <a:latin typeface="Calibri"/>
                <a:cs typeface="Calibri"/>
              </a:rPr>
              <a:t>without</a:t>
            </a:r>
            <a:r>
              <a:rPr sz="1000" b="1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b="1" dirty="0">
                <a:solidFill>
                  <a:srgbClr val="FFFFFF"/>
                </a:solidFill>
                <a:latin typeface="Calibri"/>
                <a:cs typeface="Calibri"/>
              </a:rPr>
              <a:t>skin?</a:t>
            </a:r>
            <a:endParaRPr sz="10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000" b="1" spc="10" dirty="0">
                <a:solidFill>
                  <a:srgbClr val="FFFFFF"/>
                </a:solidFill>
                <a:latin typeface="Calibri"/>
                <a:cs typeface="Calibri"/>
              </a:rPr>
              <a:t>Did </a:t>
            </a:r>
            <a:r>
              <a:rPr sz="1000" b="1" spc="5" dirty="0">
                <a:solidFill>
                  <a:srgbClr val="FFFFFF"/>
                </a:solidFill>
                <a:latin typeface="Calibri"/>
                <a:cs typeface="Calibri"/>
              </a:rPr>
              <a:t>you </a:t>
            </a:r>
            <a:r>
              <a:rPr sz="1000" b="1" spc="25" dirty="0">
                <a:solidFill>
                  <a:srgbClr val="FFFFFF"/>
                </a:solidFill>
                <a:latin typeface="Calibri"/>
                <a:cs typeface="Calibri"/>
              </a:rPr>
              <a:t>add: </a:t>
            </a:r>
            <a:r>
              <a:rPr sz="1000" b="1" spc="30" dirty="0">
                <a:solidFill>
                  <a:srgbClr val="FFFFFF"/>
                </a:solidFill>
                <a:latin typeface="Calibri"/>
                <a:cs typeface="Calibri"/>
              </a:rPr>
              <a:t>gravy, </a:t>
            </a:r>
            <a:r>
              <a:rPr sz="1000" b="1" spc="-25" dirty="0">
                <a:solidFill>
                  <a:srgbClr val="FFFFFF"/>
                </a:solidFill>
                <a:latin typeface="Calibri"/>
                <a:cs typeface="Calibri"/>
              </a:rPr>
              <a:t>butter, </a:t>
            </a:r>
            <a:r>
              <a:rPr sz="1000" b="1" spc="-5" dirty="0">
                <a:solidFill>
                  <a:srgbClr val="FFFFFF"/>
                </a:solidFill>
                <a:latin typeface="Calibri"/>
                <a:cs typeface="Calibri"/>
              </a:rPr>
              <a:t>sugar/sweetener, </a:t>
            </a:r>
            <a:r>
              <a:rPr sz="1000" b="1" spc="-10" dirty="0">
                <a:solidFill>
                  <a:srgbClr val="FFFFFF"/>
                </a:solidFill>
                <a:latin typeface="Calibri"/>
                <a:cs typeface="Calibri"/>
              </a:rPr>
              <a:t>salt, </a:t>
            </a:r>
            <a:r>
              <a:rPr sz="1000" b="1" spc="5" dirty="0">
                <a:solidFill>
                  <a:srgbClr val="FFFFFF"/>
                </a:solidFill>
                <a:latin typeface="Calibri"/>
                <a:cs typeface="Calibri"/>
              </a:rPr>
              <a:t>dressing, seasonings? </a:t>
            </a:r>
            <a:r>
              <a:rPr sz="1000" b="1" spc="20" dirty="0">
                <a:solidFill>
                  <a:srgbClr val="FFFFFF"/>
                </a:solidFill>
                <a:latin typeface="Calibri"/>
                <a:cs typeface="Calibri"/>
              </a:rPr>
              <a:t>How </a:t>
            </a:r>
            <a:r>
              <a:rPr sz="1000" b="1" spc="-10" dirty="0">
                <a:solidFill>
                  <a:srgbClr val="FFFFFF"/>
                </a:solidFill>
                <a:latin typeface="Calibri"/>
                <a:cs typeface="Calibri"/>
              </a:rPr>
              <a:t>much </a:t>
            </a:r>
            <a:r>
              <a:rPr sz="1000" b="1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1000" b="1" spc="5" dirty="0">
                <a:solidFill>
                  <a:srgbClr val="FFFFFF"/>
                </a:solidFill>
                <a:latin typeface="Calibri"/>
                <a:cs typeface="Calibri"/>
              </a:rPr>
              <a:t>each?  </a:t>
            </a:r>
            <a:r>
              <a:rPr sz="1000" b="1" spc="25" dirty="0">
                <a:solidFill>
                  <a:srgbClr val="FFFFFF"/>
                </a:solidFill>
                <a:latin typeface="Calibri"/>
                <a:cs typeface="Calibri"/>
              </a:rPr>
              <a:t>Dairy: </a:t>
            </a:r>
            <a:r>
              <a:rPr sz="1000" b="1" spc="-10" dirty="0">
                <a:solidFill>
                  <a:srgbClr val="FFFFFF"/>
                </a:solidFill>
                <a:latin typeface="Calibri"/>
                <a:cs typeface="Calibri"/>
              </a:rPr>
              <a:t>nonfat, </a:t>
            </a:r>
            <a:r>
              <a:rPr sz="1000" b="1" spc="15" dirty="0">
                <a:solidFill>
                  <a:srgbClr val="FFFFFF"/>
                </a:solidFill>
                <a:latin typeface="Calibri"/>
                <a:cs typeface="Calibri"/>
              </a:rPr>
              <a:t>1%, </a:t>
            </a:r>
            <a:r>
              <a:rPr sz="1000" b="1" spc="40" dirty="0">
                <a:solidFill>
                  <a:srgbClr val="FFFFFF"/>
                </a:solidFill>
                <a:latin typeface="Calibri"/>
                <a:cs typeface="Calibri"/>
              </a:rPr>
              <a:t>2%, </a:t>
            </a:r>
            <a:r>
              <a:rPr sz="1000" b="1" dirty="0">
                <a:solidFill>
                  <a:srgbClr val="FFFFFF"/>
                </a:solidFill>
                <a:latin typeface="Calibri"/>
                <a:cs typeface="Calibri"/>
              </a:rPr>
              <a:t>whole? </a:t>
            </a:r>
            <a:r>
              <a:rPr sz="1000" b="1" spc="10" dirty="0">
                <a:solidFill>
                  <a:srgbClr val="FFFFFF"/>
                </a:solidFill>
                <a:latin typeface="Calibri"/>
                <a:cs typeface="Calibri"/>
              </a:rPr>
              <a:t>Carton, </a:t>
            </a:r>
            <a:r>
              <a:rPr sz="1000" b="1" spc="5" dirty="0">
                <a:solidFill>
                  <a:srgbClr val="FFFFFF"/>
                </a:solidFill>
                <a:latin typeface="Calibri"/>
                <a:cs typeface="Calibri"/>
              </a:rPr>
              <a:t>canned,</a:t>
            </a:r>
            <a:r>
              <a:rPr sz="100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b="1" spc="5" dirty="0">
                <a:solidFill>
                  <a:srgbClr val="FFFFFF"/>
                </a:solidFill>
                <a:latin typeface="Calibri"/>
                <a:cs typeface="Calibri"/>
              </a:rPr>
              <a:t>powdered?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308836" y="549592"/>
            <a:ext cx="1065530" cy="800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10"/>
              </a:lnSpc>
              <a:spcBef>
                <a:spcPts val="100"/>
              </a:spcBef>
            </a:pPr>
            <a:r>
              <a:rPr sz="1100" b="1" spc="45" dirty="0">
                <a:solidFill>
                  <a:srgbClr val="FFFFFF"/>
                </a:solidFill>
                <a:latin typeface="Tahoma"/>
                <a:cs typeface="Tahoma"/>
              </a:rPr>
              <a:t>Meal </a:t>
            </a:r>
            <a:r>
              <a:rPr sz="1100" b="1" spc="30" dirty="0">
                <a:solidFill>
                  <a:srgbClr val="FFFFFF"/>
                </a:solidFill>
                <a:latin typeface="Tahoma"/>
                <a:cs typeface="Tahoma"/>
              </a:rPr>
              <a:t>or</a:t>
            </a:r>
            <a:r>
              <a:rPr sz="1100" b="1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b="1" spc="20" dirty="0">
                <a:solidFill>
                  <a:srgbClr val="FFFFFF"/>
                </a:solidFill>
                <a:latin typeface="Tahoma"/>
                <a:cs typeface="Tahoma"/>
              </a:rPr>
              <a:t>Snack</a:t>
            </a:r>
            <a:endParaRPr sz="1100">
              <a:latin typeface="Tahoma"/>
              <a:cs typeface="Tahoma"/>
            </a:endParaRPr>
          </a:p>
          <a:p>
            <a:pPr marL="177165" marR="133350" indent="-9525">
              <a:lnSpc>
                <a:spcPts val="1200"/>
              </a:lnSpc>
              <a:spcBef>
                <a:spcPts val="30"/>
              </a:spcBef>
            </a:pPr>
            <a:r>
              <a:rPr sz="1000" b="1" spc="-10" dirty="0">
                <a:solidFill>
                  <a:srgbClr val="FFFFFF"/>
                </a:solidFill>
                <a:latin typeface="Calibri"/>
                <a:cs typeface="Calibri"/>
              </a:rPr>
              <a:t>B </a:t>
            </a:r>
            <a:r>
              <a:rPr sz="1000" b="1" spc="80" dirty="0">
                <a:solidFill>
                  <a:srgbClr val="FFFFFF"/>
                </a:solidFill>
                <a:latin typeface="Calibri"/>
                <a:cs typeface="Calibri"/>
              </a:rPr>
              <a:t>= </a:t>
            </a:r>
            <a:r>
              <a:rPr sz="1000" b="1" spc="10" dirty="0">
                <a:solidFill>
                  <a:srgbClr val="FFFFFF"/>
                </a:solidFill>
                <a:latin typeface="Calibri"/>
                <a:cs typeface="Calibri"/>
              </a:rPr>
              <a:t>Breakfast  </a:t>
            </a:r>
            <a:r>
              <a:rPr sz="1000" b="1" spc="-25" dirty="0">
                <a:solidFill>
                  <a:srgbClr val="FFFFFF"/>
                </a:solidFill>
                <a:latin typeface="Calibri"/>
                <a:cs typeface="Calibri"/>
              </a:rPr>
              <a:t>L </a:t>
            </a:r>
            <a:r>
              <a:rPr sz="1000" b="1" spc="80" dirty="0">
                <a:solidFill>
                  <a:srgbClr val="FFFFFF"/>
                </a:solidFill>
                <a:latin typeface="Calibri"/>
                <a:cs typeface="Calibri"/>
              </a:rPr>
              <a:t>=</a:t>
            </a:r>
            <a:r>
              <a:rPr sz="10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b="1" spc="-5" dirty="0">
                <a:solidFill>
                  <a:srgbClr val="FFFFFF"/>
                </a:solidFill>
                <a:latin typeface="Calibri"/>
                <a:cs typeface="Calibri"/>
              </a:rPr>
              <a:t>Lunch</a:t>
            </a:r>
            <a:endParaRPr sz="1000">
              <a:latin typeface="Calibri"/>
              <a:cs typeface="Calibri"/>
            </a:endParaRPr>
          </a:p>
          <a:p>
            <a:pPr marL="169545" marR="290830" indent="-7620">
              <a:lnSpc>
                <a:spcPts val="1200"/>
              </a:lnSpc>
            </a:pPr>
            <a:r>
              <a:rPr sz="1000" b="1" spc="15" dirty="0">
                <a:solidFill>
                  <a:srgbClr val="FFFFFF"/>
                </a:solidFill>
                <a:latin typeface="Calibri"/>
                <a:cs typeface="Calibri"/>
              </a:rPr>
              <a:t>D </a:t>
            </a:r>
            <a:r>
              <a:rPr sz="1000" b="1" spc="80" dirty="0">
                <a:solidFill>
                  <a:srgbClr val="FFFFFF"/>
                </a:solidFill>
                <a:latin typeface="Calibri"/>
                <a:cs typeface="Calibri"/>
              </a:rPr>
              <a:t>= </a:t>
            </a:r>
            <a:r>
              <a:rPr sz="1000" b="1" dirty="0">
                <a:solidFill>
                  <a:srgbClr val="FFFFFF"/>
                </a:solidFill>
                <a:latin typeface="Calibri"/>
                <a:cs typeface="Calibri"/>
              </a:rPr>
              <a:t>Dinner  </a:t>
            </a:r>
            <a:r>
              <a:rPr sz="1000" b="1" spc="50" dirty="0">
                <a:solidFill>
                  <a:srgbClr val="FFFFFF"/>
                </a:solidFill>
                <a:latin typeface="Calibri"/>
                <a:cs typeface="Calibri"/>
              </a:rPr>
              <a:t>S </a:t>
            </a:r>
            <a:r>
              <a:rPr sz="1000" b="1" spc="80" dirty="0">
                <a:solidFill>
                  <a:srgbClr val="FFFFFF"/>
                </a:solidFill>
                <a:latin typeface="Calibri"/>
                <a:cs typeface="Calibri"/>
              </a:rPr>
              <a:t>=</a:t>
            </a:r>
            <a:r>
              <a:rPr sz="1000" b="1" spc="-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b="1" spc="35" dirty="0">
                <a:solidFill>
                  <a:srgbClr val="FFFFFF"/>
                </a:solidFill>
                <a:latin typeface="Calibri"/>
                <a:cs typeface="Calibri"/>
              </a:rPr>
              <a:t>Snack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447016" y="495300"/>
            <a:ext cx="9601200" cy="7294245"/>
            <a:chOff x="447016" y="495300"/>
            <a:chExt cx="9601200" cy="7294245"/>
          </a:xfrm>
        </p:grpSpPr>
        <p:sp>
          <p:nvSpPr>
            <p:cNvPr id="14" name="object 14"/>
            <p:cNvSpPr/>
            <p:nvPr/>
          </p:nvSpPr>
          <p:spPr>
            <a:xfrm>
              <a:off x="447014" y="1708581"/>
              <a:ext cx="1828800" cy="5308600"/>
            </a:xfrm>
            <a:custGeom>
              <a:avLst/>
              <a:gdLst/>
              <a:ahLst/>
              <a:cxnLst/>
              <a:rect l="l" t="t" r="r" b="b"/>
              <a:pathLst>
                <a:path w="1828800" h="5308600">
                  <a:moveTo>
                    <a:pt x="1828800" y="4548987"/>
                  </a:moveTo>
                  <a:lnTo>
                    <a:pt x="0" y="4548987"/>
                  </a:lnTo>
                  <a:lnTo>
                    <a:pt x="0" y="5308485"/>
                  </a:lnTo>
                  <a:lnTo>
                    <a:pt x="1828800" y="5308485"/>
                  </a:lnTo>
                  <a:lnTo>
                    <a:pt x="1828800" y="4548987"/>
                  </a:lnTo>
                  <a:close/>
                </a:path>
                <a:path w="1828800" h="5308600">
                  <a:moveTo>
                    <a:pt x="1828800" y="1519008"/>
                  </a:moveTo>
                  <a:lnTo>
                    <a:pt x="0" y="1519008"/>
                  </a:lnTo>
                  <a:lnTo>
                    <a:pt x="0" y="2278507"/>
                  </a:lnTo>
                  <a:lnTo>
                    <a:pt x="1828800" y="2278507"/>
                  </a:lnTo>
                  <a:lnTo>
                    <a:pt x="1828800" y="1519008"/>
                  </a:lnTo>
                  <a:close/>
                </a:path>
                <a:path w="1828800" h="5308600">
                  <a:moveTo>
                    <a:pt x="1828800" y="0"/>
                  </a:moveTo>
                  <a:lnTo>
                    <a:pt x="0" y="0"/>
                  </a:lnTo>
                  <a:lnTo>
                    <a:pt x="0" y="759498"/>
                  </a:lnTo>
                  <a:lnTo>
                    <a:pt x="1828800" y="759498"/>
                  </a:lnTo>
                  <a:lnTo>
                    <a:pt x="1828800" y="0"/>
                  </a:lnTo>
                  <a:close/>
                </a:path>
              </a:pathLst>
            </a:custGeom>
            <a:solidFill>
              <a:srgbClr val="FCE1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275814" y="1709749"/>
              <a:ext cx="1115695" cy="5307330"/>
            </a:xfrm>
            <a:custGeom>
              <a:avLst/>
              <a:gdLst/>
              <a:ahLst/>
              <a:cxnLst/>
              <a:rect l="l" t="t" r="r" b="b"/>
              <a:pathLst>
                <a:path w="1115695" h="5307330">
                  <a:moveTo>
                    <a:pt x="1115568" y="4547819"/>
                  </a:moveTo>
                  <a:lnTo>
                    <a:pt x="0" y="4547819"/>
                  </a:lnTo>
                  <a:lnTo>
                    <a:pt x="0" y="5307317"/>
                  </a:lnTo>
                  <a:lnTo>
                    <a:pt x="1115568" y="5307317"/>
                  </a:lnTo>
                  <a:lnTo>
                    <a:pt x="1115568" y="4547819"/>
                  </a:lnTo>
                  <a:close/>
                </a:path>
                <a:path w="1115695" h="5307330">
                  <a:moveTo>
                    <a:pt x="1115568" y="3036836"/>
                  </a:moveTo>
                  <a:lnTo>
                    <a:pt x="0" y="3036836"/>
                  </a:lnTo>
                  <a:lnTo>
                    <a:pt x="0" y="3796334"/>
                  </a:lnTo>
                  <a:lnTo>
                    <a:pt x="1115568" y="3796334"/>
                  </a:lnTo>
                  <a:lnTo>
                    <a:pt x="1115568" y="3036836"/>
                  </a:lnTo>
                  <a:close/>
                </a:path>
                <a:path w="1115695" h="5307330">
                  <a:moveTo>
                    <a:pt x="1115568" y="1517840"/>
                  </a:moveTo>
                  <a:lnTo>
                    <a:pt x="0" y="1517840"/>
                  </a:lnTo>
                  <a:lnTo>
                    <a:pt x="0" y="2277338"/>
                  </a:lnTo>
                  <a:lnTo>
                    <a:pt x="1115568" y="2277338"/>
                  </a:lnTo>
                  <a:lnTo>
                    <a:pt x="1115568" y="1517840"/>
                  </a:lnTo>
                  <a:close/>
                </a:path>
                <a:path w="1115695" h="5307330">
                  <a:moveTo>
                    <a:pt x="1115568" y="0"/>
                  </a:moveTo>
                  <a:lnTo>
                    <a:pt x="0" y="0"/>
                  </a:lnTo>
                  <a:lnTo>
                    <a:pt x="0" y="759498"/>
                  </a:lnTo>
                  <a:lnTo>
                    <a:pt x="1115568" y="759498"/>
                  </a:lnTo>
                  <a:lnTo>
                    <a:pt x="1115568" y="0"/>
                  </a:lnTo>
                  <a:close/>
                </a:path>
              </a:pathLst>
            </a:custGeom>
            <a:solidFill>
              <a:srgbClr val="D9E8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849266" y="1695881"/>
              <a:ext cx="5199380" cy="5321300"/>
            </a:xfrm>
            <a:custGeom>
              <a:avLst/>
              <a:gdLst/>
              <a:ahLst/>
              <a:cxnLst/>
              <a:rect l="l" t="t" r="r" b="b"/>
              <a:pathLst>
                <a:path w="5199380" h="5321300">
                  <a:moveTo>
                    <a:pt x="5197754" y="0"/>
                  </a:moveTo>
                  <a:lnTo>
                    <a:pt x="7353" y="0"/>
                  </a:lnTo>
                  <a:lnTo>
                    <a:pt x="7353" y="772198"/>
                  </a:lnTo>
                  <a:lnTo>
                    <a:pt x="5197754" y="772198"/>
                  </a:lnTo>
                  <a:lnTo>
                    <a:pt x="5197754" y="0"/>
                  </a:lnTo>
                  <a:close/>
                </a:path>
                <a:path w="5199380" h="5321300">
                  <a:moveTo>
                    <a:pt x="5198948" y="4561687"/>
                  </a:moveTo>
                  <a:lnTo>
                    <a:pt x="0" y="4561687"/>
                  </a:lnTo>
                  <a:lnTo>
                    <a:pt x="0" y="5321185"/>
                  </a:lnTo>
                  <a:lnTo>
                    <a:pt x="5198948" y="5321185"/>
                  </a:lnTo>
                  <a:lnTo>
                    <a:pt x="5198948" y="4561687"/>
                  </a:lnTo>
                  <a:close/>
                </a:path>
                <a:path w="5199380" h="5321300">
                  <a:moveTo>
                    <a:pt x="5198948" y="3050705"/>
                  </a:moveTo>
                  <a:lnTo>
                    <a:pt x="8547" y="3050705"/>
                  </a:lnTo>
                  <a:lnTo>
                    <a:pt x="8547" y="3810203"/>
                  </a:lnTo>
                  <a:lnTo>
                    <a:pt x="5198948" y="3810203"/>
                  </a:lnTo>
                  <a:lnTo>
                    <a:pt x="5198948" y="3050705"/>
                  </a:lnTo>
                  <a:close/>
                </a:path>
                <a:path w="5199380" h="5321300">
                  <a:moveTo>
                    <a:pt x="5198948" y="1531708"/>
                  </a:moveTo>
                  <a:lnTo>
                    <a:pt x="8547" y="1531708"/>
                  </a:lnTo>
                  <a:lnTo>
                    <a:pt x="8547" y="2291207"/>
                  </a:lnTo>
                  <a:lnTo>
                    <a:pt x="5198948" y="2291207"/>
                  </a:lnTo>
                  <a:lnTo>
                    <a:pt x="5198948" y="1531708"/>
                  </a:lnTo>
                  <a:close/>
                </a:path>
              </a:pathLst>
            </a:custGeom>
            <a:solidFill>
              <a:srgbClr val="FFEE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385203" y="1328836"/>
              <a:ext cx="1470660" cy="6460490"/>
            </a:xfrm>
            <a:custGeom>
              <a:avLst/>
              <a:gdLst/>
              <a:ahLst/>
              <a:cxnLst/>
              <a:rect l="l" t="t" r="r" b="b"/>
              <a:pathLst>
                <a:path w="1470660" h="6460490">
                  <a:moveTo>
                    <a:pt x="1470418" y="6368999"/>
                  </a:moveTo>
                  <a:lnTo>
                    <a:pt x="1470418" y="0"/>
                  </a:lnTo>
                  <a:lnTo>
                    <a:pt x="0" y="0"/>
                  </a:lnTo>
                  <a:lnTo>
                    <a:pt x="0" y="6368999"/>
                  </a:lnTo>
                  <a:lnTo>
                    <a:pt x="1428" y="6421862"/>
                  </a:lnTo>
                  <a:lnTo>
                    <a:pt x="11430" y="6449009"/>
                  </a:lnTo>
                  <a:lnTo>
                    <a:pt x="38576" y="6459010"/>
                  </a:lnTo>
                  <a:lnTo>
                    <a:pt x="91440" y="6460439"/>
                  </a:lnTo>
                  <a:lnTo>
                    <a:pt x="1378978" y="6460439"/>
                  </a:lnTo>
                  <a:lnTo>
                    <a:pt x="1431842" y="6459010"/>
                  </a:lnTo>
                  <a:lnTo>
                    <a:pt x="1458988" y="6449009"/>
                  </a:lnTo>
                  <a:lnTo>
                    <a:pt x="1468989" y="6421862"/>
                  </a:lnTo>
                  <a:lnTo>
                    <a:pt x="1470418" y="6368999"/>
                  </a:lnTo>
                  <a:close/>
                </a:path>
              </a:pathLst>
            </a:custGeom>
            <a:solidFill>
              <a:srgbClr val="F3EF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385197" y="1708581"/>
              <a:ext cx="1470660" cy="5308600"/>
            </a:xfrm>
            <a:custGeom>
              <a:avLst/>
              <a:gdLst/>
              <a:ahLst/>
              <a:cxnLst/>
              <a:rect l="l" t="t" r="r" b="b"/>
              <a:pathLst>
                <a:path w="1470660" h="5308600">
                  <a:moveTo>
                    <a:pt x="1470418" y="4548987"/>
                  </a:moveTo>
                  <a:lnTo>
                    <a:pt x="0" y="4548987"/>
                  </a:lnTo>
                  <a:lnTo>
                    <a:pt x="0" y="5308485"/>
                  </a:lnTo>
                  <a:lnTo>
                    <a:pt x="1470418" y="5308485"/>
                  </a:lnTo>
                  <a:lnTo>
                    <a:pt x="1470418" y="4548987"/>
                  </a:lnTo>
                  <a:close/>
                </a:path>
                <a:path w="1470660" h="5308600">
                  <a:moveTo>
                    <a:pt x="1470418" y="3038005"/>
                  </a:moveTo>
                  <a:lnTo>
                    <a:pt x="0" y="3038005"/>
                  </a:lnTo>
                  <a:lnTo>
                    <a:pt x="0" y="3797503"/>
                  </a:lnTo>
                  <a:lnTo>
                    <a:pt x="1470418" y="3797503"/>
                  </a:lnTo>
                  <a:lnTo>
                    <a:pt x="1470418" y="3038005"/>
                  </a:lnTo>
                  <a:close/>
                </a:path>
                <a:path w="1470660" h="5308600">
                  <a:moveTo>
                    <a:pt x="1470418" y="1519008"/>
                  </a:moveTo>
                  <a:lnTo>
                    <a:pt x="0" y="1519008"/>
                  </a:lnTo>
                  <a:lnTo>
                    <a:pt x="0" y="2278507"/>
                  </a:lnTo>
                  <a:lnTo>
                    <a:pt x="1470418" y="2278507"/>
                  </a:lnTo>
                  <a:lnTo>
                    <a:pt x="1470418" y="1519008"/>
                  </a:lnTo>
                  <a:close/>
                </a:path>
                <a:path w="1470660" h="5308600">
                  <a:moveTo>
                    <a:pt x="1470418" y="0"/>
                  </a:moveTo>
                  <a:lnTo>
                    <a:pt x="0" y="0"/>
                  </a:lnTo>
                  <a:lnTo>
                    <a:pt x="0" y="759498"/>
                  </a:lnTo>
                  <a:lnTo>
                    <a:pt x="1470418" y="759498"/>
                  </a:lnTo>
                  <a:lnTo>
                    <a:pt x="1470418" y="0"/>
                  </a:lnTo>
                  <a:close/>
                </a:path>
              </a:pathLst>
            </a:custGeom>
            <a:solidFill>
              <a:srgbClr val="E7DF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385203" y="495300"/>
              <a:ext cx="1470660" cy="1201420"/>
            </a:xfrm>
            <a:custGeom>
              <a:avLst/>
              <a:gdLst/>
              <a:ahLst/>
              <a:cxnLst/>
              <a:rect l="l" t="t" r="r" b="b"/>
              <a:pathLst>
                <a:path w="1470660" h="1201420">
                  <a:moveTo>
                    <a:pt x="1470418" y="1201127"/>
                  </a:moveTo>
                  <a:lnTo>
                    <a:pt x="1470418" y="91439"/>
                  </a:lnTo>
                  <a:lnTo>
                    <a:pt x="1468989" y="38576"/>
                  </a:lnTo>
                  <a:lnTo>
                    <a:pt x="1458988" y="11429"/>
                  </a:lnTo>
                  <a:lnTo>
                    <a:pt x="1431842" y="1428"/>
                  </a:lnTo>
                  <a:lnTo>
                    <a:pt x="1378978" y="0"/>
                  </a:lnTo>
                  <a:lnTo>
                    <a:pt x="91439" y="0"/>
                  </a:lnTo>
                  <a:lnTo>
                    <a:pt x="38576" y="1428"/>
                  </a:lnTo>
                  <a:lnTo>
                    <a:pt x="11429" y="11430"/>
                  </a:lnTo>
                  <a:lnTo>
                    <a:pt x="1428" y="38576"/>
                  </a:lnTo>
                  <a:lnTo>
                    <a:pt x="0" y="91440"/>
                  </a:lnTo>
                  <a:lnTo>
                    <a:pt x="0" y="1201127"/>
                  </a:lnTo>
                  <a:lnTo>
                    <a:pt x="1470418" y="1201127"/>
                  </a:lnTo>
                  <a:close/>
                </a:path>
              </a:pathLst>
            </a:custGeom>
            <a:solidFill>
              <a:srgbClr val="7D3F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3468534" y="549592"/>
            <a:ext cx="1296670" cy="952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ts val="1310"/>
              </a:lnSpc>
              <a:spcBef>
                <a:spcPts val="100"/>
              </a:spcBef>
            </a:pPr>
            <a:r>
              <a:rPr sz="1100" b="1" spc="60" dirty="0">
                <a:solidFill>
                  <a:srgbClr val="FFFFFF"/>
                </a:solidFill>
                <a:latin typeface="Tahoma"/>
                <a:cs typeface="Tahoma"/>
              </a:rPr>
              <a:t>How</a:t>
            </a:r>
            <a:r>
              <a:rPr sz="110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b="1" spc="-15" dirty="0">
                <a:solidFill>
                  <a:srgbClr val="FFFFFF"/>
                </a:solidFill>
                <a:latin typeface="Tahoma"/>
                <a:cs typeface="Tahoma"/>
              </a:rPr>
              <a:t>much?</a:t>
            </a:r>
            <a:endParaRPr sz="1100">
              <a:latin typeface="Tahoma"/>
              <a:cs typeface="Tahoma"/>
            </a:endParaRPr>
          </a:p>
          <a:p>
            <a:pPr marL="12700" algn="just">
              <a:lnSpc>
                <a:spcPts val="1190"/>
              </a:lnSpc>
            </a:pPr>
            <a:r>
              <a:rPr sz="1000" b="1" dirty="0">
                <a:solidFill>
                  <a:srgbClr val="FFFFFF"/>
                </a:solidFill>
                <a:latin typeface="Calibri"/>
                <a:cs typeface="Calibri"/>
              </a:rPr>
              <a:t>c </a:t>
            </a:r>
            <a:r>
              <a:rPr sz="1000" b="1" spc="80" dirty="0">
                <a:solidFill>
                  <a:srgbClr val="FFFFFF"/>
                </a:solidFill>
                <a:latin typeface="Calibri"/>
                <a:cs typeface="Calibri"/>
              </a:rPr>
              <a:t>=</a:t>
            </a:r>
            <a:r>
              <a:rPr sz="1000" b="1" spc="1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b="1" spc="5" dirty="0">
                <a:solidFill>
                  <a:srgbClr val="FFFFFF"/>
                </a:solidFill>
                <a:latin typeface="Calibri"/>
                <a:cs typeface="Calibri"/>
              </a:rPr>
              <a:t>cup</a:t>
            </a:r>
            <a:endParaRPr sz="1000">
              <a:latin typeface="Calibri"/>
              <a:cs typeface="Calibri"/>
            </a:endParaRPr>
          </a:p>
          <a:p>
            <a:pPr marL="12700" marR="659765" algn="just">
              <a:lnSpc>
                <a:spcPct val="100000"/>
              </a:lnSpc>
            </a:pPr>
            <a:r>
              <a:rPr sz="1000" b="1" spc="5" dirty="0">
                <a:solidFill>
                  <a:srgbClr val="FFFFFF"/>
                </a:solidFill>
                <a:latin typeface="Calibri"/>
                <a:cs typeface="Calibri"/>
              </a:rPr>
              <a:t>lb </a:t>
            </a:r>
            <a:r>
              <a:rPr sz="1000" b="1" spc="80" dirty="0">
                <a:solidFill>
                  <a:srgbClr val="FFFFFF"/>
                </a:solidFill>
                <a:latin typeface="Calibri"/>
                <a:cs typeface="Calibri"/>
              </a:rPr>
              <a:t>= </a:t>
            </a:r>
            <a:r>
              <a:rPr sz="1000" b="1" spc="10" dirty="0">
                <a:solidFill>
                  <a:srgbClr val="FFFFFF"/>
                </a:solidFill>
                <a:latin typeface="Calibri"/>
                <a:cs typeface="Calibri"/>
              </a:rPr>
              <a:t>pound  </a:t>
            </a:r>
            <a:r>
              <a:rPr sz="1000" b="1" spc="80" dirty="0">
                <a:solidFill>
                  <a:srgbClr val="FFFFFF"/>
                </a:solidFill>
                <a:latin typeface="Calibri"/>
                <a:cs typeface="Calibri"/>
              </a:rPr>
              <a:t>oz= </a:t>
            </a:r>
            <a:r>
              <a:rPr sz="1000" b="1" spc="-5" dirty="0">
                <a:solidFill>
                  <a:srgbClr val="FFFFFF"/>
                </a:solidFill>
                <a:latin typeface="Calibri"/>
                <a:cs typeface="Calibri"/>
              </a:rPr>
              <a:t>ounce  </a:t>
            </a:r>
            <a:r>
              <a:rPr sz="1000" b="1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1000" b="1" spc="80" dirty="0">
                <a:solidFill>
                  <a:srgbClr val="FFFFFF"/>
                </a:solidFill>
                <a:latin typeface="Calibri"/>
                <a:cs typeface="Calibri"/>
              </a:rPr>
              <a:t>=</a:t>
            </a:r>
            <a:r>
              <a:rPr sz="1000" b="1" spc="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b="1" dirty="0">
                <a:solidFill>
                  <a:srgbClr val="FFFFFF"/>
                </a:solidFill>
                <a:latin typeface="Calibri"/>
                <a:cs typeface="Calibri"/>
              </a:rPr>
              <a:t>inch</a:t>
            </a:r>
            <a:endParaRPr sz="10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1000" b="1" spc="-45" dirty="0">
                <a:solidFill>
                  <a:srgbClr val="FFFFFF"/>
                </a:solidFill>
                <a:latin typeface="Calibri"/>
                <a:cs typeface="Calibri"/>
              </a:rPr>
              <a:t>T </a:t>
            </a:r>
            <a:r>
              <a:rPr sz="1000" b="1" spc="80" dirty="0">
                <a:solidFill>
                  <a:srgbClr val="FFFFFF"/>
                </a:solidFill>
                <a:latin typeface="Calibri"/>
                <a:cs typeface="Calibri"/>
              </a:rPr>
              <a:t>= </a:t>
            </a:r>
            <a:r>
              <a:rPr sz="1000" b="1" spc="-5" dirty="0">
                <a:solidFill>
                  <a:srgbClr val="FFFFFF"/>
                </a:solidFill>
                <a:latin typeface="Calibri"/>
                <a:cs typeface="Calibri"/>
              </a:rPr>
              <a:t>Tbsp </a:t>
            </a:r>
            <a:r>
              <a:rPr sz="1000" b="1" spc="80" dirty="0">
                <a:solidFill>
                  <a:srgbClr val="FFFFFF"/>
                </a:solidFill>
                <a:latin typeface="Calibri"/>
                <a:cs typeface="Calibri"/>
              </a:rPr>
              <a:t>=</a:t>
            </a:r>
            <a:r>
              <a:rPr sz="1000" b="1" spc="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b="1" spc="5" dirty="0">
                <a:solidFill>
                  <a:srgbClr val="FFFFFF"/>
                </a:solidFill>
                <a:latin typeface="Calibri"/>
                <a:cs typeface="Calibri"/>
              </a:rPr>
              <a:t>tablespoon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468534" y="1476692"/>
            <a:ext cx="56730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85900" algn="l"/>
              </a:tabLst>
            </a:pPr>
            <a:r>
              <a:rPr sz="1000" b="1" spc="-75" dirty="0">
                <a:solidFill>
                  <a:srgbClr val="FFFFFF"/>
                </a:solidFill>
                <a:latin typeface="Calibri"/>
                <a:cs typeface="Calibri"/>
              </a:rPr>
              <a:t>t      </a:t>
            </a:r>
            <a:r>
              <a:rPr sz="1000" b="1" spc="80" dirty="0">
                <a:solidFill>
                  <a:srgbClr val="FFFFFF"/>
                </a:solidFill>
                <a:latin typeface="Calibri"/>
                <a:cs typeface="Calibri"/>
              </a:rPr>
              <a:t>= </a:t>
            </a:r>
            <a:r>
              <a:rPr sz="1000" b="1" spc="-15" dirty="0">
                <a:solidFill>
                  <a:srgbClr val="FFFFFF"/>
                </a:solidFill>
                <a:latin typeface="Calibri"/>
                <a:cs typeface="Calibri"/>
              </a:rPr>
              <a:t>tsp</a:t>
            </a:r>
            <a:r>
              <a:rPr sz="1000" b="1" spc="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b="1" spc="80" dirty="0">
                <a:solidFill>
                  <a:srgbClr val="FFFFFF"/>
                </a:solidFill>
                <a:latin typeface="Calibri"/>
                <a:cs typeface="Calibri"/>
              </a:rPr>
              <a:t>=</a:t>
            </a:r>
            <a:r>
              <a:rPr sz="1000" b="1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b="1" spc="5" dirty="0">
                <a:solidFill>
                  <a:srgbClr val="FFFFFF"/>
                </a:solidFill>
                <a:latin typeface="Calibri"/>
                <a:cs typeface="Calibri"/>
              </a:rPr>
              <a:t>teaspoon	Drink</a:t>
            </a:r>
            <a:r>
              <a:rPr sz="1000" b="1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b="1" spc="5" dirty="0">
                <a:solidFill>
                  <a:srgbClr val="FFFFFF"/>
                </a:solidFill>
                <a:latin typeface="Calibri"/>
                <a:cs typeface="Calibri"/>
              </a:rPr>
              <a:t>type:</a:t>
            </a:r>
            <a:r>
              <a:rPr sz="1000" b="1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b="1" spc="45" dirty="0">
                <a:solidFill>
                  <a:srgbClr val="FFFFFF"/>
                </a:solidFill>
                <a:latin typeface="Calibri"/>
                <a:cs typeface="Calibri"/>
              </a:rPr>
              <a:t>100%</a:t>
            </a:r>
            <a:r>
              <a:rPr sz="1000" b="1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b="1" spc="-10" dirty="0">
                <a:solidFill>
                  <a:srgbClr val="FFFFFF"/>
                </a:solidFill>
                <a:latin typeface="Calibri"/>
                <a:cs typeface="Calibri"/>
              </a:rPr>
              <a:t>juice,</a:t>
            </a:r>
            <a:r>
              <a:rPr sz="1000" b="1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b="1" spc="-10" dirty="0">
                <a:solidFill>
                  <a:srgbClr val="FFFFFF"/>
                </a:solidFill>
                <a:latin typeface="Calibri"/>
                <a:cs typeface="Calibri"/>
              </a:rPr>
              <a:t>juice</a:t>
            </a:r>
            <a:r>
              <a:rPr sz="1000" b="1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b="1" dirty="0">
                <a:solidFill>
                  <a:srgbClr val="FFFFFF"/>
                </a:solidFill>
                <a:latin typeface="Calibri"/>
                <a:cs typeface="Calibri"/>
              </a:rPr>
              <a:t>blend,</a:t>
            </a:r>
            <a:r>
              <a:rPr sz="1000" b="1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b="1" spc="10" dirty="0">
                <a:solidFill>
                  <a:srgbClr val="FFFFFF"/>
                </a:solidFill>
                <a:latin typeface="Calibri"/>
                <a:cs typeface="Calibri"/>
              </a:rPr>
              <a:t>flavored</a:t>
            </a:r>
            <a:r>
              <a:rPr sz="1000" b="1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b="1" spc="10" dirty="0">
                <a:solidFill>
                  <a:srgbClr val="FFFFFF"/>
                </a:solidFill>
                <a:latin typeface="Calibri"/>
                <a:cs typeface="Calibri"/>
              </a:rPr>
              <a:t>drink,</a:t>
            </a:r>
            <a:r>
              <a:rPr sz="1000" b="1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b="1" spc="-5" dirty="0">
                <a:solidFill>
                  <a:srgbClr val="FFFFFF"/>
                </a:solidFill>
                <a:latin typeface="Calibri"/>
                <a:cs typeface="Calibri"/>
              </a:rPr>
              <a:t>sports</a:t>
            </a:r>
            <a:r>
              <a:rPr sz="1000" b="1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b="1" spc="10" dirty="0">
                <a:solidFill>
                  <a:srgbClr val="FFFFFF"/>
                </a:solidFill>
                <a:latin typeface="Calibri"/>
                <a:cs typeface="Calibri"/>
              </a:rPr>
              <a:t>drink,</a:t>
            </a:r>
            <a:r>
              <a:rPr sz="1000" b="1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b="1" dirty="0">
                <a:solidFill>
                  <a:srgbClr val="FFFFFF"/>
                </a:solidFill>
                <a:latin typeface="Calibri"/>
                <a:cs typeface="Calibri"/>
              </a:rPr>
              <a:t>milk,</a:t>
            </a:r>
            <a:r>
              <a:rPr sz="1000" b="1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b="1" dirty="0">
                <a:solidFill>
                  <a:srgbClr val="FFFFFF"/>
                </a:solidFill>
                <a:latin typeface="Calibri"/>
                <a:cs typeface="Calibri"/>
              </a:rPr>
              <a:t>water?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42164" y="1559069"/>
            <a:ext cx="9223375" cy="2311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774315" algn="l"/>
                <a:tab pos="9210040" algn="l"/>
              </a:tabLst>
            </a:pPr>
            <a:r>
              <a:rPr sz="15000" spc="1635" dirty="0">
                <a:solidFill>
                  <a:srgbClr val="FFFFFF"/>
                </a:solidFill>
                <a:latin typeface="Calibri"/>
                <a:cs typeface="Calibri"/>
              </a:rPr>
              <a:t>1	3</a:t>
            </a:r>
            <a:r>
              <a:rPr sz="15000" spc="-8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0" strike="sngStrike" spc="1635" dirty="0">
                <a:solidFill>
                  <a:srgbClr val="FFFFFF"/>
                </a:solidFill>
                <a:latin typeface="Calibri"/>
                <a:cs typeface="Calibri"/>
              </a:rPr>
              <a:t>4	</a:t>
            </a:r>
            <a:endParaRPr sz="15000"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4971130" y="1914013"/>
            <a:ext cx="4994910" cy="5617845"/>
            <a:chOff x="4971130" y="1914013"/>
            <a:chExt cx="4994910" cy="5617845"/>
          </a:xfrm>
        </p:grpSpPr>
        <p:sp>
          <p:nvSpPr>
            <p:cNvPr id="24" name="object 24"/>
            <p:cNvSpPr/>
            <p:nvPr/>
          </p:nvSpPr>
          <p:spPr>
            <a:xfrm>
              <a:off x="4984127" y="1918775"/>
              <a:ext cx="4968875" cy="0"/>
            </a:xfrm>
            <a:custGeom>
              <a:avLst/>
              <a:gdLst/>
              <a:ahLst/>
              <a:cxnLst/>
              <a:rect l="l" t="t" r="r" b="b"/>
              <a:pathLst>
                <a:path w="4968875">
                  <a:moveTo>
                    <a:pt x="0" y="0"/>
                  </a:moveTo>
                  <a:lnTo>
                    <a:pt x="4968544" y="0"/>
                  </a:lnTo>
                </a:path>
              </a:pathLst>
            </a:custGeom>
            <a:ln w="9525">
              <a:solidFill>
                <a:srgbClr val="F3DB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984127" y="3450195"/>
              <a:ext cx="4968875" cy="0"/>
            </a:xfrm>
            <a:custGeom>
              <a:avLst/>
              <a:gdLst/>
              <a:ahLst/>
              <a:cxnLst/>
              <a:rect l="l" t="t" r="r" b="b"/>
              <a:pathLst>
                <a:path w="4968875">
                  <a:moveTo>
                    <a:pt x="0" y="0"/>
                  </a:moveTo>
                  <a:lnTo>
                    <a:pt x="4968544" y="0"/>
                  </a:lnTo>
                </a:path>
              </a:pathLst>
            </a:custGeom>
            <a:ln w="9525">
              <a:solidFill>
                <a:srgbClr val="F3DB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984127" y="4210707"/>
              <a:ext cx="4968875" cy="0"/>
            </a:xfrm>
            <a:custGeom>
              <a:avLst/>
              <a:gdLst/>
              <a:ahLst/>
              <a:cxnLst/>
              <a:rect l="l" t="t" r="r" b="b"/>
              <a:pathLst>
                <a:path w="4968875">
                  <a:moveTo>
                    <a:pt x="0" y="0"/>
                  </a:moveTo>
                  <a:lnTo>
                    <a:pt x="4968544" y="0"/>
                  </a:lnTo>
                </a:path>
              </a:pathLst>
            </a:custGeom>
            <a:ln w="9525">
              <a:solidFill>
                <a:srgbClr val="F3DB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984127" y="4982130"/>
              <a:ext cx="4968875" cy="0"/>
            </a:xfrm>
            <a:custGeom>
              <a:avLst/>
              <a:gdLst/>
              <a:ahLst/>
              <a:cxnLst/>
              <a:rect l="l" t="t" r="r" b="b"/>
              <a:pathLst>
                <a:path w="4968875">
                  <a:moveTo>
                    <a:pt x="0" y="0"/>
                  </a:moveTo>
                  <a:lnTo>
                    <a:pt x="4968544" y="0"/>
                  </a:lnTo>
                </a:path>
              </a:pathLst>
            </a:custGeom>
            <a:ln w="9525">
              <a:solidFill>
                <a:srgbClr val="F3DB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975892" y="2178871"/>
              <a:ext cx="4968875" cy="0"/>
            </a:xfrm>
            <a:custGeom>
              <a:avLst/>
              <a:gdLst/>
              <a:ahLst/>
              <a:cxnLst/>
              <a:rect l="l" t="t" r="r" b="b"/>
              <a:pathLst>
                <a:path w="4968875">
                  <a:moveTo>
                    <a:pt x="0" y="0"/>
                  </a:moveTo>
                  <a:lnTo>
                    <a:pt x="4968544" y="0"/>
                  </a:lnTo>
                </a:path>
              </a:pathLst>
            </a:custGeom>
            <a:ln w="9525">
              <a:solidFill>
                <a:srgbClr val="F3DB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975892" y="2949783"/>
              <a:ext cx="4968875" cy="0"/>
            </a:xfrm>
            <a:custGeom>
              <a:avLst/>
              <a:gdLst/>
              <a:ahLst/>
              <a:cxnLst/>
              <a:rect l="l" t="t" r="r" b="b"/>
              <a:pathLst>
                <a:path w="4968875">
                  <a:moveTo>
                    <a:pt x="0" y="0"/>
                  </a:moveTo>
                  <a:lnTo>
                    <a:pt x="4968544" y="0"/>
                  </a:lnTo>
                </a:path>
              </a:pathLst>
            </a:custGeom>
            <a:ln w="9525">
              <a:solidFill>
                <a:srgbClr val="F3DB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975892" y="3710294"/>
              <a:ext cx="4968875" cy="0"/>
            </a:xfrm>
            <a:custGeom>
              <a:avLst/>
              <a:gdLst/>
              <a:ahLst/>
              <a:cxnLst/>
              <a:rect l="l" t="t" r="r" b="b"/>
              <a:pathLst>
                <a:path w="4968875">
                  <a:moveTo>
                    <a:pt x="0" y="0"/>
                  </a:moveTo>
                  <a:lnTo>
                    <a:pt x="4968544" y="0"/>
                  </a:lnTo>
                </a:path>
              </a:pathLst>
            </a:custGeom>
            <a:ln w="9525">
              <a:solidFill>
                <a:srgbClr val="F3DB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975892" y="5242228"/>
              <a:ext cx="4968875" cy="0"/>
            </a:xfrm>
            <a:custGeom>
              <a:avLst/>
              <a:gdLst/>
              <a:ahLst/>
              <a:cxnLst/>
              <a:rect l="l" t="t" r="r" b="b"/>
              <a:pathLst>
                <a:path w="4968875">
                  <a:moveTo>
                    <a:pt x="0" y="0"/>
                  </a:moveTo>
                  <a:lnTo>
                    <a:pt x="4968544" y="0"/>
                  </a:lnTo>
                </a:path>
              </a:pathLst>
            </a:custGeom>
            <a:ln w="9525">
              <a:solidFill>
                <a:srgbClr val="F3DB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992362" y="5735101"/>
              <a:ext cx="4968875" cy="0"/>
            </a:xfrm>
            <a:custGeom>
              <a:avLst/>
              <a:gdLst/>
              <a:ahLst/>
              <a:cxnLst/>
              <a:rect l="l" t="t" r="r" b="b"/>
              <a:pathLst>
                <a:path w="4968875">
                  <a:moveTo>
                    <a:pt x="0" y="0"/>
                  </a:moveTo>
                  <a:lnTo>
                    <a:pt x="4968544" y="0"/>
                  </a:lnTo>
                </a:path>
              </a:pathLst>
            </a:custGeom>
            <a:ln w="9525">
              <a:solidFill>
                <a:srgbClr val="F3DB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992362" y="6506009"/>
              <a:ext cx="4968875" cy="0"/>
            </a:xfrm>
            <a:custGeom>
              <a:avLst/>
              <a:gdLst/>
              <a:ahLst/>
              <a:cxnLst/>
              <a:rect l="l" t="t" r="r" b="b"/>
              <a:pathLst>
                <a:path w="4968875">
                  <a:moveTo>
                    <a:pt x="0" y="0"/>
                  </a:moveTo>
                  <a:lnTo>
                    <a:pt x="4968544" y="0"/>
                  </a:lnTo>
                </a:path>
              </a:pathLst>
            </a:custGeom>
            <a:ln w="9525">
              <a:solidFill>
                <a:srgbClr val="F3DB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992362" y="7266520"/>
              <a:ext cx="4968875" cy="0"/>
            </a:xfrm>
            <a:custGeom>
              <a:avLst/>
              <a:gdLst/>
              <a:ahLst/>
              <a:cxnLst/>
              <a:rect l="l" t="t" r="r" b="b"/>
              <a:pathLst>
                <a:path w="4968875">
                  <a:moveTo>
                    <a:pt x="0" y="0"/>
                  </a:moveTo>
                  <a:lnTo>
                    <a:pt x="4968544" y="0"/>
                  </a:lnTo>
                </a:path>
              </a:pathLst>
            </a:custGeom>
            <a:ln w="9525">
              <a:solidFill>
                <a:srgbClr val="F3DB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984127" y="5995196"/>
              <a:ext cx="4968875" cy="0"/>
            </a:xfrm>
            <a:custGeom>
              <a:avLst/>
              <a:gdLst/>
              <a:ahLst/>
              <a:cxnLst/>
              <a:rect l="l" t="t" r="r" b="b"/>
              <a:pathLst>
                <a:path w="4968875">
                  <a:moveTo>
                    <a:pt x="0" y="0"/>
                  </a:moveTo>
                  <a:lnTo>
                    <a:pt x="4968544" y="0"/>
                  </a:lnTo>
                </a:path>
              </a:pathLst>
            </a:custGeom>
            <a:ln w="9525">
              <a:solidFill>
                <a:srgbClr val="F3DB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984127" y="6766105"/>
              <a:ext cx="4968875" cy="0"/>
            </a:xfrm>
            <a:custGeom>
              <a:avLst/>
              <a:gdLst/>
              <a:ahLst/>
              <a:cxnLst/>
              <a:rect l="l" t="t" r="r" b="b"/>
              <a:pathLst>
                <a:path w="4968875">
                  <a:moveTo>
                    <a:pt x="0" y="0"/>
                  </a:moveTo>
                  <a:lnTo>
                    <a:pt x="4968544" y="0"/>
                  </a:lnTo>
                </a:path>
              </a:pathLst>
            </a:custGeom>
            <a:ln w="9525">
              <a:solidFill>
                <a:srgbClr val="F3DB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984127" y="7526616"/>
              <a:ext cx="4968875" cy="0"/>
            </a:xfrm>
            <a:custGeom>
              <a:avLst/>
              <a:gdLst/>
              <a:ahLst/>
              <a:cxnLst/>
              <a:rect l="l" t="t" r="r" b="b"/>
              <a:pathLst>
                <a:path w="4968875">
                  <a:moveTo>
                    <a:pt x="0" y="0"/>
                  </a:moveTo>
                  <a:lnTo>
                    <a:pt x="4968544" y="0"/>
                  </a:lnTo>
                </a:path>
              </a:pathLst>
            </a:custGeom>
            <a:ln w="9525">
              <a:solidFill>
                <a:srgbClr val="F3DB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2437021" y="2025995"/>
            <a:ext cx="787400" cy="1606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95"/>
              </a:lnSpc>
              <a:tabLst>
                <a:tab pos="240029" algn="l"/>
                <a:tab pos="461645" algn="l"/>
                <a:tab pos="718185" algn="l"/>
              </a:tabLst>
            </a:pPr>
            <a:r>
              <a:rPr sz="1000" spc="-10" dirty="0">
                <a:solidFill>
                  <a:srgbClr val="A36E3D"/>
                </a:solidFill>
                <a:latin typeface="Calibri"/>
                <a:cs typeface="Calibri"/>
              </a:rPr>
              <a:t>B	</a:t>
            </a:r>
            <a:r>
              <a:rPr sz="1000" spc="-40" dirty="0">
                <a:solidFill>
                  <a:srgbClr val="A36E3D"/>
                </a:solidFill>
                <a:latin typeface="Calibri"/>
                <a:cs typeface="Calibri"/>
              </a:rPr>
              <a:t>L	</a:t>
            </a:r>
            <a:r>
              <a:rPr sz="1000" spc="45" dirty="0">
                <a:solidFill>
                  <a:srgbClr val="A36E3D"/>
                </a:solidFill>
                <a:latin typeface="Calibri"/>
                <a:cs typeface="Calibri"/>
              </a:rPr>
              <a:t>D	</a:t>
            </a:r>
            <a:r>
              <a:rPr sz="1000" spc="75" dirty="0">
                <a:solidFill>
                  <a:srgbClr val="A36E3D"/>
                </a:solidFill>
                <a:latin typeface="Calibri"/>
                <a:cs typeface="Calibri"/>
              </a:rPr>
              <a:t>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2275816" y="1547639"/>
            <a:ext cx="1173480" cy="2474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730"/>
              </a:lnSpc>
              <a:tabLst>
                <a:tab pos="401320" algn="l"/>
                <a:tab pos="879475" algn="l"/>
              </a:tabLst>
            </a:pPr>
            <a:r>
              <a:rPr sz="22500" spc="-9510" baseline="-16111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1000" spc="-10" dirty="0">
                <a:solidFill>
                  <a:srgbClr val="A36E3D"/>
                </a:solidFill>
                <a:latin typeface="Calibri"/>
                <a:cs typeface="Calibri"/>
              </a:rPr>
              <a:t>B</a:t>
            </a:r>
            <a:r>
              <a:rPr sz="1000" dirty="0">
                <a:solidFill>
                  <a:srgbClr val="A36E3D"/>
                </a:solidFill>
                <a:latin typeface="Calibri"/>
                <a:cs typeface="Calibri"/>
              </a:rPr>
              <a:t>	</a:t>
            </a:r>
            <a:r>
              <a:rPr sz="1000" spc="-40" dirty="0">
                <a:solidFill>
                  <a:srgbClr val="A36E3D"/>
                </a:solidFill>
                <a:latin typeface="Calibri"/>
                <a:cs typeface="Calibri"/>
              </a:rPr>
              <a:t>L</a:t>
            </a:r>
            <a:r>
              <a:rPr sz="1000" dirty="0">
                <a:solidFill>
                  <a:srgbClr val="A36E3D"/>
                </a:solidFill>
                <a:latin typeface="Calibri"/>
                <a:cs typeface="Calibri"/>
              </a:rPr>
              <a:t>	</a:t>
            </a:r>
            <a:r>
              <a:rPr sz="1000" spc="75" dirty="0">
                <a:solidFill>
                  <a:srgbClr val="A36E3D"/>
                </a:solidFill>
                <a:latin typeface="Calibri"/>
                <a:cs typeface="Calibri"/>
              </a:rPr>
              <a:t>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2436981" y="3542375"/>
            <a:ext cx="787400" cy="1606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95"/>
              </a:lnSpc>
              <a:tabLst>
                <a:tab pos="240029" algn="l"/>
                <a:tab pos="718185" algn="l"/>
              </a:tabLst>
            </a:pPr>
            <a:r>
              <a:rPr sz="1000" spc="-10" dirty="0">
                <a:solidFill>
                  <a:srgbClr val="A36E3D"/>
                </a:solidFill>
                <a:latin typeface="Calibri"/>
                <a:cs typeface="Calibri"/>
              </a:rPr>
              <a:t>B	</a:t>
            </a:r>
            <a:r>
              <a:rPr sz="1000" spc="-40" dirty="0">
                <a:solidFill>
                  <a:srgbClr val="A36E3D"/>
                </a:solidFill>
                <a:latin typeface="Calibri"/>
                <a:cs typeface="Calibri"/>
              </a:rPr>
              <a:t>L	</a:t>
            </a:r>
            <a:r>
              <a:rPr sz="1000" spc="75" dirty="0">
                <a:solidFill>
                  <a:srgbClr val="A36E3D"/>
                </a:solidFill>
                <a:latin typeface="Calibri"/>
                <a:cs typeface="Calibri"/>
              </a:rPr>
              <a:t>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2436981" y="4300565"/>
            <a:ext cx="787400" cy="1606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95"/>
              </a:lnSpc>
              <a:tabLst>
                <a:tab pos="240029" algn="l"/>
                <a:tab pos="461645" algn="l"/>
                <a:tab pos="718185" algn="l"/>
              </a:tabLst>
            </a:pPr>
            <a:r>
              <a:rPr sz="1000" spc="-10" dirty="0">
                <a:solidFill>
                  <a:srgbClr val="A36E3D"/>
                </a:solidFill>
                <a:latin typeface="Calibri"/>
                <a:cs typeface="Calibri"/>
              </a:rPr>
              <a:t>B	</a:t>
            </a:r>
            <a:r>
              <a:rPr sz="1000" spc="-40" dirty="0">
                <a:solidFill>
                  <a:srgbClr val="A36E3D"/>
                </a:solidFill>
                <a:latin typeface="Calibri"/>
                <a:cs typeface="Calibri"/>
              </a:rPr>
              <a:t>L	</a:t>
            </a:r>
            <a:r>
              <a:rPr sz="1000" spc="45" dirty="0">
                <a:solidFill>
                  <a:srgbClr val="A36E3D"/>
                </a:solidFill>
                <a:latin typeface="Calibri"/>
                <a:cs typeface="Calibri"/>
              </a:rPr>
              <a:t>D	</a:t>
            </a:r>
            <a:r>
              <a:rPr sz="1000" spc="75" dirty="0">
                <a:solidFill>
                  <a:srgbClr val="A36E3D"/>
                </a:solidFill>
                <a:latin typeface="Calibri"/>
                <a:cs typeface="Calibri"/>
              </a:rPr>
              <a:t>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2436981" y="5058755"/>
            <a:ext cx="787400" cy="1606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95"/>
              </a:lnSpc>
              <a:tabLst>
                <a:tab pos="240029" algn="l"/>
                <a:tab pos="461645" algn="l"/>
                <a:tab pos="718185" algn="l"/>
              </a:tabLst>
            </a:pPr>
            <a:r>
              <a:rPr sz="1000" spc="-10" dirty="0">
                <a:solidFill>
                  <a:srgbClr val="A36E3D"/>
                </a:solidFill>
                <a:latin typeface="Calibri"/>
                <a:cs typeface="Calibri"/>
              </a:rPr>
              <a:t>B	</a:t>
            </a:r>
            <a:r>
              <a:rPr sz="1000" spc="-40" dirty="0">
                <a:solidFill>
                  <a:srgbClr val="A36E3D"/>
                </a:solidFill>
                <a:latin typeface="Calibri"/>
                <a:cs typeface="Calibri"/>
              </a:rPr>
              <a:t>L	</a:t>
            </a:r>
            <a:r>
              <a:rPr sz="1000" spc="45" dirty="0">
                <a:solidFill>
                  <a:srgbClr val="A36E3D"/>
                </a:solidFill>
                <a:latin typeface="Calibri"/>
                <a:cs typeface="Calibri"/>
              </a:rPr>
              <a:t>D	</a:t>
            </a:r>
            <a:r>
              <a:rPr sz="1000" spc="75" dirty="0">
                <a:solidFill>
                  <a:srgbClr val="A36E3D"/>
                </a:solidFill>
                <a:latin typeface="Calibri"/>
                <a:cs typeface="Calibri"/>
              </a:rPr>
              <a:t>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2436981" y="5816945"/>
            <a:ext cx="787400" cy="1606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95"/>
              </a:lnSpc>
              <a:tabLst>
                <a:tab pos="240029" algn="l"/>
                <a:tab pos="461645" algn="l"/>
                <a:tab pos="718185" algn="l"/>
              </a:tabLst>
            </a:pPr>
            <a:r>
              <a:rPr sz="1000" spc="-10" dirty="0">
                <a:solidFill>
                  <a:srgbClr val="A36E3D"/>
                </a:solidFill>
                <a:latin typeface="Calibri"/>
                <a:cs typeface="Calibri"/>
              </a:rPr>
              <a:t>B	</a:t>
            </a:r>
            <a:r>
              <a:rPr sz="1000" spc="-40" dirty="0">
                <a:solidFill>
                  <a:srgbClr val="A36E3D"/>
                </a:solidFill>
                <a:latin typeface="Calibri"/>
                <a:cs typeface="Calibri"/>
              </a:rPr>
              <a:t>L	</a:t>
            </a:r>
            <a:r>
              <a:rPr sz="1000" spc="45" dirty="0">
                <a:solidFill>
                  <a:srgbClr val="A36E3D"/>
                </a:solidFill>
                <a:latin typeface="Calibri"/>
                <a:cs typeface="Calibri"/>
              </a:rPr>
              <a:t>D	</a:t>
            </a:r>
            <a:r>
              <a:rPr sz="1000" spc="75" dirty="0">
                <a:solidFill>
                  <a:srgbClr val="A36E3D"/>
                </a:solidFill>
                <a:latin typeface="Calibri"/>
                <a:cs typeface="Calibri"/>
              </a:rPr>
              <a:t>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2440156" y="6575135"/>
            <a:ext cx="787400" cy="1606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95"/>
              </a:lnSpc>
              <a:tabLst>
                <a:tab pos="240029" algn="l"/>
                <a:tab pos="461645" algn="l"/>
                <a:tab pos="718185" algn="l"/>
              </a:tabLst>
            </a:pPr>
            <a:r>
              <a:rPr sz="1000" spc="-10" dirty="0">
                <a:solidFill>
                  <a:srgbClr val="A36E3D"/>
                </a:solidFill>
                <a:latin typeface="Calibri"/>
                <a:cs typeface="Calibri"/>
              </a:rPr>
              <a:t>B	</a:t>
            </a:r>
            <a:r>
              <a:rPr sz="1000" spc="-40" dirty="0">
                <a:solidFill>
                  <a:srgbClr val="A36E3D"/>
                </a:solidFill>
                <a:latin typeface="Calibri"/>
                <a:cs typeface="Calibri"/>
              </a:rPr>
              <a:t>L	</a:t>
            </a:r>
            <a:r>
              <a:rPr sz="1000" spc="45" dirty="0">
                <a:solidFill>
                  <a:srgbClr val="A36E3D"/>
                </a:solidFill>
                <a:latin typeface="Calibri"/>
                <a:cs typeface="Calibri"/>
              </a:rPr>
              <a:t>D	</a:t>
            </a:r>
            <a:r>
              <a:rPr sz="1000" spc="75" dirty="0">
                <a:solidFill>
                  <a:srgbClr val="A36E3D"/>
                </a:solidFill>
                <a:latin typeface="Calibri"/>
                <a:cs typeface="Calibri"/>
              </a:rPr>
              <a:t>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2437024" y="7333325"/>
            <a:ext cx="787400" cy="1606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95"/>
              </a:lnSpc>
              <a:tabLst>
                <a:tab pos="240029" algn="l"/>
                <a:tab pos="461645" algn="l"/>
                <a:tab pos="718185" algn="l"/>
              </a:tabLst>
            </a:pPr>
            <a:r>
              <a:rPr sz="1000" spc="-10" dirty="0">
                <a:solidFill>
                  <a:srgbClr val="A36E3D"/>
                </a:solidFill>
                <a:latin typeface="Calibri"/>
                <a:cs typeface="Calibri"/>
              </a:rPr>
              <a:t>B	</a:t>
            </a:r>
            <a:r>
              <a:rPr sz="1000" spc="-40" dirty="0">
                <a:solidFill>
                  <a:srgbClr val="A36E3D"/>
                </a:solidFill>
                <a:latin typeface="Calibri"/>
                <a:cs typeface="Calibri"/>
              </a:rPr>
              <a:t>L	</a:t>
            </a:r>
            <a:r>
              <a:rPr sz="1000" spc="45" dirty="0">
                <a:solidFill>
                  <a:srgbClr val="A36E3D"/>
                </a:solidFill>
                <a:latin typeface="Calibri"/>
                <a:cs typeface="Calibri"/>
              </a:rPr>
              <a:t>D	</a:t>
            </a:r>
            <a:r>
              <a:rPr sz="1000" spc="75" dirty="0">
                <a:solidFill>
                  <a:srgbClr val="A36E3D"/>
                </a:solidFill>
                <a:latin typeface="Calibri"/>
                <a:cs typeface="Calibri"/>
              </a:rPr>
              <a:t>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434316" y="7793090"/>
            <a:ext cx="10763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155" dirty="0">
                <a:solidFill>
                  <a:srgbClr val="003E7E"/>
                </a:solidFill>
                <a:latin typeface="Calibri"/>
                <a:cs typeface="Calibri"/>
              </a:rPr>
              <a:t>DO </a:t>
            </a:r>
            <a:r>
              <a:rPr sz="1200" spc="125" dirty="0">
                <a:solidFill>
                  <a:srgbClr val="003E7E"/>
                </a:solidFill>
                <a:latin typeface="Calibri"/>
                <a:cs typeface="Calibri"/>
              </a:rPr>
              <a:t>NOT</a:t>
            </a:r>
            <a:r>
              <a:rPr sz="1200" spc="-30" dirty="0">
                <a:solidFill>
                  <a:srgbClr val="003E7E"/>
                </a:solidFill>
                <a:latin typeface="Calibri"/>
                <a:cs typeface="Calibri"/>
              </a:rPr>
              <a:t> </a:t>
            </a:r>
            <a:r>
              <a:rPr sz="1200" spc="120" dirty="0">
                <a:solidFill>
                  <a:srgbClr val="003E7E"/>
                </a:solidFill>
                <a:latin typeface="Calibri"/>
                <a:cs typeface="Calibri"/>
              </a:rPr>
              <a:t>COPY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6788939" y="7848018"/>
            <a:ext cx="3272154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30" dirty="0">
                <a:solidFill>
                  <a:srgbClr val="003E7E"/>
                </a:solidFill>
                <a:latin typeface="Calibri"/>
                <a:cs typeface="Calibri"/>
              </a:rPr>
              <a:t>Copyright </a:t>
            </a:r>
            <a:r>
              <a:rPr sz="700" spc="-25" dirty="0">
                <a:solidFill>
                  <a:srgbClr val="003E7E"/>
                </a:solidFill>
                <a:latin typeface="Calibri"/>
                <a:cs typeface="Calibri"/>
              </a:rPr>
              <a:t>© </a:t>
            </a:r>
            <a:r>
              <a:rPr sz="700" dirty="0">
                <a:solidFill>
                  <a:srgbClr val="003E7E"/>
                </a:solidFill>
                <a:latin typeface="Calibri"/>
                <a:cs typeface="Calibri"/>
              </a:rPr>
              <a:t>The </a:t>
            </a:r>
            <a:r>
              <a:rPr sz="700" spc="10" dirty="0">
                <a:solidFill>
                  <a:srgbClr val="003E7E"/>
                </a:solidFill>
                <a:latin typeface="Calibri"/>
                <a:cs typeface="Calibri"/>
              </a:rPr>
              <a:t>Regents </a:t>
            </a:r>
            <a:r>
              <a:rPr sz="700" dirty="0">
                <a:solidFill>
                  <a:srgbClr val="003E7E"/>
                </a:solidFill>
                <a:latin typeface="Calibri"/>
                <a:cs typeface="Calibri"/>
              </a:rPr>
              <a:t>of </a:t>
            </a:r>
            <a:r>
              <a:rPr sz="700" spc="-15" dirty="0">
                <a:solidFill>
                  <a:srgbClr val="003E7E"/>
                </a:solidFill>
                <a:latin typeface="Calibri"/>
                <a:cs typeface="Calibri"/>
              </a:rPr>
              <a:t>the </a:t>
            </a:r>
            <a:r>
              <a:rPr sz="700" spc="10" dirty="0">
                <a:solidFill>
                  <a:srgbClr val="003E7E"/>
                </a:solidFill>
                <a:latin typeface="Calibri"/>
                <a:cs typeface="Calibri"/>
              </a:rPr>
              <a:t>University </a:t>
            </a:r>
            <a:r>
              <a:rPr sz="700" dirty="0">
                <a:solidFill>
                  <a:srgbClr val="003E7E"/>
                </a:solidFill>
                <a:latin typeface="Calibri"/>
                <a:cs typeface="Calibri"/>
              </a:rPr>
              <a:t>of</a:t>
            </a:r>
            <a:r>
              <a:rPr sz="700" spc="-10" dirty="0">
                <a:solidFill>
                  <a:srgbClr val="003E7E"/>
                </a:solidFill>
                <a:latin typeface="Calibri"/>
                <a:cs typeface="Calibri"/>
              </a:rPr>
              <a:t> </a:t>
            </a:r>
            <a:r>
              <a:rPr sz="700" spc="30" dirty="0">
                <a:solidFill>
                  <a:srgbClr val="003E7E"/>
                </a:solidFill>
                <a:latin typeface="Calibri"/>
                <a:cs typeface="Calibri"/>
              </a:rPr>
              <a:t>California, </a:t>
            </a:r>
            <a:r>
              <a:rPr sz="700" spc="45" dirty="0">
                <a:solidFill>
                  <a:srgbClr val="003E7E"/>
                </a:solidFill>
                <a:latin typeface="Calibri"/>
                <a:cs typeface="Calibri"/>
              </a:rPr>
              <a:t>2014. </a:t>
            </a:r>
            <a:r>
              <a:rPr sz="700" spc="30" dirty="0">
                <a:solidFill>
                  <a:srgbClr val="003E7E"/>
                </a:solidFill>
                <a:latin typeface="Calibri"/>
                <a:cs typeface="Calibri"/>
              </a:rPr>
              <a:t>All </a:t>
            </a:r>
            <a:r>
              <a:rPr sz="700" spc="5" dirty="0">
                <a:solidFill>
                  <a:srgbClr val="003E7E"/>
                </a:solidFill>
                <a:latin typeface="Calibri"/>
                <a:cs typeface="Calibri"/>
              </a:rPr>
              <a:t>Rights </a:t>
            </a:r>
            <a:r>
              <a:rPr sz="700" spc="20" dirty="0">
                <a:solidFill>
                  <a:srgbClr val="003E7E"/>
                </a:solidFill>
                <a:latin typeface="Calibri"/>
                <a:cs typeface="Calibri"/>
              </a:rPr>
              <a:t>Reserved.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0" y="2456688"/>
            <a:ext cx="10477500" cy="5590540"/>
            <a:chOff x="0" y="2456688"/>
            <a:chExt cx="10477500" cy="5590540"/>
          </a:xfrm>
        </p:grpSpPr>
        <p:sp>
          <p:nvSpPr>
            <p:cNvPr id="49" name="object 49"/>
            <p:cNvSpPr/>
            <p:nvPr/>
          </p:nvSpPr>
          <p:spPr>
            <a:xfrm>
              <a:off x="448845" y="2466213"/>
              <a:ext cx="9598025" cy="0"/>
            </a:xfrm>
            <a:custGeom>
              <a:avLst/>
              <a:gdLst/>
              <a:ahLst/>
              <a:cxnLst/>
              <a:rect l="l" t="t" r="r" b="b"/>
              <a:pathLst>
                <a:path w="9598025">
                  <a:moveTo>
                    <a:pt x="0" y="0"/>
                  </a:moveTo>
                  <a:lnTo>
                    <a:pt x="9597542" y="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58370" y="3226993"/>
              <a:ext cx="9588500" cy="0"/>
            </a:xfrm>
            <a:custGeom>
              <a:avLst/>
              <a:gdLst/>
              <a:ahLst/>
              <a:cxnLst/>
              <a:rect l="l" t="t" r="r" b="b"/>
              <a:pathLst>
                <a:path w="9588500">
                  <a:moveTo>
                    <a:pt x="0" y="0"/>
                  </a:moveTo>
                  <a:lnTo>
                    <a:pt x="9588017" y="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58370" y="3987088"/>
              <a:ext cx="9588500" cy="0"/>
            </a:xfrm>
            <a:custGeom>
              <a:avLst/>
              <a:gdLst/>
              <a:ahLst/>
              <a:cxnLst/>
              <a:rect l="l" t="t" r="r" b="b"/>
              <a:pathLst>
                <a:path w="9588500">
                  <a:moveTo>
                    <a:pt x="0" y="0"/>
                  </a:moveTo>
                  <a:lnTo>
                    <a:pt x="9588017" y="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58370" y="4741825"/>
              <a:ext cx="9588500" cy="9525"/>
            </a:xfrm>
            <a:custGeom>
              <a:avLst/>
              <a:gdLst/>
              <a:ahLst/>
              <a:cxnLst/>
              <a:rect l="l" t="t" r="r" b="b"/>
              <a:pathLst>
                <a:path w="9588500" h="9525">
                  <a:moveTo>
                    <a:pt x="0" y="9525"/>
                  </a:moveTo>
                  <a:lnTo>
                    <a:pt x="9588017" y="9525"/>
                  </a:lnTo>
                </a:path>
                <a:path w="9588500" h="9525">
                  <a:moveTo>
                    <a:pt x="0" y="0"/>
                  </a:moveTo>
                  <a:lnTo>
                    <a:pt x="9588017" y="0"/>
                  </a:lnTo>
                </a:path>
              </a:pathLst>
            </a:custGeom>
            <a:ln w="952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458370" y="5501325"/>
              <a:ext cx="9588500" cy="9525"/>
            </a:xfrm>
            <a:custGeom>
              <a:avLst/>
              <a:gdLst/>
              <a:ahLst/>
              <a:cxnLst/>
              <a:rect l="l" t="t" r="r" b="b"/>
              <a:pathLst>
                <a:path w="9588500" h="9525">
                  <a:moveTo>
                    <a:pt x="0" y="0"/>
                  </a:moveTo>
                  <a:lnTo>
                    <a:pt x="9588017" y="0"/>
                  </a:lnTo>
                </a:path>
                <a:path w="9588500" h="9525">
                  <a:moveTo>
                    <a:pt x="0" y="9525"/>
                  </a:moveTo>
                  <a:lnTo>
                    <a:pt x="9588017" y="9525"/>
                  </a:lnTo>
                </a:path>
              </a:pathLst>
            </a:custGeom>
            <a:ln w="951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458370" y="6257925"/>
              <a:ext cx="9588500" cy="0"/>
            </a:xfrm>
            <a:custGeom>
              <a:avLst/>
              <a:gdLst/>
              <a:ahLst/>
              <a:cxnLst/>
              <a:rect l="l" t="t" r="r" b="b"/>
              <a:pathLst>
                <a:path w="9588500">
                  <a:moveTo>
                    <a:pt x="0" y="0"/>
                  </a:moveTo>
                  <a:lnTo>
                    <a:pt x="9588017" y="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458370" y="7017075"/>
              <a:ext cx="9588500" cy="0"/>
            </a:xfrm>
            <a:custGeom>
              <a:avLst/>
              <a:gdLst/>
              <a:ahLst/>
              <a:cxnLst/>
              <a:rect l="l" t="t" r="r" b="b"/>
              <a:pathLst>
                <a:path w="9588500">
                  <a:moveTo>
                    <a:pt x="0" y="0"/>
                  </a:moveTo>
                  <a:lnTo>
                    <a:pt x="9588017" y="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0" y="8031162"/>
              <a:ext cx="10477500" cy="15875"/>
            </a:xfrm>
            <a:custGeom>
              <a:avLst/>
              <a:gdLst/>
              <a:ahLst/>
              <a:cxnLst/>
              <a:rect l="l" t="t" r="r" b="b"/>
              <a:pathLst>
                <a:path w="10477500" h="15875">
                  <a:moveTo>
                    <a:pt x="66014" y="0"/>
                  </a:moveTo>
                  <a:lnTo>
                    <a:pt x="0" y="0"/>
                  </a:lnTo>
                  <a:lnTo>
                    <a:pt x="0" y="15862"/>
                  </a:lnTo>
                  <a:lnTo>
                    <a:pt x="66014" y="15862"/>
                  </a:lnTo>
                  <a:lnTo>
                    <a:pt x="66014" y="0"/>
                  </a:lnTo>
                  <a:close/>
                </a:path>
                <a:path w="10477500" h="15875">
                  <a:moveTo>
                    <a:pt x="10477475" y="0"/>
                  </a:moveTo>
                  <a:lnTo>
                    <a:pt x="10429215" y="0"/>
                  </a:lnTo>
                  <a:lnTo>
                    <a:pt x="10429215" y="15862"/>
                  </a:lnTo>
                  <a:lnTo>
                    <a:pt x="10477475" y="15862"/>
                  </a:lnTo>
                  <a:lnTo>
                    <a:pt x="104774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0" y="8039100"/>
              <a:ext cx="10477500" cy="0"/>
            </a:xfrm>
            <a:custGeom>
              <a:avLst/>
              <a:gdLst/>
              <a:ahLst/>
              <a:cxnLst/>
              <a:rect l="l" t="t" r="r" b="b"/>
              <a:pathLst>
                <a:path w="10477500">
                  <a:moveTo>
                    <a:pt x="10429216" y="0"/>
                  </a:moveTo>
                  <a:lnTo>
                    <a:pt x="10477476" y="0"/>
                  </a:lnTo>
                </a:path>
                <a:path w="10477500">
                  <a:moveTo>
                    <a:pt x="66016" y="0"/>
                  </a:moveTo>
                  <a:lnTo>
                    <a:pt x="0" y="0"/>
                  </a:lnTo>
                </a:path>
                <a:path w="10477500">
                  <a:moveTo>
                    <a:pt x="10429216" y="0"/>
                  </a:moveTo>
                  <a:lnTo>
                    <a:pt x="10477476" y="0"/>
                  </a:lnTo>
                </a:path>
                <a:path w="10477500">
                  <a:moveTo>
                    <a:pt x="66016" y="0"/>
                  </a:moveTo>
                  <a:lnTo>
                    <a:pt x="0" y="0"/>
                  </a:lnTo>
                </a:path>
                <a:path w="10477500">
                  <a:moveTo>
                    <a:pt x="10429216" y="0"/>
                  </a:moveTo>
                  <a:lnTo>
                    <a:pt x="10477476" y="0"/>
                  </a:lnTo>
                </a:path>
                <a:path w="10477500">
                  <a:moveTo>
                    <a:pt x="66016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447016" y="4746587"/>
              <a:ext cx="1828800" cy="760095"/>
            </a:xfrm>
            <a:custGeom>
              <a:avLst/>
              <a:gdLst/>
              <a:ahLst/>
              <a:cxnLst/>
              <a:rect l="l" t="t" r="r" b="b"/>
              <a:pathLst>
                <a:path w="1828800" h="760095">
                  <a:moveTo>
                    <a:pt x="1828800" y="759498"/>
                  </a:moveTo>
                  <a:lnTo>
                    <a:pt x="1828800" y="0"/>
                  </a:lnTo>
                  <a:lnTo>
                    <a:pt x="0" y="0"/>
                  </a:lnTo>
                  <a:lnTo>
                    <a:pt x="0" y="759498"/>
                  </a:lnTo>
                  <a:lnTo>
                    <a:pt x="1828800" y="759498"/>
                  </a:lnTo>
                  <a:close/>
                </a:path>
              </a:pathLst>
            </a:custGeom>
            <a:solidFill>
              <a:srgbClr val="FCE1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2316301" y="2715463"/>
              <a:ext cx="1089025" cy="254000"/>
            </a:xfrm>
            <a:custGeom>
              <a:avLst/>
              <a:gdLst/>
              <a:ahLst/>
              <a:cxnLst/>
              <a:rect l="l" t="t" r="r" b="b"/>
              <a:pathLst>
                <a:path w="1089025" h="254000">
                  <a:moveTo>
                    <a:pt x="1088967" y="0"/>
                  </a:moveTo>
                  <a:lnTo>
                    <a:pt x="0" y="0"/>
                  </a:lnTo>
                  <a:lnTo>
                    <a:pt x="0" y="254000"/>
                  </a:lnTo>
                  <a:lnTo>
                    <a:pt x="1088967" y="253999"/>
                  </a:lnTo>
                  <a:lnTo>
                    <a:pt x="108896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4" name="object 64"/>
          <p:cNvSpPr txBox="1"/>
          <p:nvPr/>
        </p:nvSpPr>
        <p:spPr>
          <a:xfrm>
            <a:off x="2316304" y="1977936"/>
            <a:ext cx="1089025" cy="25400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111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245"/>
              </a:spcBef>
            </a:pPr>
            <a:r>
              <a:rPr sz="1200" dirty="0">
                <a:latin typeface="Arial"/>
                <a:cs typeface="Arial"/>
              </a:rPr>
              <a:t>Select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meal</a:t>
            </a:r>
            <a:endParaRPr sz="1200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2329001" y="2733903"/>
            <a:ext cx="8216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"/>
                <a:cs typeface="Arial"/>
              </a:rPr>
              <a:t>Select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meal</a:t>
            </a:r>
            <a:endParaRPr sz="1200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2316304" y="3471926"/>
            <a:ext cx="1089025" cy="25400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111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245"/>
              </a:spcBef>
            </a:pPr>
            <a:r>
              <a:rPr sz="1200" dirty="0">
                <a:latin typeface="Arial"/>
                <a:cs typeface="Arial"/>
              </a:rPr>
              <a:t>Select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meal</a:t>
            </a:r>
            <a:endParaRPr sz="1200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2316301" y="4257027"/>
            <a:ext cx="1089025" cy="25400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111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245"/>
              </a:spcBef>
            </a:pPr>
            <a:r>
              <a:rPr sz="1200" dirty="0">
                <a:latin typeface="Arial"/>
                <a:cs typeface="Arial"/>
              </a:rPr>
              <a:t>Select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meal</a:t>
            </a:r>
            <a:endParaRPr sz="1200">
              <a:latin typeface="Arial"/>
              <a:cs typeface="Aria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4963192" y="4275467"/>
            <a:ext cx="50330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019675" algn="l"/>
              </a:tabLst>
            </a:pPr>
            <a:r>
              <a:rPr sz="1200" u="sng" dirty="0">
                <a:uFill>
                  <a:solidFill>
                    <a:srgbClr val="F3DBBA"/>
                  </a:solidFill>
                </a:uFill>
                <a:latin typeface="Arial"/>
                <a:cs typeface="Arial"/>
              </a:rPr>
              <a:t> 	</a:t>
            </a:r>
            <a:endParaRPr sz="1200">
              <a:latin typeface="Arial"/>
              <a:cs typeface="Aria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2304236" y="5000548"/>
            <a:ext cx="1089025" cy="25400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111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245"/>
              </a:spcBef>
            </a:pPr>
            <a:r>
              <a:rPr sz="1200" dirty="0">
                <a:latin typeface="Arial"/>
                <a:cs typeface="Arial"/>
              </a:rPr>
              <a:t>Select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meal</a:t>
            </a:r>
            <a:endParaRPr sz="120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2295917" y="5752388"/>
            <a:ext cx="1089025" cy="25400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111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245"/>
              </a:spcBef>
            </a:pPr>
            <a:r>
              <a:rPr sz="1200" dirty="0">
                <a:latin typeface="Arial"/>
                <a:cs typeface="Arial"/>
              </a:rPr>
              <a:t>Select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meal</a:t>
            </a:r>
            <a:endParaRPr sz="120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2295917" y="6529171"/>
            <a:ext cx="1096010" cy="25400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111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245"/>
              </a:spcBef>
            </a:pPr>
            <a:r>
              <a:rPr sz="1200" dirty="0">
                <a:latin typeface="Arial"/>
                <a:cs typeface="Arial"/>
              </a:rPr>
              <a:t>Select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meal</a:t>
            </a:r>
            <a:endParaRPr sz="1200">
              <a:latin typeface="Arial"/>
              <a:cs typeface="Arial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2295917" y="7256081"/>
            <a:ext cx="1089025" cy="25400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111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245"/>
              </a:spcBef>
            </a:pPr>
            <a:r>
              <a:rPr sz="1200" dirty="0">
                <a:latin typeface="Arial"/>
                <a:cs typeface="Arial"/>
              </a:rPr>
              <a:t>Select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meal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591800" cy="6302375"/>
            <a:chOff x="0" y="0"/>
            <a:chExt cx="10591800" cy="6302375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0591800" cy="5143500"/>
            </a:xfrm>
            <a:custGeom>
              <a:avLst/>
              <a:gdLst/>
              <a:ahLst/>
              <a:cxnLst/>
              <a:rect l="l" t="t" r="r" b="b"/>
              <a:pathLst>
                <a:path w="10591800" h="5143500">
                  <a:moveTo>
                    <a:pt x="0" y="5143436"/>
                  </a:moveTo>
                  <a:lnTo>
                    <a:pt x="10591800" y="5143436"/>
                  </a:lnTo>
                  <a:lnTo>
                    <a:pt x="10591800" y="0"/>
                  </a:lnTo>
                  <a:lnTo>
                    <a:pt x="0" y="0"/>
                  </a:lnTo>
                  <a:lnTo>
                    <a:pt x="0" y="5143436"/>
                  </a:lnTo>
                  <a:close/>
                </a:path>
              </a:pathLst>
            </a:custGeom>
            <a:solidFill>
              <a:srgbClr val="E2D3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95300" y="471580"/>
              <a:ext cx="1828800" cy="5830570"/>
            </a:xfrm>
            <a:custGeom>
              <a:avLst/>
              <a:gdLst/>
              <a:ahLst/>
              <a:cxnLst/>
              <a:rect l="l" t="t" r="r" b="b"/>
              <a:pathLst>
                <a:path w="1828800" h="5830570">
                  <a:moveTo>
                    <a:pt x="1828800" y="5738901"/>
                  </a:moveTo>
                  <a:lnTo>
                    <a:pt x="1828800" y="0"/>
                  </a:lnTo>
                  <a:lnTo>
                    <a:pt x="0" y="0"/>
                  </a:lnTo>
                  <a:lnTo>
                    <a:pt x="0" y="5738901"/>
                  </a:lnTo>
                  <a:lnTo>
                    <a:pt x="1428" y="5791765"/>
                  </a:lnTo>
                  <a:lnTo>
                    <a:pt x="11430" y="5818911"/>
                  </a:lnTo>
                  <a:lnTo>
                    <a:pt x="38576" y="5828912"/>
                  </a:lnTo>
                  <a:lnTo>
                    <a:pt x="91440" y="5830341"/>
                  </a:lnTo>
                  <a:lnTo>
                    <a:pt x="1737360" y="5830341"/>
                  </a:lnTo>
                  <a:lnTo>
                    <a:pt x="1790223" y="5828912"/>
                  </a:lnTo>
                  <a:lnTo>
                    <a:pt x="1817370" y="5818911"/>
                  </a:lnTo>
                  <a:lnTo>
                    <a:pt x="1827371" y="5791765"/>
                  </a:lnTo>
                  <a:lnTo>
                    <a:pt x="1828800" y="5738901"/>
                  </a:lnTo>
                  <a:close/>
                </a:path>
              </a:pathLst>
            </a:custGeom>
            <a:solidFill>
              <a:srgbClr val="FEF3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324100" y="471580"/>
              <a:ext cx="1115695" cy="5830570"/>
            </a:xfrm>
            <a:custGeom>
              <a:avLst/>
              <a:gdLst/>
              <a:ahLst/>
              <a:cxnLst/>
              <a:rect l="l" t="t" r="r" b="b"/>
              <a:pathLst>
                <a:path w="1115695" h="5830570">
                  <a:moveTo>
                    <a:pt x="1115568" y="5738901"/>
                  </a:moveTo>
                  <a:lnTo>
                    <a:pt x="1115568" y="0"/>
                  </a:lnTo>
                  <a:lnTo>
                    <a:pt x="0" y="0"/>
                  </a:lnTo>
                  <a:lnTo>
                    <a:pt x="0" y="5738901"/>
                  </a:lnTo>
                  <a:lnTo>
                    <a:pt x="1428" y="5791765"/>
                  </a:lnTo>
                  <a:lnTo>
                    <a:pt x="11430" y="5818911"/>
                  </a:lnTo>
                  <a:lnTo>
                    <a:pt x="38576" y="5828912"/>
                  </a:lnTo>
                  <a:lnTo>
                    <a:pt x="91440" y="5830341"/>
                  </a:lnTo>
                  <a:lnTo>
                    <a:pt x="1024128" y="5830341"/>
                  </a:lnTo>
                  <a:lnTo>
                    <a:pt x="1076991" y="5828912"/>
                  </a:lnTo>
                  <a:lnTo>
                    <a:pt x="1104138" y="5818911"/>
                  </a:lnTo>
                  <a:lnTo>
                    <a:pt x="1114139" y="5791765"/>
                  </a:lnTo>
                  <a:lnTo>
                    <a:pt x="1115568" y="5738901"/>
                  </a:lnTo>
                  <a:close/>
                </a:path>
              </a:pathLst>
            </a:custGeom>
            <a:solidFill>
              <a:srgbClr val="E8F1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324100" y="233933"/>
              <a:ext cx="1115695" cy="5308600"/>
            </a:xfrm>
            <a:custGeom>
              <a:avLst/>
              <a:gdLst/>
              <a:ahLst/>
              <a:cxnLst/>
              <a:rect l="l" t="t" r="r" b="b"/>
              <a:pathLst>
                <a:path w="1115695" h="5308600">
                  <a:moveTo>
                    <a:pt x="1115568" y="4548987"/>
                  </a:moveTo>
                  <a:lnTo>
                    <a:pt x="0" y="4548987"/>
                  </a:lnTo>
                  <a:lnTo>
                    <a:pt x="0" y="5308498"/>
                  </a:lnTo>
                  <a:lnTo>
                    <a:pt x="1115568" y="5308498"/>
                  </a:lnTo>
                  <a:lnTo>
                    <a:pt x="1115568" y="4548987"/>
                  </a:lnTo>
                  <a:close/>
                </a:path>
                <a:path w="1115695" h="5308600">
                  <a:moveTo>
                    <a:pt x="1115568" y="3038005"/>
                  </a:moveTo>
                  <a:lnTo>
                    <a:pt x="0" y="3038005"/>
                  </a:lnTo>
                  <a:lnTo>
                    <a:pt x="0" y="3797503"/>
                  </a:lnTo>
                  <a:lnTo>
                    <a:pt x="1115568" y="3797503"/>
                  </a:lnTo>
                  <a:lnTo>
                    <a:pt x="1115568" y="3038005"/>
                  </a:lnTo>
                  <a:close/>
                </a:path>
                <a:path w="1115695" h="5308600">
                  <a:moveTo>
                    <a:pt x="1115568" y="1518996"/>
                  </a:moveTo>
                  <a:lnTo>
                    <a:pt x="0" y="1518996"/>
                  </a:lnTo>
                  <a:lnTo>
                    <a:pt x="0" y="2278494"/>
                  </a:lnTo>
                  <a:lnTo>
                    <a:pt x="1115568" y="2278494"/>
                  </a:lnTo>
                  <a:lnTo>
                    <a:pt x="1115568" y="1518996"/>
                  </a:lnTo>
                  <a:close/>
                </a:path>
                <a:path w="1115695" h="5308600">
                  <a:moveTo>
                    <a:pt x="1115568" y="91440"/>
                  </a:moveTo>
                  <a:lnTo>
                    <a:pt x="1114132" y="38582"/>
                  </a:lnTo>
                  <a:lnTo>
                    <a:pt x="1104138" y="11430"/>
                  </a:lnTo>
                  <a:lnTo>
                    <a:pt x="1076985" y="1435"/>
                  </a:lnTo>
                  <a:lnTo>
                    <a:pt x="1024128" y="0"/>
                  </a:lnTo>
                  <a:lnTo>
                    <a:pt x="91440" y="0"/>
                  </a:lnTo>
                  <a:lnTo>
                    <a:pt x="38569" y="1435"/>
                  </a:lnTo>
                  <a:lnTo>
                    <a:pt x="11430" y="11430"/>
                  </a:lnTo>
                  <a:lnTo>
                    <a:pt x="1422" y="38582"/>
                  </a:lnTo>
                  <a:lnTo>
                    <a:pt x="0" y="91440"/>
                  </a:lnTo>
                  <a:lnTo>
                    <a:pt x="0" y="759498"/>
                  </a:lnTo>
                  <a:lnTo>
                    <a:pt x="1115568" y="759498"/>
                  </a:lnTo>
                  <a:lnTo>
                    <a:pt x="1115568" y="91440"/>
                  </a:lnTo>
                  <a:close/>
                </a:path>
              </a:pathLst>
            </a:custGeom>
            <a:solidFill>
              <a:srgbClr val="DAE9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914670" y="471580"/>
              <a:ext cx="5182235" cy="5830570"/>
            </a:xfrm>
            <a:custGeom>
              <a:avLst/>
              <a:gdLst/>
              <a:ahLst/>
              <a:cxnLst/>
              <a:rect l="l" t="t" r="r" b="b"/>
              <a:pathLst>
                <a:path w="5182234" h="5830570">
                  <a:moveTo>
                    <a:pt x="5181828" y="5738901"/>
                  </a:moveTo>
                  <a:lnTo>
                    <a:pt x="5181828" y="0"/>
                  </a:lnTo>
                  <a:lnTo>
                    <a:pt x="0" y="0"/>
                  </a:lnTo>
                  <a:lnTo>
                    <a:pt x="0" y="5738901"/>
                  </a:lnTo>
                  <a:lnTo>
                    <a:pt x="1428" y="5791765"/>
                  </a:lnTo>
                  <a:lnTo>
                    <a:pt x="38576" y="5828912"/>
                  </a:lnTo>
                  <a:lnTo>
                    <a:pt x="91440" y="5830341"/>
                  </a:lnTo>
                  <a:lnTo>
                    <a:pt x="5090388" y="5830341"/>
                  </a:lnTo>
                  <a:lnTo>
                    <a:pt x="5143252" y="5828912"/>
                  </a:lnTo>
                  <a:lnTo>
                    <a:pt x="5170398" y="5818911"/>
                  </a:lnTo>
                  <a:lnTo>
                    <a:pt x="5180399" y="5791765"/>
                  </a:lnTo>
                  <a:lnTo>
                    <a:pt x="5181828" y="5738901"/>
                  </a:lnTo>
                  <a:close/>
                </a:path>
              </a:pathLst>
            </a:custGeom>
            <a:solidFill>
              <a:srgbClr val="FFF5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95300" y="1752929"/>
              <a:ext cx="1828800" cy="3789679"/>
            </a:xfrm>
            <a:custGeom>
              <a:avLst/>
              <a:gdLst/>
              <a:ahLst/>
              <a:cxnLst/>
              <a:rect l="l" t="t" r="r" b="b"/>
              <a:pathLst>
                <a:path w="1828800" h="3789679">
                  <a:moveTo>
                    <a:pt x="1828800" y="3029991"/>
                  </a:moveTo>
                  <a:lnTo>
                    <a:pt x="0" y="3029991"/>
                  </a:lnTo>
                  <a:lnTo>
                    <a:pt x="0" y="3789502"/>
                  </a:lnTo>
                  <a:lnTo>
                    <a:pt x="1828800" y="3789502"/>
                  </a:lnTo>
                  <a:lnTo>
                    <a:pt x="1828800" y="3029991"/>
                  </a:lnTo>
                  <a:close/>
                </a:path>
                <a:path w="1828800" h="3789679">
                  <a:moveTo>
                    <a:pt x="1828800" y="1519008"/>
                  </a:moveTo>
                  <a:lnTo>
                    <a:pt x="0" y="1519008"/>
                  </a:lnTo>
                  <a:lnTo>
                    <a:pt x="0" y="2278507"/>
                  </a:lnTo>
                  <a:lnTo>
                    <a:pt x="1828800" y="2278507"/>
                  </a:lnTo>
                  <a:lnTo>
                    <a:pt x="1828800" y="1519008"/>
                  </a:lnTo>
                  <a:close/>
                </a:path>
                <a:path w="1828800" h="3789679">
                  <a:moveTo>
                    <a:pt x="1828800" y="0"/>
                  </a:moveTo>
                  <a:lnTo>
                    <a:pt x="0" y="0"/>
                  </a:lnTo>
                  <a:lnTo>
                    <a:pt x="0" y="759498"/>
                  </a:lnTo>
                  <a:lnTo>
                    <a:pt x="1828800" y="759498"/>
                  </a:lnTo>
                  <a:lnTo>
                    <a:pt x="1828800" y="0"/>
                  </a:lnTo>
                  <a:close/>
                </a:path>
              </a:pathLst>
            </a:custGeom>
            <a:solidFill>
              <a:srgbClr val="FCE6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914658" y="233933"/>
              <a:ext cx="5182235" cy="5308600"/>
            </a:xfrm>
            <a:custGeom>
              <a:avLst/>
              <a:gdLst/>
              <a:ahLst/>
              <a:cxnLst/>
              <a:rect l="l" t="t" r="r" b="b"/>
              <a:pathLst>
                <a:path w="5182234" h="5308600">
                  <a:moveTo>
                    <a:pt x="5177040" y="1518996"/>
                  </a:moveTo>
                  <a:lnTo>
                    <a:pt x="12" y="1518996"/>
                  </a:lnTo>
                  <a:lnTo>
                    <a:pt x="12" y="2278494"/>
                  </a:lnTo>
                  <a:lnTo>
                    <a:pt x="5177040" y="2278494"/>
                  </a:lnTo>
                  <a:lnTo>
                    <a:pt x="5177040" y="1518996"/>
                  </a:lnTo>
                  <a:close/>
                </a:path>
                <a:path w="5182234" h="5308600">
                  <a:moveTo>
                    <a:pt x="5181828" y="91440"/>
                  </a:moveTo>
                  <a:lnTo>
                    <a:pt x="5180406" y="38582"/>
                  </a:lnTo>
                  <a:lnTo>
                    <a:pt x="5170398" y="11430"/>
                  </a:lnTo>
                  <a:lnTo>
                    <a:pt x="5143258" y="1435"/>
                  </a:lnTo>
                  <a:lnTo>
                    <a:pt x="5090388" y="0"/>
                  </a:lnTo>
                  <a:lnTo>
                    <a:pt x="91440" y="0"/>
                  </a:lnTo>
                  <a:lnTo>
                    <a:pt x="38582" y="1435"/>
                  </a:lnTo>
                  <a:lnTo>
                    <a:pt x="11430" y="11430"/>
                  </a:lnTo>
                  <a:lnTo>
                    <a:pt x="1435" y="38582"/>
                  </a:lnTo>
                  <a:lnTo>
                    <a:pt x="0" y="91440"/>
                  </a:lnTo>
                  <a:lnTo>
                    <a:pt x="0" y="759498"/>
                  </a:lnTo>
                  <a:lnTo>
                    <a:pt x="5181828" y="759498"/>
                  </a:lnTo>
                  <a:lnTo>
                    <a:pt x="5181828" y="91440"/>
                  </a:lnTo>
                  <a:close/>
                </a:path>
                <a:path w="5182234" h="5308600">
                  <a:moveTo>
                    <a:pt x="5181841" y="4548987"/>
                  </a:moveTo>
                  <a:lnTo>
                    <a:pt x="4813" y="4548987"/>
                  </a:lnTo>
                  <a:lnTo>
                    <a:pt x="4813" y="5308498"/>
                  </a:lnTo>
                  <a:lnTo>
                    <a:pt x="5181841" y="5308498"/>
                  </a:lnTo>
                  <a:lnTo>
                    <a:pt x="5181841" y="4548987"/>
                  </a:lnTo>
                  <a:close/>
                </a:path>
                <a:path w="5182234" h="5308600">
                  <a:moveTo>
                    <a:pt x="5181841" y="3038005"/>
                  </a:moveTo>
                  <a:lnTo>
                    <a:pt x="4813" y="3038005"/>
                  </a:lnTo>
                  <a:lnTo>
                    <a:pt x="4813" y="3797503"/>
                  </a:lnTo>
                  <a:lnTo>
                    <a:pt x="5181841" y="3797503"/>
                  </a:lnTo>
                  <a:lnTo>
                    <a:pt x="5181841" y="3038005"/>
                  </a:lnTo>
                  <a:close/>
                </a:path>
              </a:pathLst>
            </a:custGeom>
            <a:solidFill>
              <a:srgbClr val="FFEF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439667" y="471580"/>
              <a:ext cx="1475105" cy="5830570"/>
            </a:xfrm>
            <a:custGeom>
              <a:avLst/>
              <a:gdLst/>
              <a:ahLst/>
              <a:cxnLst/>
              <a:rect l="l" t="t" r="r" b="b"/>
              <a:pathLst>
                <a:path w="1475104" h="5830570">
                  <a:moveTo>
                    <a:pt x="1475003" y="5738901"/>
                  </a:moveTo>
                  <a:lnTo>
                    <a:pt x="1475003" y="0"/>
                  </a:lnTo>
                  <a:lnTo>
                    <a:pt x="0" y="0"/>
                  </a:lnTo>
                  <a:lnTo>
                    <a:pt x="0" y="5738901"/>
                  </a:lnTo>
                  <a:lnTo>
                    <a:pt x="1428" y="5791765"/>
                  </a:lnTo>
                  <a:lnTo>
                    <a:pt x="11430" y="5818911"/>
                  </a:lnTo>
                  <a:lnTo>
                    <a:pt x="38576" y="5828912"/>
                  </a:lnTo>
                  <a:lnTo>
                    <a:pt x="91440" y="5830341"/>
                  </a:lnTo>
                  <a:lnTo>
                    <a:pt x="1383563" y="5830341"/>
                  </a:lnTo>
                  <a:lnTo>
                    <a:pt x="1436427" y="5828912"/>
                  </a:lnTo>
                  <a:lnTo>
                    <a:pt x="1463573" y="5818911"/>
                  </a:lnTo>
                  <a:lnTo>
                    <a:pt x="1473574" y="5791765"/>
                  </a:lnTo>
                  <a:lnTo>
                    <a:pt x="1475003" y="5738901"/>
                  </a:lnTo>
                  <a:close/>
                </a:path>
              </a:pathLst>
            </a:custGeom>
            <a:solidFill>
              <a:srgbClr val="F3EF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439668" y="233933"/>
              <a:ext cx="1475105" cy="5308600"/>
            </a:xfrm>
            <a:custGeom>
              <a:avLst/>
              <a:gdLst/>
              <a:ahLst/>
              <a:cxnLst/>
              <a:rect l="l" t="t" r="r" b="b"/>
              <a:pathLst>
                <a:path w="1475104" h="5308600">
                  <a:moveTo>
                    <a:pt x="1475003" y="4548987"/>
                  </a:moveTo>
                  <a:lnTo>
                    <a:pt x="0" y="4548987"/>
                  </a:lnTo>
                  <a:lnTo>
                    <a:pt x="0" y="5308498"/>
                  </a:lnTo>
                  <a:lnTo>
                    <a:pt x="1475003" y="5308498"/>
                  </a:lnTo>
                  <a:lnTo>
                    <a:pt x="1475003" y="4548987"/>
                  </a:lnTo>
                  <a:close/>
                </a:path>
                <a:path w="1475104" h="5308600">
                  <a:moveTo>
                    <a:pt x="1475003" y="3038005"/>
                  </a:moveTo>
                  <a:lnTo>
                    <a:pt x="0" y="3038005"/>
                  </a:lnTo>
                  <a:lnTo>
                    <a:pt x="0" y="3797503"/>
                  </a:lnTo>
                  <a:lnTo>
                    <a:pt x="1475003" y="3797503"/>
                  </a:lnTo>
                  <a:lnTo>
                    <a:pt x="1475003" y="3038005"/>
                  </a:lnTo>
                  <a:close/>
                </a:path>
                <a:path w="1475104" h="5308600">
                  <a:moveTo>
                    <a:pt x="1475003" y="1518996"/>
                  </a:moveTo>
                  <a:lnTo>
                    <a:pt x="0" y="1518996"/>
                  </a:lnTo>
                  <a:lnTo>
                    <a:pt x="0" y="2278494"/>
                  </a:lnTo>
                  <a:lnTo>
                    <a:pt x="1475003" y="2278494"/>
                  </a:lnTo>
                  <a:lnTo>
                    <a:pt x="1475003" y="1518996"/>
                  </a:lnTo>
                  <a:close/>
                </a:path>
                <a:path w="1475104" h="5308600">
                  <a:moveTo>
                    <a:pt x="1475003" y="91440"/>
                  </a:moveTo>
                  <a:lnTo>
                    <a:pt x="1473568" y="38582"/>
                  </a:lnTo>
                  <a:lnTo>
                    <a:pt x="1463573" y="11430"/>
                  </a:lnTo>
                  <a:lnTo>
                    <a:pt x="1436420" y="1435"/>
                  </a:lnTo>
                  <a:lnTo>
                    <a:pt x="1383563" y="0"/>
                  </a:lnTo>
                  <a:lnTo>
                    <a:pt x="91440" y="0"/>
                  </a:lnTo>
                  <a:lnTo>
                    <a:pt x="38569" y="1435"/>
                  </a:lnTo>
                  <a:lnTo>
                    <a:pt x="11430" y="11430"/>
                  </a:lnTo>
                  <a:lnTo>
                    <a:pt x="1422" y="38582"/>
                  </a:lnTo>
                  <a:lnTo>
                    <a:pt x="0" y="91440"/>
                  </a:lnTo>
                  <a:lnTo>
                    <a:pt x="0" y="759498"/>
                  </a:lnTo>
                  <a:lnTo>
                    <a:pt x="1475003" y="759498"/>
                  </a:lnTo>
                  <a:lnTo>
                    <a:pt x="1475003" y="91440"/>
                  </a:lnTo>
                  <a:close/>
                </a:path>
              </a:pathLst>
            </a:custGeom>
            <a:solidFill>
              <a:srgbClr val="EAE4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043678" y="477309"/>
              <a:ext cx="4956175" cy="0"/>
            </a:xfrm>
            <a:custGeom>
              <a:avLst/>
              <a:gdLst/>
              <a:ahLst/>
              <a:cxnLst/>
              <a:rect l="l" t="t" r="r" b="b"/>
              <a:pathLst>
                <a:path w="4956175">
                  <a:moveTo>
                    <a:pt x="0" y="0"/>
                  </a:moveTo>
                  <a:lnTo>
                    <a:pt x="4955730" y="0"/>
                  </a:lnTo>
                </a:path>
              </a:pathLst>
            </a:custGeom>
            <a:ln w="9525">
              <a:solidFill>
                <a:srgbClr val="F3DB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043678" y="3540663"/>
              <a:ext cx="4956175" cy="0"/>
            </a:xfrm>
            <a:custGeom>
              <a:avLst/>
              <a:gdLst/>
              <a:ahLst/>
              <a:cxnLst/>
              <a:rect l="l" t="t" r="r" b="b"/>
              <a:pathLst>
                <a:path w="4956175">
                  <a:moveTo>
                    <a:pt x="0" y="0"/>
                  </a:moveTo>
                  <a:lnTo>
                    <a:pt x="4955730" y="0"/>
                  </a:lnTo>
                </a:path>
              </a:pathLst>
            </a:custGeom>
            <a:ln w="9525">
              <a:solidFill>
                <a:srgbClr val="F3DB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035464" y="737405"/>
              <a:ext cx="4956175" cy="0"/>
            </a:xfrm>
            <a:custGeom>
              <a:avLst/>
              <a:gdLst/>
              <a:ahLst/>
              <a:cxnLst/>
              <a:rect l="l" t="t" r="r" b="b"/>
              <a:pathLst>
                <a:path w="4956175">
                  <a:moveTo>
                    <a:pt x="0" y="0"/>
                  </a:moveTo>
                  <a:lnTo>
                    <a:pt x="4955730" y="0"/>
                  </a:lnTo>
                </a:path>
              </a:pathLst>
            </a:custGeom>
            <a:ln w="9525">
              <a:solidFill>
                <a:srgbClr val="F3DB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035464" y="3029336"/>
              <a:ext cx="4956175" cy="0"/>
            </a:xfrm>
            <a:custGeom>
              <a:avLst/>
              <a:gdLst/>
              <a:ahLst/>
              <a:cxnLst/>
              <a:rect l="l" t="t" r="r" b="b"/>
              <a:pathLst>
                <a:path w="4956175">
                  <a:moveTo>
                    <a:pt x="0" y="0"/>
                  </a:moveTo>
                  <a:lnTo>
                    <a:pt x="4955730" y="0"/>
                  </a:lnTo>
                </a:path>
              </a:pathLst>
            </a:custGeom>
            <a:ln w="9525">
              <a:solidFill>
                <a:srgbClr val="F3DB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035464" y="3800758"/>
              <a:ext cx="4956175" cy="0"/>
            </a:xfrm>
            <a:custGeom>
              <a:avLst/>
              <a:gdLst/>
              <a:ahLst/>
              <a:cxnLst/>
              <a:rect l="l" t="t" r="r" b="b"/>
              <a:pathLst>
                <a:path w="4956175">
                  <a:moveTo>
                    <a:pt x="0" y="0"/>
                  </a:moveTo>
                  <a:lnTo>
                    <a:pt x="4955730" y="0"/>
                  </a:lnTo>
                </a:path>
              </a:pathLst>
            </a:custGeom>
            <a:ln w="9525">
              <a:solidFill>
                <a:srgbClr val="F3DB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051891" y="4278900"/>
              <a:ext cx="4956175" cy="0"/>
            </a:xfrm>
            <a:custGeom>
              <a:avLst/>
              <a:gdLst/>
              <a:ahLst/>
              <a:cxnLst/>
              <a:rect l="l" t="t" r="r" b="b"/>
              <a:pathLst>
                <a:path w="4956175">
                  <a:moveTo>
                    <a:pt x="0" y="0"/>
                  </a:moveTo>
                  <a:lnTo>
                    <a:pt x="4955730" y="0"/>
                  </a:lnTo>
                </a:path>
              </a:pathLst>
            </a:custGeom>
            <a:ln w="9525">
              <a:solidFill>
                <a:srgbClr val="F3DB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051891" y="5049809"/>
              <a:ext cx="4956175" cy="0"/>
            </a:xfrm>
            <a:custGeom>
              <a:avLst/>
              <a:gdLst/>
              <a:ahLst/>
              <a:cxnLst/>
              <a:rect l="l" t="t" r="r" b="b"/>
              <a:pathLst>
                <a:path w="4956175">
                  <a:moveTo>
                    <a:pt x="0" y="0"/>
                  </a:moveTo>
                  <a:lnTo>
                    <a:pt x="4955730" y="0"/>
                  </a:lnTo>
                </a:path>
              </a:pathLst>
            </a:custGeom>
            <a:ln w="9525">
              <a:solidFill>
                <a:srgbClr val="F3DB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051891" y="5810320"/>
              <a:ext cx="4956175" cy="0"/>
            </a:xfrm>
            <a:custGeom>
              <a:avLst/>
              <a:gdLst/>
              <a:ahLst/>
              <a:cxnLst/>
              <a:rect l="l" t="t" r="r" b="b"/>
              <a:pathLst>
                <a:path w="4956175">
                  <a:moveTo>
                    <a:pt x="0" y="0"/>
                  </a:moveTo>
                  <a:lnTo>
                    <a:pt x="4955730" y="0"/>
                  </a:lnTo>
                </a:path>
              </a:pathLst>
            </a:custGeom>
            <a:ln w="9525">
              <a:solidFill>
                <a:srgbClr val="F3DB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043678" y="4538996"/>
              <a:ext cx="4956175" cy="0"/>
            </a:xfrm>
            <a:custGeom>
              <a:avLst/>
              <a:gdLst/>
              <a:ahLst/>
              <a:cxnLst/>
              <a:rect l="l" t="t" r="r" b="b"/>
              <a:pathLst>
                <a:path w="4956175">
                  <a:moveTo>
                    <a:pt x="0" y="0"/>
                  </a:moveTo>
                  <a:lnTo>
                    <a:pt x="4955730" y="0"/>
                  </a:lnTo>
                </a:path>
              </a:pathLst>
            </a:custGeom>
            <a:ln w="9525">
              <a:solidFill>
                <a:srgbClr val="F3DB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043678" y="5309905"/>
              <a:ext cx="4956175" cy="0"/>
            </a:xfrm>
            <a:custGeom>
              <a:avLst/>
              <a:gdLst/>
              <a:ahLst/>
              <a:cxnLst/>
              <a:rect l="l" t="t" r="r" b="b"/>
              <a:pathLst>
                <a:path w="4956175">
                  <a:moveTo>
                    <a:pt x="0" y="0"/>
                  </a:moveTo>
                  <a:lnTo>
                    <a:pt x="4955730" y="0"/>
                  </a:lnTo>
                </a:path>
              </a:pathLst>
            </a:custGeom>
            <a:ln w="9525">
              <a:solidFill>
                <a:srgbClr val="F3DB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043678" y="6070417"/>
              <a:ext cx="4956175" cy="0"/>
            </a:xfrm>
            <a:custGeom>
              <a:avLst/>
              <a:gdLst/>
              <a:ahLst/>
              <a:cxnLst/>
              <a:rect l="l" t="t" r="r" b="b"/>
              <a:pathLst>
                <a:path w="4956175">
                  <a:moveTo>
                    <a:pt x="0" y="0"/>
                  </a:moveTo>
                  <a:lnTo>
                    <a:pt x="4955730" y="0"/>
                  </a:lnTo>
                </a:path>
              </a:pathLst>
            </a:custGeom>
            <a:ln w="9525">
              <a:solidFill>
                <a:srgbClr val="F3DB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208770" algn="l"/>
              </a:tabLst>
            </a:pPr>
            <a:r>
              <a:rPr spc="1635" dirty="0"/>
              <a:t>1</a:t>
            </a:r>
            <a:r>
              <a:rPr spc="-705" dirty="0"/>
              <a:t> </a:t>
            </a:r>
            <a:r>
              <a:rPr spc="1930" dirty="0"/>
              <a:t>23</a:t>
            </a:r>
            <a:r>
              <a:rPr spc="-655" dirty="0"/>
              <a:t> </a:t>
            </a:r>
            <a:r>
              <a:rPr u="dbl" strike="dblStrike" spc="1635" dirty="0">
                <a:uFill>
                  <a:solidFill>
                    <a:srgbClr val="F3DBBA"/>
                  </a:solidFill>
                </a:uFill>
              </a:rPr>
              <a:t>4	</a:t>
            </a:r>
          </a:p>
        </p:txBody>
      </p:sp>
      <p:sp>
        <p:nvSpPr>
          <p:cNvPr id="24" name="object 24"/>
          <p:cNvSpPr/>
          <p:nvPr/>
        </p:nvSpPr>
        <p:spPr>
          <a:xfrm>
            <a:off x="495300" y="233931"/>
            <a:ext cx="1828800" cy="760095"/>
          </a:xfrm>
          <a:custGeom>
            <a:avLst/>
            <a:gdLst/>
            <a:ahLst/>
            <a:cxnLst/>
            <a:rect l="l" t="t" r="r" b="b"/>
            <a:pathLst>
              <a:path w="1828800" h="760094">
                <a:moveTo>
                  <a:pt x="1828800" y="759498"/>
                </a:moveTo>
                <a:lnTo>
                  <a:pt x="1828800" y="91439"/>
                </a:lnTo>
                <a:lnTo>
                  <a:pt x="1827371" y="38576"/>
                </a:lnTo>
                <a:lnTo>
                  <a:pt x="1817370" y="11429"/>
                </a:lnTo>
                <a:lnTo>
                  <a:pt x="1790223" y="1428"/>
                </a:lnTo>
                <a:lnTo>
                  <a:pt x="1737360" y="0"/>
                </a:lnTo>
                <a:lnTo>
                  <a:pt x="91440" y="0"/>
                </a:lnTo>
                <a:lnTo>
                  <a:pt x="38576" y="1428"/>
                </a:lnTo>
                <a:lnTo>
                  <a:pt x="11430" y="11430"/>
                </a:lnTo>
                <a:lnTo>
                  <a:pt x="1428" y="38576"/>
                </a:lnTo>
                <a:lnTo>
                  <a:pt x="0" y="91440"/>
                </a:lnTo>
                <a:lnTo>
                  <a:pt x="0" y="759498"/>
                </a:lnTo>
                <a:lnTo>
                  <a:pt x="1828800" y="759498"/>
                </a:lnTo>
                <a:close/>
              </a:path>
            </a:pathLst>
          </a:custGeom>
          <a:solidFill>
            <a:srgbClr val="FCE6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2485304" y="530669"/>
            <a:ext cx="787400" cy="1606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95"/>
              </a:lnSpc>
              <a:tabLst>
                <a:tab pos="240029" algn="l"/>
                <a:tab pos="461645" algn="l"/>
                <a:tab pos="718185" algn="l"/>
              </a:tabLst>
            </a:pPr>
            <a:r>
              <a:rPr sz="1000" spc="-10" dirty="0">
                <a:solidFill>
                  <a:srgbClr val="A36E3D"/>
                </a:solidFill>
                <a:latin typeface="Calibri"/>
                <a:cs typeface="Calibri"/>
              </a:rPr>
              <a:t>B	</a:t>
            </a:r>
            <a:r>
              <a:rPr sz="1000" spc="-40" dirty="0">
                <a:solidFill>
                  <a:srgbClr val="A36E3D"/>
                </a:solidFill>
                <a:latin typeface="Calibri"/>
                <a:cs typeface="Calibri"/>
              </a:rPr>
              <a:t>L	</a:t>
            </a:r>
            <a:r>
              <a:rPr sz="1000" spc="45" dirty="0">
                <a:solidFill>
                  <a:srgbClr val="A36E3D"/>
                </a:solidFill>
                <a:latin typeface="Calibri"/>
                <a:cs typeface="Calibri"/>
              </a:rPr>
              <a:t>D	</a:t>
            </a:r>
            <a:r>
              <a:rPr sz="1000" spc="75" dirty="0">
                <a:solidFill>
                  <a:srgbClr val="A36E3D"/>
                </a:solidFill>
                <a:latin typeface="Calibri"/>
                <a:cs typeface="Calibri"/>
              </a:rPr>
              <a:t>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485264" y="1294565"/>
            <a:ext cx="787400" cy="1606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95"/>
              </a:lnSpc>
              <a:tabLst>
                <a:tab pos="240029" algn="l"/>
                <a:tab pos="461645" algn="l"/>
                <a:tab pos="718185" algn="l"/>
              </a:tabLst>
            </a:pPr>
            <a:r>
              <a:rPr sz="1000" spc="-10" dirty="0">
                <a:solidFill>
                  <a:srgbClr val="A36E3D"/>
                </a:solidFill>
                <a:latin typeface="Calibri"/>
                <a:cs typeface="Calibri"/>
              </a:rPr>
              <a:t>B	</a:t>
            </a:r>
            <a:r>
              <a:rPr sz="1000" spc="-40" dirty="0">
                <a:solidFill>
                  <a:srgbClr val="A36E3D"/>
                </a:solidFill>
                <a:latin typeface="Calibri"/>
                <a:cs typeface="Calibri"/>
              </a:rPr>
              <a:t>L	</a:t>
            </a:r>
            <a:r>
              <a:rPr sz="1000" spc="45" dirty="0">
                <a:solidFill>
                  <a:srgbClr val="A36E3D"/>
                </a:solidFill>
                <a:latin typeface="Calibri"/>
                <a:cs typeface="Calibri"/>
              </a:rPr>
              <a:t>D	</a:t>
            </a:r>
            <a:r>
              <a:rPr sz="1000" spc="75" dirty="0">
                <a:solidFill>
                  <a:srgbClr val="A36E3D"/>
                </a:solidFill>
                <a:latin typeface="Calibri"/>
                <a:cs typeface="Calibri"/>
              </a:rPr>
              <a:t>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485264" y="2058462"/>
            <a:ext cx="787400" cy="1606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95"/>
              </a:lnSpc>
              <a:tabLst>
                <a:tab pos="240029" algn="l"/>
                <a:tab pos="461645" algn="l"/>
                <a:tab pos="718185" algn="l"/>
              </a:tabLst>
            </a:pPr>
            <a:r>
              <a:rPr sz="1000" spc="-10" dirty="0">
                <a:solidFill>
                  <a:srgbClr val="A36E3D"/>
                </a:solidFill>
                <a:latin typeface="Calibri"/>
                <a:cs typeface="Calibri"/>
              </a:rPr>
              <a:t>B	</a:t>
            </a:r>
            <a:r>
              <a:rPr sz="1000" spc="-40" dirty="0">
                <a:solidFill>
                  <a:srgbClr val="A36E3D"/>
                </a:solidFill>
                <a:latin typeface="Calibri"/>
                <a:cs typeface="Calibri"/>
              </a:rPr>
              <a:t>L	</a:t>
            </a:r>
            <a:r>
              <a:rPr sz="1000" spc="45" dirty="0">
                <a:solidFill>
                  <a:srgbClr val="A36E3D"/>
                </a:solidFill>
                <a:latin typeface="Calibri"/>
                <a:cs typeface="Calibri"/>
              </a:rPr>
              <a:t>D	</a:t>
            </a:r>
            <a:r>
              <a:rPr sz="1000" spc="75" dirty="0">
                <a:solidFill>
                  <a:srgbClr val="A36E3D"/>
                </a:solidFill>
                <a:latin typeface="Calibri"/>
                <a:cs typeface="Calibri"/>
              </a:rPr>
              <a:t>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485264" y="2822359"/>
            <a:ext cx="787400" cy="1606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95"/>
              </a:lnSpc>
              <a:tabLst>
                <a:tab pos="240029" algn="l"/>
                <a:tab pos="461645" algn="l"/>
                <a:tab pos="718185" algn="l"/>
              </a:tabLst>
            </a:pPr>
            <a:r>
              <a:rPr sz="1000" spc="-10" dirty="0">
                <a:solidFill>
                  <a:srgbClr val="A36E3D"/>
                </a:solidFill>
                <a:latin typeface="Calibri"/>
                <a:cs typeface="Calibri"/>
              </a:rPr>
              <a:t>B	</a:t>
            </a:r>
            <a:r>
              <a:rPr sz="1000" spc="-40" dirty="0">
                <a:solidFill>
                  <a:srgbClr val="A36E3D"/>
                </a:solidFill>
                <a:latin typeface="Calibri"/>
                <a:cs typeface="Calibri"/>
              </a:rPr>
              <a:t>L	</a:t>
            </a:r>
            <a:r>
              <a:rPr sz="1000" spc="45" dirty="0">
                <a:solidFill>
                  <a:srgbClr val="A36E3D"/>
                </a:solidFill>
                <a:latin typeface="Calibri"/>
                <a:cs typeface="Calibri"/>
              </a:rPr>
              <a:t>D	</a:t>
            </a:r>
            <a:r>
              <a:rPr sz="1000" spc="75" dirty="0">
                <a:solidFill>
                  <a:srgbClr val="A36E3D"/>
                </a:solidFill>
                <a:latin typeface="Calibri"/>
                <a:cs typeface="Calibri"/>
              </a:rPr>
              <a:t>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485264" y="3586257"/>
            <a:ext cx="787400" cy="1606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95"/>
              </a:lnSpc>
              <a:tabLst>
                <a:tab pos="240029" algn="l"/>
                <a:tab pos="461645" algn="l"/>
                <a:tab pos="718185" algn="l"/>
              </a:tabLst>
            </a:pPr>
            <a:r>
              <a:rPr sz="1000" spc="-10" dirty="0">
                <a:solidFill>
                  <a:srgbClr val="A36E3D"/>
                </a:solidFill>
                <a:latin typeface="Calibri"/>
                <a:cs typeface="Calibri"/>
              </a:rPr>
              <a:t>B	</a:t>
            </a:r>
            <a:r>
              <a:rPr sz="1000" spc="-40" dirty="0">
                <a:solidFill>
                  <a:srgbClr val="A36E3D"/>
                </a:solidFill>
                <a:latin typeface="Calibri"/>
                <a:cs typeface="Calibri"/>
              </a:rPr>
              <a:t>L	</a:t>
            </a:r>
            <a:r>
              <a:rPr sz="1000" spc="45" dirty="0">
                <a:solidFill>
                  <a:srgbClr val="A36E3D"/>
                </a:solidFill>
                <a:latin typeface="Calibri"/>
                <a:cs typeface="Calibri"/>
              </a:rPr>
              <a:t>D	</a:t>
            </a:r>
            <a:r>
              <a:rPr sz="1000" spc="75" dirty="0">
                <a:solidFill>
                  <a:srgbClr val="A36E3D"/>
                </a:solidFill>
                <a:latin typeface="Calibri"/>
                <a:cs typeface="Calibri"/>
              </a:rPr>
              <a:t>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488439" y="4350153"/>
            <a:ext cx="787400" cy="1606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95"/>
              </a:lnSpc>
              <a:tabLst>
                <a:tab pos="240029" algn="l"/>
                <a:tab pos="461645" algn="l"/>
                <a:tab pos="718185" algn="l"/>
              </a:tabLst>
            </a:pPr>
            <a:r>
              <a:rPr sz="1000" spc="-10" dirty="0">
                <a:solidFill>
                  <a:srgbClr val="A36E3D"/>
                </a:solidFill>
                <a:latin typeface="Calibri"/>
                <a:cs typeface="Calibri"/>
              </a:rPr>
              <a:t>B	</a:t>
            </a:r>
            <a:r>
              <a:rPr sz="1000" spc="-40" dirty="0">
                <a:solidFill>
                  <a:srgbClr val="A36E3D"/>
                </a:solidFill>
                <a:latin typeface="Calibri"/>
                <a:cs typeface="Calibri"/>
              </a:rPr>
              <a:t>L	</a:t>
            </a:r>
            <a:r>
              <a:rPr sz="1000" spc="45" dirty="0">
                <a:solidFill>
                  <a:srgbClr val="A36E3D"/>
                </a:solidFill>
                <a:latin typeface="Calibri"/>
                <a:cs typeface="Calibri"/>
              </a:rPr>
              <a:t>D	</a:t>
            </a:r>
            <a:r>
              <a:rPr sz="1000" spc="75" dirty="0">
                <a:solidFill>
                  <a:srgbClr val="A36E3D"/>
                </a:solidFill>
                <a:latin typeface="Calibri"/>
                <a:cs typeface="Calibri"/>
              </a:rPr>
              <a:t>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485307" y="5114051"/>
            <a:ext cx="787400" cy="1606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95"/>
              </a:lnSpc>
              <a:tabLst>
                <a:tab pos="240029" algn="l"/>
                <a:tab pos="461645" algn="l"/>
                <a:tab pos="718185" algn="l"/>
              </a:tabLst>
            </a:pPr>
            <a:r>
              <a:rPr sz="1000" spc="-10" dirty="0">
                <a:solidFill>
                  <a:srgbClr val="A36E3D"/>
                </a:solidFill>
                <a:latin typeface="Calibri"/>
                <a:cs typeface="Calibri"/>
              </a:rPr>
              <a:t>B	</a:t>
            </a:r>
            <a:r>
              <a:rPr sz="1000" spc="-40" dirty="0">
                <a:solidFill>
                  <a:srgbClr val="A36E3D"/>
                </a:solidFill>
                <a:latin typeface="Calibri"/>
                <a:cs typeface="Calibri"/>
              </a:rPr>
              <a:t>L	</a:t>
            </a:r>
            <a:r>
              <a:rPr sz="1000" spc="45" dirty="0">
                <a:solidFill>
                  <a:srgbClr val="A36E3D"/>
                </a:solidFill>
                <a:latin typeface="Calibri"/>
                <a:cs typeface="Calibri"/>
              </a:rPr>
              <a:t>D	</a:t>
            </a:r>
            <a:r>
              <a:rPr sz="1000" spc="75" dirty="0">
                <a:solidFill>
                  <a:srgbClr val="A36E3D"/>
                </a:solidFill>
                <a:latin typeface="Calibri"/>
                <a:cs typeface="Calibri"/>
              </a:rPr>
              <a:t>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488439" y="5877948"/>
            <a:ext cx="787400" cy="1606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95"/>
              </a:lnSpc>
              <a:tabLst>
                <a:tab pos="240029" algn="l"/>
                <a:tab pos="461645" algn="l"/>
                <a:tab pos="718185" algn="l"/>
              </a:tabLst>
            </a:pPr>
            <a:r>
              <a:rPr sz="1000" spc="-10" dirty="0">
                <a:solidFill>
                  <a:srgbClr val="A36E3D"/>
                </a:solidFill>
                <a:latin typeface="Calibri"/>
                <a:cs typeface="Calibri"/>
              </a:rPr>
              <a:t>B	</a:t>
            </a:r>
            <a:r>
              <a:rPr sz="1000" spc="-40" dirty="0">
                <a:solidFill>
                  <a:srgbClr val="A36E3D"/>
                </a:solidFill>
                <a:latin typeface="Calibri"/>
                <a:cs typeface="Calibri"/>
              </a:rPr>
              <a:t>L	</a:t>
            </a:r>
            <a:r>
              <a:rPr sz="1000" spc="45" dirty="0">
                <a:solidFill>
                  <a:srgbClr val="A36E3D"/>
                </a:solidFill>
                <a:latin typeface="Calibri"/>
                <a:cs typeface="Calibri"/>
              </a:rPr>
              <a:t>D	</a:t>
            </a:r>
            <a:r>
              <a:rPr sz="1000" spc="75" dirty="0">
                <a:solidFill>
                  <a:srgbClr val="A36E3D"/>
                </a:solidFill>
                <a:latin typeface="Calibri"/>
                <a:cs typeface="Calibri"/>
              </a:rPr>
              <a:t>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849922" y="7100133"/>
            <a:ext cx="3272154" cy="4800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35710">
              <a:lnSpc>
                <a:spcPts val="2750"/>
              </a:lnSpc>
              <a:spcBef>
                <a:spcPts val="100"/>
              </a:spcBef>
            </a:pPr>
            <a:r>
              <a:rPr sz="2300" spc="290" dirty="0">
                <a:solidFill>
                  <a:srgbClr val="003E7E"/>
                </a:solidFill>
                <a:latin typeface="Calibri"/>
                <a:cs typeface="Calibri"/>
              </a:rPr>
              <a:t>DO </a:t>
            </a:r>
            <a:r>
              <a:rPr sz="2300" spc="235" dirty="0">
                <a:solidFill>
                  <a:srgbClr val="003E7E"/>
                </a:solidFill>
                <a:latin typeface="Calibri"/>
                <a:cs typeface="Calibri"/>
              </a:rPr>
              <a:t>NOT</a:t>
            </a:r>
            <a:r>
              <a:rPr sz="2300" spc="5" dirty="0">
                <a:solidFill>
                  <a:srgbClr val="003E7E"/>
                </a:solidFill>
                <a:latin typeface="Calibri"/>
                <a:cs typeface="Calibri"/>
              </a:rPr>
              <a:t> </a:t>
            </a:r>
            <a:r>
              <a:rPr sz="2300" spc="235" dirty="0">
                <a:solidFill>
                  <a:srgbClr val="003E7E"/>
                </a:solidFill>
                <a:latin typeface="Calibri"/>
                <a:cs typeface="Calibri"/>
              </a:rPr>
              <a:t>COPY</a:t>
            </a:r>
            <a:endParaRPr sz="2300">
              <a:latin typeface="Calibri"/>
              <a:cs typeface="Calibri"/>
            </a:endParaRPr>
          </a:p>
          <a:p>
            <a:pPr marL="12700">
              <a:lnSpc>
                <a:spcPts val="830"/>
              </a:lnSpc>
            </a:pPr>
            <a:r>
              <a:rPr sz="700" spc="30" dirty="0">
                <a:solidFill>
                  <a:srgbClr val="003E7E"/>
                </a:solidFill>
                <a:latin typeface="Calibri"/>
                <a:cs typeface="Calibri"/>
              </a:rPr>
              <a:t>Copyright </a:t>
            </a:r>
            <a:r>
              <a:rPr sz="700" spc="-25" dirty="0">
                <a:solidFill>
                  <a:srgbClr val="003E7E"/>
                </a:solidFill>
                <a:latin typeface="Calibri"/>
                <a:cs typeface="Calibri"/>
              </a:rPr>
              <a:t>©  </a:t>
            </a:r>
            <a:r>
              <a:rPr sz="700" dirty="0">
                <a:solidFill>
                  <a:srgbClr val="003E7E"/>
                </a:solidFill>
                <a:latin typeface="Calibri"/>
                <a:cs typeface="Calibri"/>
              </a:rPr>
              <a:t>The  </a:t>
            </a:r>
            <a:r>
              <a:rPr sz="700" spc="10" dirty="0">
                <a:solidFill>
                  <a:srgbClr val="003E7E"/>
                </a:solidFill>
                <a:latin typeface="Calibri"/>
                <a:cs typeface="Calibri"/>
              </a:rPr>
              <a:t>Regents </a:t>
            </a:r>
            <a:r>
              <a:rPr sz="700" dirty="0">
                <a:solidFill>
                  <a:srgbClr val="003E7E"/>
                </a:solidFill>
                <a:latin typeface="Calibri"/>
                <a:cs typeface="Calibri"/>
              </a:rPr>
              <a:t>of  </a:t>
            </a:r>
            <a:r>
              <a:rPr sz="700" spc="-15" dirty="0">
                <a:solidFill>
                  <a:srgbClr val="003E7E"/>
                </a:solidFill>
                <a:latin typeface="Calibri"/>
                <a:cs typeface="Calibri"/>
              </a:rPr>
              <a:t>the  </a:t>
            </a:r>
            <a:r>
              <a:rPr sz="700" spc="10" dirty="0">
                <a:solidFill>
                  <a:srgbClr val="003E7E"/>
                </a:solidFill>
                <a:latin typeface="Calibri"/>
                <a:cs typeface="Calibri"/>
              </a:rPr>
              <a:t>University </a:t>
            </a:r>
            <a:r>
              <a:rPr sz="700" dirty="0">
                <a:solidFill>
                  <a:srgbClr val="003E7E"/>
                </a:solidFill>
                <a:latin typeface="Calibri"/>
                <a:cs typeface="Calibri"/>
              </a:rPr>
              <a:t>of</a:t>
            </a:r>
            <a:r>
              <a:rPr sz="700" spc="-5" dirty="0">
                <a:solidFill>
                  <a:srgbClr val="003E7E"/>
                </a:solidFill>
                <a:latin typeface="Calibri"/>
                <a:cs typeface="Calibri"/>
              </a:rPr>
              <a:t> </a:t>
            </a:r>
            <a:r>
              <a:rPr sz="700" spc="30" dirty="0">
                <a:solidFill>
                  <a:srgbClr val="003E7E"/>
                </a:solidFill>
                <a:latin typeface="Calibri"/>
                <a:cs typeface="Calibri"/>
              </a:rPr>
              <a:t>California, </a:t>
            </a:r>
            <a:r>
              <a:rPr sz="700" spc="45" dirty="0">
                <a:solidFill>
                  <a:srgbClr val="003E7E"/>
                </a:solidFill>
                <a:latin typeface="Calibri"/>
                <a:cs typeface="Calibri"/>
              </a:rPr>
              <a:t>2014. </a:t>
            </a:r>
            <a:r>
              <a:rPr sz="700" spc="30" dirty="0">
                <a:solidFill>
                  <a:srgbClr val="003E7E"/>
                </a:solidFill>
                <a:latin typeface="Calibri"/>
                <a:cs typeface="Calibri"/>
              </a:rPr>
              <a:t>All </a:t>
            </a:r>
            <a:r>
              <a:rPr sz="700" spc="5" dirty="0">
                <a:solidFill>
                  <a:srgbClr val="003E7E"/>
                </a:solidFill>
                <a:latin typeface="Calibri"/>
                <a:cs typeface="Calibri"/>
              </a:rPr>
              <a:t>Rights </a:t>
            </a:r>
            <a:r>
              <a:rPr sz="700" spc="20" dirty="0">
                <a:solidFill>
                  <a:srgbClr val="003E7E"/>
                </a:solidFill>
                <a:latin typeface="Calibri"/>
                <a:cs typeface="Calibri"/>
              </a:rPr>
              <a:t>Reserved.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503161" y="6645430"/>
            <a:ext cx="4206240" cy="894080"/>
            <a:chOff x="503161" y="6645430"/>
            <a:chExt cx="4206240" cy="894080"/>
          </a:xfrm>
        </p:grpSpPr>
        <p:sp>
          <p:nvSpPr>
            <p:cNvPr id="35" name="object 35"/>
            <p:cNvSpPr/>
            <p:nvPr/>
          </p:nvSpPr>
          <p:spPr>
            <a:xfrm>
              <a:off x="1408416" y="6645430"/>
              <a:ext cx="3301365" cy="894080"/>
            </a:xfrm>
            <a:custGeom>
              <a:avLst/>
              <a:gdLst/>
              <a:ahLst/>
              <a:cxnLst/>
              <a:rect l="l" t="t" r="r" b="b"/>
              <a:pathLst>
                <a:path w="3301365" h="894079">
                  <a:moveTo>
                    <a:pt x="3300984" y="802208"/>
                  </a:moveTo>
                  <a:lnTo>
                    <a:pt x="3300984" y="91439"/>
                  </a:lnTo>
                  <a:lnTo>
                    <a:pt x="3299555" y="38576"/>
                  </a:lnTo>
                  <a:lnTo>
                    <a:pt x="3289554" y="11429"/>
                  </a:lnTo>
                  <a:lnTo>
                    <a:pt x="3262407" y="1428"/>
                  </a:lnTo>
                  <a:lnTo>
                    <a:pt x="3209544" y="0"/>
                  </a:lnTo>
                  <a:lnTo>
                    <a:pt x="0" y="0"/>
                  </a:lnTo>
                  <a:lnTo>
                    <a:pt x="0" y="893648"/>
                  </a:lnTo>
                  <a:lnTo>
                    <a:pt x="3209544" y="893648"/>
                  </a:lnTo>
                  <a:lnTo>
                    <a:pt x="3262407" y="892219"/>
                  </a:lnTo>
                  <a:lnTo>
                    <a:pt x="3289554" y="882218"/>
                  </a:lnTo>
                  <a:lnTo>
                    <a:pt x="3299555" y="855071"/>
                  </a:lnTo>
                  <a:lnTo>
                    <a:pt x="3300984" y="802208"/>
                  </a:lnTo>
                  <a:close/>
                </a:path>
              </a:pathLst>
            </a:custGeom>
            <a:solidFill>
              <a:srgbClr val="FDDD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547634" y="7099209"/>
              <a:ext cx="4136390" cy="0"/>
            </a:xfrm>
            <a:custGeom>
              <a:avLst/>
              <a:gdLst/>
              <a:ahLst/>
              <a:cxnLst/>
              <a:rect l="l" t="t" r="r" b="b"/>
              <a:pathLst>
                <a:path w="4136390">
                  <a:moveTo>
                    <a:pt x="0" y="0"/>
                  </a:moveTo>
                  <a:lnTo>
                    <a:pt x="4136351" y="0"/>
                  </a:lnTo>
                </a:path>
              </a:pathLst>
            </a:custGeom>
            <a:ln w="12700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703051" y="7099209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514664" y="7092297"/>
              <a:ext cx="3195320" cy="447040"/>
            </a:xfrm>
            <a:custGeom>
              <a:avLst/>
              <a:gdLst/>
              <a:ahLst/>
              <a:cxnLst/>
              <a:rect l="l" t="t" r="r" b="b"/>
              <a:pathLst>
                <a:path w="3195320" h="447040">
                  <a:moveTo>
                    <a:pt x="3194735" y="355333"/>
                  </a:moveTo>
                  <a:lnTo>
                    <a:pt x="3194735" y="0"/>
                  </a:lnTo>
                  <a:lnTo>
                    <a:pt x="0" y="0"/>
                  </a:lnTo>
                  <a:lnTo>
                    <a:pt x="0" y="446773"/>
                  </a:lnTo>
                  <a:lnTo>
                    <a:pt x="3103295" y="446773"/>
                  </a:lnTo>
                  <a:lnTo>
                    <a:pt x="3156159" y="445344"/>
                  </a:lnTo>
                  <a:lnTo>
                    <a:pt x="3183305" y="435343"/>
                  </a:lnTo>
                  <a:lnTo>
                    <a:pt x="3193307" y="408197"/>
                  </a:lnTo>
                  <a:lnTo>
                    <a:pt x="3194735" y="355333"/>
                  </a:lnTo>
                  <a:close/>
                </a:path>
              </a:pathLst>
            </a:custGeom>
            <a:solidFill>
              <a:srgbClr val="F696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503161" y="6645430"/>
              <a:ext cx="1290955" cy="894080"/>
            </a:xfrm>
            <a:custGeom>
              <a:avLst/>
              <a:gdLst/>
              <a:ahLst/>
              <a:cxnLst/>
              <a:rect l="l" t="t" r="r" b="b"/>
              <a:pathLst>
                <a:path w="1290955" h="894079">
                  <a:moveTo>
                    <a:pt x="1290916" y="893648"/>
                  </a:moveTo>
                  <a:lnTo>
                    <a:pt x="1290916" y="0"/>
                  </a:lnTo>
                  <a:lnTo>
                    <a:pt x="91440" y="0"/>
                  </a:lnTo>
                  <a:lnTo>
                    <a:pt x="38576" y="1428"/>
                  </a:lnTo>
                  <a:lnTo>
                    <a:pt x="11430" y="11430"/>
                  </a:lnTo>
                  <a:lnTo>
                    <a:pt x="1428" y="38576"/>
                  </a:lnTo>
                  <a:lnTo>
                    <a:pt x="0" y="91440"/>
                  </a:lnTo>
                  <a:lnTo>
                    <a:pt x="0" y="802208"/>
                  </a:lnTo>
                  <a:lnTo>
                    <a:pt x="1428" y="855071"/>
                  </a:lnTo>
                  <a:lnTo>
                    <a:pt x="11430" y="882218"/>
                  </a:lnTo>
                  <a:lnTo>
                    <a:pt x="38576" y="892219"/>
                  </a:lnTo>
                  <a:lnTo>
                    <a:pt x="91440" y="893648"/>
                  </a:lnTo>
                  <a:lnTo>
                    <a:pt x="1290916" y="893648"/>
                  </a:lnTo>
                  <a:close/>
                </a:path>
              </a:pathLst>
            </a:custGeom>
            <a:solidFill>
              <a:srgbClr val="ED1C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581900" y="6699721"/>
            <a:ext cx="45910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65" dirty="0">
                <a:solidFill>
                  <a:srgbClr val="FFFFFF"/>
                </a:solidFill>
                <a:latin typeface="Lucida Sans"/>
                <a:cs typeface="Lucida Sans"/>
              </a:rPr>
              <a:t>C</a:t>
            </a:r>
            <a:r>
              <a:rPr sz="1100" b="1" dirty="0">
                <a:solidFill>
                  <a:srgbClr val="FFFFFF"/>
                </a:solidFill>
                <a:latin typeface="Lucida Sans"/>
                <a:cs typeface="Lucida Sans"/>
              </a:rPr>
              <a:t>h</a:t>
            </a:r>
            <a:r>
              <a:rPr sz="1100" b="1" spc="30" dirty="0">
                <a:solidFill>
                  <a:srgbClr val="FFFFFF"/>
                </a:solidFill>
                <a:latin typeface="Lucida Sans"/>
                <a:cs typeface="Lucida Sans"/>
              </a:rPr>
              <a:t>e</a:t>
            </a:r>
            <a:r>
              <a:rPr sz="1100" b="1" spc="-5" dirty="0">
                <a:solidFill>
                  <a:srgbClr val="FFFFFF"/>
                </a:solidFill>
                <a:latin typeface="Lucida Sans"/>
                <a:cs typeface="Lucida Sans"/>
              </a:rPr>
              <a:t>ck</a:t>
            </a:r>
            <a:endParaRPr sz="1100">
              <a:latin typeface="Lucida Sans"/>
              <a:cs typeface="Lucida Sans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-12700" y="6699721"/>
            <a:ext cx="21590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2565" algn="l"/>
              </a:tabLst>
            </a:pPr>
            <a:r>
              <a:rPr sz="1100" b="1" u="sng" spc="25" dirty="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  <a:latin typeface="Lucida Sans"/>
                <a:cs typeface="Lucida Sans"/>
              </a:rPr>
              <a:t> 	</a:t>
            </a:r>
            <a:endParaRPr sz="1100">
              <a:latin typeface="Lucida Sans"/>
              <a:cs typeface="Lucida Sans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907781" y="6748439"/>
            <a:ext cx="135953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15" dirty="0">
                <a:solidFill>
                  <a:srgbClr val="D2232A"/>
                </a:solidFill>
                <a:latin typeface="Calibri"/>
                <a:cs typeface="Calibri"/>
              </a:rPr>
              <a:t>I </a:t>
            </a:r>
            <a:r>
              <a:rPr sz="1000" spc="20" dirty="0">
                <a:solidFill>
                  <a:srgbClr val="D2232A"/>
                </a:solidFill>
                <a:latin typeface="Calibri"/>
                <a:cs typeface="Calibri"/>
              </a:rPr>
              <a:t>reread </a:t>
            </a:r>
            <a:r>
              <a:rPr sz="1000" spc="-5" dirty="0">
                <a:solidFill>
                  <a:srgbClr val="D2232A"/>
                </a:solidFill>
                <a:latin typeface="Calibri"/>
                <a:cs typeface="Calibri"/>
              </a:rPr>
              <a:t>my </a:t>
            </a:r>
            <a:r>
              <a:rPr sz="1000" spc="-25" dirty="0">
                <a:solidFill>
                  <a:srgbClr val="D2232A"/>
                </a:solidFill>
                <a:latin typeface="Calibri"/>
                <a:cs typeface="Calibri"/>
              </a:rPr>
              <a:t>list </a:t>
            </a:r>
            <a:r>
              <a:rPr sz="1000" spc="-5" dirty="0">
                <a:solidFill>
                  <a:srgbClr val="D2232A"/>
                </a:solidFill>
                <a:latin typeface="Calibri"/>
                <a:cs typeface="Calibri"/>
              </a:rPr>
              <a:t>of</a:t>
            </a:r>
            <a:r>
              <a:rPr sz="1000" spc="-10" dirty="0">
                <a:solidFill>
                  <a:srgbClr val="D2232A"/>
                </a:solidFill>
                <a:latin typeface="Calibri"/>
                <a:cs typeface="Calibri"/>
              </a:rPr>
              <a:t> </a:t>
            </a:r>
            <a:r>
              <a:rPr sz="1000" spc="20" dirty="0">
                <a:solidFill>
                  <a:srgbClr val="D2232A"/>
                </a:solidFill>
                <a:latin typeface="Calibri"/>
                <a:cs typeface="Calibri"/>
              </a:rPr>
              <a:t>foods.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3292081" y="6739726"/>
            <a:ext cx="147320" cy="1835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30"/>
              </a:lnSpc>
            </a:pPr>
            <a:r>
              <a:rPr sz="1300" dirty="0">
                <a:solidFill>
                  <a:srgbClr val="939598"/>
                </a:solidFill>
                <a:latin typeface="Wingdings"/>
                <a:cs typeface="Wingdings"/>
              </a:rPr>
              <a:t></a:t>
            </a:r>
            <a:endParaRPr sz="1300">
              <a:latin typeface="Wingdings"/>
              <a:cs typeface="Wingdings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907781" y="7214441"/>
            <a:ext cx="177990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15" dirty="0">
                <a:solidFill>
                  <a:srgbClr val="D2232A"/>
                </a:solidFill>
                <a:latin typeface="Calibri"/>
                <a:cs typeface="Calibri"/>
              </a:rPr>
              <a:t>I </a:t>
            </a:r>
            <a:r>
              <a:rPr sz="1000" spc="20" dirty="0">
                <a:solidFill>
                  <a:srgbClr val="D2232A"/>
                </a:solidFill>
                <a:latin typeface="Calibri"/>
                <a:cs typeface="Calibri"/>
              </a:rPr>
              <a:t>included </a:t>
            </a:r>
            <a:r>
              <a:rPr sz="1000" spc="25" dirty="0">
                <a:solidFill>
                  <a:srgbClr val="D2232A"/>
                </a:solidFill>
                <a:latin typeface="Calibri"/>
                <a:cs typeface="Calibri"/>
              </a:rPr>
              <a:t>all </a:t>
            </a:r>
            <a:r>
              <a:rPr sz="1000" spc="15" dirty="0">
                <a:solidFill>
                  <a:srgbClr val="D2232A"/>
                </a:solidFill>
                <a:latin typeface="Calibri"/>
                <a:cs typeface="Calibri"/>
              </a:rPr>
              <a:t>meals </a:t>
            </a:r>
            <a:r>
              <a:rPr sz="1000" spc="45" dirty="0">
                <a:solidFill>
                  <a:srgbClr val="D2232A"/>
                </a:solidFill>
                <a:latin typeface="Calibri"/>
                <a:cs typeface="Calibri"/>
              </a:rPr>
              <a:t>and</a:t>
            </a:r>
            <a:r>
              <a:rPr sz="1000" spc="120" dirty="0">
                <a:solidFill>
                  <a:srgbClr val="D2232A"/>
                </a:solidFill>
                <a:latin typeface="Calibri"/>
                <a:cs typeface="Calibri"/>
              </a:rPr>
              <a:t> </a:t>
            </a:r>
            <a:r>
              <a:rPr sz="1000" spc="30" dirty="0">
                <a:solidFill>
                  <a:srgbClr val="D2232A"/>
                </a:solidFill>
                <a:latin typeface="Calibri"/>
                <a:cs typeface="Calibri"/>
              </a:rPr>
              <a:t>snacks.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3749281" y="7205729"/>
            <a:ext cx="147320" cy="1835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30"/>
              </a:lnSpc>
            </a:pPr>
            <a:r>
              <a:rPr sz="1300" dirty="0">
                <a:solidFill>
                  <a:srgbClr val="939598"/>
                </a:solidFill>
                <a:latin typeface="Wingdings"/>
                <a:cs typeface="Wingdings"/>
              </a:rPr>
              <a:t></a:t>
            </a:r>
            <a:endParaRPr sz="1300">
              <a:latin typeface="Wingdings"/>
              <a:cs typeface="Wingdings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974325" y="6413333"/>
            <a:ext cx="690880" cy="1320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0" i="1" spc="925" dirty="0">
                <a:solidFill>
                  <a:srgbClr val="FFFFFF"/>
                </a:solidFill>
                <a:latin typeface="Calibri"/>
                <a:cs typeface="Calibri"/>
              </a:rPr>
              <a:t>5</a:t>
            </a:r>
            <a:endParaRPr sz="8500">
              <a:latin typeface="Calibri"/>
              <a:cs typeface="Calibri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485775" y="467525"/>
            <a:ext cx="9620250" cy="5083810"/>
            <a:chOff x="485775" y="467525"/>
            <a:chExt cx="9620250" cy="5083810"/>
          </a:xfrm>
        </p:grpSpPr>
        <p:sp>
          <p:nvSpPr>
            <p:cNvPr id="48" name="object 48"/>
            <p:cNvSpPr/>
            <p:nvPr/>
          </p:nvSpPr>
          <p:spPr>
            <a:xfrm>
              <a:off x="495300" y="992441"/>
              <a:ext cx="9601200" cy="0"/>
            </a:xfrm>
            <a:custGeom>
              <a:avLst/>
              <a:gdLst/>
              <a:ahLst/>
              <a:cxnLst/>
              <a:rect l="l" t="t" r="r" b="b"/>
              <a:pathLst>
                <a:path w="9601200">
                  <a:moveTo>
                    <a:pt x="0" y="0"/>
                  </a:moveTo>
                  <a:lnTo>
                    <a:pt x="9601200" y="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95300" y="1752931"/>
              <a:ext cx="9601200" cy="0"/>
            </a:xfrm>
            <a:custGeom>
              <a:avLst/>
              <a:gdLst/>
              <a:ahLst/>
              <a:cxnLst/>
              <a:rect l="l" t="t" r="r" b="b"/>
              <a:pathLst>
                <a:path w="9601200">
                  <a:moveTo>
                    <a:pt x="0" y="0"/>
                  </a:moveTo>
                  <a:lnTo>
                    <a:pt x="9601200" y="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95300" y="2512433"/>
              <a:ext cx="9601200" cy="0"/>
            </a:xfrm>
            <a:custGeom>
              <a:avLst/>
              <a:gdLst/>
              <a:ahLst/>
              <a:cxnLst/>
              <a:rect l="l" t="t" r="r" b="b"/>
              <a:pathLst>
                <a:path w="9601200">
                  <a:moveTo>
                    <a:pt x="0" y="0"/>
                  </a:moveTo>
                  <a:lnTo>
                    <a:pt x="9601200" y="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95300" y="3271933"/>
              <a:ext cx="9601200" cy="0"/>
            </a:xfrm>
            <a:custGeom>
              <a:avLst/>
              <a:gdLst/>
              <a:ahLst/>
              <a:cxnLst/>
              <a:rect l="l" t="t" r="r" b="b"/>
              <a:pathLst>
                <a:path w="9601200">
                  <a:moveTo>
                    <a:pt x="0" y="0"/>
                  </a:moveTo>
                  <a:lnTo>
                    <a:pt x="9601200" y="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95300" y="4030991"/>
              <a:ext cx="9601200" cy="0"/>
            </a:xfrm>
            <a:custGeom>
              <a:avLst/>
              <a:gdLst/>
              <a:ahLst/>
              <a:cxnLst/>
              <a:rect l="l" t="t" r="r" b="b"/>
              <a:pathLst>
                <a:path w="9601200">
                  <a:moveTo>
                    <a:pt x="0" y="0"/>
                  </a:moveTo>
                  <a:lnTo>
                    <a:pt x="9601200" y="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495300" y="4782919"/>
              <a:ext cx="9601200" cy="0"/>
            </a:xfrm>
            <a:custGeom>
              <a:avLst/>
              <a:gdLst/>
              <a:ahLst/>
              <a:cxnLst/>
              <a:rect l="l" t="t" r="r" b="b"/>
              <a:pathLst>
                <a:path w="9601200">
                  <a:moveTo>
                    <a:pt x="0" y="0"/>
                  </a:moveTo>
                  <a:lnTo>
                    <a:pt x="9601200" y="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495300" y="5541581"/>
              <a:ext cx="9601200" cy="0"/>
            </a:xfrm>
            <a:custGeom>
              <a:avLst/>
              <a:gdLst/>
              <a:ahLst/>
              <a:cxnLst/>
              <a:rect l="l" t="t" r="r" b="b"/>
              <a:pathLst>
                <a:path w="9601200">
                  <a:moveTo>
                    <a:pt x="0" y="0"/>
                  </a:moveTo>
                  <a:lnTo>
                    <a:pt x="9601200" y="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2357640" y="467525"/>
              <a:ext cx="1089025" cy="254000"/>
            </a:xfrm>
            <a:custGeom>
              <a:avLst/>
              <a:gdLst/>
              <a:ahLst/>
              <a:cxnLst/>
              <a:rect l="l" t="t" r="r" b="b"/>
              <a:pathLst>
                <a:path w="1089025" h="254000">
                  <a:moveTo>
                    <a:pt x="1088974" y="0"/>
                  </a:moveTo>
                  <a:lnTo>
                    <a:pt x="0" y="0"/>
                  </a:lnTo>
                  <a:lnTo>
                    <a:pt x="0" y="254000"/>
                  </a:lnTo>
                  <a:lnTo>
                    <a:pt x="1088974" y="253999"/>
                  </a:lnTo>
                  <a:lnTo>
                    <a:pt x="10889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" name="object 56"/>
          <p:cNvSpPr/>
          <p:nvPr/>
        </p:nvSpPr>
        <p:spPr>
          <a:xfrm>
            <a:off x="10325100" y="7848536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266700" y="7848536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0401300" y="7772336"/>
            <a:ext cx="190500" cy="0"/>
          </a:xfrm>
          <a:custGeom>
            <a:avLst/>
            <a:gdLst/>
            <a:ahLst/>
            <a:cxnLst/>
            <a:rect l="l" t="t" r="r" b="b"/>
            <a:pathLst>
              <a:path w="190500">
                <a:moveTo>
                  <a:pt x="0" y="0"/>
                </a:moveTo>
                <a:lnTo>
                  <a:pt x="190499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 txBox="1"/>
          <p:nvPr/>
        </p:nvSpPr>
        <p:spPr>
          <a:xfrm>
            <a:off x="2370340" y="485965"/>
            <a:ext cx="8216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"/>
                <a:cs typeface="Arial"/>
              </a:rPr>
              <a:t>Select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meal</a:t>
            </a:r>
            <a:endParaRPr sz="1200">
              <a:latin typeface="Arial"/>
              <a:cs typeface="Arial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2369654" y="1244307"/>
            <a:ext cx="1089025" cy="254000"/>
          </a:xfrm>
          <a:custGeom>
            <a:avLst/>
            <a:gdLst/>
            <a:ahLst/>
            <a:cxnLst/>
            <a:rect l="l" t="t" r="r" b="b"/>
            <a:pathLst>
              <a:path w="1089025" h="254000">
                <a:moveTo>
                  <a:pt x="1088961" y="0"/>
                </a:moveTo>
                <a:lnTo>
                  <a:pt x="0" y="0"/>
                </a:lnTo>
                <a:lnTo>
                  <a:pt x="0" y="254000"/>
                </a:lnTo>
                <a:lnTo>
                  <a:pt x="1088961" y="253999"/>
                </a:lnTo>
                <a:lnTo>
                  <a:pt x="108896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 txBox="1"/>
          <p:nvPr/>
        </p:nvSpPr>
        <p:spPr>
          <a:xfrm>
            <a:off x="2382354" y="1262748"/>
            <a:ext cx="8216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"/>
                <a:cs typeface="Arial"/>
              </a:rPr>
              <a:t>Select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meal</a:t>
            </a:r>
            <a:endParaRPr sz="120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2365032" y="2012772"/>
            <a:ext cx="1089025" cy="25400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111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245"/>
              </a:spcBef>
            </a:pPr>
            <a:r>
              <a:rPr sz="1200" dirty="0">
                <a:latin typeface="Arial"/>
                <a:cs typeface="Arial"/>
              </a:rPr>
              <a:t>Select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meal</a:t>
            </a:r>
            <a:endParaRPr sz="1200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2381199" y="2789554"/>
            <a:ext cx="1089025" cy="25400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111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245"/>
              </a:spcBef>
            </a:pPr>
            <a:r>
              <a:rPr sz="1200" dirty="0">
                <a:latin typeface="Arial"/>
                <a:cs typeface="Arial"/>
              </a:rPr>
              <a:t>Select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meal</a:t>
            </a:r>
            <a:endParaRPr sz="1200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2364104" y="3516452"/>
            <a:ext cx="1089025" cy="25400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111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245"/>
              </a:spcBef>
            </a:pPr>
            <a:r>
              <a:rPr sz="1200" dirty="0">
                <a:latin typeface="Arial"/>
                <a:cs typeface="Arial"/>
              </a:rPr>
              <a:t>Select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meal</a:t>
            </a:r>
            <a:endParaRPr sz="1200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2347429" y="4284929"/>
            <a:ext cx="1089025" cy="25400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111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245"/>
              </a:spcBef>
            </a:pPr>
            <a:r>
              <a:rPr sz="1200" dirty="0">
                <a:latin typeface="Arial"/>
                <a:cs typeface="Arial"/>
              </a:rPr>
              <a:t>Select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meal</a:t>
            </a:r>
            <a:endParaRPr sz="1200">
              <a:latin typeface="Arial"/>
              <a:cs typeface="Arial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2351112" y="5036756"/>
            <a:ext cx="1089025" cy="254000"/>
          </a:xfrm>
          <a:custGeom>
            <a:avLst/>
            <a:gdLst/>
            <a:ahLst/>
            <a:cxnLst/>
            <a:rect l="l" t="t" r="r" b="b"/>
            <a:pathLst>
              <a:path w="1089025" h="254000">
                <a:moveTo>
                  <a:pt x="1088974" y="0"/>
                </a:moveTo>
                <a:lnTo>
                  <a:pt x="0" y="0"/>
                </a:lnTo>
                <a:lnTo>
                  <a:pt x="0" y="254000"/>
                </a:lnTo>
                <a:lnTo>
                  <a:pt x="1088974" y="253999"/>
                </a:lnTo>
                <a:lnTo>
                  <a:pt x="108897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 txBox="1"/>
          <p:nvPr/>
        </p:nvSpPr>
        <p:spPr>
          <a:xfrm>
            <a:off x="2351112" y="5055196"/>
            <a:ext cx="10890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"/>
                <a:cs typeface="Arial"/>
              </a:rPr>
              <a:t>Select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meal</a:t>
            </a:r>
            <a:endParaRPr sz="1200">
              <a:latin typeface="Arial"/>
              <a:cs typeface="Aria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2360828" y="5823773"/>
            <a:ext cx="1089025" cy="25400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111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245"/>
              </a:spcBef>
            </a:pPr>
            <a:r>
              <a:rPr sz="1200" dirty="0">
                <a:latin typeface="Arial"/>
                <a:cs typeface="Arial"/>
              </a:rPr>
              <a:t>Select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meal</a:t>
            </a:r>
            <a:endParaRPr sz="1200">
              <a:latin typeface="Arial"/>
              <a:cs typeface="Arial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3719384" y="7196137"/>
            <a:ext cx="227965" cy="215900"/>
          </a:xfrm>
          <a:custGeom>
            <a:avLst/>
            <a:gdLst/>
            <a:ahLst/>
            <a:cxnLst/>
            <a:rect l="l" t="t" r="r" b="b"/>
            <a:pathLst>
              <a:path w="227964" h="215900">
                <a:moveTo>
                  <a:pt x="0" y="215900"/>
                </a:moveTo>
                <a:lnTo>
                  <a:pt x="227970" y="215900"/>
                </a:lnTo>
                <a:lnTo>
                  <a:pt x="227970" y="0"/>
                </a:lnTo>
                <a:lnTo>
                  <a:pt x="0" y="0"/>
                </a:lnTo>
                <a:lnTo>
                  <a:pt x="0" y="2159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3280753" y="6702120"/>
            <a:ext cx="673100" cy="716280"/>
          </a:xfrm>
          <a:custGeom>
            <a:avLst/>
            <a:gdLst/>
            <a:ahLst/>
            <a:cxnLst/>
            <a:rect l="l" t="t" r="r" b="b"/>
            <a:pathLst>
              <a:path w="673100" h="716279">
                <a:moveTo>
                  <a:pt x="228612" y="0"/>
                </a:moveTo>
                <a:lnTo>
                  <a:pt x="0" y="0"/>
                </a:lnTo>
                <a:lnTo>
                  <a:pt x="0" y="228600"/>
                </a:lnTo>
                <a:lnTo>
                  <a:pt x="228612" y="228600"/>
                </a:lnTo>
                <a:lnTo>
                  <a:pt x="228612" y="0"/>
                </a:lnTo>
                <a:close/>
              </a:path>
              <a:path w="673100" h="716279">
                <a:moveTo>
                  <a:pt x="672947" y="487680"/>
                </a:moveTo>
                <a:lnTo>
                  <a:pt x="432269" y="487680"/>
                </a:lnTo>
                <a:lnTo>
                  <a:pt x="432269" y="716280"/>
                </a:lnTo>
                <a:lnTo>
                  <a:pt x="672947" y="716280"/>
                </a:lnTo>
                <a:lnTo>
                  <a:pt x="672947" y="4876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3287115" y="6708457"/>
            <a:ext cx="215900" cy="215900"/>
          </a:xfrm>
          <a:custGeom>
            <a:avLst/>
            <a:gdLst/>
            <a:ahLst/>
            <a:cxnLst/>
            <a:rect l="l" t="t" r="r" b="b"/>
            <a:pathLst>
              <a:path w="215900" h="215900">
                <a:moveTo>
                  <a:pt x="0" y="215900"/>
                </a:moveTo>
                <a:lnTo>
                  <a:pt x="215900" y="215900"/>
                </a:lnTo>
                <a:lnTo>
                  <a:pt x="215900" y="0"/>
                </a:lnTo>
                <a:lnTo>
                  <a:pt x="0" y="0"/>
                </a:lnTo>
                <a:lnTo>
                  <a:pt x="0" y="2159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2400" y="104116"/>
            <a:ext cx="10287000" cy="5567045"/>
            <a:chOff x="152400" y="104116"/>
            <a:chExt cx="10287000" cy="5567045"/>
          </a:xfrm>
        </p:grpSpPr>
        <p:sp>
          <p:nvSpPr>
            <p:cNvPr id="3" name="object 3"/>
            <p:cNvSpPr/>
            <p:nvPr/>
          </p:nvSpPr>
          <p:spPr>
            <a:xfrm>
              <a:off x="152400" y="5558512"/>
              <a:ext cx="10287000" cy="112395"/>
            </a:xfrm>
            <a:custGeom>
              <a:avLst/>
              <a:gdLst/>
              <a:ahLst/>
              <a:cxnLst/>
              <a:rect l="l" t="t" r="r" b="b"/>
              <a:pathLst>
                <a:path w="10287000" h="112395">
                  <a:moveTo>
                    <a:pt x="0" y="112293"/>
                  </a:moveTo>
                  <a:lnTo>
                    <a:pt x="10287000" y="112293"/>
                  </a:lnTo>
                  <a:lnTo>
                    <a:pt x="10287000" y="0"/>
                  </a:lnTo>
                  <a:lnTo>
                    <a:pt x="0" y="0"/>
                  </a:lnTo>
                  <a:lnTo>
                    <a:pt x="0" y="112293"/>
                  </a:lnTo>
                  <a:close/>
                </a:path>
              </a:pathLst>
            </a:custGeom>
            <a:solidFill>
              <a:srgbClr val="231F20">
                <a:alpha val="54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52400" y="104116"/>
              <a:ext cx="10287000" cy="5454650"/>
            </a:xfrm>
            <a:custGeom>
              <a:avLst/>
              <a:gdLst/>
              <a:ahLst/>
              <a:cxnLst/>
              <a:rect l="l" t="t" r="r" b="b"/>
              <a:pathLst>
                <a:path w="10287000" h="5454650">
                  <a:moveTo>
                    <a:pt x="10287000" y="5454395"/>
                  </a:moveTo>
                  <a:lnTo>
                    <a:pt x="10287000" y="0"/>
                  </a:lnTo>
                  <a:lnTo>
                    <a:pt x="0" y="0"/>
                  </a:lnTo>
                  <a:lnTo>
                    <a:pt x="0" y="5454396"/>
                  </a:lnTo>
                  <a:lnTo>
                    <a:pt x="10287000" y="5454395"/>
                  </a:lnTo>
                  <a:close/>
                </a:path>
              </a:pathLst>
            </a:custGeom>
            <a:solidFill>
              <a:srgbClr val="E2D3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95299" y="5785821"/>
            <a:ext cx="3048000" cy="1290955"/>
          </a:xfrm>
          <a:custGeom>
            <a:avLst/>
            <a:gdLst/>
            <a:ahLst/>
            <a:cxnLst/>
            <a:rect l="l" t="t" r="r" b="b"/>
            <a:pathLst>
              <a:path w="3048000" h="1290954">
                <a:moveTo>
                  <a:pt x="3048000" y="1199159"/>
                </a:moveTo>
                <a:lnTo>
                  <a:pt x="3048000" y="91439"/>
                </a:lnTo>
                <a:lnTo>
                  <a:pt x="3046571" y="38576"/>
                </a:lnTo>
                <a:lnTo>
                  <a:pt x="3036570" y="11429"/>
                </a:lnTo>
                <a:lnTo>
                  <a:pt x="3009423" y="1428"/>
                </a:lnTo>
                <a:lnTo>
                  <a:pt x="2956560" y="0"/>
                </a:lnTo>
                <a:lnTo>
                  <a:pt x="91440" y="0"/>
                </a:lnTo>
                <a:lnTo>
                  <a:pt x="38576" y="1428"/>
                </a:lnTo>
                <a:lnTo>
                  <a:pt x="11430" y="11430"/>
                </a:lnTo>
                <a:lnTo>
                  <a:pt x="1428" y="38576"/>
                </a:lnTo>
                <a:lnTo>
                  <a:pt x="0" y="91440"/>
                </a:lnTo>
                <a:lnTo>
                  <a:pt x="0" y="1199159"/>
                </a:lnTo>
                <a:lnTo>
                  <a:pt x="1428" y="1252023"/>
                </a:lnTo>
                <a:lnTo>
                  <a:pt x="11430" y="1279169"/>
                </a:lnTo>
                <a:lnTo>
                  <a:pt x="38576" y="1289170"/>
                </a:lnTo>
                <a:lnTo>
                  <a:pt x="91440" y="1290599"/>
                </a:lnTo>
                <a:lnTo>
                  <a:pt x="2956560" y="1290599"/>
                </a:lnTo>
                <a:lnTo>
                  <a:pt x="3009423" y="1289170"/>
                </a:lnTo>
                <a:lnTo>
                  <a:pt x="3036570" y="1279169"/>
                </a:lnTo>
                <a:lnTo>
                  <a:pt x="3046571" y="1252023"/>
                </a:lnTo>
                <a:lnTo>
                  <a:pt x="3048000" y="1199159"/>
                </a:lnTo>
                <a:close/>
              </a:path>
            </a:pathLst>
          </a:custGeom>
          <a:solidFill>
            <a:srgbClr val="D4EF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75053" y="7461886"/>
            <a:ext cx="1621447" cy="2993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6034595" y="7460933"/>
            <a:ext cx="334645" cy="301625"/>
            <a:chOff x="6034595" y="7460933"/>
            <a:chExt cx="334645" cy="301625"/>
          </a:xfrm>
        </p:grpSpPr>
        <p:sp>
          <p:nvSpPr>
            <p:cNvPr id="8" name="object 8"/>
            <p:cNvSpPr/>
            <p:nvPr/>
          </p:nvSpPr>
          <p:spPr>
            <a:xfrm>
              <a:off x="6034595" y="7460933"/>
              <a:ext cx="334645" cy="301625"/>
            </a:xfrm>
            <a:custGeom>
              <a:avLst/>
              <a:gdLst/>
              <a:ahLst/>
              <a:cxnLst/>
              <a:rect l="l" t="t" r="r" b="b"/>
              <a:pathLst>
                <a:path w="334645" h="301625">
                  <a:moveTo>
                    <a:pt x="334149" y="301269"/>
                  </a:moveTo>
                  <a:lnTo>
                    <a:pt x="334149" y="0"/>
                  </a:lnTo>
                  <a:lnTo>
                    <a:pt x="0" y="0"/>
                  </a:lnTo>
                  <a:lnTo>
                    <a:pt x="0" y="301269"/>
                  </a:lnTo>
                  <a:lnTo>
                    <a:pt x="334149" y="301269"/>
                  </a:lnTo>
                  <a:close/>
                </a:path>
              </a:pathLst>
            </a:custGeom>
            <a:solidFill>
              <a:srgbClr val="002D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101616" y="7549283"/>
              <a:ext cx="200101" cy="15744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6395467" y="7531492"/>
            <a:ext cx="548640" cy="1797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500" spc="-25" dirty="0">
                <a:solidFill>
                  <a:srgbClr val="002D62"/>
                </a:solidFill>
                <a:latin typeface="Calibri"/>
                <a:cs typeface="Calibri"/>
              </a:rPr>
              <a:t>University of </a:t>
            </a:r>
            <a:r>
              <a:rPr sz="500" spc="-30" dirty="0">
                <a:solidFill>
                  <a:srgbClr val="002D62"/>
                </a:solidFill>
                <a:latin typeface="Calibri"/>
                <a:cs typeface="Calibri"/>
              </a:rPr>
              <a:t>Nevada  </a:t>
            </a:r>
            <a:r>
              <a:rPr sz="500" spc="-25" dirty="0">
                <a:solidFill>
                  <a:srgbClr val="002D62"/>
                </a:solidFill>
                <a:latin typeface="Calibri"/>
                <a:cs typeface="Calibri"/>
              </a:rPr>
              <a:t>Cooperative</a:t>
            </a:r>
            <a:r>
              <a:rPr sz="500" spc="-75" dirty="0">
                <a:solidFill>
                  <a:srgbClr val="002D62"/>
                </a:solidFill>
                <a:latin typeface="Calibri"/>
                <a:cs typeface="Calibri"/>
              </a:rPr>
              <a:t> </a:t>
            </a:r>
            <a:r>
              <a:rPr sz="500" spc="-25" dirty="0">
                <a:solidFill>
                  <a:srgbClr val="002D62"/>
                </a:solidFill>
                <a:latin typeface="Calibri"/>
                <a:cs typeface="Calibri"/>
              </a:rPr>
              <a:t>Extension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116665" y="7475043"/>
            <a:ext cx="1174351" cy="2707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386590" y="7016689"/>
            <a:ext cx="1063976" cy="26599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3215716" y="7497395"/>
            <a:ext cx="1698625" cy="250825"/>
            <a:chOff x="3215716" y="7497395"/>
            <a:chExt cx="1698625" cy="250825"/>
          </a:xfrm>
        </p:grpSpPr>
        <p:sp>
          <p:nvSpPr>
            <p:cNvPr id="14" name="object 14"/>
            <p:cNvSpPr/>
            <p:nvPr/>
          </p:nvSpPr>
          <p:spPr>
            <a:xfrm>
              <a:off x="3475088" y="7497395"/>
              <a:ext cx="59690" cy="235585"/>
            </a:xfrm>
            <a:custGeom>
              <a:avLst/>
              <a:gdLst/>
              <a:ahLst/>
              <a:cxnLst/>
              <a:rect l="l" t="t" r="r" b="b"/>
              <a:pathLst>
                <a:path w="59689" h="235584">
                  <a:moveTo>
                    <a:pt x="59397" y="235089"/>
                  </a:moveTo>
                  <a:lnTo>
                    <a:pt x="59397" y="0"/>
                  </a:lnTo>
                  <a:lnTo>
                    <a:pt x="0" y="0"/>
                  </a:lnTo>
                  <a:lnTo>
                    <a:pt x="0" y="235089"/>
                  </a:lnTo>
                  <a:lnTo>
                    <a:pt x="59397" y="235089"/>
                  </a:lnTo>
                  <a:close/>
                </a:path>
              </a:pathLst>
            </a:custGeom>
            <a:solidFill>
              <a:srgbClr val="D99C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575738" y="7506920"/>
              <a:ext cx="1253286" cy="24118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215716" y="7497395"/>
              <a:ext cx="228358" cy="245694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860048" y="7647865"/>
              <a:ext cx="53975" cy="80645"/>
            </a:xfrm>
            <a:custGeom>
              <a:avLst/>
              <a:gdLst/>
              <a:ahLst/>
              <a:cxnLst/>
              <a:rect l="l" t="t" r="r" b="b"/>
              <a:pathLst>
                <a:path w="53975" h="80645">
                  <a:moveTo>
                    <a:pt x="53898" y="80403"/>
                  </a:moveTo>
                  <a:lnTo>
                    <a:pt x="53898" y="0"/>
                  </a:lnTo>
                  <a:lnTo>
                    <a:pt x="0" y="0"/>
                  </a:lnTo>
                  <a:lnTo>
                    <a:pt x="0" y="80403"/>
                  </a:lnTo>
                  <a:lnTo>
                    <a:pt x="53898" y="80403"/>
                  </a:lnTo>
                  <a:close/>
                </a:path>
              </a:pathLst>
            </a:custGeom>
            <a:solidFill>
              <a:srgbClr val="D99C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4932272" y="7618328"/>
            <a:ext cx="877569" cy="1377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00" dirty="0">
                <a:solidFill>
                  <a:srgbClr val="194687"/>
                </a:solidFill>
                <a:latin typeface="Gill Sans MT"/>
                <a:cs typeface="Gill Sans MT"/>
              </a:rPr>
              <a:t>Cooperative</a:t>
            </a:r>
            <a:r>
              <a:rPr sz="700" spc="-65" dirty="0">
                <a:solidFill>
                  <a:srgbClr val="194687"/>
                </a:solidFill>
                <a:latin typeface="Gill Sans MT"/>
                <a:cs typeface="Gill Sans MT"/>
              </a:rPr>
              <a:t> </a:t>
            </a:r>
            <a:r>
              <a:rPr sz="700" spc="15" dirty="0">
                <a:solidFill>
                  <a:srgbClr val="194687"/>
                </a:solidFill>
                <a:latin typeface="Gill Sans MT"/>
                <a:cs typeface="Gill Sans MT"/>
              </a:rPr>
              <a:t>Extension</a:t>
            </a:r>
            <a:endParaRPr sz="700">
              <a:latin typeface="Gill Sans MT"/>
              <a:cs typeface="Gill Sans M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759200" y="5751933"/>
            <a:ext cx="3049905" cy="13608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7305">
              <a:lnSpc>
                <a:spcPct val="100000"/>
              </a:lnSpc>
              <a:spcBef>
                <a:spcPts val="100"/>
              </a:spcBef>
            </a:pPr>
            <a:r>
              <a:rPr sz="600" spc="10" dirty="0">
                <a:solidFill>
                  <a:srgbClr val="939598"/>
                </a:solidFill>
                <a:latin typeface="Calibri"/>
                <a:cs typeface="Calibri"/>
              </a:rPr>
              <a:t>Townsend </a:t>
            </a:r>
            <a:r>
              <a:rPr sz="600" spc="35" dirty="0">
                <a:solidFill>
                  <a:srgbClr val="939598"/>
                </a:solidFill>
                <a:latin typeface="Calibri"/>
                <a:cs typeface="Calibri"/>
              </a:rPr>
              <a:t>MS, </a:t>
            </a:r>
            <a:r>
              <a:rPr sz="600" spc="25" dirty="0">
                <a:solidFill>
                  <a:srgbClr val="939598"/>
                </a:solidFill>
                <a:latin typeface="Calibri"/>
                <a:cs typeface="Calibri"/>
              </a:rPr>
              <a:t>Ganthavorn </a:t>
            </a:r>
            <a:r>
              <a:rPr sz="600" spc="70" dirty="0">
                <a:solidFill>
                  <a:srgbClr val="939598"/>
                </a:solidFill>
                <a:latin typeface="Calibri"/>
                <a:cs typeface="Calibri"/>
              </a:rPr>
              <a:t>C, </a:t>
            </a:r>
            <a:r>
              <a:rPr sz="600" spc="10" dirty="0">
                <a:solidFill>
                  <a:srgbClr val="939598"/>
                </a:solidFill>
                <a:latin typeface="Calibri"/>
                <a:cs typeface="Calibri"/>
              </a:rPr>
              <a:t>Johns </a:t>
            </a:r>
            <a:r>
              <a:rPr sz="600" spc="35" dirty="0">
                <a:solidFill>
                  <a:srgbClr val="939598"/>
                </a:solidFill>
                <a:latin typeface="Calibri"/>
                <a:cs typeface="Calibri"/>
              </a:rPr>
              <a:t>M, </a:t>
            </a:r>
            <a:r>
              <a:rPr sz="600" spc="25" dirty="0">
                <a:solidFill>
                  <a:srgbClr val="939598"/>
                </a:solidFill>
                <a:latin typeface="Calibri"/>
                <a:cs typeface="Calibri"/>
              </a:rPr>
              <a:t>Schneider </a:t>
            </a:r>
            <a:r>
              <a:rPr sz="600" spc="70" dirty="0">
                <a:solidFill>
                  <a:srgbClr val="939598"/>
                </a:solidFill>
                <a:latin typeface="Calibri"/>
                <a:cs typeface="Calibri"/>
              </a:rPr>
              <a:t>C, </a:t>
            </a:r>
            <a:r>
              <a:rPr sz="600" spc="35" dirty="0">
                <a:solidFill>
                  <a:srgbClr val="939598"/>
                </a:solidFill>
                <a:latin typeface="Calibri"/>
                <a:cs typeface="Calibri"/>
              </a:rPr>
              <a:t>Neelon M, </a:t>
            </a:r>
            <a:r>
              <a:rPr sz="600" spc="20" dirty="0">
                <a:solidFill>
                  <a:srgbClr val="939598"/>
                </a:solidFill>
                <a:latin typeface="Calibri"/>
                <a:cs typeface="Calibri"/>
              </a:rPr>
              <a:t>Donohue </a:t>
            </a:r>
            <a:r>
              <a:rPr sz="600" spc="45" dirty="0">
                <a:solidFill>
                  <a:srgbClr val="939598"/>
                </a:solidFill>
                <a:latin typeface="Calibri"/>
                <a:cs typeface="Calibri"/>
              </a:rPr>
              <a:t>S. </a:t>
            </a:r>
            <a:r>
              <a:rPr sz="600" b="1" i="1" spc="15" dirty="0">
                <a:solidFill>
                  <a:srgbClr val="939598"/>
                </a:solidFill>
                <a:latin typeface="Arial"/>
                <a:cs typeface="Arial"/>
              </a:rPr>
              <a:t>Food  </a:t>
            </a:r>
            <a:r>
              <a:rPr sz="600" b="1" i="1" spc="30" dirty="0">
                <a:solidFill>
                  <a:srgbClr val="939598"/>
                </a:solidFill>
                <a:latin typeface="Arial"/>
                <a:cs typeface="Arial"/>
              </a:rPr>
              <a:t>Tracker….What </a:t>
            </a:r>
            <a:r>
              <a:rPr sz="600" b="1" i="1" spc="25" dirty="0">
                <a:solidFill>
                  <a:srgbClr val="939598"/>
                </a:solidFill>
                <a:latin typeface="Arial"/>
                <a:cs typeface="Arial"/>
              </a:rPr>
              <a:t>I </a:t>
            </a:r>
            <a:r>
              <a:rPr sz="600" b="1" i="1" spc="30" dirty="0">
                <a:solidFill>
                  <a:srgbClr val="939598"/>
                </a:solidFill>
                <a:latin typeface="Arial"/>
                <a:cs typeface="Arial"/>
              </a:rPr>
              <a:t>Ate </a:t>
            </a:r>
            <a:r>
              <a:rPr sz="600" b="1" i="1" spc="25" dirty="0">
                <a:solidFill>
                  <a:srgbClr val="939598"/>
                </a:solidFill>
                <a:latin typeface="Arial"/>
                <a:cs typeface="Arial"/>
              </a:rPr>
              <a:t>Yesterday</a:t>
            </a:r>
            <a:r>
              <a:rPr sz="600" b="1" spc="25" dirty="0">
                <a:solidFill>
                  <a:srgbClr val="939598"/>
                </a:solidFill>
                <a:latin typeface="Tahoma"/>
                <a:cs typeface="Tahoma"/>
              </a:rPr>
              <a:t>, </a:t>
            </a:r>
            <a:r>
              <a:rPr sz="600" b="1" spc="15" dirty="0">
                <a:solidFill>
                  <a:srgbClr val="939598"/>
                </a:solidFill>
                <a:latin typeface="Tahoma"/>
                <a:cs typeface="Tahoma"/>
              </a:rPr>
              <a:t>version </a:t>
            </a:r>
            <a:r>
              <a:rPr sz="600" b="1" spc="25" dirty="0">
                <a:solidFill>
                  <a:srgbClr val="939598"/>
                </a:solidFill>
                <a:latin typeface="Tahoma"/>
                <a:cs typeface="Tahoma"/>
              </a:rPr>
              <a:t>4 </a:t>
            </a:r>
            <a:r>
              <a:rPr sz="600" b="1" spc="20" dirty="0">
                <a:solidFill>
                  <a:srgbClr val="939598"/>
                </a:solidFill>
                <a:latin typeface="Tahoma"/>
                <a:cs typeface="Tahoma"/>
              </a:rPr>
              <a:t>for </a:t>
            </a:r>
            <a:r>
              <a:rPr sz="600" b="1" spc="5" dirty="0">
                <a:solidFill>
                  <a:srgbClr val="939598"/>
                </a:solidFill>
                <a:latin typeface="Tahoma"/>
                <a:cs typeface="Tahoma"/>
              </a:rPr>
              <a:t>FY 2014-15</a:t>
            </a:r>
            <a:r>
              <a:rPr sz="600" spc="5" dirty="0">
                <a:solidFill>
                  <a:srgbClr val="939598"/>
                </a:solidFill>
                <a:latin typeface="Calibri"/>
                <a:cs typeface="Calibri"/>
              </a:rPr>
              <a:t>. </a:t>
            </a:r>
            <a:r>
              <a:rPr sz="600" spc="15" dirty="0">
                <a:solidFill>
                  <a:srgbClr val="939598"/>
                </a:solidFill>
                <a:latin typeface="Calibri"/>
                <a:cs typeface="Calibri"/>
              </a:rPr>
              <a:t>[Group-adminis-  </a:t>
            </a:r>
            <a:r>
              <a:rPr sz="600" spc="5" dirty="0">
                <a:solidFill>
                  <a:srgbClr val="939598"/>
                </a:solidFill>
                <a:latin typeface="Calibri"/>
                <a:cs typeface="Calibri"/>
              </a:rPr>
              <a:t>tered </a:t>
            </a:r>
            <a:r>
              <a:rPr sz="600" spc="20" dirty="0">
                <a:solidFill>
                  <a:srgbClr val="939598"/>
                </a:solidFill>
                <a:latin typeface="Calibri"/>
                <a:cs typeface="Calibri"/>
              </a:rPr>
              <a:t>24-hour Dietary Recall </a:t>
            </a:r>
            <a:r>
              <a:rPr sz="600" spc="10" dirty="0">
                <a:solidFill>
                  <a:srgbClr val="939598"/>
                </a:solidFill>
                <a:latin typeface="Calibri"/>
                <a:cs typeface="Calibri"/>
              </a:rPr>
              <a:t>5-step </a:t>
            </a:r>
            <a:r>
              <a:rPr sz="600" spc="5" dirty="0">
                <a:solidFill>
                  <a:srgbClr val="939598"/>
                </a:solidFill>
                <a:latin typeface="Calibri"/>
                <a:cs typeface="Calibri"/>
              </a:rPr>
              <a:t>multipass form. </a:t>
            </a:r>
            <a:r>
              <a:rPr sz="600" spc="40" dirty="0">
                <a:solidFill>
                  <a:srgbClr val="939598"/>
                </a:solidFill>
                <a:latin typeface="Calibri"/>
                <a:cs typeface="Calibri"/>
              </a:rPr>
              <a:t>As </a:t>
            </a:r>
            <a:r>
              <a:rPr sz="600" spc="15" dirty="0">
                <a:solidFill>
                  <a:srgbClr val="939598"/>
                </a:solidFill>
                <a:latin typeface="Calibri"/>
                <a:cs typeface="Calibri"/>
              </a:rPr>
              <a:t>one </a:t>
            </a:r>
            <a:r>
              <a:rPr sz="600" spc="10" dirty="0">
                <a:solidFill>
                  <a:srgbClr val="939598"/>
                </a:solidFill>
                <a:latin typeface="Calibri"/>
                <a:cs typeface="Calibri"/>
              </a:rPr>
              <a:t>component </a:t>
            </a:r>
            <a:r>
              <a:rPr sz="600" dirty="0">
                <a:solidFill>
                  <a:srgbClr val="939598"/>
                </a:solidFill>
                <a:latin typeface="Calibri"/>
                <a:cs typeface="Calibri"/>
              </a:rPr>
              <a:t>of </a:t>
            </a:r>
            <a:r>
              <a:rPr sz="600" spc="5" dirty="0">
                <a:solidFill>
                  <a:srgbClr val="939598"/>
                </a:solidFill>
                <a:latin typeface="Calibri"/>
                <a:cs typeface="Calibri"/>
              </a:rPr>
              <a:t>outcome evalu-  </a:t>
            </a:r>
            <a:r>
              <a:rPr sz="600" spc="15" dirty="0">
                <a:solidFill>
                  <a:srgbClr val="939598"/>
                </a:solidFill>
                <a:latin typeface="Calibri"/>
                <a:cs typeface="Calibri"/>
              </a:rPr>
              <a:t>ation, </a:t>
            </a:r>
            <a:r>
              <a:rPr sz="600" spc="-10" dirty="0">
                <a:solidFill>
                  <a:srgbClr val="939598"/>
                </a:solidFill>
                <a:latin typeface="Calibri"/>
                <a:cs typeface="Calibri"/>
              </a:rPr>
              <a:t>this </a:t>
            </a:r>
            <a:r>
              <a:rPr sz="600" spc="40" dirty="0">
                <a:solidFill>
                  <a:srgbClr val="939598"/>
                </a:solidFill>
                <a:latin typeface="Calibri"/>
                <a:cs typeface="Calibri"/>
              </a:rPr>
              <a:t>4-page </a:t>
            </a:r>
            <a:r>
              <a:rPr sz="600" spc="15" dirty="0">
                <a:solidFill>
                  <a:srgbClr val="939598"/>
                </a:solidFill>
                <a:latin typeface="Calibri"/>
                <a:cs typeface="Calibri"/>
              </a:rPr>
              <a:t>booklet </a:t>
            </a:r>
            <a:r>
              <a:rPr sz="600" spc="5" dirty="0">
                <a:solidFill>
                  <a:srgbClr val="939598"/>
                </a:solidFill>
                <a:latin typeface="Calibri"/>
                <a:cs typeface="Calibri"/>
              </a:rPr>
              <a:t>uses </a:t>
            </a:r>
            <a:r>
              <a:rPr sz="600" spc="20" dirty="0">
                <a:solidFill>
                  <a:srgbClr val="939598"/>
                </a:solidFill>
                <a:latin typeface="Calibri"/>
                <a:cs typeface="Calibri"/>
              </a:rPr>
              <a:t>color </a:t>
            </a:r>
            <a:r>
              <a:rPr sz="600" spc="-15" dirty="0">
                <a:solidFill>
                  <a:srgbClr val="939598"/>
                </a:solidFill>
                <a:latin typeface="Calibri"/>
                <a:cs typeface="Calibri"/>
              </a:rPr>
              <a:t>to </a:t>
            </a:r>
            <a:r>
              <a:rPr sz="600" spc="25" dirty="0">
                <a:solidFill>
                  <a:srgbClr val="939598"/>
                </a:solidFill>
                <a:latin typeface="Calibri"/>
                <a:cs typeface="Calibri"/>
              </a:rPr>
              <a:t>guide </a:t>
            </a:r>
            <a:r>
              <a:rPr sz="600" spc="5" dirty="0">
                <a:solidFill>
                  <a:srgbClr val="939598"/>
                </a:solidFill>
                <a:latin typeface="Calibri"/>
                <a:cs typeface="Calibri"/>
              </a:rPr>
              <a:t>low-literate </a:t>
            </a:r>
            <a:r>
              <a:rPr sz="600" spc="35" dirty="0">
                <a:solidFill>
                  <a:srgbClr val="939598"/>
                </a:solidFill>
                <a:latin typeface="Calibri"/>
                <a:cs typeface="Calibri"/>
              </a:rPr>
              <a:t>EFNEP </a:t>
            </a:r>
            <a:r>
              <a:rPr sz="600" spc="15" dirty="0">
                <a:solidFill>
                  <a:srgbClr val="939598"/>
                </a:solidFill>
                <a:latin typeface="Calibri"/>
                <a:cs typeface="Calibri"/>
              </a:rPr>
              <a:t>participants </a:t>
            </a:r>
            <a:r>
              <a:rPr sz="600" spc="5" dirty="0">
                <a:solidFill>
                  <a:srgbClr val="939598"/>
                </a:solidFill>
                <a:latin typeface="Calibri"/>
                <a:cs typeface="Calibri"/>
              </a:rPr>
              <a:t>through  </a:t>
            </a:r>
            <a:r>
              <a:rPr sz="600" spc="-10" dirty="0">
                <a:solidFill>
                  <a:srgbClr val="939598"/>
                </a:solidFill>
                <a:latin typeface="Calibri"/>
                <a:cs typeface="Calibri"/>
              </a:rPr>
              <a:t>the </a:t>
            </a:r>
            <a:r>
              <a:rPr sz="600" spc="10" dirty="0">
                <a:solidFill>
                  <a:srgbClr val="939598"/>
                </a:solidFill>
                <a:latin typeface="Calibri"/>
                <a:cs typeface="Calibri"/>
              </a:rPr>
              <a:t>5-step </a:t>
            </a:r>
            <a:r>
              <a:rPr sz="600" spc="20" dirty="0">
                <a:solidFill>
                  <a:srgbClr val="939598"/>
                </a:solidFill>
                <a:latin typeface="Calibri"/>
                <a:cs typeface="Calibri"/>
              </a:rPr>
              <a:t>process </a:t>
            </a:r>
            <a:r>
              <a:rPr sz="600" spc="35" dirty="0">
                <a:solidFill>
                  <a:srgbClr val="939598"/>
                </a:solidFill>
                <a:latin typeface="Calibri"/>
                <a:cs typeface="Calibri"/>
              </a:rPr>
              <a:t>and </a:t>
            </a:r>
            <a:r>
              <a:rPr sz="600" spc="10" dirty="0">
                <a:solidFill>
                  <a:srgbClr val="939598"/>
                </a:solidFill>
                <a:latin typeface="Calibri"/>
                <a:cs typeface="Calibri"/>
              </a:rPr>
              <a:t>is </a:t>
            </a:r>
            <a:r>
              <a:rPr sz="600" spc="15" dirty="0">
                <a:solidFill>
                  <a:srgbClr val="939598"/>
                </a:solidFill>
                <a:latin typeface="Calibri"/>
                <a:cs typeface="Calibri"/>
              </a:rPr>
              <a:t>used </a:t>
            </a:r>
            <a:r>
              <a:rPr sz="600" spc="10" dirty="0">
                <a:solidFill>
                  <a:srgbClr val="939598"/>
                </a:solidFill>
                <a:latin typeface="Calibri"/>
                <a:cs typeface="Calibri"/>
              </a:rPr>
              <a:t>in conjunction </a:t>
            </a:r>
            <a:r>
              <a:rPr sz="600" dirty="0">
                <a:solidFill>
                  <a:srgbClr val="939598"/>
                </a:solidFill>
                <a:latin typeface="Calibri"/>
                <a:cs typeface="Calibri"/>
              </a:rPr>
              <a:t>with </a:t>
            </a:r>
            <a:r>
              <a:rPr sz="600" spc="-10" dirty="0">
                <a:solidFill>
                  <a:srgbClr val="939598"/>
                </a:solidFill>
                <a:latin typeface="Calibri"/>
                <a:cs typeface="Calibri"/>
              </a:rPr>
              <a:t>the </a:t>
            </a:r>
            <a:r>
              <a:rPr sz="600" spc="35" dirty="0">
                <a:solidFill>
                  <a:srgbClr val="939598"/>
                </a:solidFill>
                <a:latin typeface="Calibri"/>
                <a:cs typeface="Calibri"/>
              </a:rPr>
              <a:t>EFNEP </a:t>
            </a:r>
            <a:r>
              <a:rPr sz="600" spc="25" dirty="0">
                <a:solidFill>
                  <a:srgbClr val="939598"/>
                </a:solidFill>
                <a:latin typeface="Calibri"/>
                <a:cs typeface="Calibri"/>
              </a:rPr>
              <a:t>Food </a:t>
            </a:r>
            <a:r>
              <a:rPr sz="600" spc="15" dirty="0">
                <a:solidFill>
                  <a:srgbClr val="939598"/>
                </a:solidFill>
                <a:latin typeface="Calibri"/>
                <a:cs typeface="Calibri"/>
              </a:rPr>
              <a:t>Description </a:t>
            </a:r>
            <a:r>
              <a:rPr sz="600" spc="40" dirty="0">
                <a:solidFill>
                  <a:srgbClr val="939598"/>
                </a:solidFill>
                <a:latin typeface="Calibri"/>
                <a:cs typeface="Calibri"/>
              </a:rPr>
              <a:t>MINI </a:t>
            </a:r>
            <a:r>
              <a:rPr sz="600" spc="35" dirty="0">
                <a:solidFill>
                  <a:srgbClr val="939598"/>
                </a:solidFill>
                <a:latin typeface="Calibri"/>
                <a:cs typeface="Calibri"/>
              </a:rPr>
              <a:t>and  EFNEP </a:t>
            </a:r>
            <a:r>
              <a:rPr sz="600" dirty="0">
                <a:solidFill>
                  <a:srgbClr val="939598"/>
                </a:solidFill>
                <a:latin typeface="Calibri"/>
                <a:cs typeface="Calibri"/>
              </a:rPr>
              <a:t>Portion </a:t>
            </a:r>
            <a:r>
              <a:rPr sz="600" spc="45" dirty="0">
                <a:solidFill>
                  <a:srgbClr val="939598"/>
                </a:solidFill>
                <a:latin typeface="Calibri"/>
                <a:cs typeface="Calibri"/>
              </a:rPr>
              <a:t>Size </a:t>
            </a:r>
            <a:r>
              <a:rPr sz="600" spc="10" dirty="0">
                <a:solidFill>
                  <a:srgbClr val="939598"/>
                </a:solidFill>
                <a:latin typeface="Calibri"/>
                <a:cs typeface="Calibri"/>
              </a:rPr>
              <a:t>charts.] University </a:t>
            </a:r>
            <a:r>
              <a:rPr sz="600" dirty="0">
                <a:solidFill>
                  <a:srgbClr val="939598"/>
                </a:solidFill>
                <a:latin typeface="Calibri"/>
                <a:cs typeface="Calibri"/>
              </a:rPr>
              <a:t>of </a:t>
            </a:r>
            <a:r>
              <a:rPr sz="600" spc="30" dirty="0">
                <a:solidFill>
                  <a:srgbClr val="939598"/>
                </a:solidFill>
                <a:latin typeface="Calibri"/>
                <a:cs typeface="Calibri"/>
              </a:rPr>
              <a:t>California </a:t>
            </a:r>
            <a:r>
              <a:rPr sz="600" spc="25" dirty="0">
                <a:solidFill>
                  <a:srgbClr val="939598"/>
                </a:solidFill>
                <a:latin typeface="Calibri"/>
                <a:cs typeface="Calibri"/>
              </a:rPr>
              <a:t>Cooperative </a:t>
            </a:r>
            <a:r>
              <a:rPr sz="600" spc="15" dirty="0">
                <a:solidFill>
                  <a:srgbClr val="939598"/>
                </a:solidFill>
                <a:latin typeface="Calibri"/>
                <a:cs typeface="Calibri"/>
              </a:rPr>
              <a:t>Extension. </a:t>
            </a:r>
            <a:r>
              <a:rPr sz="600" spc="-25" dirty="0">
                <a:solidFill>
                  <a:srgbClr val="939598"/>
                </a:solidFill>
                <a:latin typeface="Calibri"/>
                <a:cs typeface="Calibri"/>
              </a:rPr>
              <a:t>© </a:t>
            </a:r>
            <a:r>
              <a:rPr sz="600" spc="40" dirty="0">
                <a:solidFill>
                  <a:srgbClr val="939598"/>
                </a:solidFill>
                <a:latin typeface="Calibri"/>
                <a:cs typeface="Calibri"/>
              </a:rPr>
              <a:t>2014,  </a:t>
            </a:r>
            <a:r>
              <a:rPr sz="600" spc="10" dirty="0">
                <a:solidFill>
                  <a:srgbClr val="939598"/>
                </a:solidFill>
                <a:latin typeface="Calibri"/>
                <a:cs typeface="Calibri"/>
              </a:rPr>
              <a:t>Regents </a:t>
            </a:r>
            <a:r>
              <a:rPr sz="600" dirty="0">
                <a:solidFill>
                  <a:srgbClr val="939598"/>
                </a:solidFill>
                <a:latin typeface="Calibri"/>
                <a:cs typeface="Calibri"/>
              </a:rPr>
              <a:t>of </a:t>
            </a:r>
            <a:r>
              <a:rPr sz="600" spc="-10" dirty="0">
                <a:solidFill>
                  <a:srgbClr val="939598"/>
                </a:solidFill>
                <a:latin typeface="Calibri"/>
                <a:cs typeface="Calibri"/>
              </a:rPr>
              <a:t>the </a:t>
            </a:r>
            <a:r>
              <a:rPr sz="600" spc="10" dirty="0">
                <a:solidFill>
                  <a:srgbClr val="939598"/>
                </a:solidFill>
                <a:latin typeface="Calibri"/>
                <a:cs typeface="Calibri"/>
              </a:rPr>
              <a:t>University </a:t>
            </a:r>
            <a:r>
              <a:rPr sz="600" dirty="0">
                <a:solidFill>
                  <a:srgbClr val="939598"/>
                </a:solidFill>
                <a:latin typeface="Calibri"/>
                <a:cs typeface="Calibri"/>
              </a:rPr>
              <a:t>of </a:t>
            </a:r>
            <a:r>
              <a:rPr sz="600" spc="30" dirty="0">
                <a:solidFill>
                  <a:srgbClr val="939598"/>
                </a:solidFill>
                <a:latin typeface="Calibri"/>
                <a:cs typeface="Calibri"/>
              </a:rPr>
              <a:t>California. </a:t>
            </a:r>
            <a:r>
              <a:rPr sz="600" spc="25" dirty="0">
                <a:solidFill>
                  <a:srgbClr val="939598"/>
                </a:solidFill>
                <a:latin typeface="Calibri"/>
                <a:cs typeface="Calibri"/>
              </a:rPr>
              <a:t>All </a:t>
            </a:r>
            <a:r>
              <a:rPr sz="600" spc="10" dirty="0">
                <a:solidFill>
                  <a:srgbClr val="939598"/>
                </a:solidFill>
                <a:latin typeface="Calibri"/>
                <a:cs typeface="Calibri"/>
              </a:rPr>
              <a:t>Rights </a:t>
            </a:r>
            <a:r>
              <a:rPr sz="600" spc="15" dirty="0">
                <a:solidFill>
                  <a:srgbClr val="939598"/>
                </a:solidFill>
                <a:latin typeface="Calibri"/>
                <a:cs typeface="Calibri"/>
              </a:rPr>
              <a:t>Reserved. </a:t>
            </a:r>
            <a:r>
              <a:rPr sz="600" spc="40" dirty="0">
                <a:solidFill>
                  <a:srgbClr val="939598"/>
                </a:solidFill>
                <a:latin typeface="Calibri"/>
                <a:cs typeface="Calibri"/>
              </a:rPr>
              <a:t>Graphic </a:t>
            </a:r>
            <a:r>
              <a:rPr sz="600" spc="20" dirty="0">
                <a:solidFill>
                  <a:srgbClr val="939598"/>
                </a:solidFill>
                <a:latin typeface="Calibri"/>
                <a:cs typeface="Calibri"/>
              </a:rPr>
              <a:t>designer: M</a:t>
            </a:r>
            <a:r>
              <a:rPr sz="600" spc="50" dirty="0">
                <a:solidFill>
                  <a:srgbClr val="939598"/>
                </a:solidFill>
                <a:latin typeface="Calibri"/>
                <a:cs typeface="Calibri"/>
              </a:rPr>
              <a:t> </a:t>
            </a:r>
            <a:r>
              <a:rPr sz="600" spc="20" dirty="0">
                <a:solidFill>
                  <a:srgbClr val="939598"/>
                </a:solidFill>
                <a:latin typeface="Calibri"/>
                <a:cs typeface="Calibri"/>
              </a:rPr>
              <a:t>Reed.</a:t>
            </a:r>
            <a:endParaRPr sz="600">
              <a:latin typeface="Calibri"/>
              <a:cs typeface="Calibri"/>
            </a:endParaRPr>
          </a:p>
          <a:p>
            <a:pPr marL="12700" marR="62230" algn="just">
              <a:lnSpc>
                <a:spcPct val="100000"/>
              </a:lnSpc>
              <a:spcBef>
                <a:spcPts val="575"/>
              </a:spcBef>
            </a:pPr>
            <a:r>
              <a:rPr sz="600" spc="10" dirty="0">
                <a:solidFill>
                  <a:srgbClr val="939598"/>
                </a:solidFill>
                <a:latin typeface="Calibri"/>
                <a:cs typeface="Calibri"/>
              </a:rPr>
              <a:t>The authors thank </a:t>
            </a:r>
            <a:r>
              <a:rPr sz="600" spc="15" dirty="0">
                <a:solidFill>
                  <a:srgbClr val="939598"/>
                </a:solidFill>
                <a:latin typeface="Calibri"/>
                <a:cs typeface="Calibri"/>
              </a:rPr>
              <a:t>Estela </a:t>
            </a:r>
            <a:r>
              <a:rPr sz="600" spc="45" dirty="0">
                <a:solidFill>
                  <a:srgbClr val="939598"/>
                </a:solidFill>
                <a:latin typeface="Calibri"/>
                <a:cs typeface="Calibri"/>
              </a:rPr>
              <a:t>Cabral </a:t>
            </a:r>
            <a:r>
              <a:rPr sz="600" spc="30" dirty="0">
                <a:solidFill>
                  <a:srgbClr val="939598"/>
                </a:solidFill>
                <a:latin typeface="Calibri"/>
                <a:cs typeface="Calibri"/>
              </a:rPr>
              <a:t>De </a:t>
            </a:r>
            <a:r>
              <a:rPr sz="600" spc="25" dirty="0">
                <a:solidFill>
                  <a:srgbClr val="939598"/>
                </a:solidFill>
                <a:latin typeface="Calibri"/>
                <a:cs typeface="Calibri"/>
              </a:rPr>
              <a:t>Lara, Jan </a:t>
            </a:r>
            <a:r>
              <a:rPr sz="600" spc="30" dirty="0">
                <a:solidFill>
                  <a:srgbClr val="939598"/>
                </a:solidFill>
                <a:latin typeface="Calibri"/>
                <a:cs typeface="Calibri"/>
              </a:rPr>
              <a:t>Gillespie, </a:t>
            </a:r>
            <a:r>
              <a:rPr sz="600" spc="20" dirty="0">
                <a:solidFill>
                  <a:srgbClr val="939598"/>
                </a:solidFill>
                <a:latin typeface="Calibri"/>
                <a:cs typeface="Calibri"/>
              </a:rPr>
              <a:t>Santos </a:t>
            </a:r>
            <a:r>
              <a:rPr sz="600" spc="30" dirty="0">
                <a:solidFill>
                  <a:srgbClr val="939598"/>
                </a:solidFill>
                <a:latin typeface="Calibri"/>
                <a:cs typeface="Calibri"/>
              </a:rPr>
              <a:t>Lopez, </a:t>
            </a:r>
            <a:r>
              <a:rPr sz="600" spc="20" dirty="0">
                <a:solidFill>
                  <a:srgbClr val="939598"/>
                </a:solidFill>
                <a:latin typeface="Calibri"/>
                <a:cs typeface="Calibri"/>
              </a:rPr>
              <a:t>Shirley </a:t>
            </a:r>
            <a:r>
              <a:rPr sz="600" spc="45" dirty="0">
                <a:solidFill>
                  <a:srgbClr val="939598"/>
                </a:solidFill>
                <a:latin typeface="Calibri"/>
                <a:cs typeface="Calibri"/>
              </a:rPr>
              <a:t>Salado,  </a:t>
            </a:r>
            <a:r>
              <a:rPr sz="600" spc="40" dirty="0">
                <a:solidFill>
                  <a:srgbClr val="939598"/>
                </a:solidFill>
                <a:latin typeface="Calibri"/>
                <a:cs typeface="Calibri"/>
              </a:rPr>
              <a:t>Nelly </a:t>
            </a:r>
            <a:r>
              <a:rPr sz="600" spc="35" dirty="0">
                <a:solidFill>
                  <a:srgbClr val="939598"/>
                </a:solidFill>
                <a:latin typeface="Calibri"/>
                <a:cs typeface="Calibri"/>
              </a:rPr>
              <a:t>Carrillo-Carlos, </a:t>
            </a:r>
            <a:r>
              <a:rPr sz="600" spc="30" dirty="0">
                <a:solidFill>
                  <a:srgbClr val="939598"/>
                </a:solidFill>
                <a:latin typeface="Calibri"/>
                <a:cs typeface="Calibri"/>
              </a:rPr>
              <a:t>Vanessa </a:t>
            </a:r>
            <a:r>
              <a:rPr sz="600" spc="25" dirty="0">
                <a:solidFill>
                  <a:srgbClr val="939598"/>
                </a:solidFill>
                <a:latin typeface="Calibri"/>
                <a:cs typeface="Calibri"/>
              </a:rPr>
              <a:t>Kenyon, </a:t>
            </a:r>
            <a:r>
              <a:rPr sz="600" spc="30" dirty="0">
                <a:solidFill>
                  <a:srgbClr val="939598"/>
                </a:solidFill>
                <a:latin typeface="Calibri"/>
                <a:cs typeface="Calibri"/>
              </a:rPr>
              <a:t>Margarita Schwartz </a:t>
            </a:r>
            <a:r>
              <a:rPr sz="600" spc="35" dirty="0">
                <a:solidFill>
                  <a:srgbClr val="939598"/>
                </a:solidFill>
                <a:latin typeface="Calibri"/>
                <a:cs typeface="Calibri"/>
              </a:rPr>
              <a:t>and </a:t>
            </a:r>
            <a:r>
              <a:rPr sz="600" spc="40" dirty="0">
                <a:solidFill>
                  <a:srgbClr val="939598"/>
                </a:solidFill>
                <a:latin typeface="Calibri"/>
                <a:cs typeface="Calibri"/>
              </a:rPr>
              <a:t>Mary </a:t>
            </a:r>
            <a:r>
              <a:rPr sz="600" spc="30" dirty="0">
                <a:solidFill>
                  <a:srgbClr val="939598"/>
                </a:solidFill>
                <a:latin typeface="Calibri"/>
                <a:cs typeface="Calibri"/>
              </a:rPr>
              <a:t>Maser </a:t>
            </a:r>
            <a:r>
              <a:rPr sz="600" spc="5" dirty="0">
                <a:solidFill>
                  <a:srgbClr val="939598"/>
                </a:solidFill>
                <a:latin typeface="Calibri"/>
                <a:cs typeface="Calibri"/>
              </a:rPr>
              <a:t>for </a:t>
            </a:r>
            <a:r>
              <a:rPr sz="600" dirty="0">
                <a:solidFill>
                  <a:srgbClr val="939598"/>
                </a:solidFill>
                <a:latin typeface="Calibri"/>
                <a:cs typeface="Calibri"/>
              </a:rPr>
              <a:t>their  </a:t>
            </a:r>
            <a:r>
              <a:rPr sz="600" spc="25" dirty="0">
                <a:solidFill>
                  <a:srgbClr val="939598"/>
                </a:solidFill>
                <a:latin typeface="Calibri"/>
                <a:cs typeface="Calibri"/>
              </a:rPr>
              <a:t>valuable</a:t>
            </a:r>
            <a:r>
              <a:rPr sz="600" spc="50" dirty="0">
                <a:solidFill>
                  <a:srgbClr val="939598"/>
                </a:solidFill>
                <a:latin typeface="Calibri"/>
                <a:cs typeface="Calibri"/>
              </a:rPr>
              <a:t> </a:t>
            </a:r>
            <a:r>
              <a:rPr sz="600" spc="10" dirty="0">
                <a:solidFill>
                  <a:srgbClr val="939598"/>
                </a:solidFill>
                <a:latin typeface="Calibri"/>
                <a:cs typeface="Calibri"/>
              </a:rPr>
              <a:t>comments.</a:t>
            </a:r>
            <a:endParaRPr sz="6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575"/>
              </a:spcBef>
            </a:pPr>
            <a:r>
              <a:rPr sz="600" spc="10" dirty="0">
                <a:solidFill>
                  <a:srgbClr val="939598"/>
                </a:solidFill>
                <a:latin typeface="Calibri"/>
                <a:cs typeface="Calibri"/>
              </a:rPr>
              <a:t>The </a:t>
            </a:r>
            <a:r>
              <a:rPr sz="600" spc="15" dirty="0">
                <a:solidFill>
                  <a:srgbClr val="939598"/>
                </a:solidFill>
                <a:latin typeface="Calibri"/>
                <a:cs typeface="Calibri"/>
              </a:rPr>
              <a:t>University </a:t>
            </a:r>
            <a:r>
              <a:rPr sz="600" spc="5" dirty="0">
                <a:solidFill>
                  <a:srgbClr val="939598"/>
                </a:solidFill>
                <a:latin typeface="Calibri"/>
                <a:cs typeface="Calibri"/>
              </a:rPr>
              <a:t>of </a:t>
            </a:r>
            <a:r>
              <a:rPr sz="600" spc="30" dirty="0">
                <a:solidFill>
                  <a:srgbClr val="939598"/>
                </a:solidFill>
                <a:latin typeface="Calibri"/>
                <a:cs typeface="Calibri"/>
              </a:rPr>
              <a:t>California </a:t>
            </a:r>
            <a:r>
              <a:rPr sz="600" spc="15" dirty="0">
                <a:solidFill>
                  <a:srgbClr val="939598"/>
                </a:solidFill>
                <a:latin typeface="Calibri"/>
                <a:cs typeface="Calibri"/>
              </a:rPr>
              <a:t>prohibits discrimination </a:t>
            </a:r>
            <a:r>
              <a:rPr sz="600" spc="10" dirty="0">
                <a:solidFill>
                  <a:srgbClr val="939598"/>
                </a:solidFill>
                <a:latin typeface="Calibri"/>
                <a:cs typeface="Calibri"/>
              </a:rPr>
              <a:t>or </a:t>
            </a:r>
            <a:r>
              <a:rPr sz="600" spc="15" dirty="0">
                <a:solidFill>
                  <a:srgbClr val="939598"/>
                </a:solidFill>
                <a:latin typeface="Calibri"/>
                <a:cs typeface="Calibri"/>
              </a:rPr>
              <a:t>harassment </a:t>
            </a:r>
            <a:r>
              <a:rPr sz="600" spc="5" dirty="0">
                <a:solidFill>
                  <a:srgbClr val="939598"/>
                </a:solidFill>
                <a:latin typeface="Calibri"/>
                <a:cs typeface="Calibri"/>
              </a:rPr>
              <a:t>of </a:t>
            </a:r>
            <a:r>
              <a:rPr sz="600" spc="30" dirty="0">
                <a:solidFill>
                  <a:srgbClr val="939598"/>
                </a:solidFill>
                <a:latin typeface="Calibri"/>
                <a:cs typeface="Calibri"/>
              </a:rPr>
              <a:t>any </a:t>
            </a:r>
            <a:r>
              <a:rPr sz="600" spc="20" dirty="0">
                <a:solidFill>
                  <a:srgbClr val="939598"/>
                </a:solidFill>
                <a:latin typeface="Calibri"/>
                <a:cs typeface="Calibri"/>
              </a:rPr>
              <a:t>person </a:t>
            </a:r>
            <a:r>
              <a:rPr sz="600" spc="10" dirty="0">
                <a:solidFill>
                  <a:srgbClr val="939598"/>
                </a:solidFill>
                <a:latin typeface="Calibri"/>
                <a:cs typeface="Calibri"/>
              </a:rPr>
              <a:t>in </a:t>
            </a:r>
            <a:r>
              <a:rPr sz="600" spc="30" dirty="0">
                <a:solidFill>
                  <a:srgbClr val="939598"/>
                </a:solidFill>
                <a:latin typeface="Calibri"/>
                <a:cs typeface="Calibri"/>
              </a:rPr>
              <a:t>any  </a:t>
            </a:r>
            <a:r>
              <a:rPr sz="600" spc="5" dirty="0">
                <a:solidFill>
                  <a:srgbClr val="939598"/>
                </a:solidFill>
                <a:latin typeface="Calibri"/>
                <a:cs typeface="Calibri"/>
              </a:rPr>
              <a:t>of </a:t>
            </a:r>
            <a:r>
              <a:rPr sz="600" spc="-5" dirty="0">
                <a:solidFill>
                  <a:srgbClr val="939598"/>
                </a:solidFill>
                <a:latin typeface="Calibri"/>
                <a:cs typeface="Calibri"/>
              </a:rPr>
              <a:t>its </a:t>
            </a:r>
            <a:r>
              <a:rPr sz="600" spc="25" dirty="0">
                <a:solidFill>
                  <a:srgbClr val="939598"/>
                </a:solidFill>
                <a:latin typeface="Calibri"/>
                <a:cs typeface="Calibri"/>
              </a:rPr>
              <a:t>programs </a:t>
            </a:r>
            <a:r>
              <a:rPr sz="600" spc="10" dirty="0">
                <a:solidFill>
                  <a:srgbClr val="939598"/>
                </a:solidFill>
                <a:latin typeface="Calibri"/>
                <a:cs typeface="Calibri"/>
              </a:rPr>
              <a:t>or </a:t>
            </a:r>
            <a:r>
              <a:rPr sz="600" spc="15" dirty="0">
                <a:solidFill>
                  <a:srgbClr val="939598"/>
                </a:solidFill>
                <a:latin typeface="Calibri"/>
                <a:cs typeface="Calibri"/>
              </a:rPr>
              <a:t>activities. </a:t>
            </a:r>
            <a:r>
              <a:rPr sz="600" spc="20" dirty="0">
                <a:solidFill>
                  <a:srgbClr val="939598"/>
                </a:solidFill>
                <a:latin typeface="Calibri"/>
                <a:cs typeface="Calibri"/>
              </a:rPr>
              <a:t>(Complete </a:t>
            </a:r>
            <a:r>
              <a:rPr sz="600" spc="15" dirty="0">
                <a:solidFill>
                  <a:srgbClr val="939598"/>
                </a:solidFill>
                <a:latin typeface="Calibri"/>
                <a:cs typeface="Calibri"/>
              </a:rPr>
              <a:t>nondiscrimination </a:t>
            </a:r>
            <a:r>
              <a:rPr sz="600" spc="30" dirty="0">
                <a:solidFill>
                  <a:srgbClr val="939598"/>
                </a:solidFill>
                <a:latin typeface="Calibri"/>
                <a:cs typeface="Calibri"/>
              </a:rPr>
              <a:t>policy </a:t>
            </a:r>
            <a:r>
              <a:rPr sz="600" dirty="0">
                <a:solidFill>
                  <a:srgbClr val="939598"/>
                </a:solidFill>
                <a:latin typeface="Calibri"/>
                <a:cs typeface="Calibri"/>
              </a:rPr>
              <a:t>statement </a:t>
            </a:r>
            <a:r>
              <a:rPr sz="600" spc="35" dirty="0">
                <a:solidFill>
                  <a:srgbClr val="939598"/>
                </a:solidFill>
                <a:latin typeface="Calibri"/>
                <a:cs typeface="Calibri"/>
              </a:rPr>
              <a:t>can </a:t>
            </a:r>
            <a:r>
              <a:rPr sz="600" spc="30" dirty="0">
                <a:solidFill>
                  <a:srgbClr val="939598"/>
                </a:solidFill>
                <a:latin typeface="Calibri"/>
                <a:cs typeface="Calibri"/>
              </a:rPr>
              <a:t>be </a:t>
            </a:r>
            <a:r>
              <a:rPr sz="600" spc="15" dirty="0">
                <a:solidFill>
                  <a:srgbClr val="939598"/>
                </a:solidFill>
                <a:latin typeface="Calibri"/>
                <a:cs typeface="Calibri"/>
              </a:rPr>
              <a:t>found  </a:t>
            </a:r>
            <a:r>
              <a:rPr sz="600" spc="5" dirty="0">
                <a:solidFill>
                  <a:srgbClr val="939598"/>
                </a:solidFill>
                <a:latin typeface="Calibri"/>
                <a:cs typeface="Calibri"/>
              </a:rPr>
              <a:t>at </a:t>
            </a:r>
            <a:r>
              <a:rPr sz="600" spc="25" dirty="0">
                <a:solidFill>
                  <a:srgbClr val="939598"/>
                </a:solidFill>
                <a:latin typeface="Calibri"/>
                <a:cs typeface="Calibri"/>
                <a:hlinkClick r:id="rId8"/>
              </a:rPr>
              <a:t>http://ucanr.org/sites/anrstaff/files/107734.doc) </a:t>
            </a:r>
            <a:r>
              <a:rPr sz="600" spc="15" dirty="0">
                <a:solidFill>
                  <a:srgbClr val="939598"/>
                </a:solidFill>
                <a:latin typeface="Calibri"/>
                <a:cs typeface="Calibri"/>
              </a:rPr>
              <a:t>Inquiries </a:t>
            </a:r>
            <a:r>
              <a:rPr sz="600" spc="35" dirty="0">
                <a:solidFill>
                  <a:srgbClr val="939598"/>
                </a:solidFill>
                <a:latin typeface="Calibri"/>
                <a:cs typeface="Calibri"/>
              </a:rPr>
              <a:t>regarding </a:t>
            </a:r>
            <a:r>
              <a:rPr sz="600" spc="-5" dirty="0">
                <a:solidFill>
                  <a:srgbClr val="939598"/>
                </a:solidFill>
                <a:latin typeface="Calibri"/>
                <a:cs typeface="Calibri"/>
              </a:rPr>
              <a:t>the</a:t>
            </a:r>
            <a:r>
              <a:rPr sz="600" spc="-30" dirty="0">
                <a:solidFill>
                  <a:srgbClr val="939598"/>
                </a:solidFill>
                <a:latin typeface="Calibri"/>
                <a:cs typeface="Calibri"/>
              </a:rPr>
              <a:t> </a:t>
            </a:r>
            <a:r>
              <a:rPr sz="600" spc="10" dirty="0">
                <a:solidFill>
                  <a:srgbClr val="939598"/>
                </a:solidFill>
                <a:latin typeface="Calibri"/>
                <a:cs typeface="Calibri"/>
              </a:rPr>
              <a:t>University’s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028027" y="5751933"/>
            <a:ext cx="3073400" cy="9220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00660">
              <a:lnSpc>
                <a:spcPct val="100000"/>
              </a:lnSpc>
              <a:spcBef>
                <a:spcPts val="100"/>
              </a:spcBef>
            </a:pPr>
            <a:r>
              <a:rPr sz="600" spc="25" dirty="0">
                <a:solidFill>
                  <a:srgbClr val="939598"/>
                </a:solidFill>
                <a:latin typeface="Calibri"/>
                <a:cs typeface="Calibri"/>
              </a:rPr>
              <a:t>equal </a:t>
            </a:r>
            <a:r>
              <a:rPr sz="600" spc="10" dirty="0">
                <a:solidFill>
                  <a:srgbClr val="939598"/>
                </a:solidFill>
                <a:latin typeface="Calibri"/>
                <a:cs typeface="Calibri"/>
              </a:rPr>
              <a:t>employment </a:t>
            </a:r>
            <a:r>
              <a:rPr sz="600" spc="15" dirty="0">
                <a:solidFill>
                  <a:srgbClr val="939598"/>
                </a:solidFill>
                <a:latin typeface="Calibri"/>
                <a:cs typeface="Calibri"/>
              </a:rPr>
              <a:t>opportunity </a:t>
            </a:r>
            <a:r>
              <a:rPr sz="600" spc="25" dirty="0">
                <a:solidFill>
                  <a:srgbClr val="939598"/>
                </a:solidFill>
                <a:latin typeface="Calibri"/>
                <a:cs typeface="Calibri"/>
              </a:rPr>
              <a:t>policies </a:t>
            </a:r>
            <a:r>
              <a:rPr sz="600" spc="30" dirty="0">
                <a:solidFill>
                  <a:srgbClr val="939598"/>
                </a:solidFill>
                <a:latin typeface="Calibri"/>
                <a:cs typeface="Calibri"/>
              </a:rPr>
              <a:t>may be </a:t>
            </a:r>
            <a:r>
              <a:rPr sz="600" spc="15" dirty="0">
                <a:solidFill>
                  <a:srgbClr val="939598"/>
                </a:solidFill>
                <a:latin typeface="Calibri"/>
                <a:cs typeface="Calibri"/>
              </a:rPr>
              <a:t>directed </a:t>
            </a:r>
            <a:r>
              <a:rPr sz="600" spc="-15" dirty="0">
                <a:solidFill>
                  <a:srgbClr val="939598"/>
                </a:solidFill>
                <a:latin typeface="Calibri"/>
                <a:cs typeface="Calibri"/>
              </a:rPr>
              <a:t>to </a:t>
            </a:r>
            <a:r>
              <a:rPr sz="600" spc="25" dirty="0">
                <a:solidFill>
                  <a:srgbClr val="939598"/>
                </a:solidFill>
                <a:latin typeface="Calibri"/>
                <a:cs typeface="Calibri"/>
              </a:rPr>
              <a:t>Linda </a:t>
            </a:r>
            <a:r>
              <a:rPr sz="600" spc="30" dirty="0">
                <a:solidFill>
                  <a:srgbClr val="939598"/>
                </a:solidFill>
                <a:latin typeface="Calibri"/>
                <a:cs typeface="Calibri"/>
              </a:rPr>
              <a:t>Marie </a:t>
            </a:r>
            <a:r>
              <a:rPr sz="600" spc="20" dirty="0">
                <a:solidFill>
                  <a:srgbClr val="939598"/>
                </a:solidFill>
                <a:latin typeface="Calibri"/>
                <a:cs typeface="Calibri"/>
              </a:rPr>
              <a:t>Manton,  </a:t>
            </a:r>
            <a:r>
              <a:rPr sz="600" spc="15" dirty="0">
                <a:solidFill>
                  <a:srgbClr val="939598"/>
                </a:solidFill>
                <a:latin typeface="Calibri"/>
                <a:cs typeface="Calibri"/>
              </a:rPr>
              <a:t>Affirmative </a:t>
            </a:r>
            <a:r>
              <a:rPr sz="600" spc="20" dirty="0">
                <a:solidFill>
                  <a:srgbClr val="939598"/>
                </a:solidFill>
                <a:latin typeface="Calibri"/>
                <a:cs typeface="Calibri"/>
              </a:rPr>
              <a:t>Action </a:t>
            </a:r>
            <a:r>
              <a:rPr sz="600" spc="25" dirty="0">
                <a:solidFill>
                  <a:srgbClr val="939598"/>
                </a:solidFill>
                <a:latin typeface="Calibri"/>
                <a:cs typeface="Calibri"/>
              </a:rPr>
              <a:t>Contact, </a:t>
            </a:r>
            <a:r>
              <a:rPr sz="600" spc="15" dirty="0">
                <a:solidFill>
                  <a:srgbClr val="939598"/>
                </a:solidFill>
                <a:latin typeface="Calibri"/>
                <a:cs typeface="Calibri"/>
              </a:rPr>
              <a:t>University </a:t>
            </a:r>
            <a:r>
              <a:rPr sz="600" spc="5" dirty="0">
                <a:solidFill>
                  <a:srgbClr val="939598"/>
                </a:solidFill>
                <a:latin typeface="Calibri"/>
                <a:cs typeface="Calibri"/>
              </a:rPr>
              <a:t>of </a:t>
            </a:r>
            <a:r>
              <a:rPr sz="600" spc="30" dirty="0">
                <a:solidFill>
                  <a:srgbClr val="939598"/>
                </a:solidFill>
                <a:latin typeface="Calibri"/>
                <a:cs typeface="Calibri"/>
              </a:rPr>
              <a:t>California, Davis, </a:t>
            </a:r>
            <a:r>
              <a:rPr sz="600" spc="20" dirty="0">
                <a:solidFill>
                  <a:srgbClr val="939598"/>
                </a:solidFill>
                <a:latin typeface="Calibri"/>
                <a:cs typeface="Calibri"/>
              </a:rPr>
              <a:t>Agriculture </a:t>
            </a:r>
            <a:r>
              <a:rPr sz="600" spc="35" dirty="0">
                <a:solidFill>
                  <a:srgbClr val="939598"/>
                </a:solidFill>
                <a:latin typeface="Calibri"/>
                <a:cs typeface="Calibri"/>
              </a:rPr>
              <a:t>and </a:t>
            </a:r>
            <a:r>
              <a:rPr sz="600" spc="30" dirty="0">
                <a:solidFill>
                  <a:srgbClr val="939598"/>
                </a:solidFill>
                <a:latin typeface="Calibri"/>
                <a:cs typeface="Calibri"/>
              </a:rPr>
              <a:t>Natural  </a:t>
            </a:r>
            <a:r>
              <a:rPr sz="600" spc="15" dirty="0">
                <a:solidFill>
                  <a:srgbClr val="939598"/>
                </a:solidFill>
                <a:latin typeface="Calibri"/>
                <a:cs typeface="Calibri"/>
              </a:rPr>
              <a:t>Resources, </a:t>
            </a:r>
            <a:r>
              <a:rPr sz="600" spc="55" dirty="0">
                <a:solidFill>
                  <a:srgbClr val="939598"/>
                </a:solidFill>
                <a:latin typeface="Calibri"/>
                <a:cs typeface="Calibri"/>
              </a:rPr>
              <a:t>2801 </a:t>
            </a:r>
            <a:r>
              <a:rPr sz="600" spc="30" dirty="0">
                <a:solidFill>
                  <a:srgbClr val="939598"/>
                </a:solidFill>
                <a:latin typeface="Calibri"/>
                <a:cs typeface="Calibri"/>
              </a:rPr>
              <a:t>2nd </a:t>
            </a:r>
            <a:r>
              <a:rPr sz="600" spc="5" dirty="0">
                <a:solidFill>
                  <a:srgbClr val="939598"/>
                </a:solidFill>
                <a:latin typeface="Calibri"/>
                <a:cs typeface="Calibri"/>
              </a:rPr>
              <a:t>Street, </a:t>
            </a:r>
            <a:r>
              <a:rPr sz="600" spc="30" dirty="0">
                <a:solidFill>
                  <a:srgbClr val="939598"/>
                </a:solidFill>
                <a:latin typeface="Calibri"/>
                <a:cs typeface="Calibri"/>
              </a:rPr>
              <a:t>Davis, </a:t>
            </a:r>
            <a:r>
              <a:rPr sz="600" spc="95" dirty="0">
                <a:solidFill>
                  <a:srgbClr val="939598"/>
                </a:solidFill>
                <a:latin typeface="Calibri"/>
                <a:cs typeface="Calibri"/>
              </a:rPr>
              <a:t>CA </a:t>
            </a:r>
            <a:r>
              <a:rPr sz="600" spc="40" dirty="0">
                <a:solidFill>
                  <a:srgbClr val="939598"/>
                </a:solidFill>
                <a:latin typeface="Calibri"/>
                <a:cs typeface="Calibri"/>
              </a:rPr>
              <a:t>95618, </a:t>
            </a:r>
            <a:r>
              <a:rPr sz="600" spc="35" dirty="0">
                <a:solidFill>
                  <a:srgbClr val="939598"/>
                </a:solidFill>
                <a:latin typeface="Calibri"/>
                <a:cs typeface="Calibri"/>
              </a:rPr>
              <a:t>(530)</a:t>
            </a:r>
            <a:r>
              <a:rPr sz="600" spc="45" dirty="0">
                <a:solidFill>
                  <a:srgbClr val="939598"/>
                </a:solidFill>
                <a:latin typeface="Calibri"/>
                <a:cs typeface="Calibri"/>
              </a:rPr>
              <a:t> </a:t>
            </a:r>
            <a:r>
              <a:rPr sz="600" spc="30" dirty="0">
                <a:solidFill>
                  <a:srgbClr val="939598"/>
                </a:solidFill>
                <a:latin typeface="Calibri"/>
                <a:cs typeface="Calibri"/>
              </a:rPr>
              <a:t>750-1318.</a:t>
            </a:r>
            <a:endParaRPr sz="600">
              <a:latin typeface="Calibri"/>
              <a:cs typeface="Calibri"/>
            </a:endParaRPr>
          </a:p>
          <a:p>
            <a:pPr marL="12700" marR="50165">
              <a:lnSpc>
                <a:spcPct val="100000"/>
              </a:lnSpc>
              <a:spcBef>
                <a:spcPts val="575"/>
              </a:spcBef>
            </a:pPr>
            <a:r>
              <a:rPr sz="600" spc="10" dirty="0">
                <a:solidFill>
                  <a:srgbClr val="939598"/>
                </a:solidFill>
                <a:latin typeface="Calibri"/>
                <a:cs typeface="Calibri"/>
              </a:rPr>
              <a:t>This </a:t>
            </a:r>
            <a:r>
              <a:rPr sz="600" spc="20" dirty="0">
                <a:solidFill>
                  <a:srgbClr val="939598"/>
                </a:solidFill>
                <a:latin typeface="Calibri"/>
                <a:cs typeface="Calibri"/>
              </a:rPr>
              <a:t>work </a:t>
            </a:r>
            <a:r>
              <a:rPr sz="600" spc="35" dirty="0">
                <a:solidFill>
                  <a:srgbClr val="939598"/>
                </a:solidFill>
                <a:latin typeface="Calibri"/>
                <a:cs typeface="Calibri"/>
              </a:rPr>
              <a:t>is/was </a:t>
            </a:r>
            <a:r>
              <a:rPr sz="600" spc="15" dirty="0">
                <a:solidFill>
                  <a:srgbClr val="939598"/>
                </a:solidFill>
                <a:latin typeface="Calibri"/>
                <a:cs typeface="Calibri"/>
              </a:rPr>
              <a:t>supported </a:t>
            </a:r>
            <a:r>
              <a:rPr sz="600" spc="30" dirty="0">
                <a:solidFill>
                  <a:srgbClr val="939598"/>
                </a:solidFill>
                <a:latin typeface="Calibri"/>
                <a:cs typeface="Calibri"/>
              </a:rPr>
              <a:t>by </a:t>
            </a:r>
            <a:r>
              <a:rPr sz="600" spc="-5" dirty="0">
                <a:solidFill>
                  <a:srgbClr val="939598"/>
                </a:solidFill>
                <a:latin typeface="Calibri"/>
                <a:cs typeface="Calibri"/>
              </a:rPr>
              <a:t>the </a:t>
            </a:r>
            <a:r>
              <a:rPr sz="600" spc="35" dirty="0">
                <a:solidFill>
                  <a:srgbClr val="939598"/>
                </a:solidFill>
                <a:latin typeface="Calibri"/>
                <a:cs typeface="Calibri"/>
              </a:rPr>
              <a:t>U.S. </a:t>
            </a:r>
            <a:r>
              <a:rPr sz="600" spc="15" dirty="0">
                <a:solidFill>
                  <a:srgbClr val="939598"/>
                </a:solidFill>
                <a:latin typeface="Calibri"/>
                <a:cs typeface="Calibri"/>
              </a:rPr>
              <a:t>Department </a:t>
            </a:r>
            <a:r>
              <a:rPr sz="600" spc="5" dirty="0">
                <a:solidFill>
                  <a:srgbClr val="939598"/>
                </a:solidFill>
                <a:latin typeface="Calibri"/>
                <a:cs typeface="Calibri"/>
              </a:rPr>
              <a:t>of </a:t>
            </a:r>
            <a:r>
              <a:rPr sz="600" spc="20" dirty="0">
                <a:solidFill>
                  <a:srgbClr val="939598"/>
                </a:solidFill>
                <a:latin typeface="Calibri"/>
                <a:cs typeface="Calibri"/>
              </a:rPr>
              <a:t>Agriculture </a:t>
            </a:r>
            <a:r>
              <a:rPr sz="600" spc="30" dirty="0">
                <a:solidFill>
                  <a:srgbClr val="939598"/>
                </a:solidFill>
                <a:latin typeface="Calibri"/>
                <a:cs typeface="Calibri"/>
              </a:rPr>
              <a:t>(USDA), </a:t>
            </a:r>
            <a:r>
              <a:rPr sz="600" spc="35" dirty="0">
                <a:solidFill>
                  <a:srgbClr val="939598"/>
                </a:solidFill>
                <a:latin typeface="Calibri"/>
                <a:cs typeface="Calibri"/>
              </a:rPr>
              <a:t>National  </a:t>
            </a:r>
            <a:r>
              <a:rPr sz="600" spc="-10" dirty="0">
                <a:solidFill>
                  <a:srgbClr val="939598"/>
                </a:solidFill>
                <a:latin typeface="Calibri"/>
                <a:cs typeface="Calibri"/>
              </a:rPr>
              <a:t>Institute </a:t>
            </a:r>
            <a:r>
              <a:rPr sz="600" spc="5" dirty="0">
                <a:solidFill>
                  <a:srgbClr val="939598"/>
                </a:solidFill>
                <a:latin typeface="Calibri"/>
                <a:cs typeface="Calibri"/>
              </a:rPr>
              <a:t>of </a:t>
            </a:r>
            <a:r>
              <a:rPr sz="600" spc="25" dirty="0">
                <a:solidFill>
                  <a:srgbClr val="939598"/>
                </a:solidFill>
                <a:latin typeface="Calibri"/>
                <a:cs typeface="Calibri"/>
              </a:rPr>
              <a:t>Food </a:t>
            </a:r>
            <a:r>
              <a:rPr sz="600" spc="35" dirty="0">
                <a:solidFill>
                  <a:srgbClr val="939598"/>
                </a:solidFill>
                <a:latin typeface="Calibri"/>
                <a:cs typeface="Calibri"/>
              </a:rPr>
              <a:t>and </a:t>
            </a:r>
            <a:r>
              <a:rPr sz="600" spc="20" dirty="0">
                <a:solidFill>
                  <a:srgbClr val="939598"/>
                </a:solidFill>
                <a:latin typeface="Calibri"/>
                <a:cs typeface="Calibri"/>
              </a:rPr>
              <a:t>Agriculture, </a:t>
            </a:r>
            <a:r>
              <a:rPr sz="600" spc="-5" dirty="0">
                <a:solidFill>
                  <a:srgbClr val="939598"/>
                </a:solidFill>
                <a:latin typeface="Calibri"/>
                <a:cs typeface="Calibri"/>
              </a:rPr>
              <a:t>the </a:t>
            </a:r>
            <a:r>
              <a:rPr sz="600" spc="40" dirty="0">
                <a:solidFill>
                  <a:srgbClr val="939598"/>
                </a:solidFill>
                <a:latin typeface="Calibri"/>
                <a:cs typeface="Calibri"/>
              </a:rPr>
              <a:t>Expanded </a:t>
            </a:r>
            <a:r>
              <a:rPr sz="600" spc="25" dirty="0">
                <a:solidFill>
                  <a:srgbClr val="939598"/>
                </a:solidFill>
                <a:latin typeface="Calibri"/>
                <a:cs typeface="Calibri"/>
              </a:rPr>
              <a:t>Food </a:t>
            </a:r>
            <a:r>
              <a:rPr sz="600" spc="35" dirty="0">
                <a:solidFill>
                  <a:srgbClr val="939598"/>
                </a:solidFill>
                <a:latin typeface="Calibri"/>
                <a:cs typeface="Calibri"/>
              </a:rPr>
              <a:t>and </a:t>
            </a:r>
            <a:r>
              <a:rPr sz="600" spc="15" dirty="0">
                <a:solidFill>
                  <a:srgbClr val="939598"/>
                </a:solidFill>
                <a:latin typeface="Calibri"/>
                <a:cs typeface="Calibri"/>
              </a:rPr>
              <a:t>Nutrition </a:t>
            </a:r>
            <a:r>
              <a:rPr sz="600" spc="20" dirty="0">
                <a:solidFill>
                  <a:srgbClr val="939598"/>
                </a:solidFill>
                <a:latin typeface="Calibri"/>
                <a:cs typeface="Calibri"/>
              </a:rPr>
              <a:t>Education Program.  </a:t>
            </a:r>
            <a:r>
              <a:rPr sz="600" spc="40" dirty="0">
                <a:solidFill>
                  <a:srgbClr val="939598"/>
                </a:solidFill>
                <a:latin typeface="Calibri"/>
                <a:cs typeface="Calibri"/>
              </a:rPr>
              <a:t>Any </a:t>
            </a:r>
            <a:r>
              <a:rPr sz="600" spc="20" dirty="0">
                <a:solidFill>
                  <a:srgbClr val="939598"/>
                </a:solidFill>
                <a:latin typeface="Calibri"/>
                <a:cs typeface="Calibri"/>
              </a:rPr>
              <a:t>opinions, findings, conclusions </a:t>
            </a:r>
            <a:r>
              <a:rPr sz="600" spc="10" dirty="0">
                <a:solidFill>
                  <a:srgbClr val="939598"/>
                </a:solidFill>
                <a:latin typeface="Calibri"/>
                <a:cs typeface="Calibri"/>
              </a:rPr>
              <a:t>or </a:t>
            </a:r>
            <a:r>
              <a:rPr sz="600" spc="15" dirty="0">
                <a:solidFill>
                  <a:srgbClr val="939598"/>
                </a:solidFill>
                <a:latin typeface="Calibri"/>
                <a:cs typeface="Calibri"/>
              </a:rPr>
              <a:t>recommendations </a:t>
            </a:r>
            <a:r>
              <a:rPr sz="600" spc="25" dirty="0">
                <a:solidFill>
                  <a:srgbClr val="939598"/>
                </a:solidFill>
                <a:latin typeface="Calibri"/>
                <a:cs typeface="Calibri"/>
              </a:rPr>
              <a:t>expressed </a:t>
            </a:r>
            <a:r>
              <a:rPr sz="600" spc="10" dirty="0">
                <a:solidFill>
                  <a:srgbClr val="939598"/>
                </a:solidFill>
                <a:latin typeface="Calibri"/>
                <a:cs typeface="Calibri"/>
              </a:rPr>
              <a:t>in </a:t>
            </a:r>
            <a:r>
              <a:rPr sz="600" spc="-5" dirty="0">
                <a:solidFill>
                  <a:srgbClr val="939598"/>
                </a:solidFill>
                <a:latin typeface="Calibri"/>
                <a:cs typeface="Calibri"/>
              </a:rPr>
              <a:t>this </a:t>
            </a:r>
            <a:r>
              <a:rPr sz="600" spc="20" dirty="0">
                <a:solidFill>
                  <a:srgbClr val="939598"/>
                </a:solidFill>
                <a:latin typeface="Calibri"/>
                <a:cs typeface="Calibri"/>
              </a:rPr>
              <a:t>publication  </a:t>
            </a:r>
            <a:r>
              <a:rPr sz="600" spc="25" dirty="0">
                <a:solidFill>
                  <a:srgbClr val="939598"/>
                </a:solidFill>
                <a:latin typeface="Calibri"/>
                <a:cs typeface="Calibri"/>
              </a:rPr>
              <a:t>are </a:t>
            </a:r>
            <a:r>
              <a:rPr sz="600" spc="5" dirty="0">
                <a:solidFill>
                  <a:srgbClr val="939598"/>
                </a:solidFill>
                <a:latin typeface="Calibri"/>
                <a:cs typeface="Calibri"/>
              </a:rPr>
              <a:t>those of </a:t>
            </a:r>
            <a:r>
              <a:rPr sz="600" spc="-5" dirty="0">
                <a:solidFill>
                  <a:srgbClr val="939598"/>
                </a:solidFill>
                <a:latin typeface="Calibri"/>
                <a:cs typeface="Calibri"/>
              </a:rPr>
              <a:t>the </a:t>
            </a:r>
            <a:r>
              <a:rPr sz="600" spc="5" dirty="0">
                <a:solidFill>
                  <a:srgbClr val="939598"/>
                </a:solidFill>
                <a:latin typeface="Calibri"/>
                <a:cs typeface="Calibri"/>
              </a:rPr>
              <a:t>author(s) </a:t>
            </a:r>
            <a:r>
              <a:rPr sz="600" spc="35" dirty="0">
                <a:solidFill>
                  <a:srgbClr val="939598"/>
                </a:solidFill>
                <a:latin typeface="Calibri"/>
                <a:cs typeface="Calibri"/>
              </a:rPr>
              <a:t>and </a:t>
            </a:r>
            <a:r>
              <a:rPr sz="600" spc="30" dirty="0">
                <a:solidFill>
                  <a:srgbClr val="939598"/>
                </a:solidFill>
                <a:latin typeface="Calibri"/>
                <a:cs typeface="Calibri"/>
              </a:rPr>
              <a:t>do </a:t>
            </a:r>
            <a:r>
              <a:rPr sz="600" spc="-5" dirty="0">
                <a:solidFill>
                  <a:srgbClr val="939598"/>
                </a:solidFill>
                <a:latin typeface="Calibri"/>
                <a:cs typeface="Calibri"/>
              </a:rPr>
              <a:t>not </a:t>
            </a:r>
            <a:r>
              <a:rPr sz="600" spc="25" dirty="0">
                <a:solidFill>
                  <a:srgbClr val="939598"/>
                </a:solidFill>
                <a:latin typeface="Calibri"/>
                <a:cs typeface="Calibri"/>
              </a:rPr>
              <a:t>necessarily </a:t>
            </a:r>
            <a:r>
              <a:rPr sz="600" spc="5" dirty="0">
                <a:solidFill>
                  <a:srgbClr val="939598"/>
                </a:solidFill>
                <a:latin typeface="Calibri"/>
                <a:cs typeface="Calibri"/>
              </a:rPr>
              <a:t>reflect </a:t>
            </a:r>
            <a:r>
              <a:rPr sz="600" spc="-5" dirty="0">
                <a:solidFill>
                  <a:srgbClr val="939598"/>
                </a:solidFill>
                <a:latin typeface="Calibri"/>
                <a:cs typeface="Calibri"/>
              </a:rPr>
              <a:t>the </a:t>
            </a:r>
            <a:r>
              <a:rPr sz="600" spc="20" dirty="0">
                <a:solidFill>
                  <a:srgbClr val="939598"/>
                </a:solidFill>
                <a:latin typeface="Calibri"/>
                <a:cs typeface="Calibri"/>
              </a:rPr>
              <a:t>view </a:t>
            </a:r>
            <a:r>
              <a:rPr sz="600" spc="5" dirty="0">
                <a:solidFill>
                  <a:srgbClr val="939598"/>
                </a:solidFill>
                <a:latin typeface="Calibri"/>
                <a:cs typeface="Calibri"/>
              </a:rPr>
              <a:t>of </a:t>
            </a:r>
            <a:r>
              <a:rPr sz="600" spc="-5" dirty="0">
                <a:solidFill>
                  <a:srgbClr val="939598"/>
                </a:solidFill>
                <a:latin typeface="Calibri"/>
                <a:cs typeface="Calibri"/>
              </a:rPr>
              <a:t>the</a:t>
            </a:r>
            <a:r>
              <a:rPr sz="600" spc="110" dirty="0">
                <a:solidFill>
                  <a:srgbClr val="939598"/>
                </a:solidFill>
                <a:latin typeface="Calibri"/>
                <a:cs typeface="Calibri"/>
              </a:rPr>
              <a:t> </a:t>
            </a:r>
            <a:r>
              <a:rPr sz="600" spc="50" dirty="0">
                <a:solidFill>
                  <a:srgbClr val="939598"/>
                </a:solidFill>
                <a:latin typeface="Calibri"/>
                <a:cs typeface="Calibri"/>
              </a:rPr>
              <a:t>USDA.</a:t>
            </a:r>
            <a:endParaRPr sz="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55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5"/>
              </a:spcBef>
            </a:pPr>
            <a:r>
              <a:rPr sz="600" spc="50" dirty="0">
                <a:solidFill>
                  <a:srgbClr val="939598"/>
                </a:solidFill>
                <a:latin typeface="Calibri"/>
                <a:cs typeface="Calibri"/>
              </a:rPr>
              <a:t>09/15/14</a:t>
            </a:r>
            <a:r>
              <a:rPr sz="600" spc="145" dirty="0">
                <a:solidFill>
                  <a:srgbClr val="939598"/>
                </a:solidFill>
                <a:latin typeface="Calibri"/>
                <a:cs typeface="Calibri"/>
              </a:rPr>
              <a:t> </a:t>
            </a:r>
            <a:r>
              <a:rPr sz="600" spc="25" dirty="0">
                <a:solidFill>
                  <a:srgbClr val="939598"/>
                </a:solidFill>
                <a:latin typeface="Calibri"/>
                <a:cs typeface="Calibri"/>
              </a:rPr>
              <a:t>v.4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96900" y="5867396"/>
            <a:ext cx="55435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25" dirty="0">
                <a:solidFill>
                  <a:srgbClr val="006991"/>
                </a:solidFill>
                <a:latin typeface="Calibri"/>
                <a:cs typeface="Calibri"/>
              </a:rPr>
              <a:t>FOR</a:t>
            </a:r>
            <a:r>
              <a:rPr sz="900" b="1" spc="-5" dirty="0">
                <a:solidFill>
                  <a:srgbClr val="006991"/>
                </a:solidFill>
                <a:latin typeface="Calibri"/>
                <a:cs typeface="Calibri"/>
              </a:rPr>
              <a:t> </a:t>
            </a:r>
            <a:r>
              <a:rPr sz="900" b="1" spc="5" dirty="0">
                <a:solidFill>
                  <a:srgbClr val="006991"/>
                </a:solidFill>
                <a:latin typeface="Calibri"/>
                <a:cs typeface="Calibri"/>
              </a:rPr>
              <a:t>STAFF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123835" y="6291576"/>
            <a:ext cx="2171700" cy="0"/>
          </a:xfrm>
          <a:custGeom>
            <a:avLst/>
            <a:gdLst/>
            <a:ahLst/>
            <a:cxnLst/>
            <a:rect l="l" t="t" r="r" b="b"/>
            <a:pathLst>
              <a:path w="2171700">
                <a:moveTo>
                  <a:pt x="0" y="0"/>
                </a:moveTo>
                <a:lnTo>
                  <a:pt x="2171700" y="0"/>
                </a:lnTo>
              </a:path>
            </a:pathLst>
          </a:custGeom>
          <a:ln w="5715">
            <a:solidFill>
              <a:srgbClr val="0068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596900" y="6153146"/>
            <a:ext cx="27114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698115" algn="l"/>
              </a:tabLst>
            </a:pPr>
            <a:r>
              <a:rPr sz="900" spc="15" dirty="0">
                <a:solidFill>
                  <a:srgbClr val="006991"/>
                </a:solidFill>
                <a:latin typeface="Calibri"/>
                <a:cs typeface="Calibri"/>
              </a:rPr>
              <a:t>Educator</a:t>
            </a:r>
            <a:r>
              <a:rPr sz="900" u="sng" spc="85" dirty="0">
                <a:solidFill>
                  <a:srgbClr val="006991"/>
                </a:solidFill>
                <a:uFill>
                  <a:solidFill>
                    <a:srgbClr val="69D925"/>
                  </a:solidFill>
                </a:uFill>
                <a:latin typeface="Calibri"/>
                <a:cs typeface="Calibri"/>
              </a:rPr>
              <a:t> </a:t>
            </a:r>
            <a:r>
              <a:rPr sz="900" u="sng" spc="15" dirty="0">
                <a:solidFill>
                  <a:srgbClr val="006991"/>
                </a:solidFill>
                <a:uFill>
                  <a:solidFill>
                    <a:srgbClr val="69D925"/>
                  </a:solidFill>
                </a:uFill>
                <a:latin typeface="Calibri"/>
                <a:cs typeface="Calibri"/>
              </a:rPr>
              <a:t>	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96900" y="6438896"/>
            <a:ext cx="27114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698115" algn="l"/>
              </a:tabLst>
            </a:pPr>
            <a:r>
              <a:rPr sz="900" spc="40" dirty="0">
                <a:solidFill>
                  <a:srgbClr val="006991"/>
                </a:solidFill>
                <a:latin typeface="Calibri"/>
                <a:cs typeface="Calibri"/>
              </a:rPr>
              <a:t>Data </a:t>
            </a:r>
            <a:r>
              <a:rPr sz="900" dirty="0">
                <a:solidFill>
                  <a:srgbClr val="006991"/>
                </a:solidFill>
                <a:latin typeface="Calibri"/>
                <a:cs typeface="Calibri"/>
              </a:rPr>
              <a:t>entry</a:t>
            </a:r>
            <a:r>
              <a:rPr sz="900" spc="25" dirty="0">
                <a:solidFill>
                  <a:srgbClr val="006991"/>
                </a:solidFill>
                <a:latin typeface="Calibri"/>
                <a:cs typeface="Calibri"/>
              </a:rPr>
              <a:t> </a:t>
            </a:r>
            <a:r>
              <a:rPr sz="900" spc="20" dirty="0">
                <a:solidFill>
                  <a:srgbClr val="006991"/>
                </a:solidFill>
                <a:latin typeface="Calibri"/>
                <a:cs typeface="Calibri"/>
              </a:rPr>
              <a:t>date  </a:t>
            </a:r>
            <a:r>
              <a:rPr sz="900" spc="-15" dirty="0">
                <a:solidFill>
                  <a:srgbClr val="006991"/>
                </a:solidFill>
                <a:latin typeface="Calibri"/>
                <a:cs typeface="Calibri"/>
              </a:rPr>
              <a:t> </a:t>
            </a:r>
            <a:r>
              <a:rPr sz="900" u="sng" spc="70" dirty="0">
                <a:solidFill>
                  <a:srgbClr val="006991"/>
                </a:solidFill>
                <a:uFill>
                  <a:solidFill>
                    <a:srgbClr val="006890"/>
                  </a:solidFill>
                </a:uFill>
                <a:latin typeface="Calibri"/>
                <a:cs typeface="Calibri"/>
              </a:rPr>
              <a:t> </a:t>
            </a:r>
            <a:r>
              <a:rPr sz="900" u="sng" dirty="0">
                <a:solidFill>
                  <a:srgbClr val="006991"/>
                </a:solidFill>
                <a:uFill>
                  <a:solidFill>
                    <a:srgbClr val="006890"/>
                  </a:solidFill>
                </a:uFill>
                <a:latin typeface="Calibri"/>
                <a:cs typeface="Calibri"/>
              </a:rPr>
              <a:t>	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96900" y="6724646"/>
            <a:ext cx="27114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698115" algn="l"/>
              </a:tabLst>
            </a:pPr>
            <a:r>
              <a:rPr sz="900" spc="10" dirty="0">
                <a:solidFill>
                  <a:srgbClr val="006991"/>
                </a:solidFill>
                <a:latin typeface="Calibri"/>
                <a:cs typeface="Calibri"/>
              </a:rPr>
              <a:t>Participant</a:t>
            </a:r>
            <a:r>
              <a:rPr sz="900" spc="-20" dirty="0">
                <a:solidFill>
                  <a:srgbClr val="006991"/>
                </a:solidFill>
                <a:latin typeface="Calibri"/>
                <a:cs typeface="Calibri"/>
              </a:rPr>
              <a:t> </a:t>
            </a:r>
            <a:r>
              <a:rPr sz="900" spc="25" dirty="0">
                <a:solidFill>
                  <a:srgbClr val="006991"/>
                </a:solidFill>
                <a:latin typeface="Calibri"/>
                <a:cs typeface="Calibri"/>
              </a:rPr>
              <a:t>ID  </a:t>
            </a:r>
            <a:r>
              <a:rPr sz="900" spc="-5" dirty="0">
                <a:solidFill>
                  <a:srgbClr val="006991"/>
                </a:solidFill>
                <a:latin typeface="Calibri"/>
                <a:cs typeface="Calibri"/>
              </a:rPr>
              <a:t> </a:t>
            </a:r>
            <a:r>
              <a:rPr sz="900" u="sng" spc="70" dirty="0">
                <a:solidFill>
                  <a:srgbClr val="006991"/>
                </a:solidFill>
                <a:uFill>
                  <a:solidFill>
                    <a:srgbClr val="006890"/>
                  </a:solidFill>
                </a:uFill>
                <a:latin typeface="Calibri"/>
                <a:cs typeface="Calibri"/>
              </a:rPr>
              <a:t> </a:t>
            </a:r>
            <a:r>
              <a:rPr sz="900" u="sng" dirty="0">
                <a:solidFill>
                  <a:srgbClr val="006991"/>
                </a:solidFill>
                <a:uFill>
                  <a:solidFill>
                    <a:srgbClr val="006890"/>
                  </a:solidFill>
                </a:uFill>
                <a:latin typeface="Calibri"/>
                <a:cs typeface="Calibri"/>
              </a:rPr>
              <a:t>	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90460" y="7442024"/>
            <a:ext cx="203327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spc="290" dirty="0">
                <a:solidFill>
                  <a:srgbClr val="003E7E"/>
                </a:solidFill>
                <a:latin typeface="Calibri"/>
                <a:cs typeface="Calibri"/>
              </a:rPr>
              <a:t>DO </a:t>
            </a:r>
            <a:r>
              <a:rPr sz="2300" spc="235" dirty="0">
                <a:solidFill>
                  <a:srgbClr val="003E7E"/>
                </a:solidFill>
                <a:latin typeface="Calibri"/>
                <a:cs typeface="Calibri"/>
              </a:rPr>
              <a:t>NOT</a:t>
            </a:r>
            <a:r>
              <a:rPr sz="2300" spc="10" dirty="0">
                <a:solidFill>
                  <a:srgbClr val="003E7E"/>
                </a:solidFill>
                <a:latin typeface="Calibri"/>
                <a:cs typeface="Calibri"/>
              </a:rPr>
              <a:t> </a:t>
            </a:r>
            <a:r>
              <a:rPr sz="2300" spc="235" dirty="0">
                <a:solidFill>
                  <a:srgbClr val="003E7E"/>
                </a:solidFill>
                <a:latin typeface="Calibri"/>
                <a:cs typeface="Calibri"/>
              </a:rPr>
              <a:t>COPY</a:t>
            </a:r>
            <a:endParaRPr sz="2300">
              <a:latin typeface="Calibri"/>
              <a:cs typeface="Calibr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1751812" y="1785215"/>
            <a:ext cx="7009130" cy="1724025"/>
            <a:chOff x="1751812" y="1785215"/>
            <a:chExt cx="7009130" cy="1724025"/>
          </a:xfrm>
        </p:grpSpPr>
        <p:sp>
          <p:nvSpPr>
            <p:cNvPr id="28" name="object 28"/>
            <p:cNvSpPr/>
            <p:nvPr/>
          </p:nvSpPr>
          <p:spPr>
            <a:xfrm>
              <a:off x="1751812" y="1785215"/>
              <a:ext cx="7009130" cy="1724025"/>
            </a:xfrm>
            <a:custGeom>
              <a:avLst/>
              <a:gdLst/>
              <a:ahLst/>
              <a:cxnLst/>
              <a:rect l="l" t="t" r="r" b="b"/>
              <a:pathLst>
                <a:path w="7009130" h="1724025">
                  <a:moveTo>
                    <a:pt x="7008876" y="1723643"/>
                  </a:moveTo>
                  <a:lnTo>
                    <a:pt x="7008876" y="0"/>
                  </a:lnTo>
                  <a:lnTo>
                    <a:pt x="0" y="0"/>
                  </a:lnTo>
                  <a:lnTo>
                    <a:pt x="0" y="1723644"/>
                  </a:lnTo>
                  <a:lnTo>
                    <a:pt x="7008876" y="1723643"/>
                  </a:lnTo>
                  <a:close/>
                </a:path>
              </a:pathLst>
            </a:custGeom>
            <a:solidFill>
              <a:srgbClr val="004563">
                <a:alpha val="54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873250" y="1824967"/>
              <a:ext cx="6845300" cy="1560195"/>
            </a:xfrm>
            <a:custGeom>
              <a:avLst/>
              <a:gdLst/>
              <a:ahLst/>
              <a:cxnLst/>
              <a:rect l="l" t="t" r="r" b="b"/>
              <a:pathLst>
                <a:path w="6845300" h="1560195">
                  <a:moveTo>
                    <a:pt x="6845300" y="1468628"/>
                  </a:moveTo>
                  <a:lnTo>
                    <a:pt x="6845300" y="91440"/>
                  </a:lnTo>
                  <a:lnTo>
                    <a:pt x="6843871" y="38576"/>
                  </a:lnTo>
                  <a:lnTo>
                    <a:pt x="6833869" y="11430"/>
                  </a:lnTo>
                  <a:lnTo>
                    <a:pt x="6806723" y="1428"/>
                  </a:lnTo>
                  <a:lnTo>
                    <a:pt x="6753859" y="0"/>
                  </a:lnTo>
                  <a:lnTo>
                    <a:pt x="91439" y="0"/>
                  </a:lnTo>
                  <a:lnTo>
                    <a:pt x="38576" y="1428"/>
                  </a:lnTo>
                  <a:lnTo>
                    <a:pt x="11429" y="11430"/>
                  </a:lnTo>
                  <a:lnTo>
                    <a:pt x="1428" y="38576"/>
                  </a:lnTo>
                  <a:lnTo>
                    <a:pt x="0" y="91440"/>
                  </a:lnTo>
                  <a:lnTo>
                    <a:pt x="0" y="1468628"/>
                  </a:lnTo>
                  <a:lnTo>
                    <a:pt x="1428" y="1521491"/>
                  </a:lnTo>
                  <a:lnTo>
                    <a:pt x="11429" y="1548638"/>
                  </a:lnTo>
                  <a:lnTo>
                    <a:pt x="38576" y="1558639"/>
                  </a:lnTo>
                  <a:lnTo>
                    <a:pt x="91439" y="1560068"/>
                  </a:lnTo>
                  <a:lnTo>
                    <a:pt x="6753859" y="1560068"/>
                  </a:lnTo>
                  <a:lnTo>
                    <a:pt x="6806723" y="1558639"/>
                  </a:lnTo>
                  <a:lnTo>
                    <a:pt x="6833869" y="1548638"/>
                  </a:lnTo>
                  <a:lnTo>
                    <a:pt x="6843871" y="1521491"/>
                  </a:lnTo>
                  <a:lnTo>
                    <a:pt x="6845300" y="14686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873250" y="1824967"/>
              <a:ext cx="6845300" cy="1560195"/>
            </a:xfrm>
            <a:custGeom>
              <a:avLst/>
              <a:gdLst/>
              <a:ahLst/>
              <a:cxnLst/>
              <a:rect l="l" t="t" r="r" b="b"/>
              <a:pathLst>
                <a:path w="6845300" h="1560195">
                  <a:moveTo>
                    <a:pt x="91439" y="0"/>
                  </a:moveTo>
                  <a:lnTo>
                    <a:pt x="38576" y="1428"/>
                  </a:lnTo>
                  <a:lnTo>
                    <a:pt x="11429" y="11430"/>
                  </a:lnTo>
                  <a:lnTo>
                    <a:pt x="1428" y="38576"/>
                  </a:lnTo>
                  <a:lnTo>
                    <a:pt x="0" y="91440"/>
                  </a:lnTo>
                  <a:lnTo>
                    <a:pt x="0" y="1468628"/>
                  </a:lnTo>
                  <a:lnTo>
                    <a:pt x="1428" y="1521491"/>
                  </a:lnTo>
                  <a:lnTo>
                    <a:pt x="11429" y="1548638"/>
                  </a:lnTo>
                  <a:lnTo>
                    <a:pt x="38576" y="1558639"/>
                  </a:lnTo>
                  <a:lnTo>
                    <a:pt x="91439" y="1560068"/>
                  </a:lnTo>
                  <a:lnTo>
                    <a:pt x="6753859" y="1560068"/>
                  </a:lnTo>
                  <a:lnTo>
                    <a:pt x="6806723" y="1558639"/>
                  </a:lnTo>
                  <a:lnTo>
                    <a:pt x="6833869" y="1548638"/>
                  </a:lnTo>
                  <a:lnTo>
                    <a:pt x="6843871" y="1521491"/>
                  </a:lnTo>
                  <a:lnTo>
                    <a:pt x="6845300" y="1468628"/>
                  </a:lnTo>
                  <a:lnTo>
                    <a:pt x="6845300" y="91440"/>
                  </a:lnTo>
                  <a:lnTo>
                    <a:pt x="6843871" y="38576"/>
                  </a:lnTo>
                  <a:lnTo>
                    <a:pt x="6833869" y="11430"/>
                  </a:lnTo>
                  <a:lnTo>
                    <a:pt x="6806723" y="1428"/>
                  </a:lnTo>
                  <a:lnTo>
                    <a:pt x="6753859" y="0"/>
                  </a:lnTo>
                  <a:lnTo>
                    <a:pt x="91439" y="0"/>
                  </a:lnTo>
                  <a:close/>
                </a:path>
              </a:pathLst>
            </a:custGeom>
            <a:ln w="25400">
              <a:solidFill>
                <a:srgbClr val="EF58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978133" y="2217408"/>
              <a:ext cx="98425" cy="534670"/>
            </a:xfrm>
            <a:custGeom>
              <a:avLst/>
              <a:gdLst/>
              <a:ahLst/>
              <a:cxnLst/>
              <a:rect l="l" t="t" r="r" b="b"/>
              <a:pathLst>
                <a:path w="98425" h="534669">
                  <a:moveTo>
                    <a:pt x="93637" y="437984"/>
                  </a:moveTo>
                  <a:lnTo>
                    <a:pt x="0" y="437984"/>
                  </a:lnTo>
                  <a:lnTo>
                    <a:pt x="0" y="534073"/>
                  </a:lnTo>
                  <a:lnTo>
                    <a:pt x="93637" y="534073"/>
                  </a:lnTo>
                  <a:lnTo>
                    <a:pt x="93637" y="437984"/>
                  </a:lnTo>
                  <a:close/>
                </a:path>
                <a:path w="98425" h="534669">
                  <a:moveTo>
                    <a:pt x="95770" y="0"/>
                  </a:moveTo>
                  <a:lnTo>
                    <a:pt x="2133" y="0"/>
                  </a:lnTo>
                  <a:lnTo>
                    <a:pt x="2133" y="96088"/>
                  </a:lnTo>
                  <a:lnTo>
                    <a:pt x="95770" y="96088"/>
                  </a:lnTo>
                  <a:lnTo>
                    <a:pt x="95770" y="0"/>
                  </a:lnTo>
                  <a:close/>
                </a:path>
                <a:path w="98425" h="534669">
                  <a:moveTo>
                    <a:pt x="97891" y="218986"/>
                  </a:moveTo>
                  <a:lnTo>
                    <a:pt x="4254" y="218986"/>
                  </a:lnTo>
                  <a:lnTo>
                    <a:pt x="4254" y="315074"/>
                  </a:lnTo>
                  <a:lnTo>
                    <a:pt x="97891" y="315074"/>
                  </a:lnTo>
                  <a:lnTo>
                    <a:pt x="97891" y="2189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3402691" y="2426693"/>
            <a:ext cx="125095" cy="155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10"/>
              </a:lnSpc>
            </a:pPr>
            <a:r>
              <a:rPr sz="1100" dirty="0">
                <a:solidFill>
                  <a:srgbClr val="939598"/>
                </a:solidFill>
                <a:latin typeface="Wingdings"/>
                <a:cs typeface="Wingdings"/>
              </a:rPr>
              <a:t></a:t>
            </a:r>
            <a:endParaRPr sz="1100">
              <a:latin typeface="Wingdings"/>
              <a:cs typeface="Wingdings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265932" y="2080511"/>
            <a:ext cx="1508760" cy="1071245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95"/>
              </a:spcBef>
            </a:pPr>
            <a:r>
              <a:rPr sz="1100" b="1" spc="25" dirty="0">
                <a:solidFill>
                  <a:srgbClr val="EF58A0"/>
                </a:solidFill>
                <a:latin typeface="Calibri"/>
                <a:cs typeface="Calibri"/>
              </a:rPr>
              <a:t>Physical</a:t>
            </a:r>
            <a:r>
              <a:rPr sz="1100" b="1" spc="110" dirty="0">
                <a:solidFill>
                  <a:srgbClr val="EF58A0"/>
                </a:solidFill>
                <a:latin typeface="Calibri"/>
                <a:cs typeface="Calibri"/>
              </a:rPr>
              <a:t> </a:t>
            </a:r>
            <a:r>
              <a:rPr sz="1100" b="1" spc="25" dirty="0">
                <a:solidFill>
                  <a:srgbClr val="EF58A0"/>
                </a:solidFill>
                <a:latin typeface="Calibri"/>
                <a:cs typeface="Calibri"/>
              </a:rPr>
              <a:t>activity</a:t>
            </a:r>
            <a:endParaRPr sz="1100">
              <a:latin typeface="Calibri"/>
              <a:cs typeface="Calibri"/>
            </a:endParaRPr>
          </a:p>
          <a:p>
            <a:pPr marL="311150">
              <a:lnSpc>
                <a:spcPct val="100000"/>
              </a:lnSpc>
              <a:spcBef>
                <a:spcPts val="600"/>
              </a:spcBef>
            </a:pPr>
            <a:r>
              <a:rPr sz="1100" b="1" spc="15" dirty="0">
                <a:solidFill>
                  <a:srgbClr val="EF58A0"/>
                </a:solidFill>
                <a:latin typeface="Calibri"/>
                <a:cs typeface="Calibri"/>
              </a:rPr>
              <a:t>Less </a:t>
            </a:r>
            <a:r>
              <a:rPr sz="1100" b="1" spc="20" dirty="0">
                <a:solidFill>
                  <a:srgbClr val="EF58A0"/>
                </a:solidFill>
                <a:latin typeface="Calibri"/>
                <a:cs typeface="Calibri"/>
              </a:rPr>
              <a:t>than </a:t>
            </a:r>
            <a:r>
              <a:rPr sz="1100" b="1" spc="90" dirty="0">
                <a:solidFill>
                  <a:srgbClr val="EF58A0"/>
                </a:solidFill>
                <a:latin typeface="Calibri"/>
                <a:cs typeface="Calibri"/>
              </a:rPr>
              <a:t>30</a:t>
            </a:r>
            <a:r>
              <a:rPr sz="1100" b="1" spc="275" dirty="0">
                <a:solidFill>
                  <a:srgbClr val="EF58A0"/>
                </a:solidFill>
                <a:latin typeface="Calibri"/>
                <a:cs typeface="Calibri"/>
              </a:rPr>
              <a:t> </a:t>
            </a:r>
            <a:r>
              <a:rPr sz="1100" b="1" spc="30" dirty="0">
                <a:solidFill>
                  <a:srgbClr val="EF58A0"/>
                </a:solidFill>
                <a:latin typeface="Calibri"/>
                <a:cs typeface="Calibri"/>
              </a:rPr>
              <a:t>min.</a:t>
            </a:r>
            <a:endParaRPr sz="1100">
              <a:latin typeface="Calibri"/>
              <a:cs typeface="Calibri"/>
            </a:endParaRPr>
          </a:p>
          <a:p>
            <a:pPr marL="311150">
              <a:lnSpc>
                <a:spcPct val="100000"/>
              </a:lnSpc>
              <a:spcBef>
                <a:spcPts val="880"/>
              </a:spcBef>
            </a:pPr>
            <a:r>
              <a:rPr sz="1100" b="1" spc="70" dirty="0">
                <a:solidFill>
                  <a:srgbClr val="EF58A0"/>
                </a:solidFill>
                <a:latin typeface="Calibri"/>
                <a:cs typeface="Calibri"/>
              </a:rPr>
              <a:t>30–60</a:t>
            </a:r>
            <a:r>
              <a:rPr sz="1100" b="1" spc="110" dirty="0">
                <a:solidFill>
                  <a:srgbClr val="EF58A0"/>
                </a:solidFill>
                <a:latin typeface="Calibri"/>
                <a:cs typeface="Calibri"/>
              </a:rPr>
              <a:t> </a:t>
            </a:r>
            <a:r>
              <a:rPr sz="1100" b="1" spc="15" dirty="0">
                <a:solidFill>
                  <a:srgbClr val="EF58A0"/>
                </a:solidFill>
                <a:latin typeface="Calibri"/>
                <a:cs typeface="Calibri"/>
              </a:rPr>
              <a:t>min.</a:t>
            </a:r>
            <a:endParaRPr sz="1100">
              <a:latin typeface="Calibri"/>
              <a:cs typeface="Calibri"/>
            </a:endParaRPr>
          </a:p>
          <a:p>
            <a:pPr marL="311150">
              <a:lnSpc>
                <a:spcPct val="100000"/>
              </a:lnSpc>
              <a:spcBef>
                <a:spcPts val="880"/>
              </a:spcBef>
            </a:pPr>
            <a:r>
              <a:rPr sz="1100" b="1" spc="10" dirty="0">
                <a:solidFill>
                  <a:srgbClr val="EF58A0"/>
                </a:solidFill>
                <a:latin typeface="Calibri"/>
                <a:cs typeface="Calibri"/>
              </a:rPr>
              <a:t>More </a:t>
            </a:r>
            <a:r>
              <a:rPr sz="1100" b="1" spc="20" dirty="0">
                <a:solidFill>
                  <a:srgbClr val="EF58A0"/>
                </a:solidFill>
                <a:latin typeface="Calibri"/>
                <a:cs typeface="Calibri"/>
              </a:rPr>
              <a:t>than </a:t>
            </a:r>
            <a:r>
              <a:rPr sz="1100" b="1" spc="90" dirty="0">
                <a:solidFill>
                  <a:srgbClr val="EF58A0"/>
                </a:solidFill>
                <a:latin typeface="Calibri"/>
                <a:cs typeface="Calibri"/>
              </a:rPr>
              <a:t>60</a:t>
            </a:r>
            <a:r>
              <a:rPr sz="1100" b="1" spc="254" dirty="0">
                <a:solidFill>
                  <a:srgbClr val="EF58A0"/>
                </a:solidFill>
                <a:latin typeface="Calibri"/>
                <a:cs typeface="Calibri"/>
              </a:rPr>
              <a:t> </a:t>
            </a:r>
            <a:r>
              <a:rPr sz="1100" b="1" spc="30" dirty="0">
                <a:solidFill>
                  <a:srgbClr val="EF58A0"/>
                </a:solidFill>
                <a:latin typeface="Calibri"/>
                <a:cs typeface="Calibri"/>
              </a:rPr>
              <a:t>min.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2333250" y="1873481"/>
            <a:ext cx="4715510" cy="1463040"/>
            <a:chOff x="2333250" y="1873481"/>
            <a:chExt cx="4715510" cy="1463040"/>
          </a:xfrm>
        </p:grpSpPr>
        <p:sp>
          <p:nvSpPr>
            <p:cNvPr id="35" name="object 35"/>
            <p:cNvSpPr/>
            <p:nvPr/>
          </p:nvSpPr>
          <p:spPr>
            <a:xfrm>
              <a:off x="2333244" y="2030464"/>
              <a:ext cx="676910" cy="1160780"/>
            </a:xfrm>
            <a:custGeom>
              <a:avLst/>
              <a:gdLst/>
              <a:ahLst/>
              <a:cxnLst/>
              <a:rect l="l" t="t" r="r" b="b"/>
              <a:pathLst>
                <a:path w="676910" h="1160780">
                  <a:moveTo>
                    <a:pt x="157924" y="303796"/>
                  </a:moveTo>
                  <a:lnTo>
                    <a:pt x="157480" y="304012"/>
                  </a:lnTo>
                  <a:lnTo>
                    <a:pt x="157797" y="303936"/>
                  </a:lnTo>
                  <a:lnTo>
                    <a:pt x="157924" y="303796"/>
                  </a:lnTo>
                  <a:close/>
                </a:path>
                <a:path w="676910" h="1160780">
                  <a:moveTo>
                    <a:pt x="161340" y="300278"/>
                  </a:moveTo>
                  <a:close/>
                </a:path>
                <a:path w="676910" h="1160780">
                  <a:moveTo>
                    <a:pt x="676516" y="559562"/>
                  </a:moveTo>
                  <a:lnTo>
                    <a:pt x="675246" y="552462"/>
                  </a:lnTo>
                  <a:lnTo>
                    <a:pt x="673976" y="538988"/>
                  </a:lnTo>
                  <a:lnTo>
                    <a:pt x="673976" y="532218"/>
                  </a:lnTo>
                  <a:lnTo>
                    <a:pt x="672706" y="526122"/>
                  </a:lnTo>
                  <a:lnTo>
                    <a:pt x="671436" y="517055"/>
                  </a:lnTo>
                  <a:lnTo>
                    <a:pt x="668896" y="508444"/>
                  </a:lnTo>
                  <a:lnTo>
                    <a:pt x="666356" y="500202"/>
                  </a:lnTo>
                  <a:lnTo>
                    <a:pt x="663816" y="492239"/>
                  </a:lnTo>
                  <a:lnTo>
                    <a:pt x="648576" y="441972"/>
                  </a:lnTo>
                  <a:lnTo>
                    <a:pt x="644766" y="425716"/>
                  </a:lnTo>
                  <a:lnTo>
                    <a:pt x="634606" y="392226"/>
                  </a:lnTo>
                  <a:lnTo>
                    <a:pt x="616826" y="326682"/>
                  </a:lnTo>
                  <a:lnTo>
                    <a:pt x="609206" y="291388"/>
                  </a:lnTo>
                  <a:lnTo>
                    <a:pt x="604126" y="254419"/>
                  </a:lnTo>
                  <a:lnTo>
                    <a:pt x="601586" y="246646"/>
                  </a:lnTo>
                  <a:lnTo>
                    <a:pt x="600316" y="237655"/>
                  </a:lnTo>
                  <a:lnTo>
                    <a:pt x="597776" y="230403"/>
                  </a:lnTo>
                  <a:lnTo>
                    <a:pt x="597776" y="224840"/>
                  </a:lnTo>
                  <a:lnTo>
                    <a:pt x="595236" y="220205"/>
                  </a:lnTo>
                  <a:lnTo>
                    <a:pt x="592696" y="209804"/>
                  </a:lnTo>
                  <a:lnTo>
                    <a:pt x="590156" y="205244"/>
                  </a:lnTo>
                  <a:lnTo>
                    <a:pt x="563486" y="188607"/>
                  </a:lnTo>
                  <a:lnTo>
                    <a:pt x="559676" y="187883"/>
                  </a:lnTo>
                  <a:lnTo>
                    <a:pt x="557136" y="184277"/>
                  </a:lnTo>
                  <a:lnTo>
                    <a:pt x="562216" y="181965"/>
                  </a:lnTo>
                  <a:lnTo>
                    <a:pt x="559676" y="168910"/>
                  </a:lnTo>
                  <a:lnTo>
                    <a:pt x="555866" y="163195"/>
                  </a:lnTo>
                  <a:lnTo>
                    <a:pt x="552056" y="158318"/>
                  </a:lnTo>
                  <a:lnTo>
                    <a:pt x="554596" y="154317"/>
                  </a:lnTo>
                  <a:lnTo>
                    <a:pt x="558406" y="150901"/>
                  </a:lnTo>
                  <a:lnTo>
                    <a:pt x="558406" y="144157"/>
                  </a:lnTo>
                  <a:lnTo>
                    <a:pt x="562216" y="138023"/>
                  </a:lnTo>
                  <a:lnTo>
                    <a:pt x="563486" y="130378"/>
                  </a:lnTo>
                  <a:lnTo>
                    <a:pt x="563486" y="112128"/>
                  </a:lnTo>
                  <a:lnTo>
                    <a:pt x="560946" y="106527"/>
                  </a:lnTo>
                  <a:lnTo>
                    <a:pt x="559676" y="99618"/>
                  </a:lnTo>
                  <a:lnTo>
                    <a:pt x="558406" y="98590"/>
                  </a:lnTo>
                  <a:lnTo>
                    <a:pt x="558406" y="118287"/>
                  </a:lnTo>
                  <a:lnTo>
                    <a:pt x="558406" y="124904"/>
                  </a:lnTo>
                  <a:lnTo>
                    <a:pt x="557136" y="131216"/>
                  </a:lnTo>
                  <a:lnTo>
                    <a:pt x="557136" y="124942"/>
                  </a:lnTo>
                  <a:lnTo>
                    <a:pt x="554596" y="119037"/>
                  </a:lnTo>
                  <a:lnTo>
                    <a:pt x="553326" y="113220"/>
                  </a:lnTo>
                  <a:lnTo>
                    <a:pt x="553326" y="131343"/>
                  </a:lnTo>
                  <a:lnTo>
                    <a:pt x="553326" y="138658"/>
                  </a:lnTo>
                  <a:lnTo>
                    <a:pt x="548246" y="142328"/>
                  </a:lnTo>
                  <a:lnTo>
                    <a:pt x="546976" y="137134"/>
                  </a:lnTo>
                  <a:lnTo>
                    <a:pt x="548246" y="129451"/>
                  </a:lnTo>
                  <a:lnTo>
                    <a:pt x="549516" y="125069"/>
                  </a:lnTo>
                  <a:lnTo>
                    <a:pt x="550786" y="127165"/>
                  </a:lnTo>
                  <a:lnTo>
                    <a:pt x="553326" y="131343"/>
                  </a:lnTo>
                  <a:lnTo>
                    <a:pt x="553326" y="113220"/>
                  </a:lnTo>
                  <a:lnTo>
                    <a:pt x="554596" y="107200"/>
                  </a:lnTo>
                  <a:lnTo>
                    <a:pt x="557136" y="112128"/>
                  </a:lnTo>
                  <a:lnTo>
                    <a:pt x="558406" y="118287"/>
                  </a:lnTo>
                  <a:lnTo>
                    <a:pt x="558406" y="98590"/>
                  </a:lnTo>
                  <a:lnTo>
                    <a:pt x="554596" y="95504"/>
                  </a:lnTo>
                  <a:lnTo>
                    <a:pt x="554596" y="88493"/>
                  </a:lnTo>
                  <a:lnTo>
                    <a:pt x="550786" y="83527"/>
                  </a:lnTo>
                  <a:lnTo>
                    <a:pt x="534276" y="36474"/>
                  </a:lnTo>
                  <a:lnTo>
                    <a:pt x="506336" y="8623"/>
                  </a:lnTo>
                  <a:lnTo>
                    <a:pt x="491096" y="2654"/>
                  </a:lnTo>
                  <a:lnTo>
                    <a:pt x="483476" y="3238"/>
                  </a:lnTo>
                  <a:lnTo>
                    <a:pt x="477126" y="8623"/>
                  </a:lnTo>
                  <a:lnTo>
                    <a:pt x="474586" y="5359"/>
                  </a:lnTo>
                  <a:lnTo>
                    <a:pt x="470789" y="2032"/>
                  </a:lnTo>
                  <a:lnTo>
                    <a:pt x="470789" y="685901"/>
                  </a:lnTo>
                  <a:lnTo>
                    <a:pt x="468236" y="683539"/>
                  </a:lnTo>
                  <a:lnTo>
                    <a:pt x="470776" y="685457"/>
                  </a:lnTo>
                  <a:lnTo>
                    <a:pt x="470789" y="685901"/>
                  </a:lnTo>
                  <a:lnTo>
                    <a:pt x="470789" y="2032"/>
                  </a:lnTo>
                  <a:lnTo>
                    <a:pt x="466966" y="0"/>
                  </a:lnTo>
                  <a:lnTo>
                    <a:pt x="444106" y="3708"/>
                  </a:lnTo>
                  <a:lnTo>
                    <a:pt x="399656" y="36347"/>
                  </a:lnTo>
                  <a:lnTo>
                    <a:pt x="386956" y="65582"/>
                  </a:lnTo>
                  <a:lnTo>
                    <a:pt x="386956" y="89319"/>
                  </a:lnTo>
                  <a:lnTo>
                    <a:pt x="384416" y="98577"/>
                  </a:lnTo>
                  <a:lnTo>
                    <a:pt x="384416" y="104711"/>
                  </a:lnTo>
                  <a:lnTo>
                    <a:pt x="379336" y="108839"/>
                  </a:lnTo>
                  <a:lnTo>
                    <a:pt x="379336" y="116979"/>
                  </a:lnTo>
                  <a:lnTo>
                    <a:pt x="375526" y="122593"/>
                  </a:lnTo>
                  <a:lnTo>
                    <a:pt x="372986" y="117767"/>
                  </a:lnTo>
                  <a:lnTo>
                    <a:pt x="372986" y="184886"/>
                  </a:lnTo>
                  <a:lnTo>
                    <a:pt x="372986" y="206984"/>
                  </a:lnTo>
                  <a:lnTo>
                    <a:pt x="371716" y="209283"/>
                  </a:lnTo>
                  <a:lnTo>
                    <a:pt x="371716" y="216230"/>
                  </a:lnTo>
                  <a:lnTo>
                    <a:pt x="369176" y="214985"/>
                  </a:lnTo>
                  <a:lnTo>
                    <a:pt x="371716" y="208051"/>
                  </a:lnTo>
                  <a:lnTo>
                    <a:pt x="372986" y="206984"/>
                  </a:lnTo>
                  <a:lnTo>
                    <a:pt x="372986" y="184886"/>
                  </a:lnTo>
                  <a:lnTo>
                    <a:pt x="371716" y="188531"/>
                  </a:lnTo>
                  <a:lnTo>
                    <a:pt x="371716" y="185432"/>
                  </a:lnTo>
                  <a:lnTo>
                    <a:pt x="369176" y="181635"/>
                  </a:lnTo>
                  <a:lnTo>
                    <a:pt x="370446" y="179895"/>
                  </a:lnTo>
                  <a:lnTo>
                    <a:pt x="371716" y="182549"/>
                  </a:lnTo>
                  <a:lnTo>
                    <a:pt x="372986" y="184886"/>
                  </a:lnTo>
                  <a:lnTo>
                    <a:pt x="372986" y="117767"/>
                  </a:lnTo>
                  <a:lnTo>
                    <a:pt x="370446" y="112941"/>
                  </a:lnTo>
                  <a:lnTo>
                    <a:pt x="372986" y="102870"/>
                  </a:lnTo>
                  <a:lnTo>
                    <a:pt x="380606" y="94335"/>
                  </a:lnTo>
                  <a:lnTo>
                    <a:pt x="386956" y="89319"/>
                  </a:lnTo>
                  <a:lnTo>
                    <a:pt x="386956" y="65582"/>
                  </a:lnTo>
                  <a:lnTo>
                    <a:pt x="385686" y="69418"/>
                  </a:lnTo>
                  <a:lnTo>
                    <a:pt x="381876" y="80073"/>
                  </a:lnTo>
                  <a:lnTo>
                    <a:pt x="376796" y="86448"/>
                  </a:lnTo>
                  <a:lnTo>
                    <a:pt x="372986" y="90741"/>
                  </a:lnTo>
                  <a:lnTo>
                    <a:pt x="369176" y="96723"/>
                  </a:lnTo>
                  <a:lnTo>
                    <a:pt x="367906" y="102997"/>
                  </a:lnTo>
                  <a:lnTo>
                    <a:pt x="365366" y="114922"/>
                  </a:lnTo>
                  <a:lnTo>
                    <a:pt x="365366" y="121958"/>
                  </a:lnTo>
                  <a:lnTo>
                    <a:pt x="366636" y="127431"/>
                  </a:lnTo>
                  <a:lnTo>
                    <a:pt x="370446" y="129286"/>
                  </a:lnTo>
                  <a:lnTo>
                    <a:pt x="371716" y="129908"/>
                  </a:lnTo>
                  <a:lnTo>
                    <a:pt x="371716" y="136144"/>
                  </a:lnTo>
                  <a:lnTo>
                    <a:pt x="370446" y="143116"/>
                  </a:lnTo>
                  <a:lnTo>
                    <a:pt x="366636" y="148463"/>
                  </a:lnTo>
                  <a:lnTo>
                    <a:pt x="365366" y="150101"/>
                  </a:lnTo>
                  <a:lnTo>
                    <a:pt x="365366" y="195148"/>
                  </a:lnTo>
                  <a:lnTo>
                    <a:pt x="365366" y="199593"/>
                  </a:lnTo>
                  <a:lnTo>
                    <a:pt x="364096" y="201942"/>
                  </a:lnTo>
                  <a:lnTo>
                    <a:pt x="364096" y="204685"/>
                  </a:lnTo>
                  <a:lnTo>
                    <a:pt x="361556" y="206387"/>
                  </a:lnTo>
                  <a:lnTo>
                    <a:pt x="360286" y="201815"/>
                  </a:lnTo>
                  <a:lnTo>
                    <a:pt x="357746" y="192303"/>
                  </a:lnTo>
                  <a:lnTo>
                    <a:pt x="361556" y="187883"/>
                  </a:lnTo>
                  <a:lnTo>
                    <a:pt x="360286" y="193675"/>
                  </a:lnTo>
                  <a:lnTo>
                    <a:pt x="361556" y="194043"/>
                  </a:lnTo>
                  <a:lnTo>
                    <a:pt x="365366" y="195148"/>
                  </a:lnTo>
                  <a:lnTo>
                    <a:pt x="365366" y="150101"/>
                  </a:lnTo>
                  <a:lnTo>
                    <a:pt x="362826" y="153352"/>
                  </a:lnTo>
                  <a:lnTo>
                    <a:pt x="359016" y="158940"/>
                  </a:lnTo>
                  <a:lnTo>
                    <a:pt x="357746" y="168211"/>
                  </a:lnTo>
                  <a:lnTo>
                    <a:pt x="355206" y="175729"/>
                  </a:lnTo>
                  <a:lnTo>
                    <a:pt x="352666" y="182562"/>
                  </a:lnTo>
                  <a:lnTo>
                    <a:pt x="348856" y="189738"/>
                  </a:lnTo>
                  <a:lnTo>
                    <a:pt x="348856" y="195554"/>
                  </a:lnTo>
                  <a:lnTo>
                    <a:pt x="350126" y="200177"/>
                  </a:lnTo>
                  <a:lnTo>
                    <a:pt x="350126" y="206387"/>
                  </a:lnTo>
                  <a:lnTo>
                    <a:pt x="355206" y="216382"/>
                  </a:lnTo>
                  <a:lnTo>
                    <a:pt x="357746" y="219151"/>
                  </a:lnTo>
                  <a:lnTo>
                    <a:pt x="359016" y="220535"/>
                  </a:lnTo>
                  <a:lnTo>
                    <a:pt x="353936" y="225767"/>
                  </a:lnTo>
                  <a:lnTo>
                    <a:pt x="350126" y="231851"/>
                  </a:lnTo>
                  <a:lnTo>
                    <a:pt x="346316" y="238899"/>
                  </a:lnTo>
                  <a:lnTo>
                    <a:pt x="345046" y="247040"/>
                  </a:lnTo>
                  <a:lnTo>
                    <a:pt x="341236" y="298805"/>
                  </a:lnTo>
                  <a:lnTo>
                    <a:pt x="342506" y="316039"/>
                  </a:lnTo>
                  <a:lnTo>
                    <a:pt x="341236" y="341452"/>
                  </a:lnTo>
                  <a:lnTo>
                    <a:pt x="336156" y="390105"/>
                  </a:lnTo>
                  <a:lnTo>
                    <a:pt x="331076" y="412775"/>
                  </a:lnTo>
                  <a:lnTo>
                    <a:pt x="324726" y="443179"/>
                  </a:lnTo>
                  <a:lnTo>
                    <a:pt x="320916" y="474497"/>
                  </a:lnTo>
                  <a:lnTo>
                    <a:pt x="315836" y="505434"/>
                  </a:lnTo>
                  <a:lnTo>
                    <a:pt x="306946" y="534733"/>
                  </a:lnTo>
                  <a:lnTo>
                    <a:pt x="308216" y="536282"/>
                  </a:lnTo>
                  <a:lnTo>
                    <a:pt x="308216" y="537730"/>
                  </a:lnTo>
                  <a:lnTo>
                    <a:pt x="306946" y="538441"/>
                  </a:lnTo>
                  <a:lnTo>
                    <a:pt x="306946" y="551954"/>
                  </a:lnTo>
                  <a:lnTo>
                    <a:pt x="304406" y="576008"/>
                  </a:lnTo>
                  <a:lnTo>
                    <a:pt x="302996" y="582168"/>
                  </a:lnTo>
                  <a:lnTo>
                    <a:pt x="297180" y="576326"/>
                  </a:lnTo>
                  <a:lnTo>
                    <a:pt x="292100" y="571754"/>
                  </a:lnTo>
                  <a:lnTo>
                    <a:pt x="284480" y="568134"/>
                  </a:lnTo>
                  <a:lnTo>
                    <a:pt x="279400" y="537730"/>
                  </a:lnTo>
                  <a:lnTo>
                    <a:pt x="278130" y="521652"/>
                  </a:lnTo>
                  <a:lnTo>
                    <a:pt x="275590" y="505104"/>
                  </a:lnTo>
                  <a:lnTo>
                    <a:pt x="279400" y="501065"/>
                  </a:lnTo>
                  <a:lnTo>
                    <a:pt x="281940" y="498208"/>
                  </a:lnTo>
                  <a:lnTo>
                    <a:pt x="284480" y="492683"/>
                  </a:lnTo>
                  <a:lnTo>
                    <a:pt x="283210" y="479615"/>
                  </a:lnTo>
                  <a:lnTo>
                    <a:pt x="279400" y="468858"/>
                  </a:lnTo>
                  <a:lnTo>
                    <a:pt x="274320" y="459841"/>
                  </a:lnTo>
                  <a:lnTo>
                    <a:pt x="267970" y="451967"/>
                  </a:lnTo>
                  <a:lnTo>
                    <a:pt x="260350" y="450761"/>
                  </a:lnTo>
                  <a:lnTo>
                    <a:pt x="255270" y="447395"/>
                  </a:lnTo>
                  <a:lnTo>
                    <a:pt x="250190" y="445058"/>
                  </a:lnTo>
                  <a:lnTo>
                    <a:pt x="251460" y="442277"/>
                  </a:lnTo>
                  <a:lnTo>
                    <a:pt x="252730" y="439597"/>
                  </a:lnTo>
                  <a:lnTo>
                    <a:pt x="252730" y="436905"/>
                  </a:lnTo>
                  <a:lnTo>
                    <a:pt x="251460" y="437121"/>
                  </a:lnTo>
                  <a:lnTo>
                    <a:pt x="246380" y="444017"/>
                  </a:lnTo>
                  <a:lnTo>
                    <a:pt x="243840" y="431901"/>
                  </a:lnTo>
                  <a:lnTo>
                    <a:pt x="238760" y="432676"/>
                  </a:lnTo>
                  <a:lnTo>
                    <a:pt x="237490" y="430733"/>
                  </a:lnTo>
                  <a:lnTo>
                    <a:pt x="234950" y="428625"/>
                  </a:lnTo>
                  <a:lnTo>
                    <a:pt x="234950" y="426313"/>
                  </a:lnTo>
                  <a:lnTo>
                    <a:pt x="233680" y="421119"/>
                  </a:lnTo>
                  <a:lnTo>
                    <a:pt x="234950" y="421995"/>
                  </a:lnTo>
                  <a:lnTo>
                    <a:pt x="238760" y="424586"/>
                  </a:lnTo>
                  <a:lnTo>
                    <a:pt x="240030" y="421995"/>
                  </a:lnTo>
                  <a:lnTo>
                    <a:pt x="242570" y="420611"/>
                  </a:lnTo>
                  <a:lnTo>
                    <a:pt x="242570" y="418147"/>
                  </a:lnTo>
                  <a:lnTo>
                    <a:pt x="243840" y="416166"/>
                  </a:lnTo>
                  <a:lnTo>
                    <a:pt x="241300" y="416407"/>
                  </a:lnTo>
                  <a:lnTo>
                    <a:pt x="241300" y="420077"/>
                  </a:lnTo>
                  <a:lnTo>
                    <a:pt x="238760" y="419938"/>
                  </a:lnTo>
                  <a:lnTo>
                    <a:pt x="236220" y="420344"/>
                  </a:lnTo>
                  <a:lnTo>
                    <a:pt x="234950" y="418439"/>
                  </a:lnTo>
                  <a:lnTo>
                    <a:pt x="234950" y="416763"/>
                  </a:lnTo>
                  <a:lnTo>
                    <a:pt x="236220" y="414743"/>
                  </a:lnTo>
                  <a:lnTo>
                    <a:pt x="234950" y="410972"/>
                  </a:lnTo>
                  <a:lnTo>
                    <a:pt x="237490" y="410959"/>
                  </a:lnTo>
                  <a:lnTo>
                    <a:pt x="240030" y="409181"/>
                  </a:lnTo>
                  <a:lnTo>
                    <a:pt x="241300" y="406196"/>
                  </a:lnTo>
                  <a:lnTo>
                    <a:pt x="240030" y="403250"/>
                  </a:lnTo>
                  <a:lnTo>
                    <a:pt x="240030" y="397903"/>
                  </a:lnTo>
                  <a:lnTo>
                    <a:pt x="242570" y="398500"/>
                  </a:lnTo>
                  <a:lnTo>
                    <a:pt x="245110" y="399097"/>
                  </a:lnTo>
                  <a:lnTo>
                    <a:pt x="246380" y="399389"/>
                  </a:lnTo>
                  <a:lnTo>
                    <a:pt x="248920" y="395617"/>
                  </a:lnTo>
                  <a:lnTo>
                    <a:pt x="252730" y="393471"/>
                  </a:lnTo>
                  <a:lnTo>
                    <a:pt x="255270" y="390334"/>
                  </a:lnTo>
                  <a:lnTo>
                    <a:pt x="256540" y="388759"/>
                  </a:lnTo>
                  <a:lnTo>
                    <a:pt x="257810" y="383019"/>
                  </a:lnTo>
                  <a:lnTo>
                    <a:pt x="259080" y="377698"/>
                  </a:lnTo>
                  <a:lnTo>
                    <a:pt x="255270" y="372021"/>
                  </a:lnTo>
                  <a:lnTo>
                    <a:pt x="255270" y="378269"/>
                  </a:lnTo>
                  <a:lnTo>
                    <a:pt x="255270" y="383971"/>
                  </a:lnTo>
                  <a:lnTo>
                    <a:pt x="251460" y="386715"/>
                  </a:lnTo>
                  <a:lnTo>
                    <a:pt x="250190" y="381584"/>
                  </a:lnTo>
                  <a:lnTo>
                    <a:pt x="245110" y="379361"/>
                  </a:lnTo>
                  <a:lnTo>
                    <a:pt x="246380" y="373380"/>
                  </a:lnTo>
                  <a:lnTo>
                    <a:pt x="247650" y="372059"/>
                  </a:lnTo>
                  <a:lnTo>
                    <a:pt x="250190" y="374942"/>
                  </a:lnTo>
                  <a:lnTo>
                    <a:pt x="251460" y="375780"/>
                  </a:lnTo>
                  <a:lnTo>
                    <a:pt x="255270" y="378269"/>
                  </a:lnTo>
                  <a:lnTo>
                    <a:pt x="255270" y="372021"/>
                  </a:lnTo>
                  <a:lnTo>
                    <a:pt x="251460" y="368884"/>
                  </a:lnTo>
                  <a:lnTo>
                    <a:pt x="251460" y="371411"/>
                  </a:lnTo>
                  <a:lnTo>
                    <a:pt x="251460" y="371983"/>
                  </a:lnTo>
                  <a:lnTo>
                    <a:pt x="250190" y="370954"/>
                  </a:lnTo>
                  <a:lnTo>
                    <a:pt x="251460" y="371411"/>
                  </a:lnTo>
                  <a:lnTo>
                    <a:pt x="251460" y="368884"/>
                  </a:lnTo>
                  <a:lnTo>
                    <a:pt x="247650" y="364337"/>
                  </a:lnTo>
                  <a:lnTo>
                    <a:pt x="250190" y="363651"/>
                  </a:lnTo>
                  <a:lnTo>
                    <a:pt x="254000" y="362610"/>
                  </a:lnTo>
                  <a:lnTo>
                    <a:pt x="254000" y="358736"/>
                  </a:lnTo>
                  <a:lnTo>
                    <a:pt x="255270" y="352056"/>
                  </a:lnTo>
                  <a:lnTo>
                    <a:pt x="250190" y="349275"/>
                  </a:lnTo>
                  <a:lnTo>
                    <a:pt x="250190" y="355104"/>
                  </a:lnTo>
                  <a:lnTo>
                    <a:pt x="248920" y="357047"/>
                  </a:lnTo>
                  <a:lnTo>
                    <a:pt x="247650" y="359143"/>
                  </a:lnTo>
                  <a:lnTo>
                    <a:pt x="246380" y="358914"/>
                  </a:lnTo>
                  <a:lnTo>
                    <a:pt x="246380" y="356882"/>
                  </a:lnTo>
                  <a:lnTo>
                    <a:pt x="245110" y="355841"/>
                  </a:lnTo>
                  <a:lnTo>
                    <a:pt x="245110" y="349732"/>
                  </a:lnTo>
                  <a:lnTo>
                    <a:pt x="246380" y="350405"/>
                  </a:lnTo>
                  <a:lnTo>
                    <a:pt x="248920" y="350837"/>
                  </a:lnTo>
                  <a:lnTo>
                    <a:pt x="248920" y="352488"/>
                  </a:lnTo>
                  <a:lnTo>
                    <a:pt x="250190" y="355104"/>
                  </a:lnTo>
                  <a:lnTo>
                    <a:pt x="250190" y="349275"/>
                  </a:lnTo>
                  <a:lnTo>
                    <a:pt x="248920" y="348576"/>
                  </a:lnTo>
                  <a:lnTo>
                    <a:pt x="246380" y="344373"/>
                  </a:lnTo>
                  <a:lnTo>
                    <a:pt x="245110" y="335775"/>
                  </a:lnTo>
                  <a:lnTo>
                    <a:pt x="251460" y="345884"/>
                  </a:lnTo>
                  <a:lnTo>
                    <a:pt x="255270" y="342087"/>
                  </a:lnTo>
                  <a:lnTo>
                    <a:pt x="256540" y="337451"/>
                  </a:lnTo>
                  <a:lnTo>
                    <a:pt x="250190" y="342087"/>
                  </a:lnTo>
                  <a:lnTo>
                    <a:pt x="248920" y="338086"/>
                  </a:lnTo>
                  <a:lnTo>
                    <a:pt x="242570" y="333832"/>
                  </a:lnTo>
                  <a:lnTo>
                    <a:pt x="250190" y="327444"/>
                  </a:lnTo>
                  <a:lnTo>
                    <a:pt x="245110" y="322618"/>
                  </a:lnTo>
                  <a:lnTo>
                    <a:pt x="242570" y="318643"/>
                  </a:lnTo>
                  <a:lnTo>
                    <a:pt x="238760" y="317627"/>
                  </a:lnTo>
                  <a:lnTo>
                    <a:pt x="234950" y="315264"/>
                  </a:lnTo>
                  <a:lnTo>
                    <a:pt x="238760" y="313601"/>
                  </a:lnTo>
                  <a:lnTo>
                    <a:pt x="238760" y="311619"/>
                  </a:lnTo>
                  <a:lnTo>
                    <a:pt x="234950" y="312051"/>
                  </a:lnTo>
                  <a:lnTo>
                    <a:pt x="233680" y="311429"/>
                  </a:lnTo>
                  <a:lnTo>
                    <a:pt x="232410" y="307670"/>
                  </a:lnTo>
                  <a:lnTo>
                    <a:pt x="228600" y="306946"/>
                  </a:lnTo>
                  <a:lnTo>
                    <a:pt x="224790" y="306324"/>
                  </a:lnTo>
                  <a:lnTo>
                    <a:pt x="226060" y="305384"/>
                  </a:lnTo>
                  <a:lnTo>
                    <a:pt x="226060" y="301955"/>
                  </a:lnTo>
                  <a:lnTo>
                    <a:pt x="223520" y="298704"/>
                  </a:lnTo>
                  <a:lnTo>
                    <a:pt x="224790" y="305206"/>
                  </a:lnTo>
                  <a:lnTo>
                    <a:pt x="220980" y="304088"/>
                  </a:lnTo>
                  <a:lnTo>
                    <a:pt x="218440" y="303377"/>
                  </a:lnTo>
                  <a:lnTo>
                    <a:pt x="217170" y="299339"/>
                  </a:lnTo>
                  <a:lnTo>
                    <a:pt x="214630" y="297103"/>
                  </a:lnTo>
                  <a:lnTo>
                    <a:pt x="213360" y="295681"/>
                  </a:lnTo>
                  <a:lnTo>
                    <a:pt x="210820" y="296151"/>
                  </a:lnTo>
                  <a:lnTo>
                    <a:pt x="210820" y="293611"/>
                  </a:lnTo>
                  <a:lnTo>
                    <a:pt x="209550" y="293408"/>
                  </a:lnTo>
                  <a:lnTo>
                    <a:pt x="209550" y="294754"/>
                  </a:lnTo>
                  <a:lnTo>
                    <a:pt x="207010" y="297434"/>
                  </a:lnTo>
                  <a:lnTo>
                    <a:pt x="205740" y="293204"/>
                  </a:lnTo>
                  <a:lnTo>
                    <a:pt x="200660" y="291693"/>
                  </a:lnTo>
                  <a:lnTo>
                    <a:pt x="199390" y="293027"/>
                  </a:lnTo>
                  <a:lnTo>
                    <a:pt x="196850" y="294373"/>
                  </a:lnTo>
                  <a:lnTo>
                    <a:pt x="195580" y="293408"/>
                  </a:lnTo>
                  <a:lnTo>
                    <a:pt x="195580" y="291185"/>
                  </a:lnTo>
                  <a:lnTo>
                    <a:pt x="193040" y="291299"/>
                  </a:lnTo>
                  <a:lnTo>
                    <a:pt x="191770" y="292214"/>
                  </a:lnTo>
                  <a:lnTo>
                    <a:pt x="194310" y="293065"/>
                  </a:lnTo>
                  <a:lnTo>
                    <a:pt x="194310" y="294246"/>
                  </a:lnTo>
                  <a:lnTo>
                    <a:pt x="193040" y="294957"/>
                  </a:lnTo>
                  <a:lnTo>
                    <a:pt x="193040" y="296557"/>
                  </a:lnTo>
                  <a:lnTo>
                    <a:pt x="191770" y="296392"/>
                  </a:lnTo>
                  <a:lnTo>
                    <a:pt x="190500" y="296189"/>
                  </a:lnTo>
                  <a:lnTo>
                    <a:pt x="187960" y="295084"/>
                  </a:lnTo>
                  <a:lnTo>
                    <a:pt x="187960" y="294614"/>
                  </a:lnTo>
                  <a:lnTo>
                    <a:pt x="189230" y="293941"/>
                  </a:lnTo>
                  <a:lnTo>
                    <a:pt x="189230" y="292227"/>
                  </a:lnTo>
                  <a:lnTo>
                    <a:pt x="186690" y="294373"/>
                  </a:lnTo>
                  <a:lnTo>
                    <a:pt x="185420" y="293217"/>
                  </a:lnTo>
                  <a:lnTo>
                    <a:pt x="185420" y="295884"/>
                  </a:lnTo>
                  <a:lnTo>
                    <a:pt x="185420" y="296341"/>
                  </a:lnTo>
                  <a:lnTo>
                    <a:pt x="184150" y="295351"/>
                  </a:lnTo>
                  <a:lnTo>
                    <a:pt x="184150" y="295757"/>
                  </a:lnTo>
                  <a:lnTo>
                    <a:pt x="182880" y="296189"/>
                  </a:lnTo>
                  <a:lnTo>
                    <a:pt x="182880" y="295706"/>
                  </a:lnTo>
                  <a:lnTo>
                    <a:pt x="181610" y="294995"/>
                  </a:lnTo>
                  <a:lnTo>
                    <a:pt x="180340" y="294322"/>
                  </a:lnTo>
                  <a:lnTo>
                    <a:pt x="179070" y="293827"/>
                  </a:lnTo>
                  <a:lnTo>
                    <a:pt x="181610" y="293573"/>
                  </a:lnTo>
                  <a:lnTo>
                    <a:pt x="184150" y="294576"/>
                  </a:lnTo>
                  <a:lnTo>
                    <a:pt x="185420" y="295884"/>
                  </a:lnTo>
                  <a:lnTo>
                    <a:pt x="185420" y="293217"/>
                  </a:lnTo>
                  <a:lnTo>
                    <a:pt x="184150" y="292061"/>
                  </a:lnTo>
                  <a:lnTo>
                    <a:pt x="180340" y="290334"/>
                  </a:lnTo>
                  <a:lnTo>
                    <a:pt x="172720" y="292569"/>
                  </a:lnTo>
                  <a:lnTo>
                    <a:pt x="171450" y="297268"/>
                  </a:lnTo>
                  <a:lnTo>
                    <a:pt x="167640" y="295630"/>
                  </a:lnTo>
                  <a:lnTo>
                    <a:pt x="165100" y="295452"/>
                  </a:lnTo>
                  <a:lnTo>
                    <a:pt x="163830" y="297141"/>
                  </a:lnTo>
                  <a:lnTo>
                    <a:pt x="163830" y="298767"/>
                  </a:lnTo>
                  <a:lnTo>
                    <a:pt x="162560" y="299377"/>
                  </a:lnTo>
                  <a:lnTo>
                    <a:pt x="161340" y="300278"/>
                  </a:lnTo>
                  <a:lnTo>
                    <a:pt x="162560" y="300418"/>
                  </a:lnTo>
                  <a:lnTo>
                    <a:pt x="162560" y="300672"/>
                  </a:lnTo>
                  <a:lnTo>
                    <a:pt x="161290" y="301015"/>
                  </a:lnTo>
                  <a:lnTo>
                    <a:pt x="161290" y="300304"/>
                  </a:lnTo>
                  <a:lnTo>
                    <a:pt x="160020" y="300177"/>
                  </a:lnTo>
                  <a:lnTo>
                    <a:pt x="160020" y="301485"/>
                  </a:lnTo>
                  <a:lnTo>
                    <a:pt x="160020" y="302399"/>
                  </a:lnTo>
                  <a:lnTo>
                    <a:pt x="158750" y="303212"/>
                  </a:lnTo>
                  <a:lnTo>
                    <a:pt x="158750" y="302882"/>
                  </a:lnTo>
                  <a:lnTo>
                    <a:pt x="160020" y="302399"/>
                  </a:lnTo>
                  <a:lnTo>
                    <a:pt x="160020" y="301485"/>
                  </a:lnTo>
                  <a:lnTo>
                    <a:pt x="158750" y="302869"/>
                  </a:lnTo>
                  <a:lnTo>
                    <a:pt x="157924" y="303796"/>
                  </a:lnTo>
                  <a:lnTo>
                    <a:pt x="158750" y="303377"/>
                  </a:lnTo>
                  <a:lnTo>
                    <a:pt x="158750" y="303707"/>
                  </a:lnTo>
                  <a:lnTo>
                    <a:pt x="157797" y="303936"/>
                  </a:lnTo>
                  <a:lnTo>
                    <a:pt x="157480" y="304292"/>
                  </a:lnTo>
                  <a:lnTo>
                    <a:pt x="154940" y="304990"/>
                  </a:lnTo>
                  <a:lnTo>
                    <a:pt x="151130" y="303707"/>
                  </a:lnTo>
                  <a:lnTo>
                    <a:pt x="148590" y="304342"/>
                  </a:lnTo>
                  <a:lnTo>
                    <a:pt x="147320" y="305460"/>
                  </a:lnTo>
                  <a:lnTo>
                    <a:pt x="147320" y="427329"/>
                  </a:lnTo>
                  <a:lnTo>
                    <a:pt x="143510" y="428879"/>
                  </a:lnTo>
                  <a:lnTo>
                    <a:pt x="142240" y="427291"/>
                  </a:lnTo>
                  <a:lnTo>
                    <a:pt x="140970" y="424561"/>
                  </a:lnTo>
                  <a:lnTo>
                    <a:pt x="140970" y="422567"/>
                  </a:lnTo>
                  <a:lnTo>
                    <a:pt x="142240" y="420954"/>
                  </a:lnTo>
                  <a:lnTo>
                    <a:pt x="143510" y="419430"/>
                  </a:lnTo>
                  <a:lnTo>
                    <a:pt x="144780" y="420077"/>
                  </a:lnTo>
                  <a:lnTo>
                    <a:pt x="143510" y="422732"/>
                  </a:lnTo>
                  <a:lnTo>
                    <a:pt x="144780" y="424268"/>
                  </a:lnTo>
                  <a:lnTo>
                    <a:pt x="147320" y="427329"/>
                  </a:lnTo>
                  <a:lnTo>
                    <a:pt x="147320" y="305460"/>
                  </a:lnTo>
                  <a:lnTo>
                    <a:pt x="146050" y="306578"/>
                  </a:lnTo>
                  <a:lnTo>
                    <a:pt x="140970" y="309562"/>
                  </a:lnTo>
                  <a:lnTo>
                    <a:pt x="140970" y="314236"/>
                  </a:lnTo>
                  <a:lnTo>
                    <a:pt x="139700" y="319405"/>
                  </a:lnTo>
                  <a:lnTo>
                    <a:pt x="137160" y="317741"/>
                  </a:lnTo>
                  <a:lnTo>
                    <a:pt x="137160" y="321919"/>
                  </a:lnTo>
                  <a:lnTo>
                    <a:pt x="137160" y="324561"/>
                  </a:lnTo>
                  <a:lnTo>
                    <a:pt x="135890" y="326910"/>
                  </a:lnTo>
                  <a:lnTo>
                    <a:pt x="134620" y="329057"/>
                  </a:lnTo>
                  <a:lnTo>
                    <a:pt x="133350" y="329247"/>
                  </a:lnTo>
                  <a:lnTo>
                    <a:pt x="133350" y="330606"/>
                  </a:lnTo>
                  <a:lnTo>
                    <a:pt x="132080" y="331279"/>
                  </a:lnTo>
                  <a:lnTo>
                    <a:pt x="132080" y="392239"/>
                  </a:lnTo>
                  <a:lnTo>
                    <a:pt x="128270" y="389623"/>
                  </a:lnTo>
                  <a:lnTo>
                    <a:pt x="127152" y="388810"/>
                  </a:lnTo>
                  <a:lnTo>
                    <a:pt x="124701" y="387019"/>
                  </a:lnTo>
                  <a:lnTo>
                    <a:pt x="123190" y="385902"/>
                  </a:lnTo>
                  <a:lnTo>
                    <a:pt x="124460" y="379882"/>
                  </a:lnTo>
                  <a:lnTo>
                    <a:pt x="124460" y="378269"/>
                  </a:lnTo>
                  <a:lnTo>
                    <a:pt x="125730" y="381584"/>
                  </a:lnTo>
                  <a:lnTo>
                    <a:pt x="124701" y="387019"/>
                  </a:lnTo>
                  <a:lnTo>
                    <a:pt x="125730" y="387769"/>
                  </a:lnTo>
                  <a:lnTo>
                    <a:pt x="127000" y="388696"/>
                  </a:lnTo>
                  <a:lnTo>
                    <a:pt x="127152" y="388810"/>
                  </a:lnTo>
                  <a:lnTo>
                    <a:pt x="128270" y="389026"/>
                  </a:lnTo>
                  <a:lnTo>
                    <a:pt x="129540" y="389280"/>
                  </a:lnTo>
                  <a:lnTo>
                    <a:pt x="130810" y="389851"/>
                  </a:lnTo>
                  <a:lnTo>
                    <a:pt x="132080" y="392239"/>
                  </a:lnTo>
                  <a:lnTo>
                    <a:pt x="132080" y="331279"/>
                  </a:lnTo>
                  <a:lnTo>
                    <a:pt x="128270" y="333260"/>
                  </a:lnTo>
                  <a:lnTo>
                    <a:pt x="128270" y="337172"/>
                  </a:lnTo>
                  <a:lnTo>
                    <a:pt x="125730" y="341261"/>
                  </a:lnTo>
                  <a:lnTo>
                    <a:pt x="124460" y="346341"/>
                  </a:lnTo>
                  <a:lnTo>
                    <a:pt x="125730" y="351523"/>
                  </a:lnTo>
                  <a:lnTo>
                    <a:pt x="125730" y="351713"/>
                  </a:lnTo>
                  <a:lnTo>
                    <a:pt x="123190" y="349262"/>
                  </a:lnTo>
                  <a:lnTo>
                    <a:pt x="121920" y="347268"/>
                  </a:lnTo>
                  <a:lnTo>
                    <a:pt x="120650" y="344271"/>
                  </a:lnTo>
                  <a:lnTo>
                    <a:pt x="120650" y="339547"/>
                  </a:lnTo>
                  <a:lnTo>
                    <a:pt x="121920" y="339217"/>
                  </a:lnTo>
                  <a:lnTo>
                    <a:pt x="124460" y="338556"/>
                  </a:lnTo>
                  <a:lnTo>
                    <a:pt x="128270" y="337172"/>
                  </a:lnTo>
                  <a:lnTo>
                    <a:pt x="128270" y="333260"/>
                  </a:lnTo>
                  <a:lnTo>
                    <a:pt x="127000" y="333921"/>
                  </a:lnTo>
                  <a:lnTo>
                    <a:pt x="125730" y="334657"/>
                  </a:lnTo>
                  <a:lnTo>
                    <a:pt x="124460" y="336651"/>
                  </a:lnTo>
                  <a:lnTo>
                    <a:pt x="121920" y="336524"/>
                  </a:lnTo>
                  <a:lnTo>
                    <a:pt x="123190" y="333413"/>
                  </a:lnTo>
                  <a:lnTo>
                    <a:pt x="127000" y="332651"/>
                  </a:lnTo>
                  <a:lnTo>
                    <a:pt x="129540" y="330441"/>
                  </a:lnTo>
                  <a:lnTo>
                    <a:pt x="131673" y="327596"/>
                  </a:lnTo>
                  <a:lnTo>
                    <a:pt x="132080" y="328333"/>
                  </a:lnTo>
                  <a:lnTo>
                    <a:pt x="133350" y="330606"/>
                  </a:lnTo>
                  <a:lnTo>
                    <a:pt x="133350" y="329247"/>
                  </a:lnTo>
                  <a:lnTo>
                    <a:pt x="134620" y="326720"/>
                  </a:lnTo>
                  <a:lnTo>
                    <a:pt x="133350" y="322110"/>
                  </a:lnTo>
                  <a:lnTo>
                    <a:pt x="137160" y="321919"/>
                  </a:lnTo>
                  <a:lnTo>
                    <a:pt x="137160" y="317741"/>
                  </a:lnTo>
                  <a:lnTo>
                    <a:pt x="134620" y="316077"/>
                  </a:lnTo>
                  <a:lnTo>
                    <a:pt x="133350" y="316699"/>
                  </a:lnTo>
                  <a:lnTo>
                    <a:pt x="133350" y="319595"/>
                  </a:lnTo>
                  <a:lnTo>
                    <a:pt x="130352" y="322884"/>
                  </a:lnTo>
                  <a:lnTo>
                    <a:pt x="129540" y="320941"/>
                  </a:lnTo>
                  <a:lnTo>
                    <a:pt x="133350" y="319595"/>
                  </a:lnTo>
                  <a:lnTo>
                    <a:pt x="133350" y="316699"/>
                  </a:lnTo>
                  <a:lnTo>
                    <a:pt x="130810" y="317931"/>
                  </a:lnTo>
                  <a:lnTo>
                    <a:pt x="129540" y="319443"/>
                  </a:lnTo>
                  <a:lnTo>
                    <a:pt x="128270" y="322808"/>
                  </a:lnTo>
                  <a:lnTo>
                    <a:pt x="128270" y="324840"/>
                  </a:lnTo>
                  <a:lnTo>
                    <a:pt x="129540" y="330098"/>
                  </a:lnTo>
                  <a:lnTo>
                    <a:pt x="124460" y="330212"/>
                  </a:lnTo>
                  <a:lnTo>
                    <a:pt x="121920" y="332397"/>
                  </a:lnTo>
                  <a:lnTo>
                    <a:pt x="119380" y="333552"/>
                  </a:lnTo>
                  <a:lnTo>
                    <a:pt x="119380" y="338747"/>
                  </a:lnTo>
                  <a:lnTo>
                    <a:pt x="116840" y="344716"/>
                  </a:lnTo>
                  <a:lnTo>
                    <a:pt x="120650" y="348945"/>
                  </a:lnTo>
                  <a:lnTo>
                    <a:pt x="121920" y="350354"/>
                  </a:lnTo>
                  <a:lnTo>
                    <a:pt x="124460" y="354901"/>
                  </a:lnTo>
                  <a:lnTo>
                    <a:pt x="125730" y="358228"/>
                  </a:lnTo>
                  <a:lnTo>
                    <a:pt x="127000" y="361556"/>
                  </a:lnTo>
                  <a:lnTo>
                    <a:pt x="120650" y="364109"/>
                  </a:lnTo>
                  <a:lnTo>
                    <a:pt x="118110" y="368236"/>
                  </a:lnTo>
                  <a:lnTo>
                    <a:pt x="118110" y="370751"/>
                  </a:lnTo>
                  <a:lnTo>
                    <a:pt x="116840" y="376491"/>
                  </a:lnTo>
                  <a:lnTo>
                    <a:pt x="119380" y="376224"/>
                  </a:lnTo>
                  <a:lnTo>
                    <a:pt x="120650" y="376085"/>
                  </a:lnTo>
                  <a:lnTo>
                    <a:pt x="121920" y="374599"/>
                  </a:lnTo>
                  <a:lnTo>
                    <a:pt x="119380" y="373418"/>
                  </a:lnTo>
                  <a:lnTo>
                    <a:pt x="120650" y="371894"/>
                  </a:lnTo>
                  <a:lnTo>
                    <a:pt x="120650" y="366763"/>
                  </a:lnTo>
                  <a:lnTo>
                    <a:pt x="124460" y="367830"/>
                  </a:lnTo>
                  <a:lnTo>
                    <a:pt x="124460" y="369125"/>
                  </a:lnTo>
                  <a:lnTo>
                    <a:pt x="127000" y="372389"/>
                  </a:lnTo>
                  <a:lnTo>
                    <a:pt x="123190" y="375450"/>
                  </a:lnTo>
                  <a:lnTo>
                    <a:pt x="121920" y="378447"/>
                  </a:lnTo>
                  <a:lnTo>
                    <a:pt x="121920" y="384670"/>
                  </a:lnTo>
                  <a:lnTo>
                    <a:pt x="123190" y="387629"/>
                  </a:lnTo>
                  <a:lnTo>
                    <a:pt x="124460" y="390588"/>
                  </a:lnTo>
                  <a:lnTo>
                    <a:pt x="132080" y="394601"/>
                  </a:lnTo>
                  <a:lnTo>
                    <a:pt x="134620" y="395935"/>
                  </a:lnTo>
                  <a:lnTo>
                    <a:pt x="134620" y="402831"/>
                  </a:lnTo>
                  <a:lnTo>
                    <a:pt x="135890" y="407530"/>
                  </a:lnTo>
                  <a:lnTo>
                    <a:pt x="137160" y="407149"/>
                  </a:lnTo>
                  <a:lnTo>
                    <a:pt x="135890" y="405828"/>
                  </a:lnTo>
                  <a:lnTo>
                    <a:pt x="137160" y="405193"/>
                  </a:lnTo>
                  <a:lnTo>
                    <a:pt x="139700" y="407543"/>
                  </a:lnTo>
                  <a:lnTo>
                    <a:pt x="143510" y="409663"/>
                  </a:lnTo>
                  <a:lnTo>
                    <a:pt x="144780" y="413067"/>
                  </a:lnTo>
                  <a:lnTo>
                    <a:pt x="142240" y="413004"/>
                  </a:lnTo>
                  <a:lnTo>
                    <a:pt x="144780" y="416255"/>
                  </a:lnTo>
                  <a:lnTo>
                    <a:pt x="143510" y="417512"/>
                  </a:lnTo>
                  <a:lnTo>
                    <a:pt x="142240" y="417931"/>
                  </a:lnTo>
                  <a:lnTo>
                    <a:pt x="140970" y="419239"/>
                  </a:lnTo>
                  <a:lnTo>
                    <a:pt x="139700" y="421182"/>
                  </a:lnTo>
                  <a:lnTo>
                    <a:pt x="138430" y="423532"/>
                  </a:lnTo>
                  <a:lnTo>
                    <a:pt x="139700" y="426935"/>
                  </a:lnTo>
                  <a:lnTo>
                    <a:pt x="140970" y="429412"/>
                  </a:lnTo>
                  <a:lnTo>
                    <a:pt x="139700" y="435851"/>
                  </a:lnTo>
                  <a:lnTo>
                    <a:pt x="134620" y="430047"/>
                  </a:lnTo>
                  <a:lnTo>
                    <a:pt x="134620" y="434301"/>
                  </a:lnTo>
                  <a:lnTo>
                    <a:pt x="133350" y="434403"/>
                  </a:lnTo>
                  <a:lnTo>
                    <a:pt x="132080" y="434543"/>
                  </a:lnTo>
                  <a:lnTo>
                    <a:pt x="132080" y="433552"/>
                  </a:lnTo>
                  <a:lnTo>
                    <a:pt x="133350" y="433882"/>
                  </a:lnTo>
                  <a:lnTo>
                    <a:pt x="134620" y="434301"/>
                  </a:lnTo>
                  <a:lnTo>
                    <a:pt x="134620" y="430047"/>
                  </a:lnTo>
                  <a:lnTo>
                    <a:pt x="132080" y="431634"/>
                  </a:lnTo>
                  <a:lnTo>
                    <a:pt x="129540" y="431800"/>
                  </a:lnTo>
                  <a:lnTo>
                    <a:pt x="129540" y="434721"/>
                  </a:lnTo>
                  <a:lnTo>
                    <a:pt x="95250" y="457568"/>
                  </a:lnTo>
                  <a:lnTo>
                    <a:pt x="91440" y="463384"/>
                  </a:lnTo>
                  <a:lnTo>
                    <a:pt x="88900" y="471246"/>
                  </a:lnTo>
                  <a:lnTo>
                    <a:pt x="90170" y="477888"/>
                  </a:lnTo>
                  <a:lnTo>
                    <a:pt x="91440" y="481698"/>
                  </a:lnTo>
                  <a:lnTo>
                    <a:pt x="93980" y="485825"/>
                  </a:lnTo>
                  <a:lnTo>
                    <a:pt x="85090" y="510311"/>
                  </a:lnTo>
                  <a:lnTo>
                    <a:pt x="74930" y="532930"/>
                  </a:lnTo>
                  <a:lnTo>
                    <a:pt x="62230" y="553974"/>
                  </a:lnTo>
                  <a:lnTo>
                    <a:pt x="49530" y="573709"/>
                  </a:lnTo>
                  <a:lnTo>
                    <a:pt x="43180" y="584847"/>
                  </a:lnTo>
                  <a:lnTo>
                    <a:pt x="33020" y="607517"/>
                  </a:lnTo>
                  <a:lnTo>
                    <a:pt x="26670" y="618299"/>
                  </a:lnTo>
                  <a:lnTo>
                    <a:pt x="20320" y="628510"/>
                  </a:lnTo>
                  <a:lnTo>
                    <a:pt x="13970" y="638124"/>
                  </a:lnTo>
                  <a:lnTo>
                    <a:pt x="7620" y="647903"/>
                  </a:lnTo>
                  <a:lnTo>
                    <a:pt x="2540" y="658596"/>
                  </a:lnTo>
                  <a:lnTo>
                    <a:pt x="2540" y="664184"/>
                  </a:lnTo>
                  <a:lnTo>
                    <a:pt x="1270" y="666788"/>
                  </a:lnTo>
                  <a:lnTo>
                    <a:pt x="0" y="669493"/>
                  </a:lnTo>
                  <a:lnTo>
                    <a:pt x="0" y="678611"/>
                  </a:lnTo>
                  <a:lnTo>
                    <a:pt x="1270" y="681736"/>
                  </a:lnTo>
                  <a:lnTo>
                    <a:pt x="2540" y="681926"/>
                  </a:lnTo>
                  <a:lnTo>
                    <a:pt x="3810" y="681609"/>
                  </a:lnTo>
                  <a:lnTo>
                    <a:pt x="3810" y="680059"/>
                  </a:lnTo>
                  <a:lnTo>
                    <a:pt x="6350" y="682078"/>
                  </a:lnTo>
                  <a:lnTo>
                    <a:pt x="5080" y="687197"/>
                  </a:lnTo>
                  <a:lnTo>
                    <a:pt x="6350" y="687108"/>
                  </a:lnTo>
                  <a:lnTo>
                    <a:pt x="7620" y="687019"/>
                  </a:lnTo>
                  <a:lnTo>
                    <a:pt x="8890" y="686917"/>
                  </a:lnTo>
                  <a:lnTo>
                    <a:pt x="12700" y="682955"/>
                  </a:lnTo>
                  <a:lnTo>
                    <a:pt x="7620" y="675170"/>
                  </a:lnTo>
                  <a:lnTo>
                    <a:pt x="10160" y="669315"/>
                  </a:lnTo>
                  <a:lnTo>
                    <a:pt x="12700" y="663727"/>
                  </a:lnTo>
                  <a:lnTo>
                    <a:pt x="19050" y="660654"/>
                  </a:lnTo>
                  <a:lnTo>
                    <a:pt x="21590" y="655193"/>
                  </a:lnTo>
                  <a:lnTo>
                    <a:pt x="24130" y="655104"/>
                  </a:lnTo>
                  <a:lnTo>
                    <a:pt x="26670" y="654977"/>
                  </a:lnTo>
                  <a:lnTo>
                    <a:pt x="27940" y="654304"/>
                  </a:lnTo>
                  <a:lnTo>
                    <a:pt x="31750" y="656704"/>
                  </a:lnTo>
                  <a:lnTo>
                    <a:pt x="29210" y="667219"/>
                  </a:lnTo>
                  <a:lnTo>
                    <a:pt x="31750" y="666356"/>
                  </a:lnTo>
                  <a:lnTo>
                    <a:pt x="34290" y="665480"/>
                  </a:lnTo>
                  <a:lnTo>
                    <a:pt x="36830" y="664603"/>
                  </a:lnTo>
                  <a:lnTo>
                    <a:pt x="36830" y="663308"/>
                  </a:lnTo>
                  <a:lnTo>
                    <a:pt x="38100" y="662889"/>
                  </a:lnTo>
                  <a:lnTo>
                    <a:pt x="36830" y="656005"/>
                  </a:lnTo>
                  <a:lnTo>
                    <a:pt x="36830" y="649478"/>
                  </a:lnTo>
                  <a:lnTo>
                    <a:pt x="35560" y="643445"/>
                  </a:lnTo>
                  <a:lnTo>
                    <a:pt x="34290" y="638035"/>
                  </a:lnTo>
                  <a:lnTo>
                    <a:pt x="59690" y="608380"/>
                  </a:lnTo>
                  <a:lnTo>
                    <a:pt x="83820" y="576300"/>
                  </a:lnTo>
                  <a:lnTo>
                    <a:pt x="102870" y="539407"/>
                  </a:lnTo>
                  <a:lnTo>
                    <a:pt x="113030" y="521779"/>
                  </a:lnTo>
                  <a:lnTo>
                    <a:pt x="118110" y="512711"/>
                  </a:lnTo>
                  <a:lnTo>
                    <a:pt x="123190" y="503389"/>
                  </a:lnTo>
                  <a:lnTo>
                    <a:pt x="123190" y="496519"/>
                  </a:lnTo>
                  <a:lnTo>
                    <a:pt x="124460" y="515467"/>
                  </a:lnTo>
                  <a:lnTo>
                    <a:pt x="124460" y="533247"/>
                  </a:lnTo>
                  <a:lnTo>
                    <a:pt x="125730" y="550900"/>
                  </a:lnTo>
                  <a:lnTo>
                    <a:pt x="125730" y="569417"/>
                  </a:lnTo>
                  <a:lnTo>
                    <a:pt x="124460" y="578866"/>
                  </a:lnTo>
                  <a:lnTo>
                    <a:pt x="124460" y="587705"/>
                  </a:lnTo>
                  <a:lnTo>
                    <a:pt x="121920" y="595655"/>
                  </a:lnTo>
                  <a:lnTo>
                    <a:pt x="118110" y="602411"/>
                  </a:lnTo>
                  <a:lnTo>
                    <a:pt x="118110" y="603250"/>
                  </a:lnTo>
                  <a:lnTo>
                    <a:pt x="119380" y="603516"/>
                  </a:lnTo>
                  <a:lnTo>
                    <a:pt x="119380" y="604570"/>
                  </a:lnTo>
                  <a:lnTo>
                    <a:pt x="121920" y="604189"/>
                  </a:lnTo>
                  <a:lnTo>
                    <a:pt x="123190" y="605409"/>
                  </a:lnTo>
                  <a:lnTo>
                    <a:pt x="125730" y="605459"/>
                  </a:lnTo>
                  <a:lnTo>
                    <a:pt x="119380" y="618820"/>
                  </a:lnTo>
                  <a:lnTo>
                    <a:pt x="115570" y="633272"/>
                  </a:lnTo>
                  <a:lnTo>
                    <a:pt x="111760" y="649376"/>
                  </a:lnTo>
                  <a:lnTo>
                    <a:pt x="110490" y="667600"/>
                  </a:lnTo>
                  <a:lnTo>
                    <a:pt x="109220" y="671042"/>
                  </a:lnTo>
                  <a:lnTo>
                    <a:pt x="107950" y="675932"/>
                  </a:lnTo>
                  <a:lnTo>
                    <a:pt x="107950" y="680059"/>
                  </a:lnTo>
                  <a:lnTo>
                    <a:pt x="113030" y="710717"/>
                  </a:lnTo>
                  <a:lnTo>
                    <a:pt x="115570" y="778141"/>
                  </a:lnTo>
                  <a:lnTo>
                    <a:pt x="115570" y="812952"/>
                  </a:lnTo>
                  <a:lnTo>
                    <a:pt x="110490" y="817575"/>
                  </a:lnTo>
                  <a:lnTo>
                    <a:pt x="105410" y="823048"/>
                  </a:lnTo>
                  <a:lnTo>
                    <a:pt x="102870" y="830135"/>
                  </a:lnTo>
                  <a:lnTo>
                    <a:pt x="101600" y="839533"/>
                  </a:lnTo>
                  <a:lnTo>
                    <a:pt x="102870" y="846836"/>
                  </a:lnTo>
                  <a:lnTo>
                    <a:pt x="105410" y="852512"/>
                  </a:lnTo>
                  <a:lnTo>
                    <a:pt x="109220" y="857123"/>
                  </a:lnTo>
                  <a:lnTo>
                    <a:pt x="109220" y="871080"/>
                  </a:lnTo>
                  <a:lnTo>
                    <a:pt x="107950" y="879398"/>
                  </a:lnTo>
                  <a:lnTo>
                    <a:pt x="106680" y="883183"/>
                  </a:lnTo>
                  <a:lnTo>
                    <a:pt x="101600" y="884072"/>
                  </a:lnTo>
                  <a:lnTo>
                    <a:pt x="102870" y="890130"/>
                  </a:lnTo>
                  <a:lnTo>
                    <a:pt x="97790" y="903084"/>
                  </a:lnTo>
                  <a:lnTo>
                    <a:pt x="93980" y="915924"/>
                  </a:lnTo>
                  <a:lnTo>
                    <a:pt x="90170" y="929373"/>
                  </a:lnTo>
                  <a:lnTo>
                    <a:pt x="87630" y="944143"/>
                  </a:lnTo>
                  <a:lnTo>
                    <a:pt x="88900" y="954366"/>
                  </a:lnTo>
                  <a:lnTo>
                    <a:pt x="96520" y="958075"/>
                  </a:lnTo>
                  <a:lnTo>
                    <a:pt x="102870" y="961478"/>
                  </a:lnTo>
                  <a:lnTo>
                    <a:pt x="104140" y="962152"/>
                  </a:lnTo>
                  <a:lnTo>
                    <a:pt x="106680" y="962812"/>
                  </a:lnTo>
                  <a:lnTo>
                    <a:pt x="109220" y="962406"/>
                  </a:lnTo>
                  <a:lnTo>
                    <a:pt x="110490" y="962202"/>
                  </a:lnTo>
                  <a:lnTo>
                    <a:pt x="114300" y="963002"/>
                  </a:lnTo>
                  <a:lnTo>
                    <a:pt x="115570" y="962825"/>
                  </a:lnTo>
                  <a:lnTo>
                    <a:pt x="121920" y="961898"/>
                  </a:lnTo>
                  <a:lnTo>
                    <a:pt x="125730" y="959154"/>
                  </a:lnTo>
                  <a:lnTo>
                    <a:pt x="127000" y="958227"/>
                  </a:lnTo>
                  <a:lnTo>
                    <a:pt x="130810" y="953985"/>
                  </a:lnTo>
                  <a:lnTo>
                    <a:pt x="133350" y="946340"/>
                  </a:lnTo>
                  <a:lnTo>
                    <a:pt x="133350" y="937615"/>
                  </a:lnTo>
                  <a:lnTo>
                    <a:pt x="130810" y="919721"/>
                  </a:lnTo>
                  <a:lnTo>
                    <a:pt x="130810" y="899439"/>
                  </a:lnTo>
                  <a:lnTo>
                    <a:pt x="147320" y="871143"/>
                  </a:lnTo>
                  <a:lnTo>
                    <a:pt x="152400" y="870978"/>
                  </a:lnTo>
                  <a:lnTo>
                    <a:pt x="154940" y="867067"/>
                  </a:lnTo>
                  <a:lnTo>
                    <a:pt x="160020" y="862672"/>
                  </a:lnTo>
                  <a:lnTo>
                    <a:pt x="161290" y="864730"/>
                  </a:lnTo>
                  <a:lnTo>
                    <a:pt x="161290" y="866013"/>
                  </a:lnTo>
                  <a:lnTo>
                    <a:pt x="162560" y="867829"/>
                  </a:lnTo>
                  <a:lnTo>
                    <a:pt x="162560" y="902030"/>
                  </a:lnTo>
                  <a:lnTo>
                    <a:pt x="163830" y="919213"/>
                  </a:lnTo>
                  <a:lnTo>
                    <a:pt x="162560" y="936409"/>
                  </a:lnTo>
                  <a:lnTo>
                    <a:pt x="160020" y="940041"/>
                  </a:lnTo>
                  <a:lnTo>
                    <a:pt x="157480" y="947178"/>
                  </a:lnTo>
                  <a:lnTo>
                    <a:pt x="160020" y="952703"/>
                  </a:lnTo>
                  <a:lnTo>
                    <a:pt x="158750" y="956411"/>
                  </a:lnTo>
                  <a:lnTo>
                    <a:pt x="160020" y="959853"/>
                  </a:lnTo>
                  <a:lnTo>
                    <a:pt x="157480" y="961707"/>
                  </a:lnTo>
                  <a:lnTo>
                    <a:pt x="156210" y="974128"/>
                  </a:lnTo>
                  <a:lnTo>
                    <a:pt x="151130" y="996772"/>
                  </a:lnTo>
                  <a:lnTo>
                    <a:pt x="151130" y="1009751"/>
                  </a:lnTo>
                  <a:lnTo>
                    <a:pt x="177800" y="1034161"/>
                  </a:lnTo>
                  <a:lnTo>
                    <a:pt x="179070" y="1033449"/>
                  </a:lnTo>
                  <a:lnTo>
                    <a:pt x="184150" y="1030592"/>
                  </a:lnTo>
                  <a:lnTo>
                    <a:pt x="189230" y="1025677"/>
                  </a:lnTo>
                  <a:lnTo>
                    <a:pt x="193040" y="1019441"/>
                  </a:lnTo>
                  <a:lnTo>
                    <a:pt x="195580" y="1011885"/>
                  </a:lnTo>
                  <a:lnTo>
                    <a:pt x="194310" y="996327"/>
                  </a:lnTo>
                  <a:lnTo>
                    <a:pt x="191770" y="982484"/>
                  </a:lnTo>
                  <a:lnTo>
                    <a:pt x="187960" y="969518"/>
                  </a:lnTo>
                  <a:lnTo>
                    <a:pt x="185420" y="956564"/>
                  </a:lnTo>
                  <a:lnTo>
                    <a:pt x="185420" y="953985"/>
                  </a:lnTo>
                  <a:lnTo>
                    <a:pt x="186690" y="952703"/>
                  </a:lnTo>
                  <a:lnTo>
                    <a:pt x="186690" y="950290"/>
                  </a:lnTo>
                  <a:lnTo>
                    <a:pt x="187960" y="948232"/>
                  </a:lnTo>
                  <a:lnTo>
                    <a:pt x="186690" y="946721"/>
                  </a:lnTo>
                  <a:lnTo>
                    <a:pt x="187960" y="941857"/>
                  </a:lnTo>
                  <a:lnTo>
                    <a:pt x="191770" y="927252"/>
                  </a:lnTo>
                  <a:lnTo>
                    <a:pt x="194310" y="914781"/>
                  </a:lnTo>
                  <a:lnTo>
                    <a:pt x="195580" y="908532"/>
                  </a:lnTo>
                  <a:lnTo>
                    <a:pt x="200660" y="890257"/>
                  </a:lnTo>
                  <a:lnTo>
                    <a:pt x="207010" y="872109"/>
                  </a:lnTo>
                  <a:lnTo>
                    <a:pt x="212090" y="870724"/>
                  </a:lnTo>
                  <a:lnTo>
                    <a:pt x="214630" y="868603"/>
                  </a:lnTo>
                  <a:lnTo>
                    <a:pt x="217170" y="863536"/>
                  </a:lnTo>
                  <a:lnTo>
                    <a:pt x="222250" y="814781"/>
                  </a:lnTo>
                  <a:lnTo>
                    <a:pt x="233680" y="770712"/>
                  </a:lnTo>
                  <a:lnTo>
                    <a:pt x="245110" y="732701"/>
                  </a:lnTo>
                  <a:lnTo>
                    <a:pt x="246380" y="728472"/>
                  </a:lnTo>
                  <a:lnTo>
                    <a:pt x="248920" y="717664"/>
                  </a:lnTo>
                  <a:lnTo>
                    <a:pt x="256540" y="685203"/>
                  </a:lnTo>
                  <a:lnTo>
                    <a:pt x="256540" y="665073"/>
                  </a:lnTo>
                  <a:lnTo>
                    <a:pt x="255270" y="646455"/>
                  </a:lnTo>
                  <a:lnTo>
                    <a:pt x="252730" y="628865"/>
                  </a:lnTo>
                  <a:lnTo>
                    <a:pt x="248920" y="611886"/>
                  </a:lnTo>
                  <a:lnTo>
                    <a:pt x="251460" y="610374"/>
                  </a:lnTo>
                  <a:lnTo>
                    <a:pt x="256540" y="610844"/>
                  </a:lnTo>
                  <a:lnTo>
                    <a:pt x="257810" y="608012"/>
                  </a:lnTo>
                  <a:lnTo>
                    <a:pt x="252730" y="591540"/>
                  </a:lnTo>
                  <a:lnTo>
                    <a:pt x="247650" y="573506"/>
                  </a:lnTo>
                  <a:lnTo>
                    <a:pt x="245110" y="554418"/>
                  </a:lnTo>
                  <a:lnTo>
                    <a:pt x="246380" y="534720"/>
                  </a:lnTo>
                  <a:lnTo>
                    <a:pt x="250190" y="549046"/>
                  </a:lnTo>
                  <a:lnTo>
                    <a:pt x="255270" y="579716"/>
                  </a:lnTo>
                  <a:lnTo>
                    <a:pt x="260350" y="592582"/>
                  </a:lnTo>
                  <a:lnTo>
                    <a:pt x="270510" y="599262"/>
                  </a:lnTo>
                  <a:lnTo>
                    <a:pt x="275590" y="601078"/>
                  </a:lnTo>
                  <a:lnTo>
                    <a:pt x="283210" y="603796"/>
                  </a:lnTo>
                  <a:lnTo>
                    <a:pt x="295910" y="607656"/>
                  </a:lnTo>
                  <a:lnTo>
                    <a:pt x="305676" y="611225"/>
                  </a:lnTo>
                  <a:lnTo>
                    <a:pt x="305676" y="611746"/>
                  </a:lnTo>
                  <a:lnTo>
                    <a:pt x="308216" y="616165"/>
                  </a:lnTo>
                  <a:lnTo>
                    <a:pt x="309486" y="618375"/>
                  </a:lnTo>
                  <a:lnTo>
                    <a:pt x="314566" y="624408"/>
                  </a:lnTo>
                  <a:lnTo>
                    <a:pt x="318376" y="631469"/>
                  </a:lnTo>
                  <a:lnTo>
                    <a:pt x="322186" y="628688"/>
                  </a:lnTo>
                  <a:lnTo>
                    <a:pt x="322186" y="633907"/>
                  </a:lnTo>
                  <a:lnTo>
                    <a:pt x="324726" y="635165"/>
                  </a:lnTo>
                  <a:lnTo>
                    <a:pt x="325996" y="635800"/>
                  </a:lnTo>
                  <a:lnTo>
                    <a:pt x="325996" y="630529"/>
                  </a:lnTo>
                  <a:lnTo>
                    <a:pt x="332346" y="630745"/>
                  </a:lnTo>
                  <a:lnTo>
                    <a:pt x="333616" y="625932"/>
                  </a:lnTo>
                  <a:lnTo>
                    <a:pt x="333362" y="625081"/>
                  </a:lnTo>
                  <a:lnTo>
                    <a:pt x="335280" y="626198"/>
                  </a:lnTo>
                  <a:lnTo>
                    <a:pt x="336550" y="626935"/>
                  </a:lnTo>
                  <a:lnTo>
                    <a:pt x="337820" y="627672"/>
                  </a:lnTo>
                  <a:lnTo>
                    <a:pt x="341630" y="623011"/>
                  </a:lnTo>
                  <a:lnTo>
                    <a:pt x="341630" y="620674"/>
                  </a:lnTo>
                  <a:lnTo>
                    <a:pt x="340499" y="620128"/>
                  </a:lnTo>
                  <a:lnTo>
                    <a:pt x="340360" y="620179"/>
                  </a:lnTo>
                  <a:lnTo>
                    <a:pt x="340080" y="620014"/>
                  </a:lnTo>
                  <a:lnTo>
                    <a:pt x="337820" y="619594"/>
                  </a:lnTo>
                  <a:lnTo>
                    <a:pt x="337820" y="619175"/>
                  </a:lnTo>
                  <a:lnTo>
                    <a:pt x="336550" y="619048"/>
                  </a:lnTo>
                  <a:lnTo>
                    <a:pt x="336550" y="618744"/>
                  </a:lnTo>
                  <a:lnTo>
                    <a:pt x="337820" y="619175"/>
                  </a:lnTo>
                  <a:lnTo>
                    <a:pt x="337820" y="618540"/>
                  </a:lnTo>
                  <a:lnTo>
                    <a:pt x="340080" y="620014"/>
                  </a:lnTo>
                  <a:lnTo>
                    <a:pt x="340499" y="620128"/>
                  </a:lnTo>
                  <a:lnTo>
                    <a:pt x="341630" y="619594"/>
                  </a:lnTo>
                  <a:lnTo>
                    <a:pt x="341630" y="618959"/>
                  </a:lnTo>
                  <a:lnTo>
                    <a:pt x="342900" y="618540"/>
                  </a:lnTo>
                  <a:lnTo>
                    <a:pt x="342900" y="618299"/>
                  </a:lnTo>
                  <a:lnTo>
                    <a:pt x="344170" y="614045"/>
                  </a:lnTo>
                  <a:lnTo>
                    <a:pt x="340360" y="613562"/>
                  </a:lnTo>
                  <a:lnTo>
                    <a:pt x="337820" y="612292"/>
                  </a:lnTo>
                  <a:lnTo>
                    <a:pt x="339090" y="611936"/>
                  </a:lnTo>
                  <a:lnTo>
                    <a:pt x="341630" y="612838"/>
                  </a:lnTo>
                  <a:lnTo>
                    <a:pt x="342900" y="611009"/>
                  </a:lnTo>
                  <a:lnTo>
                    <a:pt x="342900" y="605840"/>
                  </a:lnTo>
                  <a:lnTo>
                    <a:pt x="341350" y="605891"/>
                  </a:lnTo>
                  <a:lnTo>
                    <a:pt x="343776" y="599147"/>
                  </a:lnTo>
                  <a:lnTo>
                    <a:pt x="341236" y="592074"/>
                  </a:lnTo>
                  <a:lnTo>
                    <a:pt x="337426" y="585444"/>
                  </a:lnTo>
                  <a:lnTo>
                    <a:pt x="334886" y="579716"/>
                  </a:lnTo>
                  <a:lnTo>
                    <a:pt x="334886" y="557974"/>
                  </a:lnTo>
                  <a:lnTo>
                    <a:pt x="333616" y="548030"/>
                  </a:lnTo>
                  <a:lnTo>
                    <a:pt x="334886" y="538441"/>
                  </a:lnTo>
                  <a:lnTo>
                    <a:pt x="336156" y="530326"/>
                  </a:lnTo>
                  <a:lnTo>
                    <a:pt x="339966" y="522287"/>
                  </a:lnTo>
                  <a:lnTo>
                    <a:pt x="342506" y="517080"/>
                  </a:lnTo>
                  <a:lnTo>
                    <a:pt x="343776" y="514477"/>
                  </a:lnTo>
                  <a:lnTo>
                    <a:pt x="346316" y="507022"/>
                  </a:lnTo>
                  <a:lnTo>
                    <a:pt x="357746" y="484428"/>
                  </a:lnTo>
                  <a:lnTo>
                    <a:pt x="359016" y="480644"/>
                  </a:lnTo>
                  <a:lnTo>
                    <a:pt x="360286" y="476846"/>
                  </a:lnTo>
                  <a:lnTo>
                    <a:pt x="365366" y="464464"/>
                  </a:lnTo>
                  <a:lnTo>
                    <a:pt x="366636" y="461365"/>
                  </a:lnTo>
                  <a:lnTo>
                    <a:pt x="369176" y="453212"/>
                  </a:lnTo>
                  <a:lnTo>
                    <a:pt x="371716" y="445058"/>
                  </a:lnTo>
                  <a:lnTo>
                    <a:pt x="372986" y="440842"/>
                  </a:lnTo>
                  <a:lnTo>
                    <a:pt x="381876" y="410921"/>
                  </a:lnTo>
                  <a:lnTo>
                    <a:pt x="384416" y="389343"/>
                  </a:lnTo>
                  <a:lnTo>
                    <a:pt x="386956" y="380403"/>
                  </a:lnTo>
                  <a:lnTo>
                    <a:pt x="389496" y="371462"/>
                  </a:lnTo>
                  <a:lnTo>
                    <a:pt x="394576" y="354812"/>
                  </a:lnTo>
                  <a:lnTo>
                    <a:pt x="395846" y="336994"/>
                  </a:lnTo>
                  <a:lnTo>
                    <a:pt x="395846" y="371881"/>
                  </a:lnTo>
                  <a:lnTo>
                    <a:pt x="397116" y="385762"/>
                  </a:lnTo>
                  <a:lnTo>
                    <a:pt x="393306" y="395846"/>
                  </a:lnTo>
                  <a:lnTo>
                    <a:pt x="390766" y="404952"/>
                  </a:lnTo>
                  <a:lnTo>
                    <a:pt x="385686" y="421932"/>
                  </a:lnTo>
                  <a:lnTo>
                    <a:pt x="381876" y="429641"/>
                  </a:lnTo>
                  <a:lnTo>
                    <a:pt x="370446" y="455155"/>
                  </a:lnTo>
                  <a:lnTo>
                    <a:pt x="364096" y="473011"/>
                  </a:lnTo>
                  <a:lnTo>
                    <a:pt x="359016" y="491451"/>
                  </a:lnTo>
                  <a:lnTo>
                    <a:pt x="355206" y="510870"/>
                  </a:lnTo>
                  <a:lnTo>
                    <a:pt x="351396" y="531672"/>
                  </a:lnTo>
                  <a:lnTo>
                    <a:pt x="351396" y="568591"/>
                  </a:lnTo>
                  <a:lnTo>
                    <a:pt x="350126" y="608863"/>
                  </a:lnTo>
                  <a:lnTo>
                    <a:pt x="352666" y="649846"/>
                  </a:lnTo>
                  <a:lnTo>
                    <a:pt x="356476" y="688924"/>
                  </a:lnTo>
                  <a:lnTo>
                    <a:pt x="359016" y="691070"/>
                  </a:lnTo>
                  <a:lnTo>
                    <a:pt x="362826" y="691540"/>
                  </a:lnTo>
                  <a:lnTo>
                    <a:pt x="366636" y="692302"/>
                  </a:lnTo>
                  <a:lnTo>
                    <a:pt x="374256" y="728433"/>
                  </a:lnTo>
                  <a:lnTo>
                    <a:pt x="379336" y="746569"/>
                  </a:lnTo>
                  <a:lnTo>
                    <a:pt x="386956" y="783361"/>
                  </a:lnTo>
                  <a:lnTo>
                    <a:pt x="392036" y="823722"/>
                  </a:lnTo>
                  <a:lnTo>
                    <a:pt x="393306" y="845261"/>
                  </a:lnTo>
                  <a:lnTo>
                    <a:pt x="392036" y="854557"/>
                  </a:lnTo>
                  <a:lnTo>
                    <a:pt x="386956" y="874915"/>
                  </a:lnTo>
                  <a:lnTo>
                    <a:pt x="385686" y="884516"/>
                  </a:lnTo>
                  <a:lnTo>
                    <a:pt x="385686" y="905738"/>
                  </a:lnTo>
                  <a:lnTo>
                    <a:pt x="386956" y="916584"/>
                  </a:lnTo>
                  <a:lnTo>
                    <a:pt x="389496" y="925156"/>
                  </a:lnTo>
                  <a:lnTo>
                    <a:pt x="393306" y="948258"/>
                  </a:lnTo>
                  <a:lnTo>
                    <a:pt x="397116" y="970534"/>
                  </a:lnTo>
                  <a:lnTo>
                    <a:pt x="404736" y="1014844"/>
                  </a:lnTo>
                  <a:lnTo>
                    <a:pt x="411086" y="1047381"/>
                  </a:lnTo>
                  <a:lnTo>
                    <a:pt x="412356" y="1056068"/>
                  </a:lnTo>
                  <a:lnTo>
                    <a:pt x="412356" y="1078128"/>
                  </a:lnTo>
                  <a:lnTo>
                    <a:pt x="408546" y="1095667"/>
                  </a:lnTo>
                  <a:lnTo>
                    <a:pt x="407276" y="1115288"/>
                  </a:lnTo>
                  <a:lnTo>
                    <a:pt x="407276" y="1154557"/>
                  </a:lnTo>
                  <a:lnTo>
                    <a:pt x="412356" y="1155458"/>
                  </a:lnTo>
                  <a:lnTo>
                    <a:pt x="421246" y="1157046"/>
                  </a:lnTo>
                  <a:lnTo>
                    <a:pt x="435216" y="1158367"/>
                  </a:lnTo>
                  <a:lnTo>
                    <a:pt x="450456" y="1159332"/>
                  </a:lnTo>
                  <a:lnTo>
                    <a:pt x="452996" y="1159586"/>
                  </a:lnTo>
                  <a:lnTo>
                    <a:pt x="464426" y="1160703"/>
                  </a:lnTo>
                  <a:lnTo>
                    <a:pt x="465696" y="1158100"/>
                  </a:lnTo>
                  <a:lnTo>
                    <a:pt x="465696" y="1154595"/>
                  </a:lnTo>
                  <a:lnTo>
                    <a:pt x="466966" y="1152093"/>
                  </a:lnTo>
                  <a:lnTo>
                    <a:pt x="464426" y="1135011"/>
                  </a:lnTo>
                  <a:lnTo>
                    <a:pt x="460616" y="1118247"/>
                  </a:lnTo>
                  <a:lnTo>
                    <a:pt x="452996" y="1086154"/>
                  </a:lnTo>
                  <a:lnTo>
                    <a:pt x="452996" y="1082027"/>
                  </a:lnTo>
                  <a:lnTo>
                    <a:pt x="454266" y="1078738"/>
                  </a:lnTo>
                  <a:lnTo>
                    <a:pt x="454266" y="1073835"/>
                  </a:lnTo>
                  <a:lnTo>
                    <a:pt x="451726" y="1040168"/>
                  </a:lnTo>
                  <a:lnTo>
                    <a:pt x="450456" y="1007148"/>
                  </a:lnTo>
                  <a:lnTo>
                    <a:pt x="451726" y="974026"/>
                  </a:lnTo>
                  <a:lnTo>
                    <a:pt x="454266" y="951407"/>
                  </a:lnTo>
                  <a:lnTo>
                    <a:pt x="455536" y="940092"/>
                  </a:lnTo>
                  <a:lnTo>
                    <a:pt x="456806" y="932319"/>
                  </a:lnTo>
                  <a:lnTo>
                    <a:pt x="459346" y="925525"/>
                  </a:lnTo>
                  <a:lnTo>
                    <a:pt x="459346" y="881913"/>
                  </a:lnTo>
                  <a:lnTo>
                    <a:pt x="456806" y="864146"/>
                  </a:lnTo>
                  <a:lnTo>
                    <a:pt x="455536" y="846188"/>
                  </a:lnTo>
                  <a:lnTo>
                    <a:pt x="455536" y="844232"/>
                  </a:lnTo>
                  <a:lnTo>
                    <a:pt x="454266" y="838136"/>
                  </a:lnTo>
                  <a:lnTo>
                    <a:pt x="455536" y="836091"/>
                  </a:lnTo>
                  <a:lnTo>
                    <a:pt x="455536" y="824547"/>
                  </a:lnTo>
                  <a:lnTo>
                    <a:pt x="458076" y="814400"/>
                  </a:lnTo>
                  <a:lnTo>
                    <a:pt x="459346" y="804367"/>
                  </a:lnTo>
                  <a:lnTo>
                    <a:pt x="463156" y="770978"/>
                  </a:lnTo>
                  <a:lnTo>
                    <a:pt x="465696" y="758304"/>
                  </a:lnTo>
                  <a:lnTo>
                    <a:pt x="468236" y="725271"/>
                  </a:lnTo>
                  <a:lnTo>
                    <a:pt x="468236" y="699731"/>
                  </a:lnTo>
                  <a:lnTo>
                    <a:pt x="469506" y="686206"/>
                  </a:lnTo>
                  <a:lnTo>
                    <a:pt x="470814" y="686650"/>
                  </a:lnTo>
                  <a:lnTo>
                    <a:pt x="472046" y="716699"/>
                  </a:lnTo>
                  <a:lnTo>
                    <a:pt x="474586" y="779170"/>
                  </a:lnTo>
                  <a:lnTo>
                    <a:pt x="478396" y="808761"/>
                  </a:lnTo>
                  <a:lnTo>
                    <a:pt x="470776" y="859307"/>
                  </a:lnTo>
                  <a:lnTo>
                    <a:pt x="470776" y="881646"/>
                  </a:lnTo>
                  <a:lnTo>
                    <a:pt x="472046" y="883640"/>
                  </a:lnTo>
                  <a:lnTo>
                    <a:pt x="470776" y="887145"/>
                  </a:lnTo>
                  <a:lnTo>
                    <a:pt x="472046" y="892098"/>
                  </a:lnTo>
                  <a:lnTo>
                    <a:pt x="475856" y="906957"/>
                  </a:lnTo>
                  <a:lnTo>
                    <a:pt x="478396" y="920305"/>
                  </a:lnTo>
                  <a:lnTo>
                    <a:pt x="479666" y="926973"/>
                  </a:lnTo>
                  <a:lnTo>
                    <a:pt x="484746" y="967701"/>
                  </a:lnTo>
                  <a:lnTo>
                    <a:pt x="484746" y="993089"/>
                  </a:lnTo>
                  <a:lnTo>
                    <a:pt x="482206" y="1015301"/>
                  </a:lnTo>
                  <a:lnTo>
                    <a:pt x="479666" y="1021372"/>
                  </a:lnTo>
                  <a:lnTo>
                    <a:pt x="478396" y="1028522"/>
                  </a:lnTo>
                  <a:lnTo>
                    <a:pt x="478396" y="1044867"/>
                  </a:lnTo>
                  <a:lnTo>
                    <a:pt x="483476" y="1055890"/>
                  </a:lnTo>
                  <a:lnTo>
                    <a:pt x="484746" y="1069378"/>
                  </a:lnTo>
                  <a:lnTo>
                    <a:pt x="484746" y="1083398"/>
                  </a:lnTo>
                  <a:lnTo>
                    <a:pt x="487286" y="1096010"/>
                  </a:lnTo>
                  <a:lnTo>
                    <a:pt x="499986" y="1097254"/>
                  </a:lnTo>
                  <a:lnTo>
                    <a:pt x="512686" y="1097495"/>
                  </a:lnTo>
                  <a:lnTo>
                    <a:pt x="517766" y="1097051"/>
                  </a:lnTo>
                  <a:lnTo>
                    <a:pt x="525386" y="1096391"/>
                  </a:lnTo>
                  <a:lnTo>
                    <a:pt x="536816" y="1093546"/>
                  </a:lnTo>
                  <a:lnTo>
                    <a:pt x="539356" y="1085265"/>
                  </a:lnTo>
                  <a:lnTo>
                    <a:pt x="538086" y="1080604"/>
                  </a:lnTo>
                  <a:lnTo>
                    <a:pt x="531736" y="1065682"/>
                  </a:lnTo>
                  <a:lnTo>
                    <a:pt x="524116" y="1032789"/>
                  </a:lnTo>
                  <a:lnTo>
                    <a:pt x="517766" y="1018997"/>
                  </a:lnTo>
                  <a:lnTo>
                    <a:pt x="519036" y="1011999"/>
                  </a:lnTo>
                  <a:lnTo>
                    <a:pt x="521576" y="1004163"/>
                  </a:lnTo>
                  <a:lnTo>
                    <a:pt x="522846" y="996188"/>
                  </a:lnTo>
                  <a:lnTo>
                    <a:pt x="522846" y="988733"/>
                  </a:lnTo>
                  <a:lnTo>
                    <a:pt x="529196" y="955116"/>
                  </a:lnTo>
                  <a:lnTo>
                    <a:pt x="534276" y="921867"/>
                  </a:lnTo>
                  <a:lnTo>
                    <a:pt x="538086" y="887971"/>
                  </a:lnTo>
                  <a:lnTo>
                    <a:pt x="539356" y="852487"/>
                  </a:lnTo>
                  <a:lnTo>
                    <a:pt x="539356" y="816241"/>
                  </a:lnTo>
                  <a:lnTo>
                    <a:pt x="544436" y="788136"/>
                  </a:lnTo>
                  <a:lnTo>
                    <a:pt x="545706" y="773861"/>
                  </a:lnTo>
                  <a:lnTo>
                    <a:pt x="546976" y="769708"/>
                  </a:lnTo>
                  <a:lnTo>
                    <a:pt x="552056" y="753122"/>
                  </a:lnTo>
                  <a:lnTo>
                    <a:pt x="557136" y="736180"/>
                  </a:lnTo>
                  <a:lnTo>
                    <a:pt x="564756" y="710158"/>
                  </a:lnTo>
                  <a:lnTo>
                    <a:pt x="568566" y="687539"/>
                  </a:lnTo>
                  <a:lnTo>
                    <a:pt x="572376" y="684885"/>
                  </a:lnTo>
                  <a:lnTo>
                    <a:pt x="574916" y="687895"/>
                  </a:lnTo>
                  <a:lnTo>
                    <a:pt x="577456" y="683882"/>
                  </a:lnTo>
                  <a:lnTo>
                    <a:pt x="590156" y="603199"/>
                  </a:lnTo>
                  <a:lnTo>
                    <a:pt x="593966" y="561936"/>
                  </a:lnTo>
                  <a:lnTo>
                    <a:pt x="592696" y="521995"/>
                  </a:lnTo>
                  <a:lnTo>
                    <a:pt x="588886" y="491248"/>
                  </a:lnTo>
                  <a:lnTo>
                    <a:pt x="583806" y="469430"/>
                  </a:lnTo>
                  <a:lnTo>
                    <a:pt x="578726" y="451827"/>
                  </a:lnTo>
                  <a:lnTo>
                    <a:pt x="569836" y="433705"/>
                  </a:lnTo>
                  <a:lnTo>
                    <a:pt x="569836" y="422275"/>
                  </a:lnTo>
                  <a:lnTo>
                    <a:pt x="568566" y="412305"/>
                  </a:lnTo>
                  <a:lnTo>
                    <a:pt x="568566" y="402945"/>
                  </a:lnTo>
                  <a:lnTo>
                    <a:pt x="571106" y="383552"/>
                  </a:lnTo>
                  <a:lnTo>
                    <a:pt x="571106" y="374777"/>
                  </a:lnTo>
                  <a:lnTo>
                    <a:pt x="572376" y="365975"/>
                  </a:lnTo>
                  <a:lnTo>
                    <a:pt x="572376" y="356095"/>
                  </a:lnTo>
                  <a:lnTo>
                    <a:pt x="579996" y="372833"/>
                  </a:lnTo>
                  <a:lnTo>
                    <a:pt x="583806" y="382079"/>
                  </a:lnTo>
                  <a:lnTo>
                    <a:pt x="585076" y="393039"/>
                  </a:lnTo>
                  <a:lnTo>
                    <a:pt x="596506" y="429755"/>
                  </a:lnTo>
                  <a:lnTo>
                    <a:pt x="611746" y="462445"/>
                  </a:lnTo>
                  <a:lnTo>
                    <a:pt x="647306" y="524294"/>
                  </a:lnTo>
                  <a:lnTo>
                    <a:pt x="647306" y="528345"/>
                  </a:lnTo>
                  <a:lnTo>
                    <a:pt x="640956" y="531634"/>
                  </a:lnTo>
                  <a:lnTo>
                    <a:pt x="640956" y="536587"/>
                  </a:lnTo>
                  <a:lnTo>
                    <a:pt x="639686" y="541515"/>
                  </a:lnTo>
                  <a:lnTo>
                    <a:pt x="642226" y="544791"/>
                  </a:lnTo>
                  <a:lnTo>
                    <a:pt x="642226" y="548919"/>
                  </a:lnTo>
                  <a:lnTo>
                    <a:pt x="640956" y="557542"/>
                  </a:lnTo>
                  <a:lnTo>
                    <a:pt x="635876" y="574662"/>
                  </a:lnTo>
                  <a:lnTo>
                    <a:pt x="639686" y="583425"/>
                  </a:lnTo>
                  <a:lnTo>
                    <a:pt x="642226" y="582447"/>
                  </a:lnTo>
                  <a:lnTo>
                    <a:pt x="644766" y="581482"/>
                  </a:lnTo>
                  <a:lnTo>
                    <a:pt x="647306" y="578116"/>
                  </a:lnTo>
                  <a:lnTo>
                    <a:pt x="648576" y="576440"/>
                  </a:lnTo>
                  <a:lnTo>
                    <a:pt x="651116" y="563702"/>
                  </a:lnTo>
                  <a:lnTo>
                    <a:pt x="653656" y="569112"/>
                  </a:lnTo>
                  <a:lnTo>
                    <a:pt x="652386" y="574433"/>
                  </a:lnTo>
                  <a:lnTo>
                    <a:pt x="652386" y="581571"/>
                  </a:lnTo>
                  <a:lnTo>
                    <a:pt x="651116" y="589000"/>
                  </a:lnTo>
                  <a:lnTo>
                    <a:pt x="651116" y="596353"/>
                  </a:lnTo>
                  <a:lnTo>
                    <a:pt x="649846" y="601522"/>
                  </a:lnTo>
                  <a:lnTo>
                    <a:pt x="646404" y="601789"/>
                  </a:lnTo>
                  <a:lnTo>
                    <a:pt x="648576" y="597611"/>
                  </a:lnTo>
                  <a:lnTo>
                    <a:pt x="651116" y="596353"/>
                  </a:lnTo>
                  <a:lnTo>
                    <a:pt x="651116" y="589000"/>
                  </a:lnTo>
                  <a:lnTo>
                    <a:pt x="643496" y="591705"/>
                  </a:lnTo>
                  <a:lnTo>
                    <a:pt x="644766" y="598817"/>
                  </a:lnTo>
                  <a:lnTo>
                    <a:pt x="645807" y="601840"/>
                  </a:lnTo>
                  <a:lnTo>
                    <a:pt x="643496" y="602018"/>
                  </a:lnTo>
                  <a:lnTo>
                    <a:pt x="643496" y="608685"/>
                  </a:lnTo>
                  <a:lnTo>
                    <a:pt x="642226" y="613168"/>
                  </a:lnTo>
                  <a:lnTo>
                    <a:pt x="648576" y="611873"/>
                  </a:lnTo>
                  <a:lnTo>
                    <a:pt x="648576" y="616064"/>
                  </a:lnTo>
                  <a:lnTo>
                    <a:pt x="651116" y="614286"/>
                  </a:lnTo>
                  <a:lnTo>
                    <a:pt x="653656" y="612508"/>
                  </a:lnTo>
                  <a:lnTo>
                    <a:pt x="671436" y="583996"/>
                  </a:lnTo>
                  <a:lnTo>
                    <a:pt x="672706" y="577583"/>
                  </a:lnTo>
                  <a:lnTo>
                    <a:pt x="675246" y="571474"/>
                  </a:lnTo>
                  <a:lnTo>
                    <a:pt x="675246" y="565569"/>
                  </a:lnTo>
                  <a:lnTo>
                    <a:pt x="676516" y="559562"/>
                  </a:lnTo>
                  <a:close/>
                </a:path>
              </a:pathLst>
            </a:custGeom>
            <a:solidFill>
              <a:srgbClr val="003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5274290" y="1961844"/>
              <a:ext cx="0" cy="1324610"/>
            </a:xfrm>
            <a:custGeom>
              <a:avLst/>
              <a:gdLst/>
              <a:ahLst/>
              <a:cxnLst/>
              <a:rect l="l" t="t" r="r" b="b"/>
              <a:pathLst>
                <a:path h="1324610">
                  <a:moveTo>
                    <a:pt x="0" y="0"/>
                  </a:moveTo>
                  <a:lnTo>
                    <a:pt x="0" y="1324140"/>
                  </a:lnTo>
                </a:path>
              </a:pathLst>
            </a:custGeom>
            <a:ln w="25400">
              <a:solidFill>
                <a:srgbClr val="ABE1FA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5274290" y="1886181"/>
              <a:ext cx="0" cy="1437640"/>
            </a:xfrm>
            <a:custGeom>
              <a:avLst/>
              <a:gdLst/>
              <a:ahLst/>
              <a:cxnLst/>
              <a:rect l="l" t="t" r="r" b="b"/>
              <a:pathLst>
                <a:path h="1437639">
                  <a:moveTo>
                    <a:pt x="0" y="0"/>
                  </a:moveTo>
                  <a:lnTo>
                    <a:pt x="0" y="0"/>
                  </a:lnTo>
                </a:path>
                <a:path h="1437639">
                  <a:moveTo>
                    <a:pt x="0" y="1437640"/>
                  </a:moveTo>
                  <a:lnTo>
                    <a:pt x="0" y="1437640"/>
                  </a:lnTo>
                </a:path>
              </a:pathLst>
            </a:custGeom>
            <a:ln w="25400">
              <a:solidFill>
                <a:srgbClr val="ABE1F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6559295" y="2205929"/>
              <a:ext cx="100330" cy="100330"/>
            </a:xfrm>
            <a:custGeom>
              <a:avLst/>
              <a:gdLst/>
              <a:ahLst/>
              <a:cxnLst/>
              <a:rect l="l" t="t" r="r" b="b"/>
              <a:pathLst>
                <a:path w="100329" h="100330">
                  <a:moveTo>
                    <a:pt x="0" y="7620"/>
                  </a:moveTo>
                  <a:lnTo>
                    <a:pt x="0" y="92697"/>
                  </a:lnTo>
                  <a:lnTo>
                    <a:pt x="0" y="100317"/>
                  </a:lnTo>
                  <a:lnTo>
                    <a:pt x="7620" y="100317"/>
                  </a:lnTo>
                  <a:lnTo>
                    <a:pt x="92697" y="100317"/>
                  </a:lnTo>
                  <a:lnTo>
                    <a:pt x="100317" y="100317"/>
                  </a:lnTo>
                  <a:lnTo>
                    <a:pt x="100317" y="92697"/>
                  </a:lnTo>
                  <a:lnTo>
                    <a:pt x="100317" y="7620"/>
                  </a:lnTo>
                  <a:lnTo>
                    <a:pt x="100317" y="0"/>
                  </a:lnTo>
                  <a:lnTo>
                    <a:pt x="92697" y="0"/>
                  </a:lnTo>
                  <a:lnTo>
                    <a:pt x="7620" y="0"/>
                  </a:lnTo>
                  <a:lnTo>
                    <a:pt x="0" y="0"/>
                  </a:lnTo>
                  <a:lnTo>
                    <a:pt x="0" y="7620"/>
                  </a:lnTo>
                  <a:close/>
                </a:path>
              </a:pathLst>
            </a:custGeom>
            <a:ln w="15240">
              <a:solidFill>
                <a:srgbClr val="93959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6940295" y="2205901"/>
              <a:ext cx="100965" cy="100965"/>
            </a:xfrm>
            <a:custGeom>
              <a:avLst/>
              <a:gdLst/>
              <a:ahLst/>
              <a:cxnLst/>
              <a:rect l="l" t="t" r="r" b="b"/>
              <a:pathLst>
                <a:path w="100965" h="100964">
                  <a:moveTo>
                    <a:pt x="0" y="7620"/>
                  </a:moveTo>
                  <a:lnTo>
                    <a:pt x="0" y="92722"/>
                  </a:lnTo>
                  <a:lnTo>
                    <a:pt x="0" y="100342"/>
                  </a:lnTo>
                  <a:lnTo>
                    <a:pt x="7620" y="100342"/>
                  </a:lnTo>
                  <a:lnTo>
                    <a:pt x="92722" y="100342"/>
                  </a:lnTo>
                  <a:lnTo>
                    <a:pt x="100342" y="100342"/>
                  </a:lnTo>
                  <a:lnTo>
                    <a:pt x="100342" y="92722"/>
                  </a:lnTo>
                  <a:lnTo>
                    <a:pt x="100342" y="7620"/>
                  </a:lnTo>
                  <a:lnTo>
                    <a:pt x="100342" y="0"/>
                  </a:lnTo>
                  <a:lnTo>
                    <a:pt x="92722" y="0"/>
                  </a:lnTo>
                  <a:lnTo>
                    <a:pt x="7620" y="0"/>
                  </a:lnTo>
                  <a:lnTo>
                    <a:pt x="0" y="0"/>
                  </a:lnTo>
                  <a:lnTo>
                    <a:pt x="0" y="7620"/>
                  </a:lnTo>
                  <a:close/>
                </a:path>
              </a:pathLst>
            </a:custGeom>
            <a:ln w="15240">
              <a:solidFill>
                <a:srgbClr val="93959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6940297" y="2410117"/>
              <a:ext cx="100965" cy="100965"/>
            </a:xfrm>
            <a:custGeom>
              <a:avLst/>
              <a:gdLst/>
              <a:ahLst/>
              <a:cxnLst/>
              <a:rect l="l" t="t" r="r" b="b"/>
              <a:pathLst>
                <a:path w="100965" h="100964">
                  <a:moveTo>
                    <a:pt x="100342" y="100342"/>
                  </a:moveTo>
                  <a:lnTo>
                    <a:pt x="100342" y="0"/>
                  </a:lnTo>
                  <a:lnTo>
                    <a:pt x="0" y="0"/>
                  </a:lnTo>
                  <a:lnTo>
                    <a:pt x="0" y="7620"/>
                  </a:lnTo>
                  <a:lnTo>
                    <a:pt x="0" y="100342"/>
                  </a:lnTo>
                  <a:lnTo>
                    <a:pt x="100342" y="1003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5778662" y="2161461"/>
            <a:ext cx="627380" cy="4864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795">
              <a:lnSpc>
                <a:spcPct val="100000"/>
              </a:lnSpc>
              <a:spcBef>
                <a:spcPts val="100"/>
              </a:spcBef>
            </a:pPr>
            <a:r>
              <a:rPr sz="1100" b="1" spc="5" dirty="0">
                <a:solidFill>
                  <a:srgbClr val="EF58A0"/>
                </a:solidFill>
                <a:latin typeface="Calibri"/>
                <a:cs typeface="Calibri"/>
              </a:rPr>
              <a:t>Pregnant?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985"/>
              </a:spcBef>
            </a:pPr>
            <a:r>
              <a:rPr sz="1100" b="1" spc="15" dirty="0">
                <a:solidFill>
                  <a:srgbClr val="EF58A0"/>
                </a:solidFill>
                <a:latin typeface="Calibri"/>
                <a:cs typeface="Calibri"/>
              </a:rPr>
              <a:t>Nursing?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6710255" y="2161461"/>
            <a:ext cx="527050" cy="4864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380365" algn="l"/>
              </a:tabLst>
            </a:pPr>
            <a:r>
              <a:rPr sz="1100" spc="114" dirty="0">
                <a:solidFill>
                  <a:srgbClr val="231F20"/>
                </a:solidFill>
                <a:latin typeface="Calibri"/>
                <a:cs typeface="Calibri"/>
              </a:rPr>
              <a:t>Y	</a:t>
            </a:r>
            <a:r>
              <a:rPr sz="1100" spc="204" dirty="0">
                <a:solidFill>
                  <a:srgbClr val="231F20"/>
                </a:solidFill>
                <a:latin typeface="Calibri"/>
                <a:cs typeface="Calibri"/>
              </a:rPr>
              <a:t>N</a:t>
            </a:r>
            <a:endParaRPr sz="1100">
              <a:latin typeface="Calibri"/>
              <a:cs typeface="Calibri"/>
            </a:endParaRPr>
          </a:p>
          <a:p>
            <a:pPr marL="17145">
              <a:lnSpc>
                <a:spcPct val="100000"/>
              </a:lnSpc>
              <a:spcBef>
                <a:spcPts val="985"/>
              </a:spcBef>
              <a:tabLst>
                <a:tab pos="397510" algn="l"/>
              </a:tabLst>
            </a:pPr>
            <a:r>
              <a:rPr sz="1650" spc="172" baseline="2525" dirty="0">
                <a:solidFill>
                  <a:srgbClr val="231F20"/>
                </a:solidFill>
                <a:latin typeface="Calibri"/>
                <a:cs typeface="Calibri"/>
              </a:rPr>
              <a:t>Y	</a:t>
            </a:r>
            <a:r>
              <a:rPr sz="1100" spc="204" dirty="0">
                <a:solidFill>
                  <a:srgbClr val="231F20"/>
                </a:solidFill>
                <a:latin typeface="Calibri"/>
                <a:cs typeface="Calibri"/>
              </a:rPr>
              <a:t>N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7086454" y="2822262"/>
            <a:ext cx="1097915" cy="186690"/>
          </a:xfrm>
          <a:custGeom>
            <a:avLst/>
            <a:gdLst/>
            <a:ahLst/>
            <a:cxnLst/>
            <a:rect l="l" t="t" r="r" b="b"/>
            <a:pathLst>
              <a:path w="1097915" h="186689">
                <a:moveTo>
                  <a:pt x="1097838" y="186474"/>
                </a:moveTo>
                <a:lnTo>
                  <a:pt x="1097838" y="0"/>
                </a:lnTo>
                <a:lnTo>
                  <a:pt x="0" y="0"/>
                </a:lnTo>
                <a:lnTo>
                  <a:pt x="0" y="1587"/>
                </a:lnTo>
                <a:lnTo>
                  <a:pt x="0" y="186474"/>
                </a:lnTo>
                <a:lnTo>
                  <a:pt x="1097838" y="18647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5789677" y="2814134"/>
            <a:ext cx="239522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050" b="1" u="sng" spc="30" dirty="0">
                <a:solidFill>
                  <a:srgbClr val="EF58A0"/>
                </a:solidFill>
                <a:uFill>
                  <a:solidFill>
                    <a:srgbClr val="EF58A0"/>
                  </a:solidFill>
                </a:uFill>
                <a:latin typeface="Tahoma"/>
                <a:cs typeface="Tahoma"/>
              </a:rPr>
              <a:t>Monthly</a:t>
            </a:r>
            <a:r>
              <a:rPr sz="1050" b="1" spc="30" dirty="0">
                <a:solidFill>
                  <a:srgbClr val="EF58A0"/>
                </a:solidFill>
                <a:latin typeface="Tahoma"/>
                <a:cs typeface="Tahoma"/>
              </a:rPr>
              <a:t> </a:t>
            </a:r>
            <a:r>
              <a:rPr sz="1100" b="1" spc="5" dirty="0">
                <a:solidFill>
                  <a:srgbClr val="EF58A0"/>
                </a:solidFill>
                <a:latin typeface="Calibri"/>
                <a:cs typeface="Calibri"/>
              </a:rPr>
              <a:t>food </a:t>
            </a:r>
            <a:r>
              <a:rPr sz="1100" b="1" spc="-20" dirty="0">
                <a:solidFill>
                  <a:srgbClr val="EF58A0"/>
                </a:solidFill>
                <a:latin typeface="Calibri"/>
                <a:cs typeface="Calibri"/>
              </a:rPr>
              <a:t>costs</a:t>
            </a:r>
            <a:r>
              <a:rPr sz="1100" b="1" spc="195" dirty="0">
                <a:solidFill>
                  <a:srgbClr val="EF58A0"/>
                </a:solidFill>
                <a:latin typeface="Calibri"/>
                <a:cs typeface="Calibri"/>
              </a:rPr>
              <a:t> </a:t>
            </a:r>
            <a:r>
              <a:rPr sz="1100" spc="120" dirty="0">
                <a:solidFill>
                  <a:srgbClr val="636466"/>
                </a:solidFill>
                <a:latin typeface="Calibri"/>
                <a:cs typeface="Calibri"/>
              </a:rPr>
              <a:t>$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0" y="7989228"/>
            <a:ext cx="10591800" cy="26034"/>
            <a:chOff x="0" y="7989228"/>
            <a:chExt cx="10591800" cy="26034"/>
          </a:xfrm>
        </p:grpSpPr>
        <p:sp>
          <p:nvSpPr>
            <p:cNvPr id="46" name="object 46"/>
            <p:cNvSpPr/>
            <p:nvPr/>
          </p:nvSpPr>
          <p:spPr>
            <a:xfrm>
              <a:off x="152400" y="7990816"/>
              <a:ext cx="10287000" cy="24765"/>
            </a:xfrm>
            <a:custGeom>
              <a:avLst/>
              <a:gdLst/>
              <a:ahLst/>
              <a:cxnLst/>
              <a:rect l="l" t="t" r="r" b="b"/>
              <a:pathLst>
                <a:path w="10287000" h="24765">
                  <a:moveTo>
                    <a:pt x="0" y="0"/>
                  </a:moveTo>
                  <a:lnTo>
                    <a:pt x="0" y="24206"/>
                  </a:lnTo>
                  <a:lnTo>
                    <a:pt x="10287000" y="24206"/>
                  </a:lnTo>
                  <a:lnTo>
                    <a:pt x="102870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D3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0" y="7990816"/>
              <a:ext cx="10591800" cy="0"/>
            </a:xfrm>
            <a:custGeom>
              <a:avLst/>
              <a:gdLst/>
              <a:ahLst/>
              <a:cxnLst/>
              <a:rect l="l" t="t" r="r" b="b"/>
              <a:pathLst>
                <a:path w="10591800">
                  <a:moveTo>
                    <a:pt x="10477500" y="0"/>
                  </a:moveTo>
                  <a:lnTo>
                    <a:pt x="10591800" y="0"/>
                  </a:lnTo>
                </a:path>
                <a:path w="10591800">
                  <a:moveTo>
                    <a:pt x="114300" y="0"/>
                  </a:moveTo>
                  <a:lnTo>
                    <a:pt x="0" y="0"/>
                  </a:lnTo>
                </a:path>
                <a:path w="10591800">
                  <a:moveTo>
                    <a:pt x="10477500" y="0"/>
                  </a:moveTo>
                  <a:lnTo>
                    <a:pt x="10591800" y="0"/>
                  </a:lnTo>
                </a:path>
                <a:path w="10591800">
                  <a:moveTo>
                    <a:pt x="114300" y="0"/>
                  </a:moveTo>
                  <a:lnTo>
                    <a:pt x="0" y="0"/>
                  </a:lnTo>
                </a:path>
                <a:path w="10591800">
                  <a:moveTo>
                    <a:pt x="10477500" y="0"/>
                  </a:moveTo>
                  <a:lnTo>
                    <a:pt x="10591800" y="0"/>
                  </a:lnTo>
                </a:path>
                <a:path w="10591800">
                  <a:moveTo>
                    <a:pt x="11430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8" name="object 48"/>
          <p:cNvGrpSpPr/>
          <p:nvPr/>
        </p:nvGrpSpPr>
        <p:grpSpPr>
          <a:xfrm>
            <a:off x="8601148" y="7003260"/>
            <a:ext cx="390525" cy="267335"/>
            <a:chOff x="8601148" y="7003260"/>
            <a:chExt cx="390525" cy="267335"/>
          </a:xfrm>
        </p:grpSpPr>
        <p:sp>
          <p:nvSpPr>
            <p:cNvPr id="49" name="object 49"/>
            <p:cNvSpPr/>
            <p:nvPr/>
          </p:nvSpPr>
          <p:spPr>
            <a:xfrm>
              <a:off x="8601148" y="7003260"/>
              <a:ext cx="390267" cy="117005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8605190" y="7132181"/>
              <a:ext cx="381635" cy="138430"/>
            </a:xfrm>
            <a:custGeom>
              <a:avLst/>
              <a:gdLst/>
              <a:ahLst/>
              <a:cxnLst/>
              <a:rect l="l" t="t" r="r" b="b"/>
              <a:pathLst>
                <a:path w="381634" h="138429">
                  <a:moveTo>
                    <a:pt x="381279" y="2247"/>
                  </a:moveTo>
                  <a:lnTo>
                    <a:pt x="240614" y="0"/>
                  </a:lnTo>
                  <a:lnTo>
                    <a:pt x="154012" y="6502"/>
                  </a:lnTo>
                  <a:lnTo>
                    <a:pt x="119138" y="17627"/>
                  </a:lnTo>
                  <a:lnTo>
                    <a:pt x="100545" y="10972"/>
                  </a:lnTo>
                  <a:lnTo>
                    <a:pt x="76847" y="5334"/>
                  </a:lnTo>
                  <a:lnTo>
                    <a:pt x="47409" y="3035"/>
                  </a:lnTo>
                  <a:lnTo>
                    <a:pt x="0" y="2247"/>
                  </a:lnTo>
                  <a:lnTo>
                    <a:pt x="0" y="17538"/>
                  </a:lnTo>
                  <a:lnTo>
                    <a:pt x="17805" y="15214"/>
                  </a:lnTo>
                  <a:lnTo>
                    <a:pt x="37363" y="14884"/>
                  </a:lnTo>
                  <a:lnTo>
                    <a:pt x="70929" y="16941"/>
                  </a:lnTo>
                  <a:lnTo>
                    <a:pt x="111086" y="20193"/>
                  </a:lnTo>
                  <a:lnTo>
                    <a:pt x="85725" y="28282"/>
                  </a:lnTo>
                  <a:lnTo>
                    <a:pt x="84861" y="28727"/>
                  </a:lnTo>
                  <a:lnTo>
                    <a:pt x="71526" y="27495"/>
                  </a:lnTo>
                  <a:lnTo>
                    <a:pt x="54876" y="26771"/>
                  </a:lnTo>
                  <a:lnTo>
                    <a:pt x="33921" y="27152"/>
                  </a:lnTo>
                  <a:lnTo>
                    <a:pt x="0" y="28575"/>
                  </a:lnTo>
                  <a:lnTo>
                    <a:pt x="0" y="43865"/>
                  </a:lnTo>
                  <a:lnTo>
                    <a:pt x="6223" y="41249"/>
                  </a:lnTo>
                  <a:lnTo>
                    <a:pt x="17932" y="38874"/>
                  </a:lnTo>
                  <a:lnTo>
                    <a:pt x="43815" y="35382"/>
                  </a:lnTo>
                  <a:lnTo>
                    <a:pt x="80594" y="30886"/>
                  </a:lnTo>
                  <a:lnTo>
                    <a:pt x="0" y="71882"/>
                  </a:lnTo>
                  <a:lnTo>
                    <a:pt x="90500" y="37604"/>
                  </a:lnTo>
                  <a:lnTo>
                    <a:pt x="160388" y="20612"/>
                  </a:lnTo>
                  <a:lnTo>
                    <a:pt x="245389" y="15875"/>
                  </a:lnTo>
                  <a:lnTo>
                    <a:pt x="381279" y="18376"/>
                  </a:lnTo>
                  <a:lnTo>
                    <a:pt x="381279" y="2247"/>
                  </a:lnTo>
                  <a:close/>
                </a:path>
                <a:path w="381634" h="138429">
                  <a:moveTo>
                    <a:pt x="381330" y="31178"/>
                  </a:moveTo>
                  <a:lnTo>
                    <a:pt x="365264" y="30835"/>
                  </a:lnTo>
                  <a:lnTo>
                    <a:pt x="341591" y="31178"/>
                  </a:lnTo>
                  <a:lnTo>
                    <a:pt x="306120" y="32283"/>
                  </a:lnTo>
                  <a:lnTo>
                    <a:pt x="264236" y="34734"/>
                  </a:lnTo>
                  <a:lnTo>
                    <a:pt x="216433" y="39052"/>
                  </a:lnTo>
                  <a:lnTo>
                    <a:pt x="164388" y="45745"/>
                  </a:lnTo>
                  <a:lnTo>
                    <a:pt x="109842" y="55283"/>
                  </a:lnTo>
                  <a:lnTo>
                    <a:pt x="54495" y="68199"/>
                  </a:lnTo>
                  <a:lnTo>
                    <a:pt x="50" y="84975"/>
                  </a:lnTo>
                  <a:lnTo>
                    <a:pt x="50" y="138036"/>
                  </a:lnTo>
                  <a:lnTo>
                    <a:pt x="381330" y="137960"/>
                  </a:lnTo>
                  <a:lnTo>
                    <a:pt x="381330" y="31178"/>
                  </a:lnTo>
                  <a:close/>
                </a:path>
              </a:pathLst>
            </a:custGeom>
            <a:solidFill>
              <a:srgbClr val="0059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1" name="object 51"/>
          <p:cNvGrpSpPr/>
          <p:nvPr/>
        </p:nvGrpSpPr>
        <p:grpSpPr>
          <a:xfrm>
            <a:off x="9110145" y="7079674"/>
            <a:ext cx="419100" cy="208279"/>
            <a:chOff x="9110145" y="7079674"/>
            <a:chExt cx="419100" cy="208279"/>
          </a:xfrm>
        </p:grpSpPr>
        <p:sp>
          <p:nvSpPr>
            <p:cNvPr id="52" name="object 52"/>
            <p:cNvSpPr/>
            <p:nvPr/>
          </p:nvSpPr>
          <p:spPr>
            <a:xfrm>
              <a:off x="9110145" y="7079674"/>
              <a:ext cx="396507" cy="207924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9509707" y="7155528"/>
              <a:ext cx="19685" cy="45085"/>
            </a:xfrm>
            <a:custGeom>
              <a:avLst/>
              <a:gdLst/>
              <a:ahLst/>
              <a:cxnLst/>
              <a:rect l="l" t="t" r="r" b="b"/>
              <a:pathLst>
                <a:path w="19684" h="45084">
                  <a:moveTo>
                    <a:pt x="19189" y="5981"/>
                  </a:moveTo>
                  <a:lnTo>
                    <a:pt x="19189" y="444"/>
                  </a:lnTo>
                  <a:lnTo>
                    <a:pt x="18072" y="126"/>
                  </a:lnTo>
                  <a:lnTo>
                    <a:pt x="16446" y="0"/>
                  </a:lnTo>
                  <a:lnTo>
                    <a:pt x="9601" y="0"/>
                  </a:lnTo>
                  <a:lnTo>
                    <a:pt x="5295" y="1371"/>
                  </a:lnTo>
                  <a:lnTo>
                    <a:pt x="5295" y="12280"/>
                  </a:lnTo>
                  <a:lnTo>
                    <a:pt x="0" y="12280"/>
                  </a:lnTo>
                  <a:lnTo>
                    <a:pt x="0" y="17576"/>
                  </a:lnTo>
                  <a:lnTo>
                    <a:pt x="5295" y="17576"/>
                  </a:lnTo>
                  <a:lnTo>
                    <a:pt x="5295" y="44500"/>
                  </a:lnTo>
                  <a:lnTo>
                    <a:pt x="12407" y="44500"/>
                  </a:lnTo>
                  <a:lnTo>
                    <a:pt x="12407" y="17576"/>
                  </a:lnTo>
                  <a:lnTo>
                    <a:pt x="18453" y="17576"/>
                  </a:lnTo>
                  <a:lnTo>
                    <a:pt x="18453" y="12280"/>
                  </a:lnTo>
                  <a:lnTo>
                    <a:pt x="12407" y="12280"/>
                  </a:lnTo>
                  <a:lnTo>
                    <a:pt x="12407" y="6299"/>
                  </a:lnTo>
                  <a:lnTo>
                    <a:pt x="13957" y="5613"/>
                  </a:lnTo>
                  <a:lnTo>
                    <a:pt x="17322" y="5613"/>
                  </a:lnTo>
                  <a:lnTo>
                    <a:pt x="18262" y="5740"/>
                  </a:lnTo>
                  <a:lnTo>
                    <a:pt x="19189" y="5981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/>
          <p:nvPr/>
        </p:nvSpPr>
        <p:spPr>
          <a:xfrm>
            <a:off x="9622383" y="7080729"/>
            <a:ext cx="474409" cy="20718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7" name="object 67"/>
          <p:cNvGrpSpPr/>
          <p:nvPr/>
        </p:nvGrpSpPr>
        <p:grpSpPr>
          <a:xfrm>
            <a:off x="3308464" y="2124101"/>
            <a:ext cx="3764279" cy="1043305"/>
            <a:chOff x="3308464" y="2124101"/>
            <a:chExt cx="3764279" cy="1043305"/>
          </a:xfrm>
        </p:grpSpPr>
        <p:sp>
          <p:nvSpPr>
            <p:cNvPr id="68" name="object 68"/>
            <p:cNvSpPr/>
            <p:nvPr/>
          </p:nvSpPr>
          <p:spPr>
            <a:xfrm>
              <a:off x="6467284" y="2445526"/>
              <a:ext cx="228600" cy="228600"/>
            </a:xfrm>
            <a:custGeom>
              <a:avLst/>
              <a:gdLst/>
              <a:ahLst/>
              <a:cxnLst/>
              <a:rect l="l" t="t" r="r" b="b"/>
              <a:pathLst>
                <a:path w="228600" h="228600">
                  <a:moveTo>
                    <a:pt x="228600" y="0"/>
                  </a:moveTo>
                  <a:lnTo>
                    <a:pt x="0" y="0"/>
                  </a:lnTo>
                  <a:lnTo>
                    <a:pt x="0" y="228600"/>
                  </a:lnTo>
                  <a:lnTo>
                    <a:pt x="228600" y="228600"/>
                  </a:lnTo>
                  <a:lnTo>
                    <a:pt x="2286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6473634" y="2451876"/>
              <a:ext cx="215900" cy="215900"/>
            </a:xfrm>
            <a:custGeom>
              <a:avLst/>
              <a:gdLst/>
              <a:ahLst/>
              <a:cxnLst/>
              <a:rect l="l" t="t" r="r" b="b"/>
              <a:pathLst>
                <a:path w="215900" h="215900">
                  <a:moveTo>
                    <a:pt x="0" y="215900"/>
                  </a:moveTo>
                  <a:lnTo>
                    <a:pt x="215900" y="215900"/>
                  </a:lnTo>
                  <a:lnTo>
                    <a:pt x="215900" y="0"/>
                  </a:lnTo>
                  <a:lnTo>
                    <a:pt x="0" y="0"/>
                  </a:lnTo>
                  <a:lnTo>
                    <a:pt x="0" y="21590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6461747" y="2124101"/>
              <a:ext cx="228600" cy="228600"/>
            </a:xfrm>
            <a:custGeom>
              <a:avLst/>
              <a:gdLst/>
              <a:ahLst/>
              <a:cxnLst/>
              <a:rect l="l" t="t" r="r" b="b"/>
              <a:pathLst>
                <a:path w="228600" h="228600">
                  <a:moveTo>
                    <a:pt x="228600" y="0"/>
                  </a:moveTo>
                  <a:lnTo>
                    <a:pt x="0" y="0"/>
                  </a:lnTo>
                  <a:lnTo>
                    <a:pt x="0" y="228600"/>
                  </a:lnTo>
                  <a:lnTo>
                    <a:pt x="228600" y="228600"/>
                  </a:lnTo>
                  <a:lnTo>
                    <a:pt x="2286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6468097" y="2130451"/>
              <a:ext cx="215900" cy="215900"/>
            </a:xfrm>
            <a:custGeom>
              <a:avLst/>
              <a:gdLst/>
              <a:ahLst/>
              <a:cxnLst/>
              <a:rect l="l" t="t" r="r" b="b"/>
              <a:pathLst>
                <a:path w="215900" h="215900">
                  <a:moveTo>
                    <a:pt x="0" y="215900"/>
                  </a:moveTo>
                  <a:lnTo>
                    <a:pt x="215900" y="215900"/>
                  </a:lnTo>
                  <a:lnTo>
                    <a:pt x="215900" y="0"/>
                  </a:lnTo>
                  <a:lnTo>
                    <a:pt x="0" y="0"/>
                  </a:lnTo>
                  <a:lnTo>
                    <a:pt x="0" y="21590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6844131" y="2124101"/>
              <a:ext cx="228600" cy="228600"/>
            </a:xfrm>
            <a:custGeom>
              <a:avLst/>
              <a:gdLst/>
              <a:ahLst/>
              <a:cxnLst/>
              <a:rect l="l" t="t" r="r" b="b"/>
              <a:pathLst>
                <a:path w="228600" h="228600">
                  <a:moveTo>
                    <a:pt x="228600" y="0"/>
                  </a:moveTo>
                  <a:lnTo>
                    <a:pt x="0" y="0"/>
                  </a:lnTo>
                  <a:lnTo>
                    <a:pt x="0" y="228600"/>
                  </a:lnTo>
                  <a:lnTo>
                    <a:pt x="228600" y="228600"/>
                  </a:lnTo>
                  <a:lnTo>
                    <a:pt x="2286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6850481" y="2130451"/>
              <a:ext cx="215900" cy="215900"/>
            </a:xfrm>
            <a:custGeom>
              <a:avLst/>
              <a:gdLst/>
              <a:ahLst/>
              <a:cxnLst/>
              <a:rect l="l" t="t" r="r" b="b"/>
              <a:pathLst>
                <a:path w="215900" h="215900">
                  <a:moveTo>
                    <a:pt x="0" y="215900"/>
                  </a:moveTo>
                  <a:lnTo>
                    <a:pt x="215900" y="215900"/>
                  </a:lnTo>
                  <a:lnTo>
                    <a:pt x="215900" y="0"/>
                  </a:lnTo>
                  <a:lnTo>
                    <a:pt x="0" y="0"/>
                  </a:lnTo>
                  <a:lnTo>
                    <a:pt x="0" y="21590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6844131" y="2451076"/>
              <a:ext cx="228600" cy="228600"/>
            </a:xfrm>
            <a:custGeom>
              <a:avLst/>
              <a:gdLst/>
              <a:ahLst/>
              <a:cxnLst/>
              <a:rect l="l" t="t" r="r" b="b"/>
              <a:pathLst>
                <a:path w="228600" h="228600">
                  <a:moveTo>
                    <a:pt x="228600" y="0"/>
                  </a:moveTo>
                  <a:lnTo>
                    <a:pt x="0" y="0"/>
                  </a:lnTo>
                  <a:lnTo>
                    <a:pt x="0" y="228600"/>
                  </a:lnTo>
                  <a:lnTo>
                    <a:pt x="228600" y="228600"/>
                  </a:lnTo>
                  <a:lnTo>
                    <a:pt x="2286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6850481" y="2457426"/>
              <a:ext cx="215900" cy="215900"/>
            </a:xfrm>
            <a:custGeom>
              <a:avLst/>
              <a:gdLst/>
              <a:ahLst/>
              <a:cxnLst/>
              <a:rect l="l" t="t" r="r" b="b"/>
              <a:pathLst>
                <a:path w="215900" h="215900">
                  <a:moveTo>
                    <a:pt x="0" y="215900"/>
                  </a:moveTo>
                  <a:lnTo>
                    <a:pt x="215900" y="215900"/>
                  </a:lnTo>
                  <a:lnTo>
                    <a:pt x="215900" y="0"/>
                  </a:lnTo>
                  <a:lnTo>
                    <a:pt x="0" y="0"/>
                  </a:lnTo>
                  <a:lnTo>
                    <a:pt x="0" y="21590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3308464" y="2373479"/>
              <a:ext cx="228600" cy="228600"/>
            </a:xfrm>
            <a:custGeom>
              <a:avLst/>
              <a:gdLst/>
              <a:ahLst/>
              <a:cxnLst/>
              <a:rect l="l" t="t" r="r" b="b"/>
              <a:pathLst>
                <a:path w="228600" h="228600">
                  <a:moveTo>
                    <a:pt x="228600" y="0"/>
                  </a:moveTo>
                  <a:lnTo>
                    <a:pt x="0" y="0"/>
                  </a:lnTo>
                  <a:lnTo>
                    <a:pt x="0" y="228600"/>
                  </a:lnTo>
                  <a:lnTo>
                    <a:pt x="228600" y="228600"/>
                  </a:lnTo>
                  <a:lnTo>
                    <a:pt x="2286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3314814" y="2379829"/>
              <a:ext cx="215900" cy="215900"/>
            </a:xfrm>
            <a:custGeom>
              <a:avLst/>
              <a:gdLst/>
              <a:ahLst/>
              <a:cxnLst/>
              <a:rect l="l" t="t" r="r" b="b"/>
              <a:pathLst>
                <a:path w="215900" h="215900">
                  <a:moveTo>
                    <a:pt x="0" y="215900"/>
                  </a:moveTo>
                  <a:lnTo>
                    <a:pt x="215900" y="215900"/>
                  </a:lnTo>
                  <a:lnTo>
                    <a:pt x="215900" y="0"/>
                  </a:lnTo>
                  <a:lnTo>
                    <a:pt x="0" y="0"/>
                  </a:lnTo>
                  <a:lnTo>
                    <a:pt x="0" y="21590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3308464" y="2650580"/>
              <a:ext cx="228600" cy="228600"/>
            </a:xfrm>
            <a:custGeom>
              <a:avLst/>
              <a:gdLst/>
              <a:ahLst/>
              <a:cxnLst/>
              <a:rect l="l" t="t" r="r" b="b"/>
              <a:pathLst>
                <a:path w="228600" h="228600">
                  <a:moveTo>
                    <a:pt x="228600" y="0"/>
                  </a:moveTo>
                  <a:lnTo>
                    <a:pt x="0" y="0"/>
                  </a:lnTo>
                  <a:lnTo>
                    <a:pt x="0" y="228600"/>
                  </a:lnTo>
                  <a:lnTo>
                    <a:pt x="228600" y="228600"/>
                  </a:lnTo>
                  <a:lnTo>
                    <a:pt x="2286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3314814" y="2656930"/>
              <a:ext cx="215900" cy="215900"/>
            </a:xfrm>
            <a:custGeom>
              <a:avLst/>
              <a:gdLst/>
              <a:ahLst/>
              <a:cxnLst/>
              <a:rect l="l" t="t" r="r" b="b"/>
              <a:pathLst>
                <a:path w="215900" h="215900">
                  <a:moveTo>
                    <a:pt x="0" y="215900"/>
                  </a:moveTo>
                  <a:lnTo>
                    <a:pt x="215900" y="215900"/>
                  </a:lnTo>
                  <a:lnTo>
                    <a:pt x="215900" y="0"/>
                  </a:lnTo>
                  <a:lnTo>
                    <a:pt x="0" y="0"/>
                  </a:lnTo>
                  <a:lnTo>
                    <a:pt x="0" y="21590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3308464" y="2938743"/>
              <a:ext cx="228600" cy="228600"/>
            </a:xfrm>
            <a:custGeom>
              <a:avLst/>
              <a:gdLst/>
              <a:ahLst/>
              <a:cxnLst/>
              <a:rect l="l" t="t" r="r" b="b"/>
              <a:pathLst>
                <a:path w="228600" h="228600">
                  <a:moveTo>
                    <a:pt x="228600" y="0"/>
                  </a:moveTo>
                  <a:lnTo>
                    <a:pt x="0" y="0"/>
                  </a:lnTo>
                  <a:lnTo>
                    <a:pt x="0" y="228600"/>
                  </a:lnTo>
                  <a:lnTo>
                    <a:pt x="228600" y="228600"/>
                  </a:lnTo>
                  <a:lnTo>
                    <a:pt x="2286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3314814" y="2945093"/>
              <a:ext cx="215900" cy="215900"/>
            </a:xfrm>
            <a:custGeom>
              <a:avLst/>
              <a:gdLst/>
              <a:ahLst/>
              <a:cxnLst/>
              <a:rect l="l" t="t" r="r" b="b"/>
              <a:pathLst>
                <a:path w="215900" h="215900">
                  <a:moveTo>
                    <a:pt x="0" y="215900"/>
                  </a:moveTo>
                  <a:lnTo>
                    <a:pt x="215900" y="215900"/>
                  </a:lnTo>
                  <a:lnTo>
                    <a:pt x="215900" y="0"/>
                  </a:lnTo>
                  <a:lnTo>
                    <a:pt x="0" y="0"/>
                  </a:lnTo>
                  <a:lnTo>
                    <a:pt x="0" y="21590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2" name="object 82"/>
          <p:cNvSpPr txBox="1"/>
          <p:nvPr/>
        </p:nvSpPr>
        <p:spPr>
          <a:xfrm>
            <a:off x="6923087" y="4356673"/>
            <a:ext cx="3045460" cy="660400"/>
          </a:xfrm>
          <a:prstGeom prst="rect">
            <a:avLst/>
          </a:prstGeom>
          <a:solidFill>
            <a:srgbClr val="BFBFBF"/>
          </a:solidFill>
          <a:ln w="25400">
            <a:solidFill>
              <a:srgbClr val="0000FF"/>
            </a:solidFill>
          </a:ln>
        </p:spPr>
        <p:txBody>
          <a:bodyPr vert="horz" wrap="square" lIns="0" tIns="180340" rIns="0" bIns="0" rtlCol="0">
            <a:spAutoFit/>
          </a:bodyPr>
          <a:lstStyle/>
          <a:p>
            <a:pPr marL="678180">
              <a:lnSpc>
                <a:spcPct val="100000"/>
              </a:lnSpc>
              <a:spcBef>
                <a:spcPts val="1420"/>
              </a:spcBef>
            </a:pPr>
            <a:r>
              <a:rPr sz="1800" b="1" dirty="0">
                <a:solidFill>
                  <a:srgbClr val="0000FF"/>
                </a:solidFill>
                <a:latin typeface="Arial"/>
                <a:cs typeface="Arial"/>
              </a:rPr>
              <a:t>Save As</a:t>
            </a:r>
            <a:r>
              <a:rPr sz="1800" b="1" spc="-30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00FF"/>
                </a:solidFill>
                <a:latin typeface="Arial"/>
                <a:cs typeface="Arial"/>
              </a:rPr>
              <a:t>Button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939598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731</Words>
  <Application>Microsoft Office PowerPoint</Application>
  <PresentationFormat>Custom</PresentationFormat>
  <Paragraphs>98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Calibri</vt:lpstr>
      <vt:lpstr>Gill Sans MT</vt:lpstr>
      <vt:lpstr>Lucida Sans</vt:lpstr>
      <vt:lpstr>Tahoma</vt:lpstr>
      <vt:lpstr>Wingdings</vt:lpstr>
      <vt:lpstr>Office Theme</vt:lpstr>
      <vt:lpstr>Food Tracker What I ate yesterday</vt:lpstr>
      <vt:lpstr>PowerPoint Presentation</vt:lpstr>
      <vt:lpstr>1 23 4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Food Tracker What I ate yesterday</dc:title>
  <dc:creator>Shyra M Murrey</dc:creator>
  <cp:lastModifiedBy>Shyra M Murrey</cp:lastModifiedBy>
  <cp:revision>1</cp:revision>
  <dcterms:created xsi:type="dcterms:W3CDTF">2021-01-08T04:23:10Z</dcterms:created>
  <dcterms:modified xsi:type="dcterms:W3CDTF">2021-01-08T04:27:02Z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2014-09-15T00:00:00Z</vt:filetime>
  </property>
  <property fmtid="{D5CDD505-2E9C-101B-9397-08002B2CF9AE}" pid="3" name="Creator">
    <vt:lpwstr>Adobe InDesign CS5 (7.0.4)</vt:lpwstr>
  </property>
  <property fmtid="{D5CDD505-2E9C-101B-9397-08002B2CF9AE}" pid="4" name="LastSaved">
    <vt:filetime>2021-01-08T00:00:00Z</vt:filetime>
  </property>
</Properties>
</file>