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64" r:id="rId6"/>
    <p:sldId id="260" r:id="rId7"/>
    <p:sldId id="261" r:id="rId8"/>
    <p:sldId id="259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B2536EF-57C2-4D07-B1CB-D200460AE8D8}" type="datetimeFigureOut">
              <a:rPr lang="en-US" smtClean="0"/>
              <a:t>6/6/2011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DC51840-5321-4498-9720-390251C358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Online Record Book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16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6512511" cy="1143000"/>
          </a:xfrm>
        </p:spPr>
        <p:txBody>
          <a:bodyPr/>
          <a:lstStyle/>
          <a:p>
            <a:r>
              <a:rPr lang="en-US" dirty="0" smtClean="0"/>
              <a:t>Closed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447800" y="1828800"/>
            <a:ext cx="6400800" cy="4343400"/>
          </a:xfrm>
        </p:spPr>
        <p:txBody>
          <a:bodyPr/>
          <a:lstStyle/>
          <a:p>
            <a:r>
              <a:rPr lang="en-US" sz="3600" dirty="0" smtClean="0"/>
              <a:t>No outside access</a:t>
            </a:r>
          </a:p>
          <a:p>
            <a:r>
              <a:rPr lang="en-US" sz="3600" dirty="0" smtClean="0"/>
              <a:t>Anyone registered in the 4hOnline system may have access</a:t>
            </a:r>
          </a:p>
          <a:p>
            <a:r>
              <a:rPr lang="en-US" sz="3600" dirty="0" smtClean="0"/>
              <a:t>Club specific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1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06928"/>
            <a:ext cx="8439150" cy="5089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11724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6512511" cy="1143000"/>
          </a:xfrm>
        </p:spPr>
        <p:txBody>
          <a:bodyPr/>
          <a:lstStyle/>
          <a:p>
            <a:r>
              <a:rPr lang="en-US" dirty="0" smtClean="0"/>
              <a:t>Mimics facebook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52600" y="2133600"/>
            <a:ext cx="6400800" cy="4084320"/>
          </a:xfrm>
        </p:spPr>
        <p:txBody>
          <a:bodyPr/>
          <a:lstStyle/>
          <a:p>
            <a:r>
              <a:rPr lang="en-US" sz="4400" dirty="0" smtClean="0"/>
              <a:t>Familiar to general audience</a:t>
            </a:r>
          </a:p>
          <a:p>
            <a:r>
              <a:rPr lang="en-US" sz="4400" dirty="0" smtClean="0"/>
              <a:t>Simple interface</a:t>
            </a:r>
          </a:p>
          <a:p>
            <a:r>
              <a:rPr lang="en-US" sz="4400" dirty="0" smtClean="0">
                <a:solidFill>
                  <a:srgbClr val="FF0000"/>
                </a:solidFill>
              </a:rPr>
              <a:t>Sparkle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241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"/>
            <a:ext cx="7848600" cy="654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864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8608219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sz="quarter" idx="13"/>
          </p:nvPr>
        </p:nvSpPr>
        <p:spPr>
          <a:xfrm>
            <a:off x="228600" y="2438400"/>
            <a:ext cx="8077200" cy="347472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Tool Bar is the link to the 4-H Record Book</a:t>
            </a:r>
          </a:p>
          <a:p>
            <a:r>
              <a:rPr lang="en-US" sz="3600" dirty="0" smtClean="0"/>
              <a:t>Follows users throughout sessions</a:t>
            </a:r>
          </a:p>
          <a:p>
            <a:r>
              <a:rPr lang="en-US" sz="3600" dirty="0" smtClean="0"/>
              <a:t>Keeping it simple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29656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609600"/>
            <a:ext cx="6512511" cy="1143000"/>
          </a:xfrm>
        </p:spPr>
        <p:txBody>
          <a:bodyPr/>
          <a:lstStyle/>
          <a:p>
            <a:r>
              <a:rPr lang="en-US" dirty="0" smtClean="0"/>
              <a:t>More County Access to Clubs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2362200"/>
            <a:ext cx="7391400" cy="4160520"/>
          </a:xfrm>
        </p:spPr>
        <p:txBody>
          <a:bodyPr/>
          <a:lstStyle/>
          <a:p>
            <a:r>
              <a:rPr lang="en-US" sz="3600" dirty="0" smtClean="0"/>
              <a:t>Summary screens for members enrolled</a:t>
            </a:r>
          </a:p>
          <a:p>
            <a:r>
              <a:rPr lang="en-US" sz="3600" dirty="0" smtClean="0"/>
              <a:t>Project meetings</a:t>
            </a:r>
          </a:p>
          <a:p>
            <a:r>
              <a:rPr lang="en-US" sz="3600" dirty="0" smtClean="0"/>
              <a:t>Events</a:t>
            </a:r>
          </a:p>
          <a:p>
            <a:r>
              <a:rPr lang="en-US" sz="3600" dirty="0" smtClean="0"/>
              <a:t>Awards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828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010400" cy="2057400"/>
          </a:xfrm>
        </p:spPr>
        <p:txBody>
          <a:bodyPr/>
          <a:lstStyle/>
          <a:p>
            <a:r>
              <a:rPr lang="en-US" dirty="0" smtClean="0"/>
              <a:t>Forms will automatically populate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87655"/>
            <a:ext cx="6215062" cy="49703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2933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410200"/>
            <a:ext cx="6512511" cy="1143000"/>
          </a:xfrm>
        </p:spPr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781800" cy="4602480"/>
          </a:xfrm>
        </p:spPr>
        <p:txBody>
          <a:bodyPr>
            <a:normAutofit/>
          </a:bodyPr>
          <a:lstStyle/>
          <a:p>
            <a:r>
              <a:rPr lang="en-US" dirty="0" smtClean="0"/>
              <a:t>June – July: programming completion of Basic system</a:t>
            </a:r>
          </a:p>
          <a:p>
            <a:r>
              <a:rPr lang="en-US" dirty="0" smtClean="0"/>
              <a:t>July –September: </a:t>
            </a:r>
            <a:r>
              <a:rPr lang="en-US" dirty="0"/>
              <a:t>S</a:t>
            </a:r>
            <a:r>
              <a:rPr lang="en-US" dirty="0" smtClean="0"/>
              <a:t>ystem Testing</a:t>
            </a:r>
          </a:p>
          <a:p>
            <a:r>
              <a:rPr lang="en-US" dirty="0" smtClean="0"/>
              <a:t>July – September: Develop Support Tools</a:t>
            </a:r>
          </a:p>
          <a:p>
            <a:r>
              <a:rPr lang="en-US" dirty="0" smtClean="0"/>
              <a:t>July – September: Ensure paper forms and online forms correspond </a:t>
            </a:r>
          </a:p>
          <a:p>
            <a:r>
              <a:rPr lang="en-US" dirty="0" smtClean="0"/>
              <a:t>September 1: Open to entire state</a:t>
            </a:r>
          </a:p>
          <a:p>
            <a:r>
              <a:rPr lang="en-US" dirty="0" smtClean="0"/>
              <a:t>July – November: Correct basic issues found through use</a:t>
            </a:r>
          </a:p>
          <a:p>
            <a:r>
              <a:rPr lang="en-US" dirty="0" smtClean="0"/>
              <a:t>July – December: I&amp;R Committee develops State Judging guidelines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89294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73</TotalTime>
  <Words>125</Words>
  <Application>Microsoft Office PowerPoint</Application>
  <PresentationFormat>On-screen Show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Slipstream</vt:lpstr>
      <vt:lpstr>Online Record Book</vt:lpstr>
      <vt:lpstr>Closed System</vt:lpstr>
      <vt:lpstr>PowerPoint Presentation</vt:lpstr>
      <vt:lpstr>Mimics facebook interface</vt:lpstr>
      <vt:lpstr>PowerPoint Presentation</vt:lpstr>
      <vt:lpstr>PowerPoint Presentation</vt:lpstr>
      <vt:lpstr>More County Access to Clubs</vt:lpstr>
      <vt:lpstr>Forms will automatically populate</vt:lpstr>
      <vt:lpstr>Timeline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Record Book</dc:title>
  <dc:creator>Quang Tong</dc:creator>
  <cp:lastModifiedBy>Quang Tong</cp:lastModifiedBy>
  <cp:revision>6</cp:revision>
  <dcterms:created xsi:type="dcterms:W3CDTF">2011-06-06T23:37:51Z</dcterms:created>
  <dcterms:modified xsi:type="dcterms:W3CDTF">2011-06-07T00:51:41Z</dcterms:modified>
</cp:coreProperties>
</file>