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2" r:id="rId2"/>
  </p:sldMasterIdLst>
  <p:sldIdLst>
    <p:sldId id="259" r:id="rId3"/>
    <p:sldId id="257" r:id="rId4"/>
    <p:sldId id="258" r:id="rId5"/>
    <p:sldId id="256" r:id="rId6"/>
    <p:sldId id="261" r:id="rId7"/>
    <p:sldId id="262" r:id="rId8"/>
    <p:sldId id="260" r:id="rId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Calibri" pitchFamily="34" charset="0"/>
        <a:ea typeface="ＭＳ Ｐゴシック" charset="-128"/>
        <a:cs typeface="+mn-cs"/>
      </a:defRPr>
    </a:lvl5pPr>
    <a:lvl6pPr marL="2286000" algn="l" defTabSz="914400" rtl="0" eaLnBrk="1" latinLnBrk="0" hangingPunct="1">
      <a:defRPr kern="1200">
        <a:solidFill>
          <a:schemeClr val="tx1"/>
        </a:solidFill>
        <a:latin typeface="Calibri" pitchFamily="34" charset="0"/>
        <a:ea typeface="ＭＳ Ｐゴシック" charset="-128"/>
        <a:cs typeface="+mn-cs"/>
      </a:defRPr>
    </a:lvl6pPr>
    <a:lvl7pPr marL="2743200" algn="l" defTabSz="914400" rtl="0" eaLnBrk="1" latinLnBrk="0" hangingPunct="1">
      <a:defRPr kern="1200">
        <a:solidFill>
          <a:schemeClr val="tx1"/>
        </a:solidFill>
        <a:latin typeface="Calibri" pitchFamily="34" charset="0"/>
        <a:ea typeface="ＭＳ Ｐゴシック" charset="-128"/>
        <a:cs typeface="+mn-cs"/>
      </a:defRPr>
    </a:lvl7pPr>
    <a:lvl8pPr marL="3200400" algn="l" defTabSz="914400" rtl="0" eaLnBrk="1" latinLnBrk="0" hangingPunct="1">
      <a:defRPr kern="1200">
        <a:solidFill>
          <a:schemeClr val="tx1"/>
        </a:solidFill>
        <a:latin typeface="Calibri" pitchFamily="34" charset="0"/>
        <a:ea typeface="ＭＳ Ｐゴシック" charset="-128"/>
        <a:cs typeface="+mn-cs"/>
      </a:defRPr>
    </a:lvl8pPr>
    <a:lvl9pPr marL="3657600" algn="l" defTabSz="914400" rtl="0" eaLnBrk="1" latinLnBrk="0" hangingPunct="1">
      <a:defRPr kern="1200">
        <a:solidFill>
          <a:schemeClr val="tx1"/>
        </a:solidFill>
        <a:latin typeface="Calibri"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53A537E-B135-4954-ABF0-EEE4CA2BFB0B}" type="datetimeFigureOut">
              <a:rPr lang="en-US"/>
              <a:pPr/>
              <a:t>3/28/2014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C9C52B-A84D-405A-9636-E3C5BEFA48B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54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543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4549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2928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440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60810A3-5FAF-4D13-87E5-55F7B641E438}" type="datetimeFigureOut">
              <a:rPr lang="en-US"/>
              <a:pPr/>
              <a:t>3/28/2014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711D3F4-790A-4234-A050-44357AC75C0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 descr="Wave+ANRLogo+MG.jpg"/>
          <p:cNvPicPr>
            <a:picLocks noChangeAspect="1"/>
          </p:cNvPicPr>
          <p:nvPr/>
        </p:nvPicPr>
        <p:blipFill>
          <a:blip r:embed="rId10"/>
          <a:srcRect/>
          <a:stretch>
            <a:fillRect/>
          </a:stretch>
        </p:blipFill>
        <p:spPr bwMode="auto">
          <a:xfrm>
            <a:off x="293688" y="5811838"/>
            <a:ext cx="8851900" cy="1046162"/>
          </a:xfrm>
          <a:prstGeom prst="rect">
            <a:avLst/>
          </a:prstGeom>
          <a:noFill/>
          <a:ln w="9525">
            <a:noFill/>
            <a:miter lim="800000"/>
            <a:headEnd/>
            <a:tailEnd/>
          </a:ln>
        </p:spPr>
      </p:pic>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0"/>
            <a:ext cx="8229600" cy="3816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4B247113-BDBA-46B1-8AC9-6CB43544C44A}" type="datetimeFigureOut">
              <a:rPr lang="en-US"/>
              <a:pPr/>
              <a:t>3/28/2014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D11AAC6-5A91-44EB-8110-98FB80C5418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4"/>
          <p:cNvSpPr>
            <a:spLocks noGrp="1"/>
          </p:cNvSpPr>
          <p:nvPr>
            <p:ph type="title"/>
          </p:nvPr>
        </p:nvSpPr>
        <p:spPr/>
        <p:txBody>
          <a:bodyPr/>
          <a:lstStyle/>
          <a:p>
            <a:r>
              <a:rPr lang="en-US" smtClean="0">
                <a:ea typeface="ＭＳ Ｐゴシック" charset="-128"/>
              </a:rPr>
              <a:t>Make presentation notes brief.</a:t>
            </a:r>
          </a:p>
        </p:txBody>
      </p:sp>
      <p:sp>
        <p:nvSpPr>
          <p:cNvPr id="5122" name="Content Placeholder 1"/>
          <p:cNvSpPr>
            <a:spLocks noGrp="1"/>
          </p:cNvSpPr>
          <p:nvPr>
            <p:ph sz="half" idx="1"/>
          </p:nvPr>
        </p:nvSpPr>
        <p:spPr>
          <a:xfrm>
            <a:off x="457200" y="1600200"/>
            <a:ext cx="3067050" cy="4525963"/>
          </a:xfrm>
        </p:spPr>
        <p:txBody>
          <a:bodyPr/>
          <a:lstStyle/>
          <a:p>
            <a:r>
              <a:rPr lang="en-US" sz="2400" smtClean="0">
                <a:latin typeface="Georgia" pitchFamily="18" charset="0"/>
                <a:ea typeface="ＭＳ Ｐゴシック" charset="-128"/>
              </a:rPr>
              <a:t>Keep graphics</a:t>
            </a:r>
          </a:p>
          <a:p>
            <a:r>
              <a:rPr lang="en-US" sz="2400" smtClean="0">
                <a:latin typeface="Georgia" pitchFamily="18" charset="0"/>
                <a:ea typeface="ＭＳ Ｐゴシック" charset="-128"/>
              </a:rPr>
              <a:t>And text</a:t>
            </a:r>
          </a:p>
          <a:p>
            <a:r>
              <a:rPr lang="en-US" sz="2400" smtClean="0">
                <a:latin typeface="Georgia" pitchFamily="18" charset="0"/>
                <a:ea typeface="ＭＳ Ｐゴシック" charset="-128"/>
              </a:rPr>
              <a:t>To the point</a:t>
            </a:r>
          </a:p>
        </p:txBody>
      </p:sp>
      <p:pic>
        <p:nvPicPr>
          <p:cNvPr id="4" name="Content Placeholder 3" descr="MF.jpg"/>
          <p:cNvPicPr>
            <a:picLocks noGrp="1" noChangeAspect="1"/>
          </p:cNvPicPr>
          <p:nvPr>
            <p:ph sz="half" idx="2"/>
          </p:nvPr>
        </p:nvPicPr>
        <p:blipFill>
          <a:blip r:embed="rId2"/>
          <a:srcRect/>
          <a:stretch>
            <a:fillRect/>
          </a:stretch>
        </p:blipFill>
        <p:spPr>
          <a:xfrm rot="21314310">
            <a:off x="4483100" y="1430338"/>
            <a:ext cx="4038600" cy="4152900"/>
          </a:xfrm>
          <a:effectLst>
            <a:outerShdw dist="139700" dir="2700000" algn="tl" rotWithShape="0">
              <a:srgbClr val="333333">
                <a:alpha val="64999"/>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3"/>
            <a:ext cx="7772400" cy="1470025"/>
          </a:xfrm>
        </p:spPr>
        <p:txBody>
          <a:bodyPr rtlCol="0">
            <a:normAutofit/>
          </a:bodyPr>
          <a:lstStyle/>
          <a:p>
            <a:pPr fontAlgn="auto">
              <a:spcAft>
                <a:spcPts val="0"/>
              </a:spcAft>
              <a:defRPr/>
            </a:pPr>
            <a:r>
              <a:rPr lang="en-US" dirty="0" smtClean="0">
                <a:ea typeface="+mj-ea"/>
                <a:cs typeface="+mj-cs"/>
              </a:rPr>
              <a:t>Your headline here</a:t>
            </a:r>
            <a:r>
              <a:rPr lang="en-US" dirty="0">
                <a:ea typeface="+mj-ea"/>
                <a:cs typeface="+mj-cs"/>
              </a:rPr>
              <a:t> </a:t>
            </a:r>
            <a:r>
              <a:rPr lang="en-US" dirty="0" smtClean="0">
                <a:ea typeface="+mj-ea"/>
                <a:cs typeface="+mj-cs"/>
              </a:rPr>
              <a:t>in Calibri.</a:t>
            </a:r>
            <a:endParaRPr lang="en-US" dirty="0">
              <a:ea typeface="+mj-ea"/>
              <a:cs typeface="+mj-cs"/>
            </a:endParaRPr>
          </a:p>
        </p:txBody>
      </p:sp>
      <p:sp>
        <p:nvSpPr>
          <p:cNvPr id="3" name="Subtitle 2"/>
          <p:cNvSpPr>
            <a:spLocks noGrp="1"/>
          </p:cNvSpPr>
          <p:nvPr>
            <p:ph type="subTitle" idx="1"/>
          </p:nvPr>
        </p:nvSpPr>
        <p:spPr>
          <a:xfrm>
            <a:off x="1371600" y="2865438"/>
            <a:ext cx="6400800" cy="2038350"/>
          </a:xfrm>
        </p:spPr>
        <p:txBody>
          <a:bodyPr/>
          <a:lstStyle/>
          <a:p>
            <a:r>
              <a:rPr lang="en-US" smtClean="0">
                <a:solidFill>
                  <a:srgbClr val="898989"/>
                </a:solidFill>
                <a:ea typeface="ＭＳ Ｐゴシック" charset="-128"/>
              </a:rPr>
              <a:t>Simple text is best.</a:t>
            </a:r>
          </a:p>
          <a:p>
            <a:r>
              <a:rPr lang="en-US" smtClean="0">
                <a:solidFill>
                  <a:srgbClr val="898989"/>
                </a:solidFill>
                <a:ea typeface="ＭＳ Ｐゴシック" charset="-128"/>
              </a:rPr>
              <a:t>Don</a:t>
            </a:r>
            <a:r>
              <a:rPr lang="en-US" altLang="en-US" smtClean="0">
                <a:solidFill>
                  <a:srgbClr val="898989"/>
                </a:solidFill>
                <a:ea typeface="ＭＳ Ｐゴシック" charset="-128"/>
              </a:rPr>
              <a:t>’</a:t>
            </a:r>
            <a:r>
              <a:rPr lang="en-US" smtClean="0">
                <a:solidFill>
                  <a:srgbClr val="898989"/>
                </a:solidFill>
                <a:ea typeface="ＭＳ Ｐゴシック" charset="-128"/>
              </a:rPr>
              <a:t>t read from your slides.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p:txBody>
          <a:bodyPr/>
          <a:lstStyle/>
          <a:p>
            <a:r>
              <a:rPr lang="en-US" smtClean="0">
                <a:ea typeface="ＭＳ Ｐゴシック" charset="-128"/>
              </a:rPr>
              <a:t>Title</a:t>
            </a:r>
          </a:p>
        </p:txBody>
      </p:sp>
      <p:sp>
        <p:nvSpPr>
          <p:cNvPr id="7170" name="Text Placeholder 7"/>
          <p:cNvSpPr>
            <a:spLocks noGrp="1"/>
          </p:cNvSpPr>
          <p:nvPr>
            <p:ph type="body" sz="half" idx="2"/>
          </p:nvPr>
        </p:nvSpPr>
        <p:spPr>
          <a:xfrm>
            <a:off x="457200" y="1435100"/>
            <a:ext cx="2736850" cy="4298950"/>
          </a:xfrm>
        </p:spPr>
        <p:txBody>
          <a:bodyPr/>
          <a:lstStyle/>
          <a:p>
            <a:r>
              <a:rPr lang="en-US" smtClean="0">
                <a:latin typeface="Georgia" pitchFamily="18" charset="0"/>
                <a:ea typeface="ＭＳ Ｐゴシック" charset="-128"/>
              </a:rPr>
              <a:t>Place photo on a slight angle and add a drop shadow for interest. Pay attention to cropping your photo so the subject stands out. For large photos, use the blank slide provided in this set. Not every slide needs to contain the ANR branding.</a:t>
            </a:r>
          </a:p>
          <a:p>
            <a:r>
              <a:rPr lang="en-US" smtClean="0">
                <a:latin typeface="Georgia" pitchFamily="18" charset="0"/>
                <a:ea typeface="ＭＳ Ｐゴシック" charset="-128"/>
              </a:rPr>
              <a:t>Caption text should be in Georgia Regular. </a:t>
            </a:r>
            <a:endParaRPr lang="en-US" smtClean="0">
              <a:ea typeface="ＭＳ Ｐゴシック" charset="-128"/>
            </a:endParaRPr>
          </a:p>
        </p:txBody>
      </p:sp>
      <p:pic>
        <p:nvPicPr>
          <p:cNvPr id="4" name="Content Placeholder 3" descr="MasterGardeners.jpg"/>
          <p:cNvPicPr>
            <a:picLocks noGrp="1" noChangeAspect="1"/>
          </p:cNvPicPr>
          <p:nvPr>
            <p:ph idx="1"/>
          </p:nvPr>
        </p:nvPicPr>
        <p:blipFill>
          <a:blip r:embed="rId2"/>
          <a:srcRect/>
          <a:stretch>
            <a:fillRect/>
          </a:stretch>
        </p:blipFill>
        <p:spPr>
          <a:xfrm rot="21418975">
            <a:off x="3575050" y="490538"/>
            <a:ext cx="5111750" cy="5111750"/>
          </a:xfrm>
          <a:effectLst>
            <a:outerShdw dist="139700" dir="2700000" algn="tl" rotWithShape="0">
              <a:srgbClr val="333333">
                <a:alpha val="64999"/>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3" name="Content Placeholder 5"/>
          <p:cNvGraphicFramePr>
            <a:graphicFrameLocks noGrp="1"/>
          </p:cNvGraphicFramePr>
          <p:nvPr>
            <p:ph idx="1"/>
          </p:nvPr>
        </p:nvGraphicFramePr>
        <p:xfrm>
          <a:off x="185738" y="73025"/>
          <a:ext cx="8794750" cy="6072188"/>
        </p:xfrm>
        <a:graphic>
          <a:graphicData uri="http://schemas.openxmlformats.org/presentationml/2006/ole">
            <p:oleObj spid="_x0000_s8193" r:id="rId3" imgW="8789705" imgH="6071114" progId="Excel.Sheet.8">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 Placeholder 3"/>
          <p:cNvSpPr>
            <a:spLocks noGrp="1"/>
          </p:cNvSpPr>
          <p:nvPr>
            <p:ph type="body" sz="half" idx="2"/>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Picture Placeholder 5"/>
          <p:cNvSpPr>
            <a:spLocks noGrp="1"/>
          </p:cNvSpPr>
          <p:nvPr>
            <p:ph type="pic" idx="1"/>
          </p:nvPr>
        </p:nvSpPr>
        <p:spPr>
          <a:xfrm>
            <a:off x="0" y="0"/>
            <a:ext cx="9144000" cy="6858000"/>
          </a:xfrm>
        </p:spPr>
      </p:sp>
    </p:spTree>
  </p:cSld>
  <p:clrMapOvr>
    <a:masterClrMapping/>
  </p:clrMapOvr>
</p:sld>
</file>

<file path=ppt/theme/theme1.xml><?xml version="1.0" encoding="utf-8"?>
<a:theme xmlns:a="http://schemas.openxmlformats.org/drawingml/2006/main" name="ANRBrand_M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ANRBrand_MG</Template>
  <TotalTime>37</TotalTime>
  <Words>87</Words>
  <Application>Microsoft Office PowerPoint</Application>
  <PresentationFormat>On-screen Show (4:3)</PresentationFormat>
  <Paragraphs>10</Paragraphs>
  <Slides>7</Slides>
  <Notes>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0" baseType="lpstr">
      <vt:lpstr>ANRBrand_MG</vt:lpstr>
      <vt:lpstr>Custom Design</vt:lpstr>
      <vt:lpstr>Microsoft Office Excel 97-2003 Worksheet</vt:lpstr>
      <vt:lpstr>Make presentation notes brief.</vt:lpstr>
      <vt:lpstr>Your headline here in Calibri.</vt:lpstr>
      <vt:lpstr>Title</vt:lpstr>
      <vt:lpstr>Slide 4</vt:lpstr>
      <vt:lpstr>Slide 5</vt:lpstr>
      <vt:lpstr>Slide 6</vt:lpstr>
      <vt:lpstr>Slide 7</vt:lpstr>
    </vt:vector>
  </TitlesOfParts>
  <Company>San Joaquin County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presentation notes brief.</dc:title>
  <dc:creator>Debbie</dc:creator>
  <cp:lastModifiedBy>master gardeners</cp:lastModifiedBy>
  <cp:revision>1</cp:revision>
  <dcterms:created xsi:type="dcterms:W3CDTF">2013-01-18T20:40:08Z</dcterms:created>
  <dcterms:modified xsi:type="dcterms:W3CDTF">2014-03-29T01:04:13Z</dcterms:modified>
</cp:coreProperties>
</file>