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6"/>
  </p:notesMasterIdLst>
  <p:sldIdLst>
    <p:sldId id="256" r:id="rId2"/>
    <p:sldId id="257" r:id="rId3"/>
    <p:sldId id="258" r:id="rId4"/>
    <p:sldId id="259" r:id="rId5"/>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14E"/>
    <a:srgbClr val="B52F2D"/>
    <a:srgbClr val="005497"/>
    <a:srgbClr val="5282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73"/>
    <p:restoredTop sz="94726"/>
  </p:normalViewPr>
  <p:slideViewPr>
    <p:cSldViewPr snapToGrid="0">
      <p:cViewPr varScale="1">
        <p:scale>
          <a:sx n="82" d="100"/>
          <a:sy n="82" d="100"/>
        </p:scale>
        <p:origin x="364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CE343D-C81D-5A41-A06A-934D7BD7A3DA}" type="datetimeFigureOut">
              <a:rPr lang="en-US" smtClean="0"/>
              <a:t>1/22/26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466251-3E40-8641-A13E-28BF25E47FE3}" type="slidenum">
              <a:rPr lang="en-US" smtClean="0"/>
              <a:t>‹#›</a:t>
            </a:fld>
            <a:endParaRPr lang="en-US"/>
          </a:p>
        </p:txBody>
      </p:sp>
    </p:spTree>
    <p:extLst>
      <p:ext uri="{BB962C8B-B14F-4D97-AF65-F5344CB8AC3E}">
        <p14:creationId xmlns:p14="http://schemas.microsoft.com/office/powerpoint/2010/main" val="2816041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1A830E-741E-6749-A325-A16C0A3542D1}" type="datetimeFigureOut">
              <a:rPr lang="en-US" smtClean="0"/>
              <a:t>1/22/26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71BC4C-CC00-124E-8C25-7B4D163F0AAC}" type="slidenum">
              <a:rPr lang="en-US" smtClean="0"/>
              <a:t>‹#›</a:t>
            </a:fld>
            <a:endParaRPr lang="en-US"/>
          </a:p>
        </p:txBody>
      </p:sp>
    </p:spTree>
    <p:extLst>
      <p:ext uri="{BB962C8B-B14F-4D97-AF65-F5344CB8AC3E}">
        <p14:creationId xmlns:p14="http://schemas.microsoft.com/office/powerpoint/2010/main" val="3055604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1A830E-741E-6749-A325-A16C0A3542D1}" type="datetimeFigureOut">
              <a:rPr lang="en-US" smtClean="0"/>
              <a:t>1/22/26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71BC4C-CC00-124E-8C25-7B4D163F0AAC}" type="slidenum">
              <a:rPr lang="en-US" smtClean="0"/>
              <a:t>‹#›</a:t>
            </a:fld>
            <a:endParaRPr lang="en-US"/>
          </a:p>
        </p:txBody>
      </p:sp>
    </p:spTree>
    <p:extLst>
      <p:ext uri="{BB962C8B-B14F-4D97-AF65-F5344CB8AC3E}">
        <p14:creationId xmlns:p14="http://schemas.microsoft.com/office/powerpoint/2010/main" val="3735618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1A830E-741E-6749-A325-A16C0A3542D1}" type="datetimeFigureOut">
              <a:rPr lang="en-US" smtClean="0"/>
              <a:t>1/22/26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71BC4C-CC00-124E-8C25-7B4D163F0AAC}" type="slidenum">
              <a:rPr lang="en-US" smtClean="0"/>
              <a:t>‹#›</a:t>
            </a:fld>
            <a:endParaRPr lang="en-US"/>
          </a:p>
        </p:txBody>
      </p:sp>
    </p:spTree>
    <p:extLst>
      <p:ext uri="{BB962C8B-B14F-4D97-AF65-F5344CB8AC3E}">
        <p14:creationId xmlns:p14="http://schemas.microsoft.com/office/powerpoint/2010/main" val="1962706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1A830E-741E-6749-A325-A16C0A3542D1}" type="datetimeFigureOut">
              <a:rPr lang="en-US" smtClean="0"/>
              <a:t>1/22/26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71BC4C-CC00-124E-8C25-7B4D163F0AAC}" type="slidenum">
              <a:rPr lang="en-US" smtClean="0"/>
              <a:t>‹#›</a:t>
            </a:fld>
            <a:endParaRPr lang="en-US"/>
          </a:p>
        </p:txBody>
      </p:sp>
    </p:spTree>
    <p:extLst>
      <p:ext uri="{BB962C8B-B14F-4D97-AF65-F5344CB8AC3E}">
        <p14:creationId xmlns:p14="http://schemas.microsoft.com/office/powerpoint/2010/main" val="3601122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tint val="82000"/>
                  </a:schemeClr>
                </a:solidFill>
              </a:defRPr>
            </a:lvl1pPr>
            <a:lvl2pPr marL="388620" indent="0">
              <a:buNone/>
              <a:defRPr sz="1700">
                <a:solidFill>
                  <a:schemeClr val="tx1">
                    <a:tint val="82000"/>
                  </a:schemeClr>
                </a:solidFill>
              </a:defRPr>
            </a:lvl2pPr>
            <a:lvl3pPr marL="777240" indent="0">
              <a:buNone/>
              <a:defRPr sz="1530">
                <a:solidFill>
                  <a:schemeClr val="tx1">
                    <a:tint val="82000"/>
                  </a:schemeClr>
                </a:solidFill>
              </a:defRPr>
            </a:lvl3pPr>
            <a:lvl4pPr marL="1165860" indent="0">
              <a:buNone/>
              <a:defRPr sz="1360">
                <a:solidFill>
                  <a:schemeClr val="tx1">
                    <a:tint val="82000"/>
                  </a:schemeClr>
                </a:solidFill>
              </a:defRPr>
            </a:lvl4pPr>
            <a:lvl5pPr marL="1554480" indent="0">
              <a:buNone/>
              <a:defRPr sz="1360">
                <a:solidFill>
                  <a:schemeClr val="tx1">
                    <a:tint val="82000"/>
                  </a:schemeClr>
                </a:solidFill>
              </a:defRPr>
            </a:lvl5pPr>
            <a:lvl6pPr marL="1943100" indent="0">
              <a:buNone/>
              <a:defRPr sz="1360">
                <a:solidFill>
                  <a:schemeClr val="tx1">
                    <a:tint val="82000"/>
                  </a:schemeClr>
                </a:solidFill>
              </a:defRPr>
            </a:lvl6pPr>
            <a:lvl7pPr marL="2331720" indent="0">
              <a:buNone/>
              <a:defRPr sz="1360">
                <a:solidFill>
                  <a:schemeClr val="tx1">
                    <a:tint val="82000"/>
                  </a:schemeClr>
                </a:solidFill>
              </a:defRPr>
            </a:lvl7pPr>
            <a:lvl8pPr marL="2720340" indent="0">
              <a:buNone/>
              <a:defRPr sz="1360">
                <a:solidFill>
                  <a:schemeClr val="tx1">
                    <a:tint val="82000"/>
                  </a:schemeClr>
                </a:solidFill>
              </a:defRPr>
            </a:lvl8pPr>
            <a:lvl9pPr marL="3108960" indent="0">
              <a:buNone/>
              <a:defRPr sz="136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1A830E-741E-6749-A325-A16C0A3542D1}" type="datetimeFigureOut">
              <a:rPr lang="en-US" smtClean="0"/>
              <a:t>1/22/26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71BC4C-CC00-124E-8C25-7B4D163F0AAC}" type="slidenum">
              <a:rPr lang="en-US" smtClean="0"/>
              <a:t>‹#›</a:t>
            </a:fld>
            <a:endParaRPr lang="en-US"/>
          </a:p>
        </p:txBody>
      </p:sp>
    </p:spTree>
    <p:extLst>
      <p:ext uri="{BB962C8B-B14F-4D97-AF65-F5344CB8AC3E}">
        <p14:creationId xmlns:p14="http://schemas.microsoft.com/office/powerpoint/2010/main" val="952986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81A830E-741E-6749-A325-A16C0A3542D1}" type="datetimeFigureOut">
              <a:rPr lang="en-US" smtClean="0"/>
              <a:t>1/22/26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71BC4C-CC00-124E-8C25-7B4D163F0AAC}" type="slidenum">
              <a:rPr lang="en-US" smtClean="0"/>
              <a:t>‹#›</a:t>
            </a:fld>
            <a:endParaRPr lang="en-US"/>
          </a:p>
        </p:txBody>
      </p:sp>
    </p:spTree>
    <p:extLst>
      <p:ext uri="{BB962C8B-B14F-4D97-AF65-F5344CB8AC3E}">
        <p14:creationId xmlns:p14="http://schemas.microsoft.com/office/powerpoint/2010/main" val="4022776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81A830E-741E-6749-A325-A16C0A3542D1}" type="datetimeFigureOut">
              <a:rPr lang="en-US" smtClean="0"/>
              <a:t>1/22/26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71BC4C-CC00-124E-8C25-7B4D163F0AAC}" type="slidenum">
              <a:rPr lang="en-US" smtClean="0"/>
              <a:t>‹#›</a:t>
            </a:fld>
            <a:endParaRPr lang="en-US"/>
          </a:p>
        </p:txBody>
      </p:sp>
    </p:spTree>
    <p:extLst>
      <p:ext uri="{BB962C8B-B14F-4D97-AF65-F5344CB8AC3E}">
        <p14:creationId xmlns:p14="http://schemas.microsoft.com/office/powerpoint/2010/main" val="310549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81A830E-741E-6749-A325-A16C0A3542D1}" type="datetimeFigureOut">
              <a:rPr lang="en-US" smtClean="0"/>
              <a:t>1/22/26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71BC4C-CC00-124E-8C25-7B4D163F0AAC}" type="slidenum">
              <a:rPr lang="en-US" smtClean="0"/>
              <a:t>‹#›</a:t>
            </a:fld>
            <a:endParaRPr lang="en-US"/>
          </a:p>
        </p:txBody>
      </p:sp>
    </p:spTree>
    <p:extLst>
      <p:ext uri="{BB962C8B-B14F-4D97-AF65-F5344CB8AC3E}">
        <p14:creationId xmlns:p14="http://schemas.microsoft.com/office/powerpoint/2010/main" val="2608053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1A830E-741E-6749-A325-A16C0A3542D1}" type="datetimeFigureOut">
              <a:rPr lang="en-US" smtClean="0"/>
              <a:t>1/22/26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71BC4C-CC00-124E-8C25-7B4D163F0AAC}" type="slidenum">
              <a:rPr lang="en-US" smtClean="0"/>
              <a:t>‹#›</a:t>
            </a:fld>
            <a:endParaRPr lang="en-US"/>
          </a:p>
        </p:txBody>
      </p:sp>
    </p:spTree>
    <p:extLst>
      <p:ext uri="{BB962C8B-B14F-4D97-AF65-F5344CB8AC3E}">
        <p14:creationId xmlns:p14="http://schemas.microsoft.com/office/powerpoint/2010/main" val="920994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781A830E-741E-6749-A325-A16C0A3542D1}" type="datetimeFigureOut">
              <a:rPr lang="en-US" smtClean="0"/>
              <a:t>1/22/26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71BC4C-CC00-124E-8C25-7B4D163F0AAC}" type="slidenum">
              <a:rPr lang="en-US" smtClean="0"/>
              <a:t>‹#›</a:t>
            </a:fld>
            <a:endParaRPr lang="en-US"/>
          </a:p>
        </p:txBody>
      </p:sp>
    </p:spTree>
    <p:extLst>
      <p:ext uri="{BB962C8B-B14F-4D97-AF65-F5344CB8AC3E}">
        <p14:creationId xmlns:p14="http://schemas.microsoft.com/office/powerpoint/2010/main" val="2167165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781A830E-741E-6749-A325-A16C0A3542D1}" type="datetimeFigureOut">
              <a:rPr lang="en-US" smtClean="0"/>
              <a:t>1/22/26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71BC4C-CC00-124E-8C25-7B4D163F0AAC}" type="slidenum">
              <a:rPr lang="en-US" smtClean="0"/>
              <a:t>‹#›</a:t>
            </a:fld>
            <a:endParaRPr lang="en-US"/>
          </a:p>
        </p:txBody>
      </p:sp>
    </p:spTree>
    <p:extLst>
      <p:ext uri="{BB962C8B-B14F-4D97-AF65-F5344CB8AC3E}">
        <p14:creationId xmlns:p14="http://schemas.microsoft.com/office/powerpoint/2010/main" val="2021240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82000"/>
                  </a:schemeClr>
                </a:solidFill>
              </a:defRPr>
            </a:lvl1pPr>
          </a:lstStyle>
          <a:p>
            <a:fld id="{781A830E-741E-6749-A325-A16C0A3542D1}" type="datetimeFigureOut">
              <a:rPr lang="en-US" smtClean="0"/>
              <a:t>1/22/26</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82000"/>
                  </a:schemeClr>
                </a:solidFill>
              </a:defRPr>
            </a:lvl1pPr>
          </a:lstStyle>
          <a:p>
            <a:fld id="{5471BC4C-CC00-124E-8C25-7B4D163F0AAC}" type="slidenum">
              <a:rPr lang="en-US" smtClean="0"/>
              <a:t>‹#›</a:t>
            </a:fld>
            <a:endParaRPr lang="en-US"/>
          </a:p>
        </p:txBody>
      </p:sp>
    </p:spTree>
    <p:extLst>
      <p:ext uri="{BB962C8B-B14F-4D97-AF65-F5344CB8AC3E}">
        <p14:creationId xmlns:p14="http://schemas.microsoft.com/office/powerpoint/2010/main" val="19415178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tif"/></Relationships>
</file>

<file path=ppt/slides/_rels/slide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tif"/><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jp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3" Type="http://schemas.openxmlformats.org/officeDocument/2006/relationships/image" Target="../media/image30.svg"/><Relationship Id="rId18" Type="http://schemas.openxmlformats.org/officeDocument/2006/relationships/image" Target="../media/image15.png"/><Relationship Id="rId26" Type="http://schemas.openxmlformats.org/officeDocument/2006/relationships/image" Target="../media/image39.png"/><Relationship Id="rId21" Type="http://schemas.openxmlformats.org/officeDocument/2006/relationships/image" Target="../media/image34.svg"/><Relationship Id="rId34" Type="http://schemas.openxmlformats.org/officeDocument/2006/relationships/image" Target="../media/image9.png"/><Relationship Id="rId7" Type="http://schemas.openxmlformats.org/officeDocument/2006/relationships/image" Target="../media/image24.svg"/><Relationship Id="rId12" Type="http://schemas.openxmlformats.org/officeDocument/2006/relationships/image" Target="../media/image29.png"/><Relationship Id="rId17" Type="http://schemas.openxmlformats.org/officeDocument/2006/relationships/image" Target="../media/image12.svg"/><Relationship Id="rId25" Type="http://schemas.openxmlformats.org/officeDocument/2006/relationships/image" Target="../media/image38.svg"/><Relationship Id="rId33" Type="http://schemas.openxmlformats.org/officeDocument/2006/relationships/image" Target="../media/image46.svg"/><Relationship Id="rId2" Type="http://schemas.openxmlformats.org/officeDocument/2006/relationships/image" Target="../media/image19.png"/><Relationship Id="rId16" Type="http://schemas.openxmlformats.org/officeDocument/2006/relationships/image" Target="../media/image11.png"/><Relationship Id="rId20" Type="http://schemas.openxmlformats.org/officeDocument/2006/relationships/image" Target="../media/image33.png"/><Relationship Id="rId29" Type="http://schemas.openxmlformats.org/officeDocument/2006/relationships/image" Target="../media/image42.sv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28.svg"/><Relationship Id="rId24" Type="http://schemas.openxmlformats.org/officeDocument/2006/relationships/image" Target="../media/image37.png"/><Relationship Id="rId32" Type="http://schemas.openxmlformats.org/officeDocument/2006/relationships/image" Target="../media/image45.png"/><Relationship Id="rId37" Type="http://schemas.openxmlformats.org/officeDocument/2006/relationships/image" Target="../media/image14.svg"/><Relationship Id="rId5" Type="http://schemas.openxmlformats.org/officeDocument/2006/relationships/image" Target="../media/image22.svg"/><Relationship Id="rId15" Type="http://schemas.openxmlformats.org/officeDocument/2006/relationships/image" Target="../media/image32.svg"/><Relationship Id="rId23" Type="http://schemas.openxmlformats.org/officeDocument/2006/relationships/image" Target="../media/image36.svg"/><Relationship Id="rId28" Type="http://schemas.openxmlformats.org/officeDocument/2006/relationships/image" Target="../media/image41.png"/><Relationship Id="rId36" Type="http://schemas.openxmlformats.org/officeDocument/2006/relationships/image" Target="../media/image13.png"/><Relationship Id="rId10" Type="http://schemas.openxmlformats.org/officeDocument/2006/relationships/image" Target="../media/image27.png"/><Relationship Id="rId19" Type="http://schemas.openxmlformats.org/officeDocument/2006/relationships/image" Target="../media/image16.svg"/><Relationship Id="rId31" Type="http://schemas.openxmlformats.org/officeDocument/2006/relationships/image" Target="../media/image44.svg"/><Relationship Id="rId4" Type="http://schemas.openxmlformats.org/officeDocument/2006/relationships/image" Target="../media/image21.png"/><Relationship Id="rId9" Type="http://schemas.openxmlformats.org/officeDocument/2006/relationships/image" Target="../media/image26.svg"/><Relationship Id="rId14" Type="http://schemas.openxmlformats.org/officeDocument/2006/relationships/image" Target="../media/image31.png"/><Relationship Id="rId22" Type="http://schemas.openxmlformats.org/officeDocument/2006/relationships/image" Target="../media/image35.png"/><Relationship Id="rId27" Type="http://schemas.openxmlformats.org/officeDocument/2006/relationships/image" Target="../media/image40.svg"/><Relationship Id="rId30" Type="http://schemas.openxmlformats.org/officeDocument/2006/relationships/image" Target="../media/image43.png"/><Relationship Id="rId35" Type="http://schemas.openxmlformats.org/officeDocument/2006/relationships/image" Target="../media/image10.svg"/><Relationship Id="rId8" Type="http://schemas.openxmlformats.org/officeDocument/2006/relationships/image" Target="../media/image25.png"/><Relationship Id="rId3"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5CB840E-3D44-2708-6632-D6504E3EF386}"/>
              </a:ext>
            </a:extLst>
          </p:cNvPr>
          <p:cNvPicPr>
            <a:picLocks noGrp="1" noRot="1" noChangeAspect="1" noMove="1" noResize="1" noEditPoints="1" noAdjustHandles="1" noChangeArrowheads="1" noChangeShapeType="1" noCrop="1"/>
          </p:cNvPicPr>
          <p:nvPr/>
        </p:nvPicPr>
        <p:blipFill>
          <a:blip r:embed="rId2"/>
          <a:srcRect/>
          <a:stretch/>
        </p:blipFill>
        <p:spPr>
          <a:xfrm>
            <a:off x="0" y="0"/>
            <a:ext cx="7772400" cy="10058400"/>
          </a:xfrm>
          <a:prstGeom prst="rect">
            <a:avLst/>
          </a:prstGeom>
        </p:spPr>
      </p:pic>
      <p:sp>
        <p:nvSpPr>
          <p:cNvPr id="17" name="TextBox 16">
            <a:extLst>
              <a:ext uri="{FF2B5EF4-FFF2-40B4-BE49-F238E27FC236}">
                <a16:creationId xmlns:a16="http://schemas.microsoft.com/office/drawing/2014/main" id="{0BC420A9-5A10-25C1-EA17-E23EE92F2311}"/>
              </a:ext>
            </a:extLst>
          </p:cNvPr>
          <p:cNvSpPr txBox="1"/>
          <p:nvPr/>
        </p:nvSpPr>
        <p:spPr>
          <a:xfrm>
            <a:off x="313395" y="1601163"/>
            <a:ext cx="3341127" cy="1744067"/>
          </a:xfrm>
          <a:prstGeom prst="rect">
            <a:avLst/>
          </a:prstGeom>
          <a:noFill/>
        </p:spPr>
        <p:txBody>
          <a:bodyPr wrap="square" lIns="0" tIns="0" rIns="0" bIns="0" rtlCol="0">
            <a:spAutoFit/>
          </a:bodyPr>
          <a:lstStyle/>
          <a:p>
            <a:pPr fontAlgn="t">
              <a:lnSpc>
                <a:spcPts val="1300"/>
              </a:lnSpc>
              <a:spcAft>
                <a:spcPts val="600"/>
              </a:spcAft>
            </a:pPr>
            <a:r>
              <a:rPr lang="en-US" sz="1000" dirty="0">
                <a:effectLst/>
              </a:rPr>
              <a:t>Lorem ipsum dolor sit </a:t>
            </a:r>
            <a:r>
              <a:rPr lang="en-US" sz="1000" dirty="0" err="1">
                <a:effectLst/>
              </a:rPr>
              <a:t>amet</a:t>
            </a:r>
            <a:r>
              <a:rPr lang="en-US" sz="1000" dirty="0">
                <a:effectLst/>
              </a:rPr>
              <a:t>, </a:t>
            </a:r>
            <a:r>
              <a:rPr lang="en-US" sz="1000" dirty="0" err="1">
                <a:effectLst/>
              </a:rPr>
              <a:t>consectetur</a:t>
            </a:r>
            <a:r>
              <a:rPr lang="en-US" sz="1000" dirty="0">
                <a:effectLst/>
              </a:rPr>
              <a:t> </a:t>
            </a:r>
            <a:r>
              <a:rPr lang="en-US" sz="1000" dirty="0" err="1">
                <a:effectLst/>
              </a:rPr>
              <a:t>adipiscing</a:t>
            </a:r>
            <a:r>
              <a:rPr lang="en-US" sz="1000" dirty="0">
                <a:effectLst/>
              </a:rPr>
              <a:t> </a:t>
            </a:r>
            <a:r>
              <a:rPr lang="en-US" sz="1000" dirty="0" err="1">
                <a:effectLst/>
              </a:rPr>
              <a:t>elit</a:t>
            </a:r>
            <a:r>
              <a:rPr lang="en-US" sz="1000" dirty="0">
                <a:effectLst/>
              </a:rPr>
              <a:t>, sed do </a:t>
            </a:r>
            <a:r>
              <a:rPr lang="en-US" sz="1000" dirty="0" err="1">
                <a:effectLst/>
              </a:rPr>
              <a:t>eiusmod</a:t>
            </a:r>
            <a:r>
              <a:rPr lang="en-US" sz="1000" dirty="0">
                <a:effectLst/>
              </a:rPr>
              <a:t> </a:t>
            </a:r>
            <a:r>
              <a:rPr lang="en-US" sz="1000" dirty="0" err="1">
                <a:effectLst/>
              </a:rPr>
              <a:t>tempor</a:t>
            </a:r>
            <a:r>
              <a:rPr lang="en-US" sz="1000" dirty="0">
                <a:effectLst/>
              </a:rPr>
              <a:t> </a:t>
            </a:r>
            <a:r>
              <a:rPr lang="en-US" sz="1000" dirty="0" err="1">
                <a:effectLst/>
              </a:rPr>
              <a:t>incididunt</a:t>
            </a:r>
            <a:r>
              <a:rPr lang="en-US" sz="1000" dirty="0">
                <a:effectLst/>
              </a:rPr>
              <a:t> </a:t>
            </a:r>
            <a:r>
              <a:rPr lang="en-US" sz="1000" dirty="0" err="1">
                <a:effectLst/>
              </a:rPr>
              <a:t>ut</a:t>
            </a:r>
            <a:r>
              <a:rPr lang="en-US" sz="1000" dirty="0">
                <a:effectLst/>
              </a:rPr>
              <a:t> labore et dolore magna </a:t>
            </a:r>
            <a:r>
              <a:rPr lang="en-US" sz="1000" dirty="0" err="1">
                <a:effectLst/>
              </a:rPr>
              <a:t>aliqua</a:t>
            </a:r>
            <a:r>
              <a:rPr lang="en-US" sz="1000" dirty="0">
                <a:effectLst/>
              </a:rPr>
              <a:t>. Ut </a:t>
            </a:r>
            <a:r>
              <a:rPr lang="en-US" sz="1000" dirty="0" err="1">
                <a:effectLst/>
              </a:rPr>
              <a:t>enim</a:t>
            </a:r>
            <a:r>
              <a:rPr lang="en-US" sz="1000" dirty="0">
                <a:effectLst/>
              </a:rPr>
              <a:t> ad minim </a:t>
            </a:r>
            <a:r>
              <a:rPr lang="en-US" sz="1000" dirty="0" err="1">
                <a:effectLst/>
              </a:rPr>
              <a:t>veniam</a:t>
            </a:r>
            <a:r>
              <a:rPr lang="en-US" sz="1000" dirty="0">
                <a:effectLst/>
              </a:rPr>
              <a:t>, </a:t>
            </a:r>
            <a:r>
              <a:rPr lang="en-US" sz="1000" dirty="0" err="1">
                <a:effectLst/>
              </a:rPr>
              <a:t>quis</a:t>
            </a:r>
            <a:r>
              <a:rPr lang="en-US" sz="1000" dirty="0">
                <a:effectLst/>
              </a:rPr>
              <a:t> </a:t>
            </a:r>
            <a:r>
              <a:rPr lang="en-US" sz="1000" dirty="0" err="1">
                <a:effectLst/>
              </a:rPr>
              <a:t>nostrud</a:t>
            </a:r>
            <a:r>
              <a:rPr lang="en-US" sz="1000" dirty="0">
                <a:effectLst/>
              </a:rPr>
              <a:t> exercitation </a:t>
            </a:r>
            <a:r>
              <a:rPr lang="en-US" sz="1000" dirty="0" err="1">
                <a:effectLst/>
              </a:rPr>
              <a:t>ullamco</a:t>
            </a:r>
            <a:r>
              <a:rPr lang="en-US" sz="1000" dirty="0">
                <a:effectLst/>
              </a:rPr>
              <a:t> </a:t>
            </a:r>
            <a:r>
              <a:rPr lang="en-US" sz="1000" dirty="0" err="1">
                <a:effectLst/>
              </a:rPr>
              <a:t>laboris</a:t>
            </a:r>
            <a:r>
              <a:rPr lang="en-US" sz="1000" dirty="0">
                <a:effectLst/>
              </a:rPr>
              <a:t> nisi </a:t>
            </a:r>
            <a:r>
              <a:rPr lang="en-US" sz="1000" dirty="0" err="1">
                <a:effectLst/>
              </a:rPr>
              <a:t>ut</a:t>
            </a:r>
            <a:r>
              <a:rPr lang="en-US" sz="1000" dirty="0">
                <a:effectLst/>
              </a:rPr>
              <a:t> </a:t>
            </a:r>
            <a:r>
              <a:rPr lang="en-US" sz="1000" dirty="0" err="1">
                <a:effectLst/>
              </a:rPr>
              <a:t>aliquip</a:t>
            </a:r>
            <a:r>
              <a:rPr lang="en-US" sz="1000" dirty="0">
                <a:effectLst/>
              </a:rPr>
              <a:t> ex </a:t>
            </a:r>
            <a:r>
              <a:rPr lang="en-US" sz="1000" dirty="0" err="1">
                <a:effectLst/>
              </a:rPr>
              <a:t>ea</a:t>
            </a:r>
            <a:r>
              <a:rPr lang="en-US" sz="1000" dirty="0">
                <a:effectLst/>
              </a:rPr>
              <a:t> </a:t>
            </a:r>
            <a:r>
              <a:rPr lang="en-US" sz="1000" dirty="0" err="1">
                <a:effectLst/>
              </a:rPr>
              <a:t>commodo</a:t>
            </a:r>
            <a:r>
              <a:rPr lang="en-US" sz="1000" dirty="0">
                <a:effectLst/>
              </a:rPr>
              <a:t> </a:t>
            </a:r>
            <a:r>
              <a:rPr lang="en-US" sz="1000" dirty="0" err="1">
                <a:effectLst/>
              </a:rPr>
              <a:t>consequat</a:t>
            </a:r>
            <a:r>
              <a:rPr lang="en-US" sz="1000" dirty="0">
                <a:effectLst/>
              </a:rPr>
              <a:t>. Duis </a:t>
            </a:r>
            <a:r>
              <a:rPr lang="en-US" sz="1000" dirty="0" err="1">
                <a:effectLst/>
              </a:rPr>
              <a:t>aute</a:t>
            </a:r>
            <a:r>
              <a:rPr lang="en-US" sz="1000" dirty="0">
                <a:effectLst/>
              </a:rPr>
              <a:t> </a:t>
            </a:r>
            <a:r>
              <a:rPr lang="en-US" sz="1000" dirty="0" err="1">
                <a:effectLst/>
              </a:rPr>
              <a:t>irure</a:t>
            </a:r>
            <a:r>
              <a:rPr lang="en-US" sz="1000" dirty="0">
                <a:effectLst/>
              </a:rPr>
              <a:t> dolor in </a:t>
            </a:r>
            <a:r>
              <a:rPr lang="en-US" sz="1000" dirty="0" err="1">
                <a:effectLst/>
              </a:rPr>
              <a:t>reprehenderit</a:t>
            </a:r>
            <a:r>
              <a:rPr lang="en-US" sz="1000" dirty="0">
                <a:effectLst/>
              </a:rPr>
              <a:t> in </a:t>
            </a:r>
            <a:r>
              <a:rPr lang="en-US" sz="1000" dirty="0" err="1">
                <a:effectLst/>
              </a:rPr>
              <a:t>voluptate</a:t>
            </a:r>
            <a:r>
              <a:rPr lang="en-US" sz="1000" dirty="0">
                <a:effectLst/>
              </a:rPr>
              <a:t> </a:t>
            </a:r>
            <a:r>
              <a:rPr lang="en-US" sz="1000" dirty="0" err="1">
                <a:effectLst/>
              </a:rPr>
              <a:t>velit</a:t>
            </a:r>
            <a:r>
              <a:rPr lang="en-US" sz="1000" dirty="0">
                <a:effectLst/>
              </a:rPr>
              <a:t> </a:t>
            </a:r>
            <a:r>
              <a:rPr lang="en-US" sz="1000" dirty="0" err="1">
                <a:effectLst/>
              </a:rPr>
              <a:t>esse</a:t>
            </a:r>
            <a:r>
              <a:rPr lang="en-US" sz="1000" dirty="0">
                <a:effectLst/>
              </a:rPr>
              <a:t> </a:t>
            </a:r>
            <a:r>
              <a:rPr lang="en-US" sz="1000" dirty="0" err="1">
                <a:effectLst/>
              </a:rPr>
              <a:t>cillum</a:t>
            </a:r>
            <a:r>
              <a:rPr lang="en-US" sz="1000" dirty="0">
                <a:effectLst/>
              </a:rPr>
              <a:t> dolore </a:t>
            </a:r>
            <a:r>
              <a:rPr lang="en-US" sz="1000" dirty="0" err="1">
                <a:effectLst/>
              </a:rPr>
              <a:t>eu</a:t>
            </a:r>
            <a:r>
              <a:rPr lang="en-US" sz="1000" dirty="0">
                <a:effectLst/>
              </a:rPr>
              <a:t> </a:t>
            </a:r>
            <a:r>
              <a:rPr lang="en-US" sz="1000" dirty="0" err="1">
                <a:effectLst/>
              </a:rPr>
              <a:t>fugiat</a:t>
            </a:r>
            <a:r>
              <a:rPr lang="en-US" sz="1000" dirty="0">
                <a:effectLst/>
              </a:rPr>
              <a:t> </a:t>
            </a:r>
            <a:r>
              <a:rPr lang="en-US" sz="1000" dirty="0" err="1">
                <a:effectLst/>
              </a:rPr>
              <a:t>nulla</a:t>
            </a:r>
            <a:r>
              <a:rPr lang="en-US" sz="1000" dirty="0">
                <a:effectLst/>
              </a:rPr>
              <a:t> </a:t>
            </a:r>
            <a:r>
              <a:rPr lang="en-US" sz="1000" dirty="0" err="1">
                <a:effectLst/>
              </a:rPr>
              <a:t>pariatur</a:t>
            </a:r>
            <a:r>
              <a:rPr lang="en-US" sz="1000" dirty="0">
                <a:effectLst/>
              </a:rPr>
              <a:t>. </a:t>
            </a:r>
          </a:p>
          <a:p>
            <a:pPr fontAlgn="t">
              <a:lnSpc>
                <a:spcPts val="1300"/>
              </a:lnSpc>
            </a:pPr>
            <a:r>
              <a:rPr lang="en-US" sz="1000" dirty="0" err="1">
                <a:effectLst/>
              </a:rPr>
              <a:t>Excepteur</a:t>
            </a:r>
            <a:r>
              <a:rPr lang="en-US" sz="1000" dirty="0">
                <a:effectLst/>
              </a:rPr>
              <a:t> </a:t>
            </a:r>
            <a:r>
              <a:rPr lang="en-US" sz="1000" dirty="0" err="1">
                <a:effectLst/>
              </a:rPr>
              <a:t>sint</a:t>
            </a:r>
            <a:r>
              <a:rPr lang="en-US" sz="1000" dirty="0">
                <a:effectLst/>
              </a:rPr>
              <a:t> </a:t>
            </a:r>
            <a:r>
              <a:rPr lang="en-US" sz="1000" dirty="0" err="1">
                <a:effectLst/>
              </a:rPr>
              <a:t>occaecat</a:t>
            </a:r>
            <a:r>
              <a:rPr lang="en-US" sz="1000" dirty="0">
                <a:effectLst/>
              </a:rPr>
              <a:t> </a:t>
            </a:r>
            <a:r>
              <a:rPr lang="en-US" sz="1000" dirty="0" err="1">
                <a:effectLst/>
              </a:rPr>
              <a:t>cupidatat</a:t>
            </a:r>
            <a:r>
              <a:rPr lang="en-US" sz="1000" dirty="0">
                <a:effectLst/>
              </a:rPr>
              <a:t> non </a:t>
            </a:r>
            <a:r>
              <a:rPr lang="en-US" sz="1000" dirty="0" err="1">
                <a:effectLst/>
              </a:rPr>
              <a:t>proident</a:t>
            </a:r>
            <a:r>
              <a:rPr lang="en-US" sz="1000" dirty="0">
                <a:effectLst/>
              </a:rPr>
              <a:t>, sunt in culpa qui </a:t>
            </a:r>
            <a:r>
              <a:rPr lang="en-US" sz="1000" dirty="0" err="1">
                <a:effectLst/>
              </a:rPr>
              <a:t>officia</a:t>
            </a:r>
            <a:r>
              <a:rPr lang="en-US" sz="1000" dirty="0">
                <a:effectLst/>
              </a:rPr>
              <a:t> </a:t>
            </a:r>
            <a:r>
              <a:rPr lang="en-US" sz="1000" dirty="0" err="1">
                <a:effectLst/>
              </a:rPr>
              <a:t>deserunt</a:t>
            </a:r>
            <a:r>
              <a:rPr lang="en-US" sz="1000" dirty="0">
                <a:effectLst/>
              </a:rPr>
              <a:t> </a:t>
            </a:r>
            <a:r>
              <a:rPr lang="en-US" sz="1000" dirty="0" err="1">
                <a:effectLst/>
              </a:rPr>
              <a:t>mollit</a:t>
            </a:r>
            <a:r>
              <a:rPr lang="en-US" sz="1000" dirty="0">
                <a:effectLst/>
              </a:rPr>
              <a:t> </a:t>
            </a:r>
            <a:r>
              <a:rPr lang="en-US" sz="1000" dirty="0" err="1">
                <a:effectLst/>
              </a:rPr>
              <a:t>anim</a:t>
            </a:r>
            <a:r>
              <a:rPr lang="en-US" sz="1000" dirty="0">
                <a:effectLst/>
              </a:rPr>
              <a:t> id </a:t>
            </a:r>
            <a:r>
              <a:rPr lang="en-US" sz="1000" dirty="0" err="1">
                <a:effectLst/>
              </a:rPr>
              <a:t>est</a:t>
            </a:r>
            <a:r>
              <a:rPr lang="en-US" sz="1000" dirty="0">
                <a:effectLst/>
              </a:rPr>
              <a:t> </a:t>
            </a:r>
            <a:r>
              <a:rPr lang="en-US" sz="1000" dirty="0" err="1">
                <a:effectLst/>
              </a:rPr>
              <a:t>laborum</a:t>
            </a:r>
            <a:r>
              <a:rPr lang="en-US" sz="1000" dirty="0">
                <a:effectLst/>
              </a:rPr>
              <a:t>. Duis </a:t>
            </a:r>
            <a:r>
              <a:rPr lang="en-US" sz="1000" dirty="0" err="1">
                <a:effectLst/>
              </a:rPr>
              <a:t>aute</a:t>
            </a:r>
            <a:r>
              <a:rPr lang="en-US" sz="1000" dirty="0">
                <a:effectLst/>
              </a:rPr>
              <a:t> </a:t>
            </a:r>
            <a:r>
              <a:rPr lang="en-US" sz="1000" dirty="0" err="1">
                <a:effectLst/>
              </a:rPr>
              <a:t>irure</a:t>
            </a:r>
            <a:r>
              <a:rPr lang="en-US" sz="1000" dirty="0">
                <a:effectLst/>
              </a:rPr>
              <a:t> dolor in </a:t>
            </a:r>
            <a:r>
              <a:rPr lang="en-US" sz="1000" dirty="0" err="1">
                <a:effectLst/>
              </a:rPr>
              <a:t>reprehenderit</a:t>
            </a:r>
            <a:r>
              <a:rPr lang="en-US" sz="1000" dirty="0">
                <a:effectLst/>
              </a:rPr>
              <a:t> in </a:t>
            </a:r>
            <a:r>
              <a:rPr lang="en-US" sz="1000" dirty="0" err="1">
                <a:effectLst/>
              </a:rPr>
              <a:t>voluptate</a:t>
            </a:r>
            <a:r>
              <a:rPr lang="en-US" sz="1000" dirty="0">
                <a:effectLst/>
              </a:rPr>
              <a:t> </a:t>
            </a:r>
            <a:r>
              <a:rPr lang="en-US" sz="1000" dirty="0" err="1">
                <a:effectLst/>
              </a:rPr>
              <a:t>velit</a:t>
            </a:r>
            <a:r>
              <a:rPr lang="en-US" sz="1000" dirty="0">
                <a:effectLst/>
              </a:rPr>
              <a:t> </a:t>
            </a:r>
            <a:r>
              <a:rPr lang="en-US" sz="1000" dirty="0" err="1">
                <a:effectLst/>
              </a:rPr>
              <a:t>esse</a:t>
            </a:r>
            <a:r>
              <a:rPr lang="en-US" sz="1000" dirty="0">
                <a:effectLst/>
              </a:rPr>
              <a:t> </a:t>
            </a:r>
            <a:r>
              <a:rPr lang="en-US" sz="1000" dirty="0" err="1">
                <a:effectLst/>
              </a:rPr>
              <a:t>cillum</a:t>
            </a:r>
            <a:r>
              <a:rPr lang="en-US" sz="1000" dirty="0">
                <a:effectLst/>
              </a:rPr>
              <a:t> dolore </a:t>
            </a:r>
            <a:r>
              <a:rPr lang="en-US" sz="1000" dirty="0" err="1">
                <a:effectLst/>
              </a:rPr>
              <a:t>eu</a:t>
            </a:r>
            <a:r>
              <a:rPr lang="en-US" sz="1000" dirty="0">
                <a:effectLst/>
              </a:rPr>
              <a:t> </a:t>
            </a:r>
            <a:r>
              <a:rPr lang="en-US" sz="1000" dirty="0" err="1">
                <a:effectLst/>
              </a:rPr>
              <a:t>fugiat</a:t>
            </a:r>
            <a:r>
              <a:rPr lang="en-US" sz="1000" dirty="0">
                <a:effectLst/>
              </a:rPr>
              <a:t> </a:t>
            </a:r>
            <a:r>
              <a:rPr lang="en-US" sz="1000" dirty="0" err="1">
                <a:effectLst/>
              </a:rPr>
              <a:t>nulla</a:t>
            </a:r>
            <a:r>
              <a:rPr lang="en-US" sz="1000" dirty="0">
                <a:effectLst/>
              </a:rPr>
              <a:t> </a:t>
            </a:r>
            <a:r>
              <a:rPr lang="en-US" sz="1000" dirty="0" err="1">
                <a:effectLst/>
              </a:rPr>
              <a:t>pariatur</a:t>
            </a:r>
            <a:r>
              <a:rPr lang="en-US" sz="1000" dirty="0">
                <a:effectLst/>
              </a:rPr>
              <a:t>. </a:t>
            </a:r>
          </a:p>
        </p:txBody>
      </p:sp>
      <p:sp>
        <p:nvSpPr>
          <p:cNvPr id="18" name="TextBox 17">
            <a:extLst>
              <a:ext uri="{FF2B5EF4-FFF2-40B4-BE49-F238E27FC236}">
                <a16:creationId xmlns:a16="http://schemas.microsoft.com/office/drawing/2014/main" id="{C72AD192-9133-D074-9C70-BF9CB689156C}"/>
              </a:ext>
            </a:extLst>
          </p:cNvPr>
          <p:cNvSpPr txBox="1"/>
          <p:nvPr/>
        </p:nvSpPr>
        <p:spPr>
          <a:xfrm>
            <a:off x="4086963" y="1601163"/>
            <a:ext cx="3337560" cy="872034"/>
          </a:xfrm>
          <a:prstGeom prst="rect">
            <a:avLst/>
          </a:prstGeom>
          <a:noFill/>
        </p:spPr>
        <p:txBody>
          <a:bodyPr wrap="square" lIns="0" tIns="0" rIns="0" bIns="0" rtlCol="0">
            <a:spAutoFit/>
          </a:bodyPr>
          <a:lstStyle/>
          <a:p>
            <a:pPr fontAlgn="t">
              <a:lnSpc>
                <a:spcPts val="1300"/>
              </a:lnSpc>
              <a:spcAft>
                <a:spcPts val="300"/>
              </a:spcAft>
            </a:pPr>
            <a:r>
              <a:rPr lang="en-US" sz="1200" b="1" dirty="0">
                <a:solidFill>
                  <a:srgbClr val="005497"/>
                </a:solidFill>
                <a:effectLst/>
                <a:latin typeface="Aptos" panose="020B0004020202020204" pitchFamily="34" charset="0"/>
              </a:rPr>
              <a:t>By The Numbers</a:t>
            </a:r>
          </a:p>
          <a:p>
            <a:pPr fontAlgn="t">
              <a:lnSpc>
                <a:spcPts val="1300"/>
              </a:lnSpc>
              <a:spcAft>
                <a:spcPts val="600"/>
              </a:spcAft>
            </a:pPr>
            <a:r>
              <a:rPr lang="en-US" sz="1000" dirty="0">
                <a:effectLst/>
              </a:rPr>
              <a:t>Lorem ipsum dolor sit </a:t>
            </a:r>
            <a:r>
              <a:rPr lang="en-US" sz="1000" dirty="0" err="1">
                <a:effectLst/>
              </a:rPr>
              <a:t>amet</a:t>
            </a:r>
            <a:r>
              <a:rPr lang="en-US" sz="1000" dirty="0">
                <a:effectLst/>
              </a:rPr>
              <a:t>, </a:t>
            </a:r>
            <a:r>
              <a:rPr lang="en-US" sz="1000" dirty="0" err="1">
                <a:effectLst/>
              </a:rPr>
              <a:t>consectetur</a:t>
            </a:r>
            <a:r>
              <a:rPr lang="en-US" sz="1000" dirty="0">
                <a:effectLst/>
              </a:rPr>
              <a:t> </a:t>
            </a:r>
            <a:r>
              <a:rPr lang="en-US" sz="1000" dirty="0" err="1">
                <a:effectLst/>
              </a:rPr>
              <a:t>adipiscing</a:t>
            </a:r>
            <a:r>
              <a:rPr lang="en-US" sz="1000" dirty="0">
                <a:effectLst/>
              </a:rPr>
              <a:t> </a:t>
            </a:r>
            <a:r>
              <a:rPr lang="en-US" sz="1000" dirty="0" err="1">
                <a:effectLst/>
              </a:rPr>
              <a:t>elit</a:t>
            </a:r>
            <a:r>
              <a:rPr lang="en-US" sz="1000" dirty="0">
                <a:effectLst/>
              </a:rPr>
              <a:t>, sed do </a:t>
            </a:r>
            <a:r>
              <a:rPr lang="en-US" sz="1000" dirty="0" err="1">
                <a:effectLst/>
              </a:rPr>
              <a:t>eiusmod</a:t>
            </a:r>
            <a:r>
              <a:rPr lang="en-US" sz="1000" dirty="0">
                <a:effectLst/>
              </a:rPr>
              <a:t> </a:t>
            </a:r>
            <a:r>
              <a:rPr lang="en-US" sz="1000" dirty="0" err="1">
                <a:effectLst/>
              </a:rPr>
              <a:t>tempor</a:t>
            </a:r>
            <a:r>
              <a:rPr lang="en-US" sz="1000" dirty="0">
                <a:effectLst/>
              </a:rPr>
              <a:t> </a:t>
            </a:r>
            <a:r>
              <a:rPr lang="en-US" sz="1000" dirty="0" err="1">
                <a:effectLst/>
              </a:rPr>
              <a:t>incididunt</a:t>
            </a:r>
            <a:r>
              <a:rPr lang="en-US" sz="1000" dirty="0">
                <a:effectLst/>
              </a:rPr>
              <a:t> </a:t>
            </a:r>
            <a:r>
              <a:rPr lang="en-US" sz="1000" dirty="0" err="1">
                <a:effectLst/>
              </a:rPr>
              <a:t>ut</a:t>
            </a:r>
            <a:r>
              <a:rPr lang="en-US" sz="1000" dirty="0">
                <a:effectLst/>
              </a:rPr>
              <a:t> labore et dolore magna </a:t>
            </a:r>
            <a:r>
              <a:rPr lang="en-US" sz="1000" dirty="0" err="1">
                <a:effectLst/>
              </a:rPr>
              <a:t>aliqua</a:t>
            </a:r>
            <a:r>
              <a:rPr lang="en-US" sz="1000" dirty="0">
                <a:effectLst/>
              </a:rPr>
              <a:t>. Ut </a:t>
            </a:r>
            <a:r>
              <a:rPr lang="en-US" sz="1000" dirty="0" err="1">
                <a:effectLst/>
              </a:rPr>
              <a:t>enim</a:t>
            </a:r>
            <a:r>
              <a:rPr lang="en-US" sz="1000" dirty="0">
                <a:effectLst/>
              </a:rPr>
              <a:t> ad minim </a:t>
            </a:r>
            <a:r>
              <a:rPr lang="en-US" sz="1000" dirty="0" err="1">
                <a:effectLst/>
              </a:rPr>
              <a:t>veniam</a:t>
            </a:r>
            <a:r>
              <a:rPr lang="en-US" sz="1000" dirty="0">
                <a:effectLst/>
              </a:rPr>
              <a:t>, </a:t>
            </a:r>
            <a:r>
              <a:rPr lang="en-US" sz="1000" dirty="0" err="1">
                <a:effectLst/>
              </a:rPr>
              <a:t>quis</a:t>
            </a:r>
            <a:r>
              <a:rPr lang="en-US" sz="1000" dirty="0">
                <a:effectLst/>
              </a:rPr>
              <a:t> </a:t>
            </a:r>
            <a:r>
              <a:rPr lang="en-US" sz="1000" dirty="0" err="1">
                <a:effectLst/>
              </a:rPr>
              <a:t>nostrud</a:t>
            </a:r>
            <a:r>
              <a:rPr lang="en-US" sz="1000" dirty="0">
                <a:effectLst/>
              </a:rPr>
              <a:t> exercitation </a:t>
            </a:r>
            <a:r>
              <a:rPr lang="en-US" sz="1000" dirty="0" err="1">
                <a:effectLst/>
              </a:rPr>
              <a:t>ullamco</a:t>
            </a:r>
            <a:r>
              <a:rPr lang="en-US" sz="1000" dirty="0">
                <a:effectLst/>
              </a:rPr>
              <a:t> </a:t>
            </a:r>
            <a:r>
              <a:rPr lang="en-US" sz="1000" dirty="0" err="1">
                <a:effectLst/>
              </a:rPr>
              <a:t>laboris</a:t>
            </a:r>
            <a:r>
              <a:rPr lang="en-US" sz="1000" dirty="0">
                <a:effectLst/>
              </a:rPr>
              <a:t> nisi </a:t>
            </a:r>
            <a:r>
              <a:rPr lang="en-US" sz="1000" dirty="0" err="1">
                <a:effectLst/>
              </a:rPr>
              <a:t>ut</a:t>
            </a:r>
            <a:r>
              <a:rPr lang="en-US" sz="1000" dirty="0">
                <a:effectLst/>
              </a:rPr>
              <a:t> </a:t>
            </a:r>
            <a:r>
              <a:rPr lang="en-US" sz="1000" dirty="0" err="1">
                <a:effectLst/>
              </a:rPr>
              <a:t>aliquip</a:t>
            </a:r>
            <a:r>
              <a:rPr lang="en-US" sz="1000" dirty="0">
                <a:effectLst/>
              </a:rPr>
              <a:t> ex </a:t>
            </a:r>
            <a:r>
              <a:rPr lang="en-US" sz="1000" dirty="0" err="1">
                <a:effectLst/>
              </a:rPr>
              <a:t>ea</a:t>
            </a:r>
            <a:r>
              <a:rPr lang="en-US" sz="1000" dirty="0">
                <a:effectLst/>
              </a:rPr>
              <a:t> </a:t>
            </a:r>
            <a:r>
              <a:rPr lang="en-US" sz="1000" dirty="0" err="1">
                <a:effectLst/>
              </a:rPr>
              <a:t>commodo</a:t>
            </a:r>
            <a:r>
              <a:rPr lang="en-US" sz="1000" dirty="0">
                <a:effectLst/>
              </a:rPr>
              <a:t> </a:t>
            </a:r>
            <a:r>
              <a:rPr lang="en-US" sz="1000" dirty="0" err="1">
                <a:effectLst/>
              </a:rPr>
              <a:t>consequat</a:t>
            </a:r>
            <a:r>
              <a:rPr lang="en-US" sz="1000" dirty="0">
                <a:effectLst/>
              </a:rPr>
              <a:t>.</a:t>
            </a:r>
          </a:p>
        </p:txBody>
      </p:sp>
      <p:cxnSp>
        <p:nvCxnSpPr>
          <p:cNvPr id="21" name="Straight Arrow Connector 20">
            <a:extLst>
              <a:ext uri="{FF2B5EF4-FFF2-40B4-BE49-F238E27FC236}">
                <a16:creationId xmlns:a16="http://schemas.microsoft.com/office/drawing/2014/main" id="{2B71B825-6866-9216-F9DD-3CC0420EB393}"/>
              </a:ext>
            </a:extLst>
          </p:cNvPr>
          <p:cNvCxnSpPr>
            <a:cxnSpLocks noGrp="1" noRot="1" noMove="1" noResize="1" noEditPoints="1" noAdjustHandles="1" noChangeArrowheads="1" noChangeShapeType="1"/>
          </p:cNvCxnSpPr>
          <p:nvPr/>
        </p:nvCxnSpPr>
        <p:spPr>
          <a:xfrm>
            <a:off x="3886197" y="1627925"/>
            <a:ext cx="0" cy="7375398"/>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47637795-A2C4-94C6-FFC4-0F9989DC84AB}"/>
              </a:ext>
            </a:extLst>
          </p:cNvPr>
          <p:cNvSpPr txBox="1"/>
          <p:nvPr/>
        </p:nvSpPr>
        <p:spPr>
          <a:xfrm>
            <a:off x="487799" y="1123583"/>
            <a:ext cx="5398988" cy="263534"/>
          </a:xfrm>
          <a:prstGeom prst="rect">
            <a:avLst/>
          </a:prstGeom>
          <a:noFill/>
        </p:spPr>
        <p:txBody>
          <a:bodyPr wrap="square" rtlCol="0">
            <a:spAutoFit/>
          </a:bodyPr>
          <a:lstStyle/>
          <a:p>
            <a:pPr fontAlgn="t">
              <a:lnSpc>
                <a:spcPts val="1300"/>
              </a:lnSpc>
              <a:spcAft>
                <a:spcPts val="300"/>
              </a:spcAft>
            </a:pPr>
            <a:r>
              <a:rPr lang="en-US" sz="1200" b="1" dirty="0">
                <a:solidFill>
                  <a:srgbClr val="005497"/>
                </a:solidFill>
                <a:effectLst/>
                <a:latin typeface="Aptos" panose="020B0004020202020204" pitchFamily="34" charset="0"/>
              </a:rPr>
              <a:t>Spotlight on </a:t>
            </a:r>
            <a:r>
              <a:rPr lang="en-US" sz="1200" b="1" dirty="0">
                <a:solidFill>
                  <a:srgbClr val="005497"/>
                </a:solidFill>
                <a:latin typeface="Aptos" panose="020B0004020202020204" pitchFamily="34" charset="0"/>
              </a:rPr>
              <a:t>XX</a:t>
            </a:r>
            <a:r>
              <a:rPr lang="en-US" sz="1200" b="1" dirty="0">
                <a:solidFill>
                  <a:srgbClr val="005497"/>
                </a:solidFill>
                <a:effectLst/>
                <a:latin typeface="Aptos" panose="020B0004020202020204" pitchFamily="34" charset="0"/>
              </a:rPr>
              <a:t> County</a:t>
            </a:r>
          </a:p>
        </p:txBody>
      </p:sp>
      <p:pic>
        <p:nvPicPr>
          <p:cNvPr id="33" name="Picture 32" descr="A group of people in a wheat field&#10;&#10;Description automatically generated">
            <a:extLst>
              <a:ext uri="{FF2B5EF4-FFF2-40B4-BE49-F238E27FC236}">
                <a16:creationId xmlns:a16="http://schemas.microsoft.com/office/drawing/2014/main" id="{2A348E06-5565-7039-0118-7220606A6FCF}"/>
              </a:ext>
            </a:extLst>
          </p:cNvPr>
          <p:cNvPicPr>
            <a:picLocks noChangeAspect="1"/>
          </p:cNvPicPr>
          <p:nvPr/>
        </p:nvPicPr>
        <p:blipFill>
          <a:blip r:embed="rId3"/>
          <a:srcRect b="7112"/>
          <a:stretch/>
        </p:blipFill>
        <p:spPr>
          <a:xfrm>
            <a:off x="313395" y="3470652"/>
            <a:ext cx="2978896" cy="1914771"/>
          </a:xfrm>
          <a:prstGeom prst="rect">
            <a:avLst/>
          </a:prstGeom>
        </p:spPr>
      </p:pic>
      <p:sp>
        <p:nvSpPr>
          <p:cNvPr id="34" name="TextBox 33">
            <a:extLst>
              <a:ext uri="{FF2B5EF4-FFF2-40B4-BE49-F238E27FC236}">
                <a16:creationId xmlns:a16="http://schemas.microsoft.com/office/drawing/2014/main" id="{598C6C88-776E-9B15-E7E4-4B93F429AF05}"/>
              </a:ext>
            </a:extLst>
          </p:cNvPr>
          <p:cNvSpPr txBox="1"/>
          <p:nvPr/>
        </p:nvSpPr>
        <p:spPr>
          <a:xfrm>
            <a:off x="313395" y="5423355"/>
            <a:ext cx="3341127" cy="230832"/>
          </a:xfrm>
          <a:prstGeom prst="rect">
            <a:avLst/>
          </a:prstGeom>
          <a:noFill/>
        </p:spPr>
        <p:txBody>
          <a:bodyPr wrap="square" lIns="0" tIns="0" rIns="0" bIns="0" rtlCol="0">
            <a:spAutoFit/>
          </a:bodyPr>
          <a:lstStyle/>
          <a:p>
            <a:pPr fontAlgn="t">
              <a:lnSpc>
                <a:spcPts val="900"/>
              </a:lnSpc>
            </a:pPr>
            <a:r>
              <a:rPr lang="en-US" sz="800" dirty="0">
                <a:solidFill>
                  <a:schemeClr val="tx1">
                    <a:lumMod val="65000"/>
                    <a:lumOff val="35000"/>
                  </a:schemeClr>
                </a:solidFill>
                <a:effectLst/>
                <a:latin typeface="Aptos Light" panose="020B0004020202020204" pitchFamily="34" charset="0"/>
              </a:rPr>
              <a:t>Caption only if needed. Delete if not necessary.</a:t>
            </a:r>
          </a:p>
          <a:p>
            <a:pPr fontAlgn="t">
              <a:lnSpc>
                <a:spcPts val="900"/>
              </a:lnSpc>
            </a:pPr>
            <a:r>
              <a:rPr lang="en-US" sz="700" dirty="0">
                <a:solidFill>
                  <a:schemeClr val="tx1">
                    <a:lumMod val="65000"/>
                    <a:lumOff val="35000"/>
                  </a:schemeClr>
                </a:solidFill>
                <a:latin typeface="Aptos Light" panose="020B0004020202020204" pitchFamily="34" charset="0"/>
              </a:rPr>
              <a:t>Photo credit (if needed) here.</a:t>
            </a:r>
            <a:endParaRPr lang="en-US" sz="700" dirty="0">
              <a:solidFill>
                <a:schemeClr val="tx1">
                  <a:lumMod val="65000"/>
                  <a:lumOff val="35000"/>
                </a:schemeClr>
              </a:solidFill>
              <a:effectLst/>
              <a:latin typeface="Aptos Light" panose="020B0004020202020204" pitchFamily="34" charset="0"/>
            </a:endParaRPr>
          </a:p>
        </p:txBody>
      </p:sp>
      <p:sp>
        <p:nvSpPr>
          <p:cNvPr id="35" name="Rectangle 34">
            <a:extLst>
              <a:ext uri="{FF2B5EF4-FFF2-40B4-BE49-F238E27FC236}">
                <a16:creationId xmlns:a16="http://schemas.microsoft.com/office/drawing/2014/main" id="{705B3088-9D5F-6AA6-A91D-DAC076820347}"/>
              </a:ext>
            </a:extLst>
          </p:cNvPr>
          <p:cNvSpPr/>
          <p:nvPr/>
        </p:nvSpPr>
        <p:spPr>
          <a:xfrm>
            <a:off x="4093116" y="2599107"/>
            <a:ext cx="914400" cy="914400"/>
          </a:xfrm>
          <a:prstGeom prst="rect">
            <a:avLst/>
          </a:prstGeom>
          <a:solidFill>
            <a:srgbClr val="0031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3C0A89EE-FB28-8BAB-6C6A-A3F7A472FB28}"/>
              </a:ext>
            </a:extLst>
          </p:cNvPr>
          <p:cNvSpPr/>
          <p:nvPr/>
        </p:nvSpPr>
        <p:spPr>
          <a:xfrm>
            <a:off x="5110930" y="2599107"/>
            <a:ext cx="914400" cy="914400"/>
          </a:xfrm>
          <a:prstGeom prst="rect">
            <a:avLst/>
          </a:prstGeom>
          <a:solidFill>
            <a:srgbClr val="528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8895BE2C-3BCF-0876-3E2D-C29E988275D5}"/>
              </a:ext>
            </a:extLst>
          </p:cNvPr>
          <p:cNvSpPr/>
          <p:nvPr/>
        </p:nvSpPr>
        <p:spPr>
          <a:xfrm>
            <a:off x="6128745" y="2599107"/>
            <a:ext cx="914400" cy="914400"/>
          </a:xfrm>
          <a:prstGeom prst="rect">
            <a:avLst/>
          </a:prstGeom>
          <a:solidFill>
            <a:srgbClr val="B52F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50F4A567-380A-832B-1E3B-65DE101EF696}"/>
              </a:ext>
            </a:extLst>
          </p:cNvPr>
          <p:cNvSpPr txBox="1"/>
          <p:nvPr/>
        </p:nvSpPr>
        <p:spPr>
          <a:xfrm>
            <a:off x="4256200" y="2807644"/>
            <a:ext cx="596566" cy="550792"/>
          </a:xfrm>
          <a:prstGeom prst="rect">
            <a:avLst/>
          </a:prstGeom>
          <a:noFill/>
        </p:spPr>
        <p:txBody>
          <a:bodyPr wrap="square" lIns="0" tIns="0" rIns="0" bIns="0" rtlCol="0">
            <a:spAutoFit/>
          </a:bodyPr>
          <a:lstStyle/>
          <a:p>
            <a:pPr fontAlgn="t">
              <a:lnSpc>
                <a:spcPts val="1300"/>
              </a:lnSpc>
              <a:spcAft>
                <a:spcPts val="300"/>
              </a:spcAft>
            </a:pPr>
            <a:r>
              <a:rPr lang="en-US" sz="2000" b="1" dirty="0">
                <a:solidFill>
                  <a:schemeClr val="bg1"/>
                </a:solidFill>
                <a:effectLst/>
                <a:latin typeface="Aptos" panose="020B0004020202020204" pitchFamily="34" charset="0"/>
              </a:rPr>
              <a:t>000</a:t>
            </a:r>
          </a:p>
          <a:p>
            <a:pPr fontAlgn="t">
              <a:lnSpc>
                <a:spcPts val="1300"/>
              </a:lnSpc>
              <a:spcAft>
                <a:spcPts val="300"/>
              </a:spcAft>
            </a:pPr>
            <a:r>
              <a:rPr lang="en-US" sz="1400" b="1" dirty="0">
                <a:solidFill>
                  <a:schemeClr val="bg1"/>
                </a:solidFill>
                <a:latin typeface="Aptos SemiBold" panose="020B0004020202020204" pitchFamily="34" charset="0"/>
              </a:rPr>
              <a:t>metric </a:t>
            </a:r>
            <a:r>
              <a:rPr lang="en-US" sz="1400" b="1" dirty="0">
                <a:solidFill>
                  <a:schemeClr val="bg1"/>
                </a:solidFill>
                <a:effectLst/>
                <a:latin typeface="Aptos SemiBold" panose="020B0004020202020204" pitchFamily="34" charset="0"/>
              </a:rPr>
              <a:t>one</a:t>
            </a:r>
          </a:p>
        </p:txBody>
      </p:sp>
      <p:sp>
        <p:nvSpPr>
          <p:cNvPr id="39" name="TextBox 38">
            <a:extLst>
              <a:ext uri="{FF2B5EF4-FFF2-40B4-BE49-F238E27FC236}">
                <a16:creationId xmlns:a16="http://schemas.microsoft.com/office/drawing/2014/main" id="{94E8D26E-D65F-7B76-273E-FC8543ABF9AD}"/>
              </a:ext>
            </a:extLst>
          </p:cNvPr>
          <p:cNvSpPr txBox="1"/>
          <p:nvPr/>
        </p:nvSpPr>
        <p:spPr>
          <a:xfrm>
            <a:off x="5274014" y="2807644"/>
            <a:ext cx="596566" cy="550792"/>
          </a:xfrm>
          <a:prstGeom prst="rect">
            <a:avLst/>
          </a:prstGeom>
          <a:noFill/>
        </p:spPr>
        <p:txBody>
          <a:bodyPr wrap="square" lIns="0" tIns="0" rIns="0" bIns="0" rtlCol="0">
            <a:spAutoFit/>
          </a:bodyPr>
          <a:lstStyle/>
          <a:p>
            <a:pPr fontAlgn="t">
              <a:lnSpc>
                <a:spcPts val="1300"/>
              </a:lnSpc>
              <a:spcAft>
                <a:spcPts val="300"/>
              </a:spcAft>
            </a:pPr>
            <a:r>
              <a:rPr lang="en-US" sz="2000" b="1" dirty="0">
                <a:solidFill>
                  <a:schemeClr val="bg1"/>
                </a:solidFill>
                <a:effectLst/>
                <a:latin typeface="Aptos" panose="020B0004020202020204" pitchFamily="34" charset="0"/>
              </a:rPr>
              <a:t>000</a:t>
            </a:r>
          </a:p>
          <a:p>
            <a:pPr fontAlgn="t">
              <a:lnSpc>
                <a:spcPts val="1300"/>
              </a:lnSpc>
              <a:spcAft>
                <a:spcPts val="300"/>
              </a:spcAft>
            </a:pPr>
            <a:r>
              <a:rPr lang="en-US" sz="1400" b="1" dirty="0">
                <a:solidFill>
                  <a:schemeClr val="bg1"/>
                </a:solidFill>
                <a:latin typeface="Aptos SemiBold" panose="020B0004020202020204" pitchFamily="34" charset="0"/>
              </a:rPr>
              <a:t>metric </a:t>
            </a:r>
            <a:r>
              <a:rPr lang="en-US" sz="1400" b="1" dirty="0">
                <a:solidFill>
                  <a:schemeClr val="bg1"/>
                </a:solidFill>
                <a:effectLst/>
                <a:latin typeface="Aptos SemiBold" panose="020B0004020202020204" pitchFamily="34" charset="0"/>
              </a:rPr>
              <a:t>two</a:t>
            </a:r>
          </a:p>
        </p:txBody>
      </p:sp>
      <p:sp>
        <p:nvSpPr>
          <p:cNvPr id="40" name="TextBox 39">
            <a:extLst>
              <a:ext uri="{FF2B5EF4-FFF2-40B4-BE49-F238E27FC236}">
                <a16:creationId xmlns:a16="http://schemas.microsoft.com/office/drawing/2014/main" id="{4C0CDDC6-3B4F-B34B-8498-7E3B606C9DB8}"/>
              </a:ext>
            </a:extLst>
          </p:cNvPr>
          <p:cNvSpPr txBox="1"/>
          <p:nvPr/>
        </p:nvSpPr>
        <p:spPr>
          <a:xfrm>
            <a:off x="6291828" y="2807644"/>
            <a:ext cx="596566" cy="550792"/>
          </a:xfrm>
          <a:prstGeom prst="rect">
            <a:avLst/>
          </a:prstGeom>
          <a:noFill/>
        </p:spPr>
        <p:txBody>
          <a:bodyPr wrap="square" lIns="0" tIns="0" rIns="0" bIns="0" rtlCol="0">
            <a:spAutoFit/>
          </a:bodyPr>
          <a:lstStyle/>
          <a:p>
            <a:pPr fontAlgn="t">
              <a:lnSpc>
                <a:spcPts val="1300"/>
              </a:lnSpc>
              <a:spcAft>
                <a:spcPts val="300"/>
              </a:spcAft>
            </a:pPr>
            <a:r>
              <a:rPr lang="en-US" sz="2000" b="1" dirty="0">
                <a:solidFill>
                  <a:schemeClr val="bg1"/>
                </a:solidFill>
                <a:effectLst/>
                <a:latin typeface="Aptos" panose="020B0004020202020204" pitchFamily="34" charset="0"/>
              </a:rPr>
              <a:t>000</a:t>
            </a:r>
          </a:p>
          <a:p>
            <a:pPr fontAlgn="t">
              <a:lnSpc>
                <a:spcPts val="1300"/>
              </a:lnSpc>
              <a:spcAft>
                <a:spcPts val="300"/>
              </a:spcAft>
            </a:pPr>
            <a:r>
              <a:rPr lang="en-US" sz="1400" b="1" dirty="0">
                <a:solidFill>
                  <a:schemeClr val="bg1"/>
                </a:solidFill>
                <a:latin typeface="Aptos SemiBold" panose="020B0004020202020204" pitchFamily="34" charset="0"/>
              </a:rPr>
              <a:t>metric </a:t>
            </a:r>
            <a:r>
              <a:rPr lang="en-US" sz="1400" b="1" dirty="0">
                <a:solidFill>
                  <a:schemeClr val="bg1"/>
                </a:solidFill>
                <a:effectLst/>
                <a:latin typeface="Aptos SemiBold" panose="020B0004020202020204" pitchFamily="34" charset="0"/>
              </a:rPr>
              <a:t>three</a:t>
            </a:r>
          </a:p>
        </p:txBody>
      </p:sp>
      <p:cxnSp>
        <p:nvCxnSpPr>
          <p:cNvPr id="41" name="Straight Arrow Connector 40">
            <a:extLst>
              <a:ext uri="{FF2B5EF4-FFF2-40B4-BE49-F238E27FC236}">
                <a16:creationId xmlns:a16="http://schemas.microsoft.com/office/drawing/2014/main" id="{3DCCABB7-7236-8615-8032-3E89FF947145}"/>
              </a:ext>
            </a:extLst>
          </p:cNvPr>
          <p:cNvCxnSpPr>
            <a:cxnSpLocks/>
          </p:cNvCxnSpPr>
          <p:nvPr/>
        </p:nvCxnSpPr>
        <p:spPr>
          <a:xfrm flipH="1">
            <a:off x="4086963" y="3664426"/>
            <a:ext cx="3371112" cy="0"/>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552FEAAA-FBBB-F585-5672-F8A9B8C67815}"/>
              </a:ext>
            </a:extLst>
          </p:cNvPr>
          <p:cNvSpPr txBox="1"/>
          <p:nvPr/>
        </p:nvSpPr>
        <p:spPr>
          <a:xfrm>
            <a:off x="4086963" y="3808210"/>
            <a:ext cx="3337560" cy="1782539"/>
          </a:xfrm>
          <a:prstGeom prst="rect">
            <a:avLst/>
          </a:prstGeom>
          <a:noFill/>
        </p:spPr>
        <p:txBody>
          <a:bodyPr wrap="square" lIns="0" tIns="0" rIns="0" bIns="0" rtlCol="0">
            <a:spAutoFit/>
          </a:bodyPr>
          <a:lstStyle/>
          <a:p>
            <a:pPr fontAlgn="t">
              <a:lnSpc>
                <a:spcPts val="1300"/>
              </a:lnSpc>
              <a:spcAft>
                <a:spcPts val="300"/>
              </a:spcAft>
            </a:pPr>
            <a:r>
              <a:rPr lang="en-US" sz="1200" b="1" dirty="0">
                <a:solidFill>
                  <a:srgbClr val="005497"/>
                </a:solidFill>
                <a:effectLst/>
                <a:latin typeface="Aptos" panose="020B0004020202020204" pitchFamily="34" charset="0"/>
              </a:rPr>
              <a:t>Impact Story Title</a:t>
            </a:r>
          </a:p>
          <a:p>
            <a:pPr fontAlgn="t">
              <a:lnSpc>
                <a:spcPts val="1300"/>
              </a:lnSpc>
              <a:spcAft>
                <a:spcPts val="600"/>
              </a:spcAft>
            </a:pPr>
            <a:r>
              <a:rPr lang="en-US" sz="1000" dirty="0">
                <a:effectLst/>
              </a:rPr>
              <a:t>Lorem ipsum dolor sit </a:t>
            </a:r>
            <a:r>
              <a:rPr lang="en-US" sz="1000" dirty="0" err="1">
                <a:effectLst/>
              </a:rPr>
              <a:t>amet</a:t>
            </a:r>
            <a:r>
              <a:rPr lang="en-US" sz="1000" dirty="0">
                <a:effectLst/>
              </a:rPr>
              <a:t>, </a:t>
            </a:r>
            <a:r>
              <a:rPr lang="en-US" sz="1000" dirty="0" err="1">
                <a:effectLst/>
              </a:rPr>
              <a:t>consectetur</a:t>
            </a:r>
            <a:r>
              <a:rPr lang="en-US" sz="1000" dirty="0">
                <a:effectLst/>
              </a:rPr>
              <a:t> </a:t>
            </a:r>
            <a:r>
              <a:rPr lang="en-US" sz="1000" dirty="0" err="1">
                <a:effectLst/>
              </a:rPr>
              <a:t>adipiscing</a:t>
            </a:r>
            <a:r>
              <a:rPr lang="en-US" sz="1000" dirty="0">
                <a:effectLst/>
              </a:rPr>
              <a:t> </a:t>
            </a:r>
            <a:r>
              <a:rPr lang="en-US" sz="1000" dirty="0" err="1">
                <a:effectLst/>
              </a:rPr>
              <a:t>elit</a:t>
            </a:r>
            <a:r>
              <a:rPr lang="en-US" sz="1000" dirty="0">
                <a:effectLst/>
              </a:rPr>
              <a:t>, sed do </a:t>
            </a:r>
            <a:r>
              <a:rPr lang="en-US" sz="1000" dirty="0" err="1">
                <a:effectLst/>
              </a:rPr>
              <a:t>eiusmod</a:t>
            </a:r>
            <a:r>
              <a:rPr lang="en-US" sz="1000" dirty="0">
                <a:effectLst/>
              </a:rPr>
              <a:t> </a:t>
            </a:r>
            <a:r>
              <a:rPr lang="en-US" sz="1000" dirty="0" err="1">
                <a:effectLst/>
              </a:rPr>
              <a:t>tempor</a:t>
            </a:r>
            <a:r>
              <a:rPr lang="en-US" sz="1000" dirty="0">
                <a:effectLst/>
              </a:rPr>
              <a:t> </a:t>
            </a:r>
            <a:r>
              <a:rPr lang="en-US" sz="1000" dirty="0" err="1">
                <a:effectLst/>
              </a:rPr>
              <a:t>incididunt</a:t>
            </a:r>
            <a:r>
              <a:rPr lang="en-US" sz="1000" dirty="0">
                <a:effectLst/>
              </a:rPr>
              <a:t> </a:t>
            </a:r>
            <a:r>
              <a:rPr lang="en-US" sz="1000" dirty="0" err="1">
                <a:effectLst/>
              </a:rPr>
              <a:t>ut</a:t>
            </a:r>
            <a:r>
              <a:rPr lang="en-US" sz="1000" dirty="0">
                <a:effectLst/>
              </a:rPr>
              <a:t> labore et dolore magna </a:t>
            </a:r>
            <a:r>
              <a:rPr lang="en-US" sz="1000" dirty="0" err="1">
                <a:effectLst/>
              </a:rPr>
              <a:t>aliqua</a:t>
            </a:r>
            <a:r>
              <a:rPr lang="en-US" sz="1000" dirty="0">
                <a:effectLst/>
              </a:rPr>
              <a:t>. Ut </a:t>
            </a:r>
            <a:r>
              <a:rPr lang="en-US" sz="1000" dirty="0" err="1">
                <a:effectLst/>
              </a:rPr>
              <a:t>enim</a:t>
            </a:r>
            <a:r>
              <a:rPr lang="en-US" sz="1000" dirty="0">
                <a:effectLst/>
              </a:rPr>
              <a:t> ad minim </a:t>
            </a:r>
            <a:r>
              <a:rPr lang="en-US" sz="1000" dirty="0" err="1">
                <a:effectLst/>
              </a:rPr>
              <a:t>veniam</a:t>
            </a:r>
            <a:r>
              <a:rPr lang="en-US" sz="1000" dirty="0">
                <a:effectLst/>
              </a:rPr>
              <a:t>, </a:t>
            </a:r>
            <a:r>
              <a:rPr lang="en-US" sz="1000" dirty="0" err="1">
                <a:effectLst/>
              </a:rPr>
              <a:t>quis</a:t>
            </a:r>
            <a:r>
              <a:rPr lang="en-US" sz="1000" dirty="0">
                <a:effectLst/>
              </a:rPr>
              <a:t> </a:t>
            </a:r>
            <a:r>
              <a:rPr lang="en-US" sz="1000" dirty="0" err="1">
                <a:effectLst/>
              </a:rPr>
              <a:t>nostrud</a:t>
            </a:r>
            <a:r>
              <a:rPr lang="en-US" sz="1000" dirty="0">
                <a:effectLst/>
              </a:rPr>
              <a:t> exercitation </a:t>
            </a:r>
            <a:r>
              <a:rPr lang="en-US" sz="1000" dirty="0" err="1">
                <a:effectLst/>
              </a:rPr>
              <a:t>ullamco</a:t>
            </a:r>
            <a:r>
              <a:rPr lang="en-US" sz="1000" dirty="0">
                <a:effectLst/>
              </a:rPr>
              <a:t> </a:t>
            </a:r>
            <a:r>
              <a:rPr lang="en-US" sz="1000" dirty="0" err="1">
                <a:effectLst/>
              </a:rPr>
              <a:t>laboris</a:t>
            </a:r>
            <a:r>
              <a:rPr lang="en-US" sz="1000" dirty="0">
                <a:effectLst/>
              </a:rPr>
              <a:t> nisi </a:t>
            </a:r>
            <a:r>
              <a:rPr lang="en-US" sz="1000" dirty="0" err="1">
                <a:effectLst/>
              </a:rPr>
              <a:t>ut</a:t>
            </a:r>
            <a:r>
              <a:rPr lang="en-US" sz="1000" dirty="0">
                <a:effectLst/>
              </a:rPr>
              <a:t> </a:t>
            </a:r>
            <a:r>
              <a:rPr lang="en-US" sz="1000" dirty="0" err="1">
                <a:effectLst/>
              </a:rPr>
              <a:t>aliquip</a:t>
            </a:r>
            <a:r>
              <a:rPr lang="en-US" sz="1000" dirty="0">
                <a:effectLst/>
              </a:rPr>
              <a:t> ex </a:t>
            </a:r>
            <a:r>
              <a:rPr lang="en-US" sz="1000" dirty="0" err="1">
                <a:effectLst/>
              </a:rPr>
              <a:t>ea</a:t>
            </a:r>
            <a:r>
              <a:rPr lang="en-US" sz="1000" dirty="0">
                <a:effectLst/>
              </a:rPr>
              <a:t> </a:t>
            </a:r>
            <a:r>
              <a:rPr lang="en-US" sz="1000" dirty="0" err="1">
                <a:effectLst/>
              </a:rPr>
              <a:t>commodo</a:t>
            </a:r>
            <a:r>
              <a:rPr lang="en-US" sz="1000" dirty="0">
                <a:effectLst/>
              </a:rPr>
              <a:t> </a:t>
            </a:r>
            <a:r>
              <a:rPr lang="en-US" sz="1000" dirty="0" err="1">
                <a:effectLst/>
              </a:rPr>
              <a:t>consequat</a:t>
            </a:r>
            <a:r>
              <a:rPr lang="en-US" sz="1000" dirty="0">
                <a:effectLst/>
              </a:rPr>
              <a:t>. Duis </a:t>
            </a:r>
            <a:r>
              <a:rPr lang="en-US" sz="1000" dirty="0" err="1">
                <a:effectLst/>
              </a:rPr>
              <a:t>aute</a:t>
            </a:r>
            <a:r>
              <a:rPr lang="en-US" sz="1000" dirty="0">
                <a:effectLst/>
              </a:rPr>
              <a:t> </a:t>
            </a:r>
            <a:r>
              <a:rPr lang="en-US" sz="1000" dirty="0" err="1">
                <a:effectLst/>
              </a:rPr>
              <a:t>irure</a:t>
            </a:r>
            <a:r>
              <a:rPr lang="en-US" sz="1000" dirty="0">
                <a:effectLst/>
              </a:rPr>
              <a:t> dolor in </a:t>
            </a:r>
            <a:r>
              <a:rPr lang="en-US" sz="1000" dirty="0" err="1">
                <a:effectLst/>
              </a:rPr>
              <a:t>reprehenderit</a:t>
            </a:r>
            <a:r>
              <a:rPr lang="en-US" sz="1000" dirty="0">
                <a:effectLst/>
              </a:rPr>
              <a:t> in </a:t>
            </a:r>
            <a:r>
              <a:rPr lang="en-US" sz="1000" dirty="0" err="1">
                <a:effectLst/>
              </a:rPr>
              <a:t>voluptate</a:t>
            </a:r>
            <a:r>
              <a:rPr lang="en-US" sz="1000" dirty="0">
                <a:effectLst/>
              </a:rPr>
              <a:t> </a:t>
            </a:r>
            <a:r>
              <a:rPr lang="en-US" sz="1000" dirty="0" err="1">
                <a:effectLst/>
              </a:rPr>
              <a:t>velit</a:t>
            </a:r>
            <a:r>
              <a:rPr lang="en-US" sz="1000" dirty="0">
                <a:effectLst/>
              </a:rPr>
              <a:t> </a:t>
            </a:r>
            <a:r>
              <a:rPr lang="en-US" sz="1000" dirty="0" err="1">
                <a:effectLst/>
              </a:rPr>
              <a:t>esse</a:t>
            </a:r>
            <a:r>
              <a:rPr lang="en-US" sz="1000" dirty="0">
                <a:effectLst/>
              </a:rPr>
              <a:t> </a:t>
            </a:r>
            <a:r>
              <a:rPr lang="en-US" sz="1000" dirty="0" err="1">
                <a:effectLst/>
              </a:rPr>
              <a:t>cillum</a:t>
            </a:r>
            <a:r>
              <a:rPr lang="en-US" sz="1000" dirty="0">
                <a:effectLst/>
              </a:rPr>
              <a:t> dolore </a:t>
            </a:r>
            <a:r>
              <a:rPr lang="en-US" sz="1000" dirty="0" err="1">
                <a:effectLst/>
              </a:rPr>
              <a:t>eu</a:t>
            </a:r>
            <a:r>
              <a:rPr lang="en-US" sz="1000" dirty="0">
                <a:effectLst/>
              </a:rPr>
              <a:t> </a:t>
            </a:r>
            <a:r>
              <a:rPr lang="en-US" sz="1000" dirty="0" err="1">
                <a:effectLst/>
              </a:rPr>
              <a:t>fugiat</a:t>
            </a:r>
            <a:r>
              <a:rPr lang="en-US" sz="1000" dirty="0">
                <a:effectLst/>
              </a:rPr>
              <a:t> </a:t>
            </a:r>
            <a:r>
              <a:rPr lang="en-US" sz="1000" dirty="0" err="1">
                <a:effectLst/>
              </a:rPr>
              <a:t>nulla</a:t>
            </a:r>
            <a:r>
              <a:rPr lang="en-US" sz="1000" dirty="0">
                <a:effectLst/>
              </a:rPr>
              <a:t> </a:t>
            </a:r>
            <a:r>
              <a:rPr lang="en-US" sz="1000" dirty="0" err="1">
                <a:effectLst/>
              </a:rPr>
              <a:t>pariatur</a:t>
            </a:r>
            <a:r>
              <a:rPr lang="en-US" sz="1000" dirty="0">
                <a:effectLst/>
              </a:rPr>
              <a:t>. </a:t>
            </a:r>
          </a:p>
          <a:p>
            <a:pPr fontAlgn="t">
              <a:lnSpc>
                <a:spcPts val="1300"/>
              </a:lnSpc>
            </a:pPr>
            <a:r>
              <a:rPr lang="en-US" sz="1000" dirty="0" err="1">
                <a:effectLst/>
              </a:rPr>
              <a:t>Excepteur</a:t>
            </a:r>
            <a:r>
              <a:rPr lang="en-US" sz="1000" dirty="0">
                <a:effectLst/>
              </a:rPr>
              <a:t> </a:t>
            </a:r>
            <a:r>
              <a:rPr lang="en-US" sz="1000" dirty="0" err="1">
                <a:effectLst/>
              </a:rPr>
              <a:t>sint</a:t>
            </a:r>
            <a:r>
              <a:rPr lang="en-US" sz="1000" dirty="0">
                <a:effectLst/>
              </a:rPr>
              <a:t> </a:t>
            </a:r>
            <a:r>
              <a:rPr lang="en-US" sz="1000" dirty="0" err="1">
                <a:effectLst/>
              </a:rPr>
              <a:t>occaecat</a:t>
            </a:r>
            <a:r>
              <a:rPr lang="en-US" sz="1000" dirty="0">
                <a:effectLst/>
              </a:rPr>
              <a:t> </a:t>
            </a:r>
            <a:r>
              <a:rPr lang="en-US" sz="1000" dirty="0" err="1">
                <a:effectLst/>
              </a:rPr>
              <a:t>cupidatat</a:t>
            </a:r>
            <a:r>
              <a:rPr lang="en-US" sz="1000" dirty="0">
                <a:effectLst/>
              </a:rPr>
              <a:t> non </a:t>
            </a:r>
            <a:r>
              <a:rPr lang="en-US" sz="1000" dirty="0" err="1">
                <a:effectLst/>
              </a:rPr>
              <a:t>proident</a:t>
            </a:r>
            <a:r>
              <a:rPr lang="en-US" sz="1000" dirty="0">
                <a:effectLst/>
              </a:rPr>
              <a:t>, sunt in culpa qui </a:t>
            </a:r>
            <a:r>
              <a:rPr lang="en-US" sz="1000" dirty="0" err="1">
                <a:effectLst/>
              </a:rPr>
              <a:t>officia</a:t>
            </a:r>
            <a:r>
              <a:rPr lang="en-US" sz="1000" dirty="0">
                <a:effectLst/>
              </a:rPr>
              <a:t> </a:t>
            </a:r>
            <a:r>
              <a:rPr lang="en-US" sz="1000" dirty="0" err="1">
                <a:effectLst/>
              </a:rPr>
              <a:t>deserunt</a:t>
            </a:r>
            <a:r>
              <a:rPr lang="en-US" sz="1000" dirty="0">
                <a:effectLst/>
              </a:rPr>
              <a:t> </a:t>
            </a:r>
            <a:r>
              <a:rPr lang="en-US" sz="1000" dirty="0" err="1">
                <a:effectLst/>
              </a:rPr>
              <a:t>mollit</a:t>
            </a:r>
            <a:r>
              <a:rPr lang="en-US" sz="1000" dirty="0">
                <a:effectLst/>
              </a:rPr>
              <a:t> </a:t>
            </a:r>
            <a:r>
              <a:rPr lang="en-US" sz="1000" dirty="0" err="1">
                <a:effectLst/>
              </a:rPr>
              <a:t>anim</a:t>
            </a:r>
            <a:r>
              <a:rPr lang="en-US" sz="1000" dirty="0">
                <a:effectLst/>
              </a:rPr>
              <a:t> id </a:t>
            </a:r>
            <a:r>
              <a:rPr lang="en-US" sz="1000" dirty="0" err="1">
                <a:effectLst/>
              </a:rPr>
              <a:t>est</a:t>
            </a:r>
            <a:r>
              <a:rPr lang="en-US" sz="1000" dirty="0">
                <a:effectLst/>
              </a:rPr>
              <a:t> </a:t>
            </a:r>
            <a:r>
              <a:rPr lang="en-US" sz="1000" dirty="0" err="1">
                <a:effectLst/>
              </a:rPr>
              <a:t>laborum</a:t>
            </a:r>
            <a:r>
              <a:rPr lang="en-US" sz="1000" dirty="0">
                <a:effectLst/>
              </a:rPr>
              <a:t>. Duis </a:t>
            </a:r>
            <a:r>
              <a:rPr lang="en-US" sz="1000" dirty="0" err="1">
                <a:effectLst/>
              </a:rPr>
              <a:t>aute</a:t>
            </a:r>
            <a:r>
              <a:rPr lang="en-US" sz="1000" dirty="0">
                <a:effectLst/>
              </a:rPr>
              <a:t> </a:t>
            </a:r>
            <a:r>
              <a:rPr lang="en-US" sz="1000" dirty="0" err="1">
                <a:effectLst/>
              </a:rPr>
              <a:t>irure</a:t>
            </a:r>
            <a:r>
              <a:rPr lang="en-US" sz="1000" dirty="0">
                <a:effectLst/>
              </a:rPr>
              <a:t> dolor in </a:t>
            </a:r>
            <a:r>
              <a:rPr lang="en-US" sz="1000" dirty="0" err="1">
                <a:effectLst/>
              </a:rPr>
              <a:t>reprehenderit</a:t>
            </a:r>
            <a:r>
              <a:rPr lang="en-US" sz="1000" dirty="0">
                <a:effectLst/>
              </a:rPr>
              <a:t> in </a:t>
            </a:r>
            <a:r>
              <a:rPr lang="en-US" sz="1000" dirty="0" err="1">
                <a:effectLst/>
              </a:rPr>
              <a:t>voluptate</a:t>
            </a:r>
            <a:r>
              <a:rPr lang="en-US" sz="1000" dirty="0">
                <a:effectLst/>
              </a:rPr>
              <a:t> </a:t>
            </a:r>
            <a:r>
              <a:rPr lang="en-US" sz="1000" dirty="0" err="1">
                <a:effectLst/>
              </a:rPr>
              <a:t>velit</a:t>
            </a:r>
            <a:r>
              <a:rPr lang="en-US" sz="1000" dirty="0">
                <a:effectLst/>
              </a:rPr>
              <a:t> ese </a:t>
            </a:r>
            <a:r>
              <a:rPr lang="en-US" sz="1000" dirty="0" err="1">
                <a:effectLst/>
              </a:rPr>
              <a:t>cilum</a:t>
            </a:r>
            <a:r>
              <a:rPr lang="en-US" sz="1000" dirty="0">
                <a:effectLst/>
              </a:rPr>
              <a:t>. </a:t>
            </a:r>
          </a:p>
        </p:txBody>
      </p:sp>
      <p:pic>
        <p:nvPicPr>
          <p:cNvPr id="51" name="Picture 50" descr="A group of people in a field&#10;&#10;Description automatically generated">
            <a:extLst>
              <a:ext uri="{FF2B5EF4-FFF2-40B4-BE49-F238E27FC236}">
                <a16:creationId xmlns:a16="http://schemas.microsoft.com/office/drawing/2014/main" id="{8A41E893-76E8-036A-4A2C-491242108D39}"/>
              </a:ext>
            </a:extLst>
          </p:cNvPr>
          <p:cNvPicPr>
            <a:picLocks noChangeAspect="1"/>
          </p:cNvPicPr>
          <p:nvPr/>
        </p:nvPicPr>
        <p:blipFill>
          <a:blip r:embed="rId4"/>
          <a:srcRect t="7697" b="13978"/>
          <a:stretch/>
        </p:blipFill>
        <p:spPr>
          <a:xfrm>
            <a:off x="4086963" y="5713116"/>
            <a:ext cx="2801428" cy="1466210"/>
          </a:xfrm>
          <a:prstGeom prst="rect">
            <a:avLst/>
          </a:prstGeom>
        </p:spPr>
      </p:pic>
      <p:cxnSp>
        <p:nvCxnSpPr>
          <p:cNvPr id="52" name="Straight Arrow Connector 51">
            <a:extLst>
              <a:ext uri="{FF2B5EF4-FFF2-40B4-BE49-F238E27FC236}">
                <a16:creationId xmlns:a16="http://schemas.microsoft.com/office/drawing/2014/main" id="{3BC4594F-535A-A9C0-3AB3-C46063A4BC34}"/>
              </a:ext>
            </a:extLst>
          </p:cNvPr>
          <p:cNvCxnSpPr>
            <a:cxnSpLocks/>
          </p:cNvCxnSpPr>
          <p:nvPr/>
        </p:nvCxnSpPr>
        <p:spPr>
          <a:xfrm flipH="1">
            <a:off x="4086963" y="7511555"/>
            <a:ext cx="3371112" cy="0"/>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53" name="Rounded Rectangle 52">
            <a:extLst>
              <a:ext uri="{FF2B5EF4-FFF2-40B4-BE49-F238E27FC236}">
                <a16:creationId xmlns:a16="http://schemas.microsoft.com/office/drawing/2014/main" id="{B6EB2FFF-ABEA-A36D-C66F-0D541D9D72D0}"/>
              </a:ext>
            </a:extLst>
          </p:cNvPr>
          <p:cNvSpPr/>
          <p:nvPr/>
        </p:nvSpPr>
        <p:spPr>
          <a:xfrm>
            <a:off x="4074107" y="7687286"/>
            <a:ext cx="3188460" cy="1245536"/>
          </a:xfrm>
          <a:prstGeom prst="roundRect">
            <a:avLst>
              <a:gd name="adj" fmla="val 8072"/>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60E2FFE5-7466-96CD-14FB-26AED25C6459}"/>
              </a:ext>
            </a:extLst>
          </p:cNvPr>
          <p:cNvSpPr txBox="1"/>
          <p:nvPr/>
        </p:nvSpPr>
        <p:spPr>
          <a:xfrm>
            <a:off x="4262108" y="7823991"/>
            <a:ext cx="2831195" cy="987450"/>
          </a:xfrm>
          <a:prstGeom prst="rect">
            <a:avLst/>
          </a:prstGeom>
          <a:noFill/>
        </p:spPr>
        <p:txBody>
          <a:bodyPr wrap="square" lIns="0" tIns="0" rIns="0" bIns="0" rtlCol="0">
            <a:spAutoFit/>
          </a:bodyPr>
          <a:lstStyle/>
          <a:p>
            <a:pPr fontAlgn="t">
              <a:lnSpc>
                <a:spcPts val="1300"/>
              </a:lnSpc>
              <a:spcAft>
                <a:spcPts val="300"/>
              </a:spcAft>
            </a:pPr>
            <a:r>
              <a:rPr lang="en-US" sz="1000" dirty="0">
                <a:effectLst/>
                <a:latin typeface="Times New Roman" panose="02020603050405020304" pitchFamily="18" charset="0"/>
                <a:cs typeface="Times New Roman" panose="02020603050405020304" pitchFamily="18" charset="0"/>
              </a:rPr>
              <a:t>“Lorem ipsum dolor sit </a:t>
            </a:r>
            <a:r>
              <a:rPr lang="en-US" sz="1000" dirty="0" err="1">
                <a:effectLst/>
                <a:latin typeface="Times New Roman" panose="02020603050405020304" pitchFamily="18" charset="0"/>
                <a:cs typeface="Times New Roman" panose="02020603050405020304" pitchFamily="18" charset="0"/>
              </a:rPr>
              <a:t>amet</a:t>
            </a:r>
            <a:r>
              <a:rPr lang="en-US" sz="1000" dirty="0">
                <a:effectLst/>
                <a:latin typeface="Times New Roman" panose="02020603050405020304" pitchFamily="18" charset="0"/>
                <a:cs typeface="Times New Roman" panose="02020603050405020304" pitchFamily="18" charset="0"/>
              </a:rPr>
              <a:t>, </a:t>
            </a:r>
            <a:r>
              <a:rPr lang="en-US" sz="1000" dirty="0" err="1">
                <a:effectLst/>
                <a:latin typeface="Times New Roman" panose="02020603050405020304" pitchFamily="18" charset="0"/>
                <a:cs typeface="Times New Roman" panose="02020603050405020304" pitchFamily="18" charset="0"/>
              </a:rPr>
              <a:t>consectetur</a:t>
            </a:r>
            <a:r>
              <a:rPr lang="en-US" sz="1000" dirty="0">
                <a:effectLst/>
                <a:latin typeface="Times New Roman" panose="02020603050405020304" pitchFamily="18" charset="0"/>
                <a:cs typeface="Times New Roman" panose="02020603050405020304" pitchFamily="18" charset="0"/>
              </a:rPr>
              <a:t> </a:t>
            </a:r>
            <a:r>
              <a:rPr lang="en-US" sz="1000" dirty="0" err="1">
                <a:effectLst/>
                <a:latin typeface="Times New Roman" panose="02020603050405020304" pitchFamily="18" charset="0"/>
                <a:cs typeface="Times New Roman" panose="02020603050405020304" pitchFamily="18" charset="0"/>
              </a:rPr>
              <a:t>adipiscing</a:t>
            </a:r>
            <a:r>
              <a:rPr lang="en-US" sz="1000" dirty="0">
                <a:effectLst/>
                <a:latin typeface="Times New Roman" panose="02020603050405020304" pitchFamily="18" charset="0"/>
                <a:cs typeface="Times New Roman" panose="02020603050405020304" pitchFamily="18" charset="0"/>
              </a:rPr>
              <a:t> </a:t>
            </a:r>
            <a:r>
              <a:rPr lang="en-US" sz="1000" dirty="0" err="1">
                <a:effectLst/>
                <a:latin typeface="Times New Roman" panose="02020603050405020304" pitchFamily="18" charset="0"/>
                <a:cs typeface="Times New Roman" panose="02020603050405020304" pitchFamily="18" charset="0"/>
              </a:rPr>
              <a:t>elit</a:t>
            </a:r>
            <a:r>
              <a:rPr lang="en-US" sz="1000" dirty="0">
                <a:effectLst/>
                <a:latin typeface="Times New Roman" panose="02020603050405020304" pitchFamily="18" charset="0"/>
                <a:cs typeface="Times New Roman" panose="02020603050405020304" pitchFamily="18" charset="0"/>
              </a:rPr>
              <a:t>, sed do </a:t>
            </a:r>
            <a:r>
              <a:rPr lang="en-US" sz="1000" dirty="0" err="1">
                <a:effectLst/>
                <a:latin typeface="Times New Roman" panose="02020603050405020304" pitchFamily="18" charset="0"/>
                <a:cs typeface="Times New Roman" panose="02020603050405020304" pitchFamily="18" charset="0"/>
              </a:rPr>
              <a:t>eiusmod</a:t>
            </a:r>
            <a:r>
              <a:rPr lang="en-US" sz="1000" dirty="0">
                <a:effectLst/>
                <a:latin typeface="Times New Roman" panose="02020603050405020304" pitchFamily="18" charset="0"/>
                <a:cs typeface="Times New Roman" panose="02020603050405020304" pitchFamily="18" charset="0"/>
              </a:rPr>
              <a:t> </a:t>
            </a:r>
            <a:r>
              <a:rPr lang="en-US" sz="1000" dirty="0" err="1">
                <a:effectLst/>
                <a:latin typeface="Times New Roman" panose="02020603050405020304" pitchFamily="18" charset="0"/>
                <a:cs typeface="Times New Roman" panose="02020603050405020304" pitchFamily="18" charset="0"/>
              </a:rPr>
              <a:t>tempor</a:t>
            </a:r>
            <a:r>
              <a:rPr lang="en-US" sz="1000" dirty="0">
                <a:effectLst/>
                <a:latin typeface="Times New Roman" panose="02020603050405020304" pitchFamily="18" charset="0"/>
                <a:cs typeface="Times New Roman" panose="02020603050405020304" pitchFamily="18" charset="0"/>
              </a:rPr>
              <a:t> </a:t>
            </a:r>
            <a:r>
              <a:rPr lang="en-US" sz="1000" dirty="0" err="1">
                <a:effectLst/>
                <a:latin typeface="Times New Roman" panose="02020603050405020304" pitchFamily="18" charset="0"/>
                <a:cs typeface="Times New Roman" panose="02020603050405020304" pitchFamily="18" charset="0"/>
              </a:rPr>
              <a:t>incididunt</a:t>
            </a:r>
            <a:r>
              <a:rPr lang="en-US" sz="1000" dirty="0">
                <a:effectLst/>
                <a:latin typeface="Times New Roman" panose="02020603050405020304" pitchFamily="18" charset="0"/>
                <a:cs typeface="Times New Roman" panose="02020603050405020304" pitchFamily="18" charset="0"/>
              </a:rPr>
              <a:t> </a:t>
            </a:r>
            <a:r>
              <a:rPr lang="en-US" sz="1000" dirty="0" err="1">
                <a:effectLst/>
                <a:latin typeface="Times New Roman" panose="02020603050405020304" pitchFamily="18" charset="0"/>
                <a:cs typeface="Times New Roman" panose="02020603050405020304" pitchFamily="18" charset="0"/>
              </a:rPr>
              <a:t>ut</a:t>
            </a:r>
            <a:r>
              <a:rPr lang="en-US" sz="1000" dirty="0">
                <a:effectLst/>
                <a:latin typeface="Times New Roman" panose="02020603050405020304" pitchFamily="18" charset="0"/>
                <a:cs typeface="Times New Roman" panose="02020603050405020304" pitchFamily="18" charset="0"/>
              </a:rPr>
              <a:t> labore et dolore magna </a:t>
            </a:r>
            <a:r>
              <a:rPr lang="en-US" sz="1000" dirty="0" err="1">
                <a:effectLst/>
                <a:latin typeface="Times New Roman" panose="02020603050405020304" pitchFamily="18" charset="0"/>
                <a:cs typeface="Times New Roman" panose="02020603050405020304" pitchFamily="18" charset="0"/>
              </a:rPr>
              <a:t>aliqua</a:t>
            </a:r>
            <a:r>
              <a:rPr lang="en-US" sz="1000" dirty="0">
                <a:effectLst/>
                <a:latin typeface="Times New Roman" panose="02020603050405020304" pitchFamily="18" charset="0"/>
                <a:cs typeface="Times New Roman" panose="02020603050405020304" pitchFamily="18" charset="0"/>
              </a:rPr>
              <a:t>. Ut </a:t>
            </a:r>
            <a:r>
              <a:rPr lang="en-US" sz="1000" dirty="0" err="1">
                <a:effectLst/>
                <a:latin typeface="Times New Roman" panose="02020603050405020304" pitchFamily="18" charset="0"/>
                <a:cs typeface="Times New Roman" panose="02020603050405020304" pitchFamily="18" charset="0"/>
              </a:rPr>
              <a:t>enim</a:t>
            </a:r>
            <a:r>
              <a:rPr lang="en-US" sz="1000" dirty="0">
                <a:effectLst/>
                <a:latin typeface="Times New Roman" panose="02020603050405020304" pitchFamily="18" charset="0"/>
                <a:cs typeface="Times New Roman" panose="02020603050405020304" pitchFamily="18" charset="0"/>
              </a:rPr>
              <a:t> ad minim </a:t>
            </a:r>
            <a:r>
              <a:rPr lang="en-US" sz="1000" dirty="0" err="1">
                <a:effectLst/>
                <a:latin typeface="Times New Roman" panose="02020603050405020304" pitchFamily="18" charset="0"/>
                <a:cs typeface="Times New Roman" panose="02020603050405020304" pitchFamily="18" charset="0"/>
              </a:rPr>
              <a:t>veniam</a:t>
            </a:r>
            <a:r>
              <a:rPr lang="en-US" sz="1000" dirty="0">
                <a:effectLst/>
                <a:latin typeface="Times New Roman" panose="02020603050405020304" pitchFamily="18" charset="0"/>
                <a:cs typeface="Times New Roman" panose="02020603050405020304" pitchFamily="18" charset="0"/>
              </a:rPr>
              <a:t>, </a:t>
            </a:r>
            <a:r>
              <a:rPr lang="en-US" sz="1000" dirty="0" err="1">
                <a:effectLst/>
                <a:latin typeface="Times New Roman" panose="02020603050405020304" pitchFamily="18" charset="0"/>
                <a:cs typeface="Times New Roman" panose="02020603050405020304" pitchFamily="18" charset="0"/>
              </a:rPr>
              <a:t>quis</a:t>
            </a:r>
            <a:r>
              <a:rPr lang="en-US" sz="1000" dirty="0">
                <a:effectLst/>
                <a:latin typeface="Times New Roman" panose="02020603050405020304" pitchFamily="18" charset="0"/>
                <a:cs typeface="Times New Roman" panose="02020603050405020304" pitchFamily="18" charset="0"/>
              </a:rPr>
              <a:t> </a:t>
            </a:r>
            <a:r>
              <a:rPr lang="en-US" sz="1000" dirty="0" err="1">
                <a:effectLst/>
                <a:latin typeface="Times New Roman" panose="02020603050405020304" pitchFamily="18" charset="0"/>
                <a:cs typeface="Times New Roman" panose="02020603050405020304" pitchFamily="18" charset="0"/>
              </a:rPr>
              <a:t>nostrud</a:t>
            </a:r>
            <a:r>
              <a:rPr lang="en-US" sz="1000" dirty="0">
                <a:effectLst/>
                <a:latin typeface="Times New Roman" panose="02020603050405020304" pitchFamily="18" charset="0"/>
                <a:cs typeface="Times New Roman" panose="02020603050405020304" pitchFamily="18" charset="0"/>
              </a:rPr>
              <a:t> exercitation </a:t>
            </a:r>
            <a:r>
              <a:rPr lang="en-US" sz="1000" dirty="0" err="1">
                <a:effectLst/>
                <a:latin typeface="Times New Roman" panose="02020603050405020304" pitchFamily="18" charset="0"/>
                <a:cs typeface="Times New Roman" panose="02020603050405020304" pitchFamily="18" charset="0"/>
              </a:rPr>
              <a:t>ullamco.”</a:t>
            </a:r>
          </a:p>
          <a:p>
            <a:pPr algn="r" fontAlgn="t">
              <a:lnSpc>
                <a:spcPts val="1100"/>
              </a:lnSpc>
            </a:pPr>
            <a:r>
              <a:rPr lang="en-US" sz="900" dirty="0" err="1">
                <a:latin typeface="Aptos Light" panose="020B0004020202020204" pitchFamily="34" charset="0"/>
              </a:rPr>
              <a:t>John Doe</a:t>
            </a:r>
          </a:p>
          <a:p>
            <a:pPr algn="r" fontAlgn="t">
              <a:lnSpc>
                <a:spcPts val="1100"/>
              </a:lnSpc>
            </a:pPr>
            <a:r>
              <a:rPr lang="en-US" sz="900" dirty="0" err="1">
                <a:effectLst/>
                <a:latin typeface="Aptos Light" panose="020B0004020202020204" pitchFamily="34" charset="0"/>
              </a:rPr>
              <a:t>Position, Company</a:t>
            </a:r>
            <a:endParaRPr lang="en-US" sz="900" dirty="0">
              <a:effectLst/>
              <a:latin typeface="Aptos Light" panose="020B0004020202020204" pitchFamily="34" charset="0"/>
            </a:endParaRPr>
          </a:p>
        </p:txBody>
      </p:sp>
      <p:pic>
        <p:nvPicPr>
          <p:cNvPr id="56" name="Graphic 55">
            <a:extLst>
              <a:ext uri="{FF2B5EF4-FFF2-40B4-BE49-F238E27FC236}">
                <a16:creationId xmlns:a16="http://schemas.microsoft.com/office/drawing/2014/main" id="{26E032D0-5DD7-B1C5-9ACC-B2C8E15673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65518" y="289912"/>
            <a:ext cx="1197049" cy="1197049"/>
          </a:xfrm>
          <a:prstGeom prst="rect">
            <a:avLst/>
          </a:prstGeom>
        </p:spPr>
      </p:pic>
      <p:sp>
        <p:nvSpPr>
          <p:cNvPr id="57" name="TextBox 56">
            <a:extLst>
              <a:ext uri="{FF2B5EF4-FFF2-40B4-BE49-F238E27FC236}">
                <a16:creationId xmlns:a16="http://schemas.microsoft.com/office/drawing/2014/main" id="{A4CD60F1-17E7-5EA1-A2A3-9A510510FAE7}"/>
              </a:ext>
            </a:extLst>
          </p:cNvPr>
          <p:cNvSpPr txBox="1"/>
          <p:nvPr/>
        </p:nvSpPr>
        <p:spPr>
          <a:xfrm>
            <a:off x="487799" y="9336563"/>
            <a:ext cx="5398988" cy="263534"/>
          </a:xfrm>
          <a:prstGeom prst="rect">
            <a:avLst/>
          </a:prstGeom>
          <a:noFill/>
        </p:spPr>
        <p:txBody>
          <a:bodyPr wrap="square" rtlCol="0">
            <a:spAutoFit/>
          </a:bodyPr>
          <a:lstStyle/>
          <a:p>
            <a:pPr fontAlgn="t">
              <a:lnSpc>
                <a:spcPts val="1300"/>
              </a:lnSpc>
              <a:spcAft>
                <a:spcPts val="300"/>
              </a:spcAft>
            </a:pPr>
            <a:r>
              <a:rPr lang="en-US" sz="1000" b="1" dirty="0">
                <a:effectLst/>
                <a:latin typeface="Aptos SemiBold" panose="020B0004020202020204" pitchFamily="34" charset="0"/>
              </a:rPr>
              <a:t>ucanr.edu</a:t>
            </a:r>
          </a:p>
        </p:txBody>
      </p:sp>
      <p:cxnSp>
        <p:nvCxnSpPr>
          <p:cNvPr id="58" name="Straight Arrow Connector 57">
            <a:extLst>
              <a:ext uri="{FF2B5EF4-FFF2-40B4-BE49-F238E27FC236}">
                <a16:creationId xmlns:a16="http://schemas.microsoft.com/office/drawing/2014/main" id="{04A2CFEC-D3B8-37A3-4A1A-F4E2BFDD9D46}"/>
              </a:ext>
            </a:extLst>
          </p:cNvPr>
          <p:cNvCxnSpPr>
            <a:cxnSpLocks/>
          </p:cNvCxnSpPr>
          <p:nvPr/>
        </p:nvCxnSpPr>
        <p:spPr>
          <a:xfrm flipH="1">
            <a:off x="313395" y="5790782"/>
            <a:ext cx="3371112" cy="0"/>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60" name="TextBox 59">
            <a:extLst>
              <a:ext uri="{FF2B5EF4-FFF2-40B4-BE49-F238E27FC236}">
                <a16:creationId xmlns:a16="http://schemas.microsoft.com/office/drawing/2014/main" id="{0A7404A7-D832-2C41-D974-60891ED46E24}"/>
              </a:ext>
            </a:extLst>
          </p:cNvPr>
          <p:cNvSpPr txBox="1"/>
          <p:nvPr/>
        </p:nvSpPr>
        <p:spPr>
          <a:xfrm>
            <a:off x="313395" y="7580366"/>
            <a:ext cx="3337560" cy="1038746"/>
          </a:xfrm>
          <a:prstGeom prst="rect">
            <a:avLst/>
          </a:prstGeom>
          <a:noFill/>
        </p:spPr>
        <p:txBody>
          <a:bodyPr wrap="square" lIns="0" tIns="0" rIns="0" bIns="0" rtlCol="0">
            <a:spAutoFit/>
          </a:bodyPr>
          <a:lstStyle/>
          <a:p>
            <a:pPr fontAlgn="t">
              <a:lnSpc>
                <a:spcPts val="1300"/>
              </a:lnSpc>
              <a:spcAft>
                <a:spcPts val="300"/>
              </a:spcAft>
            </a:pPr>
            <a:r>
              <a:rPr lang="en-US" sz="1200" b="1" dirty="0">
                <a:solidFill>
                  <a:srgbClr val="005497"/>
                </a:solidFill>
                <a:effectLst/>
                <a:latin typeface="Aptos" panose="020B0004020202020204" pitchFamily="34" charset="0"/>
              </a:rPr>
              <a:t>UC ANR Mission</a:t>
            </a:r>
          </a:p>
          <a:p>
            <a:pPr fontAlgn="t">
              <a:lnSpc>
                <a:spcPts val="1300"/>
              </a:lnSpc>
              <a:spcAft>
                <a:spcPts val="600"/>
              </a:spcAft>
            </a:pPr>
            <a:r>
              <a:rPr lang="en-US" sz="1000" dirty="0">
                <a:effectLst/>
              </a:rPr>
              <a:t>UC ANR cultivates thriving communities, sustainable agriculture, resilient ecosystems, and economic prosperity in California through development and sharing of equitable and collaborative science-based solutions that have national and global impact.</a:t>
            </a:r>
          </a:p>
        </p:txBody>
      </p:sp>
      <p:sp>
        <p:nvSpPr>
          <p:cNvPr id="61" name="Rectangle 60">
            <a:extLst>
              <a:ext uri="{FF2B5EF4-FFF2-40B4-BE49-F238E27FC236}">
                <a16:creationId xmlns:a16="http://schemas.microsoft.com/office/drawing/2014/main" id="{B0C4C128-3B06-E309-5B65-FC7A34EC2DF6}"/>
              </a:ext>
            </a:extLst>
          </p:cNvPr>
          <p:cNvSpPr/>
          <p:nvPr/>
        </p:nvSpPr>
        <p:spPr>
          <a:xfrm>
            <a:off x="318593" y="5970269"/>
            <a:ext cx="1583357" cy="700091"/>
          </a:xfrm>
          <a:prstGeom prst="rect">
            <a:avLst/>
          </a:prstGeom>
          <a:solidFill>
            <a:srgbClr val="528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a:extLst>
              <a:ext uri="{FF2B5EF4-FFF2-40B4-BE49-F238E27FC236}">
                <a16:creationId xmlns:a16="http://schemas.microsoft.com/office/drawing/2014/main" id="{DF9FC9F9-F212-181C-E69B-28F9BE4D50A1}"/>
              </a:ext>
            </a:extLst>
          </p:cNvPr>
          <p:cNvSpPr txBox="1"/>
          <p:nvPr/>
        </p:nvSpPr>
        <p:spPr>
          <a:xfrm>
            <a:off x="415841" y="6066708"/>
            <a:ext cx="1486109" cy="512961"/>
          </a:xfrm>
          <a:prstGeom prst="rect">
            <a:avLst/>
          </a:prstGeom>
          <a:noFill/>
        </p:spPr>
        <p:txBody>
          <a:bodyPr wrap="square" lIns="0" tIns="0" rIns="0" bIns="0" rtlCol="0">
            <a:spAutoFit/>
          </a:bodyPr>
          <a:lstStyle/>
          <a:p>
            <a:pPr fontAlgn="t">
              <a:lnSpc>
                <a:spcPts val="1000"/>
              </a:lnSpc>
            </a:pPr>
            <a:r>
              <a:rPr lang="en-US" sz="1000" b="1" dirty="0">
                <a:solidFill>
                  <a:schemeClr val="bg1"/>
                </a:solidFill>
                <a:effectLst/>
                <a:latin typeface="Aptos" panose="020B0004020202020204" pitchFamily="34" charset="0"/>
              </a:rPr>
              <a:t>Lorem Ipsum</a:t>
            </a:r>
          </a:p>
          <a:p>
            <a:pPr marL="91440" indent="-91440" fontAlgn="t">
              <a:lnSpc>
                <a:spcPts val="1000"/>
              </a:lnSpc>
              <a:buSzPct val="130000"/>
              <a:buFont typeface="Arial" panose="020B0604020202020204" pitchFamily="34" charset="0"/>
              <a:buChar char="•"/>
            </a:pPr>
            <a:r>
              <a:rPr lang="en-US" sz="800" dirty="0">
                <a:solidFill>
                  <a:schemeClr val="bg1"/>
                </a:solidFill>
                <a:effectLst/>
                <a:latin typeface="Aptos" panose="020B0004020202020204" pitchFamily="34" charset="0"/>
              </a:rPr>
              <a:t>Lorem ipsum dolor sit</a:t>
            </a:r>
          </a:p>
          <a:p>
            <a:pPr marL="91440" indent="-91440" fontAlgn="t">
              <a:lnSpc>
                <a:spcPts val="1000"/>
              </a:lnSpc>
              <a:buSzPct val="130000"/>
              <a:buFont typeface="Arial" panose="020B0604020202020204" pitchFamily="34" charset="0"/>
              <a:buChar char="•"/>
            </a:pPr>
            <a:r>
              <a:rPr lang="en-US" sz="800" dirty="0">
                <a:solidFill>
                  <a:schemeClr val="bg1"/>
                </a:solidFill>
                <a:latin typeface="Aptos" panose="020B0004020202020204" pitchFamily="34" charset="0"/>
              </a:rPr>
              <a:t>Lorem ipsum dolor sit amet</a:t>
            </a:r>
          </a:p>
          <a:p>
            <a:pPr marL="91440" indent="-91440" fontAlgn="t">
              <a:lnSpc>
                <a:spcPts val="1000"/>
              </a:lnSpc>
              <a:buSzPct val="130000"/>
              <a:buFont typeface="Arial" panose="020B0604020202020204" pitchFamily="34" charset="0"/>
              <a:buChar char="•"/>
            </a:pPr>
            <a:r>
              <a:rPr lang="en-US" sz="800" dirty="0">
                <a:solidFill>
                  <a:schemeClr val="bg1"/>
                </a:solidFill>
                <a:effectLst/>
                <a:latin typeface="Aptos" panose="020B0004020202020204" pitchFamily="34" charset="0"/>
              </a:rPr>
              <a:t>Lorem ipsum dolor sit</a:t>
            </a:r>
          </a:p>
        </p:txBody>
      </p:sp>
      <p:sp>
        <p:nvSpPr>
          <p:cNvPr id="72" name="Rectangle 71">
            <a:extLst>
              <a:ext uri="{FF2B5EF4-FFF2-40B4-BE49-F238E27FC236}">
                <a16:creationId xmlns:a16="http://schemas.microsoft.com/office/drawing/2014/main" id="{02FBAF73-C764-DEC2-1A00-CB114641688A}"/>
              </a:ext>
            </a:extLst>
          </p:cNvPr>
          <p:cNvSpPr/>
          <p:nvPr/>
        </p:nvSpPr>
        <p:spPr>
          <a:xfrm>
            <a:off x="1957612" y="5970269"/>
            <a:ext cx="1583357" cy="700091"/>
          </a:xfrm>
          <a:prstGeom prst="rect">
            <a:avLst/>
          </a:prstGeom>
          <a:solidFill>
            <a:srgbClr val="528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a:extLst>
              <a:ext uri="{FF2B5EF4-FFF2-40B4-BE49-F238E27FC236}">
                <a16:creationId xmlns:a16="http://schemas.microsoft.com/office/drawing/2014/main" id="{A3655CDE-7D80-04B1-50F8-7F469783DCB6}"/>
              </a:ext>
            </a:extLst>
          </p:cNvPr>
          <p:cNvSpPr txBox="1"/>
          <p:nvPr/>
        </p:nvSpPr>
        <p:spPr>
          <a:xfrm>
            <a:off x="2054860" y="6066708"/>
            <a:ext cx="1486109" cy="512961"/>
          </a:xfrm>
          <a:prstGeom prst="rect">
            <a:avLst/>
          </a:prstGeom>
          <a:noFill/>
        </p:spPr>
        <p:txBody>
          <a:bodyPr wrap="square" lIns="0" tIns="0" rIns="0" bIns="0" rtlCol="0">
            <a:spAutoFit/>
          </a:bodyPr>
          <a:lstStyle/>
          <a:p>
            <a:pPr fontAlgn="t">
              <a:lnSpc>
                <a:spcPts val="1000"/>
              </a:lnSpc>
            </a:pPr>
            <a:r>
              <a:rPr lang="en-US" sz="1000" b="1" dirty="0">
                <a:solidFill>
                  <a:schemeClr val="bg1"/>
                </a:solidFill>
                <a:effectLst/>
                <a:latin typeface="Aptos" panose="020B0004020202020204" pitchFamily="34" charset="0"/>
              </a:rPr>
              <a:t>Lorem Ipsum</a:t>
            </a:r>
          </a:p>
          <a:p>
            <a:pPr marL="91440" indent="-91440" fontAlgn="t">
              <a:lnSpc>
                <a:spcPts val="1000"/>
              </a:lnSpc>
              <a:buSzPct val="130000"/>
              <a:buFont typeface="Arial" panose="020B0604020202020204" pitchFamily="34" charset="0"/>
              <a:buChar char="•"/>
            </a:pPr>
            <a:r>
              <a:rPr lang="en-US" sz="800" dirty="0">
                <a:solidFill>
                  <a:schemeClr val="bg1"/>
                </a:solidFill>
                <a:effectLst/>
                <a:latin typeface="Aptos" panose="020B0004020202020204" pitchFamily="34" charset="0"/>
              </a:rPr>
              <a:t>Lorem ipsum dolor sit</a:t>
            </a:r>
          </a:p>
          <a:p>
            <a:pPr marL="91440" indent="-91440" fontAlgn="t">
              <a:lnSpc>
                <a:spcPts val="1000"/>
              </a:lnSpc>
              <a:buSzPct val="130000"/>
              <a:buFont typeface="Arial" panose="020B0604020202020204" pitchFamily="34" charset="0"/>
              <a:buChar char="•"/>
            </a:pPr>
            <a:r>
              <a:rPr lang="en-US" sz="800" dirty="0">
                <a:solidFill>
                  <a:schemeClr val="bg1"/>
                </a:solidFill>
                <a:latin typeface="Aptos" panose="020B0004020202020204" pitchFamily="34" charset="0"/>
              </a:rPr>
              <a:t>Lorem ipsum dolor sit amet</a:t>
            </a:r>
          </a:p>
          <a:p>
            <a:pPr marL="91440" indent="-91440" fontAlgn="t">
              <a:lnSpc>
                <a:spcPts val="1000"/>
              </a:lnSpc>
              <a:buSzPct val="130000"/>
              <a:buFont typeface="Arial" panose="020B0604020202020204" pitchFamily="34" charset="0"/>
              <a:buChar char="•"/>
            </a:pPr>
            <a:r>
              <a:rPr lang="en-US" sz="800" dirty="0">
                <a:solidFill>
                  <a:schemeClr val="bg1"/>
                </a:solidFill>
                <a:effectLst/>
                <a:latin typeface="Aptos" panose="020B0004020202020204" pitchFamily="34" charset="0"/>
              </a:rPr>
              <a:t>Lorem ipsum dolor sit</a:t>
            </a:r>
          </a:p>
        </p:txBody>
      </p:sp>
      <p:sp>
        <p:nvSpPr>
          <p:cNvPr id="74" name="Rectangle 73">
            <a:extLst>
              <a:ext uri="{FF2B5EF4-FFF2-40B4-BE49-F238E27FC236}">
                <a16:creationId xmlns:a16="http://schemas.microsoft.com/office/drawing/2014/main" id="{1B6436F6-517E-ABA2-F426-24DB46B81C96}"/>
              </a:ext>
            </a:extLst>
          </p:cNvPr>
          <p:cNvSpPr/>
          <p:nvPr/>
        </p:nvSpPr>
        <p:spPr>
          <a:xfrm>
            <a:off x="318593" y="6723643"/>
            <a:ext cx="1583357" cy="700091"/>
          </a:xfrm>
          <a:prstGeom prst="rect">
            <a:avLst/>
          </a:prstGeom>
          <a:solidFill>
            <a:srgbClr val="528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extBox 74">
            <a:extLst>
              <a:ext uri="{FF2B5EF4-FFF2-40B4-BE49-F238E27FC236}">
                <a16:creationId xmlns:a16="http://schemas.microsoft.com/office/drawing/2014/main" id="{F7EDB121-7D6A-2E64-636D-0B98BE7CECEA}"/>
              </a:ext>
            </a:extLst>
          </p:cNvPr>
          <p:cNvSpPr txBox="1"/>
          <p:nvPr/>
        </p:nvSpPr>
        <p:spPr>
          <a:xfrm>
            <a:off x="415841" y="6820082"/>
            <a:ext cx="1486109" cy="512961"/>
          </a:xfrm>
          <a:prstGeom prst="rect">
            <a:avLst/>
          </a:prstGeom>
          <a:noFill/>
        </p:spPr>
        <p:txBody>
          <a:bodyPr wrap="square" lIns="0" tIns="0" rIns="0" bIns="0" rtlCol="0">
            <a:spAutoFit/>
          </a:bodyPr>
          <a:lstStyle/>
          <a:p>
            <a:pPr fontAlgn="t">
              <a:lnSpc>
                <a:spcPts val="1000"/>
              </a:lnSpc>
            </a:pPr>
            <a:r>
              <a:rPr lang="en-US" sz="1000" b="1" dirty="0">
                <a:solidFill>
                  <a:schemeClr val="bg1"/>
                </a:solidFill>
                <a:effectLst/>
                <a:latin typeface="Aptos" panose="020B0004020202020204" pitchFamily="34" charset="0"/>
              </a:rPr>
              <a:t>Lorem Ipsum</a:t>
            </a:r>
          </a:p>
          <a:p>
            <a:pPr marL="91440" indent="-91440" fontAlgn="t">
              <a:lnSpc>
                <a:spcPts val="1000"/>
              </a:lnSpc>
              <a:buSzPct val="130000"/>
              <a:buFont typeface="Arial" panose="020B0604020202020204" pitchFamily="34" charset="0"/>
              <a:buChar char="•"/>
            </a:pPr>
            <a:r>
              <a:rPr lang="en-US" sz="800" dirty="0">
                <a:solidFill>
                  <a:schemeClr val="bg1"/>
                </a:solidFill>
                <a:effectLst/>
                <a:latin typeface="Aptos" panose="020B0004020202020204" pitchFamily="34" charset="0"/>
              </a:rPr>
              <a:t>Lorem ipsum dolor sit</a:t>
            </a:r>
          </a:p>
          <a:p>
            <a:pPr marL="91440" indent="-91440" fontAlgn="t">
              <a:lnSpc>
                <a:spcPts val="1000"/>
              </a:lnSpc>
              <a:buSzPct val="130000"/>
              <a:buFont typeface="Arial" panose="020B0604020202020204" pitchFamily="34" charset="0"/>
              <a:buChar char="•"/>
            </a:pPr>
            <a:r>
              <a:rPr lang="en-US" sz="800" dirty="0">
                <a:solidFill>
                  <a:schemeClr val="bg1"/>
                </a:solidFill>
                <a:latin typeface="Aptos" panose="020B0004020202020204" pitchFamily="34" charset="0"/>
              </a:rPr>
              <a:t>Lorem ipsum dolor sit amet</a:t>
            </a:r>
          </a:p>
          <a:p>
            <a:pPr marL="91440" indent="-91440" fontAlgn="t">
              <a:lnSpc>
                <a:spcPts val="1000"/>
              </a:lnSpc>
              <a:buSzPct val="130000"/>
              <a:buFont typeface="Arial" panose="020B0604020202020204" pitchFamily="34" charset="0"/>
              <a:buChar char="•"/>
            </a:pPr>
            <a:r>
              <a:rPr lang="en-US" sz="800" dirty="0">
                <a:solidFill>
                  <a:schemeClr val="bg1"/>
                </a:solidFill>
                <a:effectLst/>
                <a:latin typeface="Aptos" panose="020B0004020202020204" pitchFamily="34" charset="0"/>
              </a:rPr>
              <a:t>Lorem ipsum dolor sit</a:t>
            </a:r>
          </a:p>
        </p:txBody>
      </p:sp>
      <p:sp>
        <p:nvSpPr>
          <p:cNvPr id="76" name="Rectangle 75">
            <a:extLst>
              <a:ext uri="{FF2B5EF4-FFF2-40B4-BE49-F238E27FC236}">
                <a16:creationId xmlns:a16="http://schemas.microsoft.com/office/drawing/2014/main" id="{A384DA95-AA23-D782-05CC-36DF11312E10}"/>
              </a:ext>
            </a:extLst>
          </p:cNvPr>
          <p:cNvSpPr/>
          <p:nvPr/>
        </p:nvSpPr>
        <p:spPr>
          <a:xfrm>
            <a:off x="1957612" y="6723643"/>
            <a:ext cx="1583357" cy="700091"/>
          </a:xfrm>
          <a:prstGeom prst="rect">
            <a:avLst/>
          </a:prstGeom>
          <a:solidFill>
            <a:srgbClr val="528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TextBox 76">
            <a:extLst>
              <a:ext uri="{FF2B5EF4-FFF2-40B4-BE49-F238E27FC236}">
                <a16:creationId xmlns:a16="http://schemas.microsoft.com/office/drawing/2014/main" id="{3125AF18-B865-2468-0210-8DA526E0FB29}"/>
              </a:ext>
            </a:extLst>
          </p:cNvPr>
          <p:cNvSpPr txBox="1"/>
          <p:nvPr/>
        </p:nvSpPr>
        <p:spPr>
          <a:xfrm>
            <a:off x="2054860" y="6820082"/>
            <a:ext cx="1486109" cy="512961"/>
          </a:xfrm>
          <a:prstGeom prst="rect">
            <a:avLst/>
          </a:prstGeom>
          <a:noFill/>
        </p:spPr>
        <p:txBody>
          <a:bodyPr wrap="square" lIns="0" tIns="0" rIns="0" bIns="0" rtlCol="0">
            <a:spAutoFit/>
          </a:bodyPr>
          <a:lstStyle/>
          <a:p>
            <a:pPr fontAlgn="t">
              <a:lnSpc>
                <a:spcPts val="1000"/>
              </a:lnSpc>
            </a:pPr>
            <a:r>
              <a:rPr lang="en-US" sz="1000" b="1" dirty="0">
                <a:solidFill>
                  <a:schemeClr val="bg1"/>
                </a:solidFill>
                <a:effectLst/>
                <a:latin typeface="Aptos" panose="020B0004020202020204" pitchFamily="34" charset="0"/>
              </a:rPr>
              <a:t>Lorem Ipsum</a:t>
            </a:r>
          </a:p>
          <a:p>
            <a:pPr marL="91440" indent="-91440" fontAlgn="t">
              <a:lnSpc>
                <a:spcPts val="1000"/>
              </a:lnSpc>
              <a:buSzPct val="130000"/>
              <a:buFont typeface="Arial" panose="020B0604020202020204" pitchFamily="34" charset="0"/>
              <a:buChar char="•"/>
            </a:pPr>
            <a:r>
              <a:rPr lang="en-US" sz="800" dirty="0">
                <a:solidFill>
                  <a:schemeClr val="bg1"/>
                </a:solidFill>
                <a:effectLst/>
                <a:latin typeface="Aptos" panose="020B0004020202020204" pitchFamily="34" charset="0"/>
              </a:rPr>
              <a:t>Lorem ipsum dolor sit</a:t>
            </a:r>
          </a:p>
          <a:p>
            <a:pPr marL="91440" indent="-91440" fontAlgn="t">
              <a:lnSpc>
                <a:spcPts val="1000"/>
              </a:lnSpc>
              <a:buSzPct val="130000"/>
              <a:buFont typeface="Arial" panose="020B0604020202020204" pitchFamily="34" charset="0"/>
              <a:buChar char="•"/>
            </a:pPr>
            <a:r>
              <a:rPr lang="en-US" sz="800" dirty="0">
                <a:solidFill>
                  <a:schemeClr val="bg1"/>
                </a:solidFill>
                <a:latin typeface="Aptos" panose="020B0004020202020204" pitchFamily="34" charset="0"/>
              </a:rPr>
              <a:t>Lorem ipsum dolor sit amet</a:t>
            </a:r>
          </a:p>
          <a:p>
            <a:pPr marL="91440" indent="-91440" fontAlgn="t">
              <a:lnSpc>
                <a:spcPts val="1000"/>
              </a:lnSpc>
              <a:buSzPct val="130000"/>
              <a:buFont typeface="Arial" panose="020B0604020202020204" pitchFamily="34" charset="0"/>
              <a:buChar char="•"/>
            </a:pPr>
            <a:r>
              <a:rPr lang="en-US" sz="800" dirty="0">
                <a:solidFill>
                  <a:schemeClr val="bg1"/>
                </a:solidFill>
                <a:effectLst/>
                <a:latin typeface="Aptos" panose="020B0004020202020204" pitchFamily="34" charset="0"/>
              </a:rPr>
              <a:t>Lorem ipsum dolor sit</a:t>
            </a:r>
          </a:p>
        </p:txBody>
      </p:sp>
      <p:sp>
        <p:nvSpPr>
          <p:cNvPr id="2" name="TextBox 1">
            <a:extLst>
              <a:ext uri="{FF2B5EF4-FFF2-40B4-BE49-F238E27FC236}">
                <a16:creationId xmlns:a16="http://schemas.microsoft.com/office/drawing/2014/main" id="{B3E42776-1243-313A-A097-5BB35AE4A909}"/>
              </a:ext>
            </a:extLst>
          </p:cNvPr>
          <p:cNvSpPr txBox="1"/>
          <p:nvPr/>
        </p:nvSpPr>
        <p:spPr>
          <a:xfrm>
            <a:off x="4112680" y="7212371"/>
            <a:ext cx="3341127" cy="230832"/>
          </a:xfrm>
          <a:prstGeom prst="rect">
            <a:avLst/>
          </a:prstGeom>
          <a:noFill/>
        </p:spPr>
        <p:txBody>
          <a:bodyPr wrap="square" lIns="0" tIns="0" rIns="0" bIns="0" rtlCol="0">
            <a:spAutoFit/>
          </a:bodyPr>
          <a:lstStyle/>
          <a:p>
            <a:pPr fontAlgn="t">
              <a:lnSpc>
                <a:spcPts val="900"/>
              </a:lnSpc>
            </a:pPr>
            <a:r>
              <a:rPr lang="en-US" sz="800" dirty="0">
                <a:solidFill>
                  <a:schemeClr val="tx1">
                    <a:lumMod val="65000"/>
                    <a:lumOff val="35000"/>
                  </a:schemeClr>
                </a:solidFill>
                <a:effectLst/>
                <a:latin typeface="Aptos Light" panose="020B0004020202020204" pitchFamily="34" charset="0"/>
              </a:rPr>
              <a:t>Caption only if needed. Delete if not necessary.</a:t>
            </a:r>
          </a:p>
          <a:p>
            <a:pPr fontAlgn="t">
              <a:lnSpc>
                <a:spcPts val="900"/>
              </a:lnSpc>
            </a:pPr>
            <a:r>
              <a:rPr lang="en-US" sz="700" dirty="0">
                <a:solidFill>
                  <a:schemeClr val="tx1">
                    <a:lumMod val="65000"/>
                    <a:lumOff val="35000"/>
                  </a:schemeClr>
                </a:solidFill>
                <a:latin typeface="Aptos Light" panose="020B0004020202020204" pitchFamily="34" charset="0"/>
              </a:rPr>
              <a:t>Photo credit (if needed) here.</a:t>
            </a:r>
            <a:endParaRPr lang="en-US" sz="700" dirty="0">
              <a:solidFill>
                <a:schemeClr val="tx1">
                  <a:lumMod val="65000"/>
                  <a:lumOff val="35000"/>
                </a:schemeClr>
              </a:solidFill>
              <a:effectLst/>
              <a:latin typeface="Aptos Light" panose="020B0004020202020204" pitchFamily="34" charset="0"/>
            </a:endParaRPr>
          </a:p>
        </p:txBody>
      </p:sp>
    </p:spTree>
    <p:extLst>
      <p:ext uri="{BB962C8B-B14F-4D97-AF65-F5344CB8AC3E}">
        <p14:creationId xmlns:p14="http://schemas.microsoft.com/office/powerpoint/2010/main" val="4195611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E7B6B-9578-6A2B-5B4C-34D02FBC12E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7C1BDB8-34BB-A6AE-8D53-07AE0210A598}"/>
              </a:ext>
            </a:extLst>
          </p:cNvPr>
          <p:cNvPicPr>
            <a:picLocks noGrp="1" noRot="1" noChangeAspect="1" noMove="1" noResize="1" noEditPoints="1" noAdjustHandles="1" noChangeArrowheads="1" noChangeShapeType="1" noCrop="1"/>
          </p:cNvPicPr>
          <p:nvPr/>
        </p:nvPicPr>
        <p:blipFill>
          <a:blip r:embed="rId2"/>
          <a:srcRect/>
          <a:stretch/>
        </p:blipFill>
        <p:spPr>
          <a:xfrm>
            <a:off x="0" y="0"/>
            <a:ext cx="7772400" cy="10058400"/>
          </a:xfrm>
          <a:prstGeom prst="rect">
            <a:avLst/>
          </a:prstGeom>
        </p:spPr>
      </p:pic>
      <p:sp>
        <p:nvSpPr>
          <p:cNvPr id="80" name="Rectangle 79">
            <a:extLst>
              <a:ext uri="{FF2B5EF4-FFF2-40B4-BE49-F238E27FC236}">
                <a16:creationId xmlns:a16="http://schemas.microsoft.com/office/drawing/2014/main" id="{96F06CCA-81FD-A504-68D9-6C3DDA34811F}"/>
              </a:ext>
            </a:extLst>
          </p:cNvPr>
          <p:cNvSpPr/>
          <p:nvPr/>
        </p:nvSpPr>
        <p:spPr>
          <a:xfrm>
            <a:off x="374278" y="3434794"/>
            <a:ext cx="3371105" cy="452138"/>
          </a:xfrm>
          <a:prstGeom prst="rect">
            <a:avLst/>
          </a:prstGeom>
          <a:solidFill>
            <a:srgbClr val="0031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80">
            <a:extLst>
              <a:ext uri="{FF2B5EF4-FFF2-40B4-BE49-F238E27FC236}">
                <a16:creationId xmlns:a16="http://schemas.microsoft.com/office/drawing/2014/main" id="{8CFCD385-DA0F-4FAE-117F-0E1A1BE2D99F}"/>
              </a:ext>
            </a:extLst>
          </p:cNvPr>
          <p:cNvSpPr txBox="1"/>
          <p:nvPr/>
        </p:nvSpPr>
        <p:spPr>
          <a:xfrm>
            <a:off x="1067204" y="3496067"/>
            <a:ext cx="2637094" cy="311624"/>
          </a:xfrm>
          <a:prstGeom prst="rect">
            <a:avLst/>
          </a:prstGeom>
          <a:noFill/>
        </p:spPr>
        <p:txBody>
          <a:bodyPr wrap="square" lIns="0" tIns="0" rIns="0" bIns="0" rtlCol="0">
            <a:spAutoFit/>
          </a:bodyPr>
          <a:lstStyle/>
          <a:p>
            <a:pPr fontAlgn="t">
              <a:lnSpc>
                <a:spcPts val="1200"/>
              </a:lnSpc>
            </a:pPr>
            <a:r>
              <a:rPr lang="en-US" sz="1100" b="1" dirty="0">
                <a:solidFill>
                  <a:schemeClr val="bg1"/>
                </a:solidFill>
                <a:effectLst/>
                <a:latin typeface="Aptos SemiBold" panose="020B0004020202020204" pitchFamily="34" charset="0"/>
              </a:rPr>
              <a:t>Lorem Ipsum dolor sit amet, consecetur adipiscing elit, sed do eiusmod tempor.</a:t>
            </a:r>
          </a:p>
        </p:txBody>
      </p:sp>
      <p:cxnSp>
        <p:nvCxnSpPr>
          <p:cNvPr id="6" name="Straight Arrow Connector 5">
            <a:extLst>
              <a:ext uri="{FF2B5EF4-FFF2-40B4-BE49-F238E27FC236}">
                <a16:creationId xmlns:a16="http://schemas.microsoft.com/office/drawing/2014/main" id="{78177439-35DF-B36C-57C4-9DE2B22446E0}"/>
              </a:ext>
            </a:extLst>
          </p:cNvPr>
          <p:cNvCxnSpPr>
            <a:cxnSpLocks/>
          </p:cNvCxnSpPr>
          <p:nvPr/>
        </p:nvCxnSpPr>
        <p:spPr>
          <a:xfrm>
            <a:off x="3886197" y="1300163"/>
            <a:ext cx="0" cy="7703160"/>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EC2007A0-0A01-74BD-3A39-1684C97E292E}"/>
              </a:ext>
            </a:extLst>
          </p:cNvPr>
          <p:cNvSpPr txBox="1"/>
          <p:nvPr/>
        </p:nvSpPr>
        <p:spPr>
          <a:xfrm>
            <a:off x="4091836" y="1276567"/>
            <a:ext cx="3337560" cy="2013372"/>
          </a:xfrm>
          <a:prstGeom prst="rect">
            <a:avLst/>
          </a:prstGeom>
          <a:noFill/>
        </p:spPr>
        <p:txBody>
          <a:bodyPr wrap="square" lIns="0" tIns="0" rIns="0" bIns="0" rtlCol="0">
            <a:spAutoFit/>
          </a:bodyPr>
          <a:lstStyle/>
          <a:p>
            <a:pPr fontAlgn="t">
              <a:lnSpc>
                <a:spcPts val="1300"/>
              </a:lnSpc>
              <a:spcAft>
                <a:spcPts val="300"/>
              </a:spcAft>
            </a:pPr>
            <a:r>
              <a:rPr lang="en-US" sz="1200" b="1" dirty="0">
                <a:solidFill>
                  <a:srgbClr val="005497"/>
                </a:solidFill>
                <a:effectLst/>
                <a:latin typeface="Aptos" panose="020B0004020202020204" pitchFamily="34" charset="0"/>
              </a:rPr>
              <a:t>Small Farms/Urban Agriculture</a:t>
            </a:r>
          </a:p>
          <a:p>
            <a:pPr marL="91440" indent="-91440" fontAlgn="t">
              <a:lnSpc>
                <a:spcPts val="1200"/>
              </a:lnSpc>
              <a:spcAft>
                <a:spcPts val="300"/>
              </a:spcAft>
              <a:buSzPct val="120000"/>
              <a:buFont typeface="Arial" panose="020B0604020202020204" pitchFamily="34" charset="0"/>
              <a:buChar char="•"/>
            </a:pPr>
            <a:r>
              <a:rPr lang="en-US" sz="1000" dirty="0">
                <a:effectLst/>
              </a:rPr>
              <a:t>Lorem ipsum dolor sit </a:t>
            </a:r>
            <a:r>
              <a:rPr lang="en-US" sz="1000" dirty="0" err="1">
                <a:effectLst/>
              </a:rPr>
              <a:t>amet</a:t>
            </a:r>
            <a:r>
              <a:rPr lang="en-US" sz="1000" dirty="0">
                <a:effectLst/>
              </a:rPr>
              <a:t>, </a:t>
            </a:r>
            <a:r>
              <a:rPr lang="en-US" sz="1000" dirty="0" err="1">
                <a:effectLst/>
              </a:rPr>
              <a:t>consectetur</a:t>
            </a:r>
            <a:r>
              <a:rPr lang="en-US" sz="1000" dirty="0">
                <a:effectLst/>
              </a:rPr>
              <a:t> </a:t>
            </a:r>
            <a:r>
              <a:rPr lang="en-US" sz="1000" dirty="0" err="1">
                <a:effectLst/>
              </a:rPr>
              <a:t>adipiscing</a:t>
            </a:r>
            <a:r>
              <a:rPr lang="en-US" sz="1000" dirty="0">
                <a:effectLst/>
              </a:rPr>
              <a:t> </a:t>
            </a:r>
            <a:r>
              <a:rPr lang="en-US" sz="1000" dirty="0" err="1">
                <a:effectLst/>
              </a:rPr>
              <a:t>elit</a:t>
            </a:r>
            <a:endParaRPr lang="en-US" sz="1000" dirty="0" err="1"/>
          </a:p>
          <a:p>
            <a:pPr marL="91440" indent="-91440" fontAlgn="t">
              <a:lnSpc>
                <a:spcPts val="1200"/>
              </a:lnSpc>
              <a:spcAft>
                <a:spcPts val="300"/>
              </a:spcAft>
              <a:buSzPct val="120000"/>
              <a:buFont typeface="Arial" panose="020B0604020202020204" pitchFamily="34" charset="0"/>
              <a:buChar char="•"/>
            </a:pPr>
            <a:r>
              <a:rPr lang="en-US" sz="1000" dirty="0">
                <a:effectLst/>
              </a:rPr>
              <a:t>sed do </a:t>
            </a:r>
            <a:r>
              <a:rPr lang="en-US" sz="1000" dirty="0" err="1">
                <a:effectLst/>
              </a:rPr>
              <a:t>eiusmod</a:t>
            </a:r>
            <a:r>
              <a:rPr lang="en-US" sz="1000" dirty="0">
                <a:effectLst/>
              </a:rPr>
              <a:t> </a:t>
            </a:r>
            <a:r>
              <a:rPr lang="en-US" sz="1000" dirty="0" err="1">
                <a:effectLst/>
              </a:rPr>
              <a:t>tempor</a:t>
            </a:r>
            <a:r>
              <a:rPr lang="en-US" sz="1000" dirty="0">
                <a:effectLst/>
              </a:rPr>
              <a:t> </a:t>
            </a:r>
            <a:r>
              <a:rPr lang="en-US" sz="1000" dirty="0" err="1">
                <a:effectLst/>
              </a:rPr>
              <a:t>incididunt</a:t>
            </a:r>
            <a:r>
              <a:rPr lang="en-US" sz="1000" dirty="0">
                <a:effectLst/>
              </a:rPr>
              <a:t> </a:t>
            </a:r>
            <a:r>
              <a:rPr lang="en-US" sz="1000" dirty="0" err="1">
                <a:effectLst/>
              </a:rPr>
              <a:t>ut</a:t>
            </a:r>
            <a:r>
              <a:rPr lang="en-US" sz="1000" dirty="0">
                <a:effectLst/>
              </a:rPr>
              <a:t> labore et dolore magna </a:t>
            </a:r>
            <a:r>
              <a:rPr lang="en-US" sz="1000" dirty="0" err="1">
                <a:effectLst/>
              </a:rPr>
              <a:t>aliqua</a:t>
            </a:r>
            <a:r>
              <a:rPr lang="en-US" sz="1000" dirty="0">
                <a:effectLst/>
              </a:rPr>
              <a:t>. Ut </a:t>
            </a:r>
            <a:r>
              <a:rPr lang="en-US" sz="1000" dirty="0" err="1">
                <a:effectLst/>
              </a:rPr>
              <a:t>enim</a:t>
            </a:r>
            <a:r>
              <a:rPr lang="en-US" sz="1000" dirty="0">
                <a:effectLst/>
              </a:rPr>
              <a:t> ad minim </a:t>
            </a:r>
            <a:r>
              <a:rPr lang="en-US" sz="1000" dirty="0" err="1">
                <a:effectLst/>
              </a:rPr>
              <a:t>veniam</a:t>
            </a:r>
            <a:r>
              <a:rPr lang="en-US" sz="1000" dirty="0">
                <a:effectLst/>
              </a:rPr>
              <a:t>, </a:t>
            </a:r>
            <a:r>
              <a:rPr lang="en-US" sz="1000" dirty="0" err="1">
                <a:effectLst/>
              </a:rPr>
              <a:t>quis</a:t>
            </a:r>
            <a:r>
              <a:rPr lang="en-US" sz="1000" dirty="0">
                <a:effectLst/>
              </a:rPr>
              <a:t> </a:t>
            </a:r>
            <a:r>
              <a:rPr lang="en-US" sz="1000" dirty="0" err="1">
                <a:effectLst/>
              </a:rPr>
              <a:t>nostrud</a:t>
            </a:r>
            <a:r>
              <a:rPr lang="en-US" sz="1000" dirty="0">
                <a:effectLst/>
              </a:rPr>
              <a:t> exercitation </a:t>
            </a:r>
            <a:r>
              <a:rPr lang="en-US" sz="1000" dirty="0" err="1">
                <a:effectLst/>
              </a:rPr>
              <a:t>ullamco</a:t>
            </a:r>
            <a:r>
              <a:rPr lang="en-US" sz="1000" dirty="0">
                <a:effectLst/>
              </a:rPr>
              <a:t> </a:t>
            </a:r>
            <a:r>
              <a:rPr lang="en-US" sz="1000" dirty="0" err="1">
                <a:effectLst/>
              </a:rPr>
              <a:t>laboris</a:t>
            </a:r>
            <a:r>
              <a:rPr lang="en-US" sz="1000" dirty="0">
                <a:effectLst/>
              </a:rPr>
              <a:t> nisi </a:t>
            </a:r>
            <a:r>
              <a:rPr lang="en-US" sz="1000" dirty="0" err="1">
                <a:effectLst/>
              </a:rPr>
              <a:t>ut</a:t>
            </a:r>
            <a:r>
              <a:rPr lang="en-US" sz="1000" dirty="0">
                <a:effectLst/>
              </a:rPr>
              <a:t> </a:t>
            </a:r>
            <a:r>
              <a:rPr lang="en-US" sz="1000" dirty="0" err="1">
                <a:effectLst/>
              </a:rPr>
              <a:t>aliquip</a:t>
            </a:r>
            <a:r>
              <a:rPr lang="en-US" sz="1000" dirty="0">
                <a:effectLst/>
              </a:rPr>
              <a:t> ex </a:t>
            </a:r>
            <a:r>
              <a:rPr lang="en-US" sz="1000" dirty="0" err="1">
                <a:effectLst/>
              </a:rPr>
              <a:t>ea</a:t>
            </a:r>
            <a:r>
              <a:rPr lang="en-US" sz="1000" dirty="0">
                <a:effectLst/>
              </a:rPr>
              <a:t> quis </a:t>
            </a:r>
            <a:r>
              <a:rPr lang="en-US" sz="1000" dirty="0" err="1">
                <a:effectLst/>
              </a:rPr>
              <a:t>commodo</a:t>
            </a:r>
            <a:r>
              <a:rPr lang="en-US" sz="1000" dirty="0">
                <a:effectLst/>
              </a:rPr>
              <a:t> </a:t>
            </a:r>
            <a:r>
              <a:rPr lang="en-US" sz="1000" dirty="0" err="1">
                <a:effectLst/>
              </a:rPr>
              <a:t>consequat</a:t>
            </a:r>
            <a:r>
              <a:rPr lang="en-US" sz="1000" dirty="0">
                <a:effectLst/>
              </a:rPr>
              <a:t>.</a:t>
            </a:r>
          </a:p>
          <a:p>
            <a:pPr marL="91440" indent="-91440" fontAlgn="t">
              <a:lnSpc>
                <a:spcPts val="1200"/>
              </a:lnSpc>
              <a:spcAft>
                <a:spcPts val="300"/>
              </a:spcAft>
              <a:buSzPct val="120000"/>
              <a:buFont typeface="Arial" panose="020B0604020202020204" pitchFamily="34" charset="0"/>
              <a:buChar char="•"/>
            </a:pPr>
            <a:r>
              <a:rPr lang="en-US" sz="1000" dirty="0">
                <a:effectLst/>
              </a:rPr>
              <a:t>Duis aute irure dolor in reprehenderit in voluptate velit esse cillum dolore eu fugiat nulla pariatur. </a:t>
            </a:r>
          </a:p>
          <a:p>
            <a:pPr marL="91440" indent="-91440" fontAlgn="t">
              <a:lnSpc>
                <a:spcPts val="1200"/>
              </a:lnSpc>
              <a:spcAft>
                <a:spcPts val="300"/>
              </a:spcAft>
              <a:buSzPct val="120000"/>
              <a:buFont typeface="Arial" panose="020B0604020202020204" pitchFamily="34" charset="0"/>
              <a:buChar char="•"/>
            </a:pPr>
            <a:r>
              <a:rPr lang="en-US" sz="1000" dirty="0">
                <a:effectLst/>
              </a:rPr>
              <a:t>Excepteur sint occaecat cupidatat non proident, sunt in culpa qui officia deserunt mollit anim id est laborum. Duis aute irure dolor in reprehenderit in voluptate velit esse cillum dolore eu fugiat nulla pariatur. </a:t>
            </a:r>
          </a:p>
        </p:txBody>
      </p:sp>
      <p:pic>
        <p:nvPicPr>
          <p:cNvPr id="13" name="Picture 12" descr="A person and person in a field&#10;&#10;Description automatically generated">
            <a:extLst>
              <a:ext uri="{FF2B5EF4-FFF2-40B4-BE49-F238E27FC236}">
                <a16:creationId xmlns:a16="http://schemas.microsoft.com/office/drawing/2014/main" id="{69AFE0D8-9C26-8C94-9679-7D9AB6F3797E}"/>
              </a:ext>
            </a:extLst>
          </p:cNvPr>
          <p:cNvPicPr>
            <a:picLocks noChangeAspect="1"/>
          </p:cNvPicPr>
          <p:nvPr/>
        </p:nvPicPr>
        <p:blipFill>
          <a:blip r:embed="rId3"/>
          <a:stretch>
            <a:fillRect/>
          </a:stretch>
        </p:blipFill>
        <p:spPr>
          <a:xfrm>
            <a:off x="4091836" y="3404537"/>
            <a:ext cx="2957034" cy="2217776"/>
          </a:xfrm>
          <a:prstGeom prst="rect">
            <a:avLst/>
          </a:prstGeom>
        </p:spPr>
      </p:pic>
      <p:sp>
        <p:nvSpPr>
          <p:cNvPr id="14" name="TextBox 13">
            <a:extLst>
              <a:ext uri="{FF2B5EF4-FFF2-40B4-BE49-F238E27FC236}">
                <a16:creationId xmlns:a16="http://schemas.microsoft.com/office/drawing/2014/main" id="{8DD36737-0C7B-6015-0C33-69D9A2B46A37}"/>
              </a:ext>
            </a:extLst>
          </p:cNvPr>
          <p:cNvSpPr txBox="1"/>
          <p:nvPr/>
        </p:nvSpPr>
        <p:spPr>
          <a:xfrm>
            <a:off x="4091835" y="5675649"/>
            <a:ext cx="2957025" cy="230832"/>
          </a:xfrm>
          <a:prstGeom prst="rect">
            <a:avLst/>
          </a:prstGeom>
          <a:noFill/>
        </p:spPr>
        <p:txBody>
          <a:bodyPr wrap="square" lIns="0" tIns="0" rIns="0" bIns="0" rtlCol="0">
            <a:spAutoFit/>
          </a:bodyPr>
          <a:lstStyle/>
          <a:p>
            <a:pPr fontAlgn="t">
              <a:lnSpc>
                <a:spcPts val="900"/>
              </a:lnSpc>
            </a:pPr>
            <a:r>
              <a:rPr lang="en-US" sz="800" dirty="0">
                <a:solidFill>
                  <a:schemeClr val="tx1">
                    <a:lumMod val="65000"/>
                    <a:lumOff val="35000"/>
                  </a:schemeClr>
                </a:solidFill>
                <a:effectLst/>
                <a:latin typeface="Aptos Light" panose="020B0004020202020204" pitchFamily="34" charset="0"/>
              </a:rPr>
              <a:t>Caption only if needed. Delete if not necessary.</a:t>
            </a:r>
          </a:p>
          <a:p>
            <a:pPr fontAlgn="t">
              <a:lnSpc>
                <a:spcPts val="900"/>
              </a:lnSpc>
            </a:pPr>
            <a:r>
              <a:rPr lang="en-US" sz="700" dirty="0">
                <a:solidFill>
                  <a:schemeClr val="tx1">
                    <a:lumMod val="65000"/>
                    <a:lumOff val="35000"/>
                  </a:schemeClr>
                </a:solidFill>
                <a:latin typeface="Aptos Light" panose="020B0004020202020204" pitchFamily="34" charset="0"/>
              </a:rPr>
              <a:t>Photo credit (if needed) here.</a:t>
            </a:r>
            <a:endParaRPr lang="en-US" sz="700" dirty="0">
              <a:solidFill>
                <a:schemeClr val="tx1">
                  <a:lumMod val="65000"/>
                  <a:lumOff val="35000"/>
                </a:schemeClr>
              </a:solidFill>
              <a:effectLst/>
              <a:latin typeface="Aptos Light" panose="020B0004020202020204" pitchFamily="34" charset="0"/>
            </a:endParaRPr>
          </a:p>
        </p:txBody>
      </p:sp>
      <p:cxnSp>
        <p:nvCxnSpPr>
          <p:cNvPr id="27" name="Straight Arrow Connector 26">
            <a:extLst>
              <a:ext uri="{FF2B5EF4-FFF2-40B4-BE49-F238E27FC236}">
                <a16:creationId xmlns:a16="http://schemas.microsoft.com/office/drawing/2014/main" id="{9644BFC9-6392-54F4-B60A-000350907970}"/>
              </a:ext>
            </a:extLst>
          </p:cNvPr>
          <p:cNvCxnSpPr>
            <a:cxnSpLocks/>
          </p:cNvCxnSpPr>
          <p:nvPr/>
        </p:nvCxnSpPr>
        <p:spPr>
          <a:xfrm flipH="1">
            <a:off x="4086963" y="6065386"/>
            <a:ext cx="3371112" cy="0"/>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DFDBD007-ACD5-8872-FA71-2EBB43C5E397}"/>
              </a:ext>
            </a:extLst>
          </p:cNvPr>
          <p:cNvSpPr txBox="1"/>
          <p:nvPr/>
        </p:nvSpPr>
        <p:spPr>
          <a:xfrm>
            <a:off x="374279" y="4917862"/>
            <a:ext cx="3337560" cy="1205458"/>
          </a:xfrm>
          <a:prstGeom prst="rect">
            <a:avLst/>
          </a:prstGeom>
          <a:noFill/>
        </p:spPr>
        <p:txBody>
          <a:bodyPr wrap="square" lIns="0" tIns="0" rIns="0" bIns="0" rtlCol="0">
            <a:spAutoFit/>
          </a:bodyPr>
          <a:lstStyle/>
          <a:p>
            <a:pPr fontAlgn="t">
              <a:lnSpc>
                <a:spcPts val="1300"/>
              </a:lnSpc>
              <a:spcAft>
                <a:spcPts val="300"/>
              </a:spcAft>
            </a:pPr>
            <a:r>
              <a:rPr lang="en-US" sz="1200" b="1" dirty="0">
                <a:solidFill>
                  <a:srgbClr val="005497"/>
                </a:solidFill>
                <a:effectLst/>
                <a:latin typeface="Aptos" panose="020B0004020202020204" pitchFamily="34" charset="0"/>
              </a:rPr>
              <a:t>Master Gardeners</a:t>
            </a:r>
          </a:p>
          <a:p>
            <a:pPr fontAlgn="t">
              <a:lnSpc>
                <a:spcPts val="1300"/>
              </a:lnSpc>
            </a:pPr>
            <a:r>
              <a:rPr lang="en-US" sz="1000" dirty="0">
                <a:effectLst/>
              </a:rPr>
              <a:t>Lorem ipsum dolor sit </a:t>
            </a:r>
            <a:r>
              <a:rPr lang="en-US" sz="1000" dirty="0" err="1">
                <a:effectLst/>
              </a:rPr>
              <a:t>amet</a:t>
            </a:r>
            <a:r>
              <a:rPr lang="en-US" sz="1000" dirty="0">
                <a:effectLst/>
              </a:rPr>
              <a:t>, </a:t>
            </a:r>
            <a:r>
              <a:rPr lang="en-US" sz="1000" dirty="0" err="1">
                <a:effectLst/>
              </a:rPr>
              <a:t>consectetur</a:t>
            </a:r>
            <a:r>
              <a:rPr lang="en-US" sz="1000" dirty="0">
                <a:effectLst/>
              </a:rPr>
              <a:t> </a:t>
            </a:r>
            <a:r>
              <a:rPr lang="en-US" sz="1000" dirty="0" err="1">
                <a:effectLst/>
              </a:rPr>
              <a:t>adipiscing</a:t>
            </a:r>
            <a:r>
              <a:rPr lang="en-US" sz="1000" dirty="0">
                <a:effectLst/>
              </a:rPr>
              <a:t> </a:t>
            </a:r>
            <a:r>
              <a:rPr lang="en-US" sz="1000" dirty="0" err="1">
                <a:effectLst/>
              </a:rPr>
              <a:t>elit</a:t>
            </a:r>
            <a:r>
              <a:rPr lang="en-US" sz="1000" dirty="0">
                <a:effectLst/>
              </a:rPr>
              <a:t>, sed do </a:t>
            </a:r>
            <a:r>
              <a:rPr lang="en-US" sz="1000" dirty="0" err="1">
                <a:effectLst/>
              </a:rPr>
              <a:t>eiusmod</a:t>
            </a:r>
            <a:r>
              <a:rPr lang="en-US" sz="1000" dirty="0">
                <a:effectLst/>
              </a:rPr>
              <a:t> </a:t>
            </a:r>
            <a:r>
              <a:rPr lang="en-US" sz="1000" dirty="0" err="1">
                <a:effectLst/>
              </a:rPr>
              <a:t>tempor</a:t>
            </a:r>
            <a:r>
              <a:rPr lang="en-US" sz="1000" dirty="0">
                <a:effectLst/>
              </a:rPr>
              <a:t> </a:t>
            </a:r>
            <a:r>
              <a:rPr lang="en-US" sz="1000" dirty="0" err="1">
                <a:effectLst/>
              </a:rPr>
              <a:t>incididunt</a:t>
            </a:r>
            <a:r>
              <a:rPr lang="en-US" sz="1000" dirty="0">
                <a:effectLst/>
              </a:rPr>
              <a:t> </a:t>
            </a:r>
            <a:r>
              <a:rPr lang="en-US" sz="1000" dirty="0" err="1">
                <a:effectLst/>
              </a:rPr>
              <a:t>ut</a:t>
            </a:r>
            <a:r>
              <a:rPr lang="en-US" sz="1000" dirty="0">
                <a:effectLst/>
              </a:rPr>
              <a:t> labore et dolore magna </a:t>
            </a:r>
            <a:r>
              <a:rPr lang="en-US" sz="1000" dirty="0" err="1">
                <a:effectLst/>
              </a:rPr>
              <a:t>aliqua</a:t>
            </a:r>
            <a:r>
              <a:rPr lang="en-US" sz="1000" dirty="0">
                <a:effectLst/>
              </a:rPr>
              <a:t>. Ut </a:t>
            </a:r>
            <a:r>
              <a:rPr lang="en-US" sz="1000" dirty="0" err="1">
                <a:effectLst/>
              </a:rPr>
              <a:t>enim</a:t>
            </a:r>
            <a:r>
              <a:rPr lang="en-US" sz="1000" dirty="0">
                <a:effectLst/>
              </a:rPr>
              <a:t> ad minim </a:t>
            </a:r>
            <a:r>
              <a:rPr lang="en-US" sz="1000" dirty="0" err="1">
                <a:effectLst/>
              </a:rPr>
              <a:t>veniam</a:t>
            </a:r>
            <a:r>
              <a:rPr lang="en-US" sz="1000" dirty="0">
                <a:effectLst/>
              </a:rPr>
              <a:t>, </a:t>
            </a:r>
            <a:r>
              <a:rPr lang="en-US" sz="1000" dirty="0" err="1">
                <a:effectLst/>
              </a:rPr>
              <a:t>quis</a:t>
            </a:r>
            <a:r>
              <a:rPr lang="en-US" sz="1000" dirty="0">
                <a:effectLst/>
              </a:rPr>
              <a:t> </a:t>
            </a:r>
            <a:r>
              <a:rPr lang="en-US" sz="1000" dirty="0" err="1">
                <a:effectLst/>
              </a:rPr>
              <a:t>nostrud</a:t>
            </a:r>
            <a:r>
              <a:rPr lang="en-US" sz="1000" dirty="0">
                <a:effectLst/>
              </a:rPr>
              <a:t> exercitation </a:t>
            </a:r>
            <a:r>
              <a:rPr lang="en-US" sz="1000" dirty="0" err="1">
                <a:effectLst/>
              </a:rPr>
              <a:t>ullamco</a:t>
            </a:r>
            <a:r>
              <a:rPr lang="en-US" sz="1000" dirty="0">
                <a:effectLst/>
              </a:rPr>
              <a:t> </a:t>
            </a:r>
            <a:r>
              <a:rPr lang="en-US" sz="1000" dirty="0" err="1">
                <a:effectLst/>
              </a:rPr>
              <a:t>laboris</a:t>
            </a:r>
            <a:r>
              <a:rPr lang="en-US" sz="1000" dirty="0">
                <a:effectLst/>
              </a:rPr>
              <a:t> nisi </a:t>
            </a:r>
            <a:r>
              <a:rPr lang="en-US" sz="1000" dirty="0" err="1">
                <a:effectLst/>
              </a:rPr>
              <a:t>ut</a:t>
            </a:r>
            <a:r>
              <a:rPr lang="en-US" sz="1000" dirty="0">
                <a:effectLst/>
              </a:rPr>
              <a:t> </a:t>
            </a:r>
            <a:r>
              <a:rPr lang="en-US" sz="1000" dirty="0" err="1">
                <a:effectLst/>
              </a:rPr>
              <a:t>aliquip</a:t>
            </a:r>
            <a:r>
              <a:rPr lang="en-US" sz="1000" dirty="0">
                <a:effectLst/>
              </a:rPr>
              <a:t> ex </a:t>
            </a:r>
            <a:r>
              <a:rPr lang="en-US" sz="1000" dirty="0" err="1">
                <a:effectLst/>
              </a:rPr>
              <a:t>ea</a:t>
            </a:r>
            <a:r>
              <a:rPr lang="en-US" sz="1000" dirty="0">
                <a:effectLst/>
              </a:rPr>
              <a:t> </a:t>
            </a:r>
            <a:r>
              <a:rPr lang="en-US" sz="1000" dirty="0" err="1">
                <a:effectLst/>
              </a:rPr>
              <a:t>commodo</a:t>
            </a:r>
            <a:r>
              <a:rPr lang="en-US" sz="1000" dirty="0">
                <a:effectLst/>
              </a:rPr>
              <a:t> </a:t>
            </a:r>
            <a:r>
              <a:rPr lang="en-US" sz="1000" dirty="0" err="1">
                <a:effectLst/>
              </a:rPr>
              <a:t>consequat</a:t>
            </a:r>
            <a:r>
              <a:rPr lang="en-US" sz="1000" dirty="0">
                <a:effectLst/>
              </a:rPr>
              <a:t>. Duis </a:t>
            </a:r>
            <a:r>
              <a:rPr lang="en-US" sz="1000" dirty="0" err="1">
                <a:effectLst/>
              </a:rPr>
              <a:t>aute</a:t>
            </a:r>
            <a:r>
              <a:rPr lang="en-US" sz="1000" dirty="0">
                <a:effectLst/>
              </a:rPr>
              <a:t> </a:t>
            </a:r>
            <a:r>
              <a:rPr lang="en-US" sz="1000" dirty="0" err="1">
                <a:effectLst/>
              </a:rPr>
              <a:t>irure</a:t>
            </a:r>
            <a:r>
              <a:rPr lang="en-US" sz="1000" dirty="0">
                <a:effectLst/>
              </a:rPr>
              <a:t> dolor in </a:t>
            </a:r>
            <a:r>
              <a:rPr lang="en-US" sz="1000" dirty="0" err="1">
                <a:effectLst/>
              </a:rPr>
              <a:t>reprehenderit</a:t>
            </a:r>
            <a:r>
              <a:rPr lang="en-US" sz="1000" dirty="0">
                <a:effectLst/>
              </a:rPr>
              <a:t> in </a:t>
            </a:r>
            <a:r>
              <a:rPr lang="en-US" sz="1000" dirty="0" err="1">
                <a:effectLst/>
              </a:rPr>
              <a:t>voluptate</a:t>
            </a:r>
            <a:r>
              <a:rPr lang="en-US" sz="1000" dirty="0">
                <a:effectLst/>
              </a:rPr>
              <a:t> </a:t>
            </a:r>
            <a:r>
              <a:rPr lang="en-US" sz="1000" dirty="0" err="1">
                <a:effectLst/>
              </a:rPr>
              <a:t>velit</a:t>
            </a:r>
            <a:r>
              <a:rPr lang="en-US" sz="1000" dirty="0">
                <a:effectLst/>
              </a:rPr>
              <a:t> </a:t>
            </a:r>
            <a:r>
              <a:rPr lang="en-US" sz="1000" dirty="0" err="1">
                <a:effectLst/>
              </a:rPr>
              <a:t>esse</a:t>
            </a:r>
            <a:r>
              <a:rPr lang="en-US" sz="1000" dirty="0">
                <a:effectLst/>
              </a:rPr>
              <a:t> </a:t>
            </a:r>
            <a:r>
              <a:rPr lang="en-US" sz="1000" dirty="0" err="1">
                <a:effectLst/>
              </a:rPr>
              <a:t>cillum</a:t>
            </a:r>
            <a:r>
              <a:rPr lang="en-US" sz="1000" dirty="0">
                <a:effectLst/>
              </a:rPr>
              <a:t> dolore </a:t>
            </a:r>
            <a:r>
              <a:rPr lang="en-US" sz="1000" dirty="0" err="1">
                <a:effectLst/>
              </a:rPr>
              <a:t>eu</a:t>
            </a:r>
            <a:r>
              <a:rPr lang="en-US" sz="1000" dirty="0">
                <a:effectLst/>
              </a:rPr>
              <a:t> </a:t>
            </a:r>
            <a:r>
              <a:rPr lang="en-US" sz="1000" dirty="0" err="1">
                <a:effectLst/>
              </a:rPr>
              <a:t>fugiat</a:t>
            </a:r>
            <a:r>
              <a:rPr lang="en-US" sz="1000" dirty="0">
                <a:effectLst/>
              </a:rPr>
              <a:t> </a:t>
            </a:r>
            <a:r>
              <a:rPr lang="en-US" sz="1000" dirty="0" err="1">
                <a:effectLst/>
              </a:rPr>
              <a:t>nulla</a:t>
            </a:r>
            <a:r>
              <a:rPr lang="en-US" sz="1000" dirty="0">
                <a:effectLst/>
              </a:rPr>
              <a:t> </a:t>
            </a:r>
            <a:r>
              <a:rPr lang="en-US" sz="1000" dirty="0" err="1">
                <a:effectLst/>
              </a:rPr>
              <a:t>pariatur</a:t>
            </a:r>
            <a:r>
              <a:rPr lang="en-US" sz="1000" dirty="0">
                <a:effectLst/>
              </a:rPr>
              <a:t>. </a:t>
            </a:r>
          </a:p>
        </p:txBody>
      </p:sp>
      <p:sp>
        <p:nvSpPr>
          <p:cNvPr id="30" name="TextBox 29">
            <a:extLst>
              <a:ext uri="{FF2B5EF4-FFF2-40B4-BE49-F238E27FC236}">
                <a16:creationId xmlns:a16="http://schemas.microsoft.com/office/drawing/2014/main" id="{CDEF032A-FEEA-AE4C-5D59-F8B95AC15CCB}"/>
              </a:ext>
            </a:extLst>
          </p:cNvPr>
          <p:cNvSpPr txBox="1"/>
          <p:nvPr/>
        </p:nvSpPr>
        <p:spPr>
          <a:xfrm>
            <a:off x="374279" y="6990249"/>
            <a:ext cx="3337560" cy="1449115"/>
          </a:xfrm>
          <a:prstGeom prst="rect">
            <a:avLst/>
          </a:prstGeom>
          <a:noFill/>
        </p:spPr>
        <p:txBody>
          <a:bodyPr wrap="square" lIns="0" tIns="0" rIns="0" bIns="0" rtlCol="0">
            <a:spAutoFit/>
          </a:bodyPr>
          <a:lstStyle/>
          <a:p>
            <a:pPr fontAlgn="t">
              <a:lnSpc>
                <a:spcPts val="1300"/>
              </a:lnSpc>
              <a:spcAft>
                <a:spcPts val="300"/>
              </a:spcAft>
            </a:pPr>
            <a:r>
              <a:rPr lang="en-US" sz="1200" b="1" dirty="0">
                <a:solidFill>
                  <a:srgbClr val="005497"/>
                </a:solidFill>
                <a:effectLst/>
                <a:latin typeface="Aptos" panose="020B0004020202020204" pitchFamily="34" charset="0"/>
              </a:rPr>
              <a:t>Food and Nutrition</a:t>
            </a:r>
          </a:p>
          <a:p>
            <a:pPr fontAlgn="t">
              <a:lnSpc>
                <a:spcPts val="1300"/>
              </a:lnSpc>
              <a:spcAft>
                <a:spcPts val="600"/>
              </a:spcAft>
            </a:pPr>
            <a:r>
              <a:rPr lang="en-US" sz="1000" dirty="0">
                <a:effectLst/>
              </a:rPr>
              <a:t>Lorem ipsum dolor sit </a:t>
            </a:r>
            <a:r>
              <a:rPr lang="en-US" sz="1000" dirty="0" err="1">
                <a:effectLst/>
              </a:rPr>
              <a:t>amet</a:t>
            </a:r>
            <a:r>
              <a:rPr lang="en-US" sz="1000" dirty="0">
                <a:effectLst/>
              </a:rPr>
              <a:t>, </a:t>
            </a:r>
            <a:r>
              <a:rPr lang="en-US" sz="1000" dirty="0" err="1">
                <a:effectLst/>
              </a:rPr>
              <a:t>consectetur</a:t>
            </a:r>
            <a:r>
              <a:rPr lang="en-US" sz="1000" dirty="0">
                <a:effectLst/>
              </a:rPr>
              <a:t> </a:t>
            </a:r>
            <a:r>
              <a:rPr lang="en-US" sz="1000" dirty="0" err="1">
                <a:effectLst/>
              </a:rPr>
              <a:t>adipiscing</a:t>
            </a:r>
            <a:r>
              <a:rPr lang="en-US" sz="1000" dirty="0">
                <a:effectLst/>
              </a:rPr>
              <a:t> </a:t>
            </a:r>
            <a:r>
              <a:rPr lang="en-US" sz="1000" dirty="0" err="1">
                <a:effectLst/>
              </a:rPr>
              <a:t>elit</a:t>
            </a:r>
            <a:r>
              <a:rPr lang="en-US" sz="1000" dirty="0">
                <a:effectLst/>
              </a:rPr>
              <a:t>, sed do </a:t>
            </a:r>
            <a:r>
              <a:rPr lang="en-US" sz="1000" dirty="0" err="1">
                <a:effectLst/>
              </a:rPr>
              <a:t>eiusmod</a:t>
            </a:r>
            <a:r>
              <a:rPr lang="en-US" sz="1000" dirty="0">
                <a:effectLst/>
              </a:rPr>
              <a:t> </a:t>
            </a:r>
            <a:r>
              <a:rPr lang="en-US" sz="1000" dirty="0" err="1">
                <a:effectLst/>
              </a:rPr>
              <a:t>tempor</a:t>
            </a:r>
            <a:r>
              <a:rPr lang="en-US" sz="1000" dirty="0">
                <a:effectLst/>
              </a:rPr>
              <a:t> </a:t>
            </a:r>
            <a:r>
              <a:rPr lang="en-US" sz="1000" dirty="0" err="1">
                <a:effectLst/>
              </a:rPr>
              <a:t>incididunt</a:t>
            </a:r>
            <a:r>
              <a:rPr lang="en-US" sz="1000" dirty="0">
                <a:effectLst/>
              </a:rPr>
              <a:t> </a:t>
            </a:r>
            <a:r>
              <a:rPr lang="en-US" sz="1000" dirty="0" err="1">
                <a:effectLst/>
              </a:rPr>
              <a:t>ut</a:t>
            </a:r>
            <a:r>
              <a:rPr lang="en-US" sz="1000" dirty="0">
                <a:effectLst/>
              </a:rPr>
              <a:t> labore et dolore magna </a:t>
            </a:r>
            <a:r>
              <a:rPr lang="en-US" sz="1000" dirty="0" err="1">
                <a:effectLst/>
              </a:rPr>
              <a:t>aliqua</a:t>
            </a:r>
            <a:r>
              <a:rPr lang="en-US" sz="1000" dirty="0">
                <a:effectLst/>
              </a:rPr>
              <a:t>. Ut </a:t>
            </a:r>
            <a:r>
              <a:rPr lang="en-US" sz="1000" dirty="0" err="1">
                <a:effectLst/>
              </a:rPr>
              <a:t>enim</a:t>
            </a:r>
            <a:r>
              <a:rPr lang="en-US" sz="1000" dirty="0">
                <a:effectLst/>
              </a:rPr>
              <a:t> ad minim </a:t>
            </a:r>
            <a:r>
              <a:rPr lang="en-US" sz="1000" dirty="0" err="1">
                <a:effectLst/>
              </a:rPr>
              <a:t>veniam</a:t>
            </a:r>
            <a:r>
              <a:rPr lang="en-US" sz="1000" dirty="0">
                <a:effectLst/>
              </a:rPr>
              <a:t>, </a:t>
            </a:r>
            <a:r>
              <a:rPr lang="en-US" sz="1000" dirty="0" err="1">
                <a:effectLst/>
              </a:rPr>
              <a:t>quis</a:t>
            </a:r>
            <a:r>
              <a:rPr lang="en-US" sz="1000" dirty="0">
                <a:effectLst/>
              </a:rPr>
              <a:t> </a:t>
            </a:r>
            <a:r>
              <a:rPr lang="en-US" sz="1000" dirty="0" err="1">
                <a:effectLst/>
              </a:rPr>
              <a:t>nostrud</a:t>
            </a:r>
            <a:r>
              <a:rPr lang="en-US" sz="1000" dirty="0">
                <a:effectLst/>
              </a:rPr>
              <a:t> exercitation </a:t>
            </a:r>
            <a:r>
              <a:rPr lang="en-US" sz="1000" dirty="0" err="1">
                <a:effectLst/>
              </a:rPr>
              <a:t>ullamco</a:t>
            </a:r>
            <a:r>
              <a:rPr lang="en-US" sz="1000" dirty="0">
                <a:effectLst/>
              </a:rPr>
              <a:t> </a:t>
            </a:r>
            <a:r>
              <a:rPr lang="en-US" sz="1000" dirty="0" err="1">
                <a:effectLst/>
              </a:rPr>
              <a:t>laboris</a:t>
            </a:r>
            <a:r>
              <a:rPr lang="en-US" sz="1000" dirty="0">
                <a:effectLst/>
              </a:rPr>
              <a:t> nisi </a:t>
            </a:r>
            <a:r>
              <a:rPr lang="en-US" sz="1000" dirty="0" err="1">
                <a:effectLst/>
              </a:rPr>
              <a:t>ut</a:t>
            </a:r>
            <a:r>
              <a:rPr lang="en-US" sz="1000" dirty="0">
                <a:effectLst/>
              </a:rPr>
              <a:t> </a:t>
            </a:r>
            <a:r>
              <a:rPr lang="en-US" sz="1000" dirty="0" err="1">
                <a:effectLst/>
              </a:rPr>
              <a:t>aliquip</a:t>
            </a:r>
            <a:r>
              <a:rPr lang="en-US" sz="1000" dirty="0">
                <a:effectLst/>
              </a:rPr>
              <a:t> ex </a:t>
            </a:r>
            <a:r>
              <a:rPr lang="en-US" sz="1000" dirty="0" err="1">
                <a:effectLst/>
              </a:rPr>
              <a:t>ea</a:t>
            </a:r>
            <a:r>
              <a:rPr lang="en-US" sz="1000" dirty="0">
                <a:effectLst/>
              </a:rPr>
              <a:t> </a:t>
            </a:r>
            <a:r>
              <a:rPr lang="en-US" sz="1000" dirty="0" err="1">
                <a:effectLst/>
              </a:rPr>
              <a:t>commodo</a:t>
            </a:r>
            <a:r>
              <a:rPr lang="en-US" sz="1000" dirty="0">
                <a:effectLst/>
              </a:rPr>
              <a:t> </a:t>
            </a:r>
            <a:r>
              <a:rPr lang="en-US" sz="1000" dirty="0" err="1">
                <a:effectLst/>
              </a:rPr>
              <a:t>consequat</a:t>
            </a:r>
            <a:r>
              <a:rPr lang="en-US" sz="1000" dirty="0">
                <a:effectLst/>
              </a:rPr>
              <a:t>. </a:t>
            </a:r>
          </a:p>
          <a:p>
            <a:pPr fontAlgn="t">
              <a:lnSpc>
                <a:spcPts val="1300"/>
              </a:lnSpc>
            </a:pPr>
            <a:r>
              <a:rPr lang="en-US" sz="1000" dirty="0" err="1">
                <a:effectLst/>
              </a:rPr>
              <a:t>Excepteur</a:t>
            </a:r>
            <a:r>
              <a:rPr lang="en-US" sz="1000" dirty="0">
                <a:effectLst/>
              </a:rPr>
              <a:t> </a:t>
            </a:r>
            <a:r>
              <a:rPr lang="en-US" sz="1000" dirty="0" err="1">
                <a:effectLst/>
              </a:rPr>
              <a:t>sint</a:t>
            </a:r>
            <a:r>
              <a:rPr lang="en-US" sz="1000" dirty="0">
                <a:effectLst/>
              </a:rPr>
              <a:t> </a:t>
            </a:r>
            <a:r>
              <a:rPr lang="en-US" sz="1000" dirty="0" err="1">
                <a:effectLst/>
              </a:rPr>
              <a:t>occaecat</a:t>
            </a:r>
            <a:r>
              <a:rPr lang="en-US" sz="1000" dirty="0">
                <a:effectLst/>
              </a:rPr>
              <a:t> </a:t>
            </a:r>
            <a:r>
              <a:rPr lang="en-US" sz="1000" dirty="0" err="1">
                <a:effectLst/>
              </a:rPr>
              <a:t>cupidatat</a:t>
            </a:r>
            <a:r>
              <a:rPr lang="en-US" sz="1000" dirty="0">
                <a:effectLst/>
              </a:rPr>
              <a:t> non </a:t>
            </a:r>
            <a:r>
              <a:rPr lang="en-US" sz="1000" dirty="0" err="1">
                <a:effectLst/>
              </a:rPr>
              <a:t>proident</a:t>
            </a:r>
            <a:r>
              <a:rPr lang="en-US" sz="1000" dirty="0">
                <a:effectLst/>
              </a:rPr>
              <a:t>, sunt insed culpa qui </a:t>
            </a:r>
            <a:r>
              <a:rPr lang="en-US" sz="1000" dirty="0" err="1">
                <a:effectLst/>
              </a:rPr>
              <a:t>officia</a:t>
            </a:r>
            <a:r>
              <a:rPr lang="en-US" sz="1000" dirty="0">
                <a:effectLst/>
              </a:rPr>
              <a:t> </a:t>
            </a:r>
            <a:r>
              <a:rPr lang="en-US" sz="1000" dirty="0" err="1">
                <a:effectLst/>
              </a:rPr>
              <a:t>deserunt</a:t>
            </a:r>
            <a:r>
              <a:rPr lang="en-US" sz="1000" dirty="0">
                <a:effectLst/>
              </a:rPr>
              <a:t> </a:t>
            </a:r>
            <a:r>
              <a:rPr lang="en-US" sz="1000" dirty="0" err="1">
                <a:effectLst/>
              </a:rPr>
              <a:t>mollit</a:t>
            </a:r>
            <a:r>
              <a:rPr lang="en-US" sz="1000" dirty="0">
                <a:effectLst/>
              </a:rPr>
              <a:t> </a:t>
            </a:r>
            <a:r>
              <a:rPr lang="en-US" sz="1000" dirty="0" err="1">
                <a:effectLst/>
              </a:rPr>
              <a:t>anim</a:t>
            </a:r>
            <a:r>
              <a:rPr lang="en-US" sz="1000" dirty="0">
                <a:effectLst/>
              </a:rPr>
              <a:t> id </a:t>
            </a:r>
            <a:r>
              <a:rPr lang="en-US" sz="1000" dirty="0" err="1">
                <a:effectLst/>
              </a:rPr>
              <a:t>est</a:t>
            </a:r>
            <a:r>
              <a:rPr lang="en-US" sz="1000" dirty="0">
                <a:effectLst/>
              </a:rPr>
              <a:t> </a:t>
            </a:r>
            <a:r>
              <a:rPr lang="en-US" sz="1000" dirty="0" err="1">
                <a:effectLst/>
              </a:rPr>
              <a:t>laborum</a:t>
            </a:r>
            <a:r>
              <a:rPr lang="en-US" sz="1000" dirty="0">
                <a:effectLst/>
              </a:rPr>
              <a:t>. Duis </a:t>
            </a:r>
            <a:r>
              <a:rPr lang="en-US" sz="1000" dirty="0" err="1">
                <a:effectLst/>
              </a:rPr>
              <a:t>aute</a:t>
            </a:r>
            <a:r>
              <a:rPr lang="en-US" sz="1000" dirty="0">
                <a:effectLst/>
              </a:rPr>
              <a:t> </a:t>
            </a:r>
            <a:r>
              <a:rPr lang="en-US" sz="1000" dirty="0" err="1">
                <a:effectLst/>
              </a:rPr>
              <a:t>irure</a:t>
            </a:r>
            <a:r>
              <a:rPr lang="en-US" sz="1000" dirty="0">
                <a:effectLst/>
              </a:rPr>
              <a:t> dolor in </a:t>
            </a:r>
            <a:r>
              <a:rPr lang="en-US" sz="1000" dirty="0" err="1">
                <a:effectLst/>
              </a:rPr>
              <a:t>reprehenderit</a:t>
            </a:r>
            <a:r>
              <a:rPr lang="en-US" sz="1000" dirty="0">
                <a:effectLst/>
              </a:rPr>
              <a:t> in </a:t>
            </a:r>
            <a:r>
              <a:rPr lang="en-US" sz="1000" dirty="0" err="1">
                <a:effectLst/>
              </a:rPr>
              <a:t>voluptate.</a:t>
            </a:r>
            <a:endParaRPr lang="en-US" sz="1000" dirty="0">
              <a:effectLst/>
            </a:endParaRPr>
          </a:p>
        </p:txBody>
      </p:sp>
      <p:cxnSp>
        <p:nvCxnSpPr>
          <p:cNvPr id="32" name="Straight Arrow Connector 31">
            <a:extLst>
              <a:ext uri="{FF2B5EF4-FFF2-40B4-BE49-F238E27FC236}">
                <a16:creationId xmlns:a16="http://schemas.microsoft.com/office/drawing/2014/main" id="{1AAAFEC0-DFE7-84E8-68A6-2AF268B71EFF}"/>
              </a:ext>
            </a:extLst>
          </p:cNvPr>
          <p:cNvCxnSpPr>
            <a:cxnSpLocks/>
          </p:cNvCxnSpPr>
          <p:nvPr/>
        </p:nvCxnSpPr>
        <p:spPr>
          <a:xfrm flipH="1">
            <a:off x="313395" y="6302798"/>
            <a:ext cx="3371112" cy="0"/>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43" name="Rectangle 42">
            <a:extLst>
              <a:ext uri="{FF2B5EF4-FFF2-40B4-BE49-F238E27FC236}">
                <a16:creationId xmlns:a16="http://schemas.microsoft.com/office/drawing/2014/main" id="{80BB11DF-47BA-E2D5-D64F-7F876B35F355}"/>
              </a:ext>
            </a:extLst>
          </p:cNvPr>
          <p:cNvSpPr/>
          <p:nvPr/>
        </p:nvSpPr>
        <p:spPr>
          <a:xfrm>
            <a:off x="374278" y="8544075"/>
            <a:ext cx="3371105" cy="459607"/>
          </a:xfrm>
          <a:prstGeom prst="rect">
            <a:avLst/>
          </a:prstGeom>
          <a:solidFill>
            <a:srgbClr val="B52F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05945AAA-97F2-A6C5-2B71-17083277806F}"/>
              </a:ext>
            </a:extLst>
          </p:cNvPr>
          <p:cNvSpPr txBox="1"/>
          <p:nvPr/>
        </p:nvSpPr>
        <p:spPr>
          <a:xfrm>
            <a:off x="485776" y="8635389"/>
            <a:ext cx="3198732" cy="285335"/>
          </a:xfrm>
          <a:prstGeom prst="rect">
            <a:avLst/>
          </a:prstGeom>
          <a:noFill/>
        </p:spPr>
        <p:txBody>
          <a:bodyPr wrap="square" lIns="0" tIns="0" rIns="0" bIns="0" rtlCol="0">
            <a:spAutoFit/>
          </a:bodyPr>
          <a:lstStyle/>
          <a:p>
            <a:pPr fontAlgn="t">
              <a:lnSpc>
                <a:spcPts val="1100"/>
              </a:lnSpc>
            </a:pPr>
            <a:r>
              <a:rPr lang="en-US" sz="1000" b="1" dirty="0">
                <a:solidFill>
                  <a:schemeClr val="bg1"/>
                </a:solidFill>
                <a:effectLst/>
                <a:latin typeface="Aptos SemiBold" panose="020B0004020202020204" pitchFamily="34" charset="0"/>
              </a:rPr>
              <a:t>Lorem Ipsum dolor sit amet, consecetur adipiscing elit, sed do eiusmod tempor incididunt ut labore et dolore.</a:t>
            </a:r>
          </a:p>
        </p:txBody>
      </p:sp>
      <p:sp>
        <p:nvSpPr>
          <p:cNvPr id="45" name="TextBox 44">
            <a:extLst>
              <a:ext uri="{FF2B5EF4-FFF2-40B4-BE49-F238E27FC236}">
                <a16:creationId xmlns:a16="http://schemas.microsoft.com/office/drawing/2014/main" id="{0A68214B-1291-EE2F-05AD-1A01B9054009}"/>
              </a:ext>
            </a:extLst>
          </p:cNvPr>
          <p:cNvSpPr txBox="1"/>
          <p:nvPr/>
        </p:nvSpPr>
        <p:spPr>
          <a:xfrm>
            <a:off x="4091836" y="6958407"/>
            <a:ext cx="3337560" cy="1205458"/>
          </a:xfrm>
          <a:prstGeom prst="rect">
            <a:avLst/>
          </a:prstGeom>
          <a:noFill/>
        </p:spPr>
        <p:txBody>
          <a:bodyPr wrap="square" lIns="0" tIns="0" rIns="0" bIns="0" rtlCol="0">
            <a:spAutoFit/>
          </a:bodyPr>
          <a:lstStyle/>
          <a:p>
            <a:pPr fontAlgn="t">
              <a:lnSpc>
                <a:spcPts val="1300"/>
              </a:lnSpc>
              <a:spcAft>
                <a:spcPts val="300"/>
              </a:spcAft>
            </a:pPr>
            <a:r>
              <a:rPr lang="en-US" sz="1200" b="1" dirty="0">
                <a:solidFill>
                  <a:srgbClr val="005497"/>
                </a:solidFill>
                <a:effectLst/>
                <a:latin typeface="Aptos" panose="020B0004020202020204" pitchFamily="34" charset="0"/>
              </a:rPr>
              <a:t>UC Master Food Preservers</a:t>
            </a:r>
          </a:p>
          <a:p>
            <a:pPr fontAlgn="t">
              <a:lnSpc>
                <a:spcPts val="1300"/>
              </a:lnSpc>
              <a:spcAft>
                <a:spcPts val="600"/>
              </a:spcAft>
            </a:pPr>
            <a:r>
              <a:rPr lang="en-US" sz="1000" dirty="0">
                <a:effectLst/>
              </a:rPr>
              <a:t>Lorem ipsum dolor sit </a:t>
            </a:r>
            <a:r>
              <a:rPr lang="en-US" sz="1000" dirty="0" err="1">
                <a:effectLst/>
              </a:rPr>
              <a:t>amet</a:t>
            </a:r>
            <a:r>
              <a:rPr lang="en-US" sz="1000" dirty="0">
                <a:effectLst/>
              </a:rPr>
              <a:t>, </a:t>
            </a:r>
            <a:r>
              <a:rPr lang="en-US" sz="1000" dirty="0" err="1">
                <a:effectLst/>
              </a:rPr>
              <a:t>consectetur</a:t>
            </a:r>
            <a:r>
              <a:rPr lang="en-US" sz="1000" dirty="0">
                <a:effectLst/>
              </a:rPr>
              <a:t> </a:t>
            </a:r>
            <a:r>
              <a:rPr lang="en-US" sz="1000" dirty="0" err="1">
                <a:effectLst/>
              </a:rPr>
              <a:t>adipiscing</a:t>
            </a:r>
            <a:r>
              <a:rPr lang="en-US" sz="1000" dirty="0">
                <a:effectLst/>
              </a:rPr>
              <a:t> </a:t>
            </a:r>
            <a:r>
              <a:rPr lang="en-US" sz="1000" dirty="0" err="1">
                <a:effectLst/>
              </a:rPr>
              <a:t>elit</a:t>
            </a:r>
            <a:r>
              <a:rPr lang="en-US" sz="1000" dirty="0">
                <a:effectLst/>
              </a:rPr>
              <a:t>, sed do </a:t>
            </a:r>
            <a:r>
              <a:rPr lang="en-US" sz="1000" dirty="0" err="1">
                <a:effectLst/>
              </a:rPr>
              <a:t>eiusmod</a:t>
            </a:r>
            <a:r>
              <a:rPr lang="en-US" sz="1000" dirty="0">
                <a:effectLst/>
              </a:rPr>
              <a:t> </a:t>
            </a:r>
            <a:r>
              <a:rPr lang="en-US" sz="1000" dirty="0" err="1">
                <a:effectLst/>
              </a:rPr>
              <a:t>tempor</a:t>
            </a:r>
            <a:r>
              <a:rPr lang="en-US" sz="1000" dirty="0">
                <a:effectLst/>
              </a:rPr>
              <a:t> </a:t>
            </a:r>
            <a:r>
              <a:rPr lang="en-US" sz="1000" dirty="0" err="1">
                <a:effectLst/>
              </a:rPr>
              <a:t>incididunt</a:t>
            </a:r>
            <a:r>
              <a:rPr lang="en-US" sz="1000" dirty="0">
                <a:effectLst/>
              </a:rPr>
              <a:t> </a:t>
            </a:r>
            <a:r>
              <a:rPr lang="en-US" sz="1000" dirty="0" err="1">
                <a:effectLst/>
              </a:rPr>
              <a:t>ut</a:t>
            </a:r>
            <a:r>
              <a:rPr lang="en-US" sz="1000" dirty="0">
                <a:effectLst/>
              </a:rPr>
              <a:t> labore et dolore magna </a:t>
            </a:r>
            <a:r>
              <a:rPr lang="en-US" sz="1000" dirty="0" err="1">
                <a:effectLst/>
              </a:rPr>
              <a:t>aliqua</a:t>
            </a:r>
            <a:r>
              <a:rPr lang="en-US" sz="1000" dirty="0">
                <a:effectLst/>
              </a:rPr>
              <a:t>. Ut </a:t>
            </a:r>
            <a:r>
              <a:rPr lang="en-US" sz="1000" dirty="0" err="1">
                <a:effectLst/>
              </a:rPr>
              <a:t>enim</a:t>
            </a:r>
            <a:r>
              <a:rPr lang="en-US" sz="1000" dirty="0">
                <a:effectLst/>
              </a:rPr>
              <a:t> ad minim </a:t>
            </a:r>
            <a:r>
              <a:rPr lang="en-US" sz="1000" dirty="0" err="1">
                <a:effectLst/>
              </a:rPr>
              <a:t>veniam</a:t>
            </a:r>
            <a:r>
              <a:rPr lang="en-US" sz="1000" dirty="0">
                <a:effectLst/>
              </a:rPr>
              <a:t>, </a:t>
            </a:r>
            <a:r>
              <a:rPr lang="en-US" sz="1000" dirty="0" err="1">
                <a:effectLst/>
              </a:rPr>
              <a:t>quis</a:t>
            </a:r>
            <a:r>
              <a:rPr lang="en-US" sz="1000" dirty="0">
                <a:effectLst/>
              </a:rPr>
              <a:t> </a:t>
            </a:r>
            <a:r>
              <a:rPr lang="en-US" sz="1000" dirty="0" err="1">
                <a:effectLst/>
              </a:rPr>
              <a:t>nostrud</a:t>
            </a:r>
            <a:r>
              <a:rPr lang="en-US" sz="1000" dirty="0">
                <a:effectLst/>
              </a:rPr>
              <a:t> exercitation </a:t>
            </a:r>
            <a:r>
              <a:rPr lang="en-US" sz="1000" dirty="0" err="1">
                <a:effectLst/>
              </a:rPr>
              <a:t>ullamco</a:t>
            </a:r>
            <a:r>
              <a:rPr lang="en-US" sz="1000" dirty="0">
                <a:effectLst/>
              </a:rPr>
              <a:t> </a:t>
            </a:r>
            <a:r>
              <a:rPr lang="en-US" sz="1000" dirty="0" err="1">
                <a:effectLst/>
              </a:rPr>
              <a:t>laboris</a:t>
            </a:r>
            <a:r>
              <a:rPr lang="en-US" sz="1000" dirty="0">
                <a:effectLst/>
              </a:rPr>
              <a:t> nisi </a:t>
            </a:r>
            <a:r>
              <a:rPr lang="en-US" sz="1000" dirty="0" err="1">
                <a:effectLst/>
              </a:rPr>
              <a:t>ut</a:t>
            </a:r>
            <a:r>
              <a:rPr lang="en-US" sz="1000" dirty="0">
                <a:effectLst/>
              </a:rPr>
              <a:t> </a:t>
            </a:r>
            <a:r>
              <a:rPr lang="en-US" sz="1000" dirty="0" err="1">
                <a:effectLst/>
              </a:rPr>
              <a:t>aliquip</a:t>
            </a:r>
            <a:r>
              <a:rPr lang="en-US" sz="1000" dirty="0">
                <a:effectLst/>
              </a:rPr>
              <a:t> ex </a:t>
            </a:r>
            <a:r>
              <a:rPr lang="en-US" sz="1000" dirty="0" err="1">
                <a:effectLst/>
              </a:rPr>
              <a:t>ea</a:t>
            </a:r>
            <a:r>
              <a:rPr lang="en-US" sz="1000" dirty="0">
                <a:effectLst/>
              </a:rPr>
              <a:t> </a:t>
            </a:r>
            <a:r>
              <a:rPr lang="en-US" sz="1000" dirty="0" err="1">
                <a:effectLst/>
              </a:rPr>
              <a:t>commodo</a:t>
            </a:r>
            <a:r>
              <a:rPr lang="en-US" sz="1000" dirty="0">
                <a:effectLst/>
              </a:rPr>
              <a:t> </a:t>
            </a:r>
            <a:r>
              <a:rPr lang="en-US" sz="1000" dirty="0" err="1">
                <a:effectLst/>
              </a:rPr>
              <a:t>consequat</a:t>
            </a:r>
            <a:r>
              <a:rPr lang="en-US" sz="1000" dirty="0">
                <a:effectLst/>
              </a:rPr>
              <a:t>. </a:t>
            </a:r>
            <a:r>
              <a:rPr lang="en-US" sz="1000" dirty="0" err="1">
                <a:effectLst/>
              </a:rPr>
              <a:t>Excepteur</a:t>
            </a:r>
            <a:r>
              <a:rPr lang="en-US" sz="1000" dirty="0">
                <a:effectLst/>
              </a:rPr>
              <a:t> </a:t>
            </a:r>
            <a:r>
              <a:rPr lang="en-US" sz="1000" dirty="0" err="1">
                <a:effectLst/>
              </a:rPr>
              <a:t>sint</a:t>
            </a:r>
            <a:r>
              <a:rPr lang="en-US" sz="1000" dirty="0">
                <a:effectLst/>
              </a:rPr>
              <a:t> </a:t>
            </a:r>
            <a:r>
              <a:rPr lang="en-US" sz="1000" dirty="0" err="1">
                <a:effectLst/>
              </a:rPr>
              <a:t>occaecat</a:t>
            </a:r>
            <a:r>
              <a:rPr lang="en-US" sz="1000" dirty="0">
                <a:effectLst/>
              </a:rPr>
              <a:t> </a:t>
            </a:r>
            <a:r>
              <a:rPr lang="en-US" sz="1000" dirty="0" err="1">
                <a:effectLst/>
              </a:rPr>
              <a:t>cupidatat</a:t>
            </a:r>
            <a:r>
              <a:rPr lang="en-US" sz="1000" dirty="0">
                <a:effectLst/>
              </a:rPr>
              <a:t> non </a:t>
            </a:r>
            <a:r>
              <a:rPr lang="en-US" sz="1000" dirty="0" err="1">
                <a:effectLst/>
              </a:rPr>
              <a:t>proident</a:t>
            </a:r>
            <a:r>
              <a:rPr lang="en-US" sz="1000" dirty="0">
                <a:effectLst/>
              </a:rPr>
              <a:t>, sunt in culpa qui </a:t>
            </a:r>
            <a:r>
              <a:rPr lang="en-US" sz="1000" dirty="0" err="1">
                <a:effectLst/>
              </a:rPr>
              <a:t>officia</a:t>
            </a:r>
            <a:r>
              <a:rPr lang="en-US" sz="1000" dirty="0">
                <a:effectLst/>
              </a:rPr>
              <a:t> </a:t>
            </a:r>
            <a:r>
              <a:rPr lang="en-US" sz="1000" dirty="0" err="1">
                <a:effectLst/>
              </a:rPr>
              <a:t>deserunt</a:t>
            </a:r>
            <a:r>
              <a:rPr lang="en-US" sz="1000" dirty="0">
                <a:effectLst/>
              </a:rPr>
              <a:t> </a:t>
            </a:r>
            <a:r>
              <a:rPr lang="en-US" sz="1000" dirty="0" err="1">
                <a:effectLst/>
              </a:rPr>
              <a:t>mollit</a:t>
            </a:r>
            <a:r>
              <a:rPr lang="en-US" sz="1000" dirty="0">
                <a:effectLst/>
              </a:rPr>
              <a:t> </a:t>
            </a:r>
            <a:r>
              <a:rPr lang="en-US" sz="1000" dirty="0" err="1">
                <a:effectLst/>
              </a:rPr>
              <a:t>anim</a:t>
            </a:r>
            <a:r>
              <a:rPr lang="en-US" sz="1000" dirty="0">
                <a:effectLst/>
              </a:rPr>
              <a:t> id </a:t>
            </a:r>
            <a:r>
              <a:rPr lang="en-US" sz="1000" dirty="0" err="1">
                <a:effectLst/>
              </a:rPr>
              <a:t>est</a:t>
            </a:r>
            <a:r>
              <a:rPr lang="en-US" sz="1000" dirty="0">
                <a:effectLst/>
              </a:rPr>
              <a:t> </a:t>
            </a:r>
            <a:r>
              <a:rPr lang="en-US" sz="1000" dirty="0" err="1">
                <a:effectLst/>
              </a:rPr>
              <a:t>laborum</a:t>
            </a:r>
            <a:r>
              <a:rPr lang="en-US" sz="1000" dirty="0">
                <a:effectLst/>
              </a:rPr>
              <a:t>.</a:t>
            </a:r>
          </a:p>
        </p:txBody>
      </p:sp>
      <p:sp>
        <p:nvSpPr>
          <p:cNvPr id="46" name="Rectangle 45">
            <a:extLst>
              <a:ext uri="{FF2B5EF4-FFF2-40B4-BE49-F238E27FC236}">
                <a16:creationId xmlns:a16="http://schemas.microsoft.com/office/drawing/2014/main" id="{083E1E1D-D354-4E36-93B6-F5C37DE1A260}"/>
              </a:ext>
            </a:extLst>
          </p:cNvPr>
          <p:cNvSpPr/>
          <p:nvPr/>
        </p:nvSpPr>
        <p:spPr>
          <a:xfrm>
            <a:off x="4090465" y="8309880"/>
            <a:ext cx="693802" cy="693802"/>
          </a:xfrm>
          <a:prstGeom prst="rect">
            <a:avLst/>
          </a:prstGeom>
          <a:solidFill>
            <a:srgbClr val="0031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7EA69672-E9AF-78F7-D83F-04215F9ADFAA}"/>
              </a:ext>
            </a:extLst>
          </p:cNvPr>
          <p:cNvSpPr txBox="1"/>
          <p:nvPr/>
        </p:nvSpPr>
        <p:spPr>
          <a:xfrm>
            <a:off x="4220891" y="8439975"/>
            <a:ext cx="519838" cy="442429"/>
          </a:xfrm>
          <a:prstGeom prst="rect">
            <a:avLst/>
          </a:prstGeom>
          <a:noFill/>
        </p:spPr>
        <p:txBody>
          <a:bodyPr wrap="square" lIns="0" tIns="0" rIns="0" bIns="0" rtlCol="0">
            <a:spAutoFit/>
          </a:bodyPr>
          <a:lstStyle/>
          <a:p>
            <a:pPr fontAlgn="t">
              <a:lnSpc>
                <a:spcPts val="1300"/>
              </a:lnSpc>
              <a:spcAft>
                <a:spcPts val="100"/>
              </a:spcAft>
            </a:pPr>
            <a:r>
              <a:rPr lang="en-US" sz="1400" b="1" dirty="0">
                <a:solidFill>
                  <a:schemeClr val="bg1"/>
                </a:solidFill>
                <a:effectLst/>
                <a:latin typeface="Aptos" panose="020B0004020202020204" pitchFamily="34" charset="0"/>
              </a:rPr>
              <a:t>000</a:t>
            </a:r>
          </a:p>
          <a:p>
            <a:pPr fontAlgn="t">
              <a:lnSpc>
                <a:spcPts val="1000"/>
              </a:lnSpc>
              <a:spcAft>
                <a:spcPts val="300"/>
              </a:spcAft>
            </a:pPr>
            <a:r>
              <a:rPr lang="en-US" sz="1000" b="1" dirty="0">
                <a:solidFill>
                  <a:schemeClr val="bg1"/>
                </a:solidFill>
                <a:latin typeface="Aptos SemiBold" panose="020B0004020202020204" pitchFamily="34" charset="0"/>
              </a:rPr>
              <a:t>metric </a:t>
            </a:r>
            <a:r>
              <a:rPr lang="en-US" sz="1000" b="1" dirty="0">
                <a:solidFill>
                  <a:schemeClr val="bg1"/>
                </a:solidFill>
                <a:effectLst/>
                <a:latin typeface="Aptos SemiBold" panose="020B0004020202020204" pitchFamily="34" charset="0"/>
              </a:rPr>
              <a:t>one</a:t>
            </a:r>
          </a:p>
        </p:txBody>
      </p:sp>
      <p:sp>
        <p:nvSpPr>
          <p:cNvPr id="63" name="Rectangle 62">
            <a:extLst>
              <a:ext uri="{FF2B5EF4-FFF2-40B4-BE49-F238E27FC236}">
                <a16:creationId xmlns:a16="http://schemas.microsoft.com/office/drawing/2014/main" id="{25490605-A804-1180-E01C-EF435E7A9823}"/>
              </a:ext>
            </a:extLst>
          </p:cNvPr>
          <p:cNvSpPr/>
          <p:nvPr/>
        </p:nvSpPr>
        <p:spPr>
          <a:xfrm>
            <a:off x="4844301" y="8309880"/>
            <a:ext cx="693802" cy="693802"/>
          </a:xfrm>
          <a:prstGeom prst="rect">
            <a:avLst/>
          </a:prstGeom>
          <a:solidFill>
            <a:srgbClr val="528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903860FB-63D7-F056-76E9-ACAE986B968D}"/>
              </a:ext>
            </a:extLst>
          </p:cNvPr>
          <p:cNvSpPr txBox="1"/>
          <p:nvPr/>
        </p:nvSpPr>
        <p:spPr>
          <a:xfrm>
            <a:off x="4972006" y="8439975"/>
            <a:ext cx="519838" cy="442429"/>
          </a:xfrm>
          <a:prstGeom prst="rect">
            <a:avLst/>
          </a:prstGeom>
          <a:noFill/>
        </p:spPr>
        <p:txBody>
          <a:bodyPr wrap="square" lIns="0" tIns="0" rIns="0" bIns="0" rtlCol="0">
            <a:spAutoFit/>
          </a:bodyPr>
          <a:lstStyle/>
          <a:p>
            <a:pPr fontAlgn="t">
              <a:lnSpc>
                <a:spcPts val="1300"/>
              </a:lnSpc>
              <a:spcAft>
                <a:spcPts val="100"/>
              </a:spcAft>
            </a:pPr>
            <a:r>
              <a:rPr lang="en-US" sz="1400" b="1" dirty="0">
                <a:solidFill>
                  <a:schemeClr val="bg1"/>
                </a:solidFill>
                <a:effectLst/>
                <a:latin typeface="Aptos" panose="020B0004020202020204" pitchFamily="34" charset="0"/>
              </a:rPr>
              <a:t>000</a:t>
            </a:r>
          </a:p>
          <a:p>
            <a:pPr fontAlgn="t">
              <a:lnSpc>
                <a:spcPts val="1000"/>
              </a:lnSpc>
              <a:spcAft>
                <a:spcPts val="300"/>
              </a:spcAft>
            </a:pPr>
            <a:r>
              <a:rPr lang="en-US" sz="1000" b="1" dirty="0">
                <a:solidFill>
                  <a:schemeClr val="bg1"/>
                </a:solidFill>
                <a:latin typeface="Aptos SemiBold" panose="020B0004020202020204" pitchFamily="34" charset="0"/>
              </a:rPr>
              <a:t>Metric two</a:t>
            </a:r>
            <a:endParaRPr lang="en-US" sz="1000" b="1" dirty="0">
              <a:solidFill>
                <a:schemeClr val="bg1"/>
              </a:solidFill>
              <a:effectLst/>
              <a:latin typeface="Aptos SemiBold" panose="020B0004020202020204" pitchFamily="34" charset="0"/>
            </a:endParaRPr>
          </a:p>
        </p:txBody>
      </p:sp>
      <p:sp>
        <p:nvSpPr>
          <p:cNvPr id="65" name="Rectangle 64">
            <a:extLst>
              <a:ext uri="{FF2B5EF4-FFF2-40B4-BE49-F238E27FC236}">
                <a16:creationId xmlns:a16="http://schemas.microsoft.com/office/drawing/2014/main" id="{F2F2F821-0B4D-0826-7015-C043EE3874B6}"/>
              </a:ext>
            </a:extLst>
          </p:cNvPr>
          <p:cNvSpPr/>
          <p:nvPr/>
        </p:nvSpPr>
        <p:spPr>
          <a:xfrm>
            <a:off x="5598137" y="8309880"/>
            <a:ext cx="693802" cy="693802"/>
          </a:xfrm>
          <a:prstGeom prst="rect">
            <a:avLst/>
          </a:prstGeom>
          <a:solidFill>
            <a:srgbClr val="B52F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20A4B00B-6867-A648-D252-30B84A3034E5}"/>
              </a:ext>
            </a:extLst>
          </p:cNvPr>
          <p:cNvSpPr txBox="1"/>
          <p:nvPr/>
        </p:nvSpPr>
        <p:spPr>
          <a:xfrm>
            <a:off x="5728563" y="8439975"/>
            <a:ext cx="519838" cy="442429"/>
          </a:xfrm>
          <a:prstGeom prst="rect">
            <a:avLst/>
          </a:prstGeom>
          <a:noFill/>
        </p:spPr>
        <p:txBody>
          <a:bodyPr wrap="square" lIns="0" tIns="0" rIns="0" bIns="0" rtlCol="0">
            <a:spAutoFit/>
          </a:bodyPr>
          <a:lstStyle/>
          <a:p>
            <a:pPr fontAlgn="t">
              <a:lnSpc>
                <a:spcPts val="1300"/>
              </a:lnSpc>
              <a:spcAft>
                <a:spcPts val="100"/>
              </a:spcAft>
            </a:pPr>
            <a:r>
              <a:rPr lang="en-US" sz="1400" b="1" dirty="0">
                <a:solidFill>
                  <a:schemeClr val="bg1"/>
                </a:solidFill>
                <a:effectLst/>
                <a:latin typeface="Aptos" panose="020B0004020202020204" pitchFamily="34" charset="0"/>
              </a:rPr>
              <a:t>000</a:t>
            </a:r>
          </a:p>
          <a:p>
            <a:pPr fontAlgn="t">
              <a:lnSpc>
                <a:spcPts val="1000"/>
              </a:lnSpc>
              <a:spcAft>
                <a:spcPts val="300"/>
              </a:spcAft>
            </a:pPr>
            <a:r>
              <a:rPr lang="en-US" sz="1000" b="1" dirty="0">
                <a:solidFill>
                  <a:schemeClr val="bg1"/>
                </a:solidFill>
                <a:latin typeface="Aptos SemiBold" panose="020B0004020202020204" pitchFamily="34" charset="0"/>
              </a:rPr>
              <a:t>metric three</a:t>
            </a:r>
            <a:endParaRPr lang="en-US" sz="1000" b="1" dirty="0">
              <a:solidFill>
                <a:schemeClr val="bg1"/>
              </a:solidFill>
              <a:effectLst/>
              <a:latin typeface="Aptos SemiBold" panose="020B0004020202020204" pitchFamily="34" charset="0"/>
            </a:endParaRPr>
          </a:p>
        </p:txBody>
      </p:sp>
      <p:pic>
        <p:nvPicPr>
          <p:cNvPr id="76" name="Picture 75" descr="A group of girls holding green bags&#10;&#10;Description automatically generated">
            <a:extLst>
              <a:ext uri="{FF2B5EF4-FFF2-40B4-BE49-F238E27FC236}">
                <a16:creationId xmlns:a16="http://schemas.microsoft.com/office/drawing/2014/main" id="{3FC2D295-EF1B-CD34-01E9-363588C3F8C0}"/>
              </a:ext>
            </a:extLst>
          </p:cNvPr>
          <p:cNvPicPr>
            <a:picLocks noChangeAspect="1"/>
          </p:cNvPicPr>
          <p:nvPr/>
        </p:nvPicPr>
        <p:blipFill>
          <a:blip r:embed="rId4"/>
          <a:srcRect b="4718"/>
          <a:stretch/>
        </p:blipFill>
        <p:spPr>
          <a:xfrm>
            <a:off x="2317954" y="1840966"/>
            <a:ext cx="1419086" cy="1463102"/>
          </a:xfrm>
          <a:prstGeom prst="rect">
            <a:avLst/>
          </a:prstGeom>
        </p:spPr>
      </p:pic>
      <p:sp>
        <p:nvSpPr>
          <p:cNvPr id="78" name="TextBox 77">
            <a:extLst>
              <a:ext uri="{FF2B5EF4-FFF2-40B4-BE49-F238E27FC236}">
                <a16:creationId xmlns:a16="http://schemas.microsoft.com/office/drawing/2014/main" id="{975744A6-7010-1F70-9978-33C7EC202847}"/>
              </a:ext>
            </a:extLst>
          </p:cNvPr>
          <p:cNvSpPr txBox="1"/>
          <p:nvPr/>
        </p:nvSpPr>
        <p:spPr>
          <a:xfrm>
            <a:off x="374280" y="1803365"/>
            <a:ext cx="2053610" cy="1590179"/>
          </a:xfrm>
          <a:prstGeom prst="rect">
            <a:avLst/>
          </a:prstGeom>
          <a:noFill/>
        </p:spPr>
        <p:txBody>
          <a:bodyPr wrap="square" lIns="0" tIns="0" rIns="0" bIns="0" rtlCol="0">
            <a:spAutoFit/>
          </a:bodyPr>
          <a:lstStyle/>
          <a:p>
            <a:pPr fontAlgn="t">
              <a:lnSpc>
                <a:spcPts val="1300"/>
              </a:lnSpc>
              <a:spcAft>
                <a:spcPts val="300"/>
              </a:spcAft>
            </a:pPr>
            <a:r>
              <a:rPr lang="en-US" sz="1200" b="1" dirty="0">
                <a:solidFill>
                  <a:srgbClr val="005497"/>
                </a:solidFill>
                <a:effectLst/>
                <a:latin typeface="Aptos" panose="020B0004020202020204" pitchFamily="34" charset="0"/>
              </a:rPr>
              <a:t>4-H Youth Development</a:t>
            </a:r>
          </a:p>
          <a:p>
            <a:pPr fontAlgn="t">
              <a:lnSpc>
                <a:spcPts val="1300"/>
              </a:lnSpc>
              <a:spcAft>
                <a:spcPts val="300"/>
              </a:spcAft>
            </a:pPr>
            <a:r>
              <a:rPr lang="en-US" sz="1000" dirty="0">
                <a:effectLst/>
              </a:rPr>
              <a:t>Lorem ipsum dolor sit </a:t>
            </a:r>
            <a:r>
              <a:rPr lang="en-US" sz="1000" dirty="0" err="1">
                <a:effectLst/>
              </a:rPr>
              <a:t>amet</a:t>
            </a:r>
            <a:r>
              <a:rPr lang="en-US" sz="1000" dirty="0">
                <a:effectLst/>
              </a:rPr>
              <a:t>, </a:t>
            </a:r>
            <a:r>
              <a:rPr lang="en-US" sz="1000" dirty="0" err="1">
                <a:effectLst/>
              </a:rPr>
              <a:t>consectetur</a:t>
            </a:r>
            <a:r>
              <a:rPr lang="en-US" sz="1000" dirty="0">
                <a:effectLst/>
              </a:rPr>
              <a:t> </a:t>
            </a:r>
            <a:r>
              <a:rPr lang="en-US" sz="1000" dirty="0" err="1">
                <a:effectLst/>
              </a:rPr>
              <a:t>adipiscing</a:t>
            </a:r>
            <a:r>
              <a:rPr lang="en-US" sz="1000" dirty="0">
                <a:effectLst/>
              </a:rPr>
              <a:t> </a:t>
            </a:r>
            <a:r>
              <a:rPr lang="en-US" sz="1000" dirty="0" err="1">
                <a:effectLst/>
              </a:rPr>
              <a:t>elit</a:t>
            </a:r>
            <a:r>
              <a:rPr lang="en-US" sz="1000" dirty="0">
                <a:effectLst/>
              </a:rPr>
              <a:t>, sed </a:t>
            </a:r>
            <a:br>
              <a:rPr lang="en-US" sz="1000" dirty="0">
                <a:effectLst/>
              </a:rPr>
            </a:br>
            <a:r>
              <a:rPr lang="en-US" sz="1000" dirty="0">
                <a:effectLst/>
              </a:rPr>
              <a:t>do </a:t>
            </a:r>
            <a:r>
              <a:rPr lang="en-US" sz="1000" dirty="0" err="1">
                <a:effectLst/>
              </a:rPr>
              <a:t>eiusmod</a:t>
            </a:r>
            <a:r>
              <a:rPr lang="en-US" sz="1000" dirty="0">
                <a:effectLst/>
              </a:rPr>
              <a:t> </a:t>
            </a:r>
            <a:r>
              <a:rPr lang="en-US" sz="1000" dirty="0" err="1">
                <a:effectLst/>
              </a:rPr>
              <a:t>tempor</a:t>
            </a:r>
            <a:r>
              <a:rPr lang="en-US" sz="1000" dirty="0">
                <a:effectLst/>
              </a:rPr>
              <a:t> </a:t>
            </a:r>
            <a:r>
              <a:rPr lang="en-US" sz="1000" dirty="0" err="1">
                <a:effectLst/>
              </a:rPr>
              <a:t>incididunt</a:t>
            </a:r>
            <a:r>
              <a:rPr lang="en-US" sz="1000" dirty="0" err="1"/>
              <a:t>.</a:t>
            </a:r>
            <a:endParaRPr lang="en-US" sz="1000" dirty="0" err="1">
              <a:effectLst/>
            </a:endParaRPr>
          </a:p>
          <a:p>
            <a:pPr marL="91440" indent="-91440" fontAlgn="t">
              <a:lnSpc>
                <a:spcPts val="1200"/>
              </a:lnSpc>
              <a:spcAft>
                <a:spcPts val="300"/>
              </a:spcAft>
              <a:buSzPct val="120000"/>
              <a:buFont typeface="Arial" panose="020B0604020202020204" pitchFamily="34" charset="0"/>
              <a:buChar char="•"/>
            </a:pPr>
            <a:r>
              <a:rPr lang="en-US" sz="1000" dirty="0">
                <a:effectLst/>
              </a:rPr>
              <a:t>Lorem ipsum dolor sit </a:t>
            </a:r>
            <a:r>
              <a:rPr lang="en-US" sz="1000" dirty="0" err="1">
                <a:effectLst/>
              </a:rPr>
              <a:t>amet</a:t>
            </a:r>
            <a:r>
              <a:rPr lang="en-US" sz="1000" dirty="0">
                <a:effectLst/>
              </a:rPr>
              <a:t>.</a:t>
            </a:r>
            <a:endParaRPr lang="en-US" sz="1000" dirty="0" err="1"/>
          </a:p>
          <a:p>
            <a:pPr marL="91440" indent="-91440" fontAlgn="t">
              <a:lnSpc>
                <a:spcPts val="1200"/>
              </a:lnSpc>
              <a:spcAft>
                <a:spcPts val="300"/>
              </a:spcAft>
              <a:buSzPct val="120000"/>
              <a:buFont typeface="Arial" panose="020B0604020202020204" pitchFamily="34" charset="0"/>
              <a:buChar char="•"/>
            </a:pPr>
            <a:r>
              <a:rPr lang="en-US" sz="1000" dirty="0">
                <a:effectLst/>
              </a:rPr>
              <a:t>Ut </a:t>
            </a:r>
            <a:r>
              <a:rPr lang="en-US" sz="1000" dirty="0" err="1">
                <a:effectLst/>
              </a:rPr>
              <a:t>enim</a:t>
            </a:r>
            <a:r>
              <a:rPr lang="en-US" sz="1000" dirty="0">
                <a:effectLst/>
              </a:rPr>
              <a:t> ad minim </a:t>
            </a:r>
            <a:r>
              <a:rPr lang="en-US" sz="1000" dirty="0" err="1">
                <a:effectLst/>
              </a:rPr>
              <a:t>veniam</a:t>
            </a:r>
            <a:r>
              <a:rPr lang="en-US" sz="1000" dirty="0">
                <a:effectLst/>
              </a:rPr>
              <a:t>, </a:t>
            </a:r>
            <a:r>
              <a:rPr lang="en-US" sz="1000" dirty="0" err="1">
                <a:effectLst/>
              </a:rPr>
              <a:t>quis</a:t>
            </a:r>
            <a:r>
              <a:rPr lang="en-US" sz="1000" dirty="0">
                <a:effectLst/>
              </a:rPr>
              <a:t> </a:t>
            </a:r>
            <a:r>
              <a:rPr lang="en-US" sz="1000" dirty="0" err="1">
                <a:effectLst/>
              </a:rPr>
              <a:t>nostrud</a:t>
            </a:r>
            <a:r>
              <a:rPr lang="en-US" sz="1000" dirty="0">
                <a:effectLst/>
              </a:rPr>
              <a:t> exercitation </a:t>
            </a:r>
            <a:r>
              <a:rPr lang="en-US" sz="1000" dirty="0" err="1">
                <a:effectLst/>
              </a:rPr>
              <a:t>ullamco</a:t>
            </a:r>
            <a:r>
              <a:rPr lang="en-US" sz="1000" dirty="0">
                <a:effectLst/>
              </a:rPr>
              <a:t> </a:t>
            </a:r>
            <a:r>
              <a:rPr lang="en-US" sz="1000" dirty="0" err="1">
                <a:effectLst/>
              </a:rPr>
              <a:t>laboris</a:t>
            </a:r>
            <a:r>
              <a:rPr lang="en-US" sz="1000" dirty="0">
                <a:effectLst/>
              </a:rPr>
              <a:t> nisi </a:t>
            </a:r>
            <a:r>
              <a:rPr lang="en-US" sz="1000" dirty="0" err="1">
                <a:effectLst/>
              </a:rPr>
              <a:t>ut</a:t>
            </a:r>
            <a:r>
              <a:rPr lang="en-US" sz="1000" dirty="0">
                <a:effectLst/>
              </a:rPr>
              <a:t> </a:t>
            </a:r>
            <a:r>
              <a:rPr lang="en-US" sz="1000" dirty="0" err="1">
                <a:effectLst/>
              </a:rPr>
              <a:t>aliquip</a:t>
            </a:r>
            <a:r>
              <a:rPr lang="en-US" sz="1000" dirty="0">
                <a:effectLst/>
              </a:rPr>
              <a:t> ex </a:t>
            </a:r>
            <a:r>
              <a:rPr lang="en-US" sz="1000" dirty="0" err="1">
                <a:effectLst/>
              </a:rPr>
              <a:t>ea</a:t>
            </a:r>
            <a:r>
              <a:rPr lang="en-US" sz="1000" dirty="0">
                <a:effectLst/>
              </a:rPr>
              <a:t> </a:t>
            </a:r>
            <a:r>
              <a:rPr lang="en-US" sz="1000" dirty="0" err="1">
                <a:effectLst/>
              </a:rPr>
              <a:t>commodo</a:t>
            </a:r>
            <a:r>
              <a:rPr lang="en-US" sz="1000" dirty="0">
                <a:effectLst/>
              </a:rPr>
              <a:t> </a:t>
            </a:r>
            <a:r>
              <a:rPr lang="en-US" sz="1000" dirty="0" err="1">
                <a:effectLst/>
              </a:rPr>
              <a:t>consequat</a:t>
            </a:r>
            <a:r>
              <a:rPr lang="en-US" sz="1000" dirty="0">
                <a:effectLst/>
              </a:rPr>
              <a:t>.</a:t>
            </a:r>
          </a:p>
        </p:txBody>
      </p:sp>
      <p:cxnSp>
        <p:nvCxnSpPr>
          <p:cNvPr id="42" name="Straight Arrow Connector 41">
            <a:extLst>
              <a:ext uri="{FF2B5EF4-FFF2-40B4-BE49-F238E27FC236}">
                <a16:creationId xmlns:a16="http://schemas.microsoft.com/office/drawing/2014/main" id="{3AB99B1B-0289-1533-2943-4659F845647E}"/>
              </a:ext>
            </a:extLst>
          </p:cNvPr>
          <p:cNvCxnSpPr>
            <a:cxnSpLocks/>
          </p:cNvCxnSpPr>
          <p:nvPr/>
        </p:nvCxnSpPr>
        <p:spPr>
          <a:xfrm flipH="1">
            <a:off x="313395" y="4075539"/>
            <a:ext cx="3371112" cy="0"/>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83" name="TextBox 82">
            <a:extLst>
              <a:ext uri="{FF2B5EF4-FFF2-40B4-BE49-F238E27FC236}">
                <a16:creationId xmlns:a16="http://schemas.microsoft.com/office/drawing/2014/main" id="{CE2803F3-F1BF-6B6F-C573-C067753D8B9E}"/>
              </a:ext>
            </a:extLst>
          </p:cNvPr>
          <p:cNvSpPr txBox="1"/>
          <p:nvPr/>
        </p:nvSpPr>
        <p:spPr>
          <a:xfrm>
            <a:off x="469688" y="3443134"/>
            <a:ext cx="651189" cy="461665"/>
          </a:xfrm>
          <a:prstGeom prst="rect">
            <a:avLst/>
          </a:prstGeom>
          <a:noFill/>
        </p:spPr>
        <p:txBody>
          <a:bodyPr wrap="square" lIns="0" tIns="0" rIns="0" bIns="0" rtlCol="0">
            <a:spAutoFit/>
          </a:bodyPr>
          <a:lstStyle/>
          <a:p>
            <a:r>
              <a:rPr lang="en-US" sz="3000" b="1">
                <a:solidFill>
                  <a:schemeClr val="bg1"/>
                </a:solidFill>
                <a:latin typeface="Aptos" panose="020B0004020202020204" pitchFamily="34" charset="0"/>
              </a:rPr>
              <a:t>00</a:t>
            </a:r>
          </a:p>
        </p:txBody>
      </p:sp>
      <p:cxnSp>
        <p:nvCxnSpPr>
          <p:cNvPr id="2" name="Straight Arrow Connector 1">
            <a:extLst>
              <a:ext uri="{FF2B5EF4-FFF2-40B4-BE49-F238E27FC236}">
                <a16:creationId xmlns:a16="http://schemas.microsoft.com/office/drawing/2014/main" id="{9605DEB1-AC5D-54EB-0057-C736614B92D6}"/>
              </a:ext>
            </a:extLst>
          </p:cNvPr>
          <p:cNvCxnSpPr>
            <a:cxnSpLocks/>
          </p:cNvCxnSpPr>
          <p:nvPr/>
        </p:nvCxnSpPr>
        <p:spPr>
          <a:xfrm>
            <a:off x="969250" y="3511942"/>
            <a:ext cx="0" cy="311624"/>
          </a:xfrm>
          <a:prstGeom prst="straightConnector1">
            <a:avLst/>
          </a:prstGeom>
          <a:ln w="19050">
            <a:solidFill>
              <a:schemeClr val="bg1"/>
            </a:solidFill>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63744300-5750-B05A-B167-6C3019B157B4}"/>
              </a:ext>
            </a:extLst>
          </p:cNvPr>
          <p:cNvSpPr txBox="1"/>
          <p:nvPr/>
        </p:nvSpPr>
        <p:spPr>
          <a:xfrm>
            <a:off x="1098509" y="9355131"/>
            <a:ext cx="1241187" cy="256480"/>
          </a:xfrm>
          <a:prstGeom prst="rect">
            <a:avLst/>
          </a:prstGeom>
          <a:noFill/>
        </p:spPr>
        <p:txBody>
          <a:bodyPr wrap="square" lIns="0" tIns="0" rIns="0" bIns="0" rtlCol="0">
            <a:spAutoFit/>
          </a:bodyPr>
          <a:lstStyle/>
          <a:p>
            <a:pPr fontAlgn="t">
              <a:lnSpc>
                <a:spcPts val="1000"/>
              </a:lnSpc>
            </a:pPr>
            <a:r>
              <a:rPr lang="en-US" sz="800" dirty="0">
                <a:latin typeface="Aptos Light" panose="020B0004020202020204" pitchFamily="34" charset="0"/>
              </a:rPr>
              <a:t>instagram.com/</a:t>
            </a:r>
            <a:r>
              <a:rPr lang="en-US" sz="800" dirty="0">
                <a:effectLst/>
                <a:latin typeface="Aptos Light" panose="020B0004020202020204" pitchFamily="34" charset="0"/>
              </a:rPr>
              <a:t>ucanr</a:t>
            </a:r>
          </a:p>
          <a:p>
            <a:pPr fontAlgn="t">
              <a:lnSpc>
                <a:spcPts val="1000"/>
              </a:lnSpc>
            </a:pPr>
            <a:r>
              <a:rPr lang="en-US" sz="800" dirty="0">
                <a:latin typeface="Aptos Light" panose="020B0004020202020204" pitchFamily="34" charset="0"/>
              </a:rPr>
              <a:t>facebook.com/ucanr</a:t>
            </a:r>
            <a:endParaRPr lang="en-US" sz="800" dirty="0">
              <a:effectLst/>
              <a:latin typeface="Aptos Light" panose="020B0004020202020204" pitchFamily="34" charset="0"/>
            </a:endParaRPr>
          </a:p>
        </p:txBody>
      </p:sp>
      <p:sp>
        <p:nvSpPr>
          <p:cNvPr id="17" name="TextBox 16">
            <a:extLst>
              <a:ext uri="{FF2B5EF4-FFF2-40B4-BE49-F238E27FC236}">
                <a16:creationId xmlns:a16="http://schemas.microsoft.com/office/drawing/2014/main" id="{5569AC80-51C7-19D5-9045-A7190473C7C7}"/>
              </a:ext>
            </a:extLst>
          </p:cNvPr>
          <p:cNvSpPr txBox="1"/>
          <p:nvPr/>
        </p:nvSpPr>
        <p:spPr>
          <a:xfrm>
            <a:off x="5102718" y="9322002"/>
            <a:ext cx="2194004" cy="307777"/>
          </a:xfrm>
          <a:prstGeom prst="rect">
            <a:avLst/>
          </a:prstGeom>
          <a:noFill/>
        </p:spPr>
        <p:txBody>
          <a:bodyPr wrap="square" lIns="0" tIns="0" rIns="0" bIns="0" rtlCol="0">
            <a:spAutoFit/>
          </a:bodyPr>
          <a:lstStyle/>
          <a:p>
            <a:pPr algn="r" fontAlgn="t">
              <a:lnSpc>
                <a:spcPts val="1200"/>
              </a:lnSpc>
            </a:pPr>
            <a:r>
              <a:rPr lang="en-US" sz="900" dirty="0">
                <a:latin typeface="Aptos" panose="020B0004020202020204" pitchFamily="34" charset="0"/>
                <a:cs typeface="Times New Roman" panose="02020603050405020304" pitchFamily="18" charset="0"/>
              </a:rPr>
              <a:t>Name, Area Director</a:t>
            </a:r>
          </a:p>
          <a:p>
            <a:pPr algn="r" fontAlgn="t">
              <a:lnSpc>
                <a:spcPts val="1200"/>
              </a:lnSpc>
            </a:pPr>
            <a:r>
              <a:rPr lang="en-US" sz="900" dirty="0" err="1">
                <a:effectLst/>
                <a:latin typeface="Aptos" panose="020B0004020202020204" pitchFamily="34" charset="0"/>
                <a:cs typeface="Times New Roman" panose="02020603050405020304" pitchFamily="18" charset="0"/>
              </a:rPr>
              <a:t>ucanr.edu</a:t>
            </a:r>
            <a:endParaRPr lang="en-US" sz="900" dirty="0">
              <a:effectLst/>
              <a:latin typeface="Aptos" panose="020B0004020202020204" pitchFamily="34" charset="0"/>
              <a:cs typeface="Times New Roman" panose="02020603050405020304" pitchFamily="18" charset="0"/>
            </a:endParaRPr>
          </a:p>
        </p:txBody>
      </p:sp>
      <p:pic>
        <p:nvPicPr>
          <p:cNvPr id="5" name="Graphic 4">
            <a:extLst>
              <a:ext uri="{FF2B5EF4-FFF2-40B4-BE49-F238E27FC236}">
                <a16:creationId xmlns:a16="http://schemas.microsoft.com/office/drawing/2014/main" id="{989DF4F3-905E-0826-96AB-15458CC2C8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3004" y="1219777"/>
            <a:ext cx="503329" cy="503329"/>
          </a:xfrm>
          <a:prstGeom prst="rect">
            <a:avLst/>
          </a:prstGeom>
        </p:spPr>
      </p:pic>
      <p:pic>
        <p:nvPicPr>
          <p:cNvPr id="9" name="Graphic 8">
            <a:extLst>
              <a:ext uri="{FF2B5EF4-FFF2-40B4-BE49-F238E27FC236}">
                <a16:creationId xmlns:a16="http://schemas.microsoft.com/office/drawing/2014/main" id="{4BE37517-834E-F629-A13E-BE7CD46F7BB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33561" y="4294850"/>
            <a:ext cx="547614" cy="547614"/>
          </a:xfrm>
          <a:prstGeom prst="rect">
            <a:avLst/>
          </a:prstGeom>
        </p:spPr>
      </p:pic>
      <p:pic>
        <p:nvPicPr>
          <p:cNvPr id="11" name="Graphic 10">
            <a:extLst>
              <a:ext uri="{FF2B5EF4-FFF2-40B4-BE49-F238E27FC236}">
                <a16:creationId xmlns:a16="http://schemas.microsoft.com/office/drawing/2014/main" id="{A739381D-45D2-14BB-2B80-F347D912FFA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38885" y="6394113"/>
            <a:ext cx="693517" cy="693517"/>
          </a:xfrm>
          <a:prstGeom prst="rect">
            <a:avLst/>
          </a:prstGeom>
        </p:spPr>
      </p:pic>
      <p:pic>
        <p:nvPicPr>
          <p:cNvPr id="15" name="Graphic 14">
            <a:extLst>
              <a:ext uri="{FF2B5EF4-FFF2-40B4-BE49-F238E27FC236}">
                <a16:creationId xmlns:a16="http://schemas.microsoft.com/office/drawing/2014/main" id="{0E23B1A4-C84F-D7DB-3E45-8911F67E753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085956" y="6369652"/>
            <a:ext cx="524206" cy="524206"/>
          </a:xfrm>
          <a:prstGeom prst="rect">
            <a:avLst/>
          </a:prstGeom>
        </p:spPr>
      </p:pic>
    </p:spTree>
    <p:extLst>
      <p:ext uri="{BB962C8B-B14F-4D97-AF65-F5344CB8AC3E}">
        <p14:creationId xmlns:p14="http://schemas.microsoft.com/office/powerpoint/2010/main" val="643250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1AFEB-B72A-1A5E-5777-A1DECC713168}"/>
            </a:ext>
          </a:extLst>
        </p:cNvPr>
        <p:cNvGrpSpPr/>
        <p:nvPr/>
      </p:nvGrpSpPr>
      <p:grpSpPr>
        <a:xfrm>
          <a:off x="0" y="0"/>
          <a:ext cx="0" cy="0"/>
          <a:chOff x="0" y="0"/>
          <a:chExt cx="0" cy="0"/>
        </a:xfrm>
      </p:grpSpPr>
      <p:sp>
        <p:nvSpPr>
          <p:cNvPr id="80" name="Rectangle 79">
            <a:extLst>
              <a:ext uri="{FF2B5EF4-FFF2-40B4-BE49-F238E27FC236}">
                <a16:creationId xmlns:a16="http://schemas.microsoft.com/office/drawing/2014/main" id="{42691E97-C980-5C20-B285-1990EF3B5528}"/>
              </a:ext>
            </a:extLst>
          </p:cNvPr>
          <p:cNvSpPr/>
          <p:nvPr/>
        </p:nvSpPr>
        <p:spPr>
          <a:xfrm>
            <a:off x="374278" y="7610559"/>
            <a:ext cx="3371105" cy="452138"/>
          </a:xfrm>
          <a:prstGeom prst="rect">
            <a:avLst/>
          </a:prstGeom>
          <a:solidFill>
            <a:srgbClr val="0031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80">
            <a:extLst>
              <a:ext uri="{FF2B5EF4-FFF2-40B4-BE49-F238E27FC236}">
                <a16:creationId xmlns:a16="http://schemas.microsoft.com/office/drawing/2014/main" id="{8EB1FEC1-63C2-1FFD-20B2-DB4FAB2B06C1}"/>
              </a:ext>
            </a:extLst>
          </p:cNvPr>
          <p:cNvSpPr txBox="1"/>
          <p:nvPr/>
        </p:nvSpPr>
        <p:spPr>
          <a:xfrm>
            <a:off x="1067204" y="7671832"/>
            <a:ext cx="2637094" cy="311624"/>
          </a:xfrm>
          <a:prstGeom prst="rect">
            <a:avLst/>
          </a:prstGeom>
          <a:noFill/>
        </p:spPr>
        <p:txBody>
          <a:bodyPr wrap="square" lIns="0" tIns="0" rIns="0" bIns="0" rtlCol="0">
            <a:spAutoFit/>
          </a:bodyPr>
          <a:lstStyle/>
          <a:p>
            <a:pPr fontAlgn="t">
              <a:lnSpc>
                <a:spcPts val="1200"/>
              </a:lnSpc>
            </a:pPr>
            <a:r>
              <a:rPr lang="en-US" sz="1100" b="1" dirty="0">
                <a:solidFill>
                  <a:schemeClr val="bg1"/>
                </a:solidFill>
                <a:effectLst/>
                <a:latin typeface="Aptos SemiBold" panose="020B0004020202020204" pitchFamily="34" charset="0"/>
              </a:rPr>
              <a:t>Lorem Ipsum dolor sit amet, consecetur adipiscing elit, sed do eiusmod tempor.</a:t>
            </a:r>
          </a:p>
        </p:txBody>
      </p:sp>
      <p:cxnSp>
        <p:nvCxnSpPr>
          <p:cNvPr id="6" name="Straight Arrow Connector 5">
            <a:extLst>
              <a:ext uri="{FF2B5EF4-FFF2-40B4-BE49-F238E27FC236}">
                <a16:creationId xmlns:a16="http://schemas.microsoft.com/office/drawing/2014/main" id="{3B6EADED-CF54-3BF9-C4FB-D75DFFF74A19}"/>
              </a:ext>
            </a:extLst>
          </p:cNvPr>
          <p:cNvCxnSpPr>
            <a:cxnSpLocks/>
          </p:cNvCxnSpPr>
          <p:nvPr/>
        </p:nvCxnSpPr>
        <p:spPr>
          <a:xfrm>
            <a:off x="3886197" y="154745"/>
            <a:ext cx="0" cy="9748910"/>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3D8380B4-E3DD-1AAD-8FC7-94C614478CC1}"/>
              </a:ext>
            </a:extLst>
          </p:cNvPr>
          <p:cNvCxnSpPr>
            <a:cxnSpLocks/>
          </p:cNvCxnSpPr>
          <p:nvPr/>
        </p:nvCxnSpPr>
        <p:spPr>
          <a:xfrm flipH="1">
            <a:off x="313395" y="8300411"/>
            <a:ext cx="3371112" cy="0"/>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43" name="Rectangle 42">
            <a:extLst>
              <a:ext uri="{FF2B5EF4-FFF2-40B4-BE49-F238E27FC236}">
                <a16:creationId xmlns:a16="http://schemas.microsoft.com/office/drawing/2014/main" id="{96815824-C0C9-5174-F7DF-F002D19A2A06}"/>
              </a:ext>
            </a:extLst>
          </p:cNvPr>
          <p:cNvSpPr/>
          <p:nvPr/>
        </p:nvSpPr>
        <p:spPr>
          <a:xfrm>
            <a:off x="374278" y="6751576"/>
            <a:ext cx="3371105" cy="459607"/>
          </a:xfrm>
          <a:prstGeom prst="rect">
            <a:avLst/>
          </a:prstGeom>
          <a:solidFill>
            <a:srgbClr val="B52F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C2F1511B-2209-147A-15CF-68CC20D0418E}"/>
              </a:ext>
            </a:extLst>
          </p:cNvPr>
          <p:cNvSpPr txBox="1"/>
          <p:nvPr/>
        </p:nvSpPr>
        <p:spPr>
          <a:xfrm>
            <a:off x="485776" y="6842890"/>
            <a:ext cx="3198732" cy="285335"/>
          </a:xfrm>
          <a:prstGeom prst="rect">
            <a:avLst/>
          </a:prstGeom>
          <a:noFill/>
        </p:spPr>
        <p:txBody>
          <a:bodyPr wrap="square" lIns="0" tIns="0" rIns="0" bIns="0" rtlCol="0">
            <a:spAutoFit/>
          </a:bodyPr>
          <a:lstStyle/>
          <a:p>
            <a:pPr fontAlgn="t">
              <a:lnSpc>
                <a:spcPts val="1100"/>
              </a:lnSpc>
            </a:pPr>
            <a:r>
              <a:rPr lang="en-US" sz="1000" b="1" dirty="0">
                <a:solidFill>
                  <a:schemeClr val="bg1"/>
                </a:solidFill>
                <a:effectLst/>
                <a:latin typeface="Aptos SemiBold" panose="020B0004020202020204" pitchFamily="34" charset="0"/>
              </a:rPr>
              <a:t>Lorem Ipsum dolor sit amet, consecetur adipiscing elit, sed do eiusmod tempor incididunt ut labore et dolore.</a:t>
            </a:r>
          </a:p>
        </p:txBody>
      </p:sp>
      <p:cxnSp>
        <p:nvCxnSpPr>
          <p:cNvPr id="42" name="Straight Arrow Connector 41">
            <a:extLst>
              <a:ext uri="{FF2B5EF4-FFF2-40B4-BE49-F238E27FC236}">
                <a16:creationId xmlns:a16="http://schemas.microsoft.com/office/drawing/2014/main" id="{35897A77-DE1F-58F0-A6D8-820CEF6A8DDB}"/>
              </a:ext>
            </a:extLst>
          </p:cNvPr>
          <p:cNvCxnSpPr>
            <a:cxnSpLocks/>
          </p:cNvCxnSpPr>
          <p:nvPr/>
        </p:nvCxnSpPr>
        <p:spPr>
          <a:xfrm flipH="1">
            <a:off x="313395" y="6469978"/>
            <a:ext cx="3371112" cy="0"/>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83" name="TextBox 82">
            <a:extLst>
              <a:ext uri="{FF2B5EF4-FFF2-40B4-BE49-F238E27FC236}">
                <a16:creationId xmlns:a16="http://schemas.microsoft.com/office/drawing/2014/main" id="{AE8D77BC-9746-0F5D-B8F4-2C247A9B7CF8}"/>
              </a:ext>
            </a:extLst>
          </p:cNvPr>
          <p:cNvSpPr txBox="1"/>
          <p:nvPr/>
        </p:nvSpPr>
        <p:spPr>
          <a:xfrm>
            <a:off x="469688" y="7618899"/>
            <a:ext cx="651189" cy="461665"/>
          </a:xfrm>
          <a:prstGeom prst="rect">
            <a:avLst/>
          </a:prstGeom>
          <a:noFill/>
        </p:spPr>
        <p:txBody>
          <a:bodyPr wrap="square" lIns="0" tIns="0" rIns="0" bIns="0" rtlCol="0">
            <a:spAutoFit/>
          </a:bodyPr>
          <a:lstStyle/>
          <a:p>
            <a:r>
              <a:rPr lang="en-US" sz="3000" b="1">
                <a:solidFill>
                  <a:schemeClr val="bg1"/>
                </a:solidFill>
                <a:latin typeface="Aptos" panose="020B0004020202020204" pitchFamily="34" charset="0"/>
              </a:rPr>
              <a:t>00</a:t>
            </a:r>
          </a:p>
        </p:txBody>
      </p:sp>
      <p:cxnSp>
        <p:nvCxnSpPr>
          <p:cNvPr id="2" name="Straight Arrow Connector 1">
            <a:extLst>
              <a:ext uri="{FF2B5EF4-FFF2-40B4-BE49-F238E27FC236}">
                <a16:creationId xmlns:a16="http://schemas.microsoft.com/office/drawing/2014/main" id="{03928FD6-F690-E3A3-7AC0-EB8CCA593E59}"/>
              </a:ext>
            </a:extLst>
          </p:cNvPr>
          <p:cNvCxnSpPr>
            <a:cxnSpLocks/>
          </p:cNvCxnSpPr>
          <p:nvPr/>
        </p:nvCxnSpPr>
        <p:spPr>
          <a:xfrm>
            <a:off x="969250" y="7687707"/>
            <a:ext cx="0" cy="311624"/>
          </a:xfrm>
          <a:prstGeom prst="straightConnector1">
            <a:avLst/>
          </a:prstGeom>
          <a:ln w="1905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8D54BAD7-3542-9872-5809-175C052E77AF}"/>
              </a:ext>
            </a:extLst>
          </p:cNvPr>
          <p:cNvCxnSpPr>
            <a:cxnSpLocks/>
          </p:cNvCxnSpPr>
          <p:nvPr/>
        </p:nvCxnSpPr>
        <p:spPr>
          <a:xfrm flipH="1">
            <a:off x="4086963" y="2496356"/>
            <a:ext cx="3371112" cy="0"/>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3" name="Rounded Rectangle 2">
            <a:extLst>
              <a:ext uri="{FF2B5EF4-FFF2-40B4-BE49-F238E27FC236}">
                <a16:creationId xmlns:a16="http://schemas.microsoft.com/office/drawing/2014/main" id="{1632E503-1187-134C-7335-6ACA2A3BEE6A}"/>
              </a:ext>
            </a:extLst>
          </p:cNvPr>
          <p:cNvSpPr/>
          <p:nvPr/>
        </p:nvSpPr>
        <p:spPr>
          <a:xfrm>
            <a:off x="374278" y="8469459"/>
            <a:ext cx="3188460" cy="1352416"/>
          </a:xfrm>
          <a:prstGeom prst="roundRect">
            <a:avLst>
              <a:gd name="adj" fmla="val 8072"/>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E7F4468-8B8C-364C-511A-63FCFDA998FE}"/>
              </a:ext>
            </a:extLst>
          </p:cNvPr>
          <p:cNvSpPr txBox="1"/>
          <p:nvPr/>
        </p:nvSpPr>
        <p:spPr>
          <a:xfrm>
            <a:off x="562279" y="8576355"/>
            <a:ext cx="2831195" cy="1154162"/>
          </a:xfrm>
          <a:prstGeom prst="rect">
            <a:avLst/>
          </a:prstGeom>
          <a:noFill/>
        </p:spPr>
        <p:txBody>
          <a:bodyPr wrap="square" lIns="0" tIns="0" rIns="0" bIns="0" rtlCol="0">
            <a:spAutoFit/>
          </a:bodyPr>
          <a:lstStyle/>
          <a:p>
            <a:pPr fontAlgn="t">
              <a:lnSpc>
                <a:spcPts val="1300"/>
              </a:lnSpc>
              <a:spcAft>
                <a:spcPts val="300"/>
              </a:spcAft>
            </a:pPr>
            <a:r>
              <a:rPr lang="en-US" sz="1000" dirty="0">
                <a:effectLst/>
                <a:latin typeface="Times New Roman" panose="02020603050405020304" pitchFamily="18" charset="0"/>
                <a:cs typeface="Times New Roman" panose="02020603050405020304" pitchFamily="18" charset="0"/>
              </a:rPr>
              <a:t>“Lorem ipsum dolor sit </a:t>
            </a:r>
            <a:r>
              <a:rPr lang="en-US" sz="1000" dirty="0" err="1">
                <a:effectLst/>
                <a:latin typeface="Times New Roman" panose="02020603050405020304" pitchFamily="18" charset="0"/>
                <a:cs typeface="Times New Roman" panose="02020603050405020304" pitchFamily="18" charset="0"/>
              </a:rPr>
              <a:t>amet</a:t>
            </a:r>
            <a:r>
              <a:rPr lang="en-US" sz="1000" dirty="0">
                <a:effectLst/>
                <a:latin typeface="Times New Roman" panose="02020603050405020304" pitchFamily="18" charset="0"/>
                <a:cs typeface="Times New Roman" panose="02020603050405020304" pitchFamily="18" charset="0"/>
              </a:rPr>
              <a:t>, </a:t>
            </a:r>
            <a:r>
              <a:rPr lang="en-US" sz="1000" dirty="0" err="1">
                <a:effectLst/>
                <a:latin typeface="Times New Roman" panose="02020603050405020304" pitchFamily="18" charset="0"/>
                <a:cs typeface="Times New Roman" panose="02020603050405020304" pitchFamily="18" charset="0"/>
              </a:rPr>
              <a:t>consectetur</a:t>
            </a:r>
            <a:r>
              <a:rPr lang="en-US" sz="1000" dirty="0">
                <a:effectLst/>
                <a:latin typeface="Times New Roman" panose="02020603050405020304" pitchFamily="18" charset="0"/>
                <a:cs typeface="Times New Roman" panose="02020603050405020304" pitchFamily="18" charset="0"/>
              </a:rPr>
              <a:t> </a:t>
            </a:r>
            <a:r>
              <a:rPr lang="en-US" sz="1000" dirty="0" err="1">
                <a:effectLst/>
                <a:latin typeface="Times New Roman" panose="02020603050405020304" pitchFamily="18" charset="0"/>
                <a:cs typeface="Times New Roman" panose="02020603050405020304" pitchFamily="18" charset="0"/>
              </a:rPr>
              <a:t>adipiscing</a:t>
            </a:r>
            <a:r>
              <a:rPr lang="en-US" sz="1000" dirty="0">
                <a:effectLst/>
                <a:latin typeface="Times New Roman" panose="02020603050405020304" pitchFamily="18" charset="0"/>
                <a:cs typeface="Times New Roman" panose="02020603050405020304" pitchFamily="18" charset="0"/>
              </a:rPr>
              <a:t> </a:t>
            </a:r>
            <a:r>
              <a:rPr lang="en-US" sz="1000" dirty="0" err="1">
                <a:effectLst/>
                <a:latin typeface="Times New Roman" panose="02020603050405020304" pitchFamily="18" charset="0"/>
                <a:cs typeface="Times New Roman" panose="02020603050405020304" pitchFamily="18" charset="0"/>
              </a:rPr>
              <a:t>elit</a:t>
            </a:r>
            <a:r>
              <a:rPr lang="en-US" sz="1000" dirty="0">
                <a:effectLst/>
                <a:latin typeface="Times New Roman" panose="02020603050405020304" pitchFamily="18" charset="0"/>
                <a:cs typeface="Times New Roman" panose="02020603050405020304" pitchFamily="18" charset="0"/>
              </a:rPr>
              <a:t>, sed do </a:t>
            </a:r>
            <a:r>
              <a:rPr lang="en-US" sz="1000" dirty="0" err="1">
                <a:effectLst/>
                <a:latin typeface="Times New Roman" panose="02020603050405020304" pitchFamily="18" charset="0"/>
                <a:cs typeface="Times New Roman" panose="02020603050405020304" pitchFamily="18" charset="0"/>
              </a:rPr>
              <a:t>eiusmod</a:t>
            </a:r>
            <a:r>
              <a:rPr lang="en-US" sz="1000" dirty="0">
                <a:effectLst/>
                <a:latin typeface="Times New Roman" panose="02020603050405020304" pitchFamily="18" charset="0"/>
                <a:cs typeface="Times New Roman" panose="02020603050405020304" pitchFamily="18" charset="0"/>
              </a:rPr>
              <a:t> </a:t>
            </a:r>
            <a:r>
              <a:rPr lang="en-US" sz="1000" dirty="0" err="1">
                <a:effectLst/>
                <a:latin typeface="Times New Roman" panose="02020603050405020304" pitchFamily="18" charset="0"/>
                <a:cs typeface="Times New Roman" panose="02020603050405020304" pitchFamily="18" charset="0"/>
              </a:rPr>
              <a:t>tempor</a:t>
            </a:r>
            <a:r>
              <a:rPr lang="en-US" sz="1000" dirty="0">
                <a:effectLst/>
                <a:latin typeface="Times New Roman" panose="02020603050405020304" pitchFamily="18" charset="0"/>
                <a:cs typeface="Times New Roman" panose="02020603050405020304" pitchFamily="18" charset="0"/>
              </a:rPr>
              <a:t> </a:t>
            </a:r>
            <a:r>
              <a:rPr lang="en-US" sz="1000" dirty="0" err="1">
                <a:effectLst/>
                <a:latin typeface="Times New Roman" panose="02020603050405020304" pitchFamily="18" charset="0"/>
                <a:cs typeface="Times New Roman" panose="02020603050405020304" pitchFamily="18" charset="0"/>
              </a:rPr>
              <a:t>incididunt</a:t>
            </a:r>
            <a:r>
              <a:rPr lang="en-US" sz="1000" dirty="0">
                <a:effectLst/>
                <a:latin typeface="Times New Roman" panose="02020603050405020304" pitchFamily="18" charset="0"/>
                <a:cs typeface="Times New Roman" panose="02020603050405020304" pitchFamily="18" charset="0"/>
              </a:rPr>
              <a:t> </a:t>
            </a:r>
            <a:r>
              <a:rPr lang="en-US" sz="1000" dirty="0" err="1">
                <a:effectLst/>
                <a:latin typeface="Times New Roman" panose="02020603050405020304" pitchFamily="18" charset="0"/>
                <a:cs typeface="Times New Roman" panose="02020603050405020304" pitchFamily="18" charset="0"/>
              </a:rPr>
              <a:t>ut</a:t>
            </a:r>
            <a:r>
              <a:rPr lang="en-US" sz="1000" dirty="0">
                <a:effectLst/>
                <a:latin typeface="Times New Roman" panose="02020603050405020304" pitchFamily="18" charset="0"/>
                <a:cs typeface="Times New Roman" panose="02020603050405020304" pitchFamily="18" charset="0"/>
              </a:rPr>
              <a:t> labore et dolore magna </a:t>
            </a:r>
            <a:r>
              <a:rPr lang="en-US" sz="1000" dirty="0" err="1">
                <a:effectLst/>
                <a:latin typeface="Times New Roman" panose="02020603050405020304" pitchFamily="18" charset="0"/>
                <a:cs typeface="Times New Roman" panose="02020603050405020304" pitchFamily="18" charset="0"/>
              </a:rPr>
              <a:t>aliqua</a:t>
            </a:r>
            <a:r>
              <a:rPr lang="en-US" sz="1000" dirty="0">
                <a:effectLst/>
                <a:latin typeface="Times New Roman" panose="02020603050405020304" pitchFamily="18" charset="0"/>
                <a:cs typeface="Times New Roman" panose="02020603050405020304" pitchFamily="18" charset="0"/>
              </a:rPr>
              <a:t>. Ut </a:t>
            </a:r>
            <a:r>
              <a:rPr lang="en-US" sz="1000" dirty="0" err="1">
                <a:effectLst/>
                <a:latin typeface="Times New Roman" panose="02020603050405020304" pitchFamily="18" charset="0"/>
                <a:cs typeface="Times New Roman" panose="02020603050405020304" pitchFamily="18" charset="0"/>
              </a:rPr>
              <a:t>enim</a:t>
            </a:r>
            <a:r>
              <a:rPr lang="en-US" sz="1000" dirty="0">
                <a:effectLst/>
                <a:latin typeface="Times New Roman" panose="02020603050405020304" pitchFamily="18" charset="0"/>
                <a:cs typeface="Times New Roman" panose="02020603050405020304" pitchFamily="18" charset="0"/>
              </a:rPr>
              <a:t> ad minim </a:t>
            </a:r>
            <a:r>
              <a:rPr lang="en-US" sz="1000" dirty="0" err="1">
                <a:effectLst/>
                <a:latin typeface="Times New Roman" panose="02020603050405020304" pitchFamily="18" charset="0"/>
                <a:cs typeface="Times New Roman" panose="02020603050405020304" pitchFamily="18" charset="0"/>
              </a:rPr>
              <a:t>veniam</a:t>
            </a:r>
            <a:r>
              <a:rPr lang="en-US" sz="1000" dirty="0">
                <a:effectLst/>
                <a:latin typeface="Times New Roman" panose="02020603050405020304" pitchFamily="18" charset="0"/>
                <a:cs typeface="Times New Roman" panose="02020603050405020304" pitchFamily="18" charset="0"/>
              </a:rPr>
              <a:t>, </a:t>
            </a:r>
            <a:r>
              <a:rPr lang="en-US" sz="1000" dirty="0" err="1">
                <a:effectLst/>
                <a:latin typeface="Times New Roman" panose="02020603050405020304" pitchFamily="18" charset="0"/>
                <a:cs typeface="Times New Roman" panose="02020603050405020304" pitchFamily="18" charset="0"/>
              </a:rPr>
              <a:t>quis</a:t>
            </a:r>
            <a:r>
              <a:rPr lang="en-US" sz="1000" dirty="0">
                <a:effectLst/>
                <a:latin typeface="Times New Roman" panose="02020603050405020304" pitchFamily="18" charset="0"/>
                <a:cs typeface="Times New Roman" panose="02020603050405020304" pitchFamily="18" charset="0"/>
              </a:rPr>
              <a:t> </a:t>
            </a:r>
            <a:r>
              <a:rPr lang="en-US" sz="1000" dirty="0" err="1">
                <a:effectLst/>
                <a:latin typeface="Times New Roman" panose="02020603050405020304" pitchFamily="18" charset="0"/>
                <a:cs typeface="Times New Roman" panose="02020603050405020304" pitchFamily="18" charset="0"/>
              </a:rPr>
              <a:t>nostrud</a:t>
            </a:r>
            <a:r>
              <a:rPr lang="en-US" sz="1000" dirty="0">
                <a:effectLst/>
                <a:latin typeface="Times New Roman" panose="02020603050405020304" pitchFamily="18" charset="0"/>
                <a:cs typeface="Times New Roman" panose="02020603050405020304" pitchFamily="18" charset="0"/>
              </a:rPr>
              <a:t> exercitation </a:t>
            </a:r>
            <a:r>
              <a:rPr lang="en-US" sz="1000" dirty="0" err="1">
                <a:effectLst/>
                <a:latin typeface="Times New Roman" panose="02020603050405020304" pitchFamily="18" charset="0"/>
                <a:cs typeface="Times New Roman" panose="02020603050405020304" pitchFamily="18" charset="0"/>
              </a:rPr>
              <a:t>ullamco. Tempor</a:t>
            </a:r>
            <a:r>
              <a:rPr lang="en-US" sz="1000" dirty="0">
                <a:effectLst/>
                <a:latin typeface="Times New Roman" panose="02020603050405020304" pitchFamily="18" charset="0"/>
                <a:cs typeface="Times New Roman" panose="02020603050405020304" pitchFamily="18" charset="0"/>
              </a:rPr>
              <a:t> </a:t>
            </a:r>
            <a:r>
              <a:rPr lang="en-US" sz="1000" dirty="0" err="1">
                <a:effectLst/>
                <a:latin typeface="Times New Roman" panose="02020603050405020304" pitchFamily="18" charset="0"/>
                <a:cs typeface="Times New Roman" panose="02020603050405020304" pitchFamily="18" charset="0"/>
              </a:rPr>
              <a:t>incididunt</a:t>
            </a:r>
            <a:r>
              <a:rPr lang="en-US" sz="1000" dirty="0">
                <a:effectLst/>
                <a:latin typeface="Times New Roman" panose="02020603050405020304" pitchFamily="18" charset="0"/>
                <a:cs typeface="Times New Roman" panose="02020603050405020304" pitchFamily="18" charset="0"/>
              </a:rPr>
              <a:t> </a:t>
            </a:r>
            <a:r>
              <a:rPr lang="en-US" sz="1000" dirty="0" err="1">
                <a:effectLst/>
                <a:latin typeface="Times New Roman" panose="02020603050405020304" pitchFamily="18" charset="0"/>
                <a:cs typeface="Times New Roman" panose="02020603050405020304" pitchFamily="18" charset="0"/>
              </a:rPr>
              <a:t>ut</a:t>
            </a:r>
            <a:r>
              <a:rPr lang="en-US" sz="1000" dirty="0">
                <a:effectLst/>
                <a:latin typeface="Times New Roman" panose="02020603050405020304" pitchFamily="18" charset="0"/>
                <a:cs typeface="Times New Roman" panose="02020603050405020304" pitchFamily="18" charset="0"/>
              </a:rPr>
              <a:t> labore et dolore magna </a:t>
            </a:r>
            <a:r>
              <a:rPr lang="en-US" sz="1000" dirty="0" err="1">
                <a:effectLst/>
                <a:latin typeface="Times New Roman" panose="02020603050405020304" pitchFamily="18" charset="0"/>
                <a:cs typeface="Times New Roman" panose="02020603050405020304" pitchFamily="18" charset="0"/>
              </a:rPr>
              <a:t>aliqua</a:t>
            </a:r>
            <a:r>
              <a:rPr lang="en-US" sz="1000" dirty="0">
                <a:effectLst/>
                <a:latin typeface="Times New Roman" panose="02020603050405020304" pitchFamily="18" charset="0"/>
                <a:cs typeface="Times New Roman" panose="02020603050405020304" pitchFamily="18" charset="0"/>
              </a:rPr>
              <a:t>.</a:t>
            </a:r>
            <a:r>
              <a:rPr lang="en-US" sz="1000" dirty="0" err="1">
                <a:effectLst/>
                <a:latin typeface="Times New Roman" panose="02020603050405020304" pitchFamily="18" charset="0"/>
                <a:cs typeface="Times New Roman" panose="02020603050405020304" pitchFamily="18" charset="0"/>
              </a:rPr>
              <a:t>”</a:t>
            </a:r>
          </a:p>
          <a:p>
            <a:pPr algn="r" fontAlgn="t">
              <a:lnSpc>
                <a:spcPts val="1100"/>
              </a:lnSpc>
            </a:pPr>
            <a:r>
              <a:rPr lang="en-US" sz="900" dirty="0" err="1">
                <a:latin typeface="Aptos Light" panose="020B0004020202020204" pitchFamily="34" charset="0"/>
              </a:rPr>
              <a:t>John Doe</a:t>
            </a:r>
          </a:p>
          <a:p>
            <a:pPr algn="r" fontAlgn="t">
              <a:lnSpc>
                <a:spcPts val="1100"/>
              </a:lnSpc>
            </a:pPr>
            <a:r>
              <a:rPr lang="en-US" sz="900" dirty="0" err="1">
                <a:effectLst/>
                <a:latin typeface="Aptos Light" panose="020B0004020202020204" pitchFamily="34" charset="0"/>
              </a:rPr>
              <a:t>Position, Company</a:t>
            </a:r>
            <a:endParaRPr lang="en-US" sz="900" dirty="0">
              <a:effectLst/>
              <a:latin typeface="Aptos Light" panose="020B0004020202020204" pitchFamily="34" charset="0"/>
            </a:endParaRPr>
          </a:p>
        </p:txBody>
      </p:sp>
      <p:sp>
        <p:nvSpPr>
          <p:cNvPr id="20" name="Rectangle 19">
            <a:extLst>
              <a:ext uri="{FF2B5EF4-FFF2-40B4-BE49-F238E27FC236}">
                <a16:creationId xmlns:a16="http://schemas.microsoft.com/office/drawing/2014/main" id="{2276AA46-8836-3F63-F138-7A69190113C8}"/>
              </a:ext>
            </a:extLst>
          </p:cNvPr>
          <p:cNvSpPr/>
          <p:nvPr/>
        </p:nvSpPr>
        <p:spPr>
          <a:xfrm>
            <a:off x="359207" y="359293"/>
            <a:ext cx="693802" cy="693802"/>
          </a:xfrm>
          <a:prstGeom prst="rect">
            <a:avLst/>
          </a:prstGeom>
          <a:solidFill>
            <a:srgbClr val="0031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B1686D87-0E68-7251-8C63-3FE94262FF6B}"/>
              </a:ext>
            </a:extLst>
          </p:cNvPr>
          <p:cNvSpPr txBox="1"/>
          <p:nvPr/>
        </p:nvSpPr>
        <p:spPr>
          <a:xfrm>
            <a:off x="489633" y="489388"/>
            <a:ext cx="519838" cy="442429"/>
          </a:xfrm>
          <a:prstGeom prst="rect">
            <a:avLst/>
          </a:prstGeom>
          <a:noFill/>
        </p:spPr>
        <p:txBody>
          <a:bodyPr wrap="square" lIns="0" tIns="0" rIns="0" bIns="0" rtlCol="0">
            <a:spAutoFit/>
          </a:bodyPr>
          <a:lstStyle/>
          <a:p>
            <a:pPr fontAlgn="t">
              <a:lnSpc>
                <a:spcPts val="1300"/>
              </a:lnSpc>
              <a:spcAft>
                <a:spcPts val="100"/>
              </a:spcAft>
            </a:pPr>
            <a:r>
              <a:rPr lang="en-US" sz="1400" b="1" dirty="0">
                <a:solidFill>
                  <a:schemeClr val="bg1"/>
                </a:solidFill>
                <a:effectLst/>
                <a:latin typeface="Aptos" panose="020B0004020202020204" pitchFamily="34" charset="0"/>
              </a:rPr>
              <a:t>000</a:t>
            </a:r>
          </a:p>
          <a:p>
            <a:pPr fontAlgn="t">
              <a:lnSpc>
                <a:spcPts val="1000"/>
              </a:lnSpc>
              <a:spcAft>
                <a:spcPts val="300"/>
              </a:spcAft>
            </a:pPr>
            <a:r>
              <a:rPr lang="en-US" sz="1000" b="1" dirty="0">
                <a:solidFill>
                  <a:schemeClr val="bg1"/>
                </a:solidFill>
                <a:latin typeface="Aptos SemiBold" panose="020B0004020202020204" pitchFamily="34" charset="0"/>
              </a:rPr>
              <a:t>metric </a:t>
            </a:r>
            <a:r>
              <a:rPr lang="en-US" sz="1000" b="1" dirty="0">
                <a:solidFill>
                  <a:schemeClr val="bg1"/>
                </a:solidFill>
                <a:effectLst/>
                <a:latin typeface="Aptos SemiBold" panose="020B0004020202020204" pitchFamily="34" charset="0"/>
              </a:rPr>
              <a:t>one</a:t>
            </a:r>
          </a:p>
        </p:txBody>
      </p:sp>
      <p:sp>
        <p:nvSpPr>
          <p:cNvPr id="23" name="Rectangle 22">
            <a:extLst>
              <a:ext uri="{FF2B5EF4-FFF2-40B4-BE49-F238E27FC236}">
                <a16:creationId xmlns:a16="http://schemas.microsoft.com/office/drawing/2014/main" id="{1866EFE0-2412-FDD2-C10F-44F4D9C92548}"/>
              </a:ext>
            </a:extLst>
          </p:cNvPr>
          <p:cNvSpPr/>
          <p:nvPr/>
        </p:nvSpPr>
        <p:spPr>
          <a:xfrm>
            <a:off x="1113043" y="359293"/>
            <a:ext cx="693802" cy="693802"/>
          </a:xfrm>
          <a:prstGeom prst="rect">
            <a:avLst/>
          </a:prstGeom>
          <a:solidFill>
            <a:srgbClr val="528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0F635FD6-08C9-1A56-476A-545A1BDF933C}"/>
              </a:ext>
            </a:extLst>
          </p:cNvPr>
          <p:cNvSpPr txBox="1"/>
          <p:nvPr/>
        </p:nvSpPr>
        <p:spPr>
          <a:xfrm>
            <a:off x="1240748" y="489388"/>
            <a:ext cx="519838" cy="442429"/>
          </a:xfrm>
          <a:prstGeom prst="rect">
            <a:avLst/>
          </a:prstGeom>
          <a:noFill/>
        </p:spPr>
        <p:txBody>
          <a:bodyPr wrap="square" lIns="0" tIns="0" rIns="0" bIns="0" rtlCol="0">
            <a:spAutoFit/>
          </a:bodyPr>
          <a:lstStyle/>
          <a:p>
            <a:pPr fontAlgn="t">
              <a:lnSpc>
                <a:spcPts val="1300"/>
              </a:lnSpc>
              <a:spcAft>
                <a:spcPts val="100"/>
              </a:spcAft>
            </a:pPr>
            <a:r>
              <a:rPr lang="en-US" sz="1400" b="1" dirty="0">
                <a:solidFill>
                  <a:schemeClr val="bg1"/>
                </a:solidFill>
                <a:effectLst/>
                <a:latin typeface="Aptos" panose="020B0004020202020204" pitchFamily="34" charset="0"/>
              </a:rPr>
              <a:t>000</a:t>
            </a:r>
          </a:p>
          <a:p>
            <a:pPr fontAlgn="t">
              <a:lnSpc>
                <a:spcPts val="1000"/>
              </a:lnSpc>
              <a:spcAft>
                <a:spcPts val="300"/>
              </a:spcAft>
            </a:pPr>
            <a:r>
              <a:rPr lang="en-US" sz="1000" b="1" dirty="0">
                <a:solidFill>
                  <a:schemeClr val="bg1"/>
                </a:solidFill>
                <a:latin typeface="Aptos SemiBold" panose="020B0004020202020204" pitchFamily="34" charset="0"/>
              </a:rPr>
              <a:t>Metric two</a:t>
            </a:r>
            <a:endParaRPr lang="en-US" sz="1000" b="1" dirty="0">
              <a:solidFill>
                <a:schemeClr val="bg1"/>
              </a:solidFill>
              <a:effectLst/>
              <a:latin typeface="Aptos SemiBold" panose="020B0004020202020204" pitchFamily="34" charset="0"/>
            </a:endParaRPr>
          </a:p>
        </p:txBody>
      </p:sp>
      <p:sp>
        <p:nvSpPr>
          <p:cNvPr id="26" name="Rectangle 25">
            <a:extLst>
              <a:ext uri="{FF2B5EF4-FFF2-40B4-BE49-F238E27FC236}">
                <a16:creationId xmlns:a16="http://schemas.microsoft.com/office/drawing/2014/main" id="{B0132C7B-4699-534F-CA3E-2F7E5F11FF9E}"/>
              </a:ext>
            </a:extLst>
          </p:cNvPr>
          <p:cNvSpPr/>
          <p:nvPr/>
        </p:nvSpPr>
        <p:spPr>
          <a:xfrm>
            <a:off x="1866879" y="359293"/>
            <a:ext cx="693802" cy="693802"/>
          </a:xfrm>
          <a:prstGeom prst="rect">
            <a:avLst/>
          </a:prstGeom>
          <a:solidFill>
            <a:srgbClr val="B52F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84B99913-348F-6A6E-446E-9EA24A5A5E66}"/>
              </a:ext>
            </a:extLst>
          </p:cNvPr>
          <p:cNvSpPr txBox="1"/>
          <p:nvPr/>
        </p:nvSpPr>
        <p:spPr>
          <a:xfrm>
            <a:off x="1997305" y="489388"/>
            <a:ext cx="519838" cy="442429"/>
          </a:xfrm>
          <a:prstGeom prst="rect">
            <a:avLst/>
          </a:prstGeom>
          <a:noFill/>
        </p:spPr>
        <p:txBody>
          <a:bodyPr wrap="square" lIns="0" tIns="0" rIns="0" bIns="0" rtlCol="0">
            <a:spAutoFit/>
          </a:bodyPr>
          <a:lstStyle/>
          <a:p>
            <a:pPr fontAlgn="t">
              <a:lnSpc>
                <a:spcPts val="1300"/>
              </a:lnSpc>
              <a:spcAft>
                <a:spcPts val="100"/>
              </a:spcAft>
            </a:pPr>
            <a:r>
              <a:rPr lang="en-US" sz="1400" b="1" dirty="0">
                <a:solidFill>
                  <a:schemeClr val="bg1"/>
                </a:solidFill>
                <a:effectLst/>
                <a:latin typeface="Aptos" panose="020B0004020202020204" pitchFamily="34" charset="0"/>
              </a:rPr>
              <a:t>000</a:t>
            </a:r>
          </a:p>
          <a:p>
            <a:pPr fontAlgn="t">
              <a:lnSpc>
                <a:spcPts val="1000"/>
              </a:lnSpc>
              <a:spcAft>
                <a:spcPts val="300"/>
              </a:spcAft>
            </a:pPr>
            <a:r>
              <a:rPr lang="en-US" sz="1000" b="1" dirty="0">
                <a:solidFill>
                  <a:schemeClr val="bg1"/>
                </a:solidFill>
                <a:latin typeface="Aptos SemiBold" panose="020B0004020202020204" pitchFamily="34" charset="0"/>
              </a:rPr>
              <a:t>metric three</a:t>
            </a:r>
            <a:endParaRPr lang="en-US" sz="1000" b="1" dirty="0">
              <a:solidFill>
                <a:schemeClr val="bg1"/>
              </a:solidFill>
              <a:effectLst/>
              <a:latin typeface="Aptos SemiBold" panose="020B0004020202020204" pitchFamily="34" charset="0"/>
            </a:endParaRPr>
          </a:p>
        </p:txBody>
      </p:sp>
      <p:sp>
        <p:nvSpPr>
          <p:cNvPr id="34" name="Rectangle 33">
            <a:extLst>
              <a:ext uri="{FF2B5EF4-FFF2-40B4-BE49-F238E27FC236}">
                <a16:creationId xmlns:a16="http://schemas.microsoft.com/office/drawing/2014/main" id="{AE785403-2040-3EED-6F88-26C5EC961E45}"/>
              </a:ext>
            </a:extLst>
          </p:cNvPr>
          <p:cNvSpPr/>
          <p:nvPr/>
        </p:nvSpPr>
        <p:spPr>
          <a:xfrm>
            <a:off x="374278" y="1576253"/>
            <a:ext cx="914400" cy="914400"/>
          </a:xfrm>
          <a:prstGeom prst="rect">
            <a:avLst/>
          </a:prstGeom>
          <a:solidFill>
            <a:srgbClr val="0031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661D28AE-8178-762F-9CE6-F20AEA3F275C}"/>
              </a:ext>
            </a:extLst>
          </p:cNvPr>
          <p:cNvSpPr/>
          <p:nvPr/>
        </p:nvSpPr>
        <p:spPr>
          <a:xfrm>
            <a:off x="1392092" y="1576253"/>
            <a:ext cx="914400" cy="914400"/>
          </a:xfrm>
          <a:prstGeom prst="rect">
            <a:avLst/>
          </a:prstGeom>
          <a:solidFill>
            <a:srgbClr val="5282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C518010E-08FC-EB7A-417B-650AF3CB21B0}"/>
              </a:ext>
            </a:extLst>
          </p:cNvPr>
          <p:cNvSpPr/>
          <p:nvPr/>
        </p:nvSpPr>
        <p:spPr>
          <a:xfrm>
            <a:off x="2409907" y="1576253"/>
            <a:ext cx="914400" cy="914400"/>
          </a:xfrm>
          <a:prstGeom prst="rect">
            <a:avLst/>
          </a:prstGeom>
          <a:solidFill>
            <a:srgbClr val="B52F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F843592C-8575-82D6-428A-A983CB894F6C}"/>
              </a:ext>
            </a:extLst>
          </p:cNvPr>
          <p:cNvSpPr txBox="1"/>
          <p:nvPr/>
        </p:nvSpPr>
        <p:spPr>
          <a:xfrm>
            <a:off x="537362" y="1784790"/>
            <a:ext cx="596566" cy="550792"/>
          </a:xfrm>
          <a:prstGeom prst="rect">
            <a:avLst/>
          </a:prstGeom>
          <a:noFill/>
        </p:spPr>
        <p:txBody>
          <a:bodyPr wrap="square" lIns="0" tIns="0" rIns="0" bIns="0" rtlCol="0">
            <a:spAutoFit/>
          </a:bodyPr>
          <a:lstStyle/>
          <a:p>
            <a:pPr fontAlgn="t">
              <a:lnSpc>
                <a:spcPts val="1300"/>
              </a:lnSpc>
              <a:spcAft>
                <a:spcPts val="300"/>
              </a:spcAft>
            </a:pPr>
            <a:r>
              <a:rPr lang="en-US" sz="2000" b="1" dirty="0">
                <a:solidFill>
                  <a:schemeClr val="bg1"/>
                </a:solidFill>
                <a:effectLst/>
                <a:latin typeface="Aptos" panose="020B0004020202020204" pitchFamily="34" charset="0"/>
              </a:rPr>
              <a:t>000</a:t>
            </a:r>
          </a:p>
          <a:p>
            <a:pPr fontAlgn="t">
              <a:lnSpc>
                <a:spcPts val="1300"/>
              </a:lnSpc>
              <a:spcAft>
                <a:spcPts val="300"/>
              </a:spcAft>
            </a:pPr>
            <a:r>
              <a:rPr lang="en-US" sz="1400" b="1" dirty="0">
                <a:solidFill>
                  <a:schemeClr val="bg1"/>
                </a:solidFill>
                <a:latin typeface="Aptos SemiBold" panose="020B0004020202020204" pitchFamily="34" charset="0"/>
              </a:rPr>
              <a:t>metric </a:t>
            </a:r>
            <a:r>
              <a:rPr lang="en-US" sz="1400" b="1" dirty="0">
                <a:solidFill>
                  <a:schemeClr val="bg1"/>
                </a:solidFill>
                <a:effectLst/>
                <a:latin typeface="Aptos SemiBold" panose="020B0004020202020204" pitchFamily="34" charset="0"/>
              </a:rPr>
              <a:t>one</a:t>
            </a:r>
          </a:p>
        </p:txBody>
      </p:sp>
      <p:sp>
        <p:nvSpPr>
          <p:cNvPr id="38" name="TextBox 37">
            <a:extLst>
              <a:ext uri="{FF2B5EF4-FFF2-40B4-BE49-F238E27FC236}">
                <a16:creationId xmlns:a16="http://schemas.microsoft.com/office/drawing/2014/main" id="{95433736-8377-B483-3754-DAE7F1394ADD}"/>
              </a:ext>
            </a:extLst>
          </p:cNvPr>
          <p:cNvSpPr txBox="1"/>
          <p:nvPr/>
        </p:nvSpPr>
        <p:spPr>
          <a:xfrm>
            <a:off x="1555176" y="1784790"/>
            <a:ext cx="596566" cy="550792"/>
          </a:xfrm>
          <a:prstGeom prst="rect">
            <a:avLst/>
          </a:prstGeom>
          <a:noFill/>
        </p:spPr>
        <p:txBody>
          <a:bodyPr wrap="square" lIns="0" tIns="0" rIns="0" bIns="0" rtlCol="0">
            <a:spAutoFit/>
          </a:bodyPr>
          <a:lstStyle/>
          <a:p>
            <a:pPr fontAlgn="t">
              <a:lnSpc>
                <a:spcPts val="1300"/>
              </a:lnSpc>
              <a:spcAft>
                <a:spcPts val="300"/>
              </a:spcAft>
            </a:pPr>
            <a:r>
              <a:rPr lang="en-US" sz="2000" b="1" dirty="0">
                <a:solidFill>
                  <a:schemeClr val="bg1"/>
                </a:solidFill>
                <a:effectLst/>
                <a:latin typeface="Aptos" panose="020B0004020202020204" pitchFamily="34" charset="0"/>
              </a:rPr>
              <a:t>000</a:t>
            </a:r>
          </a:p>
          <a:p>
            <a:pPr fontAlgn="t">
              <a:lnSpc>
                <a:spcPts val="1300"/>
              </a:lnSpc>
              <a:spcAft>
                <a:spcPts val="300"/>
              </a:spcAft>
            </a:pPr>
            <a:r>
              <a:rPr lang="en-US" sz="1400" b="1" dirty="0">
                <a:solidFill>
                  <a:schemeClr val="bg1"/>
                </a:solidFill>
                <a:latin typeface="Aptos SemiBold" panose="020B0004020202020204" pitchFamily="34" charset="0"/>
              </a:rPr>
              <a:t>metric </a:t>
            </a:r>
            <a:r>
              <a:rPr lang="en-US" sz="1400" b="1" dirty="0">
                <a:solidFill>
                  <a:schemeClr val="bg1"/>
                </a:solidFill>
                <a:effectLst/>
                <a:latin typeface="Aptos SemiBold" panose="020B0004020202020204" pitchFamily="34" charset="0"/>
              </a:rPr>
              <a:t>two</a:t>
            </a:r>
          </a:p>
        </p:txBody>
      </p:sp>
      <p:sp>
        <p:nvSpPr>
          <p:cNvPr id="39" name="TextBox 38">
            <a:extLst>
              <a:ext uri="{FF2B5EF4-FFF2-40B4-BE49-F238E27FC236}">
                <a16:creationId xmlns:a16="http://schemas.microsoft.com/office/drawing/2014/main" id="{53EAB06D-AF06-00A2-A89B-D858B0FB1CCC}"/>
              </a:ext>
            </a:extLst>
          </p:cNvPr>
          <p:cNvSpPr txBox="1"/>
          <p:nvPr/>
        </p:nvSpPr>
        <p:spPr>
          <a:xfrm>
            <a:off x="2572990" y="1784790"/>
            <a:ext cx="596566" cy="550792"/>
          </a:xfrm>
          <a:prstGeom prst="rect">
            <a:avLst/>
          </a:prstGeom>
          <a:noFill/>
        </p:spPr>
        <p:txBody>
          <a:bodyPr wrap="square" lIns="0" tIns="0" rIns="0" bIns="0" rtlCol="0">
            <a:spAutoFit/>
          </a:bodyPr>
          <a:lstStyle/>
          <a:p>
            <a:pPr fontAlgn="t">
              <a:lnSpc>
                <a:spcPts val="1300"/>
              </a:lnSpc>
              <a:spcAft>
                <a:spcPts val="300"/>
              </a:spcAft>
            </a:pPr>
            <a:r>
              <a:rPr lang="en-US" sz="2000" b="1" dirty="0">
                <a:solidFill>
                  <a:schemeClr val="bg1"/>
                </a:solidFill>
                <a:effectLst/>
                <a:latin typeface="Aptos" panose="020B0004020202020204" pitchFamily="34" charset="0"/>
              </a:rPr>
              <a:t>000</a:t>
            </a:r>
          </a:p>
          <a:p>
            <a:pPr fontAlgn="t">
              <a:lnSpc>
                <a:spcPts val="1300"/>
              </a:lnSpc>
              <a:spcAft>
                <a:spcPts val="300"/>
              </a:spcAft>
            </a:pPr>
            <a:r>
              <a:rPr lang="en-US" sz="1400" b="1" dirty="0">
                <a:solidFill>
                  <a:schemeClr val="bg1"/>
                </a:solidFill>
                <a:latin typeface="Aptos SemiBold" panose="020B0004020202020204" pitchFamily="34" charset="0"/>
              </a:rPr>
              <a:t>metric </a:t>
            </a:r>
            <a:r>
              <a:rPr lang="en-US" sz="1400" b="1" dirty="0">
                <a:solidFill>
                  <a:schemeClr val="bg1"/>
                </a:solidFill>
                <a:effectLst/>
                <a:latin typeface="Aptos SemiBold" panose="020B0004020202020204" pitchFamily="34" charset="0"/>
              </a:rPr>
              <a:t>three</a:t>
            </a:r>
          </a:p>
        </p:txBody>
      </p:sp>
      <p:sp>
        <p:nvSpPr>
          <p:cNvPr id="17" name="Rectangle 16">
            <a:extLst>
              <a:ext uri="{FF2B5EF4-FFF2-40B4-BE49-F238E27FC236}">
                <a16:creationId xmlns:a16="http://schemas.microsoft.com/office/drawing/2014/main" id="{1033C99A-7434-C7F6-3A8A-042922B6F40E}"/>
              </a:ext>
            </a:extLst>
          </p:cNvPr>
          <p:cNvSpPr/>
          <p:nvPr/>
        </p:nvSpPr>
        <p:spPr>
          <a:xfrm>
            <a:off x="318593" y="3003309"/>
            <a:ext cx="1583357" cy="700091"/>
          </a:xfrm>
          <a:prstGeom prst="rect">
            <a:avLst/>
          </a:prstGeom>
          <a:solidFill>
            <a:srgbClr val="0031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C90AE0BE-9F62-3374-717F-A14733C63F5F}"/>
              </a:ext>
            </a:extLst>
          </p:cNvPr>
          <p:cNvSpPr txBox="1"/>
          <p:nvPr/>
        </p:nvSpPr>
        <p:spPr>
          <a:xfrm>
            <a:off x="415841" y="3099748"/>
            <a:ext cx="1486109" cy="512961"/>
          </a:xfrm>
          <a:prstGeom prst="rect">
            <a:avLst/>
          </a:prstGeom>
          <a:noFill/>
        </p:spPr>
        <p:txBody>
          <a:bodyPr wrap="square" lIns="0" tIns="0" rIns="0" bIns="0" rtlCol="0">
            <a:spAutoFit/>
          </a:bodyPr>
          <a:lstStyle/>
          <a:p>
            <a:pPr fontAlgn="t">
              <a:lnSpc>
                <a:spcPts val="1000"/>
              </a:lnSpc>
            </a:pPr>
            <a:r>
              <a:rPr lang="en-US" sz="1000" b="1" dirty="0">
                <a:solidFill>
                  <a:schemeClr val="bg1"/>
                </a:solidFill>
                <a:effectLst/>
                <a:latin typeface="Aptos" panose="020B0004020202020204" pitchFamily="34" charset="0"/>
              </a:rPr>
              <a:t>Lorem Ipsum</a:t>
            </a:r>
          </a:p>
          <a:p>
            <a:pPr marL="91440" indent="-91440" fontAlgn="t">
              <a:lnSpc>
                <a:spcPts val="1000"/>
              </a:lnSpc>
              <a:buSzPct val="130000"/>
              <a:buFont typeface="Arial" panose="020B0604020202020204" pitchFamily="34" charset="0"/>
              <a:buChar char="•"/>
            </a:pPr>
            <a:r>
              <a:rPr lang="en-US" sz="800" dirty="0">
                <a:solidFill>
                  <a:schemeClr val="bg1"/>
                </a:solidFill>
                <a:effectLst/>
                <a:latin typeface="Aptos" panose="020B0004020202020204" pitchFamily="34" charset="0"/>
              </a:rPr>
              <a:t>Lorem ipsum dolor sit</a:t>
            </a:r>
          </a:p>
          <a:p>
            <a:pPr marL="91440" indent="-91440" fontAlgn="t">
              <a:lnSpc>
                <a:spcPts val="1000"/>
              </a:lnSpc>
              <a:buSzPct val="130000"/>
              <a:buFont typeface="Arial" panose="020B0604020202020204" pitchFamily="34" charset="0"/>
              <a:buChar char="•"/>
            </a:pPr>
            <a:r>
              <a:rPr lang="en-US" sz="800" dirty="0">
                <a:solidFill>
                  <a:schemeClr val="bg1"/>
                </a:solidFill>
                <a:latin typeface="Aptos" panose="020B0004020202020204" pitchFamily="34" charset="0"/>
              </a:rPr>
              <a:t>Lorem ipsum dolor sit amet</a:t>
            </a:r>
          </a:p>
          <a:p>
            <a:pPr marL="91440" indent="-91440" fontAlgn="t">
              <a:lnSpc>
                <a:spcPts val="1000"/>
              </a:lnSpc>
              <a:buSzPct val="130000"/>
              <a:buFont typeface="Arial" panose="020B0604020202020204" pitchFamily="34" charset="0"/>
              <a:buChar char="•"/>
            </a:pPr>
            <a:r>
              <a:rPr lang="en-US" sz="800" dirty="0">
                <a:solidFill>
                  <a:schemeClr val="bg1"/>
                </a:solidFill>
                <a:effectLst/>
                <a:latin typeface="Aptos" panose="020B0004020202020204" pitchFamily="34" charset="0"/>
              </a:rPr>
              <a:t>Lorem ipsum dolor sit</a:t>
            </a:r>
          </a:p>
        </p:txBody>
      </p:sp>
      <p:sp>
        <p:nvSpPr>
          <p:cNvPr id="30" name="Rectangle 29">
            <a:extLst>
              <a:ext uri="{FF2B5EF4-FFF2-40B4-BE49-F238E27FC236}">
                <a16:creationId xmlns:a16="http://schemas.microsoft.com/office/drawing/2014/main" id="{2BEB6F38-DA2F-0008-6EF9-636FD1C9949A}"/>
              </a:ext>
            </a:extLst>
          </p:cNvPr>
          <p:cNvSpPr/>
          <p:nvPr/>
        </p:nvSpPr>
        <p:spPr>
          <a:xfrm>
            <a:off x="1957612" y="3003309"/>
            <a:ext cx="1583357" cy="700091"/>
          </a:xfrm>
          <a:prstGeom prst="rect">
            <a:avLst/>
          </a:prstGeom>
          <a:solidFill>
            <a:srgbClr val="0031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53AC971F-E969-83EC-0806-803740C79BE9}"/>
              </a:ext>
            </a:extLst>
          </p:cNvPr>
          <p:cNvSpPr txBox="1"/>
          <p:nvPr/>
        </p:nvSpPr>
        <p:spPr>
          <a:xfrm>
            <a:off x="2054860" y="3099748"/>
            <a:ext cx="1486109" cy="512961"/>
          </a:xfrm>
          <a:prstGeom prst="rect">
            <a:avLst/>
          </a:prstGeom>
          <a:noFill/>
        </p:spPr>
        <p:txBody>
          <a:bodyPr wrap="square" lIns="0" tIns="0" rIns="0" bIns="0" rtlCol="0">
            <a:spAutoFit/>
          </a:bodyPr>
          <a:lstStyle/>
          <a:p>
            <a:pPr fontAlgn="t">
              <a:lnSpc>
                <a:spcPts val="1000"/>
              </a:lnSpc>
            </a:pPr>
            <a:r>
              <a:rPr lang="en-US" sz="1000" b="1" dirty="0">
                <a:solidFill>
                  <a:schemeClr val="bg1"/>
                </a:solidFill>
                <a:effectLst/>
                <a:latin typeface="Aptos" panose="020B0004020202020204" pitchFamily="34" charset="0"/>
              </a:rPr>
              <a:t>Lorem Ipsum</a:t>
            </a:r>
          </a:p>
          <a:p>
            <a:pPr marL="91440" indent="-91440" fontAlgn="t">
              <a:lnSpc>
                <a:spcPts val="1000"/>
              </a:lnSpc>
              <a:buSzPct val="130000"/>
              <a:buFont typeface="Arial" panose="020B0604020202020204" pitchFamily="34" charset="0"/>
              <a:buChar char="•"/>
            </a:pPr>
            <a:r>
              <a:rPr lang="en-US" sz="800" dirty="0">
                <a:solidFill>
                  <a:schemeClr val="bg1"/>
                </a:solidFill>
                <a:effectLst/>
                <a:latin typeface="Aptos" panose="020B0004020202020204" pitchFamily="34" charset="0"/>
              </a:rPr>
              <a:t>Lorem ipsum dolor sit</a:t>
            </a:r>
          </a:p>
          <a:p>
            <a:pPr marL="91440" indent="-91440" fontAlgn="t">
              <a:lnSpc>
                <a:spcPts val="1000"/>
              </a:lnSpc>
              <a:buSzPct val="130000"/>
              <a:buFont typeface="Arial" panose="020B0604020202020204" pitchFamily="34" charset="0"/>
              <a:buChar char="•"/>
            </a:pPr>
            <a:r>
              <a:rPr lang="en-US" sz="800" dirty="0">
                <a:solidFill>
                  <a:schemeClr val="bg1"/>
                </a:solidFill>
                <a:latin typeface="Aptos" panose="020B0004020202020204" pitchFamily="34" charset="0"/>
              </a:rPr>
              <a:t>Lorem ipsum dolor sit amet</a:t>
            </a:r>
          </a:p>
          <a:p>
            <a:pPr marL="91440" indent="-91440" fontAlgn="t">
              <a:lnSpc>
                <a:spcPts val="1000"/>
              </a:lnSpc>
              <a:buSzPct val="130000"/>
              <a:buFont typeface="Arial" panose="020B0604020202020204" pitchFamily="34" charset="0"/>
              <a:buChar char="•"/>
            </a:pPr>
            <a:r>
              <a:rPr lang="en-US" sz="800" dirty="0">
                <a:solidFill>
                  <a:schemeClr val="bg1"/>
                </a:solidFill>
                <a:effectLst/>
                <a:latin typeface="Aptos" panose="020B0004020202020204" pitchFamily="34" charset="0"/>
              </a:rPr>
              <a:t>Lorem ipsum dolor sit</a:t>
            </a:r>
          </a:p>
        </p:txBody>
      </p:sp>
      <p:sp>
        <p:nvSpPr>
          <p:cNvPr id="40" name="Rectangle 39">
            <a:extLst>
              <a:ext uri="{FF2B5EF4-FFF2-40B4-BE49-F238E27FC236}">
                <a16:creationId xmlns:a16="http://schemas.microsoft.com/office/drawing/2014/main" id="{DE07C336-713C-2FFE-E54D-1F7286FEFBF1}"/>
              </a:ext>
            </a:extLst>
          </p:cNvPr>
          <p:cNvSpPr/>
          <p:nvPr/>
        </p:nvSpPr>
        <p:spPr>
          <a:xfrm>
            <a:off x="318593" y="3756683"/>
            <a:ext cx="1583357" cy="700091"/>
          </a:xfrm>
          <a:prstGeom prst="rect">
            <a:avLst/>
          </a:prstGeom>
          <a:solidFill>
            <a:srgbClr val="0031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BBBC9E7A-C2D5-D10D-13C7-39D89C33FFFC}"/>
              </a:ext>
            </a:extLst>
          </p:cNvPr>
          <p:cNvSpPr txBox="1"/>
          <p:nvPr/>
        </p:nvSpPr>
        <p:spPr>
          <a:xfrm>
            <a:off x="415841" y="3853122"/>
            <a:ext cx="1486109" cy="512961"/>
          </a:xfrm>
          <a:prstGeom prst="rect">
            <a:avLst/>
          </a:prstGeom>
          <a:noFill/>
        </p:spPr>
        <p:txBody>
          <a:bodyPr wrap="square" lIns="0" tIns="0" rIns="0" bIns="0" rtlCol="0">
            <a:spAutoFit/>
          </a:bodyPr>
          <a:lstStyle/>
          <a:p>
            <a:pPr fontAlgn="t">
              <a:lnSpc>
                <a:spcPts val="1000"/>
              </a:lnSpc>
            </a:pPr>
            <a:r>
              <a:rPr lang="en-US" sz="1000" b="1" dirty="0">
                <a:solidFill>
                  <a:schemeClr val="bg1"/>
                </a:solidFill>
                <a:effectLst/>
                <a:latin typeface="Aptos" panose="020B0004020202020204" pitchFamily="34" charset="0"/>
              </a:rPr>
              <a:t>Lorem Ipsum</a:t>
            </a:r>
          </a:p>
          <a:p>
            <a:pPr marL="91440" indent="-91440" fontAlgn="t">
              <a:lnSpc>
                <a:spcPts val="1000"/>
              </a:lnSpc>
              <a:buSzPct val="130000"/>
              <a:buFont typeface="Arial" panose="020B0604020202020204" pitchFamily="34" charset="0"/>
              <a:buChar char="•"/>
            </a:pPr>
            <a:r>
              <a:rPr lang="en-US" sz="800" dirty="0">
                <a:solidFill>
                  <a:schemeClr val="bg1"/>
                </a:solidFill>
                <a:effectLst/>
                <a:latin typeface="Aptos" panose="020B0004020202020204" pitchFamily="34" charset="0"/>
              </a:rPr>
              <a:t>Lorem ipsum dolor sit</a:t>
            </a:r>
          </a:p>
          <a:p>
            <a:pPr marL="91440" indent="-91440" fontAlgn="t">
              <a:lnSpc>
                <a:spcPts val="1000"/>
              </a:lnSpc>
              <a:buSzPct val="130000"/>
              <a:buFont typeface="Arial" panose="020B0604020202020204" pitchFamily="34" charset="0"/>
              <a:buChar char="•"/>
            </a:pPr>
            <a:r>
              <a:rPr lang="en-US" sz="800" dirty="0">
                <a:solidFill>
                  <a:schemeClr val="bg1"/>
                </a:solidFill>
                <a:latin typeface="Aptos" panose="020B0004020202020204" pitchFamily="34" charset="0"/>
              </a:rPr>
              <a:t>Lorem ipsum dolor sit amet</a:t>
            </a:r>
          </a:p>
          <a:p>
            <a:pPr marL="91440" indent="-91440" fontAlgn="t">
              <a:lnSpc>
                <a:spcPts val="1000"/>
              </a:lnSpc>
              <a:buSzPct val="130000"/>
              <a:buFont typeface="Arial" panose="020B0604020202020204" pitchFamily="34" charset="0"/>
              <a:buChar char="•"/>
            </a:pPr>
            <a:r>
              <a:rPr lang="en-US" sz="800" dirty="0">
                <a:solidFill>
                  <a:schemeClr val="bg1"/>
                </a:solidFill>
                <a:effectLst/>
                <a:latin typeface="Aptos" panose="020B0004020202020204" pitchFamily="34" charset="0"/>
              </a:rPr>
              <a:t>Lorem ipsum dolor sit</a:t>
            </a:r>
          </a:p>
        </p:txBody>
      </p:sp>
      <p:sp>
        <p:nvSpPr>
          <p:cNvPr id="45" name="Rectangle 44">
            <a:extLst>
              <a:ext uri="{FF2B5EF4-FFF2-40B4-BE49-F238E27FC236}">
                <a16:creationId xmlns:a16="http://schemas.microsoft.com/office/drawing/2014/main" id="{9F1A52B8-3534-452B-5A09-D7EE0D0BED01}"/>
              </a:ext>
            </a:extLst>
          </p:cNvPr>
          <p:cNvSpPr/>
          <p:nvPr/>
        </p:nvSpPr>
        <p:spPr>
          <a:xfrm>
            <a:off x="1957612" y="3756683"/>
            <a:ext cx="1583357" cy="700091"/>
          </a:xfrm>
          <a:prstGeom prst="rect">
            <a:avLst/>
          </a:prstGeom>
          <a:solidFill>
            <a:srgbClr val="0031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A381D797-A25E-085F-CF91-BE5A0DFC3980}"/>
              </a:ext>
            </a:extLst>
          </p:cNvPr>
          <p:cNvSpPr txBox="1"/>
          <p:nvPr/>
        </p:nvSpPr>
        <p:spPr>
          <a:xfrm>
            <a:off x="2054860" y="3853122"/>
            <a:ext cx="1486109" cy="512961"/>
          </a:xfrm>
          <a:prstGeom prst="rect">
            <a:avLst/>
          </a:prstGeom>
          <a:noFill/>
        </p:spPr>
        <p:txBody>
          <a:bodyPr wrap="square" lIns="0" tIns="0" rIns="0" bIns="0" rtlCol="0">
            <a:spAutoFit/>
          </a:bodyPr>
          <a:lstStyle/>
          <a:p>
            <a:pPr fontAlgn="t">
              <a:lnSpc>
                <a:spcPts val="1000"/>
              </a:lnSpc>
            </a:pPr>
            <a:r>
              <a:rPr lang="en-US" sz="1000" b="1" dirty="0">
                <a:solidFill>
                  <a:schemeClr val="bg1"/>
                </a:solidFill>
                <a:effectLst/>
                <a:latin typeface="Aptos" panose="020B0004020202020204" pitchFamily="34" charset="0"/>
              </a:rPr>
              <a:t>Lorem Ipsum</a:t>
            </a:r>
          </a:p>
          <a:p>
            <a:pPr marL="91440" indent="-91440" fontAlgn="t">
              <a:lnSpc>
                <a:spcPts val="1000"/>
              </a:lnSpc>
              <a:buSzPct val="130000"/>
              <a:buFont typeface="Arial" panose="020B0604020202020204" pitchFamily="34" charset="0"/>
              <a:buChar char="•"/>
            </a:pPr>
            <a:r>
              <a:rPr lang="en-US" sz="800" dirty="0">
                <a:solidFill>
                  <a:schemeClr val="bg1"/>
                </a:solidFill>
                <a:effectLst/>
                <a:latin typeface="Aptos" panose="020B0004020202020204" pitchFamily="34" charset="0"/>
              </a:rPr>
              <a:t>Lorem ipsum dolor sit</a:t>
            </a:r>
          </a:p>
          <a:p>
            <a:pPr marL="91440" indent="-91440" fontAlgn="t">
              <a:lnSpc>
                <a:spcPts val="1000"/>
              </a:lnSpc>
              <a:buSzPct val="130000"/>
              <a:buFont typeface="Arial" panose="020B0604020202020204" pitchFamily="34" charset="0"/>
              <a:buChar char="•"/>
            </a:pPr>
            <a:r>
              <a:rPr lang="en-US" sz="800" dirty="0">
                <a:solidFill>
                  <a:schemeClr val="bg1"/>
                </a:solidFill>
                <a:latin typeface="Aptos" panose="020B0004020202020204" pitchFamily="34" charset="0"/>
              </a:rPr>
              <a:t>Lorem ipsum dolor sit amet</a:t>
            </a:r>
          </a:p>
          <a:p>
            <a:pPr marL="91440" indent="-91440" fontAlgn="t">
              <a:lnSpc>
                <a:spcPts val="1000"/>
              </a:lnSpc>
              <a:buSzPct val="130000"/>
              <a:buFont typeface="Arial" panose="020B0604020202020204" pitchFamily="34" charset="0"/>
              <a:buChar char="•"/>
            </a:pPr>
            <a:r>
              <a:rPr lang="en-US" sz="800" dirty="0">
                <a:solidFill>
                  <a:schemeClr val="bg1"/>
                </a:solidFill>
                <a:effectLst/>
                <a:latin typeface="Aptos" panose="020B0004020202020204" pitchFamily="34" charset="0"/>
              </a:rPr>
              <a:t>Lorem ipsum dolor sit</a:t>
            </a:r>
          </a:p>
        </p:txBody>
      </p:sp>
      <p:cxnSp>
        <p:nvCxnSpPr>
          <p:cNvPr id="50" name="Straight Arrow Connector 49">
            <a:extLst>
              <a:ext uri="{FF2B5EF4-FFF2-40B4-BE49-F238E27FC236}">
                <a16:creationId xmlns:a16="http://schemas.microsoft.com/office/drawing/2014/main" id="{63A59483-60D9-8AC5-0683-DB0CD219CAFD}"/>
              </a:ext>
            </a:extLst>
          </p:cNvPr>
          <p:cNvCxnSpPr>
            <a:cxnSpLocks/>
          </p:cNvCxnSpPr>
          <p:nvPr/>
        </p:nvCxnSpPr>
        <p:spPr>
          <a:xfrm flipH="1">
            <a:off x="313395" y="2721915"/>
            <a:ext cx="3371112" cy="0"/>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52" name="Rectangle 51">
            <a:extLst>
              <a:ext uri="{FF2B5EF4-FFF2-40B4-BE49-F238E27FC236}">
                <a16:creationId xmlns:a16="http://schemas.microsoft.com/office/drawing/2014/main" id="{C483A24D-A420-E45C-8F59-5976EB7C4807}"/>
              </a:ext>
            </a:extLst>
          </p:cNvPr>
          <p:cNvSpPr/>
          <p:nvPr/>
        </p:nvSpPr>
        <p:spPr>
          <a:xfrm>
            <a:off x="318593" y="4953857"/>
            <a:ext cx="1292715" cy="617213"/>
          </a:xfrm>
          <a:prstGeom prst="rect">
            <a:avLst/>
          </a:prstGeom>
          <a:solidFill>
            <a:srgbClr val="B52F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BB570F07-9C10-D39B-6C18-2B39D08AC0B6}"/>
              </a:ext>
            </a:extLst>
          </p:cNvPr>
          <p:cNvSpPr txBox="1"/>
          <p:nvPr/>
        </p:nvSpPr>
        <p:spPr>
          <a:xfrm>
            <a:off x="397990" y="5027598"/>
            <a:ext cx="1213318" cy="577081"/>
          </a:xfrm>
          <a:prstGeom prst="rect">
            <a:avLst/>
          </a:prstGeom>
          <a:noFill/>
        </p:spPr>
        <p:txBody>
          <a:bodyPr wrap="square" lIns="0" tIns="0" rIns="0" bIns="0" rtlCol="0">
            <a:spAutoFit/>
          </a:bodyPr>
          <a:lstStyle/>
          <a:p>
            <a:pPr fontAlgn="t">
              <a:lnSpc>
                <a:spcPts val="900"/>
              </a:lnSpc>
            </a:pPr>
            <a:r>
              <a:rPr lang="en-US" sz="800" b="1" dirty="0">
                <a:solidFill>
                  <a:schemeClr val="bg1"/>
                </a:solidFill>
                <a:effectLst/>
                <a:latin typeface="Aptos" panose="020B0004020202020204" pitchFamily="34" charset="0"/>
              </a:rPr>
              <a:t>Lorem Ipsum</a:t>
            </a:r>
          </a:p>
          <a:p>
            <a:pPr marL="91440" indent="-91440" fontAlgn="t">
              <a:lnSpc>
                <a:spcPts val="900"/>
              </a:lnSpc>
              <a:buSzPct val="130000"/>
              <a:buFont typeface="Arial" panose="020B0604020202020204" pitchFamily="34" charset="0"/>
              <a:buChar char="•"/>
            </a:pPr>
            <a:r>
              <a:rPr lang="en-US" sz="700" dirty="0">
                <a:solidFill>
                  <a:schemeClr val="bg1"/>
                </a:solidFill>
                <a:effectLst/>
                <a:latin typeface="Aptos" panose="020B0004020202020204" pitchFamily="34" charset="0"/>
              </a:rPr>
              <a:t>Lorem ipsum dolor sit</a:t>
            </a:r>
          </a:p>
          <a:p>
            <a:pPr marL="91440" indent="-91440" fontAlgn="t">
              <a:lnSpc>
                <a:spcPts val="900"/>
              </a:lnSpc>
              <a:buSzPct val="130000"/>
              <a:buFont typeface="Arial" panose="020B0604020202020204" pitchFamily="34" charset="0"/>
              <a:buChar char="•"/>
            </a:pPr>
            <a:r>
              <a:rPr lang="en-US" sz="700" dirty="0">
                <a:solidFill>
                  <a:schemeClr val="bg1"/>
                </a:solidFill>
                <a:latin typeface="Aptos" panose="020B0004020202020204" pitchFamily="34" charset="0"/>
              </a:rPr>
              <a:t>Lorem ipsum dolor sit amet</a:t>
            </a:r>
          </a:p>
          <a:p>
            <a:pPr marL="91440" indent="-91440" fontAlgn="t">
              <a:lnSpc>
                <a:spcPts val="900"/>
              </a:lnSpc>
              <a:buSzPct val="130000"/>
              <a:buFont typeface="Arial" panose="020B0604020202020204" pitchFamily="34" charset="0"/>
              <a:buChar char="•"/>
            </a:pPr>
            <a:r>
              <a:rPr lang="en-US" sz="700" dirty="0">
                <a:solidFill>
                  <a:schemeClr val="bg1"/>
                </a:solidFill>
                <a:effectLst/>
                <a:latin typeface="Aptos" panose="020B0004020202020204" pitchFamily="34" charset="0"/>
              </a:rPr>
              <a:t>Lorem ipsum dolor sit</a:t>
            </a:r>
          </a:p>
          <a:p>
            <a:pPr marL="91440" indent="-91440" fontAlgn="t">
              <a:lnSpc>
                <a:spcPts val="900"/>
              </a:lnSpc>
              <a:buSzPct val="130000"/>
              <a:buFont typeface="Arial" panose="020B0604020202020204" pitchFamily="34" charset="0"/>
              <a:buChar char="•"/>
            </a:pPr>
            <a:endParaRPr lang="en-US" sz="700" dirty="0">
              <a:solidFill>
                <a:schemeClr val="bg1"/>
              </a:solidFill>
              <a:latin typeface="Aptos" panose="020B0004020202020204" pitchFamily="34" charset="0"/>
            </a:endParaRPr>
          </a:p>
        </p:txBody>
      </p:sp>
      <p:sp>
        <p:nvSpPr>
          <p:cNvPr id="62" name="Rectangle 61">
            <a:extLst>
              <a:ext uri="{FF2B5EF4-FFF2-40B4-BE49-F238E27FC236}">
                <a16:creationId xmlns:a16="http://schemas.microsoft.com/office/drawing/2014/main" id="{884FB711-491D-86CC-D351-24D51B2EE554}"/>
              </a:ext>
            </a:extLst>
          </p:cNvPr>
          <p:cNvSpPr/>
          <p:nvPr/>
        </p:nvSpPr>
        <p:spPr>
          <a:xfrm>
            <a:off x="1667708" y="4953857"/>
            <a:ext cx="1292715" cy="617213"/>
          </a:xfrm>
          <a:prstGeom prst="rect">
            <a:avLst/>
          </a:prstGeom>
          <a:solidFill>
            <a:srgbClr val="B52F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a:extLst>
              <a:ext uri="{FF2B5EF4-FFF2-40B4-BE49-F238E27FC236}">
                <a16:creationId xmlns:a16="http://schemas.microsoft.com/office/drawing/2014/main" id="{4F425560-5D0F-CB7A-F3ED-A4722E954710}"/>
              </a:ext>
            </a:extLst>
          </p:cNvPr>
          <p:cNvSpPr txBox="1"/>
          <p:nvPr/>
        </p:nvSpPr>
        <p:spPr>
          <a:xfrm>
            <a:off x="1747105" y="5027598"/>
            <a:ext cx="1213318" cy="577081"/>
          </a:xfrm>
          <a:prstGeom prst="rect">
            <a:avLst/>
          </a:prstGeom>
          <a:noFill/>
        </p:spPr>
        <p:txBody>
          <a:bodyPr wrap="square" lIns="0" tIns="0" rIns="0" bIns="0" rtlCol="0">
            <a:spAutoFit/>
          </a:bodyPr>
          <a:lstStyle/>
          <a:p>
            <a:pPr fontAlgn="t">
              <a:lnSpc>
                <a:spcPts val="900"/>
              </a:lnSpc>
            </a:pPr>
            <a:r>
              <a:rPr lang="en-US" sz="800" b="1" dirty="0">
                <a:solidFill>
                  <a:schemeClr val="bg1"/>
                </a:solidFill>
                <a:effectLst/>
                <a:latin typeface="Aptos" panose="020B0004020202020204" pitchFamily="34" charset="0"/>
              </a:rPr>
              <a:t>Lorem Ipsum</a:t>
            </a:r>
          </a:p>
          <a:p>
            <a:pPr marL="91440" indent="-91440" fontAlgn="t">
              <a:lnSpc>
                <a:spcPts val="900"/>
              </a:lnSpc>
              <a:buSzPct val="130000"/>
              <a:buFont typeface="Arial" panose="020B0604020202020204" pitchFamily="34" charset="0"/>
              <a:buChar char="•"/>
            </a:pPr>
            <a:r>
              <a:rPr lang="en-US" sz="700" dirty="0">
                <a:solidFill>
                  <a:schemeClr val="bg1"/>
                </a:solidFill>
                <a:effectLst/>
                <a:latin typeface="Aptos" panose="020B0004020202020204" pitchFamily="34" charset="0"/>
              </a:rPr>
              <a:t>Lorem ipsum dolor sit</a:t>
            </a:r>
          </a:p>
          <a:p>
            <a:pPr marL="91440" indent="-91440" fontAlgn="t">
              <a:lnSpc>
                <a:spcPts val="900"/>
              </a:lnSpc>
              <a:buSzPct val="130000"/>
              <a:buFont typeface="Arial" panose="020B0604020202020204" pitchFamily="34" charset="0"/>
              <a:buChar char="•"/>
            </a:pPr>
            <a:r>
              <a:rPr lang="en-US" sz="700" dirty="0">
                <a:solidFill>
                  <a:schemeClr val="bg1"/>
                </a:solidFill>
                <a:latin typeface="Aptos" panose="020B0004020202020204" pitchFamily="34" charset="0"/>
              </a:rPr>
              <a:t>Lorem ipsum dolor sit amet</a:t>
            </a:r>
          </a:p>
          <a:p>
            <a:pPr marL="91440" indent="-91440" fontAlgn="t">
              <a:lnSpc>
                <a:spcPts val="900"/>
              </a:lnSpc>
              <a:buSzPct val="130000"/>
              <a:buFont typeface="Arial" panose="020B0604020202020204" pitchFamily="34" charset="0"/>
              <a:buChar char="•"/>
            </a:pPr>
            <a:r>
              <a:rPr lang="en-US" sz="700" dirty="0">
                <a:solidFill>
                  <a:schemeClr val="bg1"/>
                </a:solidFill>
                <a:effectLst/>
                <a:latin typeface="Aptos" panose="020B0004020202020204" pitchFamily="34" charset="0"/>
              </a:rPr>
              <a:t>Lorem ipsum dolor sit</a:t>
            </a:r>
          </a:p>
          <a:p>
            <a:pPr marL="91440" indent="-91440" fontAlgn="t">
              <a:lnSpc>
                <a:spcPts val="900"/>
              </a:lnSpc>
              <a:buSzPct val="130000"/>
              <a:buFont typeface="Arial" panose="020B0604020202020204" pitchFamily="34" charset="0"/>
              <a:buChar char="•"/>
            </a:pPr>
            <a:endParaRPr lang="en-US" sz="700" dirty="0">
              <a:solidFill>
                <a:schemeClr val="bg1"/>
              </a:solidFill>
              <a:latin typeface="Aptos" panose="020B0004020202020204" pitchFamily="34" charset="0"/>
            </a:endParaRPr>
          </a:p>
        </p:txBody>
      </p:sp>
      <p:sp>
        <p:nvSpPr>
          <p:cNvPr id="64" name="Rectangle 63">
            <a:extLst>
              <a:ext uri="{FF2B5EF4-FFF2-40B4-BE49-F238E27FC236}">
                <a16:creationId xmlns:a16="http://schemas.microsoft.com/office/drawing/2014/main" id="{2298D880-EA93-6E97-E4ED-790A6A4227CF}"/>
              </a:ext>
            </a:extLst>
          </p:cNvPr>
          <p:cNvSpPr/>
          <p:nvPr/>
        </p:nvSpPr>
        <p:spPr>
          <a:xfrm>
            <a:off x="318593" y="5623416"/>
            <a:ext cx="1292715" cy="617213"/>
          </a:xfrm>
          <a:prstGeom prst="rect">
            <a:avLst/>
          </a:prstGeom>
          <a:solidFill>
            <a:srgbClr val="B52F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83A7DDB1-79AA-4D09-6694-116373DDFF64}"/>
              </a:ext>
            </a:extLst>
          </p:cNvPr>
          <p:cNvSpPr txBox="1"/>
          <p:nvPr/>
        </p:nvSpPr>
        <p:spPr>
          <a:xfrm>
            <a:off x="397990" y="5697157"/>
            <a:ext cx="1213318" cy="577081"/>
          </a:xfrm>
          <a:prstGeom prst="rect">
            <a:avLst/>
          </a:prstGeom>
          <a:noFill/>
        </p:spPr>
        <p:txBody>
          <a:bodyPr wrap="square" lIns="0" tIns="0" rIns="0" bIns="0" rtlCol="0">
            <a:spAutoFit/>
          </a:bodyPr>
          <a:lstStyle/>
          <a:p>
            <a:pPr fontAlgn="t">
              <a:lnSpc>
                <a:spcPts val="900"/>
              </a:lnSpc>
            </a:pPr>
            <a:r>
              <a:rPr lang="en-US" sz="800" b="1" dirty="0">
                <a:solidFill>
                  <a:schemeClr val="bg1"/>
                </a:solidFill>
                <a:effectLst/>
                <a:latin typeface="Aptos" panose="020B0004020202020204" pitchFamily="34" charset="0"/>
              </a:rPr>
              <a:t>Lorem Ipsum</a:t>
            </a:r>
          </a:p>
          <a:p>
            <a:pPr marL="91440" indent="-91440" fontAlgn="t">
              <a:lnSpc>
                <a:spcPts val="900"/>
              </a:lnSpc>
              <a:buSzPct val="130000"/>
              <a:buFont typeface="Arial" panose="020B0604020202020204" pitchFamily="34" charset="0"/>
              <a:buChar char="•"/>
            </a:pPr>
            <a:r>
              <a:rPr lang="en-US" sz="700" dirty="0">
                <a:solidFill>
                  <a:schemeClr val="bg1"/>
                </a:solidFill>
                <a:effectLst/>
                <a:latin typeface="Aptos" panose="020B0004020202020204" pitchFamily="34" charset="0"/>
              </a:rPr>
              <a:t>Lorem ipsum dolor sit</a:t>
            </a:r>
          </a:p>
          <a:p>
            <a:pPr marL="91440" indent="-91440" fontAlgn="t">
              <a:lnSpc>
                <a:spcPts val="900"/>
              </a:lnSpc>
              <a:buSzPct val="130000"/>
              <a:buFont typeface="Arial" panose="020B0604020202020204" pitchFamily="34" charset="0"/>
              <a:buChar char="•"/>
            </a:pPr>
            <a:r>
              <a:rPr lang="en-US" sz="700" dirty="0">
                <a:solidFill>
                  <a:schemeClr val="bg1"/>
                </a:solidFill>
                <a:latin typeface="Aptos" panose="020B0004020202020204" pitchFamily="34" charset="0"/>
              </a:rPr>
              <a:t>Lorem ipsum dolor sit amet</a:t>
            </a:r>
          </a:p>
          <a:p>
            <a:pPr marL="91440" indent="-91440" fontAlgn="t">
              <a:lnSpc>
                <a:spcPts val="900"/>
              </a:lnSpc>
              <a:buSzPct val="130000"/>
              <a:buFont typeface="Arial" panose="020B0604020202020204" pitchFamily="34" charset="0"/>
              <a:buChar char="•"/>
            </a:pPr>
            <a:r>
              <a:rPr lang="en-US" sz="700" dirty="0">
                <a:solidFill>
                  <a:schemeClr val="bg1"/>
                </a:solidFill>
                <a:effectLst/>
                <a:latin typeface="Aptos" panose="020B0004020202020204" pitchFamily="34" charset="0"/>
              </a:rPr>
              <a:t>Lorem ipsum dolor sit</a:t>
            </a:r>
          </a:p>
          <a:p>
            <a:pPr marL="91440" indent="-91440" fontAlgn="t">
              <a:lnSpc>
                <a:spcPts val="900"/>
              </a:lnSpc>
              <a:buSzPct val="130000"/>
              <a:buFont typeface="Arial" panose="020B0604020202020204" pitchFamily="34" charset="0"/>
              <a:buChar char="•"/>
            </a:pPr>
            <a:endParaRPr lang="en-US" sz="700" dirty="0">
              <a:solidFill>
                <a:schemeClr val="bg1"/>
              </a:solidFill>
              <a:latin typeface="Aptos" panose="020B0004020202020204" pitchFamily="34" charset="0"/>
            </a:endParaRPr>
          </a:p>
        </p:txBody>
      </p:sp>
      <p:sp>
        <p:nvSpPr>
          <p:cNvPr id="66" name="Rectangle 65">
            <a:extLst>
              <a:ext uri="{FF2B5EF4-FFF2-40B4-BE49-F238E27FC236}">
                <a16:creationId xmlns:a16="http://schemas.microsoft.com/office/drawing/2014/main" id="{87302B25-D41C-3BAF-7352-A270D958F48D}"/>
              </a:ext>
            </a:extLst>
          </p:cNvPr>
          <p:cNvSpPr/>
          <p:nvPr/>
        </p:nvSpPr>
        <p:spPr>
          <a:xfrm>
            <a:off x="1667708" y="5623416"/>
            <a:ext cx="1292715" cy="617213"/>
          </a:xfrm>
          <a:prstGeom prst="rect">
            <a:avLst/>
          </a:prstGeom>
          <a:solidFill>
            <a:srgbClr val="B52F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xtBox 66">
            <a:extLst>
              <a:ext uri="{FF2B5EF4-FFF2-40B4-BE49-F238E27FC236}">
                <a16:creationId xmlns:a16="http://schemas.microsoft.com/office/drawing/2014/main" id="{A201F0C1-ACA5-3E62-65DE-F7887C57146C}"/>
              </a:ext>
            </a:extLst>
          </p:cNvPr>
          <p:cNvSpPr txBox="1"/>
          <p:nvPr/>
        </p:nvSpPr>
        <p:spPr>
          <a:xfrm>
            <a:off x="1747105" y="5697157"/>
            <a:ext cx="1213318" cy="577081"/>
          </a:xfrm>
          <a:prstGeom prst="rect">
            <a:avLst/>
          </a:prstGeom>
          <a:noFill/>
        </p:spPr>
        <p:txBody>
          <a:bodyPr wrap="square" lIns="0" tIns="0" rIns="0" bIns="0" rtlCol="0">
            <a:spAutoFit/>
          </a:bodyPr>
          <a:lstStyle/>
          <a:p>
            <a:pPr fontAlgn="t">
              <a:lnSpc>
                <a:spcPts val="900"/>
              </a:lnSpc>
            </a:pPr>
            <a:r>
              <a:rPr lang="en-US" sz="800" b="1" dirty="0">
                <a:solidFill>
                  <a:schemeClr val="bg1"/>
                </a:solidFill>
                <a:effectLst/>
                <a:latin typeface="Aptos" panose="020B0004020202020204" pitchFamily="34" charset="0"/>
              </a:rPr>
              <a:t>Lorem Ipsum</a:t>
            </a:r>
          </a:p>
          <a:p>
            <a:pPr marL="91440" indent="-91440" fontAlgn="t">
              <a:lnSpc>
                <a:spcPts val="900"/>
              </a:lnSpc>
              <a:buSzPct val="130000"/>
              <a:buFont typeface="Arial" panose="020B0604020202020204" pitchFamily="34" charset="0"/>
              <a:buChar char="•"/>
            </a:pPr>
            <a:r>
              <a:rPr lang="en-US" sz="700" dirty="0">
                <a:solidFill>
                  <a:schemeClr val="bg1"/>
                </a:solidFill>
                <a:effectLst/>
                <a:latin typeface="Aptos" panose="020B0004020202020204" pitchFamily="34" charset="0"/>
              </a:rPr>
              <a:t>Lorem ipsum dolor sit</a:t>
            </a:r>
          </a:p>
          <a:p>
            <a:pPr marL="91440" indent="-91440" fontAlgn="t">
              <a:lnSpc>
                <a:spcPts val="900"/>
              </a:lnSpc>
              <a:buSzPct val="130000"/>
              <a:buFont typeface="Arial" panose="020B0604020202020204" pitchFamily="34" charset="0"/>
              <a:buChar char="•"/>
            </a:pPr>
            <a:r>
              <a:rPr lang="en-US" sz="700" dirty="0">
                <a:solidFill>
                  <a:schemeClr val="bg1"/>
                </a:solidFill>
                <a:latin typeface="Aptos" panose="020B0004020202020204" pitchFamily="34" charset="0"/>
              </a:rPr>
              <a:t>Lorem ipsum dolor sit amet</a:t>
            </a:r>
          </a:p>
          <a:p>
            <a:pPr marL="91440" indent="-91440" fontAlgn="t">
              <a:lnSpc>
                <a:spcPts val="900"/>
              </a:lnSpc>
              <a:buSzPct val="130000"/>
              <a:buFont typeface="Arial" panose="020B0604020202020204" pitchFamily="34" charset="0"/>
              <a:buChar char="•"/>
            </a:pPr>
            <a:r>
              <a:rPr lang="en-US" sz="700" dirty="0">
                <a:solidFill>
                  <a:schemeClr val="bg1"/>
                </a:solidFill>
                <a:effectLst/>
                <a:latin typeface="Aptos" panose="020B0004020202020204" pitchFamily="34" charset="0"/>
              </a:rPr>
              <a:t>Lorem ipsum dolor sit</a:t>
            </a:r>
          </a:p>
          <a:p>
            <a:pPr marL="91440" indent="-91440" fontAlgn="t">
              <a:lnSpc>
                <a:spcPts val="900"/>
              </a:lnSpc>
              <a:buSzPct val="130000"/>
              <a:buFont typeface="Arial" panose="020B0604020202020204" pitchFamily="34" charset="0"/>
              <a:buChar char="•"/>
            </a:pPr>
            <a:endParaRPr lang="en-US" sz="700" dirty="0">
              <a:solidFill>
                <a:schemeClr val="bg1"/>
              </a:solidFill>
              <a:latin typeface="Aptos" panose="020B0004020202020204" pitchFamily="34" charset="0"/>
            </a:endParaRPr>
          </a:p>
        </p:txBody>
      </p:sp>
      <p:cxnSp>
        <p:nvCxnSpPr>
          <p:cNvPr id="68" name="Straight Arrow Connector 67">
            <a:extLst>
              <a:ext uri="{FF2B5EF4-FFF2-40B4-BE49-F238E27FC236}">
                <a16:creationId xmlns:a16="http://schemas.microsoft.com/office/drawing/2014/main" id="{D5C8C910-A324-F4BA-F3D2-2C546ECAFC86}"/>
              </a:ext>
            </a:extLst>
          </p:cNvPr>
          <p:cNvCxnSpPr>
            <a:cxnSpLocks/>
          </p:cNvCxnSpPr>
          <p:nvPr/>
        </p:nvCxnSpPr>
        <p:spPr>
          <a:xfrm flipH="1">
            <a:off x="313395" y="4699331"/>
            <a:ext cx="3371112" cy="0"/>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69" name="Straight Arrow Connector 68">
            <a:extLst>
              <a:ext uri="{FF2B5EF4-FFF2-40B4-BE49-F238E27FC236}">
                <a16:creationId xmlns:a16="http://schemas.microsoft.com/office/drawing/2014/main" id="{4F1A5CDC-0F3F-0F36-DBCE-6CF2E7A21162}"/>
              </a:ext>
            </a:extLst>
          </p:cNvPr>
          <p:cNvCxnSpPr>
            <a:cxnSpLocks/>
          </p:cNvCxnSpPr>
          <p:nvPr/>
        </p:nvCxnSpPr>
        <p:spPr>
          <a:xfrm flipH="1">
            <a:off x="313395" y="7375689"/>
            <a:ext cx="3371112" cy="0"/>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70" name="Straight Arrow Connector 69">
            <a:extLst>
              <a:ext uri="{FF2B5EF4-FFF2-40B4-BE49-F238E27FC236}">
                <a16:creationId xmlns:a16="http://schemas.microsoft.com/office/drawing/2014/main" id="{9DDE01C7-3B56-8D14-C2E5-0D3AA9DE96A2}"/>
              </a:ext>
            </a:extLst>
          </p:cNvPr>
          <p:cNvCxnSpPr>
            <a:cxnSpLocks/>
          </p:cNvCxnSpPr>
          <p:nvPr/>
        </p:nvCxnSpPr>
        <p:spPr>
          <a:xfrm flipH="1">
            <a:off x="313395" y="1284810"/>
            <a:ext cx="3371112" cy="0"/>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pic>
        <p:nvPicPr>
          <p:cNvPr id="33" name="Picture 32" descr="A map of the california state&#10;&#10;AI-generated content may be incorrect.">
            <a:extLst>
              <a:ext uri="{FF2B5EF4-FFF2-40B4-BE49-F238E27FC236}">
                <a16:creationId xmlns:a16="http://schemas.microsoft.com/office/drawing/2014/main" id="{944633A6-5F25-F663-09F8-A1F48153B427}"/>
              </a:ext>
            </a:extLst>
          </p:cNvPr>
          <p:cNvPicPr>
            <a:picLocks noChangeAspect="1"/>
          </p:cNvPicPr>
          <p:nvPr/>
        </p:nvPicPr>
        <p:blipFill>
          <a:blip r:embed="rId2"/>
          <a:srcRect l="3309" t="2361" r="3348" b="2449"/>
          <a:stretch/>
        </p:blipFill>
        <p:spPr>
          <a:xfrm>
            <a:off x="4074461" y="2539377"/>
            <a:ext cx="3414134" cy="3916904"/>
          </a:xfrm>
          <a:prstGeom prst="rect">
            <a:avLst/>
          </a:prstGeom>
        </p:spPr>
      </p:pic>
      <p:pic>
        <p:nvPicPr>
          <p:cNvPr id="57" name="Picture 56" descr="A diagram of a diagram of a climate change&#10;&#10;AI-generated content may be incorrect.">
            <a:extLst>
              <a:ext uri="{FF2B5EF4-FFF2-40B4-BE49-F238E27FC236}">
                <a16:creationId xmlns:a16="http://schemas.microsoft.com/office/drawing/2014/main" id="{FCCEECCA-4FC2-2AEC-FE7B-D417F0C1AB41}"/>
              </a:ext>
            </a:extLst>
          </p:cNvPr>
          <p:cNvPicPr>
            <a:picLocks noChangeAspect="1"/>
          </p:cNvPicPr>
          <p:nvPr/>
        </p:nvPicPr>
        <p:blipFill>
          <a:blip r:embed="rId3"/>
          <a:srcRect l="2408" t="5081" r="1646" b="3043"/>
          <a:stretch/>
        </p:blipFill>
        <p:spPr>
          <a:xfrm>
            <a:off x="4247303" y="266251"/>
            <a:ext cx="3070615" cy="2100327"/>
          </a:xfrm>
          <a:prstGeom prst="rect">
            <a:avLst/>
          </a:prstGeom>
        </p:spPr>
      </p:pic>
    </p:spTree>
    <p:extLst>
      <p:ext uri="{BB962C8B-B14F-4D97-AF65-F5344CB8AC3E}">
        <p14:creationId xmlns:p14="http://schemas.microsoft.com/office/powerpoint/2010/main" val="6885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2E759-9400-E7FA-36B8-017A34C15FEA}"/>
            </a:ext>
          </a:extLst>
        </p:cNvPr>
        <p:cNvGrpSpPr/>
        <p:nvPr/>
      </p:nvGrpSpPr>
      <p:grpSpPr>
        <a:xfrm>
          <a:off x="0" y="0"/>
          <a:ext cx="0" cy="0"/>
          <a:chOff x="0" y="0"/>
          <a:chExt cx="0" cy="0"/>
        </a:xfrm>
      </p:grpSpPr>
      <p:cxnSp>
        <p:nvCxnSpPr>
          <p:cNvPr id="5" name="Straight Arrow Connector 4">
            <a:extLst>
              <a:ext uri="{FF2B5EF4-FFF2-40B4-BE49-F238E27FC236}">
                <a16:creationId xmlns:a16="http://schemas.microsoft.com/office/drawing/2014/main" id="{D95C53C7-770D-0788-EFB3-AF55D4C5DD23}"/>
              </a:ext>
            </a:extLst>
          </p:cNvPr>
          <p:cNvCxnSpPr>
            <a:cxnSpLocks/>
          </p:cNvCxnSpPr>
          <p:nvPr/>
        </p:nvCxnSpPr>
        <p:spPr>
          <a:xfrm flipH="1">
            <a:off x="382868" y="1022684"/>
            <a:ext cx="3371112" cy="0"/>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FFBA8CAB-0199-D3DA-ED76-16ECD9560F43}"/>
              </a:ext>
            </a:extLst>
          </p:cNvPr>
          <p:cNvCxnSpPr>
            <a:cxnSpLocks/>
          </p:cNvCxnSpPr>
          <p:nvPr/>
        </p:nvCxnSpPr>
        <p:spPr>
          <a:xfrm flipH="1">
            <a:off x="382868" y="1872655"/>
            <a:ext cx="3371112" cy="0"/>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519E9BE9-7824-0137-2063-F88144235795}"/>
              </a:ext>
            </a:extLst>
          </p:cNvPr>
          <p:cNvCxnSpPr>
            <a:cxnSpLocks/>
          </p:cNvCxnSpPr>
          <p:nvPr/>
        </p:nvCxnSpPr>
        <p:spPr>
          <a:xfrm flipH="1">
            <a:off x="382868" y="2722626"/>
            <a:ext cx="3371112" cy="0"/>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65FF6F90-537D-F0AF-E9B2-DE09550E2316}"/>
              </a:ext>
            </a:extLst>
          </p:cNvPr>
          <p:cNvCxnSpPr>
            <a:cxnSpLocks/>
          </p:cNvCxnSpPr>
          <p:nvPr/>
        </p:nvCxnSpPr>
        <p:spPr>
          <a:xfrm>
            <a:off x="1137321" y="154745"/>
            <a:ext cx="0" cy="4187592"/>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Arrow Connector 54">
            <a:extLst>
              <a:ext uri="{FF2B5EF4-FFF2-40B4-BE49-F238E27FC236}">
                <a16:creationId xmlns:a16="http://schemas.microsoft.com/office/drawing/2014/main" id="{554C1880-91CE-F441-4582-17636B378EAD}"/>
              </a:ext>
            </a:extLst>
          </p:cNvPr>
          <p:cNvCxnSpPr>
            <a:cxnSpLocks/>
          </p:cNvCxnSpPr>
          <p:nvPr/>
        </p:nvCxnSpPr>
        <p:spPr>
          <a:xfrm>
            <a:off x="1910610" y="154745"/>
            <a:ext cx="0" cy="3350437"/>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6" name="Straight Arrow Connector 105">
            <a:extLst>
              <a:ext uri="{FF2B5EF4-FFF2-40B4-BE49-F238E27FC236}">
                <a16:creationId xmlns:a16="http://schemas.microsoft.com/office/drawing/2014/main" id="{987B6413-6CC4-BFE2-BD50-332219C4A789}"/>
              </a:ext>
            </a:extLst>
          </p:cNvPr>
          <p:cNvCxnSpPr>
            <a:cxnSpLocks/>
          </p:cNvCxnSpPr>
          <p:nvPr/>
        </p:nvCxnSpPr>
        <p:spPr>
          <a:xfrm>
            <a:off x="2796730" y="154745"/>
            <a:ext cx="0" cy="4187592"/>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pic>
        <p:nvPicPr>
          <p:cNvPr id="9" name="Graphic 8">
            <a:extLst>
              <a:ext uri="{FF2B5EF4-FFF2-40B4-BE49-F238E27FC236}">
                <a16:creationId xmlns:a16="http://schemas.microsoft.com/office/drawing/2014/main" id="{D1626EC7-5A44-12D7-67AD-31BB4F5372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9070" y="251753"/>
            <a:ext cx="677401" cy="677401"/>
          </a:xfrm>
          <a:prstGeom prst="rect">
            <a:avLst/>
          </a:prstGeom>
        </p:spPr>
      </p:pic>
      <p:pic>
        <p:nvPicPr>
          <p:cNvPr id="11" name="Graphic 10">
            <a:extLst>
              <a:ext uri="{FF2B5EF4-FFF2-40B4-BE49-F238E27FC236}">
                <a16:creationId xmlns:a16="http://schemas.microsoft.com/office/drawing/2014/main" id="{CB414DBE-C8AA-FF1F-E44C-6053350F033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72336" y="238606"/>
            <a:ext cx="703695" cy="703695"/>
          </a:xfrm>
          <a:prstGeom prst="rect">
            <a:avLst/>
          </a:prstGeom>
        </p:spPr>
      </p:pic>
      <p:pic>
        <p:nvPicPr>
          <p:cNvPr id="16" name="Graphic 15">
            <a:extLst>
              <a:ext uri="{FF2B5EF4-FFF2-40B4-BE49-F238E27FC236}">
                <a16:creationId xmlns:a16="http://schemas.microsoft.com/office/drawing/2014/main" id="{6139980D-3D8D-97F6-1188-5ED16F0D202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21413" y="254462"/>
            <a:ext cx="671982" cy="671982"/>
          </a:xfrm>
          <a:prstGeom prst="rect">
            <a:avLst/>
          </a:prstGeom>
        </p:spPr>
      </p:pic>
      <p:pic>
        <p:nvPicPr>
          <p:cNvPr id="22" name="Graphic 21">
            <a:extLst>
              <a:ext uri="{FF2B5EF4-FFF2-40B4-BE49-F238E27FC236}">
                <a16:creationId xmlns:a16="http://schemas.microsoft.com/office/drawing/2014/main" id="{3C930F9E-B80D-C3EF-4E9E-4E28AA13A0E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891305" y="276194"/>
            <a:ext cx="628519" cy="628519"/>
          </a:xfrm>
          <a:prstGeom prst="rect">
            <a:avLst/>
          </a:prstGeom>
        </p:spPr>
      </p:pic>
      <p:pic>
        <p:nvPicPr>
          <p:cNvPr id="46" name="Graphic 45">
            <a:extLst>
              <a:ext uri="{FF2B5EF4-FFF2-40B4-BE49-F238E27FC236}">
                <a16:creationId xmlns:a16="http://schemas.microsoft.com/office/drawing/2014/main" id="{7B4FAE0C-71D8-80A4-25E2-ADB487CB1D4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74034" y="1151199"/>
            <a:ext cx="587472" cy="587472"/>
          </a:xfrm>
          <a:prstGeom prst="rect">
            <a:avLst/>
          </a:prstGeom>
        </p:spPr>
      </p:pic>
      <p:pic>
        <p:nvPicPr>
          <p:cNvPr id="49" name="Graphic 48">
            <a:extLst>
              <a:ext uri="{FF2B5EF4-FFF2-40B4-BE49-F238E27FC236}">
                <a16:creationId xmlns:a16="http://schemas.microsoft.com/office/drawing/2014/main" id="{E81A374B-8B8F-1F98-74B1-3344725C6E3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31352" y="1152104"/>
            <a:ext cx="585662" cy="585662"/>
          </a:xfrm>
          <a:prstGeom prst="rect">
            <a:avLst/>
          </a:prstGeom>
        </p:spPr>
      </p:pic>
      <p:pic>
        <p:nvPicPr>
          <p:cNvPr id="53" name="Graphic 52">
            <a:extLst>
              <a:ext uri="{FF2B5EF4-FFF2-40B4-BE49-F238E27FC236}">
                <a16:creationId xmlns:a16="http://schemas.microsoft.com/office/drawing/2014/main" id="{53646123-5614-AD78-F584-8A2373617B8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029100" y="1116631"/>
            <a:ext cx="656609" cy="656609"/>
          </a:xfrm>
          <a:prstGeom prst="rect">
            <a:avLst/>
          </a:prstGeom>
        </p:spPr>
      </p:pic>
      <p:pic>
        <p:nvPicPr>
          <p:cNvPr id="58" name="Graphic 57">
            <a:extLst>
              <a:ext uri="{FF2B5EF4-FFF2-40B4-BE49-F238E27FC236}">
                <a16:creationId xmlns:a16="http://schemas.microsoft.com/office/drawing/2014/main" id="{512C4137-872C-48D9-B491-B77329008246}"/>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903645" y="1143016"/>
            <a:ext cx="603838" cy="603838"/>
          </a:xfrm>
          <a:prstGeom prst="rect">
            <a:avLst/>
          </a:prstGeom>
        </p:spPr>
      </p:pic>
      <p:pic>
        <p:nvPicPr>
          <p:cNvPr id="60" name="Graphic 59">
            <a:extLst>
              <a:ext uri="{FF2B5EF4-FFF2-40B4-BE49-F238E27FC236}">
                <a16:creationId xmlns:a16="http://schemas.microsoft.com/office/drawing/2014/main" id="{5DF4FA04-8DA6-8A66-4D22-E64EB8E41449}"/>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74033" y="1994246"/>
            <a:ext cx="587474" cy="587474"/>
          </a:xfrm>
          <a:prstGeom prst="rect">
            <a:avLst/>
          </a:prstGeom>
        </p:spPr>
      </p:pic>
      <p:pic>
        <p:nvPicPr>
          <p:cNvPr id="71" name="Graphic 70">
            <a:extLst>
              <a:ext uri="{FF2B5EF4-FFF2-40B4-BE49-F238E27FC236}">
                <a16:creationId xmlns:a16="http://schemas.microsoft.com/office/drawing/2014/main" id="{B8D27048-1B41-E54C-7AFE-C27C25DDD29D}"/>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195877" y="1959677"/>
            <a:ext cx="656613" cy="656613"/>
          </a:xfrm>
          <a:prstGeom prst="rect">
            <a:avLst/>
          </a:prstGeom>
        </p:spPr>
      </p:pic>
      <p:pic>
        <p:nvPicPr>
          <p:cNvPr id="73" name="Graphic 72">
            <a:extLst>
              <a:ext uri="{FF2B5EF4-FFF2-40B4-BE49-F238E27FC236}">
                <a16:creationId xmlns:a16="http://schemas.microsoft.com/office/drawing/2014/main" id="{16606D9B-63BD-7F02-5FD8-C61E6F5E60D1}"/>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2065583" y="1996162"/>
            <a:ext cx="583642" cy="583642"/>
          </a:xfrm>
          <a:prstGeom prst="rect">
            <a:avLst/>
          </a:prstGeom>
        </p:spPr>
      </p:pic>
      <p:pic>
        <p:nvPicPr>
          <p:cNvPr id="75" name="Graphic 74">
            <a:extLst>
              <a:ext uri="{FF2B5EF4-FFF2-40B4-BE49-F238E27FC236}">
                <a16:creationId xmlns:a16="http://schemas.microsoft.com/office/drawing/2014/main" id="{7118426C-69D2-25F1-7D08-D115328E48D1}"/>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2903645" y="1986064"/>
            <a:ext cx="603838" cy="603838"/>
          </a:xfrm>
          <a:prstGeom prst="rect">
            <a:avLst/>
          </a:prstGeom>
        </p:spPr>
      </p:pic>
      <p:pic>
        <p:nvPicPr>
          <p:cNvPr id="77" name="Graphic 76">
            <a:extLst>
              <a:ext uri="{FF2B5EF4-FFF2-40B4-BE49-F238E27FC236}">
                <a16:creationId xmlns:a16="http://schemas.microsoft.com/office/drawing/2014/main" id="{B4BEF293-4802-F2A9-762C-27A149366AAD}"/>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2053944" y="2809980"/>
            <a:ext cx="606921" cy="606921"/>
          </a:xfrm>
          <a:prstGeom prst="rect">
            <a:avLst/>
          </a:prstGeom>
        </p:spPr>
      </p:pic>
      <p:pic>
        <p:nvPicPr>
          <p:cNvPr id="79" name="Graphic 78">
            <a:extLst>
              <a:ext uri="{FF2B5EF4-FFF2-40B4-BE49-F238E27FC236}">
                <a16:creationId xmlns:a16="http://schemas.microsoft.com/office/drawing/2014/main" id="{EABEC82D-4C01-DA85-C0A7-B76230344E9B}"/>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54127" y="2799797"/>
            <a:ext cx="627287" cy="627287"/>
          </a:xfrm>
          <a:prstGeom prst="rect">
            <a:avLst/>
          </a:prstGeom>
        </p:spPr>
      </p:pic>
      <p:pic>
        <p:nvPicPr>
          <p:cNvPr id="84" name="Graphic 83">
            <a:extLst>
              <a:ext uri="{FF2B5EF4-FFF2-40B4-BE49-F238E27FC236}">
                <a16:creationId xmlns:a16="http://schemas.microsoft.com/office/drawing/2014/main" id="{3D861714-0354-0F45-A05E-746E95B6BAE0}"/>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192376" y="2781633"/>
            <a:ext cx="663614" cy="663614"/>
          </a:xfrm>
          <a:prstGeom prst="rect">
            <a:avLst/>
          </a:prstGeom>
        </p:spPr>
      </p:pic>
      <p:pic>
        <p:nvPicPr>
          <p:cNvPr id="86" name="Graphic 85">
            <a:extLst>
              <a:ext uri="{FF2B5EF4-FFF2-40B4-BE49-F238E27FC236}">
                <a16:creationId xmlns:a16="http://schemas.microsoft.com/office/drawing/2014/main" id="{359D4370-A0E7-B195-DC82-CF42794F1442}"/>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2919522" y="2827398"/>
            <a:ext cx="572084" cy="572084"/>
          </a:xfrm>
          <a:prstGeom prst="rect">
            <a:avLst/>
          </a:prstGeom>
        </p:spPr>
      </p:pic>
      <p:pic>
        <p:nvPicPr>
          <p:cNvPr id="3" name="Graphic 2">
            <a:extLst>
              <a:ext uri="{FF2B5EF4-FFF2-40B4-BE49-F238E27FC236}">
                <a16:creationId xmlns:a16="http://schemas.microsoft.com/office/drawing/2014/main" id="{5DFFE681-C285-1986-F85F-B2932183B6B2}"/>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427834" y="3568387"/>
            <a:ext cx="678637" cy="678637"/>
          </a:xfrm>
          <a:prstGeom prst="rect">
            <a:avLst/>
          </a:prstGeom>
        </p:spPr>
      </p:pic>
      <p:cxnSp>
        <p:nvCxnSpPr>
          <p:cNvPr id="12" name="Straight Arrow Connector 11">
            <a:extLst>
              <a:ext uri="{FF2B5EF4-FFF2-40B4-BE49-F238E27FC236}">
                <a16:creationId xmlns:a16="http://schemas.microsoft.com/office/drawing/2014/main" id="{8B48B66A-EE67-41D0-8507-9D197D859A3F}"/>
              </a:ext>
            </a:extLst>
          </p:cNvPr>
          <p:cNvCxnSpPr>
            <a:cxnSpLocks/>
          </p:cNvCxnSpPr>
          <p:nvPr/>
        </p:nvCxnSpPr>
        <p:spPr>
          <a:xfrm flipH="1">
            <a:off x="382868" y="3505182"/>
            <a:ext cx="3371112" cy="0"/>
          </a:xfrm>
          <a:prstGeom prst="straightConnector1">
            <a:avLst/>
          </a:prstGeom>
          <a:ln w="6350">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pic>
        <p:nvPicPr>
          <p:cNvPr id="20" name="Graphic 19">
            <a:extLst>
              <a:ext uri="{FF2B5EF4-FFF2-40B4-BE49-F238E27FC236}">
                <a16:creationId xmlns:a16="http://schemas.microsoft.com/office/drawing/2014/main" id="{5353AEFD-07F3-FF8B-26E9-96C6F07EAEDF}"/>
              </a:ext>
            </a:extLst>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1441867" y="3450462"/>
            <a:ext cx="1073141" cy="1073141"/>
          </a:xfrm>
          <a:prstGeom prst="rect">
            <a:avLst/>
          </a:prstGeom>
        </p:spPr>
      </p:pic>
    </p:spTree>
    <p:extLst>
      <p:ext uri="{BB962C8B-B14F-4D97-AF65-F5344CB8AC3E}">
        <p14:creationId xmlns:p14="http://schemas.microsoft.com/office/powerpoint/2010/main" val="388510016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5105</TotalTime>
  <Words>1060</Words>
  <Application>Microsoft Macintosh PowerPoint</Application>
  <PresentationFormat>Custom</PresentationFormat>
  <Paragraphs>121</Paragraphs>
  <Slides>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Aptos</vt:lpstr>
      <vt:lpstr>Aptos Display</vt:lpstr>
      <vt:lpstr>Aptos Light</vt:lpstr>
      <vt:lpstr>Aptos SemiBold</vt:lpstr>
      <vt:lpstr>Arial</vt:lpstr>
      <vt:lpstr>Times New Roman</vt:lpstr>
      <vt:lpstr>Office Theme</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Brennan Collins</dc:creator>
  <cp:keywords/>
  <dc:description/>
  <cp:lastModifiedBy>Christina M Becker</cp:lastModifiedBy>
  <cp:revision>75</cp:revision>
  <dcterms:created xsi:type="dcterms:W3CDTF">2025-04-17T16:17:24Z</dcterms:created>
  <dcterms:modified xsi:type="dcterms:W3CDTF">2026-01-22T22:37:45Z</dcterms:modified>
  <cp:category/>
</cp:coreProperties>
</file>