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2" r:id="rId5"/>
    <p:sldMasterId id="2147483684" r:id="rId6"/>
    <p:sldMasterId id="2147483696" r:id="rId7"/>
    <p:sldMasterId id="2147483708" r:id="rId8"/>
  </p:sldMasterIdLst>
  <p:notesMasterIdLst>
    <p:notesMasterId r:id="rId51"/>
  </p:notesMasterIdLst>
  <p:sldIdLst>
    <p:sldId id="258" r:id="rId9"/>
    <p:sldId id="256" r:id="rId10"/>
    <p:sldId id="257" r:id="rId11"/>
    <p:sldId id="259" r:id="rId12"/>
    <p:sldId id="260" r:id="rId13"/>
    <p:sldId id="261" r:id="rId14"/>
    <p:sldId id="293" r:id="rId15"/>
    <p:sldId id="262" r:id="rId16"/>
    <p:sldId id="263" r:id="rId17"/>
    <p:sldId id="264" r:id="rId18"/>
    <p:sldId id="265" r:id="rId19"/>
    <p:sldId id="266" r:id="rId20"/>
    <p:sldId id="273" r:id="rId21"/>
    <p:sldId id="274" r:id="rId22"/>
    <p:sldId id="275" r:id="rId23"/>
    <p:sldId id="276" r:id="rId24"/>
    <p:sldId id="267" r:id="rId25"/>
    <p:sldId id="277" r:id="rId26"/>
    <p:sldId id="278" r:id="rId27"/>
    <p:sldId id="279" r:id="rId28"/>
    <p:sldId id="280" r:id="rId29"/>
    <p:sldId id="268" r:id="rId30"/>
    <p:sldId id="281" r:id="rId31"/>
    <p:sldId id="282" r:id="rId32"/>
    <p:sldId id="283" r:id="rId33"/>
    <p:sldId id="284" r:id="rId34"/>
    <p:sldId id="269" r:id="rId35"/>
    <p:sldId id="285" r:id="rId36"/>
    <p:sldId id="286" r:id="rId37"/>
    <p:sldId id="287" r:id="rId38"/>
    <p:sldId id="288" r:id="rId39"/>
    <p:sldId id="270" r:id="rId40"/>
    <p:sldId id="289" r:id="rId41"/>
    <p:sldId id="290" r:id="rId42"/>
    <p:sldId id="291" r:id="rId43"/>
    <p:sldId id="292" r:id="rId44"/>
    <p:sldId id="271" r:id="rId45"/>
    <p:sldId id="294" r:id="rId46"/>
    <p:sldId id="295" r:id="rId47"/>
    <p:sldId id="296" r:id="rId48"/>
    <p:sldId id="297" r:id="rId49"/>
    <p:sldId id="298" r:id="rId50"/>
  </p:sldIdLst>
  <p:sldSz cx="5257800" cy="457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formation &amp; Instructions" id="{775C4977-C33F-43D9-9063-C6EE2C8DDED2}">
          <p14:sldIdLst>
            <p14:sldId id="258"/>
            <p14:sldId id="256"/>
          </p14:sldIdLst>
        </p14:section>
        <p14:section name="English" id="{3DBA6723-21AC-4EC7-9F35-2A9CF6EBD0A7}">
          <p14:sldIdLst>
            <p14:sldId id="257"/>
            <p14:sldId id="259"/>
            <p14:sldId id="260"/>
            <p14:sldId id="261"/>
            <p14:sldId id="293"/>
          </p14:sldIdLst>
        </p14:section>
        <p14:section name="Arabic" id="{569FB526-993D-4A67-9D33-5F09891B4F06}">
          <p14:sldIdLst>
            <p14:sldId id="262"/>
            <p14:sldId id="263"/>
            <p14:sldId id="264"/>
            <p14:sldId id="265"/>
            <p14:sldId id="266"/>
          </p14:sldIdLst>
        </p14:section>
        <p14:section name="Chinese" id="{D3DF86B2-CBB4-4AEB-A05C-ACCA1E2AF0B8}">
          <p14:sldIdLst>
            <p14:sldId id="273"/>
            <p14:sldId id="274"/>
            <p14:sldId id="275"/>
            <p14:sldId id="276"/>
            <p14:sldId id="267"/>
          </p14:sldIdLst>
        </p14:section>
        <p14:section name="Farsi" id="{0A6286FA-C37D-4C6F-8C73-F455541AF02B}">
          <p14:sldIdLst>
            <p14:sldId id="277"/>
            <p14:sldId id="278"/>
            <p14:sldId id="279"/>
            <p14:sldId id="280"/>
            <p14:sldId id="268"/>
          </p14:sldIdLst>
        </p14:section>
        <p14:section name="Hmong" id="{83DC71C8-0A9D-4378-B2EF-3CA8A636CA35}">
          <p14:sldIdLst>
            <p14:sldId id="281"/>
            <p14:sldId id="282"/>
            <p14:sldId id="283"/>
            <p14:sldId id="284"/>
            <p14:sldId id="269"/>
          </p14:sldIdLst>
        </p14:section>
        <p14:section name="Russian" id="{83E77252-88EB-4EFA-8A6B-4BE93A4A6315}">
          <p14:sldIdLst>
            <p14:sldId id="285"/>
            <p14:sldId id="286"/>
            <p14:sldId id="287"/>
            <p14:sldId id="288"/>
            <p14:sldId id="270"/>
          </p14:sldIdLst>
        </p14:section>
        <p14:section name="Spanish" id="{F0B24CDF-18F7-4D84-8291-F4B03F87949B}">
          <p14:sldIdLst>
            <p14:sldId id="289"/>
            <p14:sldId id="290"/>
            <p14:sldId id="291"/>
            <p14:sldId id="292"/>
            <p14:sldId id="271"/>
          </p14:sldIdLst>
        </p14:section>
        <p14:section name="Vietnamese" id="{DDD5CC43-B92A-47C1-9DA8-55C0343EED05}">
          <p14:sldIdLst>
            <p14:sldId id="294"/>
            <p14:sldId id="295"/>
            <p14:sldId id="296"/>
            <p14:sldId id="297"/>
            <p14:sldId id="29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856C06D-ED2F-EF89-B7EC-7E7D689A1170}" name="Janice Kao" initials="JK" userId="S::jankao@ucdavis.edu::0c1c0f66-4494-448a-83a5-f6c1d4d9be8a" providerId="AD"/>
  <p188:author id="{407420E0-E93E-7ED4-893F-073660A9B4A8}" name="Carolyn Dawn Rider" initials="CR" userId="S::cdkitzmann@ucdavis.edu::8c9e2da6-2e24-4746-b720-68f58bc9dd0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03C2C3-FEC4-2E83-B48A-239FAC920E38}" v="91" dt="2025-08-27T00:33:33.1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34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slide" Target="slides/slide34.xml"/><Relationship Id="rId47" Type="http://schemas.openxmlformats.org/officeDocument/2006/relationships/slide" Target="slides/slide39.xml"/><Relationship Id="rId50" Type="http://schemas.openxmlformats.org/officeDocument/2006/relationships/slide" Target="slides/slide42.xml"/><Relationship Id="rId55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slide" Target="slides/slide37.xml"/><Relationship Id="rId53" Type="http://schemas.openxmlformats.org/officeDocument/2006/relationships/viewProps" Target="viewProps.xml"/><Relationship Id="rId58" Type="http://schemas.microsoft.com/office/2018/10/relationships/authors" Target="authors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slide" Target="slides/slide35.xml"/><Relationship Id="rId48" Type="http://schemas.openxmlformats.org/officeDocument/2006/relationships/slide" Target="slides/slide40.xml"/><Relationship Id="rId56" Type="http://schemas.microsoft.com/office/2016/11/relationships/changesInfo" Target="changesInfos/changesInfo1.xml"/><Relationship Id="rId8" Type="http://schemas.openxmlformats.org/officeDocument/2006/relationships/slideMaster" Target="slideMasters/slideMaster5.xml"/><Relationship Id="rId51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openxmlformats.org/officeDocument/2006/relationships/slide" Target="slides/slide38.xml"/><Relationship Id="rId20" Type="http://schemas.openxmlformats.org/officeDocument/2006/relationships/slide" Target="slides/slide12.xml"/><Relationship Id="rId41" Type="http://schemas.openxmlformats.org/officeDocument/2006/relationships/slide" Target="slides/slide33.xml"/><Relationship Id="rId54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49" Type="http://schemas.openxmlformats.org/officeDocument/2006/relationships/slide" Target="slides/slide41.xml"/><Relationship Id="rId57" Type="http://schemas.microsoft.com/office/2015/10/relationships/revisionInfo" Target="revisionInfo.xml"/><Relationship Id="rId10" Type="http://schemas.openxmlformats.org/officeDocument/2006/relationships/slide" Target="slides/slide2.xml"/><Relationship Id="rId31" Type="http://schemas.openxmlformats.org/officeDocument/2006/relationships/slide" Target="slides/slide23.xml"/><Relationship Id="rId44" Type="http://schemas.openxmlformats.org/officeDocument/2006/relationships/slide" Target="slides/slide36.xml"/><Relationship Id="rId5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olyn Dawn Rider" userId="8c9e2da6-2e24-4746-b720-68f58bc9dd08" providerId="ADAL" clId="{7A75AC38-4E52-4526-9A12-26D202D62BC7}"/>
    <pc:docChg chg="undo custSel modSld">
      <pc:chgData name="Carolyn Dawn Rider" userId="8c9e2da6-2e24-4746-b720-68f58bc9dd08" providerId="ADAL" clId="{7A75AC38-4E52-4526-9A12-26D202D62BC7}" dt="2024-12-12T20:12:50.312" v="93"/>
      <pc:docMkLst>
        <pc:docMk/>
      </pc:docMkLst>
      <pc:sldChg chg="modSp mod">
        <pc:chgData name="Carolyn Dawn Rider" userId="8c9e2da6-2e24-4746-b720-68f58bc9dd08" providerId="ADAL" clId="{7A75AC38-4E52-4526-9A12-26D202D62BC7}" dt="2024-12-12T18:44:21.538" v="39" actId="20577"/>
        <pc:sldMkLst>
          <pc:docMk/>
          <pc:sldMk cId="3844844739" sldId="256"/>
        </pc:sldMkLst>
      </pc:sldChg>
      <pc:sldChg chg="modSp mod">
        <pc:chgData name="Carolyn Dawn Rider" userId="8c9e2da6-2e24-4746-b720-68f58bc9dd08" providerId="ADAL" clId="{7A75AC38-4E52-4526-9A12-26D202D62BC7}" dt="2024-12-12T18:20:27.377" v="1" actId="20577"/>
        <pc:sldMkLst>
          <pc:docMk/>
          <pc:sldMk cId="3370364716" sldId="257"/>
        </pc:sldMkLst>
      </pc:sldChg>
      <pc:sldChg chg="modSp mod">
        <pc:chgData name="Carolyn Dawn Rider" userId="8c9e2da6-2e24-4746-b720-68f58bc9dd08" providerId="ADAL" clId="{7A75AC38-4E52-4526-9A12-26D202D62BC7}" dt="2024-12-12T18:20:32.160" v="3" actId="20577"/>
        <pc:sldMkLst>
          <pc:docMk/>
          <pc:sldMk cId="2174487608" sldId="259"/>
        </pc:sldMkLst>
      </pc:sldChg>
      <pc:sldChg chg="modSp mod">
        <pc:chgData name="Carolyn Dawn Rider" userId="8c9e2da6-2e24-4746-b720-68f58bc9dd08" providerId="ADAL" clId="{7A75AC38-4E52-4526-9A12-26D202D62BC7}" dt="2024-12-12T18:20:37.315" v="5" actId="20577"/>
        <pc:sldMkLst>
          <pc:docMk/>
          <pc:sldMk cId="2738386093" sldId="260"/>
        </pc:sldMkLst>
      </pc:sldChg>
      <pc:sldChg chg="modSp mod">
        <pc:chgData name="Carolyn Dawn Rider" userId="8c9e2da6-2e24-4746-b720-68f58bc9dd08" providerId="ADAL" clId="{7A75AC38-4E52-4526-9A12-26D202D62BC7}" dt="2024-12-12T18:20:41.799" v="7" actId="20577"/>
        <pc:sldMkLst>
          <pc:docMk/>
          <pc:sldMk cId="1944495710" sldId="261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2636620177" sldId="262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449649521" sldId="263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3573708805" sldId="264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3915311679" sldId="265"/>
        </pc:sldMkLst>
      </pc:sldChg>
      <pc:sldChg chg="modSp mod">
        <pc:chgData name="Carolyn Dawn Rider" userId="8c9e2da6-2e24-4746-b720-68f58bc9dd08" providerId="ADAL" clId="{7A75AC38-4E52-4526-9A12-26D202D62BC7}" dt="2024-12-12T20:09:59.308" v="77"/>
        <pc:sldMkLst>
          <pc:docMk/>
          <pc:sldMk cId="797370844" sldId="266"/>
        </pc:sldMkLst>
      </pc:sldChg>
      <pc:sldChg chg="modSp mod">
        <pc:chgData name="Carolyn Dawn Rider" userId="8c9e2da6-2e24-4746-b720-68f58bc9dd08" providerId="ADAL" clId="{7A75AC38-4E52-4526-9A12-26D202D62BC7}" dt="2024-12-12T20:10:30.321" v="79"/>
        <pc:sldMkLst>
          <pc:docMk/>
          <pc:sldMk cId="3655066829" sldId="267"/>
        </pc:sldMkLst>
      </pc:sldChg>
      <pc:sldChg chg="modSp mod">
        <pc:chgData name="Carolyn Dawn Rider" userId="8c9e2da6-2e24-4746-b720-68f58bc9dd08" providerId="ADAL" clId="{7A75AC38-4E52-4526-9A12-26D202D62BC7}" dt="2024-12-12T20:11:00.356" v="83" actId="27636"/>
        <pc:sldMkLst>
          <pc:docMk/>
          <pc:sldMk cId="1670138803" sldId="268"/>
        </pc:sldMkLst>
      </pc:sldChg>
      <pc:sldChg chg="modSp mod">
        <pc:chgData name="Carolyn Dawn Rider" userId="8c9e2da6-2e24-4746-b720-68f58bc9dd08" providerId="ADAL" clId="{7A75AC38-4E52-4526-9A12-26D202D62BC7}" dt="2024-12-12T20:12:08.201" v="87" actId="255"/>
        <pc:sldMkLst>
          <pc:docMk/>
          <pc:sldMk cId="106718772" sldId="269"/>
        </pc:sldMkLst>
      </pc:sldChg>
      <pc:sldChg chg="modSp mod">
        <pc:chgData name="Carolyn Dawn Rider" userId="8c9e2da6-2e24-4746-b720-68f58bc9dd08" providerId="ADAL" clId="{7A75AC38-4E52-4526-9A12-26D202D62BC7}" dt="2024-12-12T20:12:20.075" v="89"/>
        <pc:sldMkLst>
          <pc:docMk/>
          <pc:sldMk cId="1560494042" sldId="270"/>
        </pc:sldMkLst>
      </pc:sldChg>
      <pc:sldChg chg="modSp mod">
        <pc:chgData name="Carolyn Dawn Rider" userId="8c9e2da6-2e24-4746-b720-68f58bc9dd08" providerId="ADAL" clId="{7A75AC38-4E52-4526-9A12-26D202D62BC7}" dt="2024-12-12T20:12:36.342" v="91"/>
        <pc:sldMkLst>
          <pc:docMk/>
          <pc:sldMk cId="1486599319" sldId="271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3412325538" sldId="273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3183102615" sldId="274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916709653" sldId="275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2455843131" sldId="276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1911627081" sldId="277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1940749308" sldId="278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3451350963" sldId="279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2148159671" sldId="280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333762583" sldId="281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2973771576" sldId="282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2379070915" sldId="283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626841353" sldId="284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651118141" sldId="285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100089052" sldId="286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375250512" sldId="287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3523345805" sldId="288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993374069" sldId="289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438987756" sldId="290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3317284943" sldId="291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1380697573" sldId="292"/>
        </pc:sldMkLst>
      </pc:sldChg>
      <pc:sldChg chg="modSp mod">
        <pc:chgData name="Carolyn Dawn Rider" userId="8c9e2da6-2e24-4746-b720-68f58bc9dd08" providerId="ADAL" clId="{7A75AC38-4E52-4526-9A12-26D202D62BC7}" dt="2024-12-12T20:09:40.573" v="75"/>
        <pc:sldMkLst>
          <pc:docMk/>
          <pc:sldMk cId="1537493907" sldId="293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2155118863" sldId="294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4188896539" sldId="295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41093675" sldId="296"/>
        </pc:sldMkLst>
      </pc:sldChg>
      <pc:sldChg chg="modSp">
        <pc:chgData name="Carolyn Dawn Rider" userId="8c9e2da6-2e24-4746-b720-68f58bc9dd08" providerId="ADAL" clId="{7A75AC38-4E52-4526-9A12-26D202D62BC7}" dt="2024-12-12T18:21:11.839" v="8"/>
        <pc:sldMkLst>
          <pc:docMk/>
          <pc:sldMk cId="2122969421" sldId="297"/>
        </pc:sldMkLst>
      </pc:sldChg>
      <pc:sldChg chg="modSp mod">
        <pc:chgData name="Carolyn Dawn Rider" userId="8c9e2da6-2e24-4746-b720-68f58bc9dd08" providerId="ADAL" clId="{7A75AC38-4E52-4526-9A12-26D202D62BC7}" dt="2024-12-12T20:12:50.312" v="93"/>
        <pc:sldMkLst>
          <pc:docMk/>
          <pc:sldMk cId="2891257609" sldId="298"/>
        </pc:sldMkLst>
      </pc:sldChg>
    </pc:docChg>
  </pc:docChgLst>
  <pc:docChgLst>
    <pc:chgData name="Summer J Cortez" userId="S::sjcortez@ucdavis.edu::15bee438-bc94-41aa-8f90-87ce5bfedc31" providerId="AD" clId="Web-{0203C2C3-FEC4-2E83-B48A-239FAC920E38}"/>
    <pc:docChg chg="modSld">
      <pc:chgData name="Summer J Cortez" userId="S::sjcortez@ucdavis.edu::15bee438-bc94-41aa-8f90-87ce5bfedc31" providerId="AD" clId="Web-{0203C2C3-FEC4-2E83-B48A-239FAC920E38}" dt="2025-08-27T00:33:28.971" v="62" actId="20577"/>
      <pc:docMkLst>
        <pc:docMk/>
      </pc:docMkLst>
      <pc:sldChg chg="modSp">
        <pc:chgData name="Summer J Cortez" userId="S::sjcortez@ucdavis.edu::15bee438-bc94-41aa-8f90-87ce5bfedc31" providerId="AD" clId="Web-{0203C2C3-FEC4-2E83-B48A-239FAC920E38}" dt="2025-08-27T00:28:54.094" v="0" actId="20577"/>
        <pc:sldMkLst>
          <pc:docMk/>
          <pc:sldMk cId="3370364716" sldId="257"/>
        </pc:sldMkLst>
        <pc:spChg chg="mod">
          <ac:chgData name="Summer J Cortez" userId="S::sjcortez@ucdavis.edu::15bee438-bc94-41aa-8f90-87ce5bfedc31" providerId="AD" clId="Web-{0203C2C3-FEC4-2E83-B48A-239FAC920E38}" dt="2025-08-27T00:28:54.094" v="0" actId="20577"/>
          <ac:spMkLst>
            <pc:docMk/>
            <pc:sldMk cId="3370364716" sldId="257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28:57.563" v="1" actId="20577"/>
        <pc:sldMkLst>
          <pc:docMk/>
          <pc:sldMk cId="2174487608" sldId="259"/>
        </pc:sldMkLst>
        <pc:spChg chg="mod">
          <ac:chgData name="Summer J Cortez" userId="S::sjcortez@ucdavis.edu::15bee438-bc94-41aa-8f90-87ce5bfedc31" providerId="AD" clId="Web-{0203C2C3-FEC4-2E83-B48A-239FAC920E38}" dt="2025-08-27T00:28:57.563" v="1" actId="20577"/>
          <ac:spMkLst>
            <pc:docMk/>
            <pc:sldMk cId="2174487608" sldId="259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29:02.454" v="2" actId="20577"/>
        <pc:sldMkLst>
          <pc:docMk/>
          <pc:sldMk cId="2738386093" sldId="260"/>
        </pc:sldMkLst>
        <pc:spChg chg="mod">
          <ac:chgData name="Summer J Cortez" userId="S::sjcortez@ucdavis.edu::15bee438-bc94-41aa-8f90-87ce5bfedc31" providerId="AD" clId="Web-{0203C2C3-FEC4-2E83-B48A-239FAC920E38}" dt="2025-08-27T00:29:02.454" v="2" actId="20577"/>
          <ac:spMkLst>
            <pc:docMk/>
            <pc:sldMk cId="2738386093" sldId="260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29:05.704" v="3" actId="20577"/>
        <pc:sldMkLst>
          <pc:docMk/>
          <pc:sldMk cId="1944495710" sldId="261"/>
        </pc:sldMkLst>
        <pc:spChg chg="mod">
          <ac:chgData name="Summer J Cortez" userId="S::sjcortez@ucdavis.edu::15bee438-bc94-41aa-8f90-87ce5bfedc31" providerId="AD" clId="Web-{0203C2C3-FEC4-2E83-B48A-239FAC920E38}" dt="2025-08-27T00:29:05.704" v="3" actId="20577"/>
          <ac:spMkLst>
            <pc:docMk/>
            <pc:sldMk cId="1944495710" sldId="261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0:01.048" v="14" actId="20577"/>
        <pc:sldMkLst>
          <pc:docMk/>
          <pc:sldMk cId="2636620177" sldId="262"/>
        </pc:sldMkLst>
        <pc:spChg chg="mod">
          <ac:chgData name="Summer J Cortez" userId="S::sjcortez@ucdavis.edu::15bee438-bc94-41aa-8f90-87ce5bfedc31" providerId="AD" clId="Web-{0203C2C3-FEC4-2E83-B48A-239FAC920E38}" dt="2025-08-27T00:30:01.048" v="14" actId="20577"/>
          <ac:spMkLst>
            <pc:docMk/>
            <pc:sldMk cId="2636620177" sldId="262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0:17.720" v="18" actId="20577"/>
        <pc:sldMkLst>
          <pc:docMk/>
          <pc:sldMk cId="449649521" sldId="263"/>
        </pc:sldMkLst>
        <pc:spChg chg="mod">
          <ac:chgData name="Summer J Cortez" userId="S::sjcortez@ucdavis.edu::15bee438-bc94-41aa-8f90-87ce5bfedc31" providerId="AD" clId="Web-{0203C2C3-FEC4-2E83-B48A-239FAC920E38}" dt="2025-08-27T00:30:17.720" v="18" actId="20577"/>
          <ac:spMkLst>
            <pc:docMk/>
            <pc:sldMk cId="449649521" sldId="263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0:31.908" v="20" actId="20577"/>
        <pc:sldMkLst>
          <pc:docMk/>
          <pc:sldMk cId="3573708805" sldId="264"/>
        </pc:sldMkLst>
        <pc:spChg chg="mod">
          <ac:chgData name="Summer J Cortez" userId="S::sjcortez@ucdavis.edu::15bee438-bc94-41aa-8f90-87ce5bfedc31" providerId="AD" clId="Web-{0203C2C3-FEC4-2E83-B48A-239FAC920E38}" dt="2025-08-27T00:30:31.908" v="20" actId="20577"/>
          <ac:spMkLst>
            <pc:docMk/>
            <pc:sldMk cId="3573708805" sldId="264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0:45.002" v="23" actId="20577"/>
        <pc:sldMkLst>
          <pc:docMk/>
          <pc:sldMk cId="3915311679" sldId="265"/>
        </pc:sldMkLst>
        <pc:spChg chg="mod">
          <ac:chgData name="Summer J Cortez" userId="S::sjcortez@ucdavis.edu::15bee438-bc94-41aa-8f90-87ce5bfedc31" providerId="AD" clId="Web-{0203C2C3-FEC4-2E83-B48A-239FAC920E38}" dt="2025-08-27T00:30:45.002" v="23" actId="20577"/>
          <ac:spMkLst>
            <pc:docMk/>
            <pc:sldMk cId="3915311679" sldId="265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1:37.612" v="25" actId="20577"/>
        <pc:sldMkLst>
          <pc:docMk/>
          <pc:sldMk cId="3412325538" sldId="273"/>
        </pc:sldMkLst>
        <pc:spChg chg="mod">
          <ac:chgData name="Summer J Cortez" userId="S::sjcortez@ucdavis.edu::15bee438-bc94-41aa-8f90-87ce5bfedc31" providerId="AD" clId="Web-{0203C2C3-FEC4-2E83-B48A-239FAC920E38}" dt="2025-08-27T00:31:37.612" v="25" actId="20577"/>
          <ac:spMkLst>
            <pc:docMk/>
            <pc:sldMk cId="3412325538" sldId="273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1:41.455" v="27" actId="20577"/>
        <pc:sldMkLst>
          <pc:docMk/>
          <pc:sldMk cId="3183102615" sldId="274"/>
        </pc:sldMkLst>
        <pc:spChg chg="mod">
          <ac:chgData name="Summer J Cortez" userId="S::sjcortez@ucdavis.edu::15bee438-bc94-41aa-8f90-87ce5bfedc31" providerId="AD" clId="Web-{0203C2C3-FEC4-2E83-B48A-239FAC920E38}" dt="2025-08-27T00:31:41.455" v="27" actId="20577"/>
          <ac:spMkLst>
            <pc:docMk/>
            <pc:sldMk cId="3183102615" sldId="274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1:45.018" v="28" actId="20577"/>
        <pc:sldMkLst>
          <pc:docMk/>
          <pc:sldMk cId="916709653" sldId="275"/>
        </pc:sldMkLst>
        <pc:spChg chg="mod">
          <ac:chgData name="Summer J Cortez" userId="S::sjcortez@ucdavis.edu::15bee438-bc94-41aa-8f90-87ce5bfedc31" providerId="AD" clId="Web-{0203C2C3-FEC4-2E83-B48A-239FAC920E38}" dt="2025-08-27T00:31:45.018" v="28" actId="20577"/>
          <ac:spMkLst>
            <pc:docMk/>
            <pc:sldMk cId="916709653" sldId="275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1:49.237" v="29" actId="20577"/>
        <pc:sldMkLst>
          <pc:docMk/>
          <pc:sldMk cId="2455843131" sldId="276"/>
        </pc:sldMkLst>
        <pc:spChg chg="mod">
          <ac:chgData name="Summer J Cortez" userId="S::sjcortez@ucdavis.edu::15bee438-bc94-41aa-8f90-87ce5bfedc31" providerId="AD" clId="Web-{0203C2C3-FEC4-2E83-B48A-239FAC920E38}" dt="2025-08-27T00:31:49.237" v="29" actId="20577"/>
          <ac:spMkLst>
            <pc:docMk/>
            <pc:sldMk cId="2455843131" sldId="276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1:54.143" v="31" actId="20577"/>
        <pc:sldMkLst>
          <pc:docMk/>
          <pc:sldMk cId="1911627081" sldId="277"/>
        </pc:sldMkLst>
        <pc:spChg chg="mod">
          <ac:chgData name="Summer J Cortez" userId="S::sjcortez@ucdavis.edu::15bee438-bc94-41aa-8f90-87ce5bfedc31" providerId="AD" clId="Web-{0203C2C3-FEC4-2E83-B48A-239FAC920E38}" dt="2025-08-27T00:31:54.143" v="31" actId="20577"/>
          <ac:spMkLst>
            <pc:docMk/>
            <pc:sldMk cId="1911627081" sldId="277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1:57.784" v="32" actId="20577"/>
        <pc:sldMkLst>
          <pc:docMk/>
          <pc:sldMk cId="1940749308" sldId="278"/>
        </pc:sldMkLst>
        <pc:spChg chg="mod">
          <ac:chgData name="Summer J Cortez" userId="S::sjcortez@ucdavis.edu::15bee438-bc94-41aa-8f90-87ce5bfedc31" providerId="AD" clId="Web-{0203C2C3-FEC4-2E83-B48A-239FAC920E38}" dt="2025-08-27T00:31:57.784" v="32" actId="20577"/>
          <ac:spMkLst>
            <pc:docMk/>
            <pc:sldMk cId="1940749308" sldId="278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2:05.284" v="34" actId="20577"/>
        <pc:sldMkLst>
          <pc:docMk/>
          <pc:sldMk cId="3451350963" sldId="279"/>
        </pc:sldMkLst>
        <pc:spChg chg="mod">
          <ac:chgData name="Summer J Cortez" userId="S::sjcortez@ucdavis.edu::15bee438-bc94-41aa-8f90-87ce5bfedc31" providerId="AD" clId="Web-{0203C2C3-FEC4-2E83-B48A-239FAC920E38}" dt="2025-08-27T00:32:05.284" v="34" actId="20577"/>
          <ac:spMkLst>
            <pc:docMk/>
            <pc:sldMk cId="3451350963" sldId="279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2:09.737" v="35" actId="20577"/>
        <pc:sldMkLst>
          <pc:docMk/>
          <pc:sldMk cId="2148159671" sldId="280"/>
        </pc:sldMkLst>
        <pc:spChg chg="mod">
          <ac:chgData name="Summer J Cortez" userId="S::sjcortez@ucdavis.edu::15bee438-bc94-41aa-8f90-87ce5bfedc31" providerId="AD" clId="Web-{0203C2C3-FEC4-2E83-B48A-239FAC920E38}" dt="2025-08-27T00:32:09.737" v="35" actId="20577"/>
          <ac:spMkLst>
            <pc:docMk/>
            <pc:sldMk cId="2148159671" sldId="280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2:19.018" v="37" actId="20577"/>
        <pc:sldMkLst>
          <pc:docMk/>
          <pc:sldMk cId="333762583" sldId="281"/>
        </pc:sldMkLst>
        <pc:spChg chg="mod">
          <ac:chgData name="Summer J Cortez" userId="S::sjcortez@ucdavis.edu::15bee438-bc94-41aa-8f90-87ce5bfedc31" providerId="AD" clId="Web-{0203C2C3-FEC4-2E83-B48A-239FAC920E38}" dt="2025-08-27T00:32:19.018" v="37" actId="20577"/>
          <ac:spMkLst>
            <pc:docMk/>
            <pc:sldMk cId="333762583" sldId="281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2:21.299" v="39" actId="20577"/>
        <pc:sldMkLst>
          <pc:docMk/>
          <pc:sldMk cId="2973771576" sldId="282"/>
        </pc:sldMkLst>
        <pc:spChg chg="mod">
          <ac:chgData name="Summer J Cortez" userId="S::sjcortez@ucdavis.edu::15bee438-bc94-41aa-8f90-87ce5bfedc31" providerId="AD" clId="Web-{0203C2C3-FEC4-2E83-B48A-239FAC920E38}" dt="2025-08-27T00:32:21.299" v="39" actId="20577"/>
          <ac:spMkLst>
            <pc:docMk/>
            <pc:sldMk cId="2973771576" sldId="282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2:26.862" v="41" actId="20577"/>
        <pc:sldMkLst>
          <pc:docMk/>
          <pc:sldMk cId="2379070915" sldId="283"/>
        </pc:sldMkLst>
        <pc:spChg chg="mod">
          <ac:chgData name="Summer J Cortez" userId="S::sjcortez@ucdavis.edu::15bee438-bc94-41aa-8f90-87ce5bfedc31" providerId="AD" clId="Web-{0203C2C3-FEC4-2E83-B48A-239FAC920E38}" dt="2025-08-27T00:32:26.862" v="41" actId="20577"/>
          <ac:spMkLst>
            <pc:docMk/>
            <pc:sldMk cId="2379070915" sldId="283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2:29.081" v="42" actId="20577"/>
        <pc:sldMkLst>
          <pc:docMk/>
          <pc:sldMk cId="626841353" sldId="284"/>
        </pc:sldMkLst>
        <pc:spChg chg="mod">
          <ac:chgData name="Summer J Cortez" userId="S::sjcortez@ucdavis.edu::15bee438-bc94-41aa-8f90-87ce5bfedc31" providerId="AD" clId="Web-{0203C2C3-FEC4-2E83-B48A-239FAC920E38}" dt="2025-08-27T00:32:29.081" v="42" actId="20577"/>
          <ac:spMkLst>
            <pc:docMk/>
            <pc:sldMk cId="626841353" sldId="284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2:40.331" v="44" actId="20577"/>
        <pc:sldMkLst>
          <pc:docMk/>
          <pc:sldMk cId="651118141" sldId="285"/>
        </pc:sldMkLst>
        <pc:spChg chg="mod">
          <ac:chgData name="Summer J Cortez" userId="S::sjcortez@ucdavis.edu::15bee438-bc94-41aa-8f90-87ce5bfedc31" providerId="AD" clId="Web-{0203C2C3-FEC4-2E83-B48A-239FAC920E38}" dt="2025-08-27T00:32:40.331" v="44" actId="20577"/>
          <ac:spMkLst>
            <pc:docMk/>
            <pc:sldMk cId="651118141" sldId="285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2:44.893" v="46" actId="20577"/>
        <pc:sldMkLst>
          <pc:docMk/>
          <pc:sldMk cId="100089052" sldId="286"/>
        </pc:sldMkLst>
        <pc:spChg chg="mod">
          <ac:chgData name="Summer J Cortez" userId="S::sjcortez@ucdavis.edu::15bee438-bc94-41aa-8f90-87ce5bfedc31" providerId="AD" clId="Web-{0203C2C3-FEC4-2E83-B48A-239FAC920E38}" dt="2025-08-27T00:32:44.893" v="46" actId="20577"/>
          <ac:spMkLst>
            <pc:docMk/>
            <pc:sldMk cId="100089052" sldId="286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2:47.440" v="48" actId="20577"/>
        <pc:sldMkLst>
          <pc:docMk/>
          <pc:sldMk cId="375250512" sldId="287"/>
        </pc:sldMkLst>
        <pc:spChg chg="mod">
          <ac:chgData name="Summer J Cortez" userId="S::sjcortez@ucdavis.edu::15bee438-bc94-41aa-8f90-87ce5bfedc31" providerId="AD" clId="Web-{0203C2C3-FEC4-2E83-B48A-239FAC920E38}" dt="2025-08-27T00:32:47.440" v="48" actId="20577"/>
          <ac:spMkLst>
            <pc:docMk/>
            <pc:sldMk cId="375250512" sldId="287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2:51.096" v="49" actId="20577"/>
        <pc:sldMkLst>
          <pc:docMk/>
          <pc:sldMk cId="3523345805" sldId="288"/>
        </pc:sldMkLst>
        <pc:spChg chg="mod">
          <ac:chgData name="Summer J Cortez" userId="S::sjcortez@ucdavis.edu::15bee438-bc94-41aa-8f90-87ce5bfedc31" providerId="AD" clId="Web-{0203C2C3-FEC4-2E83-B48A-239FAC920E38}" dt="2025-08-27T00:32:51.096" v="49" actId="20577"/>
          <ac:spMkLst>
            <pc:docMk/>
            <pc:sldMk cId="3523345805" sldId="288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3:00.268" v="51" actId="20577"/>
        <pc:sldMkLst>
          <pc:docMk/>
          <pc:sldMk cId="993374069" sldId="289"/>
        </pc:sldMkLst>
        <pc:spChg chg="mod">
          <ac:chgData name="Summer J Cortez" userId="S::sjcortez@ucdavis.edu::15bee438-bc94-41aa-8f90-87ce5bfedc31" providerId="AD" clId="Web-{0203C2C3-FEC4-2E83-B48A-239FAC920E38}" dt="2025-08-27T00:33:00.268" v="51" actId="20577"/>
          <ac:spMkLst>
            <pc:docMk/>
            <pc:sldMk cId="993374069" sldId="289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3:03.378" v="53" actId="20577"/>
        <pc:sldMkLst>
          <pc:docMk/>
          <pc:sldMk cId="438987756" sldId="290"/>
        </pc:sldMkLst>
        <pc:spChg chg="mod">
          <ac:chgData name="Summer J Cortez" userId="S::sjcortez@ucdavis.edu::15bee438-bc94-41aa-8f90-87ce5bfedc31" providerId="AD" clId="Web-{0203C2C3-FEC4-2E83-B48A-239FAC920E38}" dt="2025-08-27T00:33:03.378" v="53" actId="20577"/>
          <ac:spMkLst>
            <pc:docMk/>
            <pc:sldMk cId="438987756" sldId="290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3:07.143" v="55" actId="20577"/>
        <pc:sldMkLst>
          <pc:docMk/>
          <pc:sldMk cId="3317284943" sldId="291"/>
        </pc:sldMkLst>
        <pc:spChg chg="mod">
          <ac:chgData name="Summer J Cortez" userId="S::sjcortez@ucdavis.edu::15bee438-bc94-41aa-8f90-87ce5bfedc31" providerId="AD" clId="Web-{0203C2C3-FEC4-2E83-B48A-239FAC920E38}" dt="2025-08-27T00:33:07.143" v="55" actId="20577"/>
          <ac:spMkLst>
            <pc:docMk/>
            <pc:sldMk cId="3317284943" sldId="291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3:11.393" v="56" actId="20577"/>
        <pc:sldMkLst>
          <pc:docMk/>
          <pc:sldMk cId="1380697573" sldId="292"/>
        </pc:sldMkLst>
        <pc:spChg chg="mod">
          <ac:chgData name="Summer J Cortez" userId="S::sjcortez@ucdavis.edu::15bee438-bc94-41aa-8f90-87ce5bfedc31" providerId="AD" clId="Web-{0203C2C3-FEC4-2E83-B48A-239FAC920E38}" dt="2025-08-27T00:33:11.393" v="56" actId="20577"/>
          <ac:spMkLst>
            <pc:docMk/>
            <pc:sldMk cId="1380697573" sldId="292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3:20.159" v="58" actId="20577"/>
        <pc:sldMkLst>
          <pc:docMk/>
          <pc:sldMk cId="2155118863" sldId="294"/>
        </pc:sldMkLst>
        <pc:spChg chg="mod">
          <ac:chgData name="Summer J Cortez" userId="S::sjcortez@ucdavis.edu::15bee438-bc94-41aa-8f90-87ce5bfedc31" providerId="AD" clId="Web-{0203C2C3-FEC4-2E83-B48A-239FAC920E38}" dt="2025-08-27T00:33:20.159" v="58" actId="20577"/>
          <ac:spMkLst>
            <pc:docMk/>
            <pc:sldMk cId="2155118863" sldId="294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3:22.393" v="59" actId="20577"/>
        <pc:sldMkLst>
          <pc:docMk/>
          <pc:sldMk cId="4188896539" sldId="295"/>
        </pc:sldMkLst>
        <pc:spChg chg="mod">
          <ac:chgData name="Summer J Cortez" userId="S::sjcortez@ucdavis.edu::15bee438-bc94-41aa-8f90-87ce5bfedc31" providerId="AD" clId="Web-{0203C2C3-FEC4-2E83-B48A-239FAC920E38}" dt="2025-08-27T00:33:22.393" v="59" actId="20577"/>
          <ac:spMkLst>
            <pc:docMk/>
            <pc:sldMk cId="4188896539" sldId="295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3:25.456" v="61" actId="20577"/>
        <pc:sldMkLst>
          <pc:docMk/>
          <pc:sldMk cId="41093675" sldId="296"/>
        </pc:sldMkLst>
        <pc:spChg chg="mod">
          <ac:chgData name="Summer J Cortez" userId="S::sjcortez@ucdavis.edu::15bee438-bc94-41aa-8f90-87ce5bfedc31" providerId="AD" clId="Web-{0203C2C3-FEC4-2E83-B48A-239FAC920E38}" dt="2025-08-27T00:33:25.456" v="61" actId="20577"/>
          <ac:spMkLst>
            <pc:docMk/>
            <pc:sldMk cId="41093675" sldId="296"/>
            <ac:spMk id="2" creationId="{D0BFA471-76BF-9148-33ED-0532FDADA5FA}"/>
          </ac:spMkLst>
        </pc:spChg>
      </pc:sldChg>
      <pc:sldChg chg="modSp">
        <pc:chgData name="Summer J Cortez" userId="S::sjcortez@ucdavis.edu::15bee438-bc94-41aa-8f90-87ce5bfedc31" providerId="AD" clId="Web-{0203C2C3-FEC4-2E83-B48A-239FAC920E38}" dt="2025-08-27T00:33:28.971" v="62" actId="20577"/>
        <pc:sldMkLst>
          <pc:docMk/>
          <pc:sldMk cId="2122969421" sldId="297"/>
        </pc:sldMkLst>
        <pc:spChg chg="mod">
          <ac:chgData name="Summer J Cortez" userId="S::sjcortez@ucdavis.edu::15bee438-bc94-41aa-8f90-87ce5bfedc31" providerId="AD" clId="Web-{0203C2C3-FEC4-2E83-B48A-239FAC920E38}" dt="2025-08-27T00:33:28.971" v="62" actId="20577"/>
          <ac:spMkLst>
            <pc:docMk/>
            <pc:sldMk cId="2122969421" sldId="297"/>
            <ac:spMk id="2" creationId="{D0BFA471-76BF-9148-33ED-0532FDADA5F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17B42-B1FF-DF4C-8F6B-30A53C5A2AFA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54175" y="1143000"/>
            <a:ext cx="35496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62696-D391-E344-A646-6F9D0860D2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382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English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1293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Arabic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2395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Chinese – traditional characters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825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Chinese – traditional characters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0938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Chinese – traditional characters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379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Chinese – traditional characters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55871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Chinese – traditional characters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8316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Farsi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5659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Farsi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2249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Farsi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707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Farsi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400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English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33100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Farsi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747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Hmong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6509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Hmong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34175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Hmong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92183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Hmong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71252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Hmong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3751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Russian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8484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Russian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12346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Russian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08264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Russian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719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English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50364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Russian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94411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Spanish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0996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Spanish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11608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Spanish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40026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Spanish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28173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Spanish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68718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Vietnamese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41359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Vietnamese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0410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Vietnamese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82105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Vietnamese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34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English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57362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Vietnamese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5027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English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5449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Arabic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1082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Arabic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838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Arabic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75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Arabic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9462696-D391-E344-A646-6F9D0860D29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712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4335" y="748242"/>
            <a:ext cx="4469130" cy="1591733"/>
          </a:xfrm>
        </p:spPr>
        <p:txBody>
          <a:bodyPr anchor="b"/>
          <a:lstStyle>
            <a:lvl1pPr algn="ctr">
              <a:defRPr sz="34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7225" y="2401359"/>
            <a:ext cx="3943350" cy="1103841"/>
          </a:xfrm>
        </p:spPr>
        <p:txBody>
          <a:bodyPr/>
          <a:lstStyle>
            <a:lvl1pPr marL="0" indent="0" algn="ctr">
              <a:buNone/>
              <a:defRPr sz="1380"/>
            </a:lvl1pPr>
            <a:lvl2pPr marL="262890" indent="0" algn="ctr">
              <a:buNone/>
              <a:defRPr sz="1150"/>
            </a:lvl2pPr>
            <a:lvl3pPr marL="525780" indent="0" algn="ctr">
              <a:buNone/>
              <a:defRPr sz="1035"/>
            </a:lvl3pPr>
            <a:lvl4pPr marL="788670" indent="0" algn="ctr">
              <a:buNone/>
              <a:defRPr sz="920"/>
            </a:lvl4pPr>
            <a:lvl5pPr marL="1051560" indent="0" algn="ctr">
              <a:buNone/>
              <a:defRPr sz="920"/>
            </a:lvl5pPr>
            <a:lvl6pPr marL="1314450" indent="0" algn="ctr">
              <a:buNone/>
              <a:defRPr sz="920"/>
            </a:lvl6pPr>
            <a:lvl7pPr marL="1577340" indent="0" algn="ctr">
              <a:buNone/>
              <a:defRPr sz="920"/>
            </a:lvl7pPr>
            <a:lvl8pPr marL="1840230" indent="0" algn="ctr">
              <a:buNone/>
              <a:defRPr sz="920"/>
            </a:lvl8pPr>
            <a:lvl9pPr marL="2103120" indent="0" algn="ctr">
              <a:buNone/>
              <a:defRPr sz="9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654D-24CA-4C58-BB43-CA5B736094B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615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654D-24CA-4C58-BB43-CA5B736094B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810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62613" y="243417"/>
            <a:ext cx="1133713" cy="38745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1474" y="243417"/>
            <a:ext cx="3335417" cy="38745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654D-24CA-4C58-BB43-CA5B736094B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7175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7225" y="2401359"/>
            <a:ext cx="3943350" cy="1103841"/>
          </a:xfrm>
        </p:spPr>
        <p:txBody>
          <a:bodyPr/>
          <a:lstStyle>
            <a:lvl1pPr marL="0" indent="0" algn="ctr">
              <a:buNone/>
              <a:defRPr sz="1380"/>
            </a:lvl1pPr>
            <a:lvl2pPr marL="262890" indent="0" algn="ctr">
              <a:buNone/>
              <a:defRPr sz="1150"/>
            </a:lvl2pPr>
            <a:lvl3pPr marL="525780" indent="0" algn="ctr">
              <a:buNone/>
              <a:defRPr sz="1035"/>
            </a:lvl3pPr>
            <a:lvl4pPr marL="788670" indent="0" algn="ctr">
              <a:buNone/>
              <a:defRPr sz="920"/>
            </a:lvl4pPr>
            <a:lvl5pPr marL="1051560" indent="0" algn="ctr">
              <a:buNone/>
              <a:defRPr sz="920"/>
            </a:lvl5pPr>
            <a:lvl6pPr marL="1314450" indent="0" algn="ctr">
              <a:buNone/>
              <a:defRPr sz="920"/>
            </a:lvl6pPr>
            <a:lvl7pPr marL="1577340" indent="0" algn="ctr">
              <a:buNone/>
              <a:defRPr sz="920"/>
            </a:lvl7pPr>
            <a:lvl8pPr marL="1840230" indent="0" algn="ctr">
              <a:buNone/>
              <a:defRPr sz="920"/>
            </a:lvl8pPr>
            <a:lvl9pPr marL="2103120" indent="0" algn="ctr">
              <a:buNone/>
              <a:defRPr sz="9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672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24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735" y="3059643"/>
            <a:ext cx="4534853" cy="1000125"/>
          </a:xfrm>
        </p:spPr>
        <p:txBody>
          <a:bodyPr/>
          <a:lstStyle>
            <a:lvl1pPr marL="0" indent="0">
              <a:buNone/>
              <a:defRPr sz="1380">
                <a:solidFill>
                  <a:schemeClr val="tx1"/>
                </a:solidFill>
              </a:defRPr>
            </a:lvl1pPr>
            <a:lvl2pPr marL="262890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2pPr>
            <a:lvl3pPr marL="525780" indent="0">
              <a:buNone/>
              <a:defRPr sz="1035">
                <a:solidFill>
                  <a:schemeClr val="tx1">
                    <a:tint val="75000"/>
                  </a:schemeClr>
                </a:solidFill>
              </a:defRPr>
            </a:lvl3pPr>
            <a:lvl4pPr marL="78867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4pPr>
            <a:lvl5pPr marL="105156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5pPr>
            <a:lvl6pPr marL="131445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6pPr>
            <a:lvl7pPr marL="157734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7pPr>
            <a:lvl8pPr marL="184023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8pPr>
            <a:lvl9pPr marL="210312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023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1474" y="1217083"/>
            <a:ext cx="2234565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61761" y="1217083"/>
            <a:ext cx="2234565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303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8" y="243418"/>
            <a:ext cx="4534853" cy="88370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2159" y="1120775"/>
            <a:ext cx="2224296" cy="549275"/>
          </a:xfrm>
        </p:spPr>
        <p:txBody>
          <a:bodyPr anchor="b"/>
          <a:lstStyle>
            <a:lvl1pPr marL="0" indent="0">
              <a:buNone/>
              <a:defRPr sz="1380" b="1"/>
            </a:lvl1pPr>
            <a:lvl2pPr marL="262890" indent="0">
              <a:buNone/>
              <a:defRPr sz="1150" b="1"/>
            </a:lvl2pPr>
            <a:lvl3pPr marL="525780" indent="0">
              <a:buNone/>
              <a:defRPr sz="1035" b="1"/>
            </a:lvl3pPr>
            <a:lvl4pPr marL="788670" indent="0">
              <a:buNone/>
              <a:defRPr sz="920" b="1"/>
            </a:lvl4pPr>
            <a:lvl5pPr marL="1051560" indent="0">
              <a:buNone/>
              <a:defRPr sz="920" b="1"/>
            </a:lvl5pPr>
            <a:lvl6pPr marL="1314450" indent="0">
              <a:buNone/>
              <a:defRPr sz="920" b="1"/>
            </a:lvl6pPr>
            <a:lvl7pPr marL="1577340" indent="0">
              <a:buNone/>
              <a:defRPr sz="920" b="1"/>
            </a:lvl7pPr>
            <a:lvl8pPr marL="1840230" indent="0">
              <a:buNone/>
              <a:defRPr sz="920" b="1"/>
            </a:lvl8pPr>
            <a:lvl9pPr marL="2103120" indent="0">
              <a:buNone/>
              <a:defRPr sz="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2159" y="1670050"/>
            <a:ext cx="2224296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61761" y="1120775"/>
            <a:ext cx="2235250" cy="549275"/>
          </a:xfrm>
        </p:spPr>
        <p:txBody>
          <a:bodyPr anchor="b"/>
          <a:lstStyle>
            <a:lvl1pPr marL="0" indent="0">
              <a:buNone/>
              <a:defRPr sz="1380" b="1"/>
            </a:lvl1pPr>
            <a:lvl2pPr marL="262890" indent="0">
              <a:buNone/>
              <a:defRPr sz="1150" b="1"/>
            </a:lvl2pPr>
            <a:lvl3pPr marL="525780" indent="0">
              <a:buNone/>
              <a:defRPr sz="1035" b="1"/>
            </a:lvl3pPr>
            <a:lvl4pPr marL="788670" indent="0">
              <a:buNone/>
              <a:defRPr sz="920" b="1"/>
            </a:lvl4pPr>
            <a:lvl5pPr marL="1051560" indent="0">
              <a:buNone/>
              <a:defRPr sz="920" b="1"/>
            </a:lvl5pPr>
            <a:lvl6pPr marL="1314450" indent="0">
              <a:buNone/>
              <a:defRPr sz="920" b="1"/>
            </a:lvl6pPr>
            <a:lvl7pPr marL="1577340" indent="0">
              <a:buNone/>
              <a:defRPr sz="920" b="1"/>
            </a:lvl7pPr>
            <a:lvl8pPr marL="1840230" indent="0">
              <a:buNone/>
              <a:defRPr sz="920" b="1"/>
            </a:lvl8pPr>
            <a:lvl9pPr marL="2103120" indent="0">
              <a:buNone/>
              <a:defRPr sz="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61761" y="1670050"/>
            <a:ext cx="2235250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3189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0692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3052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9" y="304800"/>
            <a:ext cx="1695777" cy="1066800"/>
          </a:xfrm>
        </p:spPr>
        <p:txBody>
          <a:bodyPr anchor="b"/>
          <a:lstStyle>
            <a:lvl1pPr>
              <a:defRPr sz="1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5250" y="658285"/>
            <a:ext cx="2661761" cy="3249083"/>
          </a:xfrm>
        </p:spPr>
        <p:txBody>
          <a:bodyPr/>
          <a:lstStyle>
            <a:lvl1pPr>
              <a:defRPr sz="1840"/>
            </a:lvl1pPr>
            <a:lvl2pPr>
              <a:defRPr sz="1610"/>
            </a:lvl2pPr>
            <a:lvl3pPr>
              <a:defRPr sz="1380"/>
            </a:lvl3pPr>
            <a:lvl4pPr>
              <a:defRPr sz="1150"/>
            </a:lvl4pPr>
            <a:lvl5pPr>
              <a:defRPr sz="1150"/>
            </a:lvl5pPr>
            <a:lvl6pPr>
              <a:defRPr sz="1150"/>
            </a:lvl6pPr>
            <a:lvl7pPr>
              <a:defRPr sz="1150"/>
            </a:lvl7pPr>
            <a:lvl8pPr>
              <a:defRPr sz="1150"/>
            </a:lvl8pPr>
            <a:lvl9pPr>
              <a:defRPr sz="11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2159" y="1371600"/>
            <a:ext cx="1695777" cy="2541059"/>
          </a:xfrm>
        </p:spPr>
        <p:txBody>
          <a:bodyPr/>
          <a:lstStyle>
            <a:lvl1pPr marL="0" indent="0">
              <a:buNone/>
              <a:defRPr sz="920"/>
            </a:lvl1pPr>
            <a:lvl2pPr marL="262890" indent="0">
              <a:buNone/>
              <a:defRPr sz="805"/>
            </a:lvl2pPr>
            <a:lvl3pPr marL="525780" indent="0">
              <a:buNone/>
              <a:defRPr sz="690"/>
            </a:lvl3pPr>
            <a:lvl4pPr marL="788670" indent="0">
              <a:buNone/>
              <a:defRPr sz="575"/>
            </a:lvl4pPr>
            <a:lvl5pPr marL="1051560" indent="0">
              <a:buNone/>
              <a:defRPr sz="575"/>
            </a:lvl5pPr>
            <a:lvl6pPr marL="1314450" indent="0">
              <a:buNone/>
              <a:defRPr sz="575"/>
            </a:lvl6pPr>
            <a:lvl7pPr marL="1577340" indent="0">
              <a:buNone/>
              <a:defRPr sz="575"/>
            </a:lvl7pPr>
            <a:lvl8pPr marL="1840230" indent="0">
              <a:buNone/>
              <a:defRPr sz="575"/>
            </a:lvl8pPr>
            <a:lvl9pPr marL="2103120" indent="0">
              <a:buNone/>
              <a:defRPr sz="5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09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654D-24CA-4C58-BB43-CA5B736094B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1020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9" y="304800"/>
            <a:ext cx="1695777" cy="1066800"/>
          </a:xfrm>
        </p:spPr>
        <p:txBody>
          <a:bodyPr anchor="b"/>
          <a:lstStyle>
            <a:lvl1pPr>
              <a:defRPr sz="1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35250" y="658285"/>
            <a:ext cx="2661761" cy="3249083"/>
          </a:xfrm>
        </p:spPr>
        <p:txBody>
          <a:bodyPr anchor="t"/>
          <a:lstStyle>
            <a:lvl1pPr marL="0" indent="0">
              <a:buNone/>
              <a:defRPr sz="1840"/>
            </a:lvl1pPr>
            <a:lvl2pPr marL="262890" indent="0">
              <a:buNone/>
              <a:defRPr sz="1610"/>
            </a:lvl2pPr>
            <a:lvl3pPr marL="525780" indent="0">
              <a:buNone/>
              <a:defRPr sz="1380"/>
            </a:lvl3pPr>
            <a:lvl4pPr marL="788670" indent="0">
              <a:buNone/>
              <a:defRPr sz="1150"/>
            </a:lvl4pPr>
            <a:lvl5pPr marL="1051560" indent="0">
              <a:buNone/>
              <a:defRPr sz="1150"/>
            </a:lvl5pPr>
            <a:lvl6pPr marL="1314450" indent="0">
              <a:buNone/>
              <a:defRPr sz="1150"/>
            </a:lvl6pPr>
            <a:lvl7pPr marL="1577340" indent="0">
              <a:buNone/>
              <a:defRPr sz="1150"/>
            </a:lvl7pPr>
            <a:lvl8pPr marL="1840230" indent="0">
              <a:buNone/>
              <a:defRPr sz="1150"/>
            </a:lvl8pPr>
            <a:lvl9pPr marL="2103120" indent="0">
              <a:buNone/>
              <a:defRPr sz="115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2159" y="1371600"/>
            <a:ext cx="1695777" cy="2541059"/>
          </a:xfrm>
        </p:spPr>
        <p:txBody>
          <a:bodyPr/>
          <a:lstStyle>
            <a:lvl1pPr marL="0" indent="0">
              <a:buNone/>
              <a:defRPr sz="920"/>
            </a:lvl1pPr>
            <a:lvl2pPr marL="262890" indent="0">
              <a:buNone/>
              <a:defRPr sz="805"/>
            </a:lvl2pPr>
            <a:lvl3pPr marL="525780" indent="0">
              <a:buNone/>
              <a:defRPr sz="690"/>
            </a:lvl3pPr>
            <a:lvl4pPr marL="788670" indent="0">
              <a:buNone/>
              <a:defRPr sz="575"/>
            </a:lvl4pPr>
            <a:lvl5pPr marL="1051560" indent="0">
              <a:buNone/>
              <a:defRPr sz="575"/>
            </a:lvl5pPr>
            <a:lvl6pPr marL="1314450" indent="0">
              <a:buNone/>
              <a:defRPr sz="575"/>
            </a:lvl6pPr>
            <a:lvl7pPr marL="1577340" indent="0">
              <a:buNone/>
              <a:defRPr sz="575"/>
            </a:lvl7pPr>
            <a:lvl8pPr marL="1840230" indent="0">
              <a:buNone/>
              <a:defRPr sz="575"/>
            </a:lvl8pPr>
            <a:lvl9pPr marL="2103120" indent="0">
              <a:buNone/>
              <a:defRPr sz="5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2520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273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62613" y="243417"/>
            <a:ext cx="1133713" cy="38745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1474" y="243417"/>
            <a:ext cx="3335417" cy="38745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4591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7225" y="2401359"/>
            <a:ext cx="3943350" cy="1103841"/>
          </a:xfrm>
        </p:spPr>
        <p:txBody>
          <a:bodyPr/>
          <a:lstStyle>
            <a:lvl1pPr marL="0" indent="0" algn="ctr">
              <a:buNone/>
              <a:defRPr sz="1380"/>
            </a:lvl1pPr>
            <a:lvl2pPr marL="262890" indent="0" algn="ctr">
              <a:buNone/>
              <a:defRPr sz="1150"/>
            </a:lvl2pPr>
            <a:lvl3pPr marL="525780" indent="0" algn="ctr">
              <a:buNone/>
              <a:defRPr sz="1035"/>
            </a:lvl3pPr>
            <a:lvl4pPr marL="788670" indent="0" algn="ctr">
              <a:buNone/>
              <a:defRPr sz="920"/>
            </a:lvl4pPr>
            <a:lvl5pPr marL="1051560" indent="0" algn="ctr">
              <a:buNone/>
              <a:defRPr sz="920"/>
            </a:lvl5pPr>
            <a:lvl6pPr marL="1314450" indent="0" algn="ctr">
              <a:buNone/>
              <a:defRPr sz="920"/>
            </a:lvl6pPr>
            <a:lvl7pPr marL="1577340" indent="0" algn="ctr">
              <a:buNone/>
              <a:defRPr sz="920"/>
            </a:lvl7pPr>
            <a:lvl8pPr marL="1840230" indent="0" algn="ctr">
              <a:buNone/>
              <a:defRPr sz="920"/>
            </a:lvl8pPr>
            <a:lvl9pPr marL="2103120" indent="0" algn="ctr">
              <a:buNone/>
              <a:defRPr sz="9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8821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0213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735" y="3059643"/>
            <a:ext cx="4534853" cy="1000125"/>
          </a:xfrm>
        </p:spPr>
        <p:txBody>
          <a:bodyPr/>
          <a:lstStyle>
            <a:lvl1pPr marL="0" indent="0">
              <a:buNone/>
              <a:defRPr sz="1380">
                <a:solidFill>
                  <a:schemeClr val="tx1"/>
                </a:solidFill>
              </a:defRPr>
            </a:lvl1pPr>
            <a:lvl2pPr marL="262890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2pPr>
            <a:lvl3pPr marL="525780" indent="0">
              <a:buNone/>
              <a:defRPr sz="1035">
                <a:solidFill>
                  <a:schemeClr val="tx1">
                    <a:tint val="75000"/>
                  </a:schemeClr>
                </a:solidFill>
              </a:defRPr>
            </a:lvl3pPr>
            <a:lvl4pPr marL="78867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4pPr>
            <a:lvl5pPr marL="105156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5pPr>
            <a:lvl6pPr marL="131445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6pPr>
            <a:lvl7pPr marL="157734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7pPr>
            <a:lvl8pPr marL="184023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8pPr>
            <a:lvl9pPr marL="210312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3011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1474" y="1217083"/>
            <a:ext cx="2234565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61761" y="1217083"/>
            <a:ext cx="2234565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8162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8" y="243418"/>
            <a:ext cx="4534853" cy="88370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2159" y="1120775"/>
            <a:ext cx="2224296" cy="549275"/>
          </a:xfrm>
        </p:spPr>
        <p:txBody>
          <a:bodyPr anchor="b"/>
          <a:lstStyle>
            <a:lvl1pPr marL="0" indent="0">
              <a:buNone/>
              <a:defRPr sz="1380" b="1"/>
            </a:lvl1pPr>
            <a:lvl2pPr marL="262890" indent="0">
              <a:buNone/>
              <a:defRPr sz="1150" b="1"/>
            </a:lvl2pPr>
            <a:lvl3pPr marL="525780" indent="0">
              <a:buNone/>
              <a:defRPr sz="1035" b="1"/>
            </a:lvl3pPr>
            <a:lvl4pPr marL="788670" indent="0">
              <a:buNone/>
              <a:defRPr sz="920" b="1"/>
            </a:lvl4pPr>
            <a:lvl5pPr marL="1051560" indent="0">
              <a:buNone/>
              <a:defRPr sz="920" b="1"/>
            </a:lvl5pPr>
            <a:lvl6pPr marL="1314450" indent="0">
              <a:buNone/>
              <a:defRPr sz="920" b="1"/>
            </a:lvl6pPr>
            <a:lvl7pPr marL="1577340" indent="0">
              <a:buNone/>
              <a:defRPr sz="920" b="1"/>
            </a:lvl7pPr>
            <a:lvl8pPr marL="1840230" indent="0">
              <a:buNone/>
              <a:defRPr sz="920" b="1"/>
            </a:lvl8pPr>
            <a:lvl9pPr marL="2103120" indent="0">
              <a:buNone/>
              <a:defRPr sz="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2159" y="1670050"/>
            <a:ext cx="2224296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61761" y="1120775"/>
            <a:ext cx="2235250" cy="549275"/>
          </a:xfrm>
        </p:spPr>
        <p:txBody>
          <a:bodyPr anchor="b"/>
          <a:lstStyle>
            <a:lvl1pPr marL="0" indent="0">
              <a:buNone/>
              <a:defRPr sz="1380" b="1"/>
            </a:lvl1pPr>
            <a:lvl2pPr marL="262890" indent="0">
              <a:buNone/>
              <a:defRPr sz="1150" b="1"/>
            </a:lvl2pPr>
            <a:lvl3pPr marL="525780" indent="0">
              <a:buNone/>
              <a:defRPr sz="1035" b="1"/>
            </a:lvl3pPr>
            <a:lvl4pPr marL="788670" indent="0">
              <a:buNone/>
              <a:defRPr sz="920" b="1"/>
            </a:lvl4pPr>
            <a:lvl5pPr marL="1051560" indent="0">
              <a:buNone/>
              <a:defRPr sz="920" b="1"/>
            </a:lvl5pPr>
            <a:lvl6pPr marL="1314450" indent="0">
              <a:buNone/>
              <a:defRPr sz="920" b="1"/>
            </a:lvl6pPr>
            <a:lvl7pPr marL="1577340" indent="0">
              <a:buNone/>
              <a:defRPr sz="920" b="1"/>
            </a:lvl7pPr>
            <a:lvl8pPr marL="1840230" indent="0">
              <a:buNone/>
              <a:defRPr sz="920" b="1"/>
            </a:lvl8pPr>
            <a:lvl9pPr marL="2103120" indent="0">
              <a:buNone/>
              <a:defRPr sz="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61761" y="1670050"/>
            <a:ext cx="2235250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3963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55639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945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735" y="1139826"/>
            <a:ext cx="4534853" cy="1901825"/>
          </a:xfrm>
        </p:spPr>
        <p:txBody>
          <a:bodyPr anchor="b"/>
          <a:lstStyle>
            <a:lvl1pPr>
              <a:defRPr sz="34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735" y="3059643"/>
            <a:ext cx="4534853" cy="1000125"/>
          </a:xfrm>
        </p:spPr>
        <p:txBody>
          <a:bodyPr/>
          <a:lstStyle>
            <a:lvl1pPr marL="0" indent="0">
              <a:buNone/>
              <a:defRPr sz="1380">
                <a:solidFill>
                  <a:schemeClr val="tx1"/>
                </a:solidFill>
              </a:defRPr>
            </a:lvl1pPr>
            <a:lvl2pPr marL="262890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2pPr>
            <a:lvl3pPr marL="525780" indent="0">
              <a:buNone/>
              <a:defRPr sz="1035">
                <a:solidFill>
                  <a:schemeClr val="tx1">
                    <a:tint val="75000"/>
                  </a:schemeClr>
                </a:solidFill>
              </a:defRPr>
            </a:lvl3pPr>
            <a:lvl4pPr marL="78867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4pPr>
            <a:lvl5pPr marL="105156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5pPr>
            <a:lvl6pPr marL="131445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6pPr>
            <a:lvl7pPr marL="157734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7pPr>
            <a:lvl8pPr marL="184023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8pPr>
            <a:lvl9pPr marL="210312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654D-24CA-4C58-BB43-CA5B736094B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6658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9" y="304800"/>
            <a:ext cx="1695777" cy="1066800"/>
          </a:xfrm>
        </p:spPr>
        <p:txBody>
          <a:bodyPr anchor="b"/>
          <a:lstStyle>
            <a:lvl1pPr>
              <a:defRPr sz="1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5250" y="658285"/>
            <a:ext cx="2661761" cy="3249083"/>
          </a:xfrm>
        </p:spPr>
        <p:txBody>
          <a:bodyPr/>
          <a:lstStyle>
            <a:lvl1pPr>
              <a:defRPr sz="1840"/>
            </a:lvl1pPr>
            <a:lvl2pPr>
              <a:defRPr sz="1610"/>
            </a:lvl2pPr>
            <a:lvl3pPr>
              <a:defRPr sz="1380"/>
            </a:lvl3pPr>
            <a:lvl4pPr>
              <a:defRPr sz="1150"/>
            </a:lvl4pPr>
            <a:lvl5pPr>
              <a:defRPr sz="1150"/>
            </a:lvl5pPr>
            <a:lvl6pPr>
              <a:defRPr sz="1150"/>
            </a:lvl6pPr>
            <a:lvl7pPr>
              <a:defRPr sz="1150"/>
            </a:lvl7pPr>
            <a:lvl8pPr>
              <a:defRPr sz="1150"/>
            </a:lvl8pPr>
            <a:lvl9pPr>
              <a:defRPr sz="11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2159" y="1371600"/>
            <a:ext cx="1695777" cy="2541059"/>
          </a:xfrm>
        </p:spPr>
        <p:txBody>
          <a:bodyPr/>
          <a:lstStyle>
            <a:lvl1pPr marL="0" indent="0">
              <a:buNone/>
              <a:defRPr sz="920"/>
            </a:lvl1pPr>
            <a:lvl2pPr marL="262890" indent="0">
              <a:buNone/>
              <a:defRPr sz="805"/>
            </a:lvl2pPr>
            <a:lvl3pPr marL="525780" indent="0">
              <a:buNone/>
              <a:defRPr sz="690"/>
            </a:lvl3pPr>
            <a:lvl4pPr marL="788670" indent="0">
              <a:buNone/>
              <a:defRPr sz="575"/>
            </a:lvl4pPr>
            <a:lvl5pPr marL="1051560" indent="0">
              <a:buNone/>
              <a:defRPr sz="575"/>
            </a:lvl5pPr>
            <a:lvl6pPr marL="1314450" indent="0">
              <a:buNone/>
              <a:defRPr sz="575"/>
            </a:lvl6pPr>
            <a:lvl7pPr marL="1577340" indent="0">
              <a:buNone/>
              <a:defRPr sz="575"/>
            </a:lvl7pPr>
            <a:lvl8pPr marL="1840230" indent="0">
              <a:buNone/>
              <a:defRPr sz="575"/>
            </a:lvl8pPr>
            <a:lvl9pPr marL="2103120" indent="0">
              <a:buNone/>
              <a:defRPr sz="5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9578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9" y="304800"/>
            <a:ext cx="1695777" cy="1066800"/>
          </a:xfrm>
        </p:spPr>
        <p:txBody>
          <a:bodyPr anchor="b"/>
          <a:lstStyle>
            <a:lvl1pPr>
              <a:defRPr sz="1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35250" y="658285"/>
            <a:ext cx="2661761" cy="3249083"/>
          </a:xfrm>
        </p:spPr>
        <p:txBody>
          <a:bodyPr anchor="t"/>
          <a:lstStyle>
            <a:lvl1pPr marL="0" indent="0">
              <a:buNone/>
              <a:defRPr sz="1840"/>
            </a:lvl1pPr>
            <a:lvl2pPr marL="262890" indent="0">
              <a:buNone/>
              <a:defRPr sz="1610"/>
            </a:lvl2pPr>
            <a:lvl3pPr marL="525780" indent="0">
              <a:buNone/>
              <a:defRPr sz="1380"/>
            </a:lvl3pPr>
            <a:lvl4pPr marL="788670" indent="0">
              <a:buNone/>
              <a:defRPr sz="1150"/>
            </a:lvl4pPr>
            <a:lvl5pPr marL="1051560" indent="0">
              <a:buNone/>
              <a:defRPr sz="1150"/>
            </a:lvl5pPr>
            <a:lvl6pPr marL="1314450" indent="0">
              <a:buNone/>
              <a:defRPr sz="1150"/>
            </a:lvl6pPr>
            <a:lvl7pPr marL="1577340" indent="0">
              <a:buNone/>
              <a:defRPr sz="1150"/>
            </a:lvl7pPr>
            <a:lvl8pPr marL="1840230" indent="0">
              <a:buNone/>
              <a:defRPr sz="1150"/>
            </a:lvl8pPr>
            <a:lvl9pPr marL="2103120" indent="0">
              <a:buNone/>
              <a:defRPr sz="115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2159" y="1371600"/>
            <a:ext cx="1695777" cy="2541059"/>
          </a:xfrm>
        </p:spPr>
        <p:txBody>
          <a:bodyPr/>
          <a:lstStyle>
            <a:lvl1pPr marL="0" indent="0">
              <a:buNone/>
              <a:defRPr sz="920"/>
            </a:lvl1pPr>
            <a:lvl2pPr marL="262890" indent="0">
              <a:buNone/>
              <a:defRPr sz="805"/>
            </a:lvl2pPr>
            <a:lvl3pPr marL="525780" indent="0">
              <a:buNone/>
              <a:defRPr sz="690"/>
            </a:lvl3pPr>
            <a:lvl4pPr marL="788670" indent="0">
              <a:buNone/>
              <a:defRPr sz="575"/>
            </a:lvl4pPr>
            <a:lvl5pPr marL="1051560" indent="0">
              <a:buNone/>
              <a:defRPr sz="575"/>
            </a:lvl5pPr>
            <a:lvl6pPr marL="1314450" indent="0">
              <a:buNone/>
              <a:defRPr sz="575"/>
            </a:lvl6pPr>
            <a:lvl7pPr marL="1577340" indent="0">
              <a:buNone/>
              <a:defRPr sz="575"/>
            </a:lvl7pPr>
            <a:lvl8pPr marL="1840230" indent="0">
              <a:buNone/>
              <a:defRPr sz="575"/>
            </a:lvl8pPr>
            <a:lvl9pPr marL="2103120" indent="0">
              <a:buNone/>
              <a:defRPr sz="5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6363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9792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62613" y="243417"/>
            <a:ext cx="1133713" cy="38745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1474" y="243417"/>
            <a:ext cx="3335417" cy="38745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4425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7225" y="2401359"/>
            <a:ext cx="3943350" cy="1103841"/>
          </a:xfrm>
        </p:spPr>
        <p:txBody>
          <a:bodyPr/>
          <a:lstStyle>
            <a:lvl1pPr marL="0" indent="0" algn="ctr">
              <a:buNone/>
              <a:defRPr sz="1380"/>
            </a:lvl1pPr>
            <a:lvl2pPr marL="262890" indent="0" algn="ctr">
              <a:buNone/>
              <a:defRPr sz="1150"/>
            </a:lvl2pPr>
            <a:lvl3pPr marL="525780" indent="0" algn="ctr">
              <a:buNone/>
              <a:defRPr sz="1035"/>
            </a:lvl3pPr>
            <a:lvl4pPr marL="788670" indent="0" algn="ctr">
              <a:buNone/>
              <a:defRPr sz="920"/>
            </a:lvl4pPr>
            <a:lvl5pPr marL="1051560" indent="0" algn="ctr">
              <a:buNone/>
              <a:defRPr sz="920"/>
            </a:lvl5pPr>
            <a:lvl6pPr marL="1314450" indent="0" algn="ctr">
              <a:buNone/>
              <a:defRPr sz="920"/>
            </a:lvl6pPr>
            <a:lvl7pPr marL="1577340" indent="0" algn="ctr">
              <a:buNone/>
              <a:defRPr sz="920"/>
            </a:lvl7pPr>
            <a:lvl8pPr marL="1840230" indent="0" algn="ctr">
              <a:buNone/>
              <a:defRPr sz="920"/>
            </a:lvl8pPr>
            <a:lvl9pPr marL="2103120" indent="0" algn="ctr">
              <a:buNone/>
              <a:defRPr sz="9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93311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8023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735" y="3059643"/>
            <a:ext cx="4534853" cy="1000125"/>
          </a:xfrm>
        </p:spPr>
        <p:txBody>
          <a:bodyPr/>
          <a:lstStyle>
            <a:lvl1pPr marL="0" indent="0">
              <a:buNone/>
              <a:defRPr sz="1380">
                <a:solidFill>
                  <a:schemeClr val="tx1"/>
                </a:solidFill>
              </a:defRPr>
            </a:lvl1pPr>
            <a:lvl2pPr marL="262890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2pPr>
            <a:lvl3pPr marL="525780" indent="0">
              <a:buNone/>
              <a:defRPr sz="1035">
                <a:solidFill>
                  <a:schemeClr val="tx1">
                    <a:tint val="75000"/>
                  </a:schemeClr>
                </a:solidFill>
              </a:defRPr>
            </a:lvl3pPr>
            <a:lvl4pPr marL="78867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4pPr>
            <a:lvl5pPr marL="105156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5pPr>
            <a:lvl6pPr marL="131445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6pPr>
            <a:lvl7pPr marL="157734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7pPr>
            <a:lvl8pPr marL="184023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8pPr>
            <a:lvl9pPr marL="210312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9905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1474" y="1217083"/>
            <a:ext cx="2234565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61761" y="1217083"/>
            <a:ext cx="2234565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21102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8" y="243418"/>
            <a:ext cx="4534853" cy="88370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2159" y="1120775"/>
            <a:ext cx="2224296" cy="549275"/>
          </a:xfrm>
        </p:spPr>
        <p:txBody>
          <a:bodyPr anchor="b"/>
          <a:lstStyle>
            <a:lvl1pPr marL="0" indent="0">
              <a:buNone/>
              <a:defRPr sz="1380" b="1"/>
            </a:lvl1pPr>
            <a:lvl2pPr marL="262890" indent="0">
              <a:buNone/>
              <a:defRPr sz="1150" b="1"/>
            </a:lvl2pPr>
            <a:lvl3pPr marL="525780" indent="0">
              <a:buNone/>
              <a:defRPr sz="1035" b="1"/>
            </a:lvl3pPr>
            <a:lvl4pPr marL="788670" indent="0">
              <a:buNone/>
              <a:defRPr sz="920" b="1"/>
            </a:lvl4pPr>
            <a:lvl5pPr marL="1051560" indent="0">
              <a:buNone/>
              <a:defRPr sz="920" b="1"/>
            </a:lvl5pPr>
            <a:lvl6pPr marL="1314450" indent="0">
              <a:buNone/>
              <a:defRPr sz="920" b="1"/>
            </a:lvl6pPr>
            <a:lvl7pPr marL="1577340" indent="0">
              <a:buNone/>
              <a:defRPr sz="920" b="1"/>
            </a:lvl7pPr>
            <a:lvl8pPr marL="1840230" indent="0">
              <a:buNone/>
              <a:defRPr sz="920" b="1"/>
            </a:lvl8pPr>
            <a:lvl9pPr marL="2103120" indent="0">
              <a:buNone/>
              <a:defRPr sz="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2159" y="1670050"/>
            <a:ext cx="2224296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61761" y="1120775"/>
            <a:ext cx="2235250" cy="549275"/>
          </a:xfrm>
        </p:spPr>
        <p:txBody>
          <a:bodyPr anchor="b"/>
          <a:lstStyle>
            <a:lvl1pPr marL="0" indent="0">
              <a:buNone/>
              <a:defRPr sz="1380" b="1"/>
            </a:lvl1pPr>
            <a:lvl2pPr marL="262890" indent="0">
              <a:buNone/>
              <a:defRPr sz="1150" b="1"/>
            </a:lvl2pPr>
            <a:lvl3pPr marL="525780" indent="0">
              <a:buNone/>
              <a:defRPr sz="1035" b="1"/>
            </a:lvl3pPr>
            <a:lvl4pPr marL="788670" indent="0">
              <a:buNone/>
              <a:defRPr sz="920" b="1"/>
            </a:lvl4pPr>
            <a:lvl5pPr marL="1051560" indent="0">
              <a:buNone/>
              <a:defRPr sz="920" b="1"/>
            </a:lvl5pPr>
            <a:lvl6pPr marL="1314450" indent="0">
              <a:buNone/>
              <a:defRPr sz="920" b="1"/>
            </a:lvl6pPr>
            <a:lvl7pPr marL="1577340" indent="0">
              <a:buNone/>
              <a:defRPr sz="920" b="1"/>
            </a:lvl7pPr>
            <a:lvl8pPr marL="1840230" indent="0">
              <a:buNone/>
              <a:defRPr sz="920" b="1"/>
            </a:lvl8pPr>
            <a:lvl9pPr marL="2103120" indent="0">
              <a:buNone/>
              <a:defRPr sz="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61761" y="1670050"/>
            <a:ext cx="2235250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81853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283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1474" y="1217083"/>
            <a:ext cx="2234565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61761" y="1217083"/>
            <a:ext cx="2234565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654D-24CA-4C58-BB43-CA5B736094B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10774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18992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9" y="304800"/>
            <a:ext cx="1695777" cy="1066800"/>
          </a:xfrm>
        </p:spPr>
        <p:txBody>
          <a:bodyPr anchor="b"/>
          <a:lstStyle>
            <a:lvl1pPr>
              <a:defRPr sz="1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5250" y="658285"/>
            <a:ext cx="2661761" cy="3249083"/>
          </a:xfrm>
        </p:spPr>
        <p:txBody>
          <a:bodyPr/>
          <a:lstStyle>
            <a:lvl1pPr>
              <a:defRPr sz="1840"/>
            </a:lvl1pPr>
            <a:lvl2pPr>
              <a:defRPr sz="1610"/>
            </a:lvl2pPr>
            <a:lvl3pPr>
              <a:defRPr sz="1380"/>
            </a:lvl3pPr>
            <a:lvl4pPr>
              <a:defRPr sz="1150"/>
            </a:lvl4pPr>
            <a:lvl5pPr>
              <a:defRPr sz="1150"/>
            </a:lvl5pPr>
            <a:lvl6pPr>
              <a:defRPr sz="1150"/>
            </a:lvl6pPr>
            <a:lvl7pPr>
              <a:defRPr sz="1150"/>
            </a:lvl7pPr>
            <a:lvl8pPr>
              <a:defRPr sz="1150"/>
            </a:lvl8pPr>
            <a:lvl9pPr>
              <a:defRPr sz="11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2159" y="1371600"/>
            <a:ext cx="1695777" cy="2541059"/>
          </a:xfrm>
        </p:spPr>
        <p:txBody>
          <a:bodyPr/>
          <a:lstStyle>
            <a:lvl1pPr marL="0" indent="0">
              <a:buNone/>
              <a:defRPr sz="920"/>
            </a:lvl1pPr>
            <a:lvl2pPr marL="262890" indent="0">
              <a:buNone/>
              <a:defRPr sz="805"/>
            </a:lvl2pPr>
            <a:lvl3pPr marL="525780" indent="0">
              <a:buNone/>
              <a:defRPr sz="690"/>
            </a:lvl3pPr>
            <a:lvl4pPr marL="788670" indent="0">
              <a:buNone/>
              <a:defRPr sz="575"/>
            </a:lvl4pPr>
            <a:lvl5pPr marL="1051560" indent="0">
              <a:buNone/>
              <a:defRPr sz="575"/>
            </a:lvl5pPr>
            <a:lvl6pPr marL="1314450" indent="0">
              <a:buNone/>
              <a:defRPr sz="575"/>
            </a:lvl6pPr>
            <a:lvl7pPr marL="1577340" indent="0">
              <a:buNone/>
              <a:defRPr sz="575"/>
            </a:lvl7pPr>
            <a:lvl8pPr marL="1840230" indent="0">
              <a:buNone/>
              <a:defRPr sz="575"/>
            </a:lvl8pPr>
            <a:lvl9pPr marL="2103120" indent="0">
              <a:buNone/>
              <a:defRPr sz="5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38777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9" y="304800"/>
            <a:ext cx="1695777" cy="1066800"/>
          </a:xfrm>
        </p:spPr>
        <p:txBody>
          <a:bodyPr anchor="b"/>
          <a:lstStyle>
            <a:lvl1pPr>
              <a:defRPr sz="1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35250" y="658285"/>
            <a:ext cx="2661761" cy="3249083"/>
          </a:xfrm>
        </p:spPr>
        <p:txBody>
          <a:bodyPr anchor="t"/>
          <a:lstStyle>
            <a:lvl1pPr marL="0" indent="0">
              <a:buNone/>
              <a:defRPr sz="1840"/>
            </a:lvl1pPr>
            <a:lvl2pPr marL="262890" indent="0">
              <a:buNone/>
              <a:defRPr sz="1610"/>
            </a:lvl2pPr>
            <a:lvl3pPr marL="525780" indent="0">
              <a:buNone/>
              <a:defRPr sz="1380"/>
            </a:lvl3pPr>
            <a:lvl4pPr marL="788670" indent="0">
              <a:buNone/>
              <a:defRPr sz="1150"/>
            </a:lvl4pPr>
            <a:lvl5pPr marL="1051560" indent="0">
              <a:buNone/>
              <a:defRPr sz="1150"/>
            </a:lvl5pPr>
            <a:lvl6pPr marL="1314450" indent="0">
              <a:buNone/>
              <a:defRPr sz="1150"/>
            </a:lvl6pPr>
            <a:lvl7pPr marL="1577340" indent="0">
              <a:buNone/>
              <a:defRPr sz="1150"/>
            </a:lvl7pPr>
            <a:lvl8pPr marL="1840230" indent="0">
              <a:buNone/>
              <a:defRPr sz="1150"/>
            </a:lvl8pPr>
            <a:lvl9pPr marL="2103120" indent="0">
              <a:buNone/>
              <a:defRPr sz="115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2159" y="1371600"/>
            <a:ext cx="1695777" cy="2541059"/>
          </a:xfrm>
        </p:spPr>
        <p:txBody>
          <a:bodyPr/>
          <a:lstStyle>
            <a:lvl1pPr marL="0" indent="0">
              <a:buNone/>
              <a:defRPr sz="920"/>
            </a:lvl1pPr>
            <a:lvl2pPr marL="262890" indent="0">
              <a:buNone/>
              <a:defRPr sz="805"/>
            </a:lvl2pPr>
            <a:lvl3pPr marL="525780" indent="0">
              <a:buNone/>
              <a:defRPr sz="690"/>
            </a:lvl3pPr>
            <a:lvl4pPr marL="788670" indent="0">
              <a:buNone/>
              <a:defRPr sz="575"/>
            </a:lvl4pPr>
            <a:lvl5pPr marL="1051560" indent="0">
              <a:buNone/>
              <a:defRPr sz="575"/>
            </a:lvl5pPr>
            <a:lvl6pPr marL="1314450" indent="0">
              <a:buNone/>
              <a:defRPr sz="575"/>
            </a:lvl6pPr>
            <a:lvl7pPr marL="1577340" indent="0">
              <a:buNone/>
              <a:defRPr sz="575"/>
            </a:lvl7pPr>
            <a:lvl8pPr marL="1840230" indent="0">
              <a:buNone/>
              <a:defRPr sz="575"/>
            </a:lvl8pPr>
            <a:lvl9pPr marL="2103120" indent="0">
              <a:buNone/>
              <a:defRPr sz="5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05676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84136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62613" y="243417"/>
            <a:ext cx="1133713" cy="38745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1474" y="243417"/>
            <a:ext cx="3335417" cy="38745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05235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7225" y="2401359"/>
            <a:ext cx="3943350" cy="1103841"/>
          </a:xfrm>
        </p:spPr>
        <p:txBody>
          <a:bodyPr/>
          <a:lstStyle>
            <a:lvl1pPr marL="0" indent="0" algn="ctr">
              <a:buNone/>
              <a:defRPr sz="1380"/>
            </a:lvl1pPr>
            <a:lvl2pPr marL="262890" indent="0" algn="ctr">
              <a:buNone/>
              <a:defRPr sz="1150"/>
            </a:lvl2pPr>
            <a:lvl3pPr marL="525780" indent="0" algn="ctr">
              <a:buNone/>
              <a:defRPr sz="1035"/>
            </a:lvl3pPr>
            <a:lvl4pPr marL="788670" indent="0" algn="ctr">
              <a:buNone/>
              <a:defRPr sz="920"/>
            </a:lvl4pPr>
            <a:lvl5pPr marL="1051560" indent="0" algn="ctr">
              <a:buNone/>
              <a:defRPr sz="920"/>
            </a:lvl5pPr>
            <a:lvl6pPr marL="1314450" indent="0" algn="ctr">
              <a:buNone/>
              <a:defRPr sz="920"/>
            </a:lvl6pPr>
            <a:lvl7pPr marL="1577340" indent="0" algn="ctr">
              <a:buNone/>
              <a:defRPr sz="920"/>
            </a:lvl7pPr>
            <a:lvl8pPr marL="1840230" indent="0" algn="ctr">
              <a:buNone/>
              <a:defRPr sz="920"/>
            </a:lvl8pPr>
            <a:lvl9pPr marL="2103120" indent="0" algn="ctr">
              <a:buNone/>
              <a:defRPr sz="92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5133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28030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8735" y="3059643"/>
            <a:ext cx="4534853" cy="1000125"/>
          </a:xfrm>
        </p:spPr>
        <p:txBody>
          <a:bodyPr/>
          <a:lstStyle>
            <a:lvl1pPr marL="0" indent="0">
              <a:buNone/>
              <a:defRPr sz="1380">
                <a:solidFill>
                  <a:schemeClr val="tx1"/>
                </a:solidFill>
              </a:defRPr>
            </a:lvl1pPr>
            <a:lvl2pPr marL="262890" indent="0">
              <a:buNone/>
              <a:defRPr sz="1150">
                <a:solidFill>
                  <a:schemeClr val="tx1">
                    <a:tint val="75000"/>
                  </a:schemeClr>
                </a:solidFill>
              </a:defRPr>
            </a:lvl2pPr>
            <a:lvl3pPr marL="525780" indent="0">
              <a:buNone/>
              <a:defRPr sz="1035">
                <a:solidFill>
                  <a:schemeClr val="tx1">
                    <a:tint val="75000"/>
                  </a:schemeClr>
                </a:solidFill>
              </a:defRPr>
            </a:lvl3pPr>
            <a:lvl4pPr marL="78867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4pPr>
            <a:lvl5pPr marL="105156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5pPr>
            <a:lvl6pPr marL="131445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6pPr>
            <a:lvl7pPr marL="157734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7pPr>
            <a:lvl8pPr marL="184023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8pPr>
            <a:lvl9pPr marL="2103120" indent="0">
              <a:buNone/>
              <a:defRPr sz="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1056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1474" y="1217083"/>
            <a:ext cx="2234565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61761" y="1217083"/>
            <a:ext cx="2234565" cy="29008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60747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8" y="243418"/>
            <a:ext cx="4534853" cy="88370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2159" y="1120775"/>
            <a:ext cx="2224296" cy="549275"/>
          </a:xfrm>
        </p:spPr>
        <p:txBody>
          <a:bodyPr anchor="b"/>
          <a:lstStyle>
            <a:lvl1pPr marL="0" indent="0">
              <a:buNone/>
              <a:defRPr sz="1380" b="1"/>
            </a:lvl1pPr>
            <a:lvl2pPr marL="262890" indent="0">
              <a:buNone/>
              <a:defRPr sz="1150" b="1"/>
            </a:lvl2pPr>
            <a:lvl3pPr marL="525780" indent="0">
              <a:buNone/>
              <a:defRPr sz="1035" b="1"/>
            </a:lvl3pPr>
            <a:lvl4pPr marL="788670" indent="0">
              <a:buNone/>
              <a:defRPr sz="920" b="1"/>
            </a:lvl4pPr>
            <a:lvl5pPr marL="1051560" indent="0">
              <a:buNone/>
              <a:defRPr sz="920" b="1"/>
            </a:lvl5pPr>
            <a:lvl6pPr marL="1314450" indent="0">
              <a:buNone/>
              <a:defRPr sz="920" b="1"/>
            </a:lvl6pPr>
            <a:lvl7pPr marL="1577340" indent="0">
              <a:buNone/>
              <a:defRPr sz="920" b="1"/>
            </a:lvl7pPr>
            <a:lvl8pPr marL="1840230" indent="0">
              <a:buNone/>
              <a:defRPr sz="920" b="1"/>
            </a:lvl8pPr>
            <a:lvl9pPr marL="2103120" indent="0">
              <a:buNone/>
              <a:defRPr sz="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2159" y="1670050"/>
            <a:ext cx="2224296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61761" y="1120775"/>
            <a:ext cx="2235250" cy="549275"/>
          </a:xfrm>
        </p:spPr>
        <p:txBody>
          <a:bodyPr anchor="b"/>
          <a:lstStyle>
            <a:lvl1pPr marL="0" indent="0">
              <a:buNone/>
              <a:defRPr sz="1380" b="1"/>
            </a:lvl1pPr>
            <a:lvl2pPr marL="262890" indent="0">
              <a:buNone/>
              <a:defRPr sz="1150" b="1"/>
            </a:lvl2pPr>
            <a:lvl3pPr marL="525780" indent="0">
              <a:buNone/>
              <a:defRPr sz="1035" b="1"/>
            </a:lvl3pPr>
            <a:lvl4pPr marL="788670" indent="0">
              <a:buNone/>
              <a:defRPr sz="920" b="1"/>
            </a:lvl4pPr>
            <a:lvl5pPr marL="1051560" indent="0">
              <a:buNone/>
              <a:defRPr sz="920" b="1"/>
            </a:lvl5pPr>
            <a:lvl6pPr marL="1314450" indent="0">
              <a:buNone/>
              <a:defRPr sz="920" b="1"/>
            </a:lvl6pPr>
            <a:lvl7pPr marL="1577340" indent="0">
              <a:buNone/>
              <a:defRPr sz="920" b="1"/>
            </a:lvl7pPr>
            <a:lvl8pPr marL="1840230" indent="0">
              <a:buNone/>
              <a:defRPr sz="920" b="1"/>
            </a:lvl8pPr>
            <a:lvl9pPr marL="2103120" indent="0">
              <a:buNone/>
              <a:defRPr sz="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61761" y="1670050"/>
            <a:ext cx="2235250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65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8" y="243418"/>
            <a:ext cx="4534853" cy="88370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2159" y="1120775"/>
            <a:ext cx="2224296" cy="549275"/>
          </a:xfrm>
        </p:spPr>
        <p:txBody>
          <a:bodyPr anchor="b"/>
          <a:lstStyle>
            <a:lvl1pPr marL="0" indent="0">
              <a:buNone/>
              <a:defRPr sz="1380" b="1"/>
            </a:lvl1pPr>
            <a:lvl2pPr marL="262890" indent="0">
              <a:buNone/>
              <a:defRPr sz="1150" b="1"/>
            </a:lvl2pPr>
            <a:lvl3pPr marL="525780" indent="0">
              <a:buNone/>
              <a:defRPr sz="1035" b="1"/>
            </a:lvl3pPr>
            <a:lvl4pPr marL="788670" indent="0">
              <a:buNone/>
              <a:defRPr sz="920" b="1"/>
            </a:lvl4pPr>
            <a:lvl5pPr marL="1051560" indent="0">
              <a:buNone/>
              <a:defRPr sz="920" b="1"/>
            </a:lvl5pPr>
            <a:lvl6pPr marL="1314450" indent="0">
              <a:buNone/>
              <a:defRPr sz="920" b="1"/>
            </a:lvl6pPr>
            <a:lvl7pPr marL="1577340" indent="0">
              <a:buNone/>
              <a:defRPr sz="920" b="1"/>
            </a:lvl7pPr>
            <a:lvl8pPr marL="1840230" indent="0">
              <a:buNone/>
              <a:defRPr sz="920" b="1"/>
            </a:lvl8pPr>
            <a:lvl9pPr marL="2103120" indent="0">
              <a:buNone/>
              <a:defRPr sz="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2159" y="1670050"/>
            <a:ext cx="2224296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61761" y="1120775"/>
            <a:ext cx="2235250" cy="549275"/>
          </a:xfrm>
        </p:spPr>
        <p:txBody>
          <a:bodyPr anchor="b"/>
          <a:lstStyle>
            <a:lvl1pPr marL="0" indent="0">
              <a:buNone/>
              <a:defRPr sz="1380" b="1"/>
            </a:lvl1pPr>
            <a:lvl2pPr marL="262890" indent="0">
              <a:buNone/>
              <a:defRPr sz="1150" b="1"/>
            </a:lvl2pPr>
            <a:lvl3pPr marL="525780" indent="0">
              <a:buNone/>
              <a:defRPr sz="1035" b="1"/>
            </a:lvl3pPr>
            <a:lvl4pPr marL="788670" indent="0">
              <a:buNone/>
              <a:defRPr sz="920" b="1"/>
            </a:lvl4pPr>
            <a:lvl5pPr marL="1051560" indent="0">
              <a:buNone/>
              <a:defRPr sz="920" b="1"/>
            </a:lvl5pPr>
            <a:lvl6pPr marL="1314450" indent="0">
              <a:buNone/>
              <a:defRPr sz="920" b="1"/>
            </a:lvl6pPr>
            <a:lvl7pPr marL="1577340" indent="0">
              <a:buNone/>
              <a:defRPr sz="920" b="1"/>
            </a:lvl7pPr>
            <a:lvl8pPr marL="1840230" indent="0">
              <a:buNone/>
              <a:defRPr sz="920" b="1"/>
            </a:lvl8pPr>
            <a:lvl9pPr marL="2103120" indent="0">
              <a:buNone/>
              <a:defRPr sz="9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61761" y="1670050"/>
            <a:ext cx="2235250" cy="24563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654D-24CA-4C58-BB43-CA5B736094B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66579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2424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71098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9" y="304800"/>
            <a:ext cx="1695777" cy="1066800"/>
          </a:xfrm>
        </p:spPr>
        <p:txBody>
          <a:bodyPr anchor="b"/>
          <a:lstStyle>
            <a:lvl1pPr>
              <a:defRPr sz="1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5250" y="658285"/>
            <a:ext cx="2661761" cy="3249083"/>
          </a:xfrm>
        </p:spPr>
        <p:txBody>
          <a:bodyPr/>
          <a:lstStyle>
            <a:lvl1pPr>
              <a:defRPr sz="1840"/>
            </a:lvl1pPr>
            <a:lvl2pPr>
              <a:defRPr sz="1610"/>
            </a:lvl2pPr>
            <a:lvl3pPr>
              <a:defRPr sz="1380"/>
            </a:lvl3pPr>
            <a:lvl4pPr>
              <a:defRPr sz="1150"/>
            </a:lvl4pPr>
            <a:lvl5pPr>
              <a:defRPr sz="1150"/>
            </a:lvl5pPr>
            <a:lvl6pPr>
              <a:defRPr sz="1150"/>
            </a:lvl6pPr>
            <a:lvl7pPr>
              <a:defRPr sz="1150"/>
            </a:lvl7pPr>
            <a:lvl8pPr>
              <a:defRPr sz="1150"/>
            </a:lvl8pPr>
            <a:lvl9pPr>
              <a:defRPr sz="11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2159" y="1371600"/>
            <a:ext cx="1695777" cy="2541059"/>
          </a:xfrm>
        </p:spPr>
        <p:txBody>
          <a:bodyPr/>
          <a:lstStyle>
            <a:lvl1pPr marL="0" indent="0">
              <a:buNone/>
              <a:defRPr sz="920"/>
            </a:lvl1pPr>
            <a:lvl2pPr marL="262890" indent="0">
              <a:buNone/>
              <a:defRPr sz="805"/>
            </a:lvl2pPr>
            <a:lvl3pPr marL="525780" indent="0">
              <a:buNone/>
              <a:defRPr sz="690"/>
            </a:lvl3pPr>
            <a:lvl4pPr marL="788670" indent="0">
              <a:buNone/>
              <a:defRPr sz="575"/>
            </a:lvl4pPr>
            <a:lvl5pPr marL="1051560" indent="0">
              <a:buNone/>
              <a:defRPr sz="575"/>
            </a:lvl5pPr>
            <a:lvl6pPr marL="1314450" indent="0">
              <a:buNone/>
              <a:defRPr sz="575"/>
            </a:lvl6pPr>
            <a:lvl7pPr marL="1577340" indent="0">
              <a:buNone/>
              <a:defRPr sz="575"/>
            </a:lvl7pPr>
            <a:lvl8pPr marL="1840230" indent="0">
              <a:buNone/>
              <a:defRPr sz="575"/>
            </a:lvl8pPr>
            <a:lvl9pPr marL="2103120" indent="0">
              <a:buNone/>
              <a:defRPr sz="5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68612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9" y="304800"/>
            <a:ext cx="1695777" cy="1066800"/>
          </a:xfrm>
        </p:spPr>
        <p:txBody>
          <a:bodyPr anchor="b"/>
          <a:lstStyle>
            <a:lvl1pPr>
              <a:defRPr sz="1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35250" y="658285"/>
            <a:ext cx="2661761" cy="3249083"/>
          </a:xfrm>
        </p:spPr>
        <p:txBody>
          <a:bodyPr anchor="t"/>
          <a:lstStyle>
            <a:lvl1pPr marL="0" indent="0">
              <a:buNone/>
              <a:defRPr sz="1840"/>
            </a:lvl1pPr>
            <a:lvl2pPr marL="262890" indent="0">
              <a:buNone/>
              <a:defRPr sz="1610"/>
            </a:lvl2pPr>
            <a:lvl3pPr marL="525780" indent="0">
              <a:buNone/>
              <a:defRPr sz="1380"/>
            </a:lvl3pPr>
            <a:lvl4pPr marL="788670" indent="0">
              <a:buNone/>
              <a:defRPr sz="1150"/>
            </a:lvl4pPr>
            <a:lvl5pPr marL="1051560" indent="0">
              <a:buNone/>
              <a:defRPr sz="1150"/>
            </a:lvl5pPr>
            <a:lvl6pPr marL="1314450" indent="0">
              <a:buNone/>
              <a:defRPr sz="1150"/>
            </a:lvl6pPr>
            <a:lvl7pPr marL="1577340" indent="0">
              <a:buNone/>
              <a:defRPr sz="1150"/>
            </a:lvl7pPr>
            <a:lvl8pPr marL="1840230" indent="0">
              <a:buNone/>
              <a:defRPr sz="1150"/>
            </a:lvl8pPr>
            <a:lvl9pPr marL="2103120" indent="0">
              <a:buNone/>
              <a:defRPr sz="115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2159" y="1371600"/>
            <a:ext cx="1695777" cy="2541059"/>
          </a:xfrm>
        </p:spPr>
        <p:txBody>
          <a:bodyPr/>
          <a:lstStyle>
            <a:lvl1pPr marL="0" indent="0">
              <a:buNone/>
              <a:defRPr sz="920"/>
            </a:lvl1pPr>
            <a:lvl2pPr marL="262890" indent="0">
              <a:buNone/>
              <a:defRPr sz="805"/>
            </a:lvl2pPr>
            <a:lvl3pPr marL="525780" indent="0">
              <a:buNone/>
              <a:defRPr sz="690"/>
            </a:lvl3pPr>
            <a:lvl4pPr marL="788670" indent="0">
              <a:buNone/>
              <a:defRPr sz="575"/>
            </a:lvl4pPr>
            <a:lvl5pPr marL="1051560" indent="0">
              <a:buNone/>
              <a:defRPr sz="575"/>
            </a:lvl5pPr>
            <a:lvl6pPr marL="1314450" indent="0">
              <a:buNone/>
              <a:defRPr sz="575"/>
            </a:lvl6pPr>
            <a:lvl7pPr marL="1577340" indent="0">
              <a:buNone/>
              <a:defRPr sz="575"/>
            </a:lvl7pPr>
            <a:lvl8pPr marL="1840230" indent="0">
              <a:buNone/>
              <a:defRPr sz="575"/>
            </a:lvl8pPr>
            <a:lvl9pPr marL="2103120" indent="0">
              <a:buNone/>
              <a:defRPr sz="5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20483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164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62613" y="243417"/>
            <a:ext cx="1133713" cy="387455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1474" y="243417"/>
            <a:ext cx="3335417" cy="387455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57D6B663-86FB-DC4C-8F2E-1811AE444FA4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/>
          <a:lstStyle/>
          <a:p>
            <a:fld id="{D333CE14-22EC-9245-B30D-02DB7C67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75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654D-24CA-4C58-BB43-CA5B736094B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80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654D-24CA-4C58-BB43-CA5B736094B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32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9" y="304800"/>
            <a:ext cx="1695777" cy="1066800"/>
          </a:xfrm>
        </p:spPr>
        <p:txBody>
          <a:bodyPr anchor="b"/>
          <a:lstStyle>
            <a:lvl1pPr>
              <a:defRPr sz="1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5250" y="658285"/>
            <a:ext cx="2661761" cy="3249083"/>
          </a:xfrm>
        </p:spPr>
        <p:txBody>
          <a:bodyPr/>
          <a:lstStyle>
            <a:lvl1pPr>
              <a:defRPr sz="1840"/>
            </a:lvl1pPr>
            <a:lvl2pPr>
              <a:defRPr sz="1610"/>
            </a:lvl2pPr>
            <a:lvl3pPr>
              <a:defRPr sz="1380"/>
            </a:lvl3pPr>
            <a:lvl4pPr>
              <a:defRPr sz="1150"/>
            </a:lvl4pPr>
            <a:lvl5pPr>
              <a:defRPr sz="1150"/>
            </a:lvl5pPr>
            <a:lvl6pPr>
              <a:defRPr sz="1150"/>
            </a:lvl6pPr>
            <a:lvl7pPr>
              <a:defRPr sz="1150"/>
            </a:lvl7pPr>
            <a:lvl8pPr>
              <a:defRPr sz="1150"/>
            </a:lvl8pPr>
            <a:lvl9pPr>
              <a:defRPr sz="11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2159" y="1371600"/>
            <a:ext cx="1695777" cy="2541059"/>
          </a:xfrm>
        </p:spPr>
        <p:txBody>
          <a:bodyPr/>
          <a:lstStyle>
            <a:lvl1pPr marL="0" indent="0">
              <a:buNone/>
              <a:defRPr sz="920"/>
            </a:lvl1pPr>
            <a:lvl2pPr marL="262890" indent="0">
              <a:buNone/>
              <a:defRPr sz="805"/>
            </a:lvl2pPr>
            <a:lvl3pPr marL="525780" indent="0">
              <a:buNone/>
              <a:defRPr sz="690"/>
            </a:lvl3pPr>
            <a:lvl4pPr marL="788670" indent="0">
              <a:buNone/>
              <a:defRPr sz="575"/>
            </a:lvl4pPr>
            <a:lvl5pPr marL="1051560" indent="0">
              <a:buNone/>
              <a:defRPr sz="575"/>
            </a:lvl5pPr>
            <a:lvl6pPr marL="1314450" indent="0">
              <a:buNone/>
              <a:defRPr sz="575"/>
            </a:lvl6pPr>
            <a:lvl7pPr marL="1577340" indent="0">
              <a:buNone/>
              <a:defRPr sz="575"/>
            </a:lvl7pPr>
            <a:lvl8pPr marL="1840230" indent="0">
              <a:buNone/>
              <a:defRPr sz="575"/>
            </a:lvl8pPr>
            <a:lvl9pPr marL="2103120" indent="0">
              <a:buNone/>
              <a:defRPr sz="5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654D-24CA-4C58-BB43-CA5B736094B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84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2159" y="304800"/>
            <a:ext cx="1695777" cy="1066800"/>
          </a:xfrm>
        </p:spPr>
        <p:txBody>
          <a:bodyPr anchor="b"/>
          <a:lstStyle>
            <a:lvl1pPr>
              <a:defRPr sz="184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35250" y="658285"/>
            <a:ext cx="2661761" cy="3249083"/>
          </a:xfrm>
        </p:spPr>
        <p:txBody>
          <a:bodyPr anchor="t"/>
          <a:lstStyle>
            <a:lvl1pPr marL="0" indent="0">
              <a:buNone/>
              <a:defRPr sz="1840"/>
            </a:lvl1pPr>
            <a:lvl2pPr marL="262890" indent="0">
              <a:buNone/>
              <a:defRPr sz="1610"/>
            </a:lvl2pPr>
            <a:lvl3pPr marL="525780" indent="0">
              <a:buNone/>
              <a:defRPr sz="1380"/>
            </a:lvl3pPr>
            <a:lvl4pPr marL="788670" indent="0">
              <a:buNone/>
              <a:defRPr sz="1150"/>
            </a:lvl4pPr>
            <a:lvl5pPr marL="1051560" indent="0">
              <a:buNone/>
              <a:defRPr sz="1150"/>
            </a:lvl5pPr>
            <a:lvl6pPr marL="1314450" indent="0">
              <a:buNone/>
              <a:defRPr sz="1150"/>
            </a:lvl6pPr>
            <a:lvl7pPr marL="1577340" indent="0">
              <a:buNone/>
              <a:defRPr sz="1150"/>
            </a:lvl7pPr>
            <a:lvl8pPr marL="1840230" indent="0">
              <a:buNone/>
              <a:defRPr sz="1150"/>
            </a:lvl8pPr>
            <a:lvl9pPr marL="2103120" indent="0">
              <a:buNone/>
              <a:defRPr sz="115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2159" y="1371600"/>
            <a:ext cx="1695777" cy="2541059"/>
          </a:xfrm>
        </p:spPr>
        <p:txBody>
          <a:bodyPr/>
          <a:lstStyle>
            <a:lvl1pPr marL="0" indent="0">
              <a:buNone/>
              <a:defRPr sz="920"/>
            </a:lvl1pPr>
            <a:lvl2pPr marL="262890" indent="0">
              <a:buNone/>
              <a:defRPr sz="805"/>
            </a:lvl2pPr>
            <a:lvl3pPr marL="525780" indent="0">
              <a:buNone/>
              <a:defRPr sz="690"/>
            </a:lvl3pPr>
            <a:lvl4pPr marL="788670" indent="0">
              <a:buNone/>
              <a:defRPr sz="575"/>
            </a:lvl4pPr>
            <a:lvl5pPr marL="1051560" indent="0">
              <a:buNone/>
              <a:defRPr sz="575"/>
            </a:lvl5pPr>
            <a:lvl6pPr marL="1314450" indent="0">
              <a:buNone/>
              <a:defRPr sz="575"/>
            </a:lvl6pPr>
            <a:lvl7pPr marL="1577340" indent="0">
              <a:buNone/>
              <a:defRPr sz="575"/>
            </a:lvl7pPr>
            <a:lvl8pPr marL="1840230" indent="0">
              <a:buNone/>
              <a:defRPr sz="575"/>
            </a:lvl8pPr>
            <a:lvl9pPr marL="2103120" indent="0">
              <a:buNone/>
              <a:defRPr sz="5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C8654D-24CA-4C58-BB43-CA5B736094B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55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4.sv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6.sv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8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1474" y="243418"/>
            <a:ext cx="4534853" cy="8837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474" y="1217083"/>
            <a:ext cx="4534853" cy="29008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1474" y="4237568"/>
            <a:ext cx="1183005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8654D-24CA-4C58-BB43-CA5B736094BD}" type="datetimeFigureOut">
              <a:rPr lang="en-US" smtClean="0"/>
              <a:t>8/26/2025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1646" y="4237568"/>
            <a:ext cx="1774508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13321" y="4237568"/>
            <a:ext cx="1183005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4C6DF-B919-4DA6-AF2F-62F5B2D9CC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380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25780" rtl="0" eaLnBrk="1" latinLnBrk="0" hangingPunct="1">
        <a:lnSpc>
          <a:spcPct val="90000"/>
        </a:lnSpc>
        <a:spcBef>
          <a:spcPct val="0"/>
        </a:spcBef>
        <a:buNone/>
        <a:defRPr sz="25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1445" indent="-131445" algn="l" defTabSz="525780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Char char="•"/>
        <a:defRPr sz="1610" kern="1200">
          <a:solidFill>
            <a:schemeClr val="tx1"/>
          </a:solidFill>
          <a:latin typeface="+mn-lt"/>
          <a:ea typeface="+mn-ea"/>
          <a:cs typeface="+mn-cs"/>
        </a:defRPr>
      </a:lvl1pPr>
      <a:lvl2pPr marL="39433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380" kern="1200">
          <a:solidFill>
            <a:schemeClr val="tx1"/>
          </a:solidFill>
          <a:latin typeface="+mn-lt"/>
          <a:ea typeface="+mn-ea"/>
          <a:cs typeface="+mn-cs"/>
        </a:defRPr>
      </a:lvl2pPr>
      <a:lvl3pPr marL="65722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3pPr>
      <a:lvl4pPr marL="92011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18300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44589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70878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97167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23456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1pPr>
      <a:lvl2pPr marL="26289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2pPr>
      <a:lvl3pPr marL="52578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3pPr>
      <a:lvl4pPr marL="78867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05156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31445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57734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84023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1646" y="4237568"/>
            <a:ext cx="1774508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8E3E35-FD4E-A87E-735C-5720184A3054}"/>
              </a:ext>
            </a:extLst>
          </p:cNvPr>
          <p:cNvSpPr txBox="1"/>
          <p:nvPr userDrawn="1"/>
        </p:nvSpPr>
        <p:spPr>
          <a:xfrm>
            <a:off x="972210" y="-367861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60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330C5A4-C419-A03D-0D2E-49647BE1F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672" y="0"/>
            <a:ext cx="5257800" cy="20574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1474" y="1447253"/>
            <a:ext cx="4453927" cy="3223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2630" y="1873205"/>
            <a:ext cx="4453927" cy="1797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Special recognition in</a:t>
            </a:r>
          </a:p>
          <a:p>
            <a:pPr lvl="1"/>
            <a:r>
              <a:rPr lang="en-US"/>
              <a:t>Award 1</a:t>
            </a:r>
          </a:p>
          <a:p>
            <a:pPr lvl="1"/>
            <a:r>
              <a:rPr lang="en-US"/>
              <a:t>Award 2</a:t>
            </a:r>
          </a:p>
          <a:p>
            <a:pPr lvl="1"/>
            <a:r>
              <a:rPr lang="en-US"/>
              <a:t>Award 3</a:t>
            </a:r>
          </a:p>
        </p:txBody>
      </p:sp>
    </p:spTree>
    <p:extLst>
      <p:ext uri="{BB962C8B-B14F-4D97-AF65-F5344CB8AC3E}">
        <p14:creationId xmlns:p14="http://schemas.microsoft.com/office/powerpoint/2010/main" val="2473193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525780" rtl="0" eaLnBrk="1" latinLnBrk="0" hangingPunct="1">
        <a:lnSpc>
          <a:spcPct val="90000"/>
        </a:lnSpc>
        <a:spcBef>
          <a:spcPct val="0"/>
        </a:spcBef>
        <a:buNone/>
        <a:defRPr sz="1700" b="1" kern="1200" spc="40" baseline="0">
          <a:solidFill>
            <a:schemeClr val="tx1"/>
          </a:solidFill>
          <a:latin typeface="Raleway Medium" panose="020B0603030101060003" pitchFamily="34" charset="77"/>
          <a:ea typeface="+mj-ea"/>
          <a:cs typeface="+mj-cs"/>
        </a:defRPr>
      </a:lvl1pPr>
    </p:titleStyle>
    <p:bodyStyle>
      <a:lvl1pPr marL="0" indent="0" algn="ctr" defTabSz="525780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None/>
        <a:defRPr sz="1400" b="1" kern="1200" spc="40" baseline="0">
          <a:solidFill>
            <a:srgbClr val="C00000"/>
          </a:solidFill>
          <a:latin typeface="Raleway Medium" panose="020B0603030101060003" pitchFamily="34" charset="77"/>
          <a:ea typeface="+mn-ea"/>
          <a:cs typeface="+mn-cs"/>
        </a:defRPr>
      </a:lvl1pPr>
      <a:lvl2pPr marL="39433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Raleway Medium" panose="020B0603030101060003" pitchFamily="34" charset="77"/>
          <a:ea typeface="+mn-ea"/>
          <a:cs typeface="+mn-cs"/>
        </a:defRPr>
      </a:lvl2pPr>
      <a:lvl3pPr marL="65722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3pPr>
      <a:lvl4pPr marL="92011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18300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44589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70878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97167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23456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1pPr>
      <a:lvl2pPr marL="26289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2pPr>
      <a:lvl3pPr marL="52578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3pPr>
      <a:lvl4pPr marL="78867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05156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31445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57734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84023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1646" y="4237568"/>
            <a:ext cx="1774508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8E3E35-FD4E-A87E-735C-5720184A3054}"/>
              </a:ext>
            </a:extLst>
          </p:cNvPr>
          <p:cNvSpPr txBox="1"/>
          <p:nvPr userDrawn="1"/>
        </p:nvSpPr>
        <p:spPr>
          <a:xfrm>
            <a:off x="972210" y="-367861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60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330C5A4-C419-A03D-0D2E-49647BE1F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9672" y="0"/>
            <a:ext cx="5257800" cy="20574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1474" y="1447253"/>
            <a:ext cx="4453927" cy="3223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2630" y="1873205"/>
            <a:ext cx="4453927" cy="1797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Special recognition in</a:t>
            </a:r>
          </a:p>
          <a:p>
            <a:pPr lvl="1"/>
            <a:r>
              <a:rPr lang="en-US"/>
              <a:t>Award 1</a:t>
            </a:r>
          </a:p>
          <a:p>
            <a:pPr lvl="1"/>
            <a:r>
              <a:rPr lang="en-US"/>
              <a:t>Award 2</a:t>
            </a:r>
          </a:p>
          <a:p>
            <a:pPr lvl="1"/>
            <a:r>
              <a:rPr lang="en-US"/>
              <a:t>Award 3</a:t>
            </a:r>
          </a:p>
        </p:txBody>
      </p:sp>
    </p:spTree>
    <p:extLst>
      <p:ext uri="{BB962C8B-B14F-4D97-AF65-F5344CB8AC3E}">
        <p14:creationId xmlns:p14="http://schemas.microsoft.com/office/powerpoint/2010/main" val="616609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525780" rtl="0" eaLnBrk="1" latinLnBrk="0" hangingPunct="1">
        <a:lnSpc>
          <a:spcPct val="90000"/>
        </a:lnSpc>
        <a:spcBef>
          <a:spcPct val="0"/>
        </a:spcBef>
        <a:buNone/>
        <a:defRPr sz="1700" b="1" kern="1200" spc="40" baseline="0">
          <a:solidFill>
            <a:schemeClr val="tx1"/>
          </a:solidFill>
          <a:latin typeface="Raleway Medium" panose="020B0603030101060003" pitchFamily="34" charset="77"/>
          <a:ea typeface="+mj-ea"/>
          <a:cs typeface="+mj-cs"/>
        </a:defRPr>
      </a:lvl1pPr>
    </p:titleStyle>
    <p:bodyStyle>
      <a:lvl1pPr marL="0" indent="0" algn="ctr" defTabSz="525780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None/>
        <a:defRPr sz="1400" b="1" kern="1200" spc="40" baseline="0">
          <a:solidFill>
            <a:srgbClr val="C00000"/>
          </a:solidFill>
          <a:latin typeface="Raleway Medium" panose="020B0603030101060003" pitchFamily="34" charset="77"/>
          <a:ea typeface="+mn-ea"/>
          <a:cs typeface="+mn-cs"/>
        </a:defRPr>
      </a:lvl1pPr>
      <a:lvl2pPr marL="39433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Raleway Medium" panose="020B0603030101060003" pitchFamily="34" charset="77"/>
          <a:ea typeface="+mn-ea"/>
          <a:cs typeface="+mn-cs"/>
        </a:defRPr>
      </a:lvl2pPr>
      <a:lvl3pPr marL="65722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3pPr>
      <a:lvl4pPr marL="92011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18300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44589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70878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97167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23456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1pPr>
      <a:lvl2pPr marL="26289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2pPr>
      <a:lvl3pPr marL="52578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3pPr>
      <a:lvl4pPr marL="78867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05156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31445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57734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84023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1646" y="4237568"/>
            <a:ext cx="1774508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8E3E35-FD4E-A87E-735C-5720184A3054}"/>
              </a:ext>
            </a:extLst>
          </p:cNvPr>
          <p:cNvSpPr txBox="1"/>
          <p:nvPr userDrawn="1"/>
        </p:nvSpPr>
        <p:spPr>
          <a:xfrm>
            <a:off x="972210" y="-367861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60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330C5A4-C419-A03D-0D2E-49647BE1F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9672" y="0"/>
            <a:ext cx="5257800" cy="20574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1474" y="1447253"/>
            <a:ext cx="4453927" cy="3223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2630" y="1873205"/>
            <a:ext cx="4453927" cy="1797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Special recognition in</a:t>
            </a:r>
          </a:p>
          <a:p>
            <a:pPr lvl="1"/>
            <a:r>
              <a:rPr lang="en-US"/>
              <a:t>Award 1</a:t>
            </a:r>
          </a:p>
          <a:p>
            <a:pPr lvl="1"/>
            <a:r>
              <a:rPr lang="en-US"/>
              <a:t>Award 2</a:t>
            </a:r>
          </a:p>
          <a:p>
            <a:pPr lvl="1"/>
            <a:r>
              <a:rPr lang="en-US"/>
              <a:t>Award 3</a:t>
            </a:r>
          </a:p>
        </p:txBody>
      </p:sp>
    </p:spTree>
    <p:extLst>
      <p:ext uri="{BB962C8B-B14F-4D97-AF65-F5344CB8AC3E}">
        <p14:creationId xmlns:p14="http://schemas.microsoft.com/office/powerpoint/2010/main" val="3114584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525780" rtl="0" eaLnBrk="1" latinLnBrk="0" hangingPunct="1">
        <a:lnSpc>
          <a:spcPct val="90000"/>
        </a:lnSpc>
        <a:spcBef>
          <a:spcPct val="0"/>
        </a:spcBef>
        <a:buNone/>
        <a:defRPr sz="1700" b="1" kern="1200" spc="40" baseline="0">
          <a:solidFill>
            <a:schemeClr val="tx1"/>
          </a:solidFill>
          <a:latin typeface="Raleway Medium" panose="020B0603030101060003" pitchFamily="34" charset="77"/>
          <a:ea typeface="+mj-ea"/>
          <a:cs typeface="+mj-cs"/>
        </a:defRPr>
      </a:lvl1pPr>
    </p:titleStyle>
    <p:bodyStyle>
      <a:lvl1pPr marL="0" indent="0" algn="ctr" defTabSz="525780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None/>
        <a:defRPr sz="1400" b="1" kern="1200" spc="40" baseline="0">
          <a:solidFill>
            <a:srgbClr val="C00000"/>
          </a:solidFill>
          <a:latin typeface="Raleway Medium" panose="020B0603030101060003" pitchFamily="34" charset="77"/>
          <a:ea typeface="+mn-ea"/>
          <a:cs typeface="+mn-cs"/>
        </a:defRPr>
      </a:lvl1pPr>
      <a:lvl2pPr marL="39433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Raleway Medium" panose="020B0603030101060003" pitchFamily="34" charset="77"/>
          <a:ea typeface="+mn-ea"/>
          <a:cs typeface="+mn-cs"/>
        </a:defRPr>
      </a:lvl2pPr>
      <a:lvl3pPr marL="65722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3pPr>
      <a:lvl4pPr marL="92011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18300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44589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70878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97167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23456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1pPr>
      <a:lvl2pPr marL="26289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2pPr>
      <a:lvl3pPr marL="52578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3pPr>
      <a:lvl4pPr marL="78867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05156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31445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57734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84023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1646" y="4237568"/>
            <a:ext cx="1774508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8E3E35-FD4E-A87E-735C-5720184A3054}"/>
              </a:ext>
            </a:extLst>
          </p:cNvPr>
          <p:cNvSpPr txBox="1"/>
          <p:nvPr userDrawn="1"/>
        </p:nvSpPr>
        <p:spPr>
          <a:xfrm>
            <a:off x="972210" y="-367861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60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330C5A4-C419-A03D-0D2E-49647BE1F49F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/>
        </p:blipFill>
        <p:spPr>
          <a:xfrm>
            <a:off x="9672" y="0"/>
            <a:ext cx="5257800" cy="20574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1474" y="1447253"/>
            <a:ext cx="4453927" cy="3223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2630" y="1873205"/>
            <a:ext cx="4453927" cy="17975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Special recognition in</a:t>
            </a:r>
          </a:p>
          <a:p>
            <a:pPr lvl="1"/>
            <a:r>
              <a:rPr lang="en-US"/>
              <a:t>Award 1</a:t>
            </a:r>
          </a:p>
          <a:p>
            <a:pPr lvl="1"/>
            <a:r>
              <a:rPr lang="en-US"/>
              <a:t>Award 2</a:t>
            </a:r>
          </a:p>
          <a:p>
            <a:pPr lvl="1"/>
            <a:r>
              <a:rPr lang="en-US"/>
              <a:t>Award 3</a:t>
            </a:r>
          </a:p>
        </p:txBody>
      </p:sp>
    </p:spTree>
    <p:extLst>
      <p:ext uri="{BB962C8B-B14F-4D97-AF65-F5344CB8AC3E}">
        <p14:creationId xmlns:p14="http://schemas.microsoft.com/office/powerpoint/2010/main" val="3278801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525780" rtl="0" eaLnBrk="1" latinLnBrk="0" hangingPunct="1">
        <a:lnSpc>
          <a:spcPct val="90000"/>
        </a:lnSpc>
        <a:spcBef>
          <a:spcPct val="0"/>
        </a:spcBef>
        <a:buNone/>
        <a:defRPr sz="1700" b="1" kern="1200" spc="40" baseline="0">
          <a:solidFill>
            <a:schemeClr val="tx1"/>
          </a:solidFill>
          <a:latin typeface="Raleway Medium" panose="020B0603030101060003" pitchFamily="34" charset="77"/>
          <a:ea typeface="+mj-ea"/>
          <a:cs typeface="+mj-cs"/>
        </a:defRPr>
      </a:lvl1pPr>
    </p:titleStyle>
    <p:bodyStyle>
      <a:lvl1pPr marL="0" indent="0" algn="ctr" defTabSz="525780" rtl="0" eaLnBrk="1" latinLnBrk="0" hangingPunct="1">
        <a:lnSpc>
          <a:spcPct val="90000"/>
        </a:lnSpc>
        <a:spcBef>
          <a:spcPts val="575"/>
        </a:spcBef>
        <a:buFont typeface="Arial" panose="020B0604020202020204" pitchFamily="34" charset="0"/>
        <a:buNone/>
        <a:defRPr sz="1400" b="1" kern="1200" spc="40" baseline="0">
          <a:solidFill>
            <a:srgbClr val="C00000"/>
          </a:solidFill>
          <a:latin typeface="Raleway Medium" panose="020B0603030101060003" pitchFamily="34" charset="77"/>
          <a:ea typeface="+mn-ea"/>
          <a:cs typeface="+mn-cs"/>
        </a:defRPr>
      </a:lvl1pPr>
      <a:lvl2pPr marL="39433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Raleway Medium" panose="020B0603030101060003" pitchFamily="34" charset="77"/>
          <a:ea typeface="+mn-ea"/>
          <a:cs typeface="+mn-cs"/>
        </a:defRPr>
      </a:lvl2pPr>
      <a:lvl3pPr marL="65722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3pPr>
      <a:lvl4pPr marL="92011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183005" indent="-131445" algn="ctr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44589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70878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97167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234565" indent="-131445" algn="l" defTabSz="525780" rtl="0" eaLnBrk="1" latinLnBrk="0" hangingPunct="1">
        <a:lnSpc>
          <a:spcPct val="90000"/>
        </a:lnSpc>
        <a:spcBef>
          <a:spcPts val="288"/>
        </a:spcBef>
        <a:buFont typeface="Arial" panose="020B0604020202020204" pitchFamily="34" charset="0"/>
        <a:buChar char="•"/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1pPr>
      <a:lvl2pPr marL="26289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2pPr>
      <a:lvl3pPr marL="52578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3pPr>
      <a:lvl4pPr marL="78867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4pPr>
      <a:lvl5pPr marL="105156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5pPr>
      <a:lvl6pPr marL="131445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6pPr>
      <a:lvl7pPr marL="157734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7pPr>
      <a:lvl8pPr marL="184023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algn="l" defTabSz="525780" rtl="0" eaLnBrk="1" latinLnBrk="0" hangingPunct="1">
        <a:defRPr sz="10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5377D9-7216-FDC6-721B-0DED066D1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800" b="1">
                <a:latin typeface="Arial" panose="020B0604020202020204" pitchFamily="34" charset="0"/>
                <a:cs typeface="Arial" panose="020B0604020202020204" pitchFamily="34" charset="0"/>
              </a:rPr>
              <a:t>Congratulations on your LEAP Award!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24C22-C68A-DFE1-4EA6-E0F0DE6FA4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872" y="1065704"/>
            <a:ext cx="4756196" cy="30522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LEAP Awards recognize a range of achievements by using tiers (gold, silver, and bronze) for overall best practices, plus badges for best practices in specific areas (e.g., “Nutrition”). </a:t>
            </a:r>
          </a:p>
          <a:p>
            <a:pPr marL="0" indent="0">
              <a:buNone/>
            </a:pPr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Possible award combinations are: </a:t>
            </a:r>
          </a:p>
          <a:p>
            <a:r>
              <a:rPr lang="en-US" sz="1300">
                <a:latin typeface="Arial" panose="020B0604020202020204" pitchFamily="34" charset="0"/>
                <a:cs typeface="Arial" panose="020B0604020202020204" pitchFamily="34" charset="0"/>
              </a:rPr>
              <a:t>Tier award (gold, silver, or bronze) plus one or more badges</a:t>
            </a:r>
          </a:p>
          <a:p>
            <a:r>
              <a:rPr lang="en-US" sz="1300">
                <a:latin typeface="Arial" panose="020B0604020202020204" pitchFamily="34" charset="0"/>
                <a:cs typeface="Arial" panose="020B0604020202020204" pitchFamily="34" charset="0"/>
              </a:rPr>
              <a:t>No Tier award with one or more badges</a:t>
            </a:r>
          </a:p>
          <a:p>
            <a:pPr marL="0" indent="0">
              <a:buNone/>
            </a:pPr>
            <a:endParaRPr lang="en-US" sz="9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Award graphics are designed to be customized for each of these options, in 8 different languages.</a:t>
            </a:r>
          </a:p>
        </p:txBody>
      </p:sp>
    </p:spTree>
    <p:extLst>
      <p:ext uri="{BB962C8B-B14F-4D97-AF65-F5344CB8AC3E}">
        <p14:creationId xmlns:p14="http://schemas.microsoft.com/office/powerpoint/2010/main" val="360091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7131"/>
            <a:ext cx="4401125" cy="322342"/>
          </a:xfrm>
        </p:spPr>
        <p:txBody>
          <a:bodyPr>
            <a:noAutofit/>
          </a:bodyPr>
          <a:lstStyle/>
          <a:p>
            <a:pPr rtl="1"/>
            <a:r>
              <a:rPr lang="ar-SA" dirty="0">
                <a:latin typeface="Raleway Medium"/>
                <a:cs typeface="Times New Roman"/>
              </a:rPr>
              <a:t>الجائزة البرونزية لعام 2025</a:t>
            </a:r>
            <a:endParaRPr lang="ar-SA" dirty="0">
              <a:latin typeface="Raleway Medium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83752"/>
            <a:ext cx="4055166" cy="1797552"/>
          </a:xfrm>
        </p:spPr>
        <p:txBody>
          <a:bodyPr/>
          <a:lstStyle/>
          <a:p>
            <a:pPr rtl="1"/>
            <a:r>
              <a:rPr lang="ar-SA" sz="1450"/>
              <a:t>جائزة تقديرية خاصة لـ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ar-SA" sz="1300" b="0">
                <a:solidFill>
                  <a:schemeClr val="tx1"/>
                </a:solidFill>
              </a:rPr>
              <a:t>الجائزة 1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ar-SA" sz="1300" b="0">
                <a:solidFill>
                  <a:schemeClr val="tx1"/>
                </a:solidFill>
              </a:rPr>
              <a:t>الجائزة 2</a:t>
            </a:r>
          </a:p>
        </p:txBody>
      </p:sp>
    </p:spTree>
    <p:extLst>
      <p:ext uri="{BB962C8B-B14F-4D97-AF65-F5344CB8AC3E}">
        <p14:creationId xmlns:p14="http://schemas.microsoft.com/office/powerpoint/2010/main" val="3573708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2" y="1467131"/>
            <a:ext cx="4452730" cy="282156"/>
          </a:xfrm>
        </p:spPr>
        <p:txBody>
          <a:bodyPr>
            <a:noAutofit/>
          </a:bodyPr>
          <a:lstStyle/>
          <a:p>
            <a:pPr rtl="1"/>
            <a:r>
              <a:rPr lang="ar-SA" dirty="0">
                <a:latin typeface="Raleway Medium"/>
                <a:cs typeface="Times New Roman"/>
              </a:rPr>
              <a:t>جائزة LEAP لعام 2025</a:t>
            </a:r>
            <a:endParaRPr lang="ar-SA" dirty="0">
              <a:latin typeface="Raleway Medium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873205"/>
            <a:ext cx="4075044" cy="1797552"/>
          </a:xfrm>
        </p:spPr>
        <p:txBody>
          <a:bodyPr/>
          <a:lstStyle/>
          <a:p>
            <a:pPr rtl="1"/>
            <a:r>
              <a:rPr lang="ar-SA" sz="1450"/>
              <a:t>جائزة تقديرية خاصة لـ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ar-SA" sz="1300" b="0">
                <a:solidFill>
                  <a:schemeClr val="tx1"/>
                </a:solidFill>
              </a:rPr>
              <a:t>الجائزة 1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ar-SA" sz="1300" b="0">
                <a:solidFill>
                  <a:schemeClr val="tx1"/>
                </a:solidFill>
              </a:rPr>
              <a:t>الجائزة 2</a:t>
            </a:r>
          </a:p>
        </p:txBody>
      </p:sp>
    </p:spTree>
    <p:extLst>
      <p:ext uri="{BB962C8B-B14F-4D97-AF65-F5344CB8AC3E}">
        <p14:creationId xmlns:p14="http://schemas.microsoft.com/office/powerpoint/2010/main" val="3915311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2416E-31ED-A8BA-DDE0-8828F18AC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S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التغذية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S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النشاط البدني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S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أعمال الحدائق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200000"/>
              </a:lnSpc>
              <a:spcBef>
                <a:spcPts val="0"/>
              </a:spcBef>
              <a:buNone/>
            </a:pPr>
            <a:r>
              <a:rPr lang="ar-A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إشراك الأسرة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S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دعم الرضاعة الطبيعية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41E97F0-FBB4-BD44-F83C-DF584107A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474" y="243418"/>
            <a:ext cx="4534853" cy="883709"/>
          </a:xfrm>
        </p:spPr>
        <p:txBody>
          <a:bodyPr>
            <a:normAutofit fontScale="90000"/>
          </a:bodyPr>
          <a:lstStyle/>
          <a:p>
            <a:r>
              <a:rPr lang="en-US" sz="2500" b="1"/>
              <a:t>Types of badges: Arabic</a:t>
            </a:r>
            <a:br>
              <a:rPr lang="en-US" sz="2500" b="1"/>
            </a:br>
            <a:r>
              <a:rPr lang="en-US" sz="1800"/>
              <a:t>Add each badge your site earned to the bullets under “Special recognition for”.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3708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1" y="1460505"/>
            <a:ext cx="4446104" cy="322342"/>
          </a:xfrm>
        </p:spPr>
        <p:txBody>
          <a:bodyPr>
            <a:noAutofit/>
          </a:bodyPr>
          <a:lstStyle/>
          <a:p>
            <a:pPr rtl="0"/>
            <a:r>
              <a:rPr lang="en-US" altLang="zh-TW" dirty="0">
                <a:latin typeface="Raleway Medium"/>
                <a:ea typeface="新細明體"/>
              </a:rPr>
              <a:t>2025</a:t>
            </a:r>
            <a:r>
              <a:rPr lang="zh-TW">
                <a:latin typeface="Raleway Medium"/>
                <a:ea typeface="新細明體"/>
              </a:rPr>
              <a:t>年金獎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61792" cy="1797552"/>
          </a:xfrm>
        </p:spPr>
        <p:txBody>
          <a:bodyPr/>
          <a:lstStyle/>
          <a:p>
            <a:pPr rtl="0"/>
            <a:r>
              <a:rPr lang="zh-TW" sz="1450"/>
              <a:t>特別表彰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zh-TW" sz="1300" b="0">
                <a:solidFill>
                  <a:schemeClr val="tx1"/>
                </a:solidFill>
              </a:rPr>
              <a:t>獎項1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zh-TW" sz="1300" b="0">
                <a:solidFill>
                  <a:schemeClr val="tx1"/>
                </a:solidFill>
              </a:rPr>
              <a:t>獎項2</a:t>
            </a:r>
          </a:p>
        </p:txBody>
      </p:sp>
    </p:spTree>
    <p:extLst>
      <p:ext uri="{BB962C8B-B14F-4D97-AF65-F5344CB8AC3E}">
        <p14:creationId xmlns:p14="http://schemas.microsoft.com/office/powerpoint/2010/main" val="3412325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0505"/>
            <a:ext cx="4374621" cy="302034"/>
          </a:xfrm>
        </p:spPr>
        <p:txBody>
          <a:bodyPr>
            <a:noAutofit/>
          </a:bodyPr>
          <a:lstStyle/>
          <a:p>
            <a:pPr rtl="0"/>
            <a:r>
              <a:rPr lang="en-US" altLang="zh-TW" dirty="0">
                <a:latin typeface="Raleway Medium"/>
                <a:ea typeface="新細明體"/>
              </a:rPr>
              <a:t>2025</a:t>
            </a:r>
            <a:r>
              <a:rPr lang="zh-TW">
                <a:latin typeface="Raleway Medium"/>
                <a:ea typeface="新細明體"/>
              </a:rPr>
              <a:t>年銀獎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55166" cy="1797552"/>
          </a:xfrm>
        </p:spPr>
        <p:txBody>
          <a:bodyPr/>
          <a:lstStyle/>
          <a:p>
            <a:pPr rtl="0"/>
            <a:r>
              <a:rPr lang="zh-TW" sz="1450"/>
              <a:t>特別表彰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zh-TW" sz="1300" b="0">
                <a:solidFill>
                  <a:schemeClr val="tx1"/>
                </a:solidFill>
              </a:rPr>
              <a:t>獎項1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zh-TW" sz="1300" b="0">
                <a:solidFill>
                  <a:schemeClr val="tx1"/>
                </a:solidFill>
              </a:rPr>
              <a:t>獎項2</a:t>
            </a:r>
          </a:p>
        </p:txBody>
      </p:sp>
    </p:spTree>
    <p:extLst>
      <p:ext uri="{BB962C8B-B14F-4D97-AF65-F5344CB8AC3E}">
        <p14:creationId xmlns:p14="http://schemas.microsoft.com/office/powerpoint/2010/main" val="31831026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7131"/>
            <a:ext cx="4401125" cy="322342"/>
          </a:xfrm>
        </p:spPr>
        <p:txBody>
          <a:bodyPr>
            <a:noAutofit/>
          </a:bodyPr>
          <a:lstStyle/>
          <a:p>
            <a:pPr rtl="0"/>
            <a:r>
              <a:rPr lang="en-US" altLang="zh-TW" dirty="0">
                <a:latin typeface="Raleway Medium"/>
                <a:ea typeface="新細明體"/>
              </a:rPr>
              <a:t>2025</a:t>
            </a:r>
            <a:r>
              <a:rPr lang="zh-TW">
                <a:latin typeface="Raleway Medium"/>
                <a:ea typeface="新細明體"/>
              </a:rPr>
              <a:t>年銅獎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83752"/>
            <a:ext cx="4055166" cy="1797552"/>
          </a:xfrm>
        </p:spPr>
        <p:txBody>
          <a:bodyPr/>
          <a:lstStyle/>
          <a:p>
            <a:pPr rtl="0"/>
            <a:r>
              <a:rPr lang="zh-TW" sz="1450"/>
              <a:t>特別表彰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zh-TW" sz="1300" b="0">
                <a:solidFill>
                  <a:schemeClr val="tx1"/>
                </a:solidFill>
              </a:rPr>
              <a:t>獎項</a:t>
            </a:r>
            <a:r>
              <a:rPr lang="zh-TW" sz="1300" b="0">
                <a:solidFill>
                  <a:schemeClr val="tx1"/>
                </a:solidFill>
                <a:latin typeface="Raleway Medium" panose="020B0603030101060003"/>
              </a:rPr>
              <a:t>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zh-TW" sz="1300" b="0">
                <a:solidFill>
                  <a:schemeClr val="tx1"/>
                </a:solidFill>
              </a:rPr>
              <a:t>獎項</a:t>
            </a:r>
            <a:r>
              <a:rPr lang="zh-TW" sz="1300" b="0">
                <a:solidFill>
                  <a:schemeClr val="tx1"/>
                </a:solidFill>
                <a:latin typeface="Raleway Medium" panose="020B0603030101060003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9167096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2" y="1467131"/>
            <a:ext cx="4452730" cy="282156"/>
          </a:xfrm>
        </p:spPr>
        <p:txBody>
          <a:bodyPr>
            <a:noAutofit/>
          </a:bodyPr>
          <a:lstStyle/>
          <a:p>
            <a:pPr rtl="0"/>
            <a:r>
              <a:rPr lang="en-US" altLang="zh-TW" dirty="0">
                <a:latin typeface="Raleway Medium"/>
                <a:ea typeface="新細明體"/>
              </a:rPr>
              <a:t>2025</a:t>
            </a:r>
            <a:r>
              <a:rPr lang="zh-TW">
                <a:latin typeface="Raleway Medium"/>
                <a:ea typeface="新細明體"/>
              </a:rPr>
              <a:t>年LEAP獎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873205"/>
            <a:ext cx="4075044" cy="1797552"/>
          </a:xfrm>
        </p:spPr>
        <p:txBody>
          <a:bodyPr/>
          <a:lstStyle/>
          <a:p>
            <a:pPr rtl="0"/>
            <a:r>
              <a:rPr lang="zh-TW" sz="1450"/>
              <a:t>特別表彰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zh-TW" sz="1300" b="0">
                <a:solidFill>
                  <a:schemeClr val="tx1"/>
                </a:solidFill>
              </a:rPr>
              <a:t>獎項1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zh-TW" sz="1300" b="0">
                <a:solidFill>
                  <a:schemeClr val="tx1"/>
                </a:solidFill>
              </a:rPr>
              <a:t>獎項2</a:t>
            </a:r>
          </a:p>
        </p:txBody>
      </p:sp>
    </p:spTree>
    <p:extLst>
      <p:ext uri="{BB962C8B-B14F-4D97-AF65-F5344CB8AC3E}">
        <p14:creationId xmlns:p14="http://schemas.microsoft.com/office/powerpoint/2010/main" val="24558431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2416E-31ED-A8BA-DDE0-8828F18AC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營養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體育活動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18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菜</a:t>
            </a:r>
            <a:r>
              <a:rPr lang="zh-TW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園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ja-JP" alt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家庭參與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母乳喂養支持</a:t>
            </a: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7EDC3A1-F07A-CE16-D4D5-B5385A9E3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474" y="243418"/>
            <a:ext cx="4534853" cy="883709"/>
          </a:xfrm>
        </p:spPr>
        <p:txBody>
          <a:bodyPr>
            <a:normAutofit fontScale="90000"/>
          </a:bodyPr>
          <a:lstStyle/>
          <a:p>
            <a:r>
              <a:rPr lang="en-US" sz="2500" b="1"/>
              <a:t>Types of badges: Chinese</a:t>
            </a:r>
            <a:br>
              <a:rPr lang="en-US" sz="2500" b="1">
                <a:cs typeface="Calibri Light"/>
              </a:rPr>
            </a:br>
            <a:r>
              <a:rPr lang="en-US" sz="1800"/>
              <a:t>Add each badge your site earned to the bullets under “Special recognition for”.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0668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1" y="1460505"/>
            <a:ext cx="4446104" cy="322342"/>
          </a:xfrm>
        </p:spPr>
        <p:txBody>
          <a:bodyPr>
            <a:noAutofit/>
          </a:bodyPr>
          <a:lstStyle/>
          <a:p>
            <a:pPr rtl="1"/>
            <a:r>
              <a:rPr lang="fa-IR" dirty="0">
                <a:latin typeface="Raleway Medium"/>
                <a:cs typeface="Times New Roman"/>
              </a:rPr>
              <a:t>جایزه طلا 2025</a:t>
            </a:r>
            <a:endParaRPr lang="fa-IR" dirty="0">
              <a:latin typeface="Raleway Medium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61792" cy="1797552"/>
          </a:xfrm>
        </p:spPr>
        <p:txBody>
          <a:bodyPr/>
          <a:lstStyle/>
          <a:p>
            <a:pPr rtl="1"/>
            <a:r>
              <a:rPr lang="fa-IR" sz="1450"/>
              <a:t>تشخیص ویژه برای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fa-IR" sz="1300" b="0">
                <a:solidFill>
                  <a:schemeClr val="tx1"/>
                </a:solidFill>
              </a:rPr>
              <a:t>جایزه 1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fa-IR" sz="1300" b="0">
                <a:solidFill>
                  <a:schemeClr val="tx1"/>
                </a:solidFill>
              </a:rPr>
              <a:t>جایزه 2</a:t>
            </a:r>
          </a:p>
        </p:txBody>
      </p:sp>
    </p:spTree>
    <p:extLst>
      <p:ext uri="{BB962C8B-B14F-4D97-AF65-F5344CB8AC3E}">
        <p14:creationId xmlns:p14="http://schemas.microsoft.com/office/powerpoint/2010/main" val="19116270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0505"/>
            <a:ext cx="4374621" cy="302034"/>
          </a:xfrm>
        </p:spPr>
        <p:txBody>
          <a:bodyPr>
            <a:noAutofit/>
          </a:bodyPr>
          <a:lstStyle/>
          <a:p>
            <a:pPr rtl="1"/>
            <a:r>
              <a:rPr lang="fa-IR" dirty="0">
                <a:latin typeface="Raleway Medium"/>
                <a:cs typeface="Times New Roman"/>
              </a:rPr>
              <a:t>جایزه نقره 2025</a:t>
            </a:r>
            <a:endParaRPr lang="fa-IR" dirty="0">
              <a:latin typeface="Raleway Medium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55166" cy="1797552"/>
          </a:xfrm>
        </p:spPr>
        <p:txBody>
          <a:bodyPr/>
          <a:lstStyle/>
          <a:p>
            <a:pPr rtl="1"/>
            <a:r>
              <a:rPr lang="fa-IR" sz="1450"/>
              <a:t>تشخیص ویژه برای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fa-IR" sz="1300" b="0">
                <a:solidFill>
                  <a:schemeClr val="tx1"/>
                </a:solidFill>
              </a:rPr>
              <a:t>جایزه 1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fa-IR" sz="1300" b="0">
                <a:solidFill>
                  <a:schemeClr val="tx1"/>
                </a:solidFill>
              </a:rPr>
              <a:t>جایزه 2</a:t>
            </a:r>
          </a:p>
        </p:txBody>
      </p:sp>
    </p:spTree>
    <p:extLst>
      <p:ext uri="{BB962C8B-B14F-4D97-AF65-F5344CB8AC3E}">
        <p14:creationId xmlns:p14="http://schemas.microsoft.com/office/powerpoint/2010/main" val="1940749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253BE61-8EE0-A7B1-E48A-86603364DD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474" y="191978"/>
            <a:ext cx="4534853" cy="478117"/>
          </a:xfrm>
        </p:spPr>
        <p:txBody>
          <a:bodyPr>
            <a:normAutofit/>
          </a:bodyPr>
          <a:lstStyle/>
          <a:p>
            <a:pPr algn="ctr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C3CC384-8A6D-B6F4-6D15-88F98DB78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284" y="753855"/>
            <a:ext cx="4879127" cy="3626165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1100" dirty="0">
                <a:latin typeface="Arial"/>
                <a:cs typeface="Arial"/>
              </a:rPr>
              <a:t>This file contains 32 customizable graphics (4 award types, each available in 8 languages). To customize your site’s graphic:</a:t>
            </a:r>
          </a:p>
          <a:p>
            <a:pPr marL="221615" indent="-221615">
              <a:lnSpc>
                <a:spcPct val="120000"/>
              </a:lnSpc>
              <a:buFont typeface="+mj-lt"/>
              <a:buAutoNum type="arabicPeriod"/>
            </a:pPr>
            <a:r>
              <a:rPr lang="en-US" sz="1100" dirty="0">
                <a:latin typeface="Arial"/>
                <a:cs typeface="Arial"/>
              </a:rPr>
              <a:t>On the left, select the language you plan to use for communications.</a:t>
            </a:r>
          </a:p>
          <a:p>
            <a:pPr marL="221615" indent="-221615">
              <a:lnSpc>
                <a:spcPct val="120000"/>
              </a:lnSpc>
              <a:buFont typeface="Calibri Light" panose="020F0302020204030204"/>
              <a:buAutoNum type="arabicPeriod"/>
            </a:pPr>
            <a:r>
              <a:rPr lang="en-US" sz="1100" dirty="0">
                <a:latin typeface="Arial"/>
                <a:cs typeface="Arial"/>
              </a:rPr>
              <a:t>Select the graphic for your award type: Gold, Silver, Bronze, or No Tier. “No Tier” awards are used for sites that earned badges only and say "LEAP Award" in the banner.</a:t>
            </a:r>
          </a:p>
          <a:p>
            <a:pPr marL="221615" indent="-221615">
              <a:lnSpc>
                <a:spcPct val="120000"/>
              </a:lnSpc>
              <a:buFont typeface="+mj-lt"/>
              <a:buAutoNum type="arabicPeriod"/>
            </a:pPr>
            <a:r>
              <a:rPr lang="en-US" sz="1100" dirty="0">
                <a:latin typeface="Arial"/>
                <a:cs typeface="Arial"/>
              </a:rPr>
              <a:t>Use the bulleted “Special recognition” section to add the names of all badges your site earned. Delete or add bullets as needed. Each language section contains a slide with a translated list of badge names.</a:t>
            </a:r>
          </a:p>
          <a:p>
            <a:pPr marL="221615" indent="-221615">
              <a:lnSpc>
                <a:spcPct val="120000"/>
              </a:lnSpc>
              <a:buFont typeface="+mj-lt"/>
              <a:buAutoNum type="arabicPeriod"/>
            </a:pPr>
            <a:r>
              <a:rPr lang="en-US" sz="1100" dirty="0">
                <a:latin typeface="Arial"/>
                <a:cs typeface="Arial"/>
              </a:rPr>
              <a:t>Check that everything is correct, including the year of the award.</a:t>
            </a:r>
          </a:p>
          <a:p>
            <a:pPr marL="221615" indent="-221615">
              <a:lnSpc>
                <a:spcPct val="120000"/>
              </a:lnSpc>
              <a:buAutoNum type="arabicPeriod"/>
            </a:pPr>
            <a:r>
              <a:rPr lang="en-US" sz="1100" dirty="0">
                <a:latin typeface="Arial"/>
                <a:cs typeface="Arial"/>
              </a:rPr>
              <a:t>Save the graphic in your desired format (e.g., PDF or JPG): </a:t>
            </a:r>
          </a:p>
          <a:p>
            <a:pPr marL="491490" lvl="1" indent="-228600">
              <a:lnSpc>
                <a:spcPct val="120000"/>
              </a:lnSpc>
              <a:buAutoNum type="alphaLcParenR"/>
            </a:pPr>
            <a:r>
              <a:rPr lang="en-US" sz="1100" dirty="0">
                <a:latin typeface="Arial"/>
                <a:cs typeface="Arial"/>
              </a:rPr>
              <a:t>Select the slide and go to </a:t>
            </a:r>
            <a:r>
              <a:rPr lang="en-US" sz="1100" b="1" dirty="0">
                <a:latin typeface="Arial"/>
                <a:cs typeface="Arial"/>
              </a:rPr>
              <a:t>File</a:t>
            </a:r>
            <a:r>
              <a:rPr lang="en-US" sz="1100" dirty="0">
                <a:latin typeface="Arial"/>
                <a:cs typeface="Arial"/>
              </a:rPr>
              <a:t> &gt; </a:t>
            </a:r>
            <a:r>
              <a:rPr lang="en-US" sz="1100" b="1" dirty="0">
                <a:latin typeface="Arial"/>
                <a:cs typeface="Arial"/>
              </a:rPr>
              <a:t>Save As</a:t>
            </a:r>
          </a:p>
          <a:p>
            <a:pPr marL="491490" lvl="1" indent="-228600">
              <a:lnSpc>
                <a:spcPct val="120000"/>
              </a:lnSpc>
              <a:buAutoNum type="alphaLcParenR"/>
            </a:pPr>
            <a:r>
              <a:rPr lang="en-US" sz="1100" dirty="0">
                <a:latin typeface="Arial"/>
                <a:cs typeface="Arial"/>
              </a:rPr>
              <a:t>Select </a:t>
            </a:r>
            <a:r>
              <a:rPr lang="en-US" sz="1100" b="1" dirty="0">
                <a:latin typeface="Arial"/>
                <a:cs typeface="Arial"/>
              </a:rPr>
              <a:t>Download as Images </a:t>
            </a:r>
            <a:r>
              <a:rPr lang="en-US" sz="1100" dirty="0">
                <a:latin typeface="Arial"/>
                <a:cs typeface="Arial"/>
              </a:rPr>
              <a:t>or </a:t>
            </a:r>
            <a:r>
              <a:rPr lang="en-US" sz="1100" b="1" dirty="0">
                <a:latin typeface="Arial"/>
                <a:cs typeface="Arial"/>
              </a:rPr>
              <a:t>Download as PDF</a:t>
            </a:r>
          </a:p>
          <a:p>
            <a:pPr marL="491490" lvl="1" indent="-228600">
              <a:lnSpc>
                <a:spcPct val="120000"/>
              </a:lnSpc>
              <a:buAutoNum type="alphaLcParenR"/>
            </a:pPr>
            <a:r>
              <a:rPr lang="en-US" sz="1100" dirty="0">
                <a:latin typeface="Arial"/>
                <a:cs typeface="Arial"/>
              </a:rPr>
              <a:t>Select </a:t>
            </a:r>
            <a:r>
              <a:rPr lang="en-US" sz="1100" b="1" dirty="0">
                <a:latin typeface="Arial"/>
                <a:cs typeface="Arial"/>
              </a:rPr>
              <a:t>Download</a:t>
            </a:r>
            <a:endParaRPr lang="en-US" sz="1100" dirty="0">
              <a:latin typeface="Arial"/>
              <a:cs typeface="Arial"/>
            </a:endParaRPr>
          </a:p>
          <a:p>
            <a:pPr marL="221615" indent="-221615">
              <a:lnSpc>
                <a:spcPct val="120000"/>
              </a:lnSpc>
              <a:buFont typeface="Calibri Light" panose="020F0302020204030204"/>
              <a:buAutoNum type="arabicPeriod"/>
            </a:pPr>
            <a:endParaRPr lang="en-US" sz="1100" dirty="0">
              <a:latin typeface="Arial"/>
              <a:cs typeface="Arial"/>
            </a:endParaRPr>
          </a:p>
          <a:p>
            <a:pPr>
              <a:lnSpc>
                <a:spcPct val="120000"/>
              </a:lnSpc>
            </a:pPr>
            <a:endParaRPr lang="en-US" sz="11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448447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7131"/>
            <a:ext cx="4401125" cy="322342"/>
          </a:xfrm>
        </p:spPr>
        <p:txBody>
          <a:bodyPr>
            <a:noAutofit/>
          </a:bodyPr>
          <a:lstStyle/>
          <a:p>
            <a:pPr rtl="1"/>
            <a:r>
              <a:rPr lang="fa-IR" dirty="0">
                <a:latin typeface="Raleway Medium"/>
                <a:cs typeface="Times New Roman"/>
              </a:rPr>
              <a:t>جایزه برنز 2025</a:t>
            </a:r>
            <a:endParaRPr lang="fa-IR" dirty="0">
              <a:latin typeface="Raleway Medium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83752"/>
            <a:ext cx="4055166" cy="1797552"/>
          </a:xfrm>
        </p:spPr>
        <p:txBody>
          <a:bodyPr/>
          <a:lstStyle/>
          <a:p>
            <a:pPr rtl="1"/>
            <a:r>
              <a:rPr lang="fa-IR" sz="1450"/>
              <a:t>تشخیص ویژه برای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fa-IR" sz="1300" b="0">
                <a:solidFill>
                  <a:schemeClr val="tx1"/>
                </a:solidFill>
              </a:rPr>
              <a:t>جایزه 1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fa-IR" b="0">
                <a:solidFill>
                  <a:schemeClr val="tx1"/>
                </a:solidFill>
              </a:rPr>
              <a:t>جایزه 2</a:t>
            </a:r>
          </a:p>
        </p:txBody>
      </p:sp>
    </p:spTree>
    <p:extLst>
      <p:ext uri="{BB962C8B-B14F-4D97-AF65-F5344CB8AC3E}">
        <p14:creationId xmlns:p14="http://schemas.microsoft.com/office/powerpoint/2010/main" val="34513509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2" y="1467131"/>
            <a:ext cx="4452730" cy="282156"/>
          </a:xfrm>
        </p:spPr>
        <p:txBody>
          <a:bodyPr>
            <a:noAutofit/>
          </a:bodyPr>
          <a:lstStyle/>
          <a:p>
            <a:pPr rtl="1"/>
            <a:r>
              <a:rPr lang="fa-IR" dirty="0">
                <a:latin typeface="Raleway Medium"/>
                <a:cs typeface="Times New Roman"/>
              </a:rPr>
              <a:t>جایزه </a:t>
            </a:r>
            <a:r>
              <a:rPr lang="en-US" dirty="0">
                <a:latin typeface="Raleway Medium"/>
              </a:rPr>
              <a:t> LEAP</a:t>
            </a:r>
            <a:r>
              <a:rPr lang="fa-IR" dirty="0">
                <a:latin typeface="Raleway Medium"/>
                <a:cs typeface="Times New Roman"/>
              </a:rPr>
              <a:t>2025</a:t>
            </a:r>
            <a:endParaRPr lang="fa-IR" dirty="0">
              <a:latin typeface="Raleway Medium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873205"/>
            <a:ext cx="4075044" cy="1797552"/>
          </a:xfrm>
        </p:spPr>
        <p:txBody>
          <a:bodyPr/>
          <a:lstStyle/>
          <a:p>
            <a:pPr rtl="1"/>
            <a:r>
              <a:rPr lang="fa-IR" sz="1450"/>
              <a:t>تشخیص ویژه برای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fa-IR" sz="1300" b="0">
                <a:solidFill>
                  <a:schemeClr val="tx1"/>
                </a:solidFill>
              </a:rPr>
              <a:t>جایزه 1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fa-IR" sz="1300" b="0">
                <a:solidFill>
                  <a:schemeClr val="tx1"/>
                </a:solidFill>
              </a:rPr>
              <a:t>جایزه 2</a:t>
            </a:r>
          </a:p>
        </p:txBody>
      </p:sp>
    </p:spTree>
    <p:extLst>
      <p:ext uri="{BB962C8B-B14F-4D97-AF65-F5344CB8AC3E}">
        <p14:creationId xmlns:p14="http://schemas.microsoft.com/office/powerpoint/2010/main" val="21481596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2416E-31ED-A8BA-DDE0-8828F18AC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474" y="1081855"/>
            <a:ext cx="4534853" cy="2900892"/>
          </a:xfrm>
        </p:spPr>
        <p:txBody>
          <a:bodyPr>
            <a:normAutofit fontScale="92500" lnSpcReduction="10000"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تغذیه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فعالیت فیزیکی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باغ‌ها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lnSpc>
                <a:spcPct val="200000"/>
              </a:lnSpc>
              <a:spcBef>
                <a:spcPts val="0"/>
              </a:spcBef>
              <a:buNone/>
            </a:pPr>
            <a:r>
              <a:rPr lang="ar-A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مشارکت</a:t>
            </a:r>
            <a:r>
              <a:rPr lang="ar-AE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AE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خانواده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a-I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حمایت از تغذیه با شیر مادر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1929191-9C27-DFDB-126A-2B67D1702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474" y="243418"/>
            <a:ext cx="4534853" cy="883709"/>
          </a:xfrm>
        </p:spPr>
        <p:txBody>
          <a:bodyPr>
            <a:normAutofit fontScale="90000"/>
          </a:bodyPr>
          <a:lstStyle/>
          <a:p>
            <a:r>
              <a:rPr lang="en-US" sz="2500" b="1"/>
              <a:t>Types of badges: Farsi</a:t>
            </a:r>
            <a:br>
              <a:rPr lang="en-US" sz="2500"/>
            </a:br>
            <a:r>
              <a:rPr lang="en-US" sz="1800"/>
              <a:t>Add each badge your site earned to the bullets under “Special recognition for”.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1388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1" y="1460505"/>
            <a:ext cx="4446104" cy="322342"/>
          </a:xfrm>
        </p:spPr>
        <p:txBody>
          <a:bodyPr>
            <a:noAutofit/>
          </a:bodyPr>
          <a:lstStyle/>
          <a:p>
            <a:pPr rtl="0"/>
            <a:r>
              <a:rPr lang="hmn" dirty="0">
                <a:latin typeface="Arial"/>
                <a:cs typeface="Arial"/>
              </a:rPr>
              <a:t>Khoom Plig Kub </a:t>
            </a:r>
            <a:r>
              <a:rPr lang="en-US">
                <a:latin typeface="Raleway Medium"/>
              </a:rPr>
              <a:t>2025</a:t>
            </a:r>
            <a:endParaRPr lang="hmn" dirty="0">
              <a:latin typeface="Raleway Medium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61792" cy="1797552"/>
          </a:xfrm>
        </p:spPr>
        <p:txBody>
          <a:bodyPr/>
          <a:lstStyle/>
          <a:p>
            <a:pPr rtl="0"/>
            <a:r>
              <a:rPr lang="hmn" sz="1450">
                <a:latin typeface="Arial" panose="020B0604020202020204" pitchFamily="34" charset="0"/>
                <a:cs typeface="Arial" panose="020B0604020202020204" pitchFamily="34" charset="0"/>
              </a:rPr>
              <a:t>Kev lees paub tshwj xeeb rau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mn" sz="13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Khoom Plig</a:t>
            </a:r>
            <a:r>
              <a:rPr lang="hmn" sz="1300" b="0">
                <a:solidFill>
                  <a:schemeClr val="tx1"/>
                </a:solidFill>
              </a:rPr>
              <a:t>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mn" sz="13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Khoom Plig </a:t>
            </a:r>
            <a:r>
              <a:rPr lang="hmn" sz="1300" b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337625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0505"/>
            <a:ext cx="4374621" cy="302034"/>
          </a:xfrm>
        </p:spPr>
        <p:txBody>
          <a:bodyPr>
            <a:noAutofit/>
          </a:bodyPr>
          <a:lstStyle/>
          <a:p>
            <a:pPr rtl="0"/>
            <a:r>
              <a:rPr lang="hmn" dirty="0">
                <a:latin typeface="Arial"/>
                <a:cs typeface="Arial"/>
              </a:rPr>
              <a:t>Khoom Plig Nyiaj </a:t>
            </a:r>
            <a:r>
              <a:rPr lang="en-US">
                <a:latin typeface="Raleway Medium"/>
              </a:rPr>
              <a:t>2025</a:t>
            </a:r>
            <a:endParaRPr lang="hmn" dirty="0">
              <a:latin typeface="Raleway Medium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55166" cy="1797552"/>
          </a:xfrm>
        </p:spPr>
        <p:txBody>
          <a:bodyPr/>
          <a:lstStyle/>
          <a:p>
            <a:pPr rtl="0"/>
            <a:r>
              <a:rPr lang="hmn" sz="1450">
                <a:latin typeface="Arial" panose="020B0604020202020204" pitchFamily="34" charset="0"/>
                <a:cs typeface="Arial" panose="020B0604020202020204" pitchFamily="34" charset="0"/>
              </a:rPr>
              <a:t>Kev lees paub tshwj xeeb rau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mn" sz="13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Khoom Plig </a:t>
            </a:r>
            <a:r>
              <a:rPr lang="hmn" sz="1300" b="0">
                <a:solidFill>
                  <a:schemeClr val="tx1"/>
                </a:solidFill>
              </a:rPr>
              <a:t>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mn" sz="13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Khoom Plig </a:t>
            </a:r>
            <a:r>
              <a:rPr lang="hmn" sz="1300" b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737715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7131"/>
            <a:ext cx="4401125" cy="322342"/>
          </a:xfrm>
        </p:spPr>
        <p:txBody>
          <a:bodyPr>
            <a:noAutofit/>
          </a:bodyPr>
          <a:lstStyle/>
          <a:p>
            <a:pPr rtl="0"/>
            <a:r>
              <a:rPr lang="hmn" dirty="0">
                <a:latin typeface="Arial"/>
                <a:cs typeface="Arial"/>
              </a:rPr>
              <a:t>Khoom Plig Tooj Liab </a:t>
            </a:r>
            <a:r>
              <a:rPr lang="en-US">
                <a:latin typeface="Raleway Medium"/>
              </a:rPr>
              <a:t>2025</a:t>
            </a:r>
            <a:endParaRPr lang="hmn" dirty="0">
              <a:latin typeface="Raleway Medium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83752"/>
            <a:ext cx="4055166" cy="1797552"/>
          </a:xfrm>
        </p:spPr>
        <p:txBody>
          <a:bodyPr/>
          <a:lstStyle/>
          <a:p>
            <a:pPr rtl="0"/>
            <a:r>
              <a:rPr lang="hmn" sz="1450">
                <a:latin typeface="Arial" panose="020B0604020202020204" pitchFamily="34" charset="0"/>
                <a:cs typeface="Arial" panose="020B0604020202020204" pitchFamily="34" charset="0"/>
              </a:rPr>
              <a:t>Kev lees paub tshwj xeeb rau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mn" sz="13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Khoom Plig </a:t>
            </a:r>
            <a:r>
              <a:rPr lang="hmn" sz="1300" b="0">
                <a:solidFill>
                  <a:schemeClr val="tx1"/>
                </a:solidFill>
              </a:rPr>
              <a:t>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mn" sz="13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Khoom Plig </a:t>
            </a:r>
            <a:r>
              <a:rPr lang="hmn" sz="1300" b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790709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2" y="1467131"/>
            <a:ext cx="4452730" cy="282156"/>
          </a:xfrm>
        </p:spPr>
        <p:txBody>
          <a:bodyPr>
            <a:noAutofit/>
          </a:bodyPr>
          <a:lstStyle/>
          <a:p>
            <a:pPr rtl="0"/>
            <a:r>
              <a:rPr lang="hmn" dirty="0">
                <a:latin typeface="Arial"/>
                <a:cs typeface="Arial"/>
              </a:rPr>
              <a:t>Khoom Plig </a:t>
            </a:r>
            <a:r>
              <a:rPr lang="hmn" dirty="0">
                <a:latin typeface="Raleway Medium"/>
              </a:rPr>
              <a:t>LEAP </a:t>
            </a:r>
            <a:r>
              <a:rPr lang="en-US">
                <a:latin typeface="Raleway Medium"/>
              </a:rPr>
              <a:t>2025</a:t>
            </a:r>
            <a:endParaRPr lang="hmn" dirty="0">
              <a:latin typeface="Raleway Medium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873205"/>
            <a:ext cx="4075044" cy="1797552"/>
          </a:xfrm>
        </p:spPr>
        <p:txBody>
          <a:bodyPr/>
          <a:lstStyle/>
          <a:p>
            <a:pPr rtl="0"/>
            <a:r>
              <a:rPr lang="hmn" sz="1450">
                <a:latin typeface="Arial" panose="020B0604020202020204" pitchFamily="34" charset="0"/>
                <a:cs typeface="Arial" panose="020B0604020202020204" pitchFamily="34" charset="0"/>
              </a:rPr>
              <a:t>Kev lees paub tshwj xeeb rau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mn" sz="13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Khoom Plig </a:t>
            </a:r>
            <a:r>
              <a:rPr lang="hmn" sz="1300" b="0">
                <a:solidFill>
                  <a:schemeClr val="tx1"/>
                </a:solidFill>
              </a:rPr>
              <a:t>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hmn" sz="13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Khoom Plig </a:t>
            </a:r>
            <a:r>
              <a:rPr lang="hmn" sz="1300" b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6268413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2416E-31ED-A8BA-DDE0-8828F18AC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Kev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Noj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Haus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Siv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Lub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Cev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Txav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Tes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Taw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Tej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Vaj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Tsev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Neeg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Koom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Tes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Nrog</a:t>
            </a:r>
            <a:endParaRPr lang="en-US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Kev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Pab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Txog</a:t>
            </a:r>
            <a:r>
              <a:rPr lang="en-US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Kev Pub Mis Rau </a:t>
            </a:r>
            <a:r>
              <a:rPr lang="en-US" sz="16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Menyuam</a:t>
            </a:r>
            <a:endParaRPr lang="en-US" sz="16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8CAD264-FB6D-EC08-8960-058322FA0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474" y="243418"/>
            <a:ext cx="4534853" cy="883709"/>
          </a:xfrm>
        </p:spPr>
        <p:txBody>
          <a:bodyPr>
            <a:normAutofit fontScale="90000"/>
          </a:bodyPr>
          <a:lstStyle/>
          <a:p>
            <a:r>
              <a:rPr lang="en-US" sz="2500" b="1"/>
              <a:t>Types of badges: Hmong</a:t>
            </a:r>
            <a:br>
              <a:rPr lang="en-US" sz="2500"/>
            </a:br>
            <a:r>
              <a:rPr lang="en-US" sz="1800"/>
              <a:t>Add each badge your site earned to the bullets under “Special recognition for”.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187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1" y="1460505"/>
            <a:ext cx="4446104" cy="322342"/>
          </a:xfrm>
        </p:spPr>
        <p:txBody>
          <a:bodyPr>
            <a:noAutofit/>
          </a:bodyPr>
          <a:lstStyle/>
          <a:p>
            <a:pPr rtl="0"/>
            <a:r>
              <a:rPr lang="ru-RU" dirty="0">
                <a:latin typeface="Raleway Medium"/>
              </a:rPr>
              <a:t>Золотая награда 2025 года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61792" cy="1797552"/>
          </a:xfrm>
        </p:spPr>
        <p:txBody>
          <a:bodyPr/>
          <a:lstStyle/>
          <a:p>
            <a:pPr rtl="0"/>
            <a:r>
              <a:rPr lang="ru-RU" sz="1450"/>
              <a:t>Особое признание за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ru-RU" sz="1300" b="0">
                <a:solidFill>
                  <a:schemeClr val="tx1"/>
                </a:solidFill>
              </a:rPr>
              <a:t>Награда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ru-RU" sz="1300" b="0">
                <a:solidFill>
                  <a:schemeClr val="tx1"/>
                </a:solidFill>
              </a:rPr>
              <a:t>Награда 2</a:t>
            </a:r>
          </a:p>
        </p:txBody>
      </p:sp>
    </p:spTree>
    <p:extLst>
      <p:ext uri="{BB962C8B-B14F-4D97-AF65-F5344CB8AC3E}">
        <p14:creationId xmlns:p14="http://schemas.microsoft.com/office/powerpoint/2010/main" val="6511181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0505"/>
            <a:ext cx="4374621" cy="302034"/>
          </a:xfrm>
        </p:spPr>
        <p:txBody>
          <a:bodyPr>
            <a:noAutofit/>
          </a:bodyPr>
          <a:lstStyle/>
          <a:p>
            <a:pPr rtl="0"/>
            <a:r>
              <a:rPr lang="ru-RU" dirty="0">
                <a:latin typeface="Raleway Medium"/>
              </a:rPr>
              <a:t>Серебряная награда 2025 года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55166" cy="1797552"/>
          </a:xfrm>
        </p:spPr>
        <p:txBody>
          <a:bodyPr/>
          <a:lstStyle/>
          <a:p>
            <a:pPr rtl="0"/>
            <a:r>
              <a:rPr lang="ru-RU" sz="1450"/>
              <a:t>Особое признание за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ru-RU" sz="1300" b="0">
                <a:solidFill>
                  <a:schemeClr val="tx1"/>
                </a:solidFill>
              </a:rPr>
              <a:t>Награда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ru-RU" sz="1300" b="0">
                <a:solidFill>
                  <a:schemeClr val="tx1"/>
                </a:solidFill>
              </a:rPr>
              <a:t>Награда 2</a:t>
            </a:r>
          </a:p>
        </p:txBody>
      </p:sp>
    </p:spTree>
    <p:extLst>
      <p:ext uri="{BB962C8B-B14F-4D97-AF65-F5344CB8AC3E}">
        <p14:creationId xmlns:p14="http://schemas.microsoft.com/office/powerpoint/2010/main" val="100089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1" y="1460505"/>
            <a:ext cx="4446104" cy="322342"/>
          </a:xfrm>
        </p:spPr>
        <p:txBody>
          <a:bodyPr>
            <a:noAutofit/>
          </a:bodyPr>
          <a:lstStyle/>
          <a:p>
            <a:r>
              <a:rPr lang="en-US" dirty="0">
                <a:latin typeface="Raleway Medium"/>
              </a:rPr>
              <a:t>Gold Award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61792" cy="1797552"/>
          </a:xfrm>
        </p:spPr>
        <p:txBody>
          <a:bodyPr/>
          <a:lstStyle/>
          <a:p>
            <a:r>
              <a:rPr lang="en-US" sz="1450"/>
              <a:t>Special recognition for: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0">
                <a:solidFill>
                  <a:schemeClr val="tx1"/>
                </a:solidFill>
              </a:rPr>
              <a:t>Award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0">
                <a:solidFill>
                  <a:schemeClr val="tx1"/>
                </a:solidFill>
              </a:rPr>
              <a:t>Award 2</a:t>
            </a:r>
          </a:p>
        </p:txBody>
      </p:sp>
    </p:spTree>
    <p:extLst>
      <p:ext uri="{BB962C8B-B14F-4D97-AF65-F5344CB8AC3E}">
        <p14:creationId xmlns:p14="http://schemas.microsoft.com/office/powerpoint/2010/main" val="33703647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7131"/>
            <a:ext cx="4401125" cy="322342"/>
          </a:xfrm>
        </p:spPr>
        <p:txBody>
          <a:bodyPr>
            <a:noAutofit/>
          </a:bodyPr>
          <a:lstStyle/>
          <a:p>
            <a:pPr rtl="0"/>
            <a:r>
              <a:rPr lang="ru-RU" dirty="0">
                <a:latin typeface="Raleway Medium"/>
              </a:rPr>
              <a:t>Бронзовая награда 2025 года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83752"/>
            <a:ext cx="4055166" cy="1797552"/>
          </a:xfrm>
        </p:spPr>
        <p:txBody>
          <a:bodyPr/>
          <a:lstStyle/>
          <a:p>
            <a:pPr rtl="0"/>
            <a:r>
              <a:rPr lang="ru-RU" sz="1450"/>
              <a:t>Особое признание за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ru-RU" sz="1300" b="0">
                <a:solidFill>
                  <a:schemeClr val="tx1"/>
                </a:solidFill>
              </a:rPr>
              <a:t>Награда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ru-RU" sz="1300" b="0">
                <a:solidFill>
                  <a:schemeClr val="tx1"/>
                </a:solidFill>
              </a:rPr>
              <a:t>Награда 2</a:t>
            </a:r>
          </a:p>
        </p:txBody>
      </p:sp>
    </p:spTree>
    <p:extLst>
      <p:ext uri="{BB962C8B-B14F-4D97-AF65-F5344CB8AC3E}">
        <p14:creationId xmlns:p14="http://schemas.microsoft.com/office/powerpoint/2010/main" val="3752505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2" y="1467131"/>
            <a:ext cx="4452730" cy="282156"/>
          </a:xfrm>
        </p:spPr>
        <p:txBody>
          <a:bodyPr>
            <a:noAutofit/>
          </a:bodyPr>
          <a:lstStyle/>
          <a:p>
            <a:pPr rtl="0"/>
            <a:r>
              <a:rPr lang="ru-RU" dirty="0">
                <a:latin typeface="Raleway Medium"/>
              </a:rPr>
              <a:t>Награда LEAP 2025 года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873205"/>
            <a:ext cx="4075044" cy="1797552"/>
          </a:xfrm>
        </p:spPr>
        <p:txBody>
          <a:bodyPr/>
          <a:lstStyle/>
          <a:p>
            <a:pPr rtl="0"/>
            <a:r>
              <a:rPr lang="ru-RU" sz="1450"/>
              <a:t>Особое признание за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ru-RU" sz="1300" b="0">
                <a:solidFill>
                  <a:schemeClr val="tx1"/>
                </a:solidFill>
              </a:rPr>
              <a:t>Награда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ru-RU" sz="1300" b="0">
                <a:solidFill>
                  <a:schemeClr val="tx1"/>
                </a:solidFill>
              </a:rPr>
              <a:t>Награда 2</a:t>
            </a:r>
          </a:p>
        </p:txBody>
      </p:sp>
    </p:spTree>
    <p:extLst>
      <p:ext uri="{BB962C8B-B14F-4D97-AF65-F5344CB8AC3E}">
        <p14:creationId xmlns:p14="http://schemas.microsoft.com/office/powerpoint/2010/main" val="35233458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2416E-31ED-A8BA-DDE0-8828F18AC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Питание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Физическая активность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Садоводство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s-A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Участие</a:t>
            </a:r>
            <a: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A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семей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Поддержка грудного вскармливания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EFDE9E3-3D08-7DEE-5E84-A687B71EB2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474" y="243418"/>
            <a:ext cx="4534853" cy="883709"/>
          </a:xfrm>
        </p:spPr>
        <p:txBody>
          <a:bodyPr>
            <a:normAutofit fontScale="90000"/>
          </a:bodyPr>
          <a:lstStyle/>
          <a:p>
            <a:r>
              <a:rPr lang="en-US" sz="2500" b="1"/>
              <a:t>Types of badges: Russian</a:t>
            </a:r>
            <a:br>
              <a:rPr lang="en-US" sz="2500"/>
            </a:br>
            <a:r>
              <a:rPr lang="en-US" sz="1800"/>
              <a:t>Add each badge your site earned to the bullets under “Special recognition for”.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49404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1" y="1460505"/>
            <a:ext cx="4446104" cy="322342"/>
          </a:xfrm>
        </p:spPr>
        <p:txBody>
          <a:bodyPr>
            <a:noAutofit/>
          </a:bodyPr>
          <a:lstStyle/>
          <a:p>
            <a:pPr rtl="0"/>
            <a:r>
              <a:rPr lang="es-MX" dirty="0">
                <a:latin typeface="Raleway Medium"/>
              </a:rPr>
              <a:t>Premio Oro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61792" cy="1797552"/>
          </a:xfrm>
        </p:spPr>
        <p:txBody>
          <a:bodyPr/>
          <a:lstStyle/>
          <a:p>
            <a:pPr rtl="0"/>
            <a:r>
              <a:rPr lang="es-MX" sz="1450"/>
              <a:t>Reconocimiento especial para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s-MX" sz="1300" b="0">
                <a:solidFill>
                  <a:schemeClr val="tx1"/>
                </a:solidFill>
              </a:rPr>
              <a:t>Premio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s-MX" sz="1300" b="0">
                <a:solidFill>
                  <a:schemeClr val="tx1"/>
                </a:solidFill>
              </a:rPr>
              <a:t>Premio 2</a:t>
            </a:r>
          </a:p>
        </p:txBody>
      </p:sp>
    </p:spTree>
    <p:extLst>
      <p:ext uri="{BB962C8B-B14F-4D97-AF65-F5344CB8AC3E}">
        <p14:creationId xmlns:p14="http://schemas.microsoft.com/office/powerpoint/2010/main" val="9933740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0505"/>
            <a:ext cx="4374621" cy="302034"/>
          </a:xfrm>
        </p:spPr>
        <p:txBody>
          <a:bodyPr>
            <a:noAutofit/>
          </a:bodyPr>
          <a:lstStyle/>
          <a:p>
            <a:pPr rtl="0"/>
            <a:r>
              <a:rPr lang="es-MX" dirty="0">
                <a:latin typeface="Raleway Medium"/>
              </a:rPr>
              <a:t>Premio Plata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55166" cy="1797552"/>
          </a:xfrm>
        </p:spPr>
        <p:txBody>
          <a:bodyPr/>
          <a:lstStyle/>
          <a:p>
            <a:pPr rtl="0"/>
            <a:r>
              <a:rPr lang="es-MX" sz="1450"/>
              <a:t>Reconocimiento especial para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s-MX" sz="1300" b="0">
                <a:solidFill>
                  <a:schemeClr val="tx1"/>
                </a:solidFill>
              </a:rPr>
              <a:t>Premio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s-MX" sz="1300" b="0">
                <a:solidFill>
                  <a:schemeClr val="tx1"/>
                </a:solidFill>
              </a:rPr>
              <a:t>Premio 2</a:t>
            </a:r>
          </a:p>
        </p:txBody>
      </p:sp>
    </p:spTree>
    <p:extLst>
      <p:ext uri="{BB962C8B-B14F-4D97-AF65-F5344CB8AC3E}">
        <p14:creationId xmlns:p14="http://schemas.microsoft.com/office/powerpoint/2010/main" val="4389877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7131"/>
            <a:ext cx="4401125" cy="322342"/>
          </a:xfrm>
        </p:spPr>
        <p:txBody>
          <a:bodyPr>
            <a:noAutofit/>
          </a:bodyPr>
          <a:lstStyle/>
          <a:p>
            <a:pPr rtl="0"/>
            <a:r>
              <a:rPr lang="es-MX" dirty="0">
                <a:latin typeface="Raleway Medium"/>
              </a:rPr>
              <a:t>Premio Bronce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83752"/>
            <a:ext cx="4055166" cy="1797552"/>
          </a:xfrm>
        </p:spPr>
        <p:txBody>
          <a:bodyPr/>
          <a:lstStyle/>
          <a:p>
            <a:pPr rtl="0"/>
            <a:r>
              <a:rPr lang="es-MX" sz="1450"/>
              <a:t>Reconocimiento especial para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s-MX" sz="1300" b="0">
                <a:solidFill>
                  <a:schemeClr val="tx1"/>
                </a:solidFill>
              </a:rPr>
              <a:t>Premio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es-MX" sz="1300" b="0">
                <a:solidFill>
                  <a:schemeClr val="tx1"/>
                </a:solidFill>
              </a:rPr>
              <a:t>Premio 2</a:t>
            </a:r>
          </a:p>
        </p:txBody>
      </p:sp>
    </p:spTree>
    <p:extLst>
      <p:ext uri="{BB962C8B-B14F-4D97-AF65-F5344CB8AC3E}">
        <p14:creationId xmlns:p14="http://schemas.microsoft.com/office/powerpoint/2010/main" val="33172849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2" y="1467131"/>
            <a:ext cx="4452730" cy="282156"/>
          </a:xfrm>
        </p:spPr>
        <p:txBody>
          <a:bodyPr>
            <a:noAutofit/>
          </a:bodyPr>
          <a:lstStyle/>
          <a:p>
            <a:r>
              <a:rPr lang="en-US" dirty="0">
                <a:latin typeface="Raleway Medium"/>
              </a:rPr>
              <a:t>Premio LEAP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873205"/>
            <a:ext cx="4075044" cy="1797552"/>
          </a:xfrm>
        </p:spPr>
        <p:txBody>
          <a:bodyPr/>
          <a:lstStyle/>
          <a:p>
            <a:r>
              <a:rPr lang="es-MX" sz="1450"/>
              <a:t>Reconocimiento especial para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300" b="0">
                <a:solidFill>
                  <a:schemeClr val="tx1"/>
                </a:solidFill>
              </a:rPr>
              <a:t>Premio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300" b="0">
                <a:solidFill>
                  <a:schemeClr val="tx1"/>
                </a:solidFill>
              </a:rPr>
              <a:t>Premio 2</a:t>
            </a:r>
          </a:p>
        </p:txBody>
      </p:sp>
    </p:spTree>
    <p:extLst>
      <p:ext uri="{BB962C8B-B14F-4D97-AF65-F5344CB8AC3E}">
        <p14:creationId xmlns:p14="http://schemas.microsoft.com/office/powerpoint/2010/main" val="13806975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2416E-31ED-A8BA-DDE0-8828F18AC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Nutrición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Actividad física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Jardines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s-A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Compromiso familiar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Apoyo a la lactancia</a:t>
            </a:r>
          </a:p>
          <a:p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6FBA80B-19EA-31A6-3703-787AEBA3A1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474" y="243418"/>
            <a:ext cx="4534853" cy="883709"/>
          </a:xfrm>
        </p:spPr>
        <p:txBody>
          <a:bodyPr>
            <a:normAutofit fontScale="90000"/>
          </a:bodyPr>
          <a:lstStyle/>
          <a:p>
            <a:r>
              <a:rPr lang="en-US" sz="2500" b="1"/>
              <a:t>Types of badges: Spanish</a:t>
            </a:r>
            <a:br>
              <a:rPr lang="en-US" sz="2500"/>
            </a:br>
            <a:r>
              <a:rPr lang="en-US" sz="1800"/>
              <a:t>Add each badge your site earned to the bullets under “Special recognition for”.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59931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1" y="1460505"/>
            <a:ext cx="4446104" cy="322342"/>
          </a:xfrm>
        </p:spPr>
        <p:txBody>
          <a:bodyPr>
            <a:noAutofit/>
          </a:bodyPr>
          <a:lstStyle/>
          <a:p>
            <a:pPr rtl="0"/>
            <a:r>
              <a:rPr lang="vi-VN" dirty="0">
                <a:latin typeface="Raleway Medium"/>
              </a:rPr>
              <a:t>Giải Vàng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61792" cy="1797552"/>
          </a:xfrm>
        </p:spPr>
        <p:txBody>
          <a:bodyPr/>
          <a:lstStyle/>
          <a:p>
            <a:pPr rtl="0"/>
            <a:r>
              <a:rPr lang="vi-VN" sz="1450"/>
              <a:t>Công nhận đặc biệt cho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vi-VN" sz="1300" b="0">
                <a:solidFill>
                  <a:schemeClr val="tx1"/>
                </a:solidFill>
              </a:rPr>
              <a:t>Giải thưởng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vi-VN" sz="1300" b="0">
                <a:solidFill>
                  <a:schemeClr val="tx1"/>
                </a:solidFill>
              </a:rPr>
              <a:t>Giải thưởng 2</a:t>
            </a:r>
          </a:p>
        </p:txBody>
      </p:sp>
    </p:spTree>
    <p:extLst>
      <p:ext uri="{BB962C8B-B14F-4D97-AF65-F5344CB8AC3E}">
        <p14:creationId xmlns:p14="http://schemas.microsoft.com/office/powerpoint/2010/main" val="215511886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0505"/>
            <a:ext cx="4374621" cy="302034"/>
          </a:xfrm>
        </p:spPr>
        <p:txBody>
          <a:bodyPr>
            <a:noAutofit/>
          </a:bodyPr>
          <a:lstStyle/>
          <a:p>
            <a:pPr rtl="0"/>
            <a:r>
              <a:rPr lang="vi-VN" dirty="0">
                <a:latin typeface="Raleway Medium"/>
              </a:rPr>
              <a:t>Giải Bạc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55166" cy="1797552"/>
          </a:xfrm>
        </p:spPr>
        <p:txBody>
          <a:bodyPr/>
          <a:lstStyle/>
          <a:p>
            <a:pPr rtl="0"/>
            <a:r>
              <a:rPr lang="vi-VN" sz="1450"/>
              <a:t>Công nhận đặc biệt cho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vi-VN" sz="1300" b="0">
                <a:solidFill>
                  <a:schemeClr val="tx1"/>
                </a:solidFill>
              </a:rPr>
              <a:t>Giải thưởng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vi-VN" sz="1300" b="0">
                <a:solidFill>
                  <a:schemeClr val="tx1"/>
                </a:solidFill>
              </a:rPr>
              <a:t>Giải thưởng 2</a:t>
            </a:r>
          </a:p>
        </p:txBody>
      </p:sp>
    </p:spTree>
    <p:extLst>
      <p:ext uri="{BB962C8B-B14F-4D97-AF65-F5344CB8AC3E}">
        <p14:creationId xmlns:p14="http://schemas.microsoft.com/office/powerpoint/2010/main" val="4188896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0505"/>
            <a:ext cx="4374621" cy="302034"/>
          </a:xfrm>
        </p:spPr>
        <p:txBody>
          <a:bodyPr>
            <a:noAutofit/>
          </a:bodyPr>
          <a:lstStyle/>
          <a:p>
            <a:r>
              <a:rPr lang="en-US" dirty="0">
                <a:latin typeface="Raleway Medium"/>
              </a:rPr>
              <a:t>Silver Award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55166" cy="1797552"/>
          </a:xfrm>
        </p:spPr>
        <p:txBody>
          <a:bodyPr/>
          <a:lstStyle/>
          <a:p>
            <a:r>
              <a:rPr lang="en-US" sz="1450"/>
              <a:t>Special recognition for: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0">
                <a:solidFill>
                  <a:schemeClr val="tx1"/>
                </a:solidFill>
              </a:rPr>
              <a:t>Award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0">
                <a:solidFill>
                  <a:schemeClr val="tx1"/>
                </a:solidFill>
              </a:rPr>
              <a:t>Award 2</a:t>
            </a:r>
          </a:p>
        </p:txBody>
      </p:sp>
    </p:spTree>
    <p:extLst>
      <p:ext uri="{BB962C8B-B14F-4D97-AF65-F5344CB8AC3E}">
        <p14:creationId xmlns:p14="http://schemas.microsoft.com/office/powerpoint/2010/main" val="217448760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7131"/>
            <a:ext cx="4401125" cy="322342"/>
          </a:xfrm>
        </p:spPr>
        <p:txBody>
          <a:bodyPr>
            <a:noAutofit/>
          </a:bodyPr>
          <a:lstStyle/>
          <a:p>
            <a:pPr rtl="0"/>
            <a:r>
              <a:rPr lang="vi-VN" dirty="0">
                <a:latin typeface="Raleway Medium"/>
              </a:rPr>
              <a:t>Giải Đồng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83752"/>
            <a:ext cx="4055166" cy="1797552"/>
          </a:xfrm>
        </p:spPr>
        <p:txBody>
          <a:bodyPr/>
          <a:lstStyle/>
          <a:p>
            <a:pPr rtl="0"/>
            <a:r>
              <a:rPr lang="vi-VN" sz="1450"/>
              <a:t>Công nhận đặc biệt cho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vi-VN" sz="1300" b="0">
                <a:solidFill>
                  <a:schemeClr val="tx1"/>
                </a:solidFill>
              </a:rPr>
              <a:t>Giải thưởng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vi-VN" sz="1300" b="0">
                <a:solidFill>
                  <a:schemeClr val="tx1"/>
                </a:solidFill>
              </a:rPr>
              <a:t>Giải thưởng 2</a:t>
            </a:r>
          </a:p>
        </p:txBody>
      </p:sp>
    </p:spTree>
    <p:extLst>
      <p:ext uri="{BB962C8B-B14F-4D97-AF65-F5344CB8AC3E}">
        <p14:creationId xmlns:p14="http://schemas.microsoft.com/office/powerpoint/2010/main" val="410936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2" y="1467131"/>
            <a:ext cx="4452730" cy="282156"/>
          </a:xfrm>
        </p:spPr>
        <p:txBody>
          <a:bodyPr>
            <a:noAutofit/>
          </a:bodyPr>
          <a:lstStyle/>
          <a:p>
            <a:pPr rtl="0"/>
            <a:r>
              <a:rPr lang="vi-VN" dirty="0">
                <a:latin typeface="Raleway Medium"/>
              </a:rPr>
              <a:t>Giải thưởng LEAP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873205"/>
            <a:ext cx="4075044" cy="1797552"/>
          </a:xfrm>
        </p:spPr>
        <p:txBody>
          <a:bodyPr/>
          <a:lstStyle/>
          <a:p>
            <a:pPr rtl="0"/>
            <a:r>
              <a:rPr lang="vi-VN" sz="1450"/>
              <a:t>Công nhận đặc biệt cho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vi-VN" sz="1300" b="0">
                <a:solidFill>
                  <a:schemeClr val="tx1"/>
                </a:solidFill>
              </a:rPr>
              <a:t>Giải thưởng 1</a:t>
            </a:r>
          </a:p>
          <a:p>
            <a:pPr marL="285750" indent="-285750" rtl="0">
              <a:buFont typeface="Arial" panose="020B0604020202020204" pitchFamily="34" charset="0"/>
              <a:buChar char="•"/>
            </a:pPr>
            <a:r>
              <a:rPr lang="vi-VN" sz="1300" b="0">
                <a:solidFill>
                  <a:schemeClr val="tx1"/>
                </a:solidFill>
              </a:rPr>
              <a:t>Giải thưởng 2</a:t>
            </a:r>
          </a:p>
        </p:txBody>
      </p:sp>
    </p:spTree>
    <p:extLst>
      <p:ext uri="{BB962C8B-B14F-4D97-AF65-F5344CB8AC3E}">
        <p14:creationId xmlns:p14="http://schemas.microsoft.com/office/powerpoint/2010/main" val="212296942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2416E-31ED-A8BA-DDE0-8828F18AC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Dinh Dưỡng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Hoạt Động Thể Chất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Vườn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Sự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Tham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của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Gia </a:t>
            </a:r>
            <a:r>
              <a:rPr lang="en-US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đình</a:t>
            </a:r>
            <a:endParaRPr lang="en-US" sz="18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vi-VN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Hỗ </a:t>
            </a:r>
            <a:r>
              <a:rPr lang="vi-V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Trợ Nuôi Con Bằng Sữa Mẹ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r" rtl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5251930-A18A-6C40-E987-D6D062392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474" y="243418"/>
            <a:ext cx="4534853" cy="883709"/>
          </a:xfrm>
        </p:spPr>
        <p:txBody>
          <a:bodyPr>
            <a:normAutofit fontScale="90000"/>
          </a:bodyPr>
          <a:lstStyle/>
          <a:p>
            <a:r>
              <a:rPr lang="en-US" sz="2500" b="1"/>
              <a:t>Types of badges: Vietnamese</a:t>
            </a:r>
            <a:br>
              <a:rPr lang="en-US" sz="2500"/>
            </a:br>
            <a:r>
              <a:rPr lang="en-US" sz="1800"/>
              <a:t>Add each badge your site earned to the bullets under “Special recognition for”.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2576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7131"/>
            <a:ext cx="4401125" cy="322342"/>
          </a:xfrm>
        </p:spPr>
        <p:txBody>
          <a:bodyPr>
            <a:noAutofit/>
          </a:bodyPr>
          <a:lstStyle/>
          <a:p>
            <a:r>
              <a:rPr lang="en-US" dirty="0">
                <a:latin typeface="Raleway Medium"/>
              </a:rPr>
              <a:t>Bronze Award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83752"/>
            <a:ext cx="4055166" cy="1797552"/>
          </a:xfrm>
        </p:spPr>
        <p:txBody>
          <a:bodyPr/>
          <a:lstStyle/>
          <a:p>
            <a:r>
              <a:rPr lang="en-US" sz="1450"/>
              <a:t>Special recognition for: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0">
                <a:solidFill>
                  <a:schemeClr val="tx1"/>
                </a:solidFill>
              </a:rPr>
              <a:t>Award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0">
                <a:solidFill>
                  <a:schemeClr val="tx1"/>
                </a:solidFill>
              </a:rPr>
              <a:t>Award 2</a:t>
            </a:r>
          </a:p>
        </p:txBody>
      </p:sp>
    </p:spTree>
    <p:extLst>
      <p:ext uri="{BB962C8B-B14F-4D97-AF65-F5344CB8AC3E}">
        <p14:creationId xmlns:p14="http://schemas.microsoft.com/office/powerpoint/2010/main" val="2738386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2" y="1467131"/>
            <a:ext cx="4452730" cy="282156"/>
          </a:xfrm>
        </p:spPr>
        <p:txBody>
          <a:bodyPr>
            <a:noAutofit/>
          </a:bodyPr>
          <a:lstStyle/>
          <a:p>
            <a:r>
              <a:rPr lang="en-US" dirty="0">
                <a:latin typeface="Raleway Medium"/>
              </a:rPr>
              <a:t>LEAP Award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873205"/>
            <a:ext cx="4075044" cy="1797552"/>
          </a:xfrm>
        </p:spPr>
        <p:txBody>
          <a:bodyPr/>
          <a:lstStyle/>
          <a:p>
            <a:r>
              <a:rPr lang="en-US" sz="1450"/>
              <a:t>Special recognition for: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0">
                <a:solidFill>
                  <a:schemeClr val="tx1"/>
                </a:solidFill>
              </a:rPr>
              <a:t>Award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300" b="0">
                <a:solidFill>
                  <a:schemeClr val="tx1"/>
                </a:solidFill>
              </a:rPr>
              <a:t>Award 2</a:t>
            </a:r>
          </a:p>
        </p:txBody>
      </p:sp>
    </p:spTree>
    <p:extLst>
      <p:ext uri="{BB962C8B-B14F-4D97-AF65-F5344CB8AC3E}">
        <p14:creationId xmlns:p14="http://schemas.microsoft.com/office/powerpoint/2010/main" val="1944495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40AC3-13FC-B808-3321-47AF90D69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500" b="1"/>
              <a:t>Types of badges: English</a:t>
            </a:r>
            <a:br>
              <a:rPr lang="en-US" sz="2500"/>
            </a:br>
            <a:r>
              <a:rPr lang="en-US" sz="1800"/>
              <a:t>Add each badge your site earned to the bullets under “Special recognition for”.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32416E-31ED-A8BA-DDE0-8828F18AC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effectLst/>
                <a:latin typeface="Arial"/>
                <a:ea typeface="Calibri"/>
                <a:cs typeface="Times New Roman"/>
              </a:rPr>
              <a:t>Nutrition</a:t>
            </a: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latin typeface="Arial"/>
                <a:ea typeface="Calibri"/>
                <a:cs typeface="Times New Roman"/>
              </a:rPr>
              <a:t>Physical Activity</a:t>
            </a:r>
            <a:endParaRPr lang="en-US" sz="1600" dirty="0">
              <a:effectLst/>
              <a:latin typeface="Arial"/>
              <a:ea typeface="Calibri"/>
              <a:cs typeface="Times New Roman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effectLst/>
                <a:latin typeface="Arial"/>
                <a:ea typeface="Calibri"/>
                <a:cs typeface="Times New Roman"/>
              </a:rPr>
              <a:t>Gardens</a:t>
            </a:r>
          </a:p>
          <a:p>
            <a:pPr marL="0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1600" dirty="0">
                <a:latin typeface="Arial"/>
                <a:ea typeface="Calibri"/>
                <a:cs typeface="Times New Roman"/>
              </a:rPr>
              <a:t>Family Engagement</a:t>
            </a:r>
            <a:endParaRPr lang="en-US" sz="1600" dirty="0">
              <a:latin typeface="Arial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dirty="0">
                <a:effectLst/>
                <a:latin typeface="Arial"/>
                <a:ea typeface="Calibri"/>
                <a:cs typeface="Times New Roman"/>
              </a:rPr>
              <a:t>Breastfeeding Support</a:t>
            </a:r>
          </a:p>
        </p:txBody>
      </p:sp>
    </p:spTree>
    <p:extLst>
      <p:ext uri="{BB962C8B-B14F-4D97-AF65-F5344CB8AC3E}">
        <p14:creationId xmlns:p14="http://schemas.microsoft.com/office/powerpoint/2010/main" val="1537493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1" y="1460505"/>
            <a:ext cx="4446104" cy="322342"/>
          </a:xfrm>
        </p:spPr>
        <p:txBody>
          <a:bodyPr>
            <a:noAutofit/>
          </a:bodyPr>
          <a:lstStyle/>
          <a:p>
            <a:pPr rtl="1"/>
            <a:r>
              <a:rPr lang="ar-SA" dirty="0">
                <a:latin typeface="Raleway Medium"/>
                <a:cs typeface="Times New Roman"/>
              </a:rPr>
              <a:t>الجائزة الذهبية لعا2025</a:t>
            </a:r>
            <a:endParaRPr lang="ar-SA" dirty="0">
              <a:latin typeface="Raleway Medium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61792" cy="1797552"/>
          </a:xfrm>
        </p:spPr>
        <p:txBody>
          <a:bodyPr/>
          <a:lstStyle/>
          <a:p>
            <a:pPr rtl="1"/>
            <a:r>
              <a:rPr lang="ar-SA" sz="1450"/>
              <a:t>جائزة تقديرية خاصة لـ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ar-SA" sz="1300" b="0">
                <a:solidFill>
                  <a:schemeClr val="tx1"/>
                </a:solidFill>
              </a:rPr>
              <a:t>الجائزة 1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ar-SA" sz="1300" b="0">
                <a:solidFill>
                  <a:schemeClr val="tx1"/>
                </a:solidFill>
              </a:rPr>
              <a:t>الجائزة 2</a:t>
            </a:r>
          </a:p>
        </p:txBody>
      </p:sp>
    </p:spTree>
    <p:extLst>
      <p:ext uri="{BB962C8B-B14F-4D97-AF65-F5344CB8AC3E}">
        <p14:creationId xmlns:p14="http://schemas.microsoft.com/office/powerpoint/2010/main" val="2636620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FA471-76BF-9148-33ED-0532FDADA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936" y="1460505"/>
            <a:ext cx="4374621" cy="302034"/>
          </a:xfrm>
        </p:spPr>
        <p:txBody>
          <a:bodyPr>
            <a:noAutofit/>
          </a:bodyPr>
          <a:lstStyle/>
          <a:p>
            <a:pPr rtl="1"/>
            <a:r>
              <a:rPr lang="ar-SA" dirty="0">
                <a:latin typeface="Raleway Medium"/>
                <a:cs typeface="Times New Roman"/>
              </a:rPr>
              <a:t>الجائزة الفضية لعام 2025</a:t>
            </a:r>
            <a:endParaRPr lang="ar-SA" dirty="0">
              <a:latin typeface="Raleway Medium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FE6B9-380D-3DE6-D4D2-DBFF37D2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217" y="1873205"/>
            <a:ext cx="4055166" cy="1797552"/>
          </a:xfrm>
        </p:spPr>
        <p:txBody>
          <a:bodyPr/>
          <a:lstStyle/>
          <a:p>
            <a:pPr rtl="1"/>
            <a:r>
              <a:rPr lang="ar-SA" sz="1450"/>
              <a:t>جائزة تقديرية خاصة لـ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ar-SA" sz="1300" b="0">
                <a:solidFill>
                  <a:schemeClr val="tx1"/>
                </a:solidFill>
              </a:rPr>
              <a:t>الجائزة 1</a:t>
            </a:r>
          </a:p>
          <a:p>
            <a:pPr marL="285750" indent="-285750" rtl="1">
              <a:buFont typeface="Arial" panose="020B0604020202020204" pitchFamily="34" charset="0"/>
              <a:buChar char="•"/>
            </a:pPr>
            <a:r>
              <a:rPr lang="ar-SA" sz="1300" b="0">
                <a:solidFill>
                  <a:schemeClr val="tx1"/>
                </a:solidFill>
              </a:rPr>
              <a:t>الجائزة 2</a:t>
            </a:r>
          </a:p>
        </p:txBody>
      </p:sp>
    </p:spTree>
    <p:extLst>
      <p:ext uri="{BB962C8B-B14F-4D97-AF65-F5344CB8AC3E}">
        <p14:creationId xmlns:p14="http://schemas.microsoft.com/office/powerpoint/2010/main" val="449649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5CFDE02584FE40B5517E7D3E746F9F" ma:contentTypeVersion="18" ma:contentTypeDescription="Create a new document." ma:contentTypeScope="" ma:versionID="edf3d48250a48cf7de77d783e470130f">
  <xsd:schema xmlns:xsd="http://www.w3.org/2001/XMLSchema" xmlns:xs="http://www.w3.org/2001/XMLSchema" xmlns:p="http://schemas.microsoft.com/office/2006/metadata/properties" xmlns:ns2="ec6aa420-917f-483b-8a82-234982ee22e3" xmlns:ns3="a280c736-6624-4261-b35e-217fc03f2a21" targetNamespace="http://schemas.microsoft.com/office/2006/metadata/properties" ma:root="true" ma:fieldsID="a8dc17812ac18d53e2a9720b8fbcb591" ns2:_="" ns3:_="">
    <xsd:import namespace="ec6aa420-917f-483b-8a82-234982ee22e3"/>
    <xsd:import namespace="a280c736-6624-4261-b35e-217fc03f2a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6aa420-917f-483b-8a82-234982ee22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19ba80e-4ed7-42b5-a1d2-490ece9b84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80c736-6624-4261-b35e-217fc03f2a2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472cf84-cd56-42d0-81cd-89c9f9476d63}" ma:internalName="TaxCatchAll" ma:showField="CatchAllData" ma:web="a280c736-6624-4261-b35e-217fc03f2a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280c736-6624-4261-b35e-217fc03f2a21" xsi:nil="true"/>
    <lcf76f155ced4ddcb4097134ff3c332f xmlns="ec6aa420-917f-483b-8a82-234982ee22e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366E475-2558-404C-909B-C3E383858F91}">
  <ds:schemaRefs>
    <ds:schemaRef ds:uri="a280c736-6624-4261-b35e-217fc03f2a21"/>
    <ds:schemaRef ds:uri="ec6aa420-917f-483b-8a82-234982ee22e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E145E24-5CFC-44EF-826F-F3BADA69D6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D283DD-D515-4067-9B35-919A8885217B}">
  <ds:schemaRefs>
    <ds:schemaRef ds:uri="http://schemas.microsoft.com/office/2006/metadata/properties"/>
    <ds:schemaRef ds:uri="ec6aa420-917f-483b-8a82-234982ee22e3"/>
    <ds:schemaRef ds:uri="http://www.w3.org/XML/1998/namespace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a280c736-6624-4261-b35e-217fc03f2a21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1030</Words>
  <Application>Microsoft Office PowerPoint</Application>
  <PresentationFormat>Custom</PresentationFormat>
  <Paragraphs>275</Paragraphs>
  <Slides>42</Slides>
  <Notes>40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Office Theme</vt:lpstr>
      <vt:lpstr>1_Office Theme</vt:lpstr>
      <vt:lpstr>2_Office Theme</vt:lpstr>
      <vt:lpstr>3_Office Theme</vt:lpstr>
      <vt:lpstr>4_Office Theme</vt:lpstr>
      <vt:lpstr>Congratulations on your LEAP Award! </vt:lpstr>
      <vt:lpstr>Instructions</vt:lpstr>
      <vt:lpstr>Gold Award 2025</vt:lpstr>
      <vt:lpstr>Silver Award 2025</vt:lpstr>
      <vt:lpstr>Bronze Award 2025</vt:lpstr>
      <vt:lpstr>LEAP Award 2025</vt:lpstr>
      <vt:lpstr>Types of badges: English Add each badge your site earned to the bullets under “Special recognition for”.</vt:lpstr>
      <vt:lpstr>الجائزة الذهبية لعا2025</vt:lpstr>
      <vt:lpstr>الجائزة الفضية لعام 2025</vt:lpstr>
      <vt:lpstr>الجائزة البرونزية لعام 2025</vt:lpstr>
      <vt:lpstr>جائزة LEAP لعام 2025</vt:lpstr>
      <vt:lpstr>Types of badges: Arabic Add each badge your site earned to the bullets under “Special recognition for”.</vt:lpstr>
      <vt:lpstr>2025年金獎</vt:lpstr>
      <vt:lpstr>2025年銀獎</vt:lpstr>
      <vt:lpstr>2025年銅獎</vt:lpstr>
      <vt:lpstr>2025年LEAP獎</vt:lpstr>
      <vt:lpstr>Types of badges: Chinese Add each badge your site earned to the bullets under “Special recognition for”.</vt:lpstr>
      <vt:lpstr>جایزه طلا 2025</vt:lpstr>
      <vt:lpstr>جایزه نقره 2025</vt:lpstr>
      <vt:lpstr>جایزه برنز 2025</vt:lpstr>
      <vt:lpstr>جایزه  LEAP2025</vt:lpstr>
      <vt:lpstr>Types of badges: Farsi Add each badge your site earned to the bullets under “Special recognition for”.</vt:lpstr>
      <vt:lpstr>Khoom Plig Kub 2025</vt:lpstr>
      <vt:lpstr>Khoom Plig Nyiaj 2025</vt:lpstr>
      <vt:lpstr>Khoom Plig Tooj Liab 2025</vt:lpstr>
      <vt:lpstr>Khoom Plig LEAP 2025</vt:lpstr>
      <vt:lpstr>Types of badges: Hmong Add each badge your site earned to the bullets under “Special recognition for”.</vt:lpstr>
      <vt:lpstr>Золотая награда 2025 года</vt:lpstr>
      <vt:lpstr>Серебряная награда 2025 года</vt:lpstr>
      <vt:lpstr>Бронзовая награда 2025 года</vt:lpstr>
      <vt:lpstr>Награда LEAP 2025 года</vt:lpstr>
      <vt:lpstr>Types of badges: Russian Add each badge your site earned to the bullets under “Special recognition for”.</vt:lpstr>
      <vt:lpstr>Premio Oro 2025</vt:lpstr>
      <vt:lpstr>Premio Plata 2025</vt:lpstr>
      <vt:lpstr>Premio Bronce 2025</vt:lpstr>
      <vt:lpstr>Premio LEAP 2025</vt:lpstr>
      <vt:lpstr>Types of badges: Spanish Add each badge your site earned to the bullets under “Special recognition for”.</vt:lpstr>
      <vt:lpstr>Giải Vàng 2025</vt:lpstr>
      <vt:lpstr>Giải Bạc 2025</vt:lpstr>
      <vt:lpstr>Giải Đồng 2025</vt:lpstr>
      <vt:lpstr>Giải thưởng LEAP 2025</vt:lpstr>
      <vt:lpstr>Types of badges: Vietnamese Add each badge your site earned to the bullets under “Special recognition for”.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Congratulations on your LEAP Award! </dc:title>
  <dc:creator>Carolyn Dawn Rider</dc:creator>
  <cp:lastModifiedBy>Carolyn Dawn Rider</cp:lastModifiedBy>
  <cp:revision>31</cp:revision>
  <dcterms:created xsi:type="dcterms:W3CDTF">2023-12-01T18:49:39Z</dcterms:created>
  <dcterms:modified xsi:type="dcterms:W3CDTF">2025-08-27T00:33:37Z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0x0101004A5CFDE02584FE40B5517E7D3E746F9F</vt:lpwstr>
  </property>
  <property fmtid="{D5CDD505-2E9C-101B-9397-08002B2CF9AE}" pid="3" name="MediaServiceImageTags">
    <vt:lpwstr/>
  </property>
</Properties>
</file>