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77" r:id="rId5"/>
    <p:sldMasterId id="2147483665" r:id="rId6"/>
  </p:sldMasterIdLst>
  <p:notesMasterIdLst>
    <p:notesMasterId r:id="rId24"/>
  </p:notesMasterIdLst>
  <p:sldIdLst>
    <p:sldId id="265" r:id="rId7"/>
    <p:sldId id="266" r:id="rId8"/>
    <p:sldId id="269" r:id="rId9"/>
    <p:sldId id="282" r:id="rId10"/>
    <p:sldId id="268" r:id="rId11"/>
    <p:sldId id="270" r:id="rId12"/>
    <p:sldId id="278" r:id="rId13"/>
    <p:sldId id="283" r:id="rId14"/>
    <p:sldId id="285" r:id="rId15"/>
    <p:sldId id="279" r:id="rId16"/>
    <p:sldId id="280" r:id="rId17"/>
    <p:sldId id="273" r:id="rId18"/>
    <p:sldId id="271" r:id="rId19"/>
    <p:sldId id="275" r:id="rId20"/>
    <p:sldId id="276" r:id="rId21"/>
    <p:sldId id="277" r:id="rId22"/>
    <p:sldId id="27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F22812-F900-3E67-8B98-DD68E6F62206}" name="Miranda Westfall Brown" initials="MB" userId="S::mrwestfall@ucdavis.edu::b93b117d-d29b-4b18-a170-6904bb2a87ba" providerId="AD"/>
  <p188:author id="{54E6AC57-0051-4C64-FEB0-71C45F283AB4}" name="Amanda M Linares" initials="" userId="S::amlinares@UCDAVIS.EDU::baadcad8-1e51-4f82-ab68-4f4320b9f765" providerId="AD"/>
  <p188:author id="{2856C06D-ED2F-EF89-B7EC-7E7D689A1170}" name="Janice Kao" initials="JK" userId="S::jankao@ucdavis.edu::0c1c0f66-4494-448a-83a5-f6c1d4d9be8a" providerId="AD"/>
  <p188:author id="{F301FD92-9B02-4B2B-F73F-575530DBF69D}" name="Amanda M Linares" initials="AL" userId="S::amlinares@ucdavis.edu::baadcad8-1e51-4f82-ab68-4f4320b9f765" providerId="AD"/>
  <p188:author id="{07956CDB-A13B-856F-525D-2ADFFAD5AD5A}" name="Summer J Cortez" initials="SC" userId="S::sjcortez@ucdavis.edu::15bee438-bc94-41aa-8f90-87ce5bfedc31" providerId="AD"/>
  <p188:author id="{407420E0-E93E-7ED4-893F-073660A9B4A8}" name="Carolyn Dawn Rider" initials="CR" userId="S::cdkitzmann@ucdavis.edu::8c9e2da6-2e24-4746-b720-68f58bc9dd0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44D"/>
    <a:srgbClr val="2B3885"/>
    <a:srgbClr val="702B84"/>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ACE031-B7A8-285B-3F87-13C72B3A1AC1}" v="14" dt="2025-11-05T01:00:40.457"/>
    <p1510:client id="{35BE40F4-0A81-4536-B008-03FB796406CC}" v="33" dt="2025-11-05T17:38:07.628"/>
    <p1510:client id="{6CB79DB5-D412-DAF1-5899-9EC15C9937A4}" v="23" dt="2025-11-05T00:55:58.308"/>
    <p1510:client id="{6F4B444D-F93F-425A-988E-5A7A62446726}" v="75" dt="2025-11-05T00:39:38.707"/>
    <p1510:client id="{D04FAEED-3054-1EFC-F546-4CB47E6B56C6}" v="3" dt="2025-11-04T20:50:26.1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 Id="rId30" Type="http://schemas.microsoft.com/office/2018/10/relationships/authors" Target="authors.xml"/></Relationships>
</file>

<file path=ppt/diagrams/_rels/data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966CEE-B886-41E1-84F3-401E5455BF8C}" type="doc">
      <dgm:prSet loTypeId="urn:microsoft.com/office/officeart/2016/7/layout/RoundedRectangleTimeline" loCatId="timeline" qsTypeId="urn:microsoft.com/office/officeart/2005/8/quickstyle/simple4" qsCatId="simple" csTypeId="urn:microsoft.com/office/officeart/2005/8/colors/accent6_2" csCatId="accent6" phldr="1"/>
      <dgm:spPr/>
      <dgm:t>
        <a:bodyPr/>
        <a:lstStyle/>
        <a:p>
          <a:endParaRPr lang="en-US"/>
        </a:p>
      </dgm:t>
    </dgm:pt>
    <dgm:pt modelId="{F4863709-CFE2-48C3-8E87-7B69DFA3524E}">
      <dgm:prSet phldrT="[Text]" phldr="0" custT="1"/>
      <dgm:spPr>
        <a:gradFill rotWithShape="0">
          <a:gsLst>
            <a:gs pos="100000">
              <a:srgbClr val="702B84"/>
            </a:gs>
            <a:gs pos="100000">
              <a:schemeClr val="accent6">
                <a:hueOff val="0"/>
                <a:satOff val="0"/>
                <a:lumOff val="0"/>
                <a:alphaOff val="0"/>
                <a:lumMod val="99000"/>
                <a:satMod val="120000"/>
                <a:shade val="78000"/>
              </a:schemeClr>
            </a:gs>
          </a:gsLst>
        </a:gradFill>
        <a:ln>
          <a:solidFill>
            <a:srgbClr val="702B84"/>
          </a:solidFill>
        </a:ln>
      </dgm:spPr>
      <dgm:t>
        <a:bodyPr/>
        <a:lstStyle/>
        <a:p>
          <a:r>
            <a:rPr lang="en-US" sz="1600" b="1">
              <a:latin typeface="Calibri Light" panose="020F0302020204030204"/>
            </a:rPr>
            <a:t>10/1/2025</a:t>
          </a:r>
          <a:endParaRPr lang="en-US" sz="1600" b="1"/>
        </a:p>
      </dgm:t>
    </dgm:pt>
    <dgm:pt modelId="{6019CAB8-00C3-43EB-8492-3C9FEA4B8EB9}" type="parTrans" cxnId="{E0A30460-1C99-4F45-9201-B6D5CD3EC0B1}">
      <dgm:prSet/>
      <dgm:spPr/>
      <dgm:t>
        <a:bodyPr/>
        <a:lstStyle/>
        <a:p>
          <a:endParaRPr lang="en-US"/>
        </a:p>
      </dgm:t>
    </dgm:pt>
    <dgm:pt modelId="{7DB1E94C-FF60-4B0F-91EA-940ACB1E467F}" type="sibTrans" cxnId="{E0A30460-1C99-4F45-9201-B6D5CD3EC0B1}">
      <dgm:prSet/>
      <dgm:spPr/>
      <dgm:t>
        <a:bodyPr/>
        <a:lstStyle/>
        <a:p>
          <a:endParaRPr lang="en-US"/>
        </a:p>
      </dgm:t>
    </dgm:pt>
    <dgm:pt modelId="{879DEB74-DFD4-449A-B381-CF7FDC7CCF11}">
      <dgm:prSet phldrT="[Text]" phldr="0"/>
      <dgm:spPr/>
      <dgm:t>
        <a:bodyPr/>
        <a:lstStyle/>
        <a:p>
          <a:pPr rtl="0"/>
          <a:r>
            <a:rPr lang="en-US" sz="1400" b="0">
              <a:latin typeface="Calibri Light" panose="020F0302020204030204"/>
            </a:rPr>
            <a:t>FFY26 begins</a:t>
          </a:r>
        </a:p>
      </dgm:t>
    </dgm:pt>
    <dgm:pt modelId="{2A36B423-276A-4B69-88D5-565D047EBFBD}" type="parTrans" cxnId="{29BC414D-C08C-48C7-8900-4306CF6FBC27}">
      <dgm:prSet/>
      <dgm:spPr/>
      <dgm:t>
        <a:bodyPr/>
        <a:lstStyle/>
        <a:p>
          <a:endParaRPr lang="en-US"/>
        </a:p>
      </dgm:t>
    </dgm:pt>
    <dgm:pt modelId="{69DD2B0E-50AB-43B5-A755-0E64BC30A3B5}" type="sibTrans" cxnId="{29BC414D-C08C-48C7-8900-4306CF6FBC27}">
      <dgm:prSet/>
      <dgm:spPr/>
      <dgm:t>
        <a:bodyPr/>
        <a:lstStyle/>
        <a:p>
          <a:endParaRPr lang="en-US"/>
        </a:p>
      </dgm:t>
    </dgm:pt>
    <dgm:pt modelId="{38A97CAB-81B8-41AD-9B5D-1D7A432E480E}">
      <dgm:prSet phldrT="[Text]" phldr="0" custT="1"/>
      <dgm:spPr>
        <a:gradFill rotWithShape="0">
          <a:gsLst>
            <a:gs pos="100000">
              <a:srgbClr val="702B84"/>
            </a:gs>
            <a:gs pos="100000">
              <a:schemeClr val="accent6">
                <a:hueOff val="0"/>
                <a:satOff val="0"/>
                <a:lumOff val="0"/>
                <a:alphaOff val="0"/>
                <a:lumMod val="99000"/>
                <a:satMod val="120000"/>
                <a:shade val="78000"/>
              </a:schemeClr>
            </a:gs>
          </a:gsLst>
        </a:gradFill>
        <a:ln>
          <a:solidFill>
            <a:srgbClr val="702B84"/>
          </a:solidFill>
        </a:ln>
      </dgm:spPr>
      <dgm:t>
        <a:bodyPr/>
        <a:lstStyle/>
        <a:p>
          <a:r>
            <a:rPr lang="en-US" sz="1600" b="1">
              <a:latin typeface="Calibri Light" panose="020F0302020204030204"/>
            </a:rPr>
            <a:t>11/1/2025</a:t>
          </a:r>
          <a:endParaRPr lang="en-US" sz="1600" b="1"/>
        </a:p>
      </dgm:t>
    </dgm:pt>
    <dgm:pt modelId="{1B21472F-60F1-4624-9BCD-120E92BBE060}" type="parTrans" cxnId="{4E947CAC-B4A1-4DFD-98AC-2A66F8AE7A8D}">
      <dgm:prSet/>
      <dgm:spPr/>
      <dgm:t>
        <a:bodyPr/>
        <a:lstStyle/>
        <a:p>
          <a:endParaRPr lang="en-US"/>
        </a:p>
      </dgm:t>
    </dgm:pt>
    <dgm:pt modelId="{BA0E7993-9B4B-4989-9036-50A544545FEA}" type="sibTrans" cxnId="{4E947CAC-B4A1-4DFD-98AC-2A66F8AE7A8D}">
      <dgm:prSet/>
      <dgm:spPr/>
      <dgm:t>
        <a:bodyPr/>
        <a:lstStyle/>
        <a:p>
          <a:endParaRPr lang="en-US"/>
        </a:p>
      </dgm:t>
    </dgm:pt>
    <dgm:pt modelId="{B238E666-141D-4AB0-86DF-A2E6C1FB79BF}">
      <dgm:prSet phldrT="[Text]" phldr="0"/>
      <dgm:spPr/>
      <dgm:t>
        <a:bodyPr/>
        <a:lstStyle/>
        <a:p>
          <a:pPr rtl="0"/>
          <a:r>
            <a:rPr lang="en-US" sz="1400" b="0">
              <a:latin typeface="Calibri Light" panose="020F0302020204030204"/>
            </a:rPr>
            <a:t>PEARS opens</a:t>
          </a:r>
          <a:endParaRPr lang="en-US" sz="1400" b="0"/>
        </a:p>
      </dgm:t>
    </dgm:pt>
    <dgm:pt modelId="{E85493CD-2180-4226-BA7E-7D80BBA7FEEC}" type="parTrans" cxnId="{8D16777B-B65A-4FE0-A2C4-EDAF8BBED9E1}">
      <dgm:prSet/>
      <dgm:spPr/>
      <dgm:t>
        <a:bodyPr/>
        <a:lstStyle/>
        <a:p>
          <a:endParaRPr lang="en-US"/>
        </a:p>
      </dgm:t>
    </dgm:pt>
    <dgm:pt modelId="{157A6F83-5B4D-4BF7-8350-C554CD8CF6EA}" type="sibTrans" cxnId="{8D16777B-B65A-4FE0-A2C4-EDAF8BBED9E1}">
      <dgm:prSet/>
      <dgm:spPr/>
      <dgm:t>
        <a:bodyPr/>
        <a:lstStyle/>
        <a:p>
          <a:endParaRPr lang="en-US"/>
        </a:p>
      </dgm:t>
    </dgm:pt>
    <dgm:pt modelId="{7F63878C-BFE2-4DCE-AC33-2960CE3541F1}">
      <dgm:prSet phldrT="[Text]" phldr="0" custT="1"/>
      <dgm:spPr>
        <a:gradFill rotWithShape="0">
          <a:gsLst>
            <a:gs pos="100000">
              <a:srgbClr val="702B84"/>
            </a:gs>
            <a:gs pos="100000">
              <a:schemeClr val="accent6">
                <a:hueOff val="0"/>
                <a:satOff val="0"/>
                <a:lumOff val="0"/>
                <a:alphaOff val="0"/>
                <a:lumMod val="99000"/>
                <a:satMod val="120000"/>
                <a:shade val="78000"/>
              </a:schemeClr>
            </a:gs>
          </a:gsLst>
        </a:gradFill>
        <a:ln>
          <a:solidFill>
            <a:srgbClr val="702B84"/>
          </a:solidFill>
        </a:ln>
      </dgm:spPr>
      <dgm:t>
        <a:bodyPr/>
        <a:lstStyle/>
        <a:p>
          <a:r>
            <a:rPr lang="en-US" sz="1600" b="1">
              <a:latin typeface="Calibri Light" panose="020F0302020204030204"/>
            </a:rPr>
            <a:t>3/31/2026</a:t>
          </a:r>
          <a:endParaRPr lang="en-US" sz="1600" b="1"/>
        </a:p>
      </dgm:t>
    </dgm:pt>
    <dgm:pt modelId="{14F4CCAE-2970-4D0F-B1DE-338942797856}" type="parTrans" cxnId="{4ECADC8D-FDB0-4E4E-9A11-2391E769F252}">
      <dgm:prSet/>
      <dgm:spPr/>
      <dgm:t>
        <a:bodyPr/>
        <a:lstStyle/>
        <a:p>
          <a:endParaRPr lang="en-US"/>
        </a:p>
      </dgm:t>
    </dgm:pt>
    <dgm:pt modelId="{DEE58741-1DE9-4B42-8F96-6D3AB0C048E3}" type="sibTrans" cxnId="{4ECADC8D-FDB0-4E4E-9A11-2391E769F252}">
      <dgm:prSet/>
      <dgm:spPr/>
      <dgm:t>
        <a:bodyPr/>
        <a:lstStyle/>
        <a:p>
          <a:endParaRPr lang="en-US"/>
        </a:p>
      </dgm:t>
    </dgm:pt>
    <dgm:pt modelId="{CCAF622B-A47F-463D-994A-EE34BEBD5EC5}">
      <dgm:prSet phldrT="[Text]" phldr="0" custT="1"/>
      <dgm:spPr>
        <a:gradFill rotWithShape="0">
          <a:gsLst>
            <a:gs pos="100000">
              <a:srgbClr val="702B84"/>
            </a:gs>
            <a:gs pos="100000">
              <a:schemeClr val="accent6">
                <a:hueOff val="0"/>
                <a:satOff val="0"/>
                <a:lumOff val="0"/>
                <a:alphaOff val="0"/>
                <a:lumMod val="99000"/>
                <a:satMod val="120000"/>
                <a:shade val="78000"/>
              </a:schemeClr>
            </a:gs>
          </a:gsLst>
        </a:gradFill>
        <a:ln>
          <a:solidFill>
            <a:srgbClr val="702B84"/>
          </a:solidFill>
        </a:ln>
      </dgm:spPr>
      <dgm:t>
        <a:bodyPr/>
        <a:lstStyle/>
        <a:p>
          <a:pPr rtl="0"/>
          <a:r>
            <a:rPr lang="en-US" sz="1600" b="1">
              <a:latin typeface="Calibri Light"/>
              <a:ea typeface="Calibri Light"/>
              <a:cs typeface="Calibri Light"/>
            </a:rPr>
            <a:t>4/30/2026</a:t>
          </a:r>
        </a:p>
      </dgm:t>
    </dgm:pt>
    <dgm:pt modelId="{974ECEED-074E-4B6A-B5FB-E668B4B65F89}" type="parTrans" cxnId="{B9FA2614-FEC0-4523-97A3-72E7C16C4F99}">
      <dgm:prSet/>
      <dgm:spPr/>
      <dgm:t>
        <a:bodyPr/>
        <a:lstStyle/>
        <a:p>
          <a:endParaRPr lang="en-US"/>
        </a:p>
      </dgm:t>
    </dgm:pt>
    <dgm:pt modelId="{31ED54F5-977F-4AE9-9D60-DE83A6348FE9}" type="sibTrans" cxnId="{B9FA2614-FEC0-4523-97A3-72E7C16C4F99}">
      <dgm:prSet/>
      <dgm:spPr/>
      <dgm:t>
        <a:bodyPr/>
        <a:lstStyle/>
        <a:p>
          <a:endParaRPr lang="en-US"/>
        </a:p>
      </dgm:t>
    </dgm:pt>
    <dgm:pt modelId="{DBABC1A8-54AB-4AAA-8C40-9C90FCCD43F2}">
      <dgm:prSet phldr="0"/>
      <dgm:spPr/>
      <dgm:t>
        <a:bodyPr/>
        <a:lstStyle/>
        <a:p>
          <a:r>
            <a:rPr lang="en-US" sz="1400" b="0">
              <a:latin typeface="Calibri Light" panose="020F0302020204030204"/>
            </a:rPr>
            <a:t>LHDs begin activities</a:t>
          </a:r>
          <a:endParaRPr lang="en-US" sz="1400" b="0"/>
        </a:p>
      </dgm:t>
    </dgm:pt>
    <dgm:pt modelId="{A1D2D7D6-9A76-4D03-ADF9-5520AB379EB4}" type="parTrans" cxnId="{FE3CBD3B-1E32-499B-97E3-1931A9354EDD}">
      <dgm:prSet/>
      <dgm:spPr/>
      <dgm:t>
        <a:bodyPr/>
        <a:lstStyle/>
        <a:p>
          <a:endParaRPr lang="en-US"/>
        </a:p>
      </dgm:t>
    </dgm:pt>
    <dgm:pt modelId="{D9E7C06B-D64C-4AF1-B29A-152C72C77299}" type="sibTrans" cxnId="{FE3CBD3B-1E32-499B-97E3-1931A9354EDD}">
      <dgm:prSet/>
      <dgm:spPr/>
      <dgm:t>
        <a:bodyPr/>
        <a:lstStyle/>
        <a:p>
          <a:endParaRPr lang="en-US"/>
        </a:p>
      </dgm:t>
    </dgm:pt>
    <dgm:pt modelId="{520741E7-77A4-4A17-9DF0-C7D2AD1143DC}">
      <dgm:prSet phldr="0"/>
      <dgm:spPr/>
      <dgm:t>
        <a:bodyPr/>
        <a:lstStyle/>
        <a:p>
          <a:pPr rtl="0"/>
          <a:r>
            <a:rPr lang="en-US" sz="1400" b="0">
              <a:latin typeface="Calibri"/>
              <a:ea typeface="Calibri"/>
              <a:cs typeface="Calibri"/>
            </a:rPr>
            <a:t>LHDs end activities</a:t>
          </a:r>
        </a:p>
      </dgm:t>
    </dgm:pt>
    <dgm:pt modelId="{A5EFC30C-4D5B-448D-B989-F473C2A75BAC}" type="parTrans" cxnId="{AADB4E73-C829-49AB-A7C4-27C75E3C75C1}">
      <dgm:prSet/>
      <dgm:spPr/>
      <dgm:t>
        <a:bodyPr/>
        <a:lstStyle/>
        <a:p>
          <a:endParaRPr lang="en-US"/>
        </a:p>
      </dgm:t>
    </dgm:pt>
    <dgm:pt modelId="{DFDD1265-9FCC-4D0A-9386-EAF19AF2E998}" type="sibTrans" cxnId="{AADB4E73-C829-49AB-A7C4-27C75E3C75C1}">
      <dgm:prSet/>
      <dgm:spPr/>
      <dgm:t>
        <a:bodyPr/>
        <a:lstStyle/>
        <a:p>
          <a:endParaRPr lang="en-US"/>
        </a:p>
      </dgm:t>
    </dgm:pt>
    <dgm:pt modelId="{AA62FDD3-F74F-4429-A8D2-49AE29882C5A}">
      <dgm:prSet phldr="0"/>
      <dgm:spPr/>
      <dgm:t>
        <a:bodyPr/>
        <a:lstStyle/>
        <a:p>
          <a:pPr rtl="0"/>
          <a:r>
            <a:rPr lang="en-US" sz="1400" b="0">
              <a:latin typeface="Calibri Light" panose="020F0302020204030204"/>
            </a:rPr>
            <a:t>PEARS closes</a:t>
          </a:r>
        </a:p>
      </dgm:t>
    </dgm:pt>
    <dgm:pt modelId="{4D79BC03-C245-47D3-84F7-B9D8FB37AEB4}" type="parTrans" cxnId="{14F6E061-00E2-4995-866F-FE0B15C73A9B}">
      <dgm:prSet/>
      <dgm:spPr/>
      <dgm:t>
        <a:bodyPr/>
        <a:lstStyle/>
        <a:p>
          <a:endParaRPr lang="en-US"/>
        </a:p>
      </dgm:t>
    </dgm:pt>
    <dgm:pt modelId="{4FB50E18-7495-4CCB-9E94-287872A6EBA1}" type="sibTrans" cxnId="{14F6E061-00E2-4995-866F-FE0B15C73A9B}">
      <dgm:prSet/>
      <dgm:spPr/>
      <dgm:t>
        <a:bodyPr/>
        <a:lstStyle/>
        <a:p>
          <a:endParaRPr lang="en-US"/>
        </a:p>
      </dgm:t>
    </dgm:pt>
    <dgm:pt modelId="{1C89511E-8491-4013-9924-B23B4C6951A8}">
      <dgm:prSet phldr="0"/>
      <dgm:spPr/>
      <dgm:t>
        <a:bodyPr/>
        <a:lstStyle/>
        <a:p>
          <a:pPr rtl="0"/>
          <a:r>
            <a:rPr lang="en-US" sz="1400" b="0">
              <a:latin typeface="Calibri"/>
              <a:ea typeface="Calibri"/>
              <a:cs typeface="Calibri"/>
            </a:rPr>
            <a:t>PEARS data cleaning ends</a:t>
          </a:r>
        </a:p>
      </dgm:t>
    </dgm:pt>
    <dgm:pt modelId="{D91816B7-0805-467A-B749-42469AC4E781}" type="parTrans" cxnId="{A28146B9-74A9-4250-822D-DEBCCF74FF08}">
      <dgm:prSet/>
      <dgm:spPr/>
      <dgm:t>
        <a:bodyPr/>
        <a:lstStyle/>
        <a:p>
          <a:endParaRPr lang="en-US"/>
        </a:p>
      </dgm:t>
    </dgm:pt>
    <dgm:pt modelId="{6213F52E-9CC1-418E-A1B8-FCDE39B8B31F}" type="sibTrans" cxnId="{A28146B9-74A9-4250-822D-DEBCCF74FF08}">
      <dgm:prSet/>
      <dgm:spPr/>
      <dgm:t>
        <a:bodyPr/>
        <a:lstStyle/>
        <a:p>
          <a:endParaRPr lang="en-US"/>
        </a:p>
      </dgm:t>
    </dgm:pt>
    <dgm:pt modelId="{2F933A53-8EE6-4077-BAB2-B6B3B896D5AD}" type="pres">
      <dgm:prSet presAssocID="{E3966CEE-B886-41E1-84F3-401E5455BF8C}" presName="Name0" presStyleCnt="0">
        <dgm:presLayoutVars>
          <dgm:chMax/>
          <dgm:chPref/>
          <dgm:animLvl val="lvl"/>
        </dgm:presLayoutVars>
      </dgm:prSet>
      <dgm:spPr/>
    </dgm:pt>
    <dgm:pt modelId="{8F337B4C-B0AF-4D21-AC13-618D6FF3D6EE}" type="pres">
      <dgm:prSet presAssocID="{F4863709-CFE2-48C3-8E87-7B69DFA3524E}" presName="composite1" presStyleCnt="0"/>
      <dgm:spPr/>
    </dgm:pt>
    <dgm:pt modelId="{B710EB75-0506-417B-B778-DF2DCFB2C4D8}" type="pres">
      <dgm:prSet presAssocID="{F4863709-CFE2-48C3-8E87-7B69DFA3524E}" presName="parent1" presStyleLbl="alignNode1" presStyleIdx="0" presStyleCnt="4">
        <dgm:presLayoutVars>
          <dgm:chMax val="1"/>
          <dgm:chPref val="1"/>
          <dgm:bulletEnabled val="1"/>
        </dgm:presLayoutVars>
      </dgm:prSet>
      <dgm:spPr/>
    </dgm:pt>
    <dgm:pt modelId="{7AC480CD-7C5B-4D4F-87CF-ACF3DEF904B3}" type="pres">
      <dgm:prSet presAssocID="{F4863709-CFE2-48C3-8E87-7B69DFA3524E}" presName="Childtext1" presStyleLbl="revTx" presStyleIdx="0" presStyleCnt="4">
        <dgm:presLayoutVars>
          <dgm:bulletEnabled val="1"/>
        </dgm:presLayoutVars>
      </dgm:prSet>
      <dgm:spPr/>
    </dgm:pt>
    <dgm:pt modelId="{98832ABF-D266-4463-8114-0C150848EF67}" type="pres">
      <dgm:prSet presAssocID="{F4863709-CFE2-48C3-8E87-7B69DFA3524E}" presName="ConnectLine1" presStyleLbl="sibTrans1D1" presStyleIdx="0" presStyleCnt="4"/>
      <dgm:spPr>
        <a:noFill/>
        <a:ln w="6350" cap="flat" cmpd="sng" algn="ctr">
          <a:solidFill>
            <a:schemeClr val="accent6">
              <a:hueOff val="0"/>
              <a:satOff val="0"/>
              <a:lumOff val="0"/>
              <a:alphaOff val="0"/>
            </a:schemeClr>
          </a:solidFill>
          <a:prstDash val="dash"/>
          <a:miter lim="800000"/>
        </a:ln>
        <a:effectLst/>
      </dgm:spPr>
    </dgm:pt>
    <dgm:pt modelId="{B81515C0-71A1-4F5C-A5D2-CCBA6AED4703}" type="pres">
      <dgm:prSet presAssocID="{F4863709-CFE2-48C3-8E87-7B69DFA3524E}" presName="ConnectLineEnd1" presStyleLbl="lnNode1" presStyleIdx="0" presStyleCnt="4"/>
      <dgm:spPr/>
    </dgm:pt>
    <dgm:pt modelId="{A22B423E-9B57-4092-92F5-6E2E3C4B9974}" type="pres">
      <dgm:prSet presAssocID="{F4863709-CFE2-48C3-8E87-7B69DFA3524E}" presName="EmptyPane1" presStyleCnt="0"/>
      <dgm:spPr/>
    </dgm:pt>
    <dgm:pt modelId="{26DC586B-DA94-4A13-8812-372CE14D0D86}" type="pres">
      <dgm:prSet presAssocID="{7DB1E94C-FF60-4B0F-91EA-940ACB1E467F}" presName="spaceBetweenRectangles1" presStyleCnt="0"/>
      <dgm:spPr/>
    </dgm:pt>
    <dgm:pt modelId="{91846387-2EE5-48EF-ABDB-85F98135E1FB}" type="pres">
      <dgm:prSet presAssocID="{38A97CAB-81B8-41AD-9B5D-1D7A432E480E}" presName="composite1" presStyleCnt="0"/>
      <dgm:spPr/>
    </dgm:pt>
    <dgm:pt modelId="{4F58E9CB-FE50-41C4-8E17-8276F2B60E77}" type="pres">
      <dgm:prSet presAssocID="{38A97CAB-81B8-41AD-9B5D-1D7A432E480E}" presName="parent1" presStyleLbl="alignNode1" presStyleIdx="1" presStyleCnt="4">
        <dgm:presLayoutVars>
          <dgm:chMax val="1"/>
          <dgm:chPref val="1"/>
          <dgm:bulletEnabled val="1"/>
        </dgm:presLayoutVars>
      </dgm:prSet>
      <dgm:spPr/>
    </dgm:pt>
    <dgm:pt modelId="{5EE879CB-F859-4947-9089-32242888791E}" type="pres">
      <dgm:prSet presAssocID="{38A97CAB-81B8-41AD-9B5D-1D7A432E480E}" presName="Childtext1" presStyleLbl="revTx" presStyleIdx="1" presStyleCnt="4">
        <dgm:presLayoutVars>
          <dgm:bulletEnabled val="1"/>
        </dgm:presLayoutVars>
      </dgm:prSet>
      <dgm:spPr/>
    </dgm:pt>
    <dgm:pt modelId="{207E7C28-4120-4073-9909-1EB0A9D3F002}" type="pres">
      <dgm:prSet presAssocID="{38A97CAB-81B8-41AD-9B5D-1D7A432E480E}" presName="ConnectLine1" presStyleLbl="sibTrans1D1" presStyleIdx="1" presStyleCnt="4"/>
      <dgm:spPr>
        <a:noFill/>
        <a:ln w="6350" cap="flat" cmpd="sng" algn="ctr">
          <a:solidFill>
            <a:schemeClr val="accent6">
              <a:hueOff val="0"/>
              <a:satOff val="0"/>
              <a:lumOff val="0"/>
              <a:alphaOff val="0"/>
            </a:schemeClr>
          </a:solidFill>
          <a:prstDash val="dash"/>
          <a:miter lim="800000"/>
        </a:ln>
        <a:effectLst/>
      </dgm:spPr>
    </dgm:pt>
    <dgm:pt modelId="{E3B522F9-6F5D-4A40-A7BF-6E0870A8E460}" type="pres">
      <dgm:prSet presAssocID="{38A97CAB-81B8-41AD-9B5D-1D7A432E480E}" presName="ConnectLineEnd1" presStyleLbl="lnNode1" presStyleIdx="1" presStyleCnt="4"/>
      <dgm:spPr/>
    </dgm:pt>
    <dgm:pt modelId="{5D2A4C65-F1EE-4A88-B8F9-FD3A42D17AA1}" type="pres">
      <dgm:prSet presAssocID="{38A97CAB-81B8-41AD-9B5D-1D7A432E480E}" presName="EmptyPane1" presStyleCnt="0"/>
      <dgm:spPr/>
    </dgm:pt>
    <dgm:pt modelId="{E48A7DFD-DB53-4126-89E4-26CBE2FAC0E0}" type="pres">
      <dgm:prSet presAssocID="{BA0E7993-9B4B-4989-9036-50A544545FEA}" presName="spaceBetweenRectangles1" presStyleCnt="0"/>
      <dgm:spPr/>
    </dgm:pt>
    <dgm:pt modelId="{9D655D52-DEF4-44D0-9F00-B2F053D7C1BB}" type="pres">
      <dgm:prSet presAssocID="{7F63878C-BFE2-4DCE-AC33-2960CE3541F1}" presName="composite1" presStyleCnt="0"/>
      <dgm:spPr/>
    </dgm:pt>
    <dgm:pt modelId="{DE3A3785-E569-490D-AB7E-B6A23A075C75}" type="pres">
      <dgm:prSet presAssocID="{7F63878C-BFE2-4DCE-AC33-2960CE3541F1}" presName="parent1" presStyleLbl="alignNode1" presStyleIdx="2" presStyleCnt="4">
        <dgm:presLayoutVars>
          <dgm:chMax val="1"/>
          <dgm:chPref val="1"/>
          <dgm:bulletEnabled val="1"/>
        </dgm:presLayoutVars>
      </dgm:prSet>
      <dgm:spPr/>
    </dgm:pt>
    <dgm:pt modelId="{716EC87F-A3ED-4E31-9E1A-AA4CDA516CCB}" type="pres">
      <dgm:prSet presAssocID="{7F63878C-BFE2-4DCE-AC33-2960CE3541F1}" presName="Childtext1" presStyleLbl="revTx" presStyleIdx="2" presStyleCnt="4">
        <dgm:presLayoutVars>
          <dgm:bulletEnabled val="1"/>
        </dgm:presLayoutVars>
      </dgm:prSet>
      <dgm:spPr/>
    </dgm:pt>
    <dgm:pt modelId="{44A0DAB9-147A-4865-B9A0-8F98FD02D900}" type="pres">
      <dgm:prSet presAssocID="{7F63878C-BFE2-4DCE-AC33-2960CE3541F1}" presName="ConnectLine1" presStyleLbl="sibTrans1D1" presStyleIdx="2" presStyleCnt="4"/>
      <dgm:spPr>
        <a:noFill/>
        <a:ln w="6350" cap="flat" cmpd="sng" algn="ctr">
          <a:solidFill>
            <a:schemeClr val="accent6">
              <a:hueOff val="0"/>
              <a:satOff val="0"/>
              <a:lumOff val="0"/>
              <a:alphaOff val="0"/>
            </a:schemeClr>
          </a:solidFill>
          <a:prstDash val="dash"/>
          <a:miter lim="800000"/>
        </a:ln>
        <a:effectLst/>
      </dgm:spPr>
    </dgm:pt>
    <dgm:pt modelId="{B20E1A80-6B1B-47B7-AAAE-5F97FE976701}" type="pres">
      <dgm:prSet presAssocID="{7F63878C-BFE2-4DCE-AC33-2960CE3541F1}" presName="ConnectLineEnd1" presStyleLbl="lnNode1" presStyleIdx="2" presStyleCnt="4"/>
      <dgm:spPr/>
    </dgm:pt>
    <dgm:pt modelId="{00D945DD-6744-496F-988B-102DE2D4460B}" type="pres">
      <dgm:prSet presAssocID="{7F63878C-BFE2-4DCE-AC33-2960CE3541F1}" presName="EmptyPane1" presStyleCnt="0"/>
      <dgm:spPr/>
    </dgm:pt>
    <dgm:pt modelId="{6119631B-47EB-4153-A52F-907DB454C6EB}" type="pres">
      <dgm:prSet presAssocID="{DEE58741-1DE9-4B42-8F96-6D3AB0C048E3}" presName="spaceBetweenRectangles1" presStyleCnt="0"/>
      <dgm:spPr/>
    </dgm:pt>
    <dgm:pt modelId="{89BC2872-8322-4AF0-B5EA-896F538BFF87}" type="pres">
      <dgm:prSet presAssocID="{CCAF622B-A47F-463D-994A-EE34BEBD5EC5}" presName="composite1" presStyleCnt="0"/>
      <dgm:spPr/>
    </dgm:pt>
    <dgm:pt modelId="{9579FBEF-DD5C-47D3-8C02-EA04CBA6EE4B}" type="pres">
      <dgm:prSet presAssocID="{CCAF622B-A47F-463D-994A-EE34BEBD5EC5}" presName="parent1" presStyleLbl="alignNode1" presStyleIdx="3" presStyleCnt="4">
        <dgm:presLayoutVars>
          <dgm:chMax val="1"/>
          <dgm:chPref val="1"/>
          <dgm:bulletEnabled val="1"/>
        </dgm:presLayoutVars>
      </dgm:prSet>
      <dgm:spPr/>
    </dgm:pt>
    <dgm:pt modelId="{A3E18618-6930-4F07-A788-B581BD4CADFE}" type="pres">
      <dgm:prSet presAssocID="{CCAF622B-A47F-463D-994A-EE34BEBD5EC5}" presName="Childtext1" presStyleLbl="revTx" presStyleIdx="3" presStyleCnt="4">
        <dgm:presLayoutVars>
          <dgm:bulletEnabled val="1"/>
        </dgm:presLayoutVars>
      </dgm:prSet>
      <dgm:spPr/>
    </dgm:pt>
    <dgm:pt modelId="{880C1295-55E2-4139-8272-9409E80F4A9A}" type="pres">
      <dgm:prSet presAssocID="{CCAF622B-A47F-463D-994A-EE34BEBD5EC5}" presName="ConnectLine1" presStyleLbl="sibTrans1D1" presStyleIdx="3" presStyleCnt="4"/>
      <dgm:spPr>
        <a:noFill/>
        <a:ln w="6350" cap="flat" cmpd="sng" algn="ctr">
          <a:solidFill>
            <a:schemeClr val="accent6">
              <a:hueOff val="0"/>
              <a:satOff val="0"/>
              <a:lumOff val="0"/>
              <a:alphaOff val="0"/>
            </a:schemeClr>
          </a:solidFill>
          <a:prstDash val="dash"/>
          <a:miter lim="800000"/>
        </a:ln>
        <a:effectLst/>
      </dgm:spPr>
    </dgm:pt>
    <dgm:pt modelId="{486AF6B6-B0AA-4006-945B-B4C57465EC84}" type="pres">
      <dgm:prSet presAssocID="{CCAF622B-A47F-463D-994A-EE34BEBD5EC5}" presName="ConnectLineEnd1" presStyleLbl="lnNode1" presStyleIdx="3" presStyleCnt="4"/>
      <dgm:spPr/>
    </dgm:pt>
    <dgm:pt modelId="{12F0B202-9E04-414E-9D4A-1A73AF197EAF}" type="pres">
      <dgm:prSet presAssocID="{CCAF622B-A47F-463D-994A-EE34BEBD5EC5}" presName="EmptyPane1" presStyleCnt="0"/>
      <dgm:spPr/>
    </dgm:pt>
  </dgm:ptLst>
  <dgm:cxnLst>
    <dgm:cxn modelId="{B9FA2614-FEC0-4523-97A3-72E7C16C4F99}" srcId="{E3966CEE-B886-41E1-84F3-401E5455BF8C}" destId="{CCAF622B-A47F-463D-994A-EE34BEBD5EC5}" srcOrd="3" destOrd="0" parTransId="{974ECEED-074E-4B6A-B5FB-E668B4B65F89}" sibTransId="{31ED54F5-977F-4AE9-9D60-DE83A6348FE9}"/>
    <dgm:cxn modelId="{CCF77E34-829E-4C25-9BE8-FC6AFAD74534}" type="presOf" srcId="{879DEB74-DFD4-449A-B381-CF7FDC7CCF11}" destId="{7AC480CD-7C5B-4D4F-87CF-ACF3DEF904B3}" srcOrd="0" destOrd="0" presId="urn:microsoft.com/office/officeart/2016/7/layout/RoundedRectangleTimeline"/>
    <dgm:cxn modelId="{FE3CBD3B-1E32-499B-97E3-1931A9354EDD}" srcId="{F4863709-CFE2-48C3-8E87-7B69DFA3524E}" destId="{DBABC1A8-54AB-4AAA-8C40-9C90FCCD43F2}" srcOrd="1" destOrd="0" parTransId="{A1D2D7D6-9A76-4D03-ADF9-5520AB379EB4}" sibTransId="{D9E7C06B-D64C-4AF1-B29A-152C72C77299}"/>
    <dgm:cxn modelId="{E0A30460-1C99-4F45-9201-B6D5CD3EC0B1}" srcId="{E3966CEE-B886-41E1-84F3-401E5455BF8C}" destId="{F4863709-CFE2-48C3-8E87-7B69DFA3524E}" srcOrd="0" destOrd="0" parTransId="{6019CAB8-00C3-43EB-8492-3C9FEA4B8EB9}" sibTransId="{7DB1E94C-FF60-4B0F-91EA-940ACB1E467F}"/>
    <dgm:cxn modelId="{14F6E061-00E2-4995-866F-FE0B15C73A9B}" srcId="{7F63878C-BFE2-4DCE-AC33-2960CE3541F1}" destId="{AA62FDD3-F74F-4429-A8D2-49AE29882C5A}" srcOrd="0" destOrd="0" parTransId="{4D79BC03-C245-47D3-84F7-B9D8FB37AEB4}" sibTransId="{4FB50E18-7495-4CCB-9E94-287872A6EBA1}"/>
    <dgm:cxn modelId="{A4006243-D0EB-4246-AFCF-649C489AB332}" type="presOf" srcId="{E3966CEE-B886-41E1-84F3-401E5455BF8C}" destId="{2F933A53-8EE6-4077-BAB2-B6B3B896D5AD}" srcOrd="0" destOrd="0" presId="urn:microsoft.com/office/officeart/2016/7/layout/RoundedRectangleTimeline"/>
    <dgm:cxn modelId="{F1B64E46-D9F9-459D-8FFE-A8BE0F1FDB92}" type="presOf" srcId="{520741E7-77A4-4A17-9DF0-C7D2AD1143DC}" destId="{A3E18618-6930-4F07-A788-B581BD4CADFE}" srcOrd="0" destOrd="0" presId="urn:microsoft.com/office/officeart/2016/7/layout/RoundedRectangleTimeline"/>
    <dgm:cxn modelId="{29BC414D-C08C-48C7-8900-4306CF6FBC27}" srcId="{F4863709-CFE2-48C3-8E87-7B69DFA3524E}" destId="{879DEB74-DFD4-449A-B381-CF7FDC7CCF11}" srcOrd="0" destOrd="0" parTransId="{2A36B423-276A-4B69-88D5-565D047EBFBD}" sibTransId="{69DD2B0E-50AB-43B5-A755-0E64BC30A3B5}"/>
    <dgm:cxn modelId="{3223E34D-B5ED-42CE-88D0-8D9FEF61B306}" type="presOf" srcId="{DBABC1A8-54AB-4AAA-8C40-9C90FCCD43F2}" destId="{7AC480CD-7C5B-4D4F-87CF-ACF3DEF904B3}" srcOrd="0" destOrd="1" presId="urn:microsoft.com/office/officeart/2016/7/layout/RoundedRectangleTimeline"/>
    <dgm:cxn modelId="{7FC95A50-D043-47DF-8A61-5CFF2E3CF992}" type="presOf" srcId="{AA62FDD3-F74F-4429-A8D2-49AE29882C5A}" destId="{716EC87F-A3ED-4E31-9E1A-AA4CDA516CCB}" srcOrd="0" destOrd="0" presId="urn:microsoft.com/office/officeart/2016/7/layout/RoundedRectangleTimeline"/>
    <dgm:cxn modelId="{AADB4E73-C829-49AB-A7C4-27C75E3C75C1}" srcId="{CCAF622B-A47F-463D-994A-EE34BEBD5EC5}" destId="{520741E7-77A4-4A17-9DF0-C7D2AD1143DC}" srcOrd="0" destOrd="0" parTransId="{A5EFC30C-4D5B-448D-B989-F473C2A75BAC}" sibTransId="{DFDD1265-9FCC-4D0A-9386-EAF19AF2E998}"/>
    <dgm:cxn modelId="{8D16777B-B65A-4FE0-A2C4-EDAF8BBED9E1}" srcId="{38A97CAB-81B8-41AD-9B5D-1D7A432E480E}" destId="{B238E666-141D-4AB0-86DF-A2E6C1FB79BF}" srcOrd="0" destOrd="0" parTransId="{E85493CD-2180-4226-BA7E-7D80BBA7FEEC}" sibTransId="{157A6F83-5B4D-4BF7-8350-C554CD8CF6EA}"/>
    <dgm:cxn modelId="{1012DD82-81AB-4217-8837-E4117D445190}" type="presOf" srcId="{CCAF622B-A47F-463D-994A-EE34BEBD5EC5}" destId="{9579FBEF-DD5C-47D3-8C02-EA04CBA6EE4B}" srcOrd="0" destOrd="0" presId="urn:microsoft.com/office/officeart/2016/7/layout/RoundedRectangleTimeline"/>
    <dgm:cxn modelId="{4ECADC8D-FDB0-4E4E-9A11-2391E769F252}" srcId="{E3966CEE-B886-41E1-84F3-401E5455BF8C}" destId="{7F63878C-BFE2-4DCE-AC33-2960CE3541F1}" srcOrd="2" destOrd="0" parTransId="{14F4CCAE-2970-4D0F-B1DE-338942797856}" sibTransId="{DEE58741-1DE9-4B42-8F96-6D3AB0C048E3}"/>
    <dgm:cxn modelId="{37F3849B-C3B8-4869-879E-9C3A6ED141D7}" type="presOf" srcId="{7F63878C-BFE2-4DCE-AC33-2960CE3541F1}" destId="{DE3A3785-E569-490D-AB7E-B6A23A075C75}" srcOrd="0" destOrd="0" presId="urn:microsoft.com/office/officeart/2016/7/layout/RoundedRectangleTimeline"/>
    <dgm:cxn modelId="{C20BA09F-ADF7-4EA4-A9EB-4A736600FE26}" type="presOf" srcId="{F4863709-CFE2-48C3-8E87-7B69DFA3524E}" destId="{B710EB75-0506-417B-B778-DF2DCFB2C4D8}" srcOrd="0" destOrd="0" presId="urn:microsoft.com/office/officeart/2016/7/layout/RoundedRectangleTimeline"/>
    <dgm:cxn modelId="{4E947CAC-B4A1-4DFD-98AC-2A66F8AE7A8D}" srcId="{E3966CEE-B886-41E1-84F3-401E5455BF8C}" destId="{38A97CAB-81B8-41AD-9B5D-1D7A432E480E}" srcOrd="1" destOrd="0" parTransId="{1B21472F-60F1-4624-9BCD-120E92BBE060}" sibTransId="{BA0E7993-9B4B-4989-9036-50A544545FEA}"/>
    <dgm:cxn modelId="{A28146B9-74A9-4250-822D-DEBCCF74FF08}" srcId="{CCAF622B-A47F-463D-994A-EE34BEBD5EC5}" destId="{1C89511E-8491-4013-9924-B23B4C6951A8}" srcOrd="1" destOrd="0" parTransId="{D91816B7-0805-467A-B749-42469AC4E781}" sibTransId="{6213F52E-9CC1-418E-A1B8-FCDE39B8B31F}"/>
    <dgm:cxn modelId="{8D760EDB-0C43-4C33-9314-77A151E5EE74}" type="presOf" srcId="{38A97CAB-81B8-41AD-9B5D-1D7A432E480E}" destId="{4F58E9CB-FE50-41C4-8E17-8276F2B60E77}" srcOrd="0" destOrd="0" presId="urn:microsoft.com/office/officeart/2016/7/layout/RoundedRectangleTimeline"/>
    <dgm:cxn modelId="{B0FA7BF1-3FD1-4CFC-A321-DD63F1232DA2}" type="presOf" srcId="{B238E666-141D-4AB0-86DF-A2E6C1FB79BF}" destId="{5EE879CB-F859-4947-9089-32242888791E}" srcOrd="0" destOrd="0" presId="urn:microsoft.com/office/officeart/2016/7/layout/RoundedRectangleTimeline"/>
    <dgm:cxn modelId="{FDCD9BFB-F6E4-4E34-8545-7018351083C8}" type="presOf" srcId="{1C89511E-8491-4013-9924-B23B4C6951A8}" destId="{A3E18618-6930-4F07-A788-B581BD4CADFE}" srcOrd="0" destOrd="1" presId="urn:microsoft.com/office/officeart/2016/7/layout/RoundedRectangleTimeline"/>
    <dgm:cxn modelId="{025FE161-797A-4261-9C85-7E28FAFCB602}" type="presParOf" srcId="{2F933A53-8EE6-4077-BAB2-B6B3B896D5AD}" destId="{8F337B4C-B0AF-4D21-AC13-618D6FF3D6EE}" srcOrd="0" destOrd="0" presId="urn:microsoft.com/office/officeart/2016/7/layout/RoundedRectangleTimeline"/>
    <dgm:cxn modelId="{78D23337-2810-488E-8317-2D7E6EC18DAD}" type="presParOf" srcId="{8F337B4C-B0AF-4D21-AC13-618D6FF3D6EE}" destId="{B710EB75-0506-417B-B778-DF2DCFB2C4D8}" srcOrd="0" destOrd="0" presId="urn:microsoft.com/office/officeart/2016/7/layout/RoundedRectangleTimeline"/>
    <dgm:cxn modelId="{B2449605-2FE0-4C4A-8637-BE2D78002B21}" type="presParOf" srcId="{8F337B4C-B0AF-4D21-AC13-618D6FF3D6EE}" destId="{7AC480CD-7C5B-4D4F-87CF-ACF3DEF904B3}" srcOrd="1" destOrd="0" presId="urn:microsoft.com/office/officeart/2016/7/layout/RoundedRectangleTimeline"/>
    <dgm:cxn modelId="{24F89DBF-110E-4027-A89B-2F767C300A5C}" type="presParOf" srcId="{8F337B4C-B0AF-4D21-AC13-618D6FF3D6EE}" destId="{98832ABF-D266-4463-8114-0C150848EF67}" srcOrd="2" destOrd="0" presId="urn:microsoft.com/office/officeart/2016/7/layout/RoundedRectangleTimeline"/>
    <dgm:cxn modelId="{8D65265C-C3B7-402A-8346-42D80A4CF8FA}" type="presParOf" srcId="{8F337B4C-B0AF-4D21-AC13-618D6FF3D6EE}" destId="{B81515C0-71A1-4F5C-A5D2-CCBA6AED4703}" srcOrd="3" destOrd="0" presId="urn:microsoft.com/office/officeart/2016/7/layout/RoundedRectangleTimeline"/>
    <dgm:cxn modelId="{4205690F-556C-45BF-95B1-0A8DC24B9323}" type="presParOf" srcId="{8F337B4C-B0AF-4D21-AC13-618D6FF3D6EE}" destId="{A22B423E-9B57-4092-92F5-6E2E3C4B9974}" srcOrd="4" destOrd="0" presId="urn:microsoft.com/office/officeart/2016/7/layout/RoundedRectangleTimeline"/>
    <dgm:cxn modelId="{B9A4EFD4-F89C-44E0-89EA-C715036CE03E}" type="presParOf" srcId="{2F933A53-8EE6-4077-BAB2-B6B3B896D5AD}" destId="{26DC586B-DA94-4A13-8812-372CE14D0D86}" srcOrd="1" destOrd="0" presId="urn:microsoft.com/office/officeart/2016/7/layout/RoundedRectangleTimeline"/>
    <dgm:cxn modelId="{EDBD441B-56AE-4B80-8273-056A7857C57F}" type="presParOf" srcId="{2F933A53-8EE6-4077-BAB2-B6B3B896D5AD}" destId="{91846387-2EE5-48EF-ABDB-85F98135E1FB}" srcOrd="2" destOrd="0" presId="urn:microsoft.com/office/officeart/2016/7/layout/RoundedRectangleTimeline"/>
    <dgm:cxn modelId="{536DCD48-D55E-4FA6-AE6F-AF9AF40D9AAA}" type="presParOf" srcId="{91846387-2EE5-48EF-ABDB-85F98135E1FB}" destId="{4F58E9CB-FE50-41C4-8E17-8276F2B60E77}" srcOrd="0" destOrd="0" presId="urn:microsoft.com/office/officeart/2016/7/layout/RoundedRectangleTimeline"/>
    <dgm:cxn modelId="{BBFE153D-561E-4E9F-B91F-BFC3098592EB}" type="presParOf" srcId="{91846387-2EE5-48EF-ABDB-85F98135E1FB}" destId="{5EE879CB-F859-4947-9089-32242888791E}" srcOrd="1" destOrd="0" presId="urn:microsoft.com/office/officeart/2016/7/layout/RoundedRectangleTimeline"/>
    <dgm:cxn modelId="{063026CC-AB2F-41BC-A26F-B3B11503D048}" type="presParOf" srcId="{91846387-2EE5-48EF-ABDB-85F98135E1FB}" destId="{207E7C28-4120-4073-9909-1EB0A9D3F002}" srcOrd="2" destOrd="0" presId="urn:microsoft.com/office/officeart/2016/7/layout/RoundedRectangleTimeline"/>
    <dgm:cxn modelId="{63ADDAA5-57C9-4AD2-B9CD-9FE718E4105C}" type="presParOf" srcId="{91846387-2EE5-48EF-ABDB-85F98135E1FB}" destId="{E3B522F9-6F5D-4A40-A7BF-6E0870A8E460}" srcOrd="3" destOrd="0" presId="urn:microsoft.com/office/officeart/2016/7/layout/RoundedRectangleTimeline"/>
    <dgm:cxn modelId="{68D7547B-0FC2-4562-B7A1-3BC12E9DDCA6}" type="presParOf" srcId="{91846387-2EE5-48EF-ABDB-85F98135E1FB}" destId="{5D2A4C65-F1EE-4A88-B8F9-FD3A42D17AA1}" srcOrd="4" destOrd="0" presId="urn:microsoft.com/office/officeart/2016/7/layout/RoundedRectangleTimeline"/>
    <dgm:cxn modelId="{3B503DBC-5080-459D-9D95-BC2E99365241}" type="presParOf" srcId="{2F933A53-8EE6-4077-BAB2-B6B3B896D5AD}" destId="{E48A7DFD-DB53-4126-89E4-26CBE2FAC0E0}" srcOrd="3" destOrd="0" presId="urn:microsoft.com/office/officeart/2016/7/layout/RoundedRectangleTimeline"/>
    <dgm:cxn modelId="{EC8EC9D7-247A-4600-A6D1-0937EF0A2D63}" type="presParOf" srcId="{2F933A53-8EE6-4077-BAB2-B6B3B896D5AD}" destId="{9D655D52-DEF4-44D0-9F00-B2F053D7C1BB}" srcOrd="4" destOrd="0" presId="urn:microsoft.com/office/officeart/2016/7/layout/RoundedRectangleTimeline"/>
    <dgm:cxn modelId="{A7AE44BC-4571-4552-962D-C182BF5DADAC}" type="presParOf" srcId="{9D655D52-DEF4-44D0-9F00-B2F053D7C1BB}" destId="{DE3A3785-E569-490D-AB7E-B6A23A075C75}" srcOrd="0" destOrd="0" presId="urn:microsoft.com/office/officeart/2016/7/layout/RoundedRectangleTimeline"/>
    <dgm:cxn modelId="{1E4E172A-3B62-4638-8D79-6DA8B94D1D2E}" type="presParOf" srcId="{9D655D52-DEF4-44D0-9F00-B2F053D7C1BB}" destId="{716EC87F-A3ED-4E31-9E1A-AA4CDA516CCB}" srcOrd="1" destOrd="0" presId="urn:microsoft.com/office/officeart/2016/7/layout/RoundedRectangleTimeline"/>
    <dgm:cxn modelId="{451C6FEF-4D7C-412B-BD27-C0A49EE90CCE}" type="presParOf" srcId="{9D655D52-DEF4-44D0-9F00-B2F053D7C1BB}" destId="{44A0DAB9-147A-4865-B9A0-8F98FD02D900}" srcOrd="2" destOrd="0" presId="urn:microsoft.com/office/officeart/2016/7/layout/RoundedRectangleTimeline"/>
    <dgm:cxn modelId="{13F81ABE-947B-47A7-AF80-17CDC78CDF12}" type="presParOf" srcId="{9D655D52-DEF4-44D0-9F00-B2F053D7C1BB}" destId="{B20E1A80-6B1B-47B7-AAAE-5F97FE976701}" srcOrd="3" destOrd="0" presId="urn:microsoft.com/office/officeart/2016/7/layout/RoundedRectangleTimeline"/>
    <dgm:cxn modelId="{5B2145BA-51CB-4DDC-B926-286AD01A4CEB}" type="presParOf" srcId="{9D655D52-DEF4-44D0-9F00-B2F053D7C1BB}" destId="{00D945DD-6744-496F-988B-102DE2D4460B}" srcOrd="4" destOrd="0" presId="urn:microsoft.com/office/officeart/2016/7/layout/RoundedRectangleTimeline"/>
    <dgm:cxn modelId="{99C7E259-168A-4E02-AC7F-E6CF7389ECE7}" type="presParOf" srcId="{2F933A53-8EE6-4077-BAB2-B6B3B896D5AD}" destId="{6119631B-47EB-4153-A52F-907DB454C6EB}" srcOrd="5" destOrd="0" presId="urn:microsoft.com/office/officeart/2016/7/layout/RoundedRectangleTimeline"/>
    <dgm:cxn modelId="{915FB6ED-DDCF-44C5-84A1-39303FD914B1}" type="presParOf" srcId="{2F933A53-8EE6-4077-BAB2-B6B3B896D5AD}" destId="{89BC2872-8322-4AF0-B5EA-896F538BFF87}" srcOrd="6" destOrd="0" presId="urn:microsoft.com/office/officeart/2016/7/layout/RoundedRectangleTimeline"/>
    <dgm:cxn modelId="{6BD3DE02-F36C-41D6-ACF3-4B9DECFC8A65}" type="presParOf" srcId="{89BC2872-8322-4AF0-B5EA-896F538BFF87}" destId="{9579FBEF-DD5C-47D3-8C02-EA04CBA6EE4B}" srcOrd="0" destOrd="0" presId="urn:microsoft.com/office/officeart/2016/7/layout/RoundedRectangleTimeline"/>
    <dgm:cxn modelId="{0139809E-B5FA-47AF-A245-9B04971DE0E9}" type="presParOf" srcId="{89BC2872-8322-4AF0-B5EA-896F538BFF87}" destId="{A3E18618-6930-4F07-A788-B581BD4CADFE}" srcOrd="1" destOrd="0" presId="urn:microsoft.com/office/officeart/2016/7/layout/RoundedRectangleTimeline"/>
    <dgm:cxn modelId="{B510F43E-D878-453A-AE48-0219FD71FCEF}" type="presParOf" srcId="{89BC2872-8322-4AF0-B5EA-896F538BFF87}" destId="{880C1295-55E2-4139-8272-9409E80F4A9A}" srcOrd="2" destOrd="0" presId="urn:microsoft.com/office/officeart/2016/7/layout/RoundedRectangleTimeline"/>
    <dgm:cxn modelId="{BAA76A74-CD44-4585-8FC7-6EA9D19B853F}" type="presParOf" srcId="{89BC2872-8322-4AF0-B5EA-896F538BFF87}" destId="{486AF6B6-B0AA-4006-945B-B4C57465EC84}" srcOrd="3" destOrd="0" presId="urn:microsoft.com/office/officeart/2016/7/layout/RoundedRectangleTimeline"/>
    <dgm:cxn modelId="{F9F11961-7B5A-4D48-B36C-BF93260D0D06}" type="presParOf" srcId="{89BC2872-8322-4AF0-B5EA-896F538BFF87}" destId="{12F0B202-9E04-414E-9D4A-1A73AF197EAF}" srcOrd="4" destOrd="0" presId="urn:microsoft.com/office/officeart/2016/7/layout/RoundedRectangle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481592-B9DF-4E34-9E59-8592A382F3FE}" type="doc">
      <dgm:prSet loTypeId="urn:microsoft.com/office/officeart/2005/8/layout/process3" loCatId="process" qsTypeId="urn:microsoft.com/office/officeart/2005/8/quickstyle/simple1" qsCatId="simple" csTypeId="urn:microsoft.com/office/officeart/2005/8/colors/accent6_2" csCatId="accent6" phldr="1"/>
      <dgm:spPr/>
      <dgm:t>
        <a:bodyPr/>
        <a:lstStyle/>
        <a:p>
          <a:endParaRPr lang="en-US"/>
        </a:p>
      </dgm:t>
    </dgm:pt>
    <dgm:pt modelId="{668A39B6-C106-4510-AA26-3A0D1E8BB45D}">
      <dgm:prSet phldrT="[Text]" phldr="0" custT="1"/>
      <dgm:spPr>
        <a:solidFill>
          <a:srgbClr val="702B84"/>
        </a:solidFill>
      </dgm:spPr>
      <dgm:t>
        <a:bodyPr/>
        <a:lstStyle/>
        <a:p>
          <a:pPr rtl="0"/>
          <a:r>
            <a:rPr lang="en-US" sz="2000">
              <a:latin typeface="Calibri Light" panose="020F0302020204030204"/>
            </a:rPr>
            <a:t>January QA/QC</a:t>
          </a:r>
          <a:endParaRPr lang="en-US" sz="2000"/>
        </a:p>
      </dgm:t>
    </dgm:pt>
    <dgm:pt modelId="{09EC0AD4-12CC-433D-9E9A-DD623BAD9F33}" type="parTrans" cxnId="{8A398CC6-1386-49FF-B474-73D3C298ED4F}">
      <dgm:prSet/>
      <dgm:spPr/>
      <dgm:t>
        <a:bodyPr/>
        <a:lstStyle/>
        <a:p>
          <a:endParaRPr lang="en-US"/>
        </a:p>
      </dgm:t>
    </dgm:pt>
    <dgm:pt modelId="{A6FB9257-5AAB-45F6-8F60-6A53B7F8A7B8}" type="sibTrans" cxnId="{8A398CC6-1386-49FF-B474-73D3C298ED4F}">
      <dgm:prSet/>
      <dgm:spPr>
        <a:solidFill>
          <a:srgbClr val="702B84">
            <a:alpha val="25000"/>
          </a:srgbClr>
        </a:solidFill>
      </dgm:spPr>
      <dgm:t>
        <a:bodyPr/>
        <a:lstStyle/>
        <a:p>
          <a:endParaRPr lang="en-US"/>
        </a:p>
      </dgm:t>
    </dgm:pt>
    <dgm:pt modelId="{A9257F26-6865-4E93-B0D5-7C0DD7B637A8}">
      <dgm:prSet phldrT="[Text]" phldr="0" custT="1"/>
      <dgm:spPr>
        <a:ln>
          <a:solidFill>
            <a:srgbClr val="702B84"/>
          </a:solidFill>
        </a:ln>
      </dgm:spPr>
      <dgm:t>
        <a:bodyPr/>
        <a:lstStyle/>
        <a:p>
          <a:pPr rtl="0">
            <a:lnSpc>
              <a:spcPct val="100000"/>
            </a:lnSpc>
          </a:pPr>
          <a:r>
            <a:rPr lang="en-US" sz="1800" b="0">
              <a:latin typeface="Calibri"/>
              <a:ea typeface="Calibri"/>
              <a:cs typeface="Calibri"/>
            </a:rPr>
            <a:t>Review of data entered</a:t>
          </a:r>
          <a:r>
            <a:rPr lang="en-US" sz="1800">
              <a:latin typeface="Calibri"/>
              <a:ea typeface="Calibri"/>
              <a:cs typeface="Calibri"/>
            </a:rPr>
            <a:t> 11/1/25-12/31/25</a:t>
          </a:r>
        </a:p>
      </dgm:t>
    </dgm:pt>
    <dgm:pt modelId="{E23833ED-00E4-4D67-AB2F-B16E9087466C}" type="parTrans" cxnId="{A1CB4CF9-9E05-4D3C-902F-0DEAB7862576}">
      <dgm:prSet/>
      <dgm:spPr/>
      <dgm:t>
        <a:bodyPr/>
        <a:lstStyle/>
        <a:p>
          <a:endParaRPr lang="en-US"/>
        </a:p>
      </dgm:t>
    </dgm:pt>
    <dgm:pt modelId="{791B6BF0-E21F-4E40-89ED-9050693F66B3}" type="sibTrans" cxnId="{A1CB4CF9-9E05-4D3C-902F-0DEAB7862576}">
      <dgm:prSet/>
      <dgm:spPr/>
      <dgm:t>
        <a:bodyPr/>
        <a:lstStyle/>
        <a:p>
          <a:endParaRPr lang="en-US"/>
        </a:p>
      </dgm:t>
    </dgm:pt>
    <dgm:pt modelId="{27CE19C1-2E17-435C-B0B5-0406555E81B7}">
      <dgm:prSet phldrT="[Text]" phldr="0" custT="1"/>
      <dgm:spPr>
        <a:solidFill>
          <a:srgbClr val="702B84"/>
        </a:solidFill>
      </dgm:spPr>
      <dgm:t>
        <a:bodyPr/>
        <a:lstStyle/>
        <a:p>
          <a:pPr rtl="0"/>
          <a:r>
            <a:rPr lang="en-US" sz="2000">
              <a:latin typeface="Calibri Light" panose="020F0302020204030204"/>
            </a:rPr>
            <a:t>March QA/QC</a:t>
          </a:r>
          <a:endParaRPr lang="en-US" sz="2000"/>
        </a:p>
      </dgm:t>
    </dgm:pt>
    <dgm:pt modelId="{06F6F5D5-6CEF-42F4-9B8F-E4069058EB19}" type="parTrans" cxnId="{FB8338FD-471C-4A4E-BC70-290A3B33EE2C}">
      <dgm:prSet/>
      <dgm:spPr/>
      <dgm:t>
        <a:bodyPr/>
        <a:lstStyle/>
        <a:p>
          <a:endParaRPr lang="en-US"/>
        </a:p>
      </dgm:t>
    </dgm:pt>
    <dgm:pt modelId="{DA201119-58CE-4C2F-B12A-B130374142AA}" type="sibTrans" cxnId="{FB8338FD-471C-4A4E-BC70-290A3B33EE2C}">
      <dgm:prSet/>
      <dgm:spPr>
        <a:solidFill>
          <a:srgbClr val="702B84">
            <a:alpha val="25000"/>
          </a:srgbClr>
        </a:solidFill>
      </dgm:spPr>
      <dgm:t>
        <a:bodyPr/>
        <a:lstStyle/>
        <a:p>
          <a:endParaRPr lang="en-US"/>
        </a:p>
      </dgm:t>
    </dgm:pt>
    <dgm:pt modelId="{54692C31-21FA-4EA1-BEE6-114AE6EF391C}">
      <dgm:prSet phldrT="[Text]" phldr="0"/>
      <dgm:spPr>
        <a:ln>
          <a:solidFill>
            <a:srgbClr val="702B84"/>
          </a:solidFill>
        </a:ln>
      </dgm:spPr>
      <dgm:t>
        <a:bodyPr/>
        <a:lstStyle/>
        <a:p>
          <a:pPr>
            <a:lnSpc>
              <a:spcPct val="100000"/>
            </a:lnSpc>
          </a:pPr>
          <a:r>
            <a:rPr lang="en-US" sz="1800">
              <a:latin typeface="Calibri"/>
              <a:ea typeface="Calibri"/>
              <a:cs typeface="Calibri"/>
            </a:rPr>
            <a:t>3/31/26 LHD resolution deadline</a:t>
          </a:r>
          <a:endParaRPr lang="en-US" sz="1800"/>
        </a:p>
      </dgm:t>
    </dgm:pt>
    <dgm:pt modelId="{32F3C295-F4CB-4707-BDEA-F97A5236117A}" type="parTrans" cxnId="{9C0EF395-238E-4A84-874F-AC33241C0274}">
      <dgm:prSet/>
      <dgm:spPr/>
      <dgm:t>
        <a:bodyPr/>
        <a:lstStyle/>
        <a:p>
          <a:endParaRPr lang="en-US"/>
        </a:p>
      </dgm:t>
    </dgm:pt>
    <dgm:pt modelId="{83D88470-2F73-402D-8045-8ED9B6A6C6DA}" type="sibTrans" cxnId="{9C0EF395-238E-4A84-874F-AC33241C0274}">
      <dgm:prSet/>
      <dgm:spPr/>
      <dgm:t>
        <a:bodyPr/>
        <a:lstStyle/>
        <a:p>
          <a:endParaRPr lang="en-US"/>
        </a:p>
      </dgm:t>
    </dgm:pt>
    <dgm:pt modelId="{43F2E8FC-7BA7-46DA-B44D-3BF2DB143BF8}">
      <dgm:prSet phldrT="[Text]" phldr="0" custT="1"/>
      <dgm:spPr>
        <a:solidFill>
          <a:srgbClr val="702B84"/>
        </a:solidFill>
      </dgm:spPr>
      <dgm:t>
        <a:bodyPr/>
        <a:lstStyle/>
        <a:p>
          <a:pPr rtl="0"/>
          <a:r>
            <a:rPr lang="en-US" sz="2000">
              <a:latin typeface="Calibri Light" panose="020F0302020204030204"/>
            </a:rPr>
            <a:t>Final Data Cleaning</a:t>
          </a:r>
          <a:endParaRPr lang="en-US" sz="2000"/>
        </a:p>
      </dgm:t>
    </dgm:pt>
    <dgm:pt modelId="{F52FA272-4500-4348-BE86-6F90BDE0F7F7}" type="parTrans" cxnId="{218503B7-13E2-44AA-9205-9733E8DCB2A3}">
      <dgm:prSet/>
      <dgm:spPr/>
      <dgm:t>
        <a:bodyPr/>
        <a:lstStyle/>
        <a:p>
          <a:endParaRPr lang="en-US"/>
        </a:p>
      </dgm:t>
    </dgm:pt>
    <dgm:pt modelId="{C049369F-2CE2-4A67-983F-77262AEB257F}" type="sibTrans" cxnId="{218503B7-13E2-44AA-9205-9733E8DCB2A3}">
      <dgm:prSet/>
      <dgm:spPr/>
      <dgm:t>
        <a:bodyPr/>
        <a:lstStyle/>
        <a:p>
          <a:endParaRPr lang="en-US"/>
        </a:p>
      </dgm:t>
    </dgm:pt>
    <dgm:pt modelId="{B8E50929-E78A-42E7-92BD-B19432382750}">
      <dgm:prSet phldrT="[Text]" phldr="0"/>
      <dgm:spPr>
        <a:ln>
          <a:solidFill>
            <a:srgbClr val="702B84"/>
          </a:solidFill>
        </a:ln>
      </dgm:spPr>
      <dgm:t>
        <a:bodyPr/>
        <a:lstStyle/>
        <a:p>
          <a:pPr rtl="0"/>
          <a:r>
            <a:rPr lang="en-US" sz="1800">
              <a:latin typeface="Calibri Light" panose="020F0302020204030204"/>
            </a:rPr>
            <a:t>No LHD access to PEARS</a:t>
          </a:r>
          <a:endParaRPr lang="en-US" sz="1800"/>
        </a:p>
      </dgm:t>
    </dgm:pt>
    <dgm:pt modelId="{77E51AF7-7869-4D75-AC96-C1BBE81754F7}" type="parTrans" cxnId="{9DA0F091-C5C1-4799-ACD8-616855AC04FF}">
      <dgm:prSet/>
      <dgm:spPr/>
      <dgm:t>
        <a:bodyPr/>
        <a:lstStyle/>
        <a:p>
          <a:endParaRPr lang="en-US"/>
        </a:p>
      </dgm:t>
    </dgm:pt>
    <dgm:pt modelId="{1B1EEFAA-14AE-44DF-992D-07D8FCAF2181}" type="sibTrans" cxnId="{9DA0F091-C5C1-4799-ACD8-616855AC04FF}">
      <dgm:prSet/>
      <dgm:spPr/>
      <dgm:t>
        <a:bodyPr/>
        <a:lstStyle/>
        <a:p>
          <a:endParaRPr lang="en-US"/>
        </a:p>
      </dgm:t>
    </dgm:pt>
    <dgm:pt modelId="{5956BF5B-0735-4564-8C77-3B8730EF6B2C}">
      <dgm:prSet phldr="0"/>
      <dgm:spPr>
        <a:ln>
          <a:solidFill>
            <a:srgbClr val="702B84"/>
          </a:solidFill>
        </a:ln>
      </dgm:spPr>
      <dgm:t>
        <a:bodyPr/>
        <a:lstStyle/>
        <a:p>
          <a:pPr rtl="0">
            <a:lnSpc>
              <a:spcPct val="100000"/>
            </a:lnSpc>
          </a:pPr>
          <a:r>
            <a:rPr lang="en-US" sz="1800">
              <a:latin typeface="Calibri"/>
              <a:ea typeface="Calibri"/>
              <a:cs typeface="Calibri"/>
            </a:rPr>
            <a:t>1/30/26 LHD resolution deadline</a:t>
          </a:r>
        </a:p>
      </dgm:t>
    </dgm:pt>
    <dgm:pt modelId="{C599B306-E880-4139-A830-DAFB5F484013}" type="parTrans" cxnId="{84586577-0AFA-4614-A07C-DE9422DCFEA2}">
      <dgm:prSet/>
      <dgm:spPr/>
      <dgm:t>
        <a:bodyPr/>
        <a:lstStyle/>
        <a:p>
          <a:endParaRPr lang="en-US"/>
        </a:p>
      </dgm:t>
    </dgm:pt>
    <dgm:pt modelId="{FAB2FFF8-CB34-4CC8-9A1F-787BF5B8A03A}" type="sibTrans" cxnId="{84586577-0AFA-4614-A07C-DE9422DCFEA2}">
      <dgm:prSet/>
      <dgm:spPr/>
      <dgm:t>
        <a:bodyPr/>
        <a:lstStyle/>
        <a:p>
          <a:endParaRPr lang="en-US"/>
        </a:p>
      </dgm:t>
    </dgm:pt>
    <dgm:pt modelId="{2DDBCE9C-875E-435C-87DE-2B6A6D4594CA}">
      <dgm:prSet phldr="0"/>
      <dgm:spPr>
        <a:ln>
          <a:solidFill>
            <a:srgbClr val="702B84"/>
          </a:solidFill>
        </a:ln>
      </dgm:spPr>
      <dgm:t>
        <a:bodyPr/>
        <a:lstStyle/>
        <a:p>
          <a:pPr>
            <a:lnSpc>
              <a:spcPct val="100000"/>
            </a:lnSpc>
          </a:pPr>
          <a:r>
            <a:rPr lang="en-US" sz="1800">
              <a:latin typeface="Calibri"/>
              <a:ea typeface="Calibri"/>
              <a:cs typeface="Calibri"/>
            </a:rPr>
            <a:t>1/12/26 Issue File release</a:t>
          </a:r>
        </a:p>
      </dgm:t>
    </dgm:pt>
    <dgm:pt modelId="{99510175-D60C-444E-9691-F3A54D101ED9}" type="parTrans" cxnId="{E9AB764E-922F-485B-9A20-3B33965E530C}">
      <dgm:prSet/>
      <dgm:spPr/>
      <dgm:t>
        <a:bodyPr/>
        <a:lstStyle/>
        <a:p>
          <a:endParaRPr lang="en-US"/>
        </a:p>
      </dgm:t>
    </dgm:pt>
    <dgm:pt modelId="{F4D15E91-0B00-4814-B302-2C0B3FD5988A}" type="sibTrans" cxnId="{E9AB764E-922F-485B-9A20-3B33965E530C}">
      <dgm:prSet/>
      <dgm:spPr/>
      <dgm:t>
        <a:bodyPr/>
        <a:lstStyle/>
        <a:p>
          <a:endParaRPr lang="en-US"/>
        </a:p>
      </dgm:t>
    </dgm:pt>
    <dgm:pt modelId="{127BBF99-EF3B-4286-84F7-7C4A2DFA660C}">
      <dgm:prSet phldr="0" custT="1"/>
      <dgm:spPr>
        <a:ln>
          <a:solidFill>
            <a:srgbClr val="702B84"/>
          </a:solidFill>
        </a:ln>
      </dgm:spPr>
      <dgm:t>
        <a:bodyPr/>
        <a:lstStyle/>
        <a:p>
          <a:pPr rtl="0">
            <a:lnSpc>
              <a:spcPct val="100000"/>
            </a:lnSpc>
          </a:pPr>
          <a:r>
            <a:rPr lang="en-US" sz="1800">
              <a:latin typeface="Calibri"/>
              <a:ea typeface="Calibri"/>
              <a:cs typeface="Calibri"/>
            </a:rPr>
            <a:t>Review of data entered 11/1/25-3/15/26</a:t>
          </a:r>
        </a:p>
      </dgm:t>
    </dgm:pt>
    <dgm:pt modelId="{8644C576-2D2E-40DB-95F9-1A918A353350}" type="parTrans" cxnId="{5F2B180B-61E0-468B-BD8C-6E75FF3EBF11}">
      <dgm:prSet/>
      <dgm:spPr/>
      <dgm:t>
        <a:bodyPr/>
        <a:lstStyle/>
        <a:p>
          <a:endParaRPr lang="en-US"/>
        </a:p>
      </dgm:t>
    </dgm:pt>
    <dgm:pt modelId="{77CFC760-E20C-4B0B-A327-63860DCDC773}" type="sibTrans" cxnId="{5F2B180B-61E0-468B-BD8C-6E75FF3EBF11}">
      <dgm:prSet/>
      <dgm:spPr/>
      <dgm:t>
        <a:bodyPr/>
        <a:lstStyle/>
        <a:p>
          <a:endParaRPr lang="en-US"/>
        </a:p>
      </dgm:t>
    </dgm:pt>
    <dgm:pt modelId="{D6987C7E-CDF2-4DAF-801F-0EA3C86D77F7}">
      <dgm:prSet phldr="0"/>
      <dgm:spPr>
        <a:ln>
          <a:solidFill>
            <a:srgbClr val="702B84"/>
          </a:solidFill>
        </a:ln>
      </dgm:spPr>
      <dgm:t>
        <a:bodyPr/>
        <a:lstStyle/>
        <a:p>
          <a:pPr>
            <a:lnSpc>
              <a:spcPct val="100000"/>
            </a:lnSpc>
          </a:pPr>
          <a:r>
            <a:rPr lang="en-US" sz="1800">
              <a:latin typeface="Calibri"/>
              <a:ea typeface="Calibri"/>
              <a:cs typeface="Calibri"/>
            </a:rPr>
            <a:t>3/23/26 Issue File release</a:t>
          </a:r>
        </a:p>
      </dgm:t>
    </dgm:pt>
    <dgm:pt modelId="{4D82D773-4780-4B12-8B3C-E09610981308}" type="parTrans" cxnId="{F55AF29C-CFD7-4B1B-976B-AC810526E7C9}">
      <dgm:prSet/>
      <dgm:spPr/>
      <dgm:t>
        <a:bodyPr/>
        <a:lstStyle/>
        <a:p>
          <a:endParaRPr lang="en-US"/>
        </a:p>
      </dgm:t>
    </dgm:pt>
    <dgm:pt modelId="{EF4ABCB4-4975-4644-9FD6-356C232250B5}" type="sibTrans" cxnId="{F55AF29C-CFD7-4B1B-976B-AC810526E7C9}">
      <dgm:prSet/>
      <dgm:spPr/>
      <dgm:t>
        <a:bodyPr/>
        <a:lstStyle/>
        <a:p>
          <a:endParaRPr lang="en-US"/>
        </a:p>
      </dgm:t>
    </dgm:pt>
    <dgm:pt modelId="{F5F04995-01E7-4D01-B57E-853C28D5E63E}">
      <dgm:prSet phldr="0" custT="1"/>
      <dgm:spPr>
        <a:ln>
          <a:solidFill>
            <a:srgbClr val="702B84"/>
          </a:solidFill>
        </a:ln>
      </dgm:spPr>
      <dgm:t>
        <a:bodyPr/>
        <a:lstStyle/>
        <a:p>
          <a:pPr rtl="0"/>
          <a:r>
            <a:rPr lang="en-US" sz="1800">
              <a:latin typeface="Calibri Light" panose="020F0302020204030204"/>
            </a:rPr>
            <a:t>4/1/26-4/30/26</a:t>
          </a:r>
        </a:p>
      </dgm:t>
    </dgm:pt>
    <dgm:pt modelId="{0AF3CDEF-1CC4-487B-9DF4-46922A77AE86}" type="parTrans" cxnId="{7E11EF67-D5BF-4D44-A299-5BADD960DE77}">
      <dgm:prSet/>
      <dgm:spPr/>
      <dgm:t>
        <a:bodyPr/>
        <a:lstStyle/>
        <a:p>
          <a:endParaRPr lang="en-US"/>
        </a:p>
      </dgm:t>
    </dgm:pt>
    <dgm:pt modelId="{12C4BEFB-4FAF-43D7-8642-7FE8D1E9F086}" type="sibTrans" cxnId="{7E11EF67-D5BF-4D44-A299-5BADD960DE77}">
      <dgm:prSet/>
      <dgm:spPr/>
      <dgm:t>
        <a:bodyPr/>
        <a:lstStyle/>
        <a:p>
          <a:endParaRPr lang="en-US"/>
        </a:p>
      </dgm:t>
    </dgm:pt>
    <dgm:pt modelId="{C3B48AC5-1C63-42D3-A468-27A8B7DC81B7}">
      <dgm:prSet phldr="0"/>
      <dgm:spPr>
        <a:ln>
          <a:solidFill>
            <a:srgbClr val="702B84"/>
          </a:solidFill>
        </a:ln>
      </dgm:spPr>
      <dgm:t>
        <a:bodyPr/>
        <a:lstStyle/>
        <a:p>
          <a:pPr rtl="0"/>
          <a:r>
            <a:rPr lang="en-US" sz="1800">
              <a:latin typeface="Calibri Light" panose="020F0302020204030204"/>
            </a:rPr>
            <a:t>NPI final review &amp; correction of all data entered through 4/30/26</a:t>
          </a:r>
        </a:p>
      </dgm:t>
    </dgm:pt>
    <dgm:pt modelId="{01F1E5F2-C8A0-4200-8D56-BD38A494E3E7}" type="parTrans" cxnId="{903A1A77-CBAB-4693-BCCE-86AC57B7F4FC}">
      <dgm:prSet/>
      <dgm:spPr/>
      <dgm:t>
        <a:bodyPr/>
        <a:lstStyle/>
        <a:p>
          <a:endParaRPr lang="en-US"/>
        </a:p>
      </dgm:t>
    </dgm:pt>
    <dgm:pt modelId="{E53AD140-1439-4423-AEB0-78D2E841A644}" type="sibTrans" cxnId="{903A1A77-CBAB-4693-BCCE-86AC57B7F4FC}">
      <dgm:prSet/>
      <dgm:spPr/>
      <dgm:t>
        <a:bodyPr/>
        <a:lstStyle/>
        <a:p>
          <a:endParaRPr lang="en-US"/>
        </a:p>
      </dgm:t>
    </dgm:pt>
    <dgm:pt modelId="{E871BA5C-8F8C-41C7-96F2-13DB9B1E2D65}">
      <dgm:prSet phldr="0"/>
      <dgm:spPr>
        <a:ln>
          <a:solidFill>
            <a:srgbClr val="702B84"/>
          </a:solidFill>
        </a:ln>
      </dgm:spPr>
      <dgm:t>
        <a:bodyPr/>
        <a:lstStyle/>
        <a:p>
          <a:pPr rtl="0"/>
          <a:r>
            <a:rPr lang="en-US" sz="1800">
              <a:latin typeface="Calibri Light" panose="020F0302020204030204"/>
            </a:rPr>
            <a:t>NPI can also update pre-entered LHD activities at LHD request</a:t>
          </a:r>
        </a:p>
      </dgm:t>
    </dgm:pt>
    <dgm:pt modelId="{1E5A84EF-CC3F-4EC1-ABFE-3B8B6DDDA56F}" type="parTrans" cxnId="{7BBD46AE-A3DB-4D03-8A20-53C26A61C896}">
      <dgm:prSet/>
      <dgm:spPr/>
      <dgm:t>
        <a:bodyPr/>
        <a:lstStyle/>
        <a:p>
          <a:endParaRPr lang="en-US"/>
        </a:p>
      </dgm:t>
    </dgm:pt>
    <dgm:pt modelId="{3F009CFB-02ED-46F4-B473-62307BD2DC1E}" type="sibTrans" cxnId="{7BBD46AE-A3DB-4D03-8A20-53C26A61C896}">
      <dgm:prSet/>
      <dgm:spPr/>
      <dgm:t>
        <a:bodyPr/>
        <a:lstStyle/>
        <a:p>
          <a:endParaRPr lang="en-US"/>
        </a:p>
      </dgm:t>
    </dgm:pt>
    <dgm:pt modelId="{F1318587-0DEF-4873-9872-86C0CEBCD23A}" type="pres">
      <dgm:prSet presAssocID="{54481592-B9DF-4E34-9E59-8592A382F3FE}" presName="linearFlow" presStyleCnt="0">
        <dgm:presLayoutVars>
          <dgm:dir/>
          <dgm:animLvl val="lvl"/>
          <dgm:resizeHandles val="exact"/>
        </dgm:presLayoutVars>
      </dgm:prSet>
      <dgm:spPr/>
    </dgm:pt>
    <dgm:pt modelId="{4B2A6E8C-DFDA-4DFB-A72B-AA315584004D}" type="pres">
      <dgm:prSet presAssocID="{668A39B6-C106-4510-AA26-3A0D1E8BB45D}" presName="composite" presStyleCnt="0"/>
      <dgm:spPr/>
    </dgm:pt>
    <dgm:pt modelId="{C78EC8B4-85B7-43AA-8952-96D7C39E76D7}" type="pres">
      <dgm:prSet presAssocID="{668A39B6-C106-4510-AA26-3A0D1E8BB45D}" presName="parTx" presStyleLbl="node1" presStyleIdx="0" presStyleCnt="3">
        <dgm:presLayoutVars>
          <dgm:chMax val="0"/>
          <dgm:chPref val="0"/>
          <dgm:bulletEnabled val="1"/>
        </dgm:presLayoutVars>
      </dgm:prSet>
      <dgm:spPr/>
    </dgm:pt>
    <dgm:pt modelId="{7CB13941-9287-4628-AADF-616843D5665D}" type="pres">
      <dgm:prSet presAssocID="{668A39B6-C106-4510-AA26-3A0D1E8BB45D}" presName="parSh" presStyleLbl="node1" presStyleIdx="0" presStyleCnt="3"/>
      <dgm:spPr/>
    </dgm:pt>
    <dgm:pt modelId="{BF6B518C-B614-4CFD-8262-6EB65401B53B}" type="pres">
      <dgm:prSet presAssocID="{668A39B6-C106-4510-AA26-3A0D1E8BB45D}" presName="desTx" presStyleLbl="fgAcc1" presStyleIdx="0" presStyleCnt="3">
        <dgm:presLayoutVars>
          <dgm:bulletEnabled val="1"/>
        </dgm:presLayoutVars>
      </dgm:prSet>
      <dgm:spPr/>
    </dgm:pt>
    <dgm:pt modelId="{94AC5F72-85E5-417D-AC09-55723174B47B}" type="pres">
      <dgm:prSet presAssocID="{A6FB9257-5AAB-45F6-8F60-6A53B7F8A7B8}" presName="sibTrans" presStyleLbl="sibTrans2D1" presStyleIdx="0" presStyleCnt="2"/>
      <dgm:spPr/>
    </dgm:pt>
    <dgm:pt modelId="{CA947598-EA5D-4752-8706-8ACFAED47EC0}" type="pres">
      <dgm:prSet presAssocID="{A6FB9257-5AAB-45F6-8F60-6A53B7F8A7B8}" presName="connTx" presStyleLbl="sibTrans2D1" presStyleIdx="0" presStyleCnt="2"/>
      <dgm:spPr/>
    </dgm:pt>
    <dgm:pt modelId="{A08F95F1-E166-497F-B05C-E16AC0EA502F}" type="pres">
      <dgm:prSet presAssocID="{27CE19C1-2E17-435C-B0B5-0406555E81B7}" presName="composite" presStyleCnt="0"/>
      <dgm:spPr/>
    </dgm:pt>
    <dgm:pt modelId="{7602684B-BC64-4033-BEDB-5FF1423A7876}" type="pres">
      <dgm:prSet presAssocID="{27CE19C1-2E17-435C-B0B5-0406555E81B7}" presName="parTx" presStyleLbl="node1" presStyleIdx="0" presStyleCnt="3">
        <dgm:presLayoutVars>
          <dgm:chMax val="0"/>
          <dgm:chPref val="0"/>
          <dgm:bulletEnabled val="1"/>
        </dgm:presLayoutVars>
      </dgm:prSet>
      <dgm:spPr/>
    </dgm:pt>
    <dgm:pt modelId="{ECC52715-271F-47A3-989C-ECB12D356C07}" type="pres">
      <dgm:prSet presAssocID="{27CE19C1-2E17-435C-B0B5-0406555E81B7}" presName="parSh" presStyleLbl="node1" presStyleIdx="1" presStyleCnt="3"/>
      <dgm:spPr/>
    </dgm:pt>
    <dgm:pt modelId="{2866531D-3600-4C8C-8DF4-DB863DBAF25A}" type="pres">
      <dgm:prSet presAssocID="{27CE19C1-2E17-435C-B0B5-0406555E81B7}" presName="desTx" presStyleLbl="fgAcc1" presStyleIdx="1" presStyleCnt="3">
        <dgm:presLayoutVars>
          <dgm:bulletEnabled val="1"/>
        </dgm:presLayoutVars>
      </dgm:prSet>
      <dgm:spPr/>
    </dgm:pt>
    <dgm:pt modelId="{8CE2B0F0-3DAD-44B8-9D28-61EEAC374A67}" type="pres">
      <dgm:prSet presAssocID="{DA201119-58CE-4C2F-B12A-B130374142AA}" presName="sibTrans" presStyleLbl="sibTrans2D1" presStyleIdx="1" presStyleCnt="2"/>
      <dgm:spPr/>
    </dgm:pt>
    <dgm:pt modelId="{8255C014-7478-4484-93D4-08937B42B6BF}" type="pres">
      <dgm:prSet presAssocID="{DA201119-58CE-4C2F-B12A-B130374142AA}" presName="connTx" presStyleLbl="sibTrans2D1" presStyleIdx="1" presStyleCnt="2"/>
      <dgm:spPr/>
    </dgm:pt>
    <dgm:pt modelId="{CFFB794C-C821-48BE-9447-06E00DFA3507}" type="pres">
      <dgm:prSet presAssocID="{43F2E8FC-7BA7-46DA-B44D-3BF2DB143BF8}" presName="composite" presStyleCnt="0"/>
      <dgm:spPr/>
    </dgm:pt>
    <dgm:pt modelId="{F3D697B7-AA33-4CD1-98B1-63EA08E93806}" type="pres">
      <dgm:prSet presAssocID="{43F2E8FC-7BA7-46DA-B44D-3BF2DB143BF8}" presName="parTx" presStyleLbl="node1" presStyleIdx="1" presStyleCnt="3">
        <dgm:presLayoutVars>
          <dgm:chMax val="0"/>
          <dgm:chPref val="0"/>
          <dgm:bulletEnabled val="1"/>
        </dgm:presLayoutVars>
      </dgm:prSet>
      <dgm:spPr/>
    </dgm:pt>
    <dgm:pt modelId="{581E4178-54B8-4674-AE49-B9F2CB136ED1}" type="pres">
      <dgm:prSet presAssocID="{43F2E8FC-7BA7-46DA-B44D-3BF2DB143BF8}" presName="parSh" presStyleLbl="node1" presStyleIdx="2" presStyleCnt="3"/>
      <dgm:spPr/>
    </dgm:pt>
    <dgm:pt modelId="{80AAA0E1-1410-466A-BEEC-45A8842854C6}" type="pres">
      <dgm:prSet presAssocID="{43F2E8FC-7BA7-46DA-B44D-3BF2DB143BF8}" presName="desTx" presStyleLbl="fgAcc1" presStyleIdx="2" presStyleCnt="3">
        <dgm:presLayoutVars>
          <dgm:bulletEnabled val="1"/>
        </dgm:presLayoutVars>
      </dgm:prSet>
      <dgm:spPr/>
    </dgm:pt>
  </dgm:ptLst>
  <dgm:cxnLst>
    <dgm:cxn modelId="{34A4C800-4D59-47C3-9156-BC1FEAA03248}" type="presOf" srcId="{127BBF99-EF3B-4286-84F7-7C4A2DFA660C}" destId="{2866531D-3600-4C8C-8DF4-DB863DBAF25A}" srcOrd="0" destOrd="0" presId="urn:microsoft.com/office/officeart/2005/8/layout/process3"/>
    <dgm:cxn modelId="{5F2B180B-61E0-468B-BD8C-6E75FF3EBF11}" srcId="{27CE19C1-2E17-435C-B0B5-0406555E81B7}" destId="{127BBF99-EF3B-4286-84F7-7C4A2DFA660C}" srcOrd="0" destOrd="0" parTransId="{8644C576-2D2E-40DB-95F9-1A918A353350}" sibTransId="{77CFC760-E20C-4B0B-A327-63860DCDC773}"/>
    <dgm:cxn modelId="{35E51B0E-91EB-4001-BFD1-FFD62725452A}" type="presOf" srcId="{43F2E8FC-7BA7-46DA-B44D-3BF2DB143BF8}" destId="{581E4178-54B8-4674-AE49-B9F2CB136ED1}" srcOrd="1" destOrd="0" presId="urn:microsoft.com/office/officeart/2005/8/layout/process3"/>
    <dgm:cxn modelId="{1C80E319-04E0-47EA-B12E-392DFCC3AC5F}" type="presOf" srcId="{54481592-B9DF-4E34-9E59-8592A382F3FE}" destId="{F1318587-0DEF-4873-9872-86C0CEBCD23A}" srcOrd="0" destOrd="0" presId="urn:microsoft.com/office/officeart/2005/8/layout/process3"/>
    <dgm:cxn modelId="{6006091F-AA23-4B6B-ABF4-D870F1384EC2}" type="presOf" srcId="{DA201119-58CE-4C2F-B12A-B130374142AA}" destId="{8255C014-7478-4484-93D4-08937B42B6BF}" srcOrd="1" destOrd="0" presId="urn:microsoft.com/office/officeart/2005/8/layout/process3"/>
    <dgm:cxn modelId="{00263F22-9083-452A-A88F-1AFB5DE9A6C5}" type="presOf" srcId="{27CE19C1-2E17-435C-B0B5-0406555E81B7}" destId="{7602684B-BC64-4033-BEDB-5FF1423A7876}" srcOrd="0" destOrd="0" presId="urn:microsoft.com/office/officeart/2005/8/layout/process3"/>
    <dgm:cxn modelId="{FAF2CC32-999C-40F3-9768-9BD33CB41FC7}" type="presOf" srcId="{D6987C7E-CDF2-4DAF-801F-0EA3C86D77F7}" destId="{2866531D-3600-4C8C-8DF4-DB863DBAF25A}" srcOrd="0" destOrd="1" presId="urn:microsoft.com/office/officeart/2005/8/layout/process3"/>
    <dgm:cxn modelId="{BA6E483A-FBCF-436A-8C73-25CBFA04F943}" type="presOf" srcId="{A9257F26-6865-4E93-B0D5-7C0DD7B637A8}" destId="{BF6B518C-B614-4CFD-8262-6EB65401B53B}" srcOrd="0" destOrd="0" presId="urn:microsoft.com/office/officeart/2005/8/layout/process3"/>
    <dgm:cxn modelId="{3EA9663F-0707-4CF3-9AFB-CC95232B0484}" type="presOf" srcId="{A6FB9257-5AAB-45F6-8F60-6A53B7F8A7B8}" destId="{CA947598-EA5D-4752-8706-8ACFAED47EC0}" srcOrd="1" destOrd="0" presId="urn:microsoft.com/office/officeart/2005/8/layout/process3"/>
    <dgm:cxn modelId="{8905C73F-1CE6-4537-A44B-D6EE110A3374}" type="presOf" srcId="{F5F04995-01E7-4D01-B57E-853C28D5E63E}" destId="{80AAA0E1-1410-466A-BEEC-45A8842854C6}" srcOrd="0" destOrd="0" presId="urn:microsoft.com/office/officeart/2005/8/layout/process3"/>
    <dgm:cxn modelId="{74B77747-A847-4DC8-B24D-E89CA42F80E8}" type="presOf" srcId="{668A39B6-C106-4510-AA26-3A0D1E8BB45D}" destId="{7CB13941-9287-4628-AADF-616843D5665D}" srcOrd="1" destOrd="0" presId="urn:microsoft.com/office/officeart/2005/8/layout/process3"/>
    <dgm:cxn modelId="{7E11EF67-D5BF-4D44-A299-5BADD960DE77}" srcId="{43F2E8FC-7BA7-46DA-B44D-3BF2DB143BF8}" destId="{F5F04995-01E7-4D01-B57E-853C28D5E63E}" srcOrd="0" destOrd="0" parTransId="{0AF3CDEF-1CC4-487B-9DF4-46922A77AE86}" sibTransId="{12C4BEFB-4FAF-43D7-8642-7FE8D1E9F086}"/>
    <dgm:cxn modelId="{9DA72849-49B7-47E7-A2A7-4D8B16ECD660}" type="presOf" srcId="{DA201119-58CE-4C2F-B12A-B130374142AA}" destId="{8CE2B0F0-3DAD-44B8-9D28-61EEAC374A67}" srcOrd="0" destOrd="0" presId="urn:microsoft.com/office/officeart/2005/8/layout/process3"/>
    <dgm:cxn modelId="{6FA71C4A-D4A8-4E01-9EDB-F5ED47603EE9}" type="presOf" srcId="{A6FB9257-5AAB-45F6-8F60-6A53B7F8A7B8}" destId="{94AC5F72-85E5-417D-AC09-55723174B47B}" srcOrd="0" destOrd="0" presId="urn:microsoft.com/office/officeart/2005/8/layout/process3"/>
    <dgm:cxn modelId="{41651A6B-6C27-42BD-8C8E-209B0C434DF2}" type="presOf" srcId="{43F2E8FC-7BA7-46DA-B44D-3BF2DB143BF8}" destId="{F3D697B7-AA33-4CD1-98B1-63EA08E93806}" srcOrd="0" destOrd="0" presId="urn:microsoft.com/office/officeart/2005/8/layout/process3"/>
    <dgm:cxn modelId="{E9AB764E-922F-485B-9A20-3B33965E530C}" srcId="{668A39B6-C106-4510-AA26-3A0D1E8BB45D}" destId="{2DDBCE9C-875E-435C-87DE-2B6A6D4594CA}" srcOrd="1" destOrd="0" parTransId="{99510175-D60C-444E-9691-F3A54D101ED9}" sibTransId="{F4D15E91-0B00-4814-B302-2C0B3FD5988A}"/>
    <dgm:cxn modelId="{6B866F76-C50F-4594-ACB3-EA44543DFC01}" type="presOf" srcId="{B8E50929-E78A-42E7-92BD-B19432382750}" destId="{80AAA0E1-1410-466A-BEEC-45A8842854C6}" srcOrd="0" destOrd="1" presId="urn:microsoft.com/office/officeart/2005/8/layout/process3"/>
    <dgm:cxn modelId="{903A1A77-CBAB-4693-BCCE-86AC57B7F4FC}" srcId="{43F2E8FC-7BA7-46DA-B44D-3BF2DB143BF8}" destId="{C3B48AC5-1C63-42D3-A468-27A8B7DC81B7}" srcOrd="2" destOrd="0" parTransId="{01F1E5F2-C8A0-4200-8D56-BD38A494E3E7}" sibTransId="{E53AD140-1439-4423-AEB0-78D2E841A644}"/>
    <dgm:cxn modelId="{84586577-0AFA-4614-A07C-DE9422DCFEA2}" srcId="{668A39B6-C106-4510-AA26-3A0D1E8BB45D}" destId="{5956BF5B-0735-4564-8C77-3B8730EF6B2C}" srcOrd="2" destOrd="0" parTransId="{C599B306-E880-4139-A830-DAFB5F484013}" sibTransId="{FAB2FFF8-CB34-4CC8-9A1F-787BF5B8A03A}"/>
    <dgm:cxn modelId="{A9B5098B-4843-4F5D-BB8D-BBE944B75175}" type="presOf" srcId="{2DDBCE9C-875E-435C-87DE-2B6A6D4594CA}" destId="{BF6B518C-B614-4CFD-8262-6EB65401B53B}" srcOrd="0" destOrd="1" presId="urn:microsoft.com/office/officeart/2005/8/layout/process3"/>
    <dgm:cxn modelId="{7B296B91-A8B3-4336-A9C0-7844A19ED468}" type="presOf" srcId="{5956BF5B-0735-4564-8C77-3B8730EF6B2C}" destId="{BF6B518C-B614-4CFD-8262-6EB65401B53B}" srcOrd="0" destOrd="2" presId="urn:microsoft.com/office/officeart/2005/8/layout/process3"/>
    <dgm:cxn modelId="{9DA0F091-C5C1-4799-ACD8-616855AC04FF}" srcId="{43F2E8FC-7BA7-46DA-B44D-3BF2DB143BF8}" destId="{B8E50929-E78A-42E7-92BD-B19432382750}" srcOrd="1" destOrd="0" parTransId="{77E51AF7-7869-4D75-AC96-C1BBE81754F7}" sibTransId="{1B1EEFAA-14AE-44DF-992D-07D8FCAF2181}"/>
    <dgm:cxn modelId="{9C0EF395-238E-4A84-874F-AC33241C0274}" srcId="{27CE19C1-2E17-435C-B0B5-0406555E81B7}" destId="{54692C31-21FA-4EA1-BEE6-114AE6EF391C}" srcOrd="2" destOrd="0" parTransId="{32F3C295-F4CB-4707-BDEA-F97A5236117A}" sibTransId="{83D88470-2F73-402D-8045-8ED9B6A6C6DA}"/>
    <dgm:cxn modelId="{F55AF29C-CFD7-4B1B-976B-AC810526E7C9}" srcId="{27CE19C1-2E17-435C-B0B5-0406555E81B7}" destId="{D6987C7E-CDF2-4DAF-801F-0EA3C86D77F7}" srcOrd="1" destOrd="0" parTransId="{4D82D773-4780-4B12-8B3C-E09610981308}" sibTransId="{EF4ABCB4-4975-4644-9FD6-356C232250B5}"/>
    <dgm:cxn modelId="{C48DAB9E-B38E-4F0B-B317-738D36D10427}" type="presOf" srcId="{C3B48AC5-1C63-42D3-A468-27A8B7DC81B7}" destId="{80AAA0E1-1410-466A-BEEC-45A8842854C6}" srcOrd="0" destOrd="2" presId="urn:microsoft.com/office/officeart/2005/8/layout/process3"/>
    <dgm:cxn modelId="{7BBD46AE-A3DB-4D03-8A20-53C26A61C896}" srcId="{43F2E8FC-7BA7-46DA-B44D-3BF2DB143BF8}" destId="{E871BA5C-8F8C-41C7-96F2-13DB9B1E2D65}" srcOrd="3" destOrd="0" parTransId="{1E5A84EF-CC3F-4EC1-ABFE-3B8B6DDDA56F}" sibTransId="{3F009CFB-02ED-46F4-B473-62307BD2DC1E}"/>
    <dgm:cxn modelId="{32910EB6-6807-4333-9D70-373B6EED583A}" type="presOf" srcId="{E871BA5C-8F8C-41C7-96F2-13DB9B1E2D65}" destId="{80AAA0E1-1410-466A-BEEC-45A8842854C6}" srcOrd="0" destOrd="3" presId="urn:microsoft.com/office/officeart/2005/8/layout/process3"/>
    <dgm:cxn modelId="{218503B7-13E2-44AA-9205-9733E8DCB2A3}" srcId="{54481592-B9DF-4E34-9E59-8592A382F3FE}" destId="{43F2E8FC-7BA7-46DA-B44D-3BF2DB143BF8}" srcOrd="2" destOrd="0" parTransId="{F52FA272-4500-4348-BE86-6F90BDE0F7F7}" sibTransId="{C049369F-2CE2-4A67-983F-77262AEB257F}"/>
    <dgm:cxn modelId="{1EBC99C2-770B-4458-86A2-E9C2181FC010}" type="presOf" srcId="{54692C31-21FA-4EA1-BEE6-114AE6EF391C}" destId="{2866531D-3600-4C8C-8DF4-DB863DBAF25A}" srcOrd="0" destOrd="2" presId="urn:microsoft.com/office/officeart/2005/8/layout/process3"/>
    <dgm:cxn modelId="{8A398CC6-1386-49FF-B474-73D3C298ED4F}" srcId="{54481592-B9DF-4E34-9E59-8592A382F3FE}" destId="{668A39B6-C106-4510-AA26-3A0D1E8BB45D}" srcOrd="0" destOrd="0" parTransId="{09EC0AD4-12CC-433D-9E9A-DD623BAD9F33}" sibTransId="{A6FB9257-5AAB-45F6-8F60-6A53B7F8A7B8}"/>
    <dgm:cxn modelId="{5F7AC0F5-8199-4926-B8EE-0FECAA70D754}" type="presOf" srcId="{27CE19C1-2E17-435C-B0B5-0406555E81B7}" destId="{ECC52715-271F-47A3-989C-ECB12D356C07}" srcOrd="1" destOrd="0" presId="urn:microsoft.com/office/officeart/2005/8/layout/process3"/>
    <dgm:cxn modelId="{A1CB4CF9-9E05-4D3C-902F-0DEAB7862576}" srcId="{668A39B6-C106-4510-AA26-3A0D1E8BB45D}" destId="{A9257F26-6865-4E93-B0D5-7C0DD7B637A8}" srcOrd="0" destOrd="0" parTransId="{E23833ED-00E4-4D67-AB2F-B16E9087466C}" sibTransId="{791B6BF0-E21F-4E40-89ED-9050693F66B3}"/>
    <dgm:cxn modelId="{FB8338FD-471C-4A4E-BC70-290A3B33EE2C}" srcId="{54481592-B9DF-4E34-9E59-8592A382F3FE}" destId="{27CE19C1-2E17-435C-B0B5-0406555E81B7}" srcOrd="1" destOrd="0" parTransId="{06F6F5D5-6CEF-42F4-9B8F-E4069058EB19}" sibTransId="{DA201119-58CE-4C2F-B12A-B130374142AA}"/>
    <dgm:cxn modelId="{B3A715FE-4600-4A9D-ABD3-A800635D6A86}" type="presOf" srcId="{668A39B6-C106-4510-AA26-3A0D1E8BB45D}" destId="{C78EC8B4-85B7-43AA-8952-96D7C39E76D7}" srcOrd="0" destOrd="0" presId="urn:microsoft.com/office/officeart/2005/8/layout/process3"/>
    <dgm:cxn modelId="{9CC8B989-2CD4-428A-99B4-897B4E5AE1D2}" type="presParOf" srcId="{F1318587-0DEF-4873-9872-86C0CEBCD23A}" destId="{4B2A6E8C-DFDA-4DFB-A72B-AA315584004D}" srcOrd="0" destOrd="0" presId="urn:microsoft.com/office/officeart/2005/8/layout/process3"/>
    <dgm:cxn modelId="{D51CAC57-2187-4B89-B40C-EB955B90F677}" type="presParOf" srcId="{4B2A6E8C-DFDA-4DFB-A72B-AA315584004D}" destId="{C78EC8B4-85B7-43AA-8952-96D7C39E76D7}" srcOrd="0" destOrd="0" presId="urn:microsoft.com/office/officeart/2005/8/layout/process3"/>
    <dgm:cxn modelId="{F0C65428-2536-4C67-9503-AA6DC049492B}" type="presParOf" srcId="{4B2A6E8C-DFDA-4DFB-A72B-AA315584004D}" destId="{7CB13941-9287-4628-AADF-616843D5665D}" srcOrd="1" destOrd="0" presId="urn:microsoft.com/office/officeart/2005/8/layout/process3"/>
    <dgm:cxn modelId="{F97E456B-D630-4EE4-8E24-3A73328FC164}" type="presParOf" srcId="{4B2A6E8C-DFDA-4DFB-A72B-AA315584004D}" destId="{BF6B518C-B614-4CFD-8262-6EB65401B53B}" srcOrd="2" destOrd="0" presId="urn:microsoft.com/office/officeart/2005/8/layout/process3"/>
    <dgm:cxn modelId="{49350FB1-6AD2-418C-B156-9933AACC5CDF}" type="presParOf" srcId="{F1318587-0DEF-4873-9872-86C0CEBCD23A}" destId="{94AC5F72-85E5-417D-AC09-55723174B47B}" srcOrd="1" destOrd="0" presId="urn:microsoft.com/office/officeart/2005/8/layout/process3"/>
    <dgm:cxn modelId="{07BF7DEB-44D7-4FEB-90E4-94C812FEC3FC}" type="presParOf" srcId="{94AC5F72-85E5-417D-AC09-55723174B47B}" destId="{CA947598-EA5D-4752-8706-8ACFAED47EC0}" srcOrd="0" destOrd="0" presId="urn:microsoft.com/office/officeart/2005/8/layout/process3"/>
    <dgm:cxn modelId="{9B8D75EE-0AC9-4411-B0AE-D22CFFDAAF9C}" type="presParOf" srcId="{F1318587-0DEF-4873-9872-86C0CEBCD23A}" destId="{A08F95F1-E166-497F-B05C-E16AC0EA502F}" srcOrd="2" destOrd="0" presId="urn:microsoft.com/office/officeart/2005/8/layout/process3"/>
    <dgm:cxn modelId="{7B063020-404E-42E6-BFFA-9DA4124E6095}" type="presParOf" srcId="{A08F95F1-E166-497F-B05C-E16AC0EA502F}" destId="{7602684B-BC64-4033-BEDB-5FF1423A7876}" srcOrd="0" destOrd="0" presId="urn:microsoft.com/office/officeart/2005/8/layout/process3"/>
    <dgm:cxn modelId="{EE84F12D-E7D4-4B4F-824A-961E7D9B9564}" type="presParOf" srcId="{A08F95F1-E166-497F-B05C-E16AC0EA502F}" destId="{ECC52715-271F-47A3-989C-ECB12D356C07}" srcOrd="1" destOrd="0" presId="urn:microsoft.com/office/officeart/2005/8/layout/process3"/>
    <dgm:cxn modelId="{6EF7C7C5-D553-4247-8936-2D690ED3B5FC}" type="presParOf" srcId="{A08F95F1-E166-497F-B05C-E16AC0EA502F}" destId="{2866531D-3600-4C8C-8DF4-DB863DBAF25A}" srcOrd="2" destOrd="0" presId="urn:microsoft.com/office/officeart/2005/8/layout/process3"/>
    <dgm:cxn modelId="{F78E003B-1AD1-48D8-88F7-8603A37E8E32}" type="presParOf" srcId="{F1318587-0DEF-4873-9872-86C0CEBCD23A}" destId="{8CE2B0F0-3DAD-44B8-9D28-61EEAC374A67}" srcOrd="3" destOrd="0" presId="urn:microsoft.com/office/officeart/2005/8/layout/process3"/>
    <dgm:cxn modelId="{2F1A8BA4-893A-412F-AB35-C9DA46ACFC5B}" type="presParOf" srcId="{8CE2B0F0-3DAD-44B8-9D28-61EEAC374A67}" destId="{8255C014-7478-4484-93D4-08937B42B6BF}" srcOrd="0" destOrd="0" presId="urn:microsoft.com/office/officeart/2005/8/layout/process3"/>
    <dgm:cxn modelId="{65946F8E-29B3-4D5F-80C6-01F4534DEE2C}" type="presParOf" srcId="{F1318587-0DEF-4873-9872-86C0CEBCD23A}" destId="{CFFB794C-C821-48BE-9447-06E00DFA3507}" srcOrd="4" destOrd="0" presId="urn:microsoft.com/office/officeart/2005/8/layout/process3"/>
    <dgm:cxn modelId="{499D48FC-8F69-4B8A-A1FA-84BD8ECD2C88}" type="presParOf" srcId="{CFFB794C-C821-48BE-9447-06E00DFA3507}" destId="{F3D697B7-AA33-4CD1-98B1-63EA08E93806}" srcOrd="0" destOrd="0" presId="urn:microsoft.com/office/officeart/2005/8/layout/process3"/>
    <dgm:cxn modelId="{DDF28B74-09EE-40CD-87C6-5668A580833D}" type="presParOf" srcId="{CFFB794C-C821-48BE-9447-06E00DFA3507}" destId="{581E4178-54B8-4674-AE49-B9F2CB136ED1}" srcOrd="1" destOrd="0" presId="urn:microsoft.com/office/officeart/2005/8/layout/process3"/>
    <dgm:cxn modelId="{250278EF-FCBE-47DD-A776-E6F01D509037}" type="presParOf" srcId="{CFFB794C-C821-48BE-9447-06E00DFA3507}" destId="{80AAA0E1-1410-466A-BEEC-45A8842854C6}"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838A01-ECD5-45EF-B09E-D0E671AEB483}"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4835A4A4-3FCD-429E-A82E-BB9716D1BE4F}">
      <dgm:prSet phldrT="[Text]" phldr="0"/>
      <dgm:spPr/>
      <dgm:t>
        <a:bodyPr/>
        <a:lstStyle/>
        <a:p>
          <a:r>
            <a:rPr lang="en-US"/>
            <a:t>Who</a:t>
          </a:r>
        </a:p>
      </dgm:t>
    </dgm:pt>
    <dgm:pt modelId="{C9CF50D5-F02C-4CE9-A644-AC05FAD65440}" type="parTrans" cxnId="{7E2DB103-01B0-4A99-91BF-A6FFF14C5008}">
      <dgm:prSet/>
      <dgm:spPr/>
      <dgm:t>
        <a:bodyPr/>
        <a:lstStyle/>
        <a:p>
          <a:endParaRPr lang="en-US"/>
        </a:p>
      </dgm:t>
    </dgm:pt>
    <dgm:pt modelId="{E0DAE261-0CED-494B-9BFD-BDAFA8B9BD9B}" type="sibTrans" cxnId="{7E2DB103-01B0-4A99-91BF-A6FFF14C5008}">
      <dgm:prSet/>
      <dgm:spPr/>
      <dgm:t>
        <a:bodyPr/>
        <a:lstStyle/>
        <a:p>
          <a:endParaRPr lang="en-US"/>
        </a:p>
      </dgm:t>
    </dgm:pt>
    <dgm:pt modelId="{FD8C261B-A5D0-4A87-B7C6-2CB29DA29EE8}">
      <dgm:prSet phldrT="[Text]" phldr="0"/>
      <dgm:spPr/>
      <dgm:t>
        <a:bodyPr/>
        <a:lstStyle/>
        <a:p>
          <a:r>
            <a:rPr lang="en-US"/>
            <a:t>When</a:t>
          </a:r>
        </a:p>
      </dgm:t>
    </dgm:pt>
    <dgm:pt modelId="{0C8261B7-89D5-4CC2-8DDD-2E78E5889AB4}" type="parTrans" cxnId="{D0CD00E0-9AD5-4F43-9C17-496B9C189C9C}">
      <dgm:prSet/>
      <dgm:spPr/>
      <dgm:t>
        <a:bodyPr/>
        <a:lstStyle/>
        <a:p>
          <a:endParaRPr lang="en-US"/>
        </a:p>
      </dgm:t>
    </dgm:pt>
    <dgm:pt modelId="{B349EDE4-9ADF-46A2-A997-9CC38698E05F}" type="sibTrans" cxnId="{D0CD00E0-9AD5-4F43-9C17-496B9C189C9C}">
      <dgm:prSet/>
      <dgm:spPr/>
      <dgm:t>
        <a:bodyPr/>
        <a:lstStyle/>
        <a:p>
          <a:endParaRPr lang="en-US"/>
        </a:p>
      </dgm:t>
    </dgm:pt>
    <dgm:pt modelId="{47914D73-3A09-4DF0-B6BF-E45D39ECA838}">
      <dgm:prSet phldrT="[Text]" phldr="0"/>
      <dgm:spPr>
        <a:solidFill>
          <a:srgbClr val="00944D"/>
        </a:solidFill>
      </dgm:spPr>
      <dgm:t>
        <a:bodyPr/>
        <a:lstStyle/>
        <a:p>
          <a:r>
            <a:rPr lang="en-US"/>
            <a:t>Anticipated release around February 1</a:t>
          </a:r>
        </a:p>
      </dgm:t>
    </dgm:pt>
    <dgm:pt modelId="{DDADA06A-A173-4123-9FA2-3937197577E8}" type="parTrans" cxnId="{8FF517A3-0F6A-4329-A362-2F05BDE59B89}">
      <dgm:prSet/>
      <dgm:spPr/>
      <dgm:t>
        <a:bodyPr/>
        <a:lstStyle/>
        <a:p>
          <a:endParaRPr lang="en-US"/>
        </a:p>
      </dgm:t>
    </dgm:pt>
    <dgm:pt modelId="{992C4F0E-4CF7-40F1-916D-D89B428045D7}" type="sibTrans" cxnId="{8FF517A3-0F6A-4329-A362-2F05BDE59B89}">
      <dgm:prSet/>
      <dgm:spPr/>
      <dgm:t>
        <a:bodyPr/>
        <a:lstStyle/>
        <a:p>
          <a:endParaRPr lang="en-US"/>
        </a:p>
      </dgm:t>
    </dgm:pt>
    <dgm:pt modelId="{4D8D46D8-7468-42CB-A09D-FCF2FF37B855}">
      <dgm:prSet phldrT="[Text]" phldr="0"/>
      <dgm:spPr>
        <a:solidFill>
          <a:srgbClr val="2B3885"/>
        </a:solidFill>
      </dgm:spPr>
      <dgm:t>
        <a:bodyPr/>
        <a:lstStyle/>
        <a:p>
          <a:r>
            <a:rPr lang="en-US" sz="3000"/>
            <a:t>Jurisdictional-level sustainability activities, for example:</a:t>
          </a:r>
        </a:p>
      </dgm:t>
    </dgm:pt>
    <dgm:pt modelId="{3CDA315D-38C1-411D-B0B6-99FCB04CBEA0}" type="parTrans" cxnId="{BB35ABEE-DF62-4979-9312-114236FEEC0C}">
      <dgm:prSet/>
      <dgm:spPr/>
      <dgm:t>
        <a:bodyPr/>
        <a:lstStyle/>
        <a:p>
          <a:endParaRPr lang="en-US"/>
        </a:p>
      </dgm:t>
    </dgm:pt>
    <dgm:pt modelId="{85B28585-D866-47F8-AE83-707CFEDECBFF}" type="sibTrans" cxnId="{BB35ABEE-DF62-4979-9312-114236FEEC0C}">
      <dgm:prSet/>
      <dgm:spPr/>
      <dgm:t>
        <a:bodyPr/>
        <a:lstStyle/>
        <a:p>
          <a:endParaRPr lang="en-US"/>
        </a:p>
      </dgm:t>
    </dgm:pt>
    <dgm:pt modelId="{37412B7A-8E6F-46F3-87E8-7D888AD2291B}">
      <dgm:prSet phldrT="[Text]" phldr="0"/>
      <dgm:spPr>
        <a:solidFill>
          <a:srgbClr val="00944D"/>
        </a:solidFill>
      </dgm:spPr>
      <dgm:t>
        <a:bodyPr/>
        <a:lstStyle/>
        <a:p>
          <a:r>
            <a:rPr lang="en-US"/>
            <a:t>Due by March 31</a:t>
          </a:r>
        </a:p>
      </dgm:t>
    </dgm:pt>
    <dgm:pt modelId="{100C7E6A-7EA0-4BC9-9C31-5B1148F61711}" type="parTrans" cxnId="{975B5C40-C1A3-4B82-91C3-8F7A9E9A293A}">
      <dgm:prSet/>
      <dgm:spPr/>
      <dgm:t>
        <a:bodyPr/>
        <a:lstStyle/>
        <a:p>
          <a:endParaRPr lang="en-US"/>
        </a:p>
      </dgm:t>
    </dgm:pt>
    <dgm:pt modelId="{F1DDBC09-5C82-487A-ACEB-3C698F42744A}" type="sibTrans" cxnId="{975B5C40-C1A3-4B82-91C3-8F7A9E9A293A}">
      <dgm:prSet/>
      <dgm:spPr/>
      <dgm:t>
        <a:bodyPr/>
        <a:lstStyle/>
        <a:p>
          <a:endParaRPr lang="en-US"/>
        </a:p>
      </dgm:t>
    </dgm:pt>
    <dgm:pt modelId="{EB2EB4D6-15CF-4C33-B866-2B91EA1B3E1C}">
      <dgm:prSet phldrT="[Text]" phldr="0" custT="1"/>
      <dgm:spPr>
        <a:solidFill>
          <a:srgbClr val="2B3885"/>
        </a:solidFill>
      </dgm:spPr>
      <dgm:t>
        <a:bodyPr/>
        <a:lstStyle/>
        <a:p>
          <a:r>
            <a:rPr lang="en-US" sz="2800"/>
            <a:t>General sustainability</a:t>
          </a:r>
        </a:p>
      </dgm:t>
    </dgm:pt>
    <dgm:pt modelId="{8F561A50-43D6-4A7D-9881-AB76360ED206}" type="parTrans" cxnId="{E3D9F548-0679-4E4B-A07C-A2CF1408F244}">
      <dgm:prSet/>
      <dgm:spPr/>
      <dgm:t>
        <a:bodyPr/>
        <a:lstStyle/>
        <a:p>
          <a:endParaRPr lang="en-US"/>
        </a:p>
      </dgm:t>
    </dgm:pt>
    <dgm:pt modelId="{7C3E3532-BF05-4DF8-B45A-39968DC8B078}" type="sibTrans" cxnId="{E3D9F548-0679-4E4B-A07C-A2CF1408F244}">
      <dgm:prSet/>
      <dgm:spPr/>
      <dgm:t>
        <a:bodyPr/>
        <a:lstStyle/>
        <a:p>
          <a:endParaRPr lang="en-US"/>
        </a:p>
      </dgm:t>
    </dgm:pt>
    <dgm:pt modelId="{CA2B742C-E189-4712-B849-0F4BC349C55D}">
      <dgm:prSet phldrT="[Text]" phldr="0" custT="1"/>
      <dgm:spPr>
        <a:solidFill>
          <a:srgbClr val="2B3885"/>
        </a:solidFill>
      </dgm:spPr>
      <dgm:t>
        <a:bodyPr/>
        <a:lstStyle/>
        <a:p>
          <a:r>
            <a:rPr lang="en-US" sz="2800"/>
            <a:t>Train-the-Trainer</a:t>
          </a:r>
        </a:p>
      </dgm:t>
    </dgm:pt>
    <dgm:pt modelId="{466BAB15-E13C-4900-AB54-1FB05A16B4B1}" type="parTrans" cxnId="{1E2910C2-AF66-401B-9067-568AD6AFECB1}">
      <dgm:prSet/>
      <dgm:spPr/>
      <dgm:t>
        <a:bodyPr/>
        <a:lstStyle/>
        <a:p>
          <a:endParaRPr lang="en-US"/>
        </a:p>
      </dgm:t>
    </dgm:pt>
    <dgm:pt modelId="{BE78DCEC-51B1-46BA-AB00-E725B8D3765C}" type="sibTrans" cxnId="{1E2910C2-AF66-401B-9067-568AD6AFECB1}">
      <dgm:prSet/>
      <dgm:spPr/>
      <dgm:t>
        <a:bodyPr/>
        <a:lstStyle/>
        <a:p>
          <a:endParaRPr lang="en-US"/>
        </a:p>
      </dgm:t>
    </dgm:pt>
    <dgm:pt modelId="{4020834D-4A4E-4023-A8CE-45D89B3C220A}">
      <dgm:prSet phldrT="[Text]" phldr="0" custT="1"/>
      <dgm:spPr>
        <a:solidFill>
          <a:srgbClr val="2B3885"/>
        </a:solidFill>
      </dgm:spPr>
      <dgm:t>
        <a:bodyPr/>
        <a:lstStyle/>
        <a:p>
          <a:r>
            <a:rPr lang="en-US" sz="2800"/>
            <a:t>Identifying &amp; applying for funding</a:t>
          </a:r>
        </a:p>
      </dgm:t>
    </dgm:pt>
    <dgm:pt modelId="{04506317-909D-4124-B1B0-6FB5E021A0B6}" type="parTrans" cxnId="{A3DF5D05-B9B6-4618-8BA5-429484D60163}">
      <dgm:prSet/>
      <dgm:spPr/>
      <dgm:t>
        <a:bodyPr/>
        <a:lstStyle/>
        <a:p>
          <a:endParaRPr lang="en-US"/>
        </a:p>
      </dgm:t>
    </dgm:pt>
    <dgm:pt modelId="{D472F250-40EA-455C-8ED7-9E022B9D0357}" type="sibTrans" cxnId="{A3DF5D05-B9B6-4618-8BA5-429484D60163}">
      <dgm:prSet/>
      <dgm:spPr/>
      <dgm:t>
        <a:bodyPr/>
        <a:lstStyle/>
        <a:p>
          <a:endParaRPr lang="en-US"/>
        </a:p>
      </dgm:t>
    </dgm:pt>
    <dgm:pt modelId="{069EBBB5-293A-4FF2-9243-7DA42C821BDE}">
      <dgm:prSet phldrT="[Text]" phldr="0"/>
      <dgm:spPr>
        <a:solidFill>
          <a:srgbClr val="702B84"/>
        </a:solidFill>
      </dgm:spPr>
      <dgm:t>
        <a:bodyPr/>
        <a:lstStyle/>
        <a:p>
          <a:r>
            <a:rPr lang="en-US"/>
            <a:t>Every LHD – one entry for the year</a:t>
          </a:r>
        </a:p>
      </dgm:t>
    </dgm:pt>
    <dgm:pt modelId="{CB76AB47-672E-4E7B-B80A-B3B748983294}" type="parTrans" cxnId="{03500D15-E562-452F-80B4-AAF57DFA6251}">
      <dgm:prSet/>
      <dgm:spPr/>
      <dgm:t>
        <a:bodyPr/>
        <a:lstStyle/>
        <a:p>
          <a:endParaRPr lang="en-US"/>
        </a:p>
      </dgm:t>
    </dgm:pt>
    <dgm:pt modelId="{B41FD1FF-376B-4F66-A188-27D0F28A8262}" type="sibTrans" cxnId="{03500D15-E562-452F-80B4-AAF57DFA6251}">
      <dgm:prSet/>
      <dgm:spPr/>
      <dgm:t>
        <a:bodyPr/>
        <a:lstStyle/>
        <a:p>
          <a:endParaRPr lang="en-US"/>
        </a:p>
      </dgm:t>
    </dgm:pt>
    <dgm:pt modelId="{92978EA3-5BC8-4681-B3F0-84F487474F57}">
      <dgm:prSet phldrT="[Text]" phldr="0"/>
      <dgm:spPr/>
      <dgm:t>
        <a:bodyPr/>
        <a:lstStyle/>
        <a:p>
          <a:r>
            <a:rPr lang="en-US"/>
            <a:t>What</a:t>
          </a:r>
        </a:p>
      </dgm:t>
    </dgm:pt>
    <dgm:pt modelId="{B97D3201-E3DD-4111-81D0-9B2C75796DDC}" type="parTrans" cxnId="{FBAB136F-ADDD-411C-8433-4769500CBFD9}">
      <dgm:prSet/>
      <dgm:spPr/>
      <dgm:t>
        <a:bodyPr/>
        <a:lstStyle/>
        <a:p>
          <a:endParaRPr lang="en-US"/>
        </a:p>
      </dgm:t>
    </dgm:pt>
    <dgm:pt modelId="{0D381644-D28D-432F-917D-DD1C72AB04C6}" type="sibTrans" cxnId="{FBAB136F-ADDD-411C-8433-4769500CBFD9}">
      <dgm:prSet/>
      <dgm:spPr/>
      <dgm:t>
        <a:bodyPr/>
        <a:lstStyle/>
        <a:p>
          <a:endParaRPr lang="en-US"/>
        </a:p>
      </dgm:t>
    </dgm:pt>
    <dgm:pt modelId="{31BC1C60-5636-4351-8DDE-8D58817B7285}" type="pres">
      <dgm:prSet presAssocID="{A1838A01-ECD5-45EF-B09E-D0E671AEB483}" presName="Name0" presStyleCnt="0">
        <dgm:presLayoutVars>
          <dgm:dir/>
          <dgm:animLvl val="lvl"/>
          <dgm:resizeHandles val="exact"/>
        </dgm:presLayoutVars>
      </dgm:prSet>
      <dgm:spPr/>
    </dgm:pt>
    <dgm:pt modelId="{D3086DB2-7E5A-4160-BD29-66577DDEFE80}" type="pres">
      <dgm:prSet presAssocID="{4835A4A4-3FCD-429E-A82E-BB9716D1BE4F}" presName="linNode" presStyleCnt="0"/>
      <dgm:spPr/>
    </dgm:pt>
    <dgm:pt modelId="{7B2F3474-55FD-4C59-980D-46B42F8C6668}" type="pres">
      <dgm:prSet presAssocID="{4835A4A4-3FCD-429E-A82E-BB9716D1BE4F}" presName="parTx" presStyleLbl="revTx" presStyleIdx="0" presStyleCnt="3">
        <dgm:presLayoutVars>
          <dgm:chMax val="1"/>
          <dgm:bulletEnabled val="1"/>
        </dgm:presLayoutVars>
      </dgm:prSet>
      <dgm:spPr/>
    </dgm:pt>
    <dgm:pt modelId="{7D81EB55-867A-44A9-90F1-1C706AE1AE68}" type="pres">
      <dgm:prSet presAssocID="{4835A4A4-3FCD-429E-A82E-BB9716D1BE4F}" presName="bracket" presStyleLbl="parChTrans1D1" presStyleIdx="0" presStyleCnt="3"/>
      <dgm:spPr/>
    </dgm:pt>
    <dgm:pt modelId="{7D2A4423-474A-4F95-A38E-3B79AEBB1BB6}" type="pres">
      <dgm:prSet presAssocID="{4835A4A4-3FCD-429E-A82E-BB9716D1BE4F}" presName="spH" presStyleCnt="0"/>
      <dgm:spPr/>
    </dgm:pt>
    <dgm:pt modelId="{3E3DC464-AF03-4B3D-ABCA-A933ACAEAC23}" type="pres">
      <dgm:prSet presAssocID="{4835A4A4-3FCD-429E-A82E-BB9716D1BE4F}" presName="desTx" presStyleLbl="node1" presStyleIdx="0" presStyleCnt="3">
        <dgm:presLayoutVars>
          <dgm:bulletEnabled val="1"/>
        </dgm:presLayoutVars>
      </dgm:prSet>
      <dgm:spPr/>
    </dgm:pt>
    <dgm:pt modelId="{9A45AE42-68E6-4846-B930-3FBE14CC4F6C}" type="pres">
      <dgm:prSet presAssocID="{E0DAE261-0CED-494B-9BFD-BDAFA8B9BD9B}" presName="spV" presStyleCnt="0"/>
      <dgm:spPr/>
    </dgm:pt>
    <dgm:pt modelId="{014DDF20-797B-40FD-8888-A83F6AE0833D}" type="pres">
      <dgm:prSet presAssocID="{92978EA3-5BC8-4681-B3F0-84F487474F57}" presName="linNode" presStyleCnt="0"/>
      <dgm:spPr/>
    </dgm:pt>
    <dgm:pt modelId="{480937F8-FC83-4971-8F07-CEFACD8BB0F5}" type="pres">
      <dgm:prSet presAssocID="{92978EA3-5BC8-4681-B3F0-84F487474F57}" presName="parTx" presStyleLbl="revTx" presStyleIdx="1" presStyleCnt="3">
        <dgm:presLayoutVars>
          <dgm:chMax val="1"/>
          <dgm:bulletEnabled val="1"/>
        </dgm:presLayoutVars>
      </dgm:prSet>
      <dgm:spPr/>
    </dgm:pt>
    <dgm:pt modelId="{ADB34744-2C6D-4994-8E71-A0C1862FF1F1}" type="pres">
      <dgm:prSet presAssocID="{92978EA3-5BC8-4681-B3F0-84F487474F57}" presName="bracket" presStyleLbl="parChTrans1D1" presStyleIdx="1" presStyleCnt="3"/>
      <dgm:spPr/>
    </dgm:pt>
    <dgm:pt modelId="{154990BD-4FD8-4C85-B613-6885733B467A}" type="pres">
      <dgm:prSet presAssocID="{92978EA3-5BC8-4681-B3F0-84F487474F57}" presName="spH" presStyleCnt="0"/>
      <dgm:spPr/>
    </dgm:pt>
    <dgm:pt modelId="{912B9C0E-667C-44CF-BDA1-AA60C9F4538F}" type="pres">
      <dgm:prSet presAssocID="{92978EA3-5BC8-4681-B3F0-84F487474F57}" presName="desTx" presStyleLbl="node1" presStyleIdx="1" presStyleCnt="3">
        <dgm:presLayoutVars>
          <dgm:bulletEnabled val="1"/>
        </dgm:presLayoutVars>
      </dgm:prSet>
      <dgm:spPr/>
    </dgm:pt>
    <dgm:pt modelId="{D917A718-C7C7-4C92-8050-85D2BFDABB93}" type="pres">
      <dgm:prSet presAssocID="{0D381644-D28D-432F-917D-DD1C72AB04C6}" presName="spV" presStyleCnt="0"/>
      <dgm:spPr/>
    </dgm:pt>
    <dgm:pt modelId="{1A9A5B8D-3A56-49AF-9F60-8BB3C39F61BC}" type="pres">
      <dgm:prSet presAssocID="{FD8C261B-A5D0-4A87-B7C6-2CB29DA29EE8}" presName="linNode" presStyleCnt="0"/>
      <dgm:spPr/>
    </dgm:pt>
    <dgm:pt modelId="{0235FBFB-FC32-4844-AD57-194A815F7D7D}" type="pres">
      <dgm:prSet presAssocID="{FD8C261B-A5D0-4A87-B7C6-2CB29DA29EE8}" presName="parTx" presStyleLbl="revTx" presStyleIdx="2" presStyleCnt="3">
        <dgm:presLayoutVars>
          <dgm:chMax val="1"/>
          <dgm:bulletEnabled val="1"/>
        </dgm:presLayoutVars>
      </dgm:prSet>
      <dgm:spPr/>
    </dgm:pt>
    <dgm:pt modelId="{E476316F-4DAE-44B8-AA21-F3B0CFF89140}" type="pres">
      <dgm:prSet presAssocID="{FD8C261B-A5D0-4A87-B7C6-2CB29DA29EE8}" presName="bracket" presStyleLbl="parChTrans1D1" presStyleIdx="2" presStyleCnt="3"/>
      <dgm:spPr/>
    </dgm:pt>
    <dgm:pt modelId="{25E20A6B-7C91-4D01-97A0-22325BCAC0A9}" type="pres">
      <dgm:prSet presAssocID="{FD8C261B-A5D0-4A87-B7C6-2CB29DA29EE8}" presName="spH" presStyleCnt="0"/>
      <dgm:spPr/>
    </dgm:pt>
    <dgm:pt modelId="{228ED656-5030-49E2-B75E-527CE0CD388D}" type="pres">
      <dgm:prSet presAssocID="{FD8C261B-A5D0-4A87-B7C6-2CB29DA29EE8}" presName="desTx" presStyleLbl="node1" presStyleIdx="2" presStyleCnt="3">
        <dgm:presLayoutVars>
          <dgm:bulletEnabled val="1"/>
        </dgm:presLayoutVars>
      </dgm:prSet>
      <dgm:spPr/>
    </dgm:pt>
  </dgm:ptLst>
  <dgm:cxnLst>
    <dgm:cxn modelId="{7E2DB103-01B0-4A99-91BF-A6FFF14C5008}" srcId="{A1838A01-ECD5-45EF-B09E-D0E671AEB483}" destId="{4835A4A4-3FCD-429E-A82E-BB9716D1BE4F}" srcOrd="0" destOrd="0" parTransId="{C9CF50D5-F02C-4CE9-A644-AC05FAD65440}" sibTransId="{E0DAE261-0CED-494B-9BFD-BDAFA8B9BD9B}"/>
    <dgm:cxn modelId="{A3DF5D05-B9B6-4618-8BA5-429484D60163}" srcId="{4D8D46D8-7468-42CB-A09D-FCF2FF37B855}" destId="{4020834D-4A4E-4023-A8CE-45D89B3C220A}" srcOrd="2" destOrd="0" parTransId="{04506317-909D-4124-B1B0-6FB5E021A0B6}" sibTransId="{D472F250-40EA-455C-8ED7-9E022B9D0357}"/>
    <dgm:cxn modelId="{03500D15-E562-452F-80B4-AAF57DFA6251}" srcId="{4835A4A4-3FCD-429E-A82E-BB9716D1BE4F}" destId="{069EBBB5-293A-4FF2-9243-7DA42C821BDE}" srcOrd="0" destOrd="0" parTransId="{CB76AB47-672E-4E7B-B80A-B3B748983294}" sibTransId="{B41FD1FF-376B-4F66-A188-27D0F28A8262}"/>
    <dgm:cxn modelId="{0898C72B-72B7-45F4-89D7-03F3A6FBEBF8}" type="presOf" srcId="{EB2EB4D6-15CF-4C33-B866-2B91EA1B3E1C}" destId="{912B9C0E-667C-44CF-BDA1-AA60C9F4538F}" srcOrd="0" destOrd="1" presId="urn:diagrams.loki3.com/BracketList"/>
    <dgm:cxn modelId="{975B5C40-C1A3-4B82-91C3-8F7A9E9A293A}" srcId="{FD8C261B-A5D0-4A87-B7C6-2CB29DA29EE8}" destId="{37412B7A-8E6F-46F3-87E8-7D888AD2291B}" srcOrd="1" destOrd="0" parTransId="{100C7E6A-7EA0-4BC9-9C31-5B1148F61711}" sibTransId="{F1DDBC09-5C82-487A-ACEB-3C698F42744A}"/>
    <dgm:cxn modelId="{E3D9F548-0679-4E4B-A07C-A2CF1408F244}" srcId="{4D8D46D8-7468-42CB-A09D-FCF2FF37B855}" destId="{EB2EB4D6-15CF-4C33-B866-2B91EA1B3E1C}" srcOrd="0" destOrd="0" parTransId="{8F561A50-43D6-4A7D-9881-AB76360ED206}" sibTransId="{7C3E3532-BF05-4DF8-B45A-39968DC8B078}"/>
    <dgm:cxn modelId="{FBAB136F-ADDD-411C-8433-4769500CBFD9}" srcId="{A1838A01-ECD5-45EF-B09E-D0E671AEB483}" destId="{92978EA3-5BC8-4681-B3F0-84F487474F57}" srcOrd="1" destOrd="0" parTransId="{B97D3201-E3DD-4111-81D0-9B2C75796DDC}" sibTransId="{0D381644-D28D-432F-917D-DD1C72AB04C6}"/>
    <dgm:cxn modelId="{AD05A677-8ED8-4430-98B2-1CAABCE946A4}" type="presOf" srcId="{92978EA3-5BC8-4681-B3F0-84F487474F57}" destId="{480937F8-FC83-4971-8F07-CEFACD8BB0F5}" srcOrd="0" destOrd="0" presId="urn:diagrams.loki3.com/BracketList"/>
    <dgm:cxn modelId="{F55EA98C-D18C-492B-B5C4-6C085155A747}" type="presOf" srcId="{A1838A01-ECD5-45EF-B09E-D0E671AEB483}" destId="{31BC1C60-5636-4351-8DDE-8D58817B7285}" srcOrd="0" destOrd="0" presId="urn:diagrams.loki3.com/BracketList"/>
    <dgm:cxn modelId="{9891E49B-AD31-49A4-B8D4-8FB1B468012A}" type="presOf" srcId="{CA2B742C-E189-4712-B849-0F4BC349C55D}" destId="{912B9C0E-667C-44CF-BDA1-AA60C9F4538F}" srcOrd="0" destOrd="2" presId="urn:diagrams.loki3.com/BracketList"/>
    <dgm:cxn modelId="{411CEDA0-3C43-484F-BDB2-E0C8BD4AD4A8}" type="presOf" srcId="{47914D73-3A09-4DF0-B6BF-E45D39ECA838}" destId="{228ED656-5030-49E2-B75E-527CE0CD388D}" srcOrd="0" destOrd="0" presId="urn:diagrams.loki3.com/BracketList"/>
    <dgm:cxn modelId="{8FF517A3-0F6A-4329-A362-2F05BDE59B89}" srcId="{FD8C261B-A5D0-4A87-B7C6-2CB29DA29EE8}" destId="{47914D73-3A09-4DF0-B6BF-E45D39ECA838}" srcOrd="0" destOrd="0" parTransId="{DDADA06A-A173-4123-9FA2-3937197577E8}" sibTransId="{992C4F0E-4CF7-40F1-916D-D89B428045D7}"/>
    <dgm:cxn modelId="{C8CB0AB6-C75D-47BC-8C24-6CE0F8AAAD29}" type="presOf" srcId="{4835A4A4-3FCD-429E-A82E-BB9716D1BE4F}" destId="{7B2F3474-55FD-4C59-980D-46B42F8C6668}" srcOrd="0" destOrd="0" presId="urn:diagrams.loki3.com/BracketList"/>
    <dgm:cxn modelId="{1E2910C2-AF66-401B-9067-568AD6AFECB1}" srcId="{4D8D46D8-7468-42CB-A09D-FCF2FF37B855}" destId="{CA2B742C-E189-4712-B849-0F4BC349C55D}" srcOrd="1" destOrd="0" parTransId="{466BAB15-E13C-4900-AB54-1FB05A16B4B1}" sibTransId="{BE78DCEC-51B1-46BA-AB00-E725B8D3765C}"/>
    <dgm:cxn modelId="{4D0C46C7-5849-4628-BC51-261F2867BB3C}" type="presOf" srcId="{FD8C261B-A5D0-4A87-B7C6-2CB29DA29EE8}" destId="{0235FBFB-FC32-4844-AD57-194A815F7D7D}" srcOrd="0" destOrd="0" presId="urn:diagrams.loki3.com/BracketList"/>
    <dgm:cxn modelId="{D40F91D3-907F-496D-B3B8-85C9C2F265E1}" type="presOf" srcId="{4D8D46D8-7468-42CB-A09D-FCF2FF37B855}" destId="{912B9C0E-667C-44CF-BDA1-AA60C9F4538F}" srcOrd="0" destOrd="0" presId="urn:diagrams.loki3.com/BracketList"/>
    <dgm:cxn modelId="{D0CD00E0-9AD5-4F43-9C17-496B9C189C9C}" srcId="{A1838A01-ECD5-45EF-B09E-D0E671AEB483}" destId="{FD8C261B-A5D0-4A87-B7C6-2CB29DA29EE8}" srcOrd="2" destOrd="0" parTransId="{0C8261B7-89D5-4CC2-8DDD-2E78E5889AB4}" sibTransId="{B349EDE4-9ADF-46A2-A997-9CC38698E05F}"/>
    <dgm:cxn modelId="{140A7BE6-2202-4D83-84D1-260CC98FD444}" type="presOf" srcId="{37412B7A-8E6F-46F3-87E8-7D888AD2291B}" destId="{228ED656-5030-49E2-B75E-527CE0CD388D}" srcOrd="0" destOrd="1" presId="urn:diagrams.loki3.com/BracketList"/>
    <dgm:cxn modelId="{5B735CE8-C57F-435D-AE88-FF22753B8BD8}" type="presOf" srcId="{4020834D-4A4E-4023-A8CE-45D89B3C220A}" destId="{912B9C0E-667C-44CF-BDA1-AA60C9F4538F}" srcOrd="0" destOrd="3" presId="urn:diagrams.loki3.com/BracketList"/>
    <dgm:cxn modelId="{BB35ABEE-DF62-4979-9312-114236FEEC0C}" srcId="{92978EA3-5BC8-4681-B3F0-84F487474F57}" destId="{4D8D46D8-7468-42CB-A09D-FCF2FF37B855}" srcOrd="0" destOrd="0" parTransId="{3CDA315D-38C1-411D-B0B6-99FCB04CBEA0}" sibTransId="{85B28585-D866-47F8-AE83-707CFEDECBFF}"/>
    <dgm:cxn modelId="{B7D2E4FB-F1C4-4B33-9506-417437DF003B}" type="presOf" srcId="{069EBBB5-293A-4FF2-9243-7DA42C821BDE}" destId="{3E3DC464-AF03-4B3D-ABCA-A933ACAEAC23}" srcOrd="0" destOrd="0" presId="urn:diagrams.loki3.com/BracketList"/>
    <dgm:cxn modelId="{E8D2566C-CFBC-4ACB-AC03-D2344439CDB7}" type="presParOf" srcId="{31BC1C60-5636-4351-8DDE-8D58817B7285}" destId="{D3086DB2-7E5A-4160-BD29-66577DDEFE80}" srcOrd="0" destOrd="0" presId="urn:diagrams.loki3.com/BracketList"/>
    <dgm:cxn modelId="{BFA8B82F-C9AD-423B-8532-0F7E3217F472}" type="presParOf" srcId="{D3086DB2-7E5A-4160-BD29-66577DDEFE80}" destId="{7B2F3474-55FD-4C59-980D-46B42F8C6668}" srcOrd="0" destOrd="0" presId="urn:diagrams.loki3.com/BracketList"/>
    <dgm:cxn modelId="{D02D345B-FAB4-4294-9D05-BA4F1C1BBF95}" type="presParOf" srcId="{D3086DB2-7E5A-4160-BD29-66577DDEFE80}" destId="{7D81EB55-867A-44A9-90F1-1C706AE1AE68}" srcOrd="1" destOrd="0" presId="urn:diagrams.loki3.com/BracketList"/>
    <dgm:cxn modelId="{98120A76-E625-44F3-ABE3-5A1A40BE7569}" type="presParOf" srcId="{D3086DB2-7E5A-4160-BD29-66577DDEFE80}" destId="{7D2A4423-474A-4F95-A38E-3B79AEBB1BB6}" srcOrd="2" destOrd="0" presId="urn:diagrams.loki3.com/BracketList"/>
    <dgm:cxn modelId="{3AAC6DD3-CE7A-47EB-ABA9-916E49B0EF1B}" type="presParOf" srcId="{D3086DB2-7E5A-4160-BD29-66577DDEFE80}" destId="{3E3DC464-AF03-4B3D-ABCA-A933ACAEAC23}" srcOrd="3" destOrd="0" presId="urn:diagrams.loki3.com/BracketList"/>
    <dgm:cxn modelId="{2B8A7B23-CEFB-4682-B071-1F8AF09F5D6A}" type="presParOf" srcId="{31BC1C60-5636-4351-8DDE-8D58817B7285}" destId="{9A45AE42-68E6-4846-B930-3FBE14CC4F6C}" srcOrd="1" destOrd="0" presId="urn:diagrams.loki3.com/BracketList"/>
    <dgm:cxn modelId="{F9E9FFB0-3795-49BA-88B2-7D388F9CD3ED}" type="presParOf" srcId="{31BC1C60-5636-4351-8DDE-8D58817B7285}" destId="{014DDF20-797B-40FD-8888-A83F6AE0833D}" srcOrd="2" destOrd="0" presId="urn:diagrams.loki3.com/BracketList"/>
    <dgm:cxn modelId="{074C2207-4169-4373-B77F-D8A093B71844}" type="presParOf" srcId="{014DDF20-797B-40FD-8888-A83F6AE0833D}" destId="{480937F8-FC83-4971-8F07-CEFACD8BB0F5}" srcOrd="0" destOrd="0" presId="urn:diagrams.loki3.com/BracketList"/>
    <dgm:cxn modelId="{D573D4E1-E0C1-439B-9DC8-1ADA13FF316A}" type="presParOf" srcId="{014DDF20-797B-40FD-8888-A83F6AE0833D}" destId="{ADB34744-2C6D-4994-8E71-A0C1862FF1F1}" srcOrd="1" destOrd="0" presId="urn:diagrams.loki3.com/BracketList"/>
    <dgm:cxn modelId="{AFE14C57-76F0-40E5-8ACA-9569A7D89A95}" type="presParOf" srcId="{014DDF20-797B-40FD-8888-A83F6AE0833D}" destId="{154990BD-4FD8-4C85-B613-6885733B467A}" srcOrd="2" destOrd="0" presId="urn:diagrams.loki3.com/BracketList"/>
    <dgm:cxn modelId="{7AA206F4-776B-47DB-B363-84DF6D9B6856}" type="presParOf" srcId="{014DDF20-797B-40FD-8888-A83F6AE0833D}" destId="{912B9C0E-667C-44CF-BDA1-AA60C9F4538F}" srcOrd="3" destOrd="0" presId="urn:diagrams.loki3.com/BracketList"/>
    <dgm:cxn modelId="{4D605246-E8D7-4707-B774-4268EB34E9F6}" type="presParOf" srcId="{31BC1C60-5636-4351-8DDE-8D58817B7285}" destId="{D917A718-C7C7-4C92-8050-85D2BFDABB93}" srcOrd="3" destOrd="0" presId="urn:diagrams.loki3.com/BracketList"/>
    <dgm:cxn modelId="{D1023005-DFA3-4C6C-A234-5283D87BA76F}" type="presParOf" srcId="{31BC1C60-5636-4351-8DDE-8D58817B7285}" destId="{1A9A5B8D-3A56-49AF-9F60-8BB3C39F61BC}" srcOrd="4" destOrd="0" presId="urn:diagrams.loki3.com/BracketList"/>
    <dgm:cxn modelId="{295CAF6C-AFA3-4CD9-A217-17425F38080A}" type="presParOf" srcId="{1A9A5B8D-3A56-49AF-9F60-8BB3C39F61BC}" destId="{0235FBFB-FC32-4844-AD57-194A815F7D7D}" srcOrd="0" destOrd="0" presId="urn:diagrams.loki3.com/BracketList"/>
    <dgm:cxn modelId="{6367C202-8F50-4B93-A228-D82EDE47B0D9}" type="presParOf" srcId="{1A9A5B8D-3A56-49AF-9F60-8BB3C39F61BC}" destId="{E476316F-4DAE-44B8-AA21-F3B0CFF89140}" srcOrd="1" destOrd="0" presId="urn:diagrams.loki3.com/BracketList"/>
    <dgm:cxn modelId="{92ED1DD1-EF68-4FB6-9406-068EED687C88}" type="presParOf" srcId="{1A9A5B8D-3A56-49AF-9F60-8BB3C39F61BC}" destId="{25E20A6B-7C91-4D01-97A0-22325BCAC0A9}" srcOrd="2" destOrd="0" presId="urn:diagrams.loki3.com/BracketList"/>
    <dgm:cxn modelId="{4AB5FD56-2D60-4D15-A25E-74486F90578C}" type="presParOf" srcId="{1A9A5B8D-3A56-49AF-9F60-8BB3C39F61BC}" destId="{228ED656-5030-49E2-B75E-527CE0CD388D}"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87FF7D3-AE81-415D-AEB8-7C7E874CDF2E}"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6BE2C11E-5C5F-4845-9335-7A242FE579A3}">
      <dgm:prSet phldrT="[Text]" phldr="0"/>
      <dgm:spPr>
        <a:solidFill>
          <a:srgbClr val="702B84"/>
        </a:solidFill>
      </dgm:spPr>
      <dgm:t>
        <a:bodyPr/>
        <a:lstStyle/>
        <a:p>
          <a:r>
            <a:rPr lang="en-US"/>
            <a:t>Program Activities Module</a:t>
          </a:r>
        </a:p>
      </dgm:t>
    </dgm:pt>
    <dgm:pt modelId="{D28C6D43-AF54-4A4C-9446-BCE4F83E077A}" type="parTrans" cxnId="{5230B74A-1046-4772-B76D-8FA36651D57F}">
      <dgm:prSet/>
      <dgm:spPr/>
      <dgm:t>
        <a:bodyPr/>
        <a:lstStyle/>
        <a:p>
          <a:endParaRPr lang="en-US"/>
        </a:p>
      </dgm:t>
    </dgm:pt>
    <dgm:pt modelId="{4A968D28-1EDB-4DD4-B0FE-1A1A7D29CF66}" type="sibTrans" cxnId="{5230B74A-1046-4772-B76D-8FA36651D57F}">
      <dgm:prSet/>
      <dgm:spPr/>
      <dgm:t>
        <a:bodyPr/>
        <a:lstStyle/>
        <a:p>
          <a:endParaRPr lang="en-US"/>
        </a:p>
      </dgm:t>
    </dgm:pt>
    <dgm:pt modelId="{D7267038-0264-4BBA-81AA-0209DC51A308}">
      <dgm:prSet phldrT="[Text]" phldr="0"/>
      <dgm:spPr/>
      <dgm:t>
        <a:bodyPr/>
        <a:lstStyle/>
        <a:p>
          <a:r>
            <a:rPr lang="en-US"/>
            <a:t>Did the </a:t>
          </a:r>
          <a:r>
            <a:rPr lang="en-US" err="1"/>
            <a:t>TtT</a:t>
          </a:r>
          <a:r>
            <a:rPr lang="en-US"/>
            <a:t> activity lead to classes with the target audience?</a:t>
          </a:r>
        </a:p>
      </dgm:t>
    </dgm:pt>
    <dgm:pt modelId="{D73337DD-5FF7-4920-82EE-E5FB6D12101B}" type="parTrans" cxnId="{BB146EA6-FA95-49F9-A459-E43E6D619230}">
      <dgm:prSet/>
      <dgm:spPr/>
      <dgm:t>
        <a:bodyPr/>
        <a:lstStyle/>
        <a:p>
          <a:endParaRPr lang="en-US"/>
        </a:p>
      </dgm:t>
    </dgm:pt>
    <dgm:pt modelId="{7ADEEEE6-6598-4BC4-A21D-3F3ED587BB4B}" type="sibTrans" cxnId="{BB146EA6-FA95-49F9-A459-E43E6D619230}">
      <dgm:prSet/>
      <dgm:spPr/>
      <dgm:t>
        <a:bodyPr/>
        <a:lstStyle/>
        <a:p>
          <a:endParaRPr lang="en-US"/>
        </a:p>
      </dgm:t>
    </dgm:pt>
    <dgm:pt modelId="{509BD370-014A-4877-B27C-AA587AD2CAD8}">
      <dgm:prSet phldrT="[Text]" phldr="0"/>
      <dgm:spPr>
        <a:solidFill>
          <a:srgbClr val="2B3885"/>
        </a:solidFill>
      </dgm:spPr>
      <dgm:t>
        <a:bodyPr/>
        <a:lstStyle/>
        <a:p>
          <a:r>
            <a:rPr lang="en-US"/>
            <a:t>PSE Module</a:t>
          </a:r>
        </a:p>
      </dgm:t>
    </dgm:pt>
    <dgm:pt modelId="{9FF5C81B-B0C6-4D8B-BE3D-452FE2892B2B}" type="parTrans" cxnId="{AC8513EE-BC7B-4D2A-8AE1-DABDFC6A4D0B}">
      <dgm:prSet/>
      <dgm:spPr/>
      <dgm:t>
        <a:bodyPr/>
        <a:lstStyle/>
        <a:p>
          <a:endParaRPr lang="en-US"/>
        </a:p>
      </dgm:t>
    </dgm:pt>
    <dgm:pt modelId="{A75BE83A-CF47-473F-94DB-5B7A4035CB65}" type="sibTrans" cxnId="{AC8513EE-BC7B-4D2A-8AE1-DABDFC6A4D0B}">
      <dgm:prSet/>
      <dgm:spPr/>
      <dgm:t>
        <a:bodyPr/>
        <a:lstStyle/>
        <a:p>
          <a:endParaRPr lang="en-US"/>
        </a:p>
      </dgm:t>
    </dgm:pt>
    <dgm:pt modelId="{37591C3B-A9B7-4E2E-9A4D-ABC166D9FC68}">
      <dgm:prSet phldrT="[Text]" phldr="0"/>
      <dgm:spPr/>
      <dgm:t>
        <a:bodyPr/>
        <a:lstStyle/>
        <a:p>
          <a:r>
            <a:rPr lang="en-US"/>
            <a:t>Did or will the </a:t>
          </a:r>
          <a:r>
            <a:rPr lang="en-US" err="1"/>
            <a:t>TtT</a:t>
          </a:r>
          <a:r>
            <a:rPr lang="en-US"/>
            <a:t> activity lead to a PSE change?</a:t>
          </a:r>
        </a:p>
      </dgm:t>
    </dgm:pt>
    <dgm:pt modelId="{CF092887-E176-491F-85CE-EEDE4D85B5C3}" type="parTrans" cxnId="{2CB4226A-9066-4B76-AC18-E831E40B952E}">
      <dgm:prSet/>
      <dgm:spPr/>
      <dgm:t>
        <a:bodyPr/>
        <a:lstStyle/>
        <a:p>
          <a:endParaRPr lang="en-US"/>
        </a:p>
      </dgm:t>
    </dgm:pt>
    <dgm:pt modelId="{C500CFDC-889A-4DFB-9F08-DA9189A9CE59}" type="sibTrans" cxnId="{2CB4226A-9066-4B76-AC18-E831E40B952E}">
      <dgm:prSet/>
      <dgm:spPr/>
      <dgm:t>
        <a:bodyPr/>
        <a:lstStyle/>
        <a:p>
          <a:endParaRPr lang="en-US"/>
        </a:p>
      </dgm:t>
    </dgm:pt>
    <dgm:pt modelId="{07C87175-61BE-4D2E-B261-0AC3CC05588F}">
      <dgm:prSet phldrT="[Text]" phldr="0"/>
      <dgm:spPr>
        <a:solidFill>
          <a:srgbClr val="00944D"/>
        </a:solidFill>
      </dgm:spPr>
      <dgm:t>
        <a:bodyPr/>
        <a:lstStyle/>
        <a:p>
          <a:r>
            <a:rPr lang="en-US"/>
            <a:t>Sustainability Module*</a:t>
          </a:r>
        </a:p>
      </dgm:t>
    </dgm:pt>
    <dgm:pt modelId="{005D652C-9112-40C7-9ABB-0FF4FC4A44A6}" type="parTrans" cxnId="{80FCE967-5DA5-46F8-86BF-1E78DA5447C7}">
      <dgm:prSet/>
      <dgm:spPr/>
      <dgm:t>
        <a:bodyPr/>
        <a:lstStyle/>
        <a:p>
          <a:endParaRPr lang="en-US"/>
        </a:p>
      </dgm:t>
    </dgm:pt>
    <dgm:pt modelId="{26422232-BA81-4572-AF85-1B1C4C8D76C3}" type="sibTrans" cxnId="{80FCE967-5DA5-46F8-86BF-1E78DA5447C7}">
      <dgm:prSet/>
      <dgm:spPr/>
      <dgm:t>
        <a:bodyPr/>
        <a:lstStyle/>
        <a:p>
          <a:endParaRPr lang="en-US"/>
        </a:p>
      </dgm:t>
    </dgm:pt>
    <dgm:pt modelId="{C5CE6F02-00CB-4839-AEC1-CBAC272D2DCE}">
      <dgm:prSet phldrT="[Text]" phldr="0"/>
      <dgm:spPr/>
      <dgm:t>
        <a:bodyPr/>
        <a:lstStyle/>
        <a:p>
          <a:r>
            <a:rPr lang="en-US"/>
            <a:t>Did the LHD conduct any </a:t>
          </a:r>
          <a:r>
            <a:rPr lang="en-US" err="1"/>
            <a:t>TtT</a:t>
          </a:r>
          <a:r>
            <a:rPr lang="en-US"/>
            <a:t> activities in FFY 2026?</a:t>
          </a:r>
        </a:p>
      </dgm:t>
    </dgm:pt>
    <dgm:pt modelId="{D309F9BE-BE25-4ACD-AF9D-5E8705ED5C77}" type="parTrans" cxnId="{0A710C84-9C9A-4BCD-BC93-23F243C8F0DE}">
      <dgm:prSet/>
      <dgm:spPr/>
      <dgm:t>
        <a:bodyPr/>
        <a:lstStyle/>
        <a:p>
          <a:endParaRPr lang="en-US"/>
        </a:p>
      </dgm:t>
    </dgm:pt>
    <dgm:pt modelId="{B571DA95-6B1A-4897-B68E-DFFE9F6547F1}" type="sibTrans" cxnId="{0A710C84-9C9A-4BCD-BC93-23F243C8F0DE}">
      <dgm:prSet/>
      <dgm:spPr/>
      <dgm:t>
        <a:bodyPr/>
        <a:lstStyle/>
        <a:p>
          <a:endParaRPr lang="en-US"/>
        </a:p>
      </dgm:t>
    </dgm:pt>
    <dgm:pt modelId="{0B45F2C2-9EBF-4494-8BDE-9AB00CBD25E7}" type="pres">
      <dgm:prSet presAssocID="{C87FF7D3-AE81-415D-AEB8-7C7E874CDF2E}" presName="diagram" presStyleCnt="0">
        <dgm:presLayoutVars>
          <dgm:chPref val="1"/>
          <dgm:dir/>
          <dgm:animOne val="branch"/>
          <dgm:animLvl val="lvl"/>
          <dgm:resizeHandles/>
        </dgm:presLayoutVars>
      </dgm:prSet>
      <dgm:spPr/>
    </dgm:pt>
    <dgm:pt modelId="{85E097F1-F077-497E-80E0-4BD6C5330DF2}" type="pres">
      <dgm:prSet presAssocID="{6BE2C11E-5C5F-4845-9335-7A242FE579A3}" presName="root" presStyleCnt="0"/>
      <dgm:spPr/>
    </dgm:pt>
    <dgm:pt modelId="{6CBEEA2E-93C0-44C8-9A6A-0F31E2942E63}" type="pres">
      <dgm:prSet presAssocID="{6BE2C11E-5C5F-4845-9335-7A242FE579A3}" presName="rootComposite" presStyleCnt="0"/>
      <dgm:spPr/>
    </dgm:pt>
    <dgm:pt modelId="{935D40B9-89EC-4C8D-90A4-E4F5A476BD43}" type="pres">
      <dgm:prSet presAssocID="{6BE2C11E-5C5F-4845-9335-7A242FE579A3}" presName="rootText" presStyleLbl="node1" presStyleIdx="0" presStyleCnt="3"/>
      <dgm:spPr/>
    </dgm:pt>
    <dgm:pt modelId="{6824D299-34C8-4A43-BD06-E1F3E2D6718A}" type="pres">
      <dgm:prSet presAssocID="{6BE2C11E-5C5F-4845-9335-7A242FE579A3}" presName="rootConnector" presStyleLbl="node1" presStyleIdx="0" presStyleCnt="3"/>
      <dgm:spPr/>
    </dgm:pt>
    <dgm:pt modelId="{112810EE-9AB1-4964-A6FE-714325579899}" type="pres">
      <dgm:prSet presAssocID="{6BE2C11E-5C5F-4845-9335-7A242FE579A3}" presName="childShape" presStyleCnt="0"/>
      <dgm:spPr/>
    </dgm:pt>
    <dgm:pt modelId="{3E24129D-B7E1-499C-8B98-C767EAC7FE30}" type="pres">
      <dgm:prSet presAssocID="{D73337DD-5FF7-4920-82EE-E5FB6D12101B}" presName="Name13" presStyleLbl="parChTrans1D2" presStyleIdx="0" presStyleCnt="3"/>
      <dgm:spPr/>
    </dgm:pt>
    <dgm:pt modelId="{7AC569A4-71AD-4C5F-AED8-C58CAAD8E154}" type="pres">
      <dgm:prSet presAssocID="{D7267038-0264-4BBA-81AA-0209DC51A308}" presName="childText" presStyleLbl="bgAcc1" presStyleIdx="0" presStyleCnt="3">
        <dgm:presLayoutVars>
          <dgm:bulletEnabled val="1"/>
        </dgm:presLayoutVars>
      </dgm:prSet>
      <dgm:spPr/>
    </dgm:pt>
    <dgm:pt modelId="{DA862E85-22FE-4564-BC01-F529490A6E24}" type="pres">
      <dgm:prSet presAssocID="{509BD370-014A-4877-B27C-AA587AD2CAD8}" presName="root" presStyleCnt="0"/>
      <dgm:spPr/>
    </dgm:pt>
    <dgm:pt modelId="{9064A2C3-DE4D-4EBF-9251-A152DC68D88A}" type="pres">
      <dgm:prSet presAssocID="{509BD370-014A-4877-B27C-AA587AD2CAD8}" presName="rootComposite" presStyleCnt="0"/>
      <dgm:spPr/>
    </dgm:pt>
    <dgm:pt modelId="{4874E630-3944-4429-A98C-9E1F2D0797DF}" type="pres">
      <dgm:prSet presAssocID="{509BD370-014A-4877-B27C-AA587AD2CAD8}" presName="rootText" presStyleLbl="node1" presStyleIdx="1" presStyleCnt="3"/>
      <dgm:spPr/>
    </dgm:pt>
    <dgm:pt modelId="{958876CA-9491-4D19-914F-B17B0F1CF261}" type="pres">
      <dgm:prSet presAssocID="{509BD370-014A-4877-B27C-AA587AD2CAD8}" presName="rootConnector" presStyleLbl="node1" presStyleIdx="1" presStyleCnt="3"/>
      <dgm:spPr/>
    </dgm:pt>
    <dgm:pt modelId="{DD4FFD40-CB4F-4C15-AE35-00CFB43F5B21}" type="pres">
      <dgm:prSet presAssocID="{509BD370-014A-4877-B27C-AA587AD2CAD8}" presName="childShape" presStyleCnt="0"/>
      <dgm:spPr/>
    </dgm:pt>
    <dgm:pt modelId="{846AA3FB-BF09-40FC-AA18-3C35C1F36771}" type="pres">
      <dgm:prSet presAssocID="{CF092887-E176-491F-85CE-EEDE4D85B5C3}" presName="Name13" presStyleLbl="parChTrans1D2" presStyleIdx="1" presStyleCnt="3"/>
      <dgm:spPr/>
    </dgm:pt>
    <dgm:pt modelId="{5EF5CAA2-8460-43F2-93DF-4DFF3AB46D5F}" type="pres">
      <dgm:prSet presAssocID="{37591C3B-A9B7-4E2E-9A4D-ABC166D9FC68}" presName="childText" presStyleLbl="bgAcc1" presStyleIdx="1" presStyleCnt="3">
        <dgm:presLayoutVars>
          <dgm:bulletEnabled val="1"/>
        </dgm:presLayoutVars>
      </dgm:prSet>
      <dgm:spPr/>
    </dgm:pt>
    <dgm:pt modelId="{13525062-1C48-43AF-B11A-500FBECA071B}" type="pres">
      <dgm:prSet presAssocID="{07C87175-61BE-4D2E-B261-0AC3CC05588F}" presName="root" presStyleCnt="0"/>
      <dgm:spPr/>
    </dgm:pt>
    <dgm:pt modelId="{75835F5E-60CA-40A2-AB1D-D05770B6233A}" type="pres">
      <dgm:prSet presAssocID="{07C87175-61BE-4D2E-B261-0AC3CC05588F}" presName="rootComposite" presStyleCnt="0"/>
      <dgm:spPr/>
    </dgm:pt>
    <dgm:pt modelId="{217D255B-AFFA-4CA8-86A0-E3B9A2DD8813}" type="pres">
      <dgm:prSet presAssocID="{07C87175-61BE-4D2E-B261-0AC3CC05588F}" presName="rootText" presStyleLbl="node1" presStyleIdx="2" presStyleCnt="3"/>
      <dgm:spPr/>
    </dgm:pt>
    <dgm:pt modelId="{492D8778-0590-49E6-BD34-DDAF0F512EEA}" type="pres">
      <dgm:prSet presAssocID="{07C87175-61BE-4D2E-B261-0AC3CC05588F}" presName="rootConnector" presStyleLbl="node1" presStyleIdx="2" presStyleCnt="3"/>
      <dgm:spPr/>
    </dgm:pt>
    <dgm:pt modelId="{F983B40B-74BB-4D50-A184-99ED2B6CADA8}" type="pres">
      <dgm:prSet presAssocID="{07C87175-61BE-4D2E-B261-0AC3CC05588F}" presName="childShape" presStyleCnt="0"/>
      <dgm:spPr/>
    </dgm:pt>
    <dgm:pt modelId="{3FF8CA0D-D7C5-4B6C-8D0D-18C3C803CE36}" type="pres">
      <dgm:prSet presAssocID="{D309F9BE-BE25-4ACD-AF9D-5E8705ED5C77}" presName="Name13" presStyleLbl="parChTrans1D2" presStyleIdx="2" presStyleCnt="3"/>
      <dgm:spPr/>
    </dgm:pt>
    <dgm:pt modelId="{4FE085CF-EA3C-4DDF-AF5B-4C38AECB13D0}" type="pres">
      <dgm:prSet presAssocID="{C5CE6F02-00CB-4839-AEC1-CBAC272D2DCE}" presName="childText" presStyleLbl="bgAcc1" presStyleIdx="2" presStyleCnt="3">
        <dgm:presLayoutVars>
          <dgm:bulletEnabled val="1"/>
        </dgm:presLayoutVars>
      </dgm:prSet>
      <dgm:spPr/>
    </dgm:pt>
  </dgm:ptLst>
  <dgm:cxnLst>
    <dgm:cxn modelId="{A25B5A01-C6B1-4FC8-8869-B2E9B9D79397}" type="presOf" srcId="{CF092887-E176-491F-85CE-EEDE4D85B5C3}" destId="{846AA3FB-BF09-40FC-AA18-3C35C1F36771}" srcOrd="0" destOrd="0" presId="urn:microsoft.com/office/officeart/2005/8/layout/hierarchy3"/>
    <dgm:cxn modelId="{4F0CA502-56E2-4067-A09C-A9FF515CA8CC}" type="presOf" srcId="{07C87175-61BE-4D2E-B261-0AC3CC05588F}" destId="{492D8778-0590-49E6-BD34-DDAF0F512EEA}" srcOrd="1" destOrd="0" presId="urn:microsoft.com/office/officeart/2005/8/layout/hierarchy3"/>
    <dgm:cxn modelId="{16E64A17-466E-4818-A301-965CE04F7577}" type="presOf" srcId="{37591C3B-A9B7-4E2E-9A4D-ABC166D9FC68}" destId="{5EF5CAA2-8460-43F2-93DF-4DFF3AB46D5F}" srcOrd="0" destOrd="0" presId="urn:microsoft.com/office/officeart/2005/8/layout/hierarchy3"/>
    <dgm:cxn modelId="{80FCE967-5DA5-46F8-86BF-1E78DA5447C7}" srcId="{C87FF7D3-AE81-415D-AEB8-7C7E874CDF2E}" destId="{07C87175-61BE-4D2E-B261-0AC3CC05588F}" srcOrd="2" destOrd="0" parTransId="{005D652C-9112-40C7-9ABB-0FF4FC4A44A6}" sibTransId="{26422232-BA81-4572-AF85-1B1C4C8D76C3}"/>
    <dgm:cxn modelId="{2CB4226A-9066-4B76-AC18-E831E40B952E}" srcId="{509BD370-014A-4877-B27C-AA587AD2CAD8}" destId="{37591C3B-A9B7-4E2E-9A4D-ABC166D9FC68}" srcOrd="0" destOrd="0" parTransId="{CF092887-E176-491F-85CE-EEDE4D85B5C3}" sibTransId="{C500CFDC-889A-4DFB-9F08-DA9189A9CE59}"/>
    <dgm:cxn modelId="{5230B74A-1046-4772-B76D-8FA36651D57F}" srcId="{C87FF7D3-AE81-415D-AEB8-7C7E874CDF2E}" destId="{6BE2C11E-5C5F-4845-9335-7A242FE579A3}" srcOrd="0" destOrd="0" parTransId="{D28C6D43-AF54-4A4C-9446-BCE4F83E077A}" sibTransId="{4A968D28-1EDB-4DD4-B0FE-1A1A7D29CF66}"/>
    <dgm:cxn modelId="{AFDD0E53-F370-46F3-BC12-F7B7664A2EA9}" type="presOf" srcId="{6BE2C11E-5C5F-4845-9335-7A242FE579A3}" destId="{6824D299-34C8-4A43-BD06-E1F3E2D6718A}" srcOrd="1" destOrd="0" presId="urn:microsoft.com/office/officeart/2005/8/layout/hierarchy3"/>
    <dgm:cxn modelId="{B2D5FA76-F1B2-4BB0-849A-39AAA2F755FF}" type="presOf" srcId="{C87FF7D3-AE81-415D-AEB8-7C7E874CDF2E}" destId="{0B45F2C2-9EBF-4494-8BDE-9AB00CBD25E7}" srcOrd="0" destOrd="0" presId="urn:microsoft.com/office/officeart/2005/8/layout/hierarchy3"/>
    <dgm:cxn modelId="{DE2C737A-4823-4F63-841F-FE245309D64A}" type="presOf" srcId="{6BE2C11E-5C5F-4845-9335-7A242FE579A3}" destId="{935D40B9-89EC-4C8D-90A4-E4F5A476BD43}" srcOrd="0" destOrd="0" presId="urn:microsoft.com/office/officeart/2005/8/layout/hierarchy3"/>
    <dgm:cxn modelId="{0A710C84-9C9A-4BCD-BC93-23F243C8F0DE}" srcId="{07C87175-61BE-4D2E-B261-0AC3CC05588F}" destId="{C5CE6F02-00CB-4839-AEC1-CBAC272D2DCE}" srcOrd="0" destOrd="0" parTransId="{D309F9BE-BE25-4ACD-AF9D-5E8705ED5C77}" sibTransId="{B571DA95-6B1A-4897-B68E-DFFE9F6547F1}"/>
    <dgm:cxn modelId="{EC412E88-C5B5-4404-9D4A-BB1D28CABC4F}" type="presOf" srcId="{D7267038-0264-4BBA-81AA-0209DC51A308}" destId="{7AC569A4-71AD-4C5F-AED8-C58CAAD8E154}" srcOrd="0" destOrd="0" presId="urn:microsoft.com/office/officeart/2005/8/layout/hierarchy3"/>
    <dgm:cxn modelId="{D05FA696-9D13-48C0-9905-4D75A19E04FD}" type="presOf" srcId="{509BD370-014A-4877-B27C-AA587AD2CAD8}" destId="{4874E630-3944-4429-A98C-9E1F2D0797DF}" srcOrd="0" destOrd="0" presId="urn:microsoft.com/office/officeart/2005/8/layout/hierarchy3"/>
    <dgm:cxn modelId="{28AEB69E-168C-42DA-95C5-40B52C7B9438}" type="presOf" srcId="{C5CE6F02-00CB-4839-AEC1-CBAC272D2DCE}" destId="{4FE085CF-EA3C-4DDF-AF5B-4C38AECB13D0}" srcOrd="0" destOrd="0" presId="urn:microsoft.com/office/officeart/2005/8/layout/hierarchy3"/>
    <dgm:cxn modelId="{BB146EA6-FA95-49F9-A459-E43E6D619230}" srcId="{6BE2C11E-5C5F-4845-9335-7A242FE579A3}" destId="{D7267038-0264-4BBA-81AA-0209DC51A308}" srcOrd="0" destOrd="0" parTransId="{D73337DD-5FF7-4920-82EE-E5FB6D12101B}" sibTransId="{7ADEEEE6-6598-4BC4-A21D-3F3ED587BB4B}"/>
    <dgm:cxn modelId="{5C50C4D8-C183-47FB-9B3C-6E98ABC8ECEF}" type="presOf" srcId="{D309F9BE-BE25-4ACD-AF9D-5E8705ED5C77}" destId="{3FF8CA0D-D7C5-4B6C-8D0D-18C3C803CE36}" srcOrd="0" destOrd="0" presId="urn:microsoft.com/office/officeart/2005/8/layout/hierarchy3"/>
    <dgm:cxn modelId="{814D14DA-A6A9-4682-AD26-417D93FAB87E}" type="presOf" srcId="{07C87175-61BE-4D2E-B261-0AC3CC05588F}" destId="{217D255B-AFFA-4CA8-86A0-E3B9A2DD8813}" srcOrd="0" destOrd="0" presId="urn:microsoft.com/office/officeart/2005/8/layout/hierarchy3"/>
    <dgm:cxn modelId="{601103E9-F454-4BAC-AE97-D62CF5A48C2E}" type="presOf" srcId="{D73337DD-5FF7-4920-82EE-E5FB6D12101B}" destId="{3E24129D-B7E1-499C-8B98-C767EAC7FE30}" srcOrd="0" destOrd="0" presId="urn:microsoft.com/office/officeart/2005/8/layout/hierarchy3"/>
    <dgm:cxn modelId="{A1DEFEEB-C0D1-427E-B515-4D1F49057F58}" type="presOf" srcId="{509BD370-014A-4877-B27C-AA587AD2CAD8}" destId="{958876CA-9491-4D19-914F-B17B0F1CF261}" srcOrd="1" destOrd="0" presId="urn:microsoft.com/office/officeart/2005/8/layout/hierarchy3"/>
    <dgm:cxn modelId="{AC8513EE-BC7B-4D2A-8AE1-DABDFC6A4D0B}" srcId="{C87FF7D3-AE81-415D-AEB8-7C7E874CDF2E}" destId="{509BD370-014A-4877-B27C-AA587AD2CAD8}" srcOrd="1" destOrd="0" parTransId="{9FF5C81B-B0C6-4D8B-BE3D-452FE2892B2B}" sibTransId="{A75BE83A-CF47-473F-94DB-5B7A4035CB65}"/>
    <dgm:cxn modelId="{4FEF72B5-C3E7-43EA-940D-07E255EBE19E}" type="presParOf" srcId="{0B45F2C2-9EBF-4494-8BDE-9AB00CBD25E7}" destId="{85E097F1-F077-497E-80E0-4BD6C5330DF2}" srcOrd="0" destOrd="0" presId="urn:microsoft.com/office/officeart/2005/8/layout/hierarchy3"/>
    <dgm:cxn modelId="{782DCED3-03F9-47D7-96EF-8663EBCFC006}" type="presParOf" srcId="{85E097F1-F077-497E-80E0-4BD6C5330DF2}" destId="{6CBEEA2E-93C0-44C8-9A6A-0F31E2942E63}" srcOrd="0" destOrd="0" presId="urn:microsoft.com/office/officeart/2005/8/layout/hierarchy3"/>
    <dgm:cxn modelId="{5AEA84A0-9564-4127-9216-30728A840834}" type="presParOf" srcId="{6CBEEA2E-93C0-44C8-9A6A-0F31E2942E63}" destId="{935D40B9-89EC-4C8D-90A4-E4F5A476BD43}" srcOrd="0" destOrd="0" presId="urn:microsoft.com/office/officeart/2005/8/layout/hierarchy3"/>
    <dgm:cxn modelId="{544D5521-7678-461D-A0BA-C629BD1B367F}" type="presParOf" srcId="{6CBEEA2E-93C0-44C8-9A6A-0F31E2942E63}" destId="{6824D299-34C8-4A43-BD06-E1F3E2D6718A}" srcOrd="1" destOrd="0" presId="urn:microsoft.com/office/officeart/2005/8/layout/hierarchy3"/>
    <dgm:cxn modelId="{D9C4759A-8BC6-4A9A-87C9-2EFECE370CDF}" type="presParOf" srcId="{85E097F1-F077-497E-80E0-4BD6C5330DF2}" destId="{112810EE-9AB1-4964-A6FE-714325579899}" srcOrd="1" destOrd="0" presId="urn:microsoft.com/office/officeart/2005/8/layout/hierarchy3"/>
    <dgm:cxn modelId="{7B6D3484-A3A0-492B-A1A7-7A3B2F8DC82C}" type="presParOf" srcId="{112810EE-9AB1-4964-A6FE-714325579899}" destId="{3E24129D-B7E1-499C-8B98-C767EAC7FE30}" srcOrd="0" destOrd="0" presId="urn:microsoft.com/office/officeart/2005/8/layout/hierarchy3"/>
    <dgm:cxn modelId="{56A301FC-F8FE-4176-A01E-2A758DD359E3}" type="presParOf" srcId="{112810EE-9AB1-4964-A6FE-714325579899}" destId="{7AC569A4-71AD-4C5F-AED8-C58CAAD8E154}" srcOrd="1" destOrd="0" presId="urn:microsoft.com/office/officeart/2005/8/layout/hierarchy3"/>
    <dgm:cxn modelId="{484A787C-43CE-4585-A89C-D6AD708FD88D}" type="presParOf" srcId="{0B45F2C2-9EBF-4494-8BDE-9AB00CBD25E7}" destId="{DA862E85-22FE-4564-BC01-F529490A6E24}" srcOrd="1" destOrd="0" presId="urn:microsoft.com/office/officeart/2005/8/layout/hierarchy3"/>
    <dgm:cxn modelId="{7FED2A8A-D69F-4D0E-B452-BB34C590A390}" type="presParOf" srcId="{DA862E85-22FE-4564-BC01-F529490A6E24}" destId="{9064A2C3-DE4D-4EBF-9251-A152DC68D88A}" srcOrd="0" destOrd="0" presId="urn:microsoft.com/office/officeart/2005/8/layout/hierarchy3"/>
    <dgm:cxn modelId="{9BAA9CA2-1E0F-4F9A-8C5C-F309179A3C68}" type="presParOf" srcId="{9064A2C3-DE4D-4EBF-9251-A152DC68D88A}" destId="{4874E630-3944-4429-A98C-9E1F2D0797DF}" srcOrd="0" destOrd="0" presId="urn:microsoft.com/office/officeart/2005/8/layout/hierarchy3"/>
    <dgm:cxn modelId="{D5607361-8F00-44E8-BD98-1D582BDD06E2}" type="presParOf" srcId="{9064A2C3-DE4D-4EBF-9251-A152DC68D88A}" destId="{958876CA-9491-4D19-914F-B17B0F1CF261}" srcOrd="1" destOrd="0" presId="urn:microsoft.com/office/officeart/2005/8/layout/hierarchy3"/>
    <dgm:cxn modelId="{4A03204D-B255-453D-B92C-63B5F02D49C2}" type="presParOf" srcId="{DA862E85-22FE-4564-BC01-F529490A6E24}" destId="{DD4FFD40-CB4F-4C15-AE35-00CFB43F5B21}" srcOrd="1" destOrd="0" presId="urn:microsoft.com/office/officeart/2005/8/layout/hierarchy3"/>
    <dgm:cxn modelId="{04659C10-A13C-49BB-A842-6CE415CB2647}" type="presParOf" srcId="{DD4FFD40-CB4F-4C15-AE35-00CFB43F5B21}" destId="{846AA3FB-BF09-40FC-AA18-3C35C1F36771}" srcOrd="0" destOrd="0" presId="urn:microsoft.com/office/officeart/2005/8/layout/hierarchy3"/>
    <dgm:cxn modelId="{E3F887D1-DE43-4042-B581-BAF7CCD002DF}" type="presParOf" srcId="{DD4FFD40-CB4F-4C15-AE35-00CFB43F5B21}" destId="{5EF5CAA2-8460-43F2-93DF-4DFF3AB46D5F}" srcOrd="1" destOrd="0" presId="urn:microsoft.com/office/officeart/2005/8/layout/hierarchy3"/>
    <dgm:cxn modelId="{D12B9373-B4F2-4149-AC97-30991C19D4FC}" type="presParOf" srcId="{0B45F2C2-9EBF-4494-8BDE-9AB00CBD25E7}" destId="{13525062-1C48-43AF-B11A-500FBECA071B}" srcOrd="2" destOrd="0" presId="urn:microsoft.com/office/officeart/2005/8/layout/hierarchy3"/>
    <dgm:cxn modelId="{E9734DF7-F7F2-4A12-8A4D-AB13D252BF89}" type="presParOf" srcId="{13525062-1C48-43AF-B11A-500FBECA071B}" destId="{75835F5E-60CA-40A2-AB1D-D05770B6233A}" srcOrd="0" destOrd="0" presId="urn:microsoft.com/office/officeart/2005/8/layout/hierarchy3"/>
    <dgm:cxn modelId="{FC2ECBF8-AD93-4DCD-AAC2-43CB7AF86A08}" type="presParOf" srcId="{75835F5E-60CA-40A2-AB1D-D05770B6233A}" destId="{217D255B-AFFA-4CA8-86A0-E3B9A2DD8813}" srcOrd="0" destOrd="0" presId="urn:microsoft.com/office/officeart/2005/8/layout/hierarchy3"/>
    <dgm:cxn modelId="{3D9CA800-5F42-4931-9798-7E56E7A188D5}" type="presParOf" srcId="{75835F5E-60CA-40A2-AB1D-D05770B6233A}" destId="{492D8778-0590-49E6-BD34-DDAF0F512EEA}" srcOrd="1" destOrd="0" presId="urn:microsoft.com/office/officeart/2005/8/layout/hierarchy3"/>
    <dgm:cxn modelId="{43CEE529-A578-4419-B722-192D85CCB4DD}" type="presParOf" srcId="{13525062-1C48-43AF-B11A-500FBECA071B}" destId="{F983B40B-74BB-4D50-A184-99ED2B6CADA8}" srcOrd="1" destOrd="0" presId="urn:microsoft.com/office/officeart/2005/8/layout/hierarchy3"/>
    <dgm:cxn modelId="{F14B549C-ED57-4BA5-B974-86535AA63D39}" type="presParOf" srcId="{F983B40B-74BB-4D50-A184-99ED2B6CADA8}" destId="{3FF8CA0D-D7C5-4B6C-8D0D-18C3C803CE36}" srcOrd="0" destOrd="0" presId="urn:microsoft.com/office/officeart/2005/8/layout/hierarchy3"/>
    <dgm:cxn modelId="{9E8BA1FF-E8C1-421D-A7CC-EAD6BC11B50E}" type="presParOf" srcId="{F983B40B-74BB-4D50-A184-99ED2B6CADA8}" destId="{4FE085CF-EA3C-4DDF-AF5B-4C38AECB13D0}"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7EA3D9B-FBA3-43D6-AD6F-259B79F118A2}" type="doc">
      <dgm:prSet loTypeId="urn:microsoft.com/office/officeart/2018/2/layout/IconVerticalSolidList" loCatId="icon" qsTypeId="urn:microsoft.com/office/officeart/2005/8/quickstyle/simple1" qsCatId="simple" csTypeId="urn:microsoft.com/office/officeart/2005/8/colors/accent6_2" csCatId="accent6" phldr="1"/>
      <dgm:spPr/>
      <dgm:t>
        <a:bodyPr/>
        <a:lstStyle/>
        <a:p>
          <a:endParaRPr lang="en-US"/>
        </a:p>
      </dgm:t>
    </dgm:pt>
    <dgm:pt modelId="{BE67C17D-E7C9-4BA5-AA83-9446483D4B7F}">
      <dgm:prSet/>
      <dgm:spPr/>
      <dgm:t>
        <a:bodyPr/>
        <a:lstStyle/>
        <a:p>
          <a:pPr>
            <a:lnSpc>
              <a:spcPct val="100000"/>
            </a:lnSpc>
          </a:pPr>
          <a:r>
            <a:rPr lang="en-US" b="1">
              <a:solidFill>
                <a:schemeClr val="bg1"/>
              </a:solidFill>
            </a:rPr>
            <a:t>LHD Interviews</a:t>
          </a:r>
        </a:p>
      </dgm:t>
    </dgm:pt>
    <dgm:pt modelId="{01E29D1A-4DAA-467A-9880-2A9BA463423D}" type="parTrans" cxnId="{9689F6AC-0A16-408A-8E1D-0A962373C51A}">
      <dgm:prSet/>
      <dgm:spPr/>
      <dgm:t>
        <a:bodyPr/>
        <a:lstStyle/>
        <a:p>
          <a:endParaRPr lang="en-US"/>
        </a:p>
      </dgm:t>
    </dgm:pt>
    <dgm:pt modelId="{52CA1A2E-04EA-438A-A453-98D2B5DE675F}" type="sibTrans" cxnId="{9689F6AC-0A16-408A-8E1D-0A962373C51A}">
      <dgm:prSet/>
      <dgm:spPr/>
      <dgm:t>
        <a:bodyPr/>
        <a:lstStyle/>
        <a:p>
          <a:endParaRPr lang="en-US"/>
        </a:p>
      </dgm:t>
    </dgm:pt>
    <dgm:pt modelId="{28447DCF-5C82-4505-B5B2-C50B3A037337}">
      <dgm:prSet custT="1"/>
      <dgm:spPr/>
      <dgm:t>
        <a:bodyPr/>
        <a:lstStyle/>
        <a:p>
          <a:pPr>
            <a:lnSpc>
              <a:spcPct val="100000"/>
            </a:lnSpc>
          </a:pPr>
          <a:r>
            <a:rPr lang="en-US" sz="1800">
              <a:solidFill>
                <a:schemeClr val="bg1"/>
              </a:solidFill>
            </a:rPr>
            <a:t>If chosen as part of the sample, allow us 60-90 min of your (or small team’s) time for an interview.</a:t>
          </a:r>
        </a:p>
      </dgm:t>
    </dgm:pt>
    <dgm:pt modelId="{6C6372D5-0236-4EC8-BE16-F30E77E4074E}" type="parTrans" cxnId="{B05371D9-639F-48C8-AA40-361222504549}">
      <dgm:prSet/>
      <dgm:spPr/>
      <dgm:t>
        <a:bodyPr/>
        <a:lstStyle/>
        <a:p>
          <a:endParaRPr lang="en-US"/>
        </a:p>
      </dgm:t>
    </dgm:pt>
    <dgm:pt modelId="{4A830BEC-F1F9-47A5-A5E1-522C5D2C8ADA}" type="sibTrans" cxnId="{B05371D9-639F-48C8-AA40-361222504549}">
      <dgm:prSet/>
      <dgm:spPr/>
      <dgm:t>
        <a:bodyPr/>
        <a:lstStyle/>
        <a:p>
          <a:endParaRPr lang="en-US"/>
        </a:p>
      </dgm:t>
    </dgm:pt>
    <dgm:pt modelId="{5EBBBDF7-679A-4C04-A198-D5DC81815AC1}">
      <dgm:prSet/>
      <dgm:spPr/>
      <dgm:t>
        <a:bodyPr/>
        <a:lstStyle/>
        <a:p>
          <a:pPr>
            <a:lnSpc>
              <a:spcPct val="100000"/>
            </a:lnSpc>
          </a:pPr>
          <a:r>
            <a:rPr lang="en-US" b="1">
              <a:solidFill>
                <a:schemeClr val="bg1"/>
              </a:solidFill>
            </a:rPr>
            <a:t>Community Partner Surveys</a:t>
          </a:r>
        </a:p>
      </dgm:t>
    </dgm:pt>
    <dgm:pt modelId="{64683BA8-EBE4-4783-9D0F-4C5BC6794FBC}" type="parTrans" cxnId="{BFC67BE3-7EA7-4B0C-8D08-AD48576998D5}">
      <dgm:prSet/>
      <dgm:spPr/>
      <dgm:t>
        <a:bodyPr/>
        <a:lstStyle/>
        <a:p>
          <a:endParaRPr lang="en-US"/>
        </a:p>
      </dgm:t>
    </dgm:pt>
    <dgm:pt modelId="{47034354-9607-48AF-A131-C27DA98D4DF9}" type="sibTrans" cxnId="{BFC67BE3-7EA7-4B0C-8D08-AD48576998D5}">
      <dgm:prSet/>
      <dgm:spPr/>
      <dgm:t>
        <a:bodyPr/>
        <a:lstStyle/>
        <a:p>
          <a:endParaRPr lang="en-US"/>
        </a:p>
      </dgm:t>
    </dgm:pt>
    <dgm:pt modelId="{D6E97CF7-3962-4C74-B00B-DF65A2CEEA31}">
      <dgm:prSet phldr="0" custT="1"/>
      <dgm:spPr/>
      <dgm:t>
        <a:bodyPr/>
        <a:lstStyle/>
        <a:p>
          <a:pPr rtl="0">
            <a:lnSpc>
              <a:spcPct val="100000"/>
            </a:lnSpc>
          </a:pPr>
          <a:r>
            <a:rPr lang="en-US" sz="1800" b="0">
              <a:solidFill>
                <a:schemeClr val="bg1"/>
              </a:solidFill>
              <a:latin typeface="+mn-lt"/>
            </a:rPr>
            <a:t>Provide contact information for FFY 25 community partners (including delivery sites reported in PEARS and other key partners that may not be delivery sites).</a:t>
          </a:r>
          <a:endParaRPr lang="en-US" sz="1800">
            <a:solidFill>
              <a:schemeClr val="bg1"/>
            </a:solidFill>
            <a:latin typeface="+mn-lt"/>
          </a:endParaRPr>
        </a:p>
      </dgm:t>
    </dgm:pt>
    <dgm:pt modelId="{A669916B-9CAD-4BD0-9B81-170651995453}" type="parTrans" cxnId="{D85952D8-E1CA-4C5E-9C5B-0D18187351F0}">
      <dgm:prSet/>
      <dgm:spPr/>
      <dgm:t>
        <a:bodyPr/>
        <a:lstStyle/>
        <a:p>
          <a:endParaRPr lang="en-US"/>
        </a:p>
      </dgm:t>
    </dgm:pt>
    <dgm:pt modelId="{D94083E1-1E5B-4F7A-84AB-F5F569C2274C}" type="sibTrans" cxnId="{D85952D8-E1CA-4C5E-9C5B-0D18187351F0}">
      <dgm:prSet/>
      <dgm:spPr/>
      <dgm:t>
        <a:bodyPr/>
        <a:lstStyle/>
        <a:p>
          <a:endParaRPr lang="en-US"/>
        </a:p>
      </dgm:t>
    </dgm:pt>
    <dgm:pt modelId="{F2BE5279-979C-42BF-A404-5046D6468DE4}" type="pres">
      <dgm:prSet presAssocID="{F7EA3D9B-FBA3-43D6-AD6F-259B79F118A2}" presName="root" presStyleCnt="0">
        <dgm:presLayoutVars>
          <dgm:dir/>
          <dgm:resizeHandles val="exact"/>
        </dgm:presLayoutVars>
      </dgm:prSet>
      <dgm:spPr/>
    </dgm:pt>
    <dgm:pt modelId="{3B9B454A-B761-40DA-8DF1-6DAA372982C2}" type="pres">
      <dgm:prSet presAssocID="{BE67C17D-E7C9-4BA5-AA83-9446483D4B7F}" presName="compNode" presStyleCnt="0"/>
      <dgm:spPr/>
    </dgm:pt>
    <dgm:pt modelId="{1FA872BE-0919-4245-B9DB-4C97D9E507F8}" type="pres">
      <dgm:prSet presAssocID="{BE67C17D-E7C9-4BA5-AA83-9446483D4B7F}" presName="bgRect" presStyleLbl="bgShp" presStyleIdx="0" presStyleCnt="2"/>
      <dgm:spPr>
        <a:solidFill>
          <a:srgbClr val="00944D"/>
        </a:solidFill>
      </dgm:spPr>
    </dgm:pt>
    <dgm:pt modelId="{BCB2EDB5-F8B3-43CC-99C6-A0F7DFB88E6C}" type="pres">
      <dgm:prSet presAssocID="{BE67C17D-E7C9-4BA5-AA83-9446483D4B7F}" presName="iconRect" presStyleLbl="nod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Radio microphone with solid fill"/>
        </a:ext>
      </dgm:extLst>
    </dgm:pt>
    <dgm:pt modelId="{CB15D445-1FD1-4BF2-B74F-4049D872349C}" type="pres">
      <dgm:prSet presAssocID="{BE67C17D-E7C9-4BA5-AA83-9446483D4B7F}" presName="spaceRect" presStyleCnt="0"/>
      <dgm:spPr/>
    </dgm:pt>
    <dgm:pt modelId="{EB8DB261-3745-401D-9719-2E4FE7535093}" type="pres">
      <dgm:prSet presAssocID="{BE67C17D-E7C9-4BA5-AA83-9446483D4B7F}" presName="parTx" presStyleLbl="revTx" presStyleIdx="0" presStyleCnt="4" custScaleX="57271" custLinFactNeighborX="-22632">
        <dgm:presLayoutVars>
          <dgm:chMax val="0"/>
          <dgm:chPref val="0"/>
        </dgm:presLayoutVars>
      </dgm:prSet>
      <dgm:spPr/>
    </dgm:pt>
    <dgm:pt modelId="{C513F7BB-A93E-466B-975C-A8755406A70C}" type="pres">
      <dgm:prSet presAssocID="{BE67C17D-E7C9-4BA5-AA83-9446483D4B7F}" presName="desTx" presStyleLbl="revTx" presStyleIdx="1" presStyleCnt="4" custScaleX="100000" custLinFactNeighborX="-14859">
        <dgm:presLayoutVars/>
      </dgm:prSet>
      <dgm:spPr/>
    </dgm:pt>
    <dgm:pt modelId="{AEC3C4A6-E7E0-49E8-ABC3-8E2BAD7E54DF}" type="pres">
      <dgm:prSet presAssocID="{52CA1A2E-04EA-438A-A453-98D2B5DE675F}" presName="sibTrans" presStyleCnt="0"/>
      <dgm:spPr/>
    </dgm:pt>
    <dgm:pt modelId="{C5FBE56C-D966-40FB-88DC-FB10D1E14DCA}" type="pres">
      <dgm:prSet presAssocID="{5EBBBDF7-679A-4C04-A198-D5DC81815AC1}" presName="compNode" presStyleCnt="0"/>
      <dgm:spPr/>
    </dgm:pt>
    <dgm:pt modelId="{C3C00344-E897-4AA3-9763-E6EECACE9CCA}" type="pres">
      <dgm:prSet presAssocID="{5EBBBDF7-679A-4C04-A198-D5DC81815AC1}" presName="bgRect" presStyleLbl="bgShp" presStyleIdx="1" presStyleCnt="2"/>
      <dgm:spPr>
        <a:solidFill>
          <a:srgbClr val="00944D"/>
        </a:solidFill>
      </dgm:spPr>
    </dgm:pt>
    <dgm:pt modelId="{98D82098-E8F6-4003-8F37-3038186509DB}" type="pres">
      <dgm:prSet presAssocID="{5EBBBDF7-679A-4C04-A198-D5DC81815AC1}" presName="iconRect" presStyleLbl="nod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lipboard with solid fill"/>
        </a:ext>
      </dgm:extLst>
    </dgm:pt>
    <dgm:pt modelId="{94AAEB69-5A58-4C85-AF70-30D94FB90FB6}" type="pres">
      <dgm:prSet presAssocID="{5EBBBDF7-679A-4C04-A198-D5DC81815AC1}" presName="spaceRect" presStyleCnt="0"/>
      <dgm:spPr/>
    </dgm:pt>
    <dgm:pt modelId="{BEEEBF75-3093-4F89-B235-3E6C9FC1871A}" type="pres">
      <dgm:prSet presAssocID="{5EBBBDF7-679A-4C04-A198-D5DC81815AC1}" presName="parTx" presStyleLbl="revTx" presStyleIdx="2" presStyleCnt="4" custScaleX="58191" custLinFactNeighborX="-22623">
        <dgm:presLayoutVars>
          <dgm:chMax val="0"/>
          <dgm:chPref val="0"/>
        </dgm:presLayoutVars>
      </dgm:prSet>
      <dgm:spPr/>
    </dgm:pt>
    <dgm:pt modelId="{1B2E4258-DC4B-4EA8-B23C-1528D5558272}" type="pres">
      <dgm:prSet presAssocID="{5EBBBDF7-679A-4C04-A198-D5DC81815AC1}" presName="desTx" presStyleLbl="revTx" presStyleIdx="3" presStyleCnt="4" custScaleX="94582" custLinFactNeighborX="-15825" custLinFactNeighborY="39">
        <dgm:presLayoutVars/>
      </dgm:prSet>
      <dgm:spPr/>
    </dgm:pt>
  </dgm:ptLst>
  <dgm:cxnLst>
    <dgm:cxn modelId="{E630D704-7358-4451-84C8-2F46E5ADD684}" type="presOf" srcId="{28447DCF-5C82-4505-B5B2-C50B3A037337}" destId="{C513F7BB-A93E-466B-975C-A8755406A70C}" srcOrd="0" destOrd="0" presId="urn:microsoft.com/office/officeart/2018/2/layout/IconVerticalSolidList"/>
    <dgm:cxn modelId="{A8D3C91E-2E95-4A87-9A83-EBB3E7C165A2}" type="presOf" srcId="{5EBBBDF7-679A-4C04-A198-D5DC81815AC1}" destId="{BEEEBF75-3093-4F89-B235-3E6C9FC1871A}" srcOrd="0" destOrd="0" presId="urn:microsoft.com/office/officeart/2018/2/layout/IconVerticalSolidList"/>
    <dgm:cxn modelId="{30FD6988-3843-42AC-9ABC-0D897EC71530}" type="presOf" srcId="{F7EA3D9B-FBA3-43D6-AD6F-259B79F118A2}" destId="{F2BE5279-979C-42BF-A404-5046D6468DE4}" srcOrd="0" destOrd="0" presId="urn:microsoft.com/office/officeart/2018/2/layout/IconVerticalSolidList"/>
    <dgm:cxn modelId="{9689F6AC-0A16-408A-8E1D-0A962373C51A}" srcId="{F7EA3D9B-FBA3-43D6-AD6F-259B79F118A2}" destId="{BE67C17D-E7C9-4BA5-AA83-9446483D4B7F}" srcOrd="0" destOrd="0" parTransId="{01E29D1A-4DAA-467A-9880-2A9BA463423D}" sibTransId="{52CA1A2E-04EA-438A-A453-98D2B5DE675F}"/>
    <dgm:cxn modelId="{D597CEB9-A918-423A-A026-D994D4ABF0FE}" type="presOf" srcId="{D6E97CF7-3962-4C74-B00B-DF65A2CEEA31}" destId="{1B2E4258-DC4B-4EA8-B23C-1528D5558272}" srcOrd="0" destOrd="0" presId="urn:microsoft.com/office/officeart/2018/2/layout/IconVerticalSolidList"/>
    <dgm:cxn modelId="{EB71D5D0-6F7A-44FF-90E4-0A184F780FEB}" type="presOf" srcId="{BE67C17D-E7C9-4BA5-AA83-9446483D4B7F}" destId="{EB8DB261-3745-401D-9719-2E4FE7535093}" srcOrd="0" destOrd="0" presId="urn:microsoft.com/office/officeart/2018/2/layout/IconVerticalSolidList"/>
    <dgm:cxn modelId="{D85952D8-E1CA-4C5E-9C5B-0D18187351F0}" srcId="{5EBBBDF7-679A-4C04-A198-D5DC81815AC1}" destId="{D6E97CF7-3962-4C74-B00B-DF65A2CEEA31}" srcOrd="0" destOrd="0" parTransId="{A669916B-9CAD-4BD0-9B81-170651995453}" sibTransId="{D94083E1-1E5B-4F7A-84AB-F5F569C2274C}"/>
    <dgm:cxn modelId="{B05371D9-639F-48C8-AA40-361222504549}" srcId="{BE67C17D-E7C9-4BA5-AA83-9446483D4B7F}" destId="{28447DCF-5C82-4505-B5B2-C50B3A037337}" srcOrd="0" destOrd="0" parTransId="{6C6372D5-0236-4EC8-BE16-F30E77E4074E}" sibTransId="{4A830BEC-F1F9-47A5-A5E1-522C5D2C8ADA}"/>
    <dgm:cxn modelId="{BFC67BE3-7EA7-4B0C-8D08-AD48576998D5}" srcId="{F7EA3D9B-FBA3-43D6-AD6F-259B79F118A2}" destId="{5EBBBDF7-679A-4C04-A198-D5DC81815AC1}" srcOrd="1" destOrd="0" parTransId="{64683BA8-EBE4-4783-9D0F-4C5BC6794FBC}" sibTransId="{47034354-9607-48AF-A131-C27DA98D4DF9}"/>
    <dgm:cxn modelId="{04704008-C589-45A5-8412-256850B57AC4}" type="presParOf" srcId="{F2BE5279-979C-42BF-A404-5046D6468DE4}" destId="{3B9B454A-B761-40DA-8DF1-6DAA372982C2}" srcOrd="0" destOrd="0" presId="urn:microsoft.com/office/officeart/2018/2/layout/IconVerticalSolidList"/>
    <dgm:cxn modelId="{EE8368FC-45D7-441A-8E23-855A982A57A2}" type="presParOf" srcId="{3B9B454A-B761-40DA-8DF1-6DAA372982C2}" destId="{1FA872BE-0919-4245-B9DB-4C97D9E507F8}" srcOrd="0" destOrd="0" presId="urn:microsoft.com/office/officeart/2018/2/layout/IconVerticalSolidList"/>
    <dgm:cxn modelId="{A86892F2-0CDF-4C89-BC51-01CB17059839}" type="presParOf" srcId="{3B9B454A-B761-40DA-8DF1-6DAA372982C2}" destId="{BCB2EDB5-F8B3-43CC-99C6-A0F7DFB88E6C}" srcOrd="1" destOrd="0" presId="urn:microsoft.com/office/officeart/2018/2/layout/IconVerticalSolidList"/>
    <dgm:cxn modelId="{B8C251F7-B6AF-47B8-8F30-7BCFE6A7F57E}" type="presParOf" srcId="{3B9B454A-B761-40DA-8DF1-6DAA372982C2}" destId="{CB15D445-1FD1-4BF2-B74F-4049D872349C}" srcOrd="2" destOrd="0" presId="urn:microsoft.com/office/officeart/2018/2/layout/IconVerticalSolidList"/>
    <dgm:cxn modelId="{DAC63D56-8951-485C-886A-99DC8C37FCC3}" type="presParOf" srcId="{3B9B454A-B761-40DA-8DF1-6DAA372982C2}" destId="{EB8DB261-3745-401D-9719-2E4FE7535093}" srcOrd="3" destOrd="0" presId="urn:microsoft.com/office/officeart/2018/2/layout/IconVerticalSolidList"/>
    <dgm:cxn modelId="{58878F7D-D418-4840-906C-6927D1FF4EDD}" type="presParOf" srcId="{3B9B454A-B761-40DA-8DF1-6DAA372982C2}" destId="{C513F7BB-A93E-466B-975C-A8755406A70C}" srcOrd="4" destOrd="0" presId="urn:microsoft.com/office/officeart/2018/2/layout/IconVerticalSolidList"/>
    <dgm:cxn modelId="{97787350-C3AE-49B6-AD89-624460C41BA0}" type="presParOf" srcId="{F2BE5279-979C-42BF-A404-5046D6468DE4}" destId="{AEC3C4A6-E7E0-49E8-ABC3-8E2BAD7E54DF}" srcOrd="1" destOrd="0" presId="urn:microsoft.com/office/officeart/2018/2/layout/IconVerticalSolidList"/>
    <dgm:cxn modelId="{80DCCD68-50A0-476B-9501-5705CE2E66FC}" type="presParOf" srcId="{F2BE5279-979C-42BF-A404-5046D6468DE4}" destId="{C5FBE56C-D966-40FB-88DC-FB10D1E14DCA}" srcOrd="2" destOrd="0" presId="urn:microsoft.com/office/officeart/2018/2/layout/IconVerticalSolidList"/>
    <dgm:cxn modelId="{19004ABB-CC92-400A-B42A-889D83622E92}" type="presParOf" srcId="{C5FBE56C-D966-40FB-88DC-FB10D1E14DCA}" destId="{C3C00344-E897-4AA3-9763-E6EECACE9CCA}" srcOrd="0" destOrd="0" presId="urn:microsoft.com/office/officeart/2018/2/layout/IconVerticalSolidList"/>
    <dgm:cxn modelId="{DE2DAD2D-343E-4E08-9150-D023B9173363}" type="presParOf" srcId="{C5FBE56C-D966-40FB-88DC-FB10D1E14DCA}" destId="{98D82098-E8F6-4003-8F37-3038186509DB}" srcOrd="1" destOrd="0" presId="urn:microsoft.com/office/officeart/2018/2/layout/IconVerticalSolidList"/>
    <dgm:cxn modelId="{6EF65877-F592-44FF-9251-1ADFF850973F}" type="presParOf" srcId="{C5FBE56C-D966-40FB-88DC-FB10D1E14DCA}" destId="{94AAEB69-5A58-4C85-AF70-30D94FB90FB6}" srcOrd="2" destOrd="0" presId="urn:microsoft.com/office/officeart/2018/2/layout/IconVerticalSolidList"/>
    <dgm:cxn modelId="{5C283E20-2A0E-4A3A-8878-C75690F602CD}" type="presParOf" srcId="{C5FBE56C-D966-40FB-88DC-FB10D1E14DCA}" destId="{BEEEBF75-3093-4F89-B235-3E6C9FC1871A}" srcOrd="3" destOrd="0" presId="urn:microsoft.com/office/officeart/2018/2/layout/IconVerticalSolidList"/>
    <dgm:cxn modelId="{B2E94C45-01BB-4EE7-9C86-C74A4C46CD58}" type="presParOf" srcId="{C5FBE56C-D966-40FB-88DC-FB10D1E14DCA}" destId="{1B2E4258-DC4B-4EA8-B23C-1528D5558272}"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10EB75-0506-417B-B778-DF2DCFB2C4D8}">
      <dsp:nvSpPr>
        <dsp:cNvPr id="0" name=""/>
        <dsp:cNvSpPr/>
      </dsp:nvSpPr>
      <dsp:spPr>
        <a:xfrm rot="16200000">
          <a:off x="1857652" y="1889061"/>
          <a:ext cx="638619" cy="2608072"/>
        </a:xfrm>
        <a:prstGeom prst="round2SameRect">
          <a:avLst/>
        </a:prstGeom>
        <a:gradFill rotWithShape="0">
          <a:gsLst>
            <a:gs pos="100000">
              <a:srgbClr val="702B84"/>
            </a:gs>
            <a:gs pos="100000">
              <a:schemeClr val="accent6">
                <a:hueOff val="0"/>
                <a:satOff val="0"/>
                <a:lumOff val="0"/>
                <a:alphaOff val="0"/>
                <a:lumMod val="99000"/>
                <a:satMod val="120000"/>
                <a:shade val="78000"/>
              </a:schemeClr>
            </a:gs>
          </a:gsLst>
          <a:lin ang="5400000" scaled="0"/>
        </a:gradFill>
        <a:ln w="6350" cap="flat" cmpd="sng" algn="ctr">
          <a:solidFill>
            <a:srgbClr val="702B84"/>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b="1" kern="1200">
              <a:latin typeface="Calibri Light" panose="020F0302020204030204"/>
            </a:rPr>
            <a:t>10/1/2025</a:t>
          </a:r>
          <a:endParaRPr lang="en-US" sz="1600" b="1" kern="1200"/>
        </a:p>
      </dsp:txBody>
      <dsp:txXfrm rot="5400000">
        <a:off x="904101" y="2904963"/>
        <a:ext cx="2576897" cy="576269"/>
      </dsp:txXfrm>
    </dsp:sp>
    <dsp:sp modelId="{7AC480CD-7C5B-4D4F-87CF-ACF3DEF904B3}">
      <dsp:nvSpPr>
        <dsp:cNvPr id="0" name=""/>
        <dsp:cNvSpPr/>
      </dsp:nvSpPr>
      <dsp:spPr>
        <a:xfrm>
          <a:off x="3567" y="0"/>
          <a:ext cx="4346787" cy="2235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anchor="b" anchorCtr="1">
          <a:noAutofit/>
        </a:bodyPr>
        <a:lstStyle/>
        <a:p>
          <a:pPr marL="0" lvl="0" indent="0" algn="ctr" defTabSz="800100" rtl="0">
            <a:lnSpc>
              <a:spcPct val="90000"/>
            </a:lnSpc>
            <a:spcBef>
              <a:spcPct val="0"/>
            </a:spcBef>
            <a:spcAft>
              <a:spcPct val="35000"/>
            </a:spcAft>
            <a:buNone/>
          </a:pPr>
          <a:r>
            <a:rPr lang="en-US" sz="1800" b="0" kern="1200">
              <a:latin typeface="Calibri Light" panose="020F0302020204030204"/>
            </a:rPr>
            <a:t>FFY26 begins</a:t>
          </a:r>
        </a:p>
        <a:p>
          <a:pPr marL="0" lvl="0" indent="0" algn="ctr" defTabSz="800100">
            <a:lnSpc>
              <a:spcPct val="90000"/>
            </a:lnSpc>
            <a:spcBef>
              <a:spcPct val="0"/>
            </a:spcBef>
            <a:spcAft>
              <a:spcPct val="35000"/>
            </a:spcAft>
            <a:buNone/>
          </a:pPr>
          <a:r>
            <a:rPr lang="en-US" sz="1800" b="0" kern="1200">
              <a:latin typeface="Calibri Light" panose="020F0302020204030204"/>
            </a:rPr>
            <a:t>LHDs begin activities</a:t>
          </a:r>
          <a:endParaRPr lang="en-US" sz="1800" b="0" kern="1200"/>
        </a:p>
      </dsp:txBody>
      <dsp:txXfrm>
        <a:off x="3567" y="0"/>
        <a:ext cx="4346787" cy="2235168"/>
      </dsp:txXfrm>
    </dsp:sp>
    <dsp:sp modelId="{98832ABF-D266-4463-8114-0C150848EF67}">
      <dsp:nvSpPr>
        <dsp:cNvPr id="0" name=""/>
        <dsp:cNvSpPr/>
      </dsp:nvSpPr>
      <dsp:spPr>
        <a:xfrm>
          <a:off x="2176961" y="2362892"/>
          <a:ext cx="0" cy="510895"/>
        </a:xfrm>
        <a:prstGeom prst="line">
          <a:avLst/>
        </a:prstGeom>
        <a:noFill/>
        <a:ln w="6350" cap="flat" cmpd="sng" algn="ctr">
          <a:solidFill>
            <a:schemeClr val="accent6">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B81515C0-71A1-4F5C-A5D2-CCBA6AED4703}">
      <dsp:nvSpPr>
        <dsp:cNvPr id="0" name=""/>
        <dsp:cNvSpPr/>
      </dsp:nvSpPr>
      <dsp:spPr>
        <a:xfrm>
          <a:off x="2113099" y="2235168"/>
          <a:ext cx="127723" cy="12772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F58E9CB-FE50-41C4-8E17-8276F2B60E77}">
      <dsp:nvSpPr>
        <dsp:cNvPr id="0" name=""/>
        <dsp:cNvSpPr/>
      </dsp:nvSpPr>
      <dsp:spPr>
        <a:xfrm>
          <a:off x="3480998" y="2873787"/>
          <a:ext cx="2608072" cy="638619"/>
        </a:xfrm>
        <a:prstGeom prst="rect">
          <a:avLst/>
        </a:prstGeom>
        <a:gradFill rotWithShape="0">
          <a:gsLst>
            <a:gs pos="100000">
              <a:srgbClr val="702B84"/>
            </a:gs>
            <a:gs pos="100000">
              <a:schemeClr val="accent6">
                <a:hueOff val="0"/>
                <a:satOff val="0"/>
                <a:lumOff val="0"/>
                <a:alphaOff val="0"/>
                <a:lumMod val="99000"/>
                <a:satMod val="120000"/>
                <a:shade val="78000"/>
              </a:schemeClr>
            </a:gs>
          </a:gsLst>
          <a:lin ang="5400000" scaled="0"/>
        </a:gradFill>
        <a:ln w="6350" cap="flat" cmpd="sng" algn="ctr">
          <a:solidFill>
            <a:srgbClr val="702B84"/>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b="1" kern="1200">
              <a:latin typeface="Calibri Light" panose="020F0302020204030204"/>
            </a:rPr>
            <a:t>11/1/2025</a:t>
          </a:r>
          <a:endParaRPr lang="en-US" sz="1600" b="1" kern="1200"/>
        </a:p>
      </dsp:txBody>
      <dsp:txXfrm>
        <a:off x="3480998" y="2873787"/>
        <a:ext cx="2608072" cy="638619"/>
      </dsp:txXfrm>
    </dsp:sp>
    <dsp:sp modelId="{5EE879CB-F859-4947-9089-32242888791E}">
      <dsp:nvSpPr>
        <dsp:cNvPr id="0" name=""/>
        <dsp:cNvSpPr/>
      </dsp:nvSpPr>
      <dsp:spPr>
        <a:xfrm>
          <a:off x="2611640" y="4151026"/>
          <a:ext cx="4346787" cy="2235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7160" rIns="0" bIns="0" numCol="1" spcCol="1270" anchor="t" anchorCtr="1">
          <a:noAutofit/>
        </a:bodyPr>
        <a:lstStyle/>
        <a:p>
          <a:pPr marL="0" lvl="0" indent="0" algn="ctr" defTabSz="800100" rtl="0">
            <a:lnSpc>
              <a:spcPct val="90000"/>
            </a:lnSpc>
            <a:spcBef>
              <a:spcPct val="0"/>
            </a:spcBef>
            <a:spcAft>
              <a:spcPct val="35000"/>
            </a:spcAft>
            <a:buNone/>
          </a:pPr>
          <a:r>
            <a:rPr lang="en-US" sz="1800" b="0" kern="1200">
              <a:latin typeface="Calibri Light" panose="020F0302020204030204"/>
            </a:rPr>
            <a:t>PEARS opens</a:t>
          </a:r>
          <a:endParaRPr lang="en-US" sz="1800" b="0" kern="1200"/>
        </a:p>
      </dsp:txBody>
      <dsp:txXfrm>
        <a:off x="2611640" y="4151026"/>
        <a:ext cx="4346787" cy="2235168"/>
      </dsp:txXfrm>
    </dsp:sp>
    <dsp:sp modelId="{207E7C28-4120-4073-9909-1EB0A9D3F002}">
      <dsp:nvSpPr>
        <dsp:cNvPr id="0" name=""/>
        <dsp:cNvSpPr/>
      </dsp:nvSpPr>
      <dsp:spPr>
        <a:xfrm>
          <a:off x="4785034" y="3512407"/>
          <a:ext cx="0" cy="510895"/>
        </a:xfrm>
        <a:prstGeom prst="line">
          <a:avLst/>
        </a:prstGeom>
        <a:noFill/>
        <a:ln w="6350" cap="flat" cmpd="sng" algn="ctr">
          <a:solidFill>
            <a:schemeClr val="accent6">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3B522F9-6F5D-4A40-A7BF-6E0870A8E460}">
      <dsp:nvSpPr>
        <dsp:cNvPr id="0" name=""/>
        <dsp:cNvSpPr/>
      </dsp:nvSpPr>
      <dsp:spPr>
        <a:xfrm>
          <a:off x="4721172" y="4023302"/>
          <a:ext cx="127723" cy="12772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E3A3785-E569-490D-AB7E-B6A23A075C75}">
      <dsp:nvSpPr>
        <dsp:cNvPr id="0" name=""/>
        <dsp:cNvSpPr/>
      </dsp:nvSpPr>
      <dsp:spPr>
        <a:xfrm>
          <a:off x="6089071" y="2873787"/>
          <a:ext cx="2608072" cy="638619"/>
        </a:xfrm>
        <a:prstGeom prst="rect">
          <a:avLst/>
        </a:prstGeom>
        <a:gradFill rotWithShape="0">
          <a:gsLst>
            <a:gs pos="100000">
              <a:srgbClr val="702B84"/>
            </a:gs>
            <a:gs pos="100000">
              <a:schemeClr val="accent6">
                <a:hueOff val="0"/>
                <a:satOff val="0"/>
                <a:lumOff val="0"/>
                <a:alphaOff val="0"/>
                <a:lumMod val="99000"/>
                <a:satMod val="120000"/>
                <a:shade val="78000"/>
              </a:schemeClr>
            </a:gs>
          </a:gsLst>
          <a:lin ang="5400000" scaled="0"/>
        </a:gradFill>
        <a:ln w="6350" cap="flat" cmpd="sng" algn="ctr">
          <a:solidFill>
            <a:srgbClr val="702B84"/>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a:lnSpc>
              <a:spcPct val="90000"/>
            </a:lnSpc>
            <a:spcBef>
              <a:spcPct val="0"/>
            </a:spcBef>
            <a:spcAft>
              <a:spcPct val="35000"/>
            </a:spcAft>
            <a:buNone/>
          </a:pPr>
          <a:r>
            <a:rPr lang="en-US" sz="1600" b="1" kern="1200">
              <a:latin typeface="Calibri Light" panose="020F0302020204030204"/>
            </a:rPr>
            <a:t>3/31/2026</a:t>
          </a:r>
          <a:endParaRPr lang="en-US" sz="1600" b="1" kern="1200"/>
        </a:p>
      </dsp:txBody>
      <dsp:txXfrm>
        <a:off x="6089071" y="2873787"/>
        <a:ext cx="2608072" cy="638619"/>
      </dsp:txXfrm>
    </dsp:sp>
    <dsp:sp modelId="{716EC87F-A3ED-4E31-9E1A-AA4CDA516CCB}">
      <dsp:nvSpPr>
        <dsp:cNvPr id="0" name=""/>
        <dsp:cNvSpPr/>
      </dsp:nvSpPr>
      <dsp:spPr>
        <a:xfrm>
          <a:off x="5219713" y="0"/>
          <a:ext cx="4346787" cy="2235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37160" numCol="1" spcCol="1270" anchor="b" anchorCtr="1">
          <a:noAutofit/>
        </a:bodyPr>
        <a:lstStyle/>
        <a:p>
          <a:pPr marL="0" lvl="0" indent="0" algn="ctr" defTabSz="800100" rtl="0">
            <a:lnSpc>
              <a:spcPct val="90000"/>
            </a:lnSpc>
            <a:spcBef>
              <a:spcPct val="0"/>
            </a:spcBef>
            <a:spcAft>
              <a:spcPct val="35000"/>
            </a:spcAft>
            <a:buNone/>
          </a:pPr>
          <a:r>
            <a:rPr lang="en-US" sz="1800" b="0" kern="1200">
              <a:latin typeface="Calibri Light" panose="020F0302020204030204"/>
            </a:rPr>
            <a:t>PEARS closes</a:t>
          </a:r>
        </a:p>
      </dsp:txBody>
      <dsp:txXfrm>
        <a:off x="5219713" y="0"/>
        <a:ext cx="4346787" cy="2235168"/>
      </dsp:txXfrm>
    </dsp:sp>
    <dsp:sp modelId="{44A0DAB9-147A-4865-B9A0-8F98FD02D900}">
      <dsp:nvSpPr>
        <dsp:cNvPr id="0" name=""/>
        <dsp:cNvSpPr/>
      </dsp:nvSpPr>
      <dsp:spPr>
        <a:xfrm>
          <a:off x="7393107" y="2362892"/>
          <a:ext cx="0" cy="510895"/>
        </a:xfrm>
        <a:prstGeom prst="line">
          <a:avLst/>
        </a:prstGeom>
        <a:noFill/>
        <a:ln w="6350" cap="flat" cmpd="sng" algn="ctr">
          <a:solidFill>
            <a:schemeClr val="accent6">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B20E1A80-6B1B-47B7-AAAE-5F97FE976701}">
      <dsp:nvSpPr>
        <dsp:cNvPr id="0" name=""/>
        <dsp:cNvSpPr/>
      </dsp:nvSpPr>
      <dsp:spPr>
        <a:xfrm>
          <a:off x="7329245" y="2235168"/>
          <a:ext cx="127723" cy="12772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579FBEF-DD5C-47D3-8C02-EA04CBA6EE4B}">
      <dsp:nvSpPr>
        <dsp:cNvPr id="0" name=""/>
        <dsp:cNvSpPr/>
      </dsp:nvSpPr>
      <dsp:spPr>
        <a:xfrm rot="5400000">
          <a:off x="9681870" y="1889061"/>
          <a:ext cx="638619" cy="2608072"/>
        </a:xfrm>
        <a:prstGeom prst="round2SameRect">
          <a:avLst/>
        </a:prstGeom>
        <a:gradFill rotWithShape="0">
          <a:gsLst>
            <a:gs pos="100000">
              <a:srgbClr val="702B84"/>
            </a:gs>
            <a:gs pos="100000">
              <a:schemeClr val="accent6">
                <a:hueOff val="0"/>
                <a:satOff val="0"/>
                <a:lumOff val="0"/>
                <a:alphaOff val="0"/>
                <a:lumMod val="99000"/>
                <a:satMod val="120000"/>
                <a:shade val="78000"/>
              </a:schemeClr>
            </a:gs>
          </a:gsLst>
          <a:lin ang="5400000" scaled="0"/>
        </a:gradFill>
        <a:ln w="6350" cap="flat" cmpd="sng" algn="ctr">
          <a:solidFill>
            <a:srgbClr val="702B84"/>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1">
          <a:noAutofit/>
        </a:bodyPr>
        <a:lstStyle/>
        <a:p>
          <a:pPr marL="0" lvl="0" indent="0" algn="ctr" defTabSz="711200" rtl="0">
            <a:lnSpc>
              <a:spcPct val="90000"/>
            </a:lnSpc>
            <a:spcBef>
              <a:spcPct val="0"/>
            </a:spcBef>
            <a:spcAft>
              <a:spcPct val="35000"/>
            </a:spcAft>
            <a:buNone/>
          </a:pPr>
          <a:r>
            <a:rPr lang="en-US" sz="1600" b="1" kern="1200">
              <a:latin typeface="Calibri Light"/>
              <a:ea typeface="Calibri Light"/>
              <a:cs typeface="Calibri Light"/>
            </a:rPr>
            <a:t>4/30/2026</a:t>
          </a:r>
        </a:p>
      </dsp:txBody>
      <dsp:txXfrm rot="-5400000">
        <a:off x="8697144" y="2904963"/>
        <a:ext cx="2576897" cy="576269"/>
      </dsp:txXfrm>
    </dsp:sp>
    <dsp:sp modelId="{A3E18618-6930-4F07-A788-B581BD4CADFE}">
      <dsp:nvSpPr>
        <dsp:cNvPr id="0" name=""/>
        <dsp:cNvSpPr/>
      </dsp:nvSpPr>
      <dsp:spPr>
        <a:xfrm>
          <a:off x="7827786" y="4151026"/>
          <a:ext cx="4346787" cy="2235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7160" rIns="0" bIns="0" numCol="1" spcCol="1270" anchor="t" anchorCtr="1">
          <a:noAutofit/>
        </a:bodyPr>
        <a:lstStyle/>
        <a:p>
          <a:pPr marL="0" lvl="0" indent="0" algn="ctr" defTabSz="800100" rtl="0">
            <a:lnSpc>
              <a:spcPct val="90000"/>
            </a:lnSpc>
            <a:spcBef>
              <a:spcPct val="0"/>
            </a:spcBef>
            <a:spcAft>
              <a:spcPct val="35000"/>
            </a:spcAft>
            <a:buNone/>
          </a:pPr>
          <a:r>
            <a:rPr lang="en-US" sz="1800" b="0" kern="1200">
              <a:latin typeface="Calibri"/>
              <a:ea typeface="Calibri"/>
              <a:cs typeface="Calibri"/>
            </a:rPr>
            <a:t>LHDs end activities</a:t>
          </a:r>
        </a:p>
        <a:p>
          <a:pPr marL="0" lvl="0" indent="0" algn="ctr" defTabSz="800100" rtl="0">
            <a:lnSpc>
              <a:spcPct val="90000"/>
            </a:lnSpc>
            <a:spcBef>
              <a:spcPct val="0"/>
            </a:spcBef>
            <a:spcAft>
              <a:spcPct val="35000"/>
            </a:spcAft>
            <a:buNone/>
          </a:pPr>
          <a:r>
            <a:rPr lang="en-US" sz="1800" b="0" kern="1200">
              <a:latin typeface="Calibri"/>
              <a:ea typeface="Calibri"/>
              <a:cs typeface="Calibri"/>
            </a:rPr>
            <a:t>PEARS data cleaning ends</a:t>
          </a:r>
        </a:p>
      </dsp:txBody>
      <dsp:txXfrm>
        <a:off x="7827786" y="4151026"/>
        <a:ext cx="4346787" cy="2235168"/>
      </dsp:txXfrm>
    </dsp:sp>
    <dsp:sp modelId="{880C1295-55E2-4139-8272-9409E80F4A9A}">
      <dsp:nvSpPr>
        <dsp:cNvPr id="0" name=""/>
        <dsp:cNvSpPr/>
      </dsp:nvSpPr>
      <dsp:spPr>
        <a:xfrm>
          <a:off x="10001180" y="3512407"/>
          <a:ext cx="0" cy="510895"/>
        </a:xfrm>
        <a:prstGeom prst="line">
          <a:avLst/>
        </a:prstGeom>
        <a:noFill/>
        <a:ln w="6350" cap="flat" cmpd="sng" algn="ctr">
          <a:solidFill>
            <a:schemeClr val="accent6">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486AF6B6-B0AA-4006-945B-B4C57465EC84}">
      <dsp:nvSpPr>
        <dsp:cNvPr id="0" name=""/>
        <dsp:cNvSpPr/>
      </dsp:nvSpPr>
      <dsp:spPr>
        <a:xfrm>
          <a:off x="9937318" y="4023302"/>
          <a:ext cx="127723" cy="127723"/>
        </a:xfrm>
        <a:prstGeom prst="ellips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B13941-9287-4628-AADF-616843D5665D}">
      <dsp:nvSpPr>
        <dsp:cNvPr id="0" name=""/>
        <dsp:cNvSpPr/>
      </dsp:nvSpPr>
      <dsp:spPr>
        <a:xfrm>
          <a:off x="5328" y="32578"/>
          <a:ext cx="2422590" cy="864000"/>
        </a:xfrm>
        <a:prstGeom prst="roundRect">
          <a:avLst>
            <a:gd name="adj" fmla="val 10000"/>
          </a:avLst>
        </a:prstGeom>
        <a:solidFill>
          <a:srgbClr val="702B8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rtl="0">
            <a:lnSpc>
              <a:spcPct val="90000"/>
            </a:lnSpc>
            <a:spcBef>
              <a:spcPct val="0"/>
            </a:spcBef>
            <a:spcAft>
              <a:spcPct val="35000"/>
            </a:spcAft>
            <a:buNone/>
          </a:pPr>
          <a:r>
            <a:rPr lang="en-US" sz="2000" kern="1200">
              <a:latin typeface="Calibri Light" panose="020F0302020204030204"/>
            </a:rPr>
            <a:t>January QA/QC</a:t>
          </a:r>
          <a:endParaRPr lang="en-US" sz="2000" kern="1200"/>
        </a:p>
      </dsp:txBody>
      <dsp:txXfrm>
        <a:off x="5328" y="32578"/>
        <a:ext cx="2422590" cy="576000"/>
      </dsp:txXfrm>
    </dsp:sp>
    <dsp:sp modelId="{BF6B518C-B614-4CFD-8262-6EB65401B53B}">
      <dsp:nvSpPr>
        <dsp:cNvPr id="0" name=""/>
        <dsp:cNvSpPr/>
      </dsp:nvSpPr>
      <dsp:spPr>
        <a:xfrm>
          <a:off x="501521" y="608578"/>
          <a:ext cx="2422590" cy="3289500"/>
        </a:xfrm>
        <a:prstGeom prst="roundRect">
          <a:avLst>
            <a:gd name="adj" fmla="val 10000"/>
          </a:avLst>
        </a:prstGeom>
        <a:solidFill>
          <a:schemeClr val="lt1">
            <a:alpha val="90000"/>
            <a:hueOff val="0"/>
            <a:satOff val="0"/>
            <a:lumOff val="0"/>
            <a:alphaOff val="0"/>
          </a:schemeClr>
        </a:solidFill>
        <a:ln w="12700" cap="flat" cmpd="sng" algn="ctr">
          <a:solidFill>
            <a:srgbClr val="702B84"/>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rtl="0">
            <a:lnSpc>
              <a:spcPct val="100000"/>
            </a:lnSpc>
            <a:spcBef>
              <a:spcPct val="0"/>
            </a:spcBef>
            <a:spcAft>
              <a:spcPct val="15000"/>
            </a:spcAft>
            <a:buChar char="•"/>
          </a:pPr>
          <a:r>
            <a:rPr lang="en-US" sz="1800" b="0" kern="1200">
              <a:latin typeface="Calibri"/>
              <a:ea typeface="Calibri"/>
              <a:cs typeface="Calibri"/>
            </a:rPr>
            <a:t>Review of data entered</a:t>
          </a:r>
          <a:r>
            <a:rPr lang="en-US" sz="1800" kern="1200">
              <a:latin typeface="Calibri"/>
              <a:ea typeface="Calibri"/>
              <a:cs typeface="Calibri"/>
            </a:rPr>
            <a:t> 11/1/25-12/31/25</a:t>
          </a:r>
        </a:p>
        <a:p>
          <a:pPr marL="171450" lvl="1" indent="-171450" algn="l" defTabSz="800100">
            <a:lnSpc>
              <a:spcPct val="100000"/>
            </a:lnSpc>
            <a:spcBef>
              <a:spcPct val="0"/>
            </a:spcBef>
            <a:spcAft>
              <a:spcPct val="15000"/>
            </a:spcAft>
            <a:buChar char="•"/>
          </a:pPr>
          <a:r>
            <a:rPr lang="en-US" sz="1800" kern="1200">
              <a:latin typeface="Calibri"/>
              <a:ea typeface="Calibri"/>
              <a:cs typeface="Calibri"/>
            </a:rPr>
            <a:t>1/12/26 Issue File release</a:t>
          </a:r>
        </a:p>
        <a:p>
          <a:pPr marL="171450" lvl="1" indent="-171450" algn="l" defTabSz="800100" rtl="0">
            <a:lnSpc>
              <a:spcPct val="100000"/>
            </a:lnSpc>
            <a:spcBef>
              <a:spcPct val="0"/>
            </a:spcBef>
            <a:spcAft>
              <a:spcPct val="15000"/>
            </a:spcAft>
            <a:buChar char="•"/>
          </a:pPr>
          <a:r>
            <a:rPr lang="en-US" sz="1800" kern="1200">
              <a:latin typeface="Calibri"/>
              <a:ea typeface="Calibri"/>
              <a:cs typeface="Calibri"/>
            </a:rPr>
            <a:t>1/30/26 LHD resolution deadline</a:t>
          </a:r>
        </a:p>
      </dsp:txBody>
      <dsp:txXfrm>
        <a:off x="572476" y="679533"/>
        <a:ext cx="2280680" cy="3147590"/>
      </dsp:txXfrm>
    </dsp:sp>
    <dsp:sp modelId="{94AC5F72-85E5-417D-AC09-55723174B47B}">
      <dsp:nvSpPr>
        <dsp:cNvPr id="0" name=""/>
        <dsp:cNvSpPr/>
      </dsp:nvSpPr>
      <dsp:spPr>
        <a:xfrm>
          <a:off x="2795174" y="19001"/>
          <a:ext cx="778582" cy="603155"/>
        </a:xfrm>
        <a:prstGeom prst="rightArrow">
          <a:avLst>
            <a:gd name="adj1" fmla="val 60000"/>
            <a:gd name="adj2" fmla="val 50000"/>
          </a:avLst>
        </a:prstGeom>
        <a:solidFill>
          <a:srgbClr val="702B84">
            <a:alpha val="2500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2795174" y="139632"/>
        <a:ext cx="597636" cy="361893"/>
      </dsp:txXfrm>
    </dsp:sp>
    <dsp:sp modelId="{ECC52715-271F-47A3-989C-ECB12D356C07}">
      <dsp:nvSpPr>
        <dsp:cNvPr id="0" name=""/>
        <dsp:cNvSpPr/>
      </dsp:nvSpPr>
      <dsp:spPr>
        <a:xfrm>
          <a:off x="3896942" y="32578"/>
          <a:ext cx="2422590" cy="864000"/>
        </a:xfrm>
        <a:prstGeom prst="roundRect">
          <a:avLst>
            <a:gd name="adj" fmla="val 10000"/>
          </a:avLst>
        </a:prstGeom>
        <a:solidFill>
          <a:srgbClr val="702B8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rtl="0">
            <a:lnSpc>
              <a:spcPct val="90000"/>
            </a:lnSpc>
            <a:spcBef>
              <a:spcPct val="0"/>
            </a:spcBef>
            <a:spcAft>
              <a:spcPct val="35000"/>
            </a:spcAft>
            <a:buNone/>
          </a:pPr>
          <a:r>
            <a:rPr lang="en-US" sz="2000" kern="1200">
              <a:latin typeface="Calibri Light" panose="020F0302020204030204"/>
            </a:rPr>
            <a:t>March QA/QC</a:t>
          </a:r>
          <a:endParaRPr lang="en-US" sz="2000" kern="1200"/>
        </a:p>
      </dsp:txBody>
      <dsp:txXfrm>
        <a:off x="3896942" y="32578"/>
        <a:ext cx="2422590" cy="576000"/>
      </dsp:txXfrm>
    </dsp:sp>
    <dsp:sp modelId="{2866531D-3600-4C8C-8DF4-DB863DBAF25A}">
      <dsp:nvSpPr>
        <dsp:cNvPr id="0" name=""/>
        <dsp:cNvSpPr/>
      </dsp:nvSpPr>
      <dsp:spPr>
        <a:xfrm>
          <a:off x="4393135" y="608578"/>
          <a:ext cx="2422590" cy="3289500"/>
        </a:xfrm>
        <a:prstGeom prst="roundRect">
          <a:avLst>
            <a:gd name="adj" fmla="val 10000"/>
          </a:avLst>
        </a:prstGeom>
        <a:solidFill>
          <a:schemeClr val="lt1">
            <a:alpha val="90000"/>
            <a:hueOff val="0"/>
            <a:satOff val="0"/>
            <a:lumOff val="0"/>
            <a:alphaOff val="0"/>
          </a:schemeClr>
        </a:solidFill>
        <a:ln w="12700" cap="flat" cmpd="sng" algn="ctr">
          <a:solidFill>
            <a:srgbClr val="702B84"/>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rtl="0">
            <a:lnSpc>
              <a:spcPct val="100000"/>
            </a:lnSpc>
            <a:spcBef>
              <a:spcPct val="0"/>
            </a:spcBef>
            <a:spcAft>
              <a:spcPct val="15000"/>
            </a:spcAft>
            <a:buChar char="•"/>
          </a:pPr>
          <a:r>
            <a:rPr lang="en-US" sz="1800" kern="1200">
              <a:latin typeface="Calibri"/>
              <a:ea typeface="Calibri"/>
              <a:cs typeface="Calibri"/>
            </a:rPr>
            <a:t>Review of data entered 11/1/25-3/15/26</a:t>
          </a:r>
        </a:p>
        <a:p>
          <a:pPr marL="171450" lvl="1" indent="-171450" algn="l" defTabSz="800100">
            <a:lnSpc>
              <a:spcPct val="100000"/>
            </a:lnSpc>
            <a:spcBef>
              <a:spcPct val="0"/>
            </a:spcBef>
            <a:spcAft>
              <a:spcPct val="15000"/>
            </a:spcAft>
            <a:buChar char="•"/>
          </a:pPr>
          <a:r>
            <a:rPr lang="en-US" sz="1800" kern="1200">
              <a:latin typeface="Calibri"/>
              <a:ea typeface="Calibri"/>
              <a:cs typeface="Calibri"/>
            </a:rPr>
            <a:t>3/23/26 Issue File release</a:t>
          </a:r>
        </a:p>
        <a:p>
          <a:pPr marL="171450" lvl="1" indent="-171450" algn="l" defTabSz="800100">
            <a:lnSpc>
              <a:spcPct val="100000"/>
            </a:lnSpc>
            <a:spcBef>
              <a:spcPct val="0"/>
            </a:spcBef>
            <a:spcAft>
              <a:spcPct val="15000"/>
            </a:spcAft>
            <a:buChar char="•"/>
          </a:pPr>
          <a:r>
            <a:rPr lang="en-US" sz="1800" kern="1200">
              <a:latin typeface="Calibri"/>
              <a:ea typeface="Calibri"/>
              <a:cs typeface="Calibri"/>
            </a:rPr>
            <a:t>3/31/26 LHD resolution deadline</a:t>
          </a:r>
          <a:endParaRPr lang="en-US" sz="1800" kern="1200"/>
        </a:p>
      </dsp:txBody>
      <dsp:txXfrm>
        <a:off x="4464090" y="679533"/>
        <a:ext cx="2280680" cy="3147590"/>
      </dsp:txXfrm>
    </dsp:sp>
    <dsp:sp modelId="{8CE2B0F0-3DAD-44B8-9D28-61EEAC374A67}">
      <dsp:nvSpPr>
        <dsp:cNvPr id="0" name=""/>
        <dsp:cNvSpPr/>
      </dsp:nvSpPr>
      <dsp:spPr>
        <a:xfrm>
          <a:off x="6686789" y="19001"/>
          <a:ext cx="778582" cy="603155"/>
        </a:xfrm>
        <a:prstGeom prst="rightArrow">
          <a:avLst>
            <a:gd name="adj1" fmla="val 60000"/>
            <a:gd name="adj2" fmla="val 50000"/>
          </a:avLst>
        </a:prstGeom>
        <a:solidFill>
          <a:srgbClr val="702B84">
            <a:alpha val="2500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6686789" y="139632"/>
        <a:ext cx="597636" cy="361893"/>
      </dsp:txXfrm>
    </dsp:sp>
    <dsp:sp modelId="{581E4178-54B8-4674-AE49-B9F2CB136ED1}">
      <dsp:nvSpPr>
        <dsp:cNvPr id="0" name=""/>
        <dsp:cNvSpPr/>
      </dsp:nvSpPr>
      <dsp:spPr>
        <a:xfrm>
          <a:off x="7788557" y="32578"/>
          <a:ext cx="2422590" cy="864000"/>
        </a:xfrm>
        <a:prstGeom prst="roundRect">
          <a:avLst>
            <a:gd name="adj" fmla="val 10000"/>
          </a:avLst>
        </a:prstGeom>
        <a:solidFill>
          <a:srgbClr val="702B8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rtl="0">
            <a:lnSpc>
              <a:spcPct val="90000"/>
            </a:lnSpc>
            <a:spcBef>
              <a:spcPct val="0"/>
            </a:spcBef>
            <a:spcAft>
              <a:spcPct val="35000"/>
            </a:spcAft>
            <a:buNone/>
          </a:pPr>
          <a:r>
            <a:rPr lang="en-US" sz="2000" kern="1200">
              <a:latin typeface="Calibri Light" panose="020F0302020204030204"/>
            </a:rPr>
            <a:t>Final Data Cleaning</a:t>
          </a:r>
          <a:endParaRPr lang="en-US" sz="2000" kern="1200"/>
        </a:p>
      </dsp:txBody>
      <dsp:txXfrm>
        <a:off x="7788557" y="32578"/>
        <a:ext cx="2422590" cy="576000"/>
      </dsp:txXfrm>
    </dsp:sp>
    <dsp:sp modelId="{80AAA0E1-1410-466A-BEEC-45A8842854C6}">
      <dsp:nvSpPr>
        <dsp:cNvPr id="0" name=""/>
        <dsp:cNvSpPr/>
      </dsp:nvSpPr>
      <dsp:spPr>
        <a:xfrm>
          <a:off x="8284750" y="608578"/>
          <a:ext cx="2422590" cy="3289500"/>
        </a:xfrm>
        <a:prstGeom prst="roundRect">
          <a:avLst>
            <a:gd name="adj" fmla="val 10000"/>
          </a:avLst>
        </a:prstGeom>
        <a:solidFill>
          <a:schemeClr val="lt1">
            <a:alpha val="90000"/>
            <a:hueOff val="0"/>
            <a:satOff val="0"/>
            <a:lumOff val="0"/>
            <a:alphaOff val="0"/>
          </a:schemeClr>
        </a:solidFill>
        <a:ln w="12700" cap="flat" cmpd="sng" algn="ctr">
          <a:solidFill>
            <a:srgbClr val="702B84"/>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a:latin typeface="Calibri Light" panose="020F0302020204030204"/>
            </a:rPr>
            <a:t>4/1/26-4/30/26</a:t>
          </a:r>
        </a:p>
        <a:p>
          <a:pPr marL="171450" lvl="1" indent="-171450" algn="l" defTabSz="800100" rtl="0">
            <a:lnSpc>
              <a:spcPct val="90000"/>
            </a:lnSpc>
            <a:spcBef>
              <a:spcPct val="0"/>
            </a:spcBef>
            <a:spcAft>
              <a:spcPct val="15000"/>
            </a:spcAft>
            <a:buChar char="•"/>
          </a:pPr>
          <a:r>
            <a:rPr lang="en-US" sz="1800" kern="1200">
              <a:latin typeface="Calibri Light" panose="020F0302020204030204"/>
            </a:rPr>
            <a:t>No LHD access to PEARS</a:t>
          </a:r>
          <a:endParaRPr lang="en-US" sz="1800" kern="1200"/>
        </a:p>
        <a:p>
          <a:pPr marL="171450" lvl="1" indent="-171450" algn="l" defTabSz="800100" rtl="0">
            <a:lnSpc>
              <a:spcPct val="90000"/>
            </a:lnSpc>
            <a:spcBef>
              <a:spcPct val="0"/>
            </a:spcBef>
            <a:spcAft>
              <a:spcPct val="15000"/>
            </a:spcAft>
            <a:buChar char="•"/>
          </a:pPr>
          <a:r>
            <a:rPr lang="en-US" sz="1800" kern="1200">
              <a:latin typeface="Calibri Light" panose="020F0302020204030204"/>
            </a:rPr>
            <a:t>NPI final review &amp; correction of all data entered through 4/30/26</a:t>
          </a:r>
        </a:p>
        <a:p>
          <a:pPr marL="171450" lvl="1" indent="-171450" algn="l" defTabSz="800100" rtl="0">
            <a:lnSpc>
              <a:spcPct val="90000"/>
            </a:lnSpc>
            <a:spcBef>
              <a:spcPct val="0"/>
            </a:spcBef>
            <a:spcAft>
              <a:spcPct val="15000"/>
            </a:spcAft>
            <a:buChar char="•"/>
          </a:pPr>
          <a:r>
            <a:rPr lang="en-US" sz="1800" kern="1200">
              <a:latin typeface="Calibri Light" panose="020F0302020204030204"/>
            </a:rPr>
            <a:t>NPI can also update pre-entered LHD activities at LHD request</a:t>
          </a:r>
        </a:p>
      </dsp:txBody>
      <dsp:txXfrm>
        <a:off x="8355705" y="679533"/>
        <a:ext cx="2280680" cy="31475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2F3474-55FD-4C59-980D-46B42F8C6668}">
      <dsp:nvSpPr>
        <dsp:cNvPr id="0" name=""/>
        <dsp:cNvSpPr/>
      </dsp:nvSpPr>
      <dsp:spPr>
        <a:xfrm>
          <a:off x="0" y="80732"/>
          <a:ext cx="2032000" cy="514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66040" rIns="184912" bIns="66040" numCol="1" spcCol="1270" anchor="ctr" anchorCtr="0">
          <a:noAutofit/>
        </a:bodyPr>
        <a:lstStyle/>
        <a:p>
          <a:pPr marL="0" lvl="0" indent="0" algn="r" defTabSz="1155700">
            <a:lnSpc>
              <a:spcPct val="90000"/>
            </a:lnSpc>
            <a:spcBef>
              <a:spcPct val="0"/>
            </a:spcBef>
            <a:spcAft>
              <a:spcPct val="35000"/>
            </a:spcAft>
            <a:buNone/>
          </a:pPr>
          <a:r>
            <a:rPr lang="en-US" sz="2600" kern="1200"/>
            <a:t>Who</a:t>
          </a:r>
        </a:p>
      </dsp:txBody>
      <dsp:txXfrm>
        <a:off x="0" y="80732"/>
        <a:ext cx="2032000" cy="514800"/>
      </dsp:txXfrm>
    </dsp:sp>
    <dsp:sp modelId="{7D81EB55-867A-44A9-90F1-1C706AE1AE68}">
      <dsp:nvSpPr>
        <dsp:cNvPr id="0" name=""/>
        <dsp:cNvSpPr/>
      </dsp:nvSpPr>
      <dsp:spPr>
        <a:xfrm>
          <a:off x="2031999" y="56601"/>
          <a:ext cx="406400" cy="563062"/>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3DC464-AF03-4B3D-ABCA-A933ACAEAC23}">
      <dsp:nvSpPr>
        <dsp:cNvPr id="0" name=""/>
        <dsp:cNvSpPr/>
      </dsp:nvSpPr>
      <dsp:spPr>
        <a:xfrm>
          <a:off x="2600959" y="56601"/>
          <a:ext cx="5527040" cy="563062"/>
        </a:xfrm>
        <a:prstGeom prst="rect">
          <a:avLst/>
        </a:prstGeom>
        <a:solidFill>
          <a:srgbClr val="702B8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228600" lvl="1" indent="-228600" algn="l" defTabSz="1155700">
            <a:lnSpc>
              <a:spcPct val="90000"/>
            </a:lnSpc>
            <a:spcBef>
              <a:spcPct val="0"/>
            </a:spcBef>
            <a:spcAft>
              <a:spcPct val="15000"/>
            </a:spcAft>
            <a:buChar char="•"/>
          </a:pPr>
          <a:r>
            <a:rPr lang="en-US" sz="2600" kern="1200"/>
            <a:t>Every LHD – one entry for the year</a:t>
          </a:r>
        </a:p>
      </dsp:txBody>
      <dsp:txXfrm>
        <a:off x="2600959" y="56601"/>
        <a:ext cx="5527040" cy="563062"/>
      </dsp:txXfrm>
    </dsp:sp>
    <dsp:sp modelId="{480937F8-FC83-4971-8F07-CEFACD8BB0F5}">
      <dsp:nvSpPr>
        <dsp:cNvPr id="0" name=""/>
        <dsp:cNvSpPr/>
      </dsp:nvSpPr>
      <dsp:spPr>
        <a:xfrm>
          <a:off x="0" y="1871563"/>
          <a:ext cx="2032000" cy="514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66040" rIns="184912" bIns="66040" numCol="1" spcCol="1270" anchor="ctr" anchorCtr="0">
          <a:noAutofit/>
        </a:bodyPr>
        <a:lstStyle/>
        <a:p>
          <a:pPr marL="0" lvl="0" indent="0" algn="r" defTabSz="1155700">
            <a:lnSpc>
              <a:spcPct val="90000"/>
            </a:lnSpc>
            <a:spcBef>
              <a:spcPct val="0"/>
            </a:spcBef>
            <a:spcAft>
              <a:spcPct val="35000"/>
            </a:spcAft>
            <a:buNone/>
          </a:pPr>
          <a:r>
            <a:rPr lang="en-US" sz="2600" kern="1200"/>
            <a:t>What</a:t>
          </a:r>
        </a:p>
      </dsp:txBody>
      <dsp:txXfrm>
        <a:off x="0" y="1871563"/>
        <a:ext cx="2032000" cy="514800"/>
      </dsp:txXfrm>
    </dsp:sp>
    <dsp:sp modelId="{ADB34744-2C6D-4994-8E71-A0C1862FF1F1}">
      <dsp:nvSpPr>
        <dsp:cNvPr id="0" name=""/>
        <dsp:cNvSpPr/>
      </dsp:nvSpPr>
      <dsp:spPr>
        <a:xfrm>
          <a:off x="2031999" y="713263"/>
          <a:ext cx="406400" cy="28314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12B9C0E-667C-44CF-BDA1-AA60C9F4538F}">
      <dsp:nvSpPr>
        <dsp:cNvPr id="0" name=""/>
        <dsp:cNvSpPr/>
      </dsp:nvSpPr>
      <dsp:spPr>
        <a:xfrm>
          <a:off x="2600959" y="713263"/>
          <a:ext cx="5527040" cy="2831400"/>
        </a:xfrm>
        <a:prstGeom prst="rect">
          <a:avLst/>
        </a:prstGeom>
        <a:solidFill>
          <a:srgbClr val="2B388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285750" lvl="1" indent="-285750" algn="l" defTabSz="1333500">
            <a:lnSpc>
              <a:spcPct val="90000"/>
            </a:lnSpc>
            <a:spcBef>
              <a:spcPct val="0"/>
            </a:spcBef>
            <a:spcAft>
              <a:spcPct val="15000"/>
            </a:spcAft>
            <a:buChar char="•"/>
          </a:pPr>
          <a:r>
            <a:rPr lang="en-US" sz="3000" kern="1200"/>
            <a:t>Jurisdictional-level sustainability activities, for example:</a:t>
          </a:r>
        </a:p>
        <a:p>
          <a:pPr marL="571500" lvl="2" indent="-285750" algn="l" defTabSz="1244600">
            <a:lnSpc>
              <a:spcPct val="90000"/>
            </a:lnSpc>
            <a:spcBef>
              <a:spcPct val="0"/>
            </a:spcBef>
            <a:spcAft>
              <a:spcPct val="15000"/>
            </a:spcAft>
            <a:buChar char="•"/>
          </a:pPr>
          <a:r>
            <a:rPr lang="en-US" sz="2800" kern="1200"/>
            <a:t>General sustainability</a:t>
          </a:r>
        </a:p>
        <a:p>
          <a:pPr marL="571500" lvl="2" indent="-285750" algn="l" defTabSz="1244600">
            <a:lnSpc>
              <a:spcPct val="90000"/>
            </a:lnSpc>
            <a:spcBef>
              <a:spcPct val="0"/>
            </a:spcBef>
            <a:spcAft>
              <a:spcPct val="15000"/>
            </a:spcAft>
            <a:buChar char="•"/>
          </a:pPr>
          <a:r>
            <a:rPr lang="en-US" sz="2800" kern="1200"/>
            <a:t>Train-the-Trainer</a:t>
          </a:r>
        </a:p>
        <a:p>
          <a:pPr marL="571500" lvl="2" indent="-285750" algn="l" defTabSz="1244600">
            <a:lnSpc>
              <a:spcPct val="90000"/>
            </a:lnSpc>
            <a:spcBef>
              <a:spcPct val="0"/>
            </a:spcBef>
            <a:spcAft>
              <a:spcPct val="15000"/>
            </a:spcAft>
            <a:buChar char="•"/>
          </a:pPr>
          <a:r>
            <a:rPr lang="en-US" sz="2800" kern="1200"/>
            <a:t>Identifying &amp; applying for funding</a:t>
          </a:r>
        </a:p>
      </dsp:txBody>
      <dsp:txXfrm>
        <a:off x="2600959" y="713263"/>
        <a:ext cx="5527040" cy="2831400"/>
      </dsp:txXfrm>
    </dsp:sp>
    <dsp:sp modelId="{0235FBFB-FC32-4844-AD57-194A815F7D7D}">
      <dsp:nvSpPr>
        <dsp:cNvPr id="0" name=""/>
        <dsp:cNvSpPr/>
      </dsp:nvSpPr>
      <dsp:spPr>
        <a:xfrm>
          <a:off x="0" y="4056538"/>
          <a:ext cx="2030015" cy="514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66040" rIns="184912" bIns="66040" numCol="1" spcCol="1270" anchor="ctr" anchorCtr="0">
          <a:noAutofit/>
        </a:bodyPr>
        <a:lstStyle/>
        <a:p>
          <a:pPr marL="0" lvl="0" indent="0" algn="r" defTabSz="1155700">
            <a:lnSpc>
              <a:spcPct val="90000"/>
            </a:lnSpc>
            <a:spcBef>
              <a:spcPct val="0"/>
            </a:spcBef>
            <a:spcAft>
              <a:spcPct val="35000"/>
            </a:spcAft>
            <a:buNone/>
          </a:pPr>
          <a:r>
            <a:rPr lang="en-US" sz="2600" kern="1200"/>
            <a:t>When</a:t>
          </a:r>
        </a:p>
      </dsp:txBody>
      <dsp:txXfrm>
        <a:off x="0" y="4056538"/>
        <a:ext cx="2030015" cy="514800"/>
      </dsp:txXfrm>
    </dsp:sp>
    <dsp:sp modelId="{E476316F-4DAE-44B8-AA21-F3B0CFF89140}">
      <dsp:nvSpPr>
        <dsp:cNvPr id="0" name=""/>
        <dsp:cNvSpPr/>
      </dsp:nvSpPr>
      <dsp:spPr>
        <a:xfrm>
          <a:off x="2030015" y="3638263"/>
          <a:ext cx="406003" cy="135135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8ED656-5030-49E2-B75E-527CE0CD388D}">
      <dsp:nvSpPr>
        <dsp:cNvPr id="0" name=""/>
        <dsp:cNvSpPr/>
      </dsp:nvSpPr>
      <dsp:spPr>
        <a:xfrm>
          <a:off x="2598419" y="3638263"/>
          <a:ext cx="5521642" cy="1351350"/>
        </a:xfrm>
        <a:prstGeom prst="rect">
          <a:avLst/>
        </a:prstGeom>
        <a:solidFill>
          <a:srgbClr val="00944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228600" lvl="1" indent="-228600" algn="l" defTabSz="1155700">
            <a:lnSpc>
              <a:spcPct val="90000"/>
            </a:lnSpc>
            <a:spcBef>
              <a:spcPct val="0"/>
            </a:spcBef>
            <a:spcAft>
              <a:spcPct val="15000"/>
            </a:spcAft>
            <a:buChar char="•"/>
          </a:pPr>
          <a:r>
            <a:rPr lang="en-US" sz="2600" kern="1200"/>
            <a:t>Anticipated release around February 1</a:t>
          </a:r>
        </a:p>
        <a:p>
          <a:pPr marL="228600" lvl="1" indent="-228600" algn="l" defTabSz="1155700">
            <a:lnSpc>
              <a:spcPct val="90000"/>
            </a:lnSpc>
            <a:spcBef>
              <a:spcPct val="0"/>
            </a:spcBef>
            <a:spcAft>
              <a:spcPct val="15000"/>
            </a:spcAft>
            <a:buChar char="•"/>
          </a:pPr>
          <a:r>
            <a:rPr lang="en-US" sz="2600" kern="1200"/>
            <a:t>Due by March 31</a:t>
          </a:r>
        </a:p>
      </dsp:txBody>
      <dsp:txXfrm>
        <a:off x="2598419" y="3638263"/>
        <a:ext cx="5521642" cy="13513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5D40B9-89EC-4C8D-90A4-E4F5A476BD43}">
      <dsp:nvSpPr>
        <dsp:cNvPr id="0" name=""/>
        <dsp:cNvSpPr/>
      </dsp:nvSpPr>
      <dsp:spPr>
        <a:xfrm>
          <a:off x="1160" y="232238"/>
          <a:ext cx="2716410" cy="1358205"/>
        </a:xfrm>
        <a:prstGeom prst="roundRect">
          <a:avLst>
            <a:gd name="adj" fmla="val 10000"/>
          </a:avLst>
        </a:prstGeom>
        <a:solidFill>
          <a:srgbClr val="702B8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en-US" sz="2800" kern="1200"/>
            <a:t>Program Activities Module</a:t>
          </a:r>
        </a:p>
      </dsp:txBody>
      <dsp:txXfrm>
        <a:off x="40940" y="272018"/>
        <a:ext cx="2636850" cy="1278645"/>
      </dsp:txXfrm>
    </dsp:sp>
    <dsp:sp modelId="{3E24129D-B7E1-499C-8B98-C767EAC7FE30}">
      <dsp:nvSpPr>
        <dsp:cNvPr id="0" name=""/>
        <dsp:cNvSpPr/>
      </dsp:nvSpPr>
      <dsp:spPr>
        <a:xfrm>
          <a:off x="272801" y="1590444"/>
          <a:ext cx="271641" cy="1018654"/>
        </a:xfrm>
        <a:custGeom>
          <a:avLst/>
          <a:gdLst/>
          <a:ahLst/>
          <a:cxnLst/>
          <a:rect l="0" t="0" r="0" b="0"/>
          <a:pathLst>
            <a:path>
              <a:moveTo>
                <a:pt x="0" y="0"/>
              </a:moveTo>
              <a:lnTo>
                <a:pt x="0" y="1018654"/>
              </a:lnTo>
              <a:lnTo>
                <a:pt x="271641" y="101865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C569A4-71AD-4C5F-AED8-C58CAAD8E154}">
      <dsp:nvSpPr>
        <dsp:cNvPr id="0" name=""/>
        <dsp:cNvSpPr/>
      </dsp:nvSpPr>
      <dsp:spPr>
        <a:xfrm>
          <a:off x="544443" y="1929995"/>
          <a:ext cx="2173128" cy="135820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a:t>Did the </a:t>
          </a:r>
          <a:r>
            <a:rPr lang="en-US" sz="2100" kern="1200" err="1"/>
            <a:t>TtT</a:t>
          </a:r>
          <a:r>
            <a:rPr lang="en-US" sz="2100" kern="1200"/>
            <a:t> activity lead to classes with the target audience?</a:t>
          </a:r>
        </a:p>
      </dsp:txBody>
      <dsp:txXfrm>
        <a:off x="584223" y="1969775"/>
        <a:ext cx="2093568" cy="1278645"/>
      </dsp:txXfrm>
    </dsp:sp>
    <dsp:sp modelId="{4874E630-3944-4429-A98C-9E1F2D0797DF}">
      <dsp:nvSpPr>
        <dsp:cNvPr id="0" name=""/>
        <dsp:cNvSpPr/>
      </dsp:nvSpPr>
      <dsp:spPr>
        <a:xfrm>
          <a:off x="3396674" y="232238"/>
          <a:ext cx="2716410" cy="1358205"/>
        </a:xfrm>
        <a:prstGeom prst="roundRect">
          <a:avLst>
            <a:gd name="adj" fmla="val 10000"/>
          </a:avLst>
        </a:prstGeom>
        <a:solidFill>
          <a:srgbClr val="2B388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en-US" sz="2800" kern="1200"/>
            <a:t>PSE Module</a:t>
          </a:r>
        </a:p>
      </dsp:txBody>
      <dsp:txXfrm>
        <a:off x="3436454" y="272018"/>
        <a:ext cx="2636850" cy="1278645"/>
      </dsp:txXfrm>
    </dsp:sp>
    <dsp:sp modelId="{846AA3FB-BF09-40FC-AA18-3C35C1F36771}">
      <dsp:nvSpPr>
        <dsp:cNvPr id="0" name=""/>
        <dsp:cNvSpPr/>
      </dsp:nvSpPr>
      <dsp:spPr>
        <a:xfrm>
          <a:off x="3668315" y="1590444"/>
          <a:ext cx="271641" cy="1018654"/>
        </a:xfrm>
        <a:custGeom>
          <a:avLst/>
          <a:gdLst/>
          <a:ahLst/>
          <a:cxnLst/>
          <a:rect l="0" t="0" r="0" b="0"/>
          <a:pathLst>
            <a:path>
              <a:moveTo>
                <a:pt x="0" y="0"/>
              </a:moveTo>
              <a:lnTo>
                <a:pt x="0" y="1018654"/>
              </a:lnTo>
              <a:lnTo>
                <a:pt x="271641" y="101865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F5CAA2-8460-43F2-93DF-4DFF3AB46D5F}">
      <dsp:nvSpPr>
        <dsp:cNvPr id="0" name=""/>
        <dsp:cNvSpPr/>
      </dsp:nvSpPr>
      <dsp:spPr>
        <a:xfrm>
          <a:off x="3939956" y="1929995"/>
          <a:ext cx="2173128" cy="135820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a:t>Did or will the </a:t>
          </a:r>
          <a:r>
            <a:rPr lang="en-US" sz="2100" kern="1200" err="1"/>
            <a:t>TtT</a:t>
          </a:r>
          <a:r>
            <a:rPr lang="en-US" sz="2100" kern="1200"/>
            <a:t> activity lead to a PSE change?</a:t>
          </a:r>
        </a:p>
      </dsp:txBody>
      <dsp:txXfrm>
        <a:off x="3979736" y="1969775"/>
        <a:ext cx="2093568" cy="1278645"/>
      </dsp:txXfrm>
    </dsp:sp>
    <dsp:sp modelId="{217D255B-AFFA-4CA8-86A0-E3B9A2DD8813}">
      <dsp:nvSpPr>
        <dsp:cNvPr id="0" name=""/>
        <dsp:cNvSpPr/>
      </dsp:nvSpPr>
      <dsp:spPr>
        <a:xfrm>
          <a:off x="6792188" y="232238"/>
          <a:ext cx="2716410" cy="1358205"/>
        </a:xfrm>
        <a:prstGeom prst="roundRect">
          <a:avLst>
            <a:gd name="adj" fmla="val 10000"/>
          </a:avLst>
        </a:prstGeom>
        <a:solidFill>
          <a:srgbClr val="00944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35560" rIns="53340" bIns="35560" numCol="1" spcCol="1270" anchor="ctr" anchorCtr="0">
          <a:noAutofit/>
        </a:bodyPr>
        <a:lstStyle/>
        <a:p>
          <a:pPr marL="0" lvl="0" indent="0" algn="ctr" defTabSz="1244600">
            <a:lnSpc>
              <a:spcPct val="90000"/>
            </a:lnSpc>
            <a:spcBef>
              <a:spcPct val="0"/>
            </a:spcBef>
            <a:spcAft>
              <a:spcPct val="35000"/>
            </a:spcAft>
            <a:buNone/>
          </a:pPr>
          <a:r>
            <a:rPr lang="en-US" sz="2800" kern="1200"/>
            <a:t>Sustainability Module*</a:t>
          </a:r>
        </a:p>
      </dsp:txBody>
      <dsp:txXfrm>
        <a:off x="6831968" y="272018"/>
        <a:ext cx="2636850" cy="1278645"/>
      </dsp:txXfrm>
    </dsp:sp>
    <dsp:sp modelId="{3FF8CA0D-D7C5-4B6C-8D0D-18C3C803CE36}">
      <dsp:nvSpPr>
        <dsp:cNvPr id="0" name=""/>
        <dsp:cNvSpPr/>
      </dsp:nvSpPr>
      <dsp:spPr>
        <a:xfrm>
          <a:off x="7063829" y="1590444"/>
          <a:ext cx="271641" cy="1018654"/>
        </a:xfrm>
        <a:custGeom>
          <a:avLst/>
          <a:gdLst/>
          <a:ahLst/>
          <a:cxnLst/>
          <a:rect l="0" t="0" r="0" b="0"/>
          <a:pathLst>
            <a:path>
              <a:moveTo>
                <a:pt x="0" y="0"/>
              </a:moveTo>
              <a:lnTo>
                <a:pt x="0" y="1018654"/>
              </a:lnTo>
              <a:lnTo>
                <a:pt x="271641" y="101865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FE085CF-EA3C-4DDF-AF5B-4C38AECB13D0}">
      <dsp:nvSpPr>
        <dsp:cNvPr id="0" name=""/>
        <dsp:cNvSpPr/>
      </dsp:nvSpPr>
      <dsp:spPr>
        <a:xfrm>
          <a:off x="7335470" y="1929995"/>
          <a:ext cx="2173128" cy="135820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a:t>Did the LHD conduct any </a:t>
          </a:r>
          <a:r>
            <a:rPr lang="en-US" sz="2100" kern="1200" err="1"/>
            <a:t>TtT</a:t>
          </a:r>
          <a:r>
            <a:rPr lang="en-US" sz="2100" kern="1200"/>
            <a:t> activities in FFY 2026?</a:t>
          </a:r>
        </a:p>
      </dsp:txBody>
      <dsp:txXfrm>
        <a:off x="7375250" y="1969775"/>
        <a:ext cx="2093568" cy="12786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A872BE-0919-4245-B9DB-4C97D9E507F8}">
      <dsp:nvSpPr>
        <dsp:cNvPr id="0" name=""/>
        <dsp:cNvSpPr/>
      </dsp:nvSpPr>
      <dsp:spPr>
        <a:xfrm>
          <a:off x="0" y="709959"/>
          <a:ext cx="10515600" cy="1302853"/>
        </a:xfrm>
        <a:prstGeom prst="roundRect">
          <a:avLst>
            <a:gd name="adj" fmla="val 10000"/>
          </a:avLst>
        </a:prstGeom>
        <a:solidFill>
          <a:srgbClr val="00944D"/>
        </a:solidFill>
        <a:ln>
          <a:noFill/>
        </a:ln>
        <a:effectLst/>
      </dsp:spPr>
      <dsp:style>
        <a:lnRef idx="0">
          <a:scrgbClr r="0" g="0" b="0"/>
        </a:lnRef>
        <a:fillRef idx="1">
          <a:scrgbClr r="0" g="0" b="0"/>
        </a:fillRef>
        <a:effectRef idx="0">
          <a:scrgbClr r="0" g="0" b="0"/>
        </a:effectRef>
        <a:fontRef idx="minor"/>
      </dsp:style>
    </dsp:sp>
    <dsp:sp modelId="{BCB2EDB5-F8B3-43CC-99C6-A0F7DFB88E6C}">
      <dsp:nvSpPr>
        <dsp:cNvPr id="0" name=""/>
        <dsp:cNvSpPr/>
      </dsp:nvSpPr>
      <dsp:spPr>
        <a:xfrm>
          <a:off x="394113" y="1003101"/>
          <a:ext cx="716569" cy="716569"/>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B8DB261-3745-401D-9719-2E4FE7535093}">
      <dsp:nvSpPr>
        <dsp:cNvPr id="0" name=""/>
        <dsp:cNvSpPr/>
      </dsp:nvSpPr>
      <dsp:spPr>
        <a:xfrm>
          <a:off x="1470445" y="709959"/>
          <a:ext cx="1552087" cy="1302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885" tIns="137885" rIns="137885" bIns="137885" numCol="1" spcCol="1270" anchor="ctr" anchorCtr="0">
          <a:noAutofit/>
        </a:bodyPr>
        <a:lstStyle/>
        <a:p>
          <a:pPr marL="0" lvl="0" indent="0" algn="l" defTabSz="933450">
            <a:lnSpc>
              <a:spcPct val="100000"/>
            </a:lnSpc>
            <a:spcBef>
              <a:spcPct val="0"/>
            </a:spcBef>
            <a:spcAft>
              <a:spcPct val="35000"/>
            </a:spcAft>
            <a:buNone/>
          </a:pPr>
          <a:r>
            <a:rPr lang="en-US" sz="2100" b="1" kern="1200">
              <a:solidFill>
                <a:schemeClr val="bg1"/>
              </a:solidFill>
            </a:rPr>
            <a:t>LHD Interviews</a:t>
          </a:r>
        </a:p>
      </dsp:txBody>
      <dsp:txXfrm>
        <a:off x="1470445" y="709959"/>
        <a:ext cx="1552087" cy="1302853"/>
      </dsp:txXfrm>
    </dsp:sp>
    <dsp:sp modelId="{C513F7BB-A93E-466B-975C-A8755406A70C}">
      <dsp:nvSpPr>
        <dsp:cNvPr id="0" name=""/>
        <dsp:cNvSpPr/>
      </dsp:nvSpPr>
      <dsp:spPr>
        <a:xfrm>
          <a:off x="3579304" y="709959"/>
          <a:ext cx="4277313" cy="1302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885" tIns="137885" rIns="137885" bIns="137885" numCol="1" spcCol="1270" anchor="ctr" anchorCtr="0">
          <a:noAutofit/>
        </a:bodyPr>
        <a:lstStyle/>
        <a:p>
          <a:pPr marL="0" lvl="0" indent="0" algn="l" defTabSz="800100">
            <a:lnSpc>
              <a:spcPct val="100000"/>
            </a:lnSpc>
            <a:spcBef>
              <a:spcPct val="0"/>
            </a:spcBef>
            <a:spcAft>
              <a:spcPct val="35000"/>
            </a:spcAft>
            <a:buNone/>
          </a:pPr>
          <a:r>
            <a:rPr lang="en-US" sz="1800" kern="1200">
              <a:solidFill>
                <a:schemeClr val="bg1"/>
              </a:solidFill>
            </a:rPr>
            <a:t>If chosen as part of the sample, allow us 60-90 min of your (or small team’s) time for an interview.</a:t>
          </a:r>
        </a:p>
      </dsp:txBody>
      <dsp:txXfrm>
        <a:off x="3579304" y="709959"/>
        <a:ext cx="4277313" cy="1302853"/>
      </dsp:txXfrm>
    </dsp:sp>
    <dsp:sp modelId="{C3C00344-E897-4AA3-9763-E6EECACE9CCA}">
      <dsp:nvSpPr>
        <dsp:cNvPr id="0" name=""/>
        <dsp:cNvSpPr/>
      </dsp:nvSpPr>
      <dsp:spPr>
        <a:xfrm>
          <a:off x="0" y="2338525"/>
          <a:ext cx="10515600" cy="1302853"/>
        </a:xfrm>
        <a:prstGeom prst="roundRect">
          <a:avLst>
            <a:gd name="adj" fmla="val 10000"/>
          </a:avLst>
        </a:prstGeom>
        <a:solidFill>
          <a:srgbClr val="00944D"/>
        </a:solidFill>
        <a:ln>
          <a:noFill/>
        </a:ln>
        <a:effectLst/>
      </dsp:spPr>
      <dsp:style>
        <a:lnRef idx="0">
          <a:scrgbClr r="0" g="0" b="0"/>
        </a:lnRef>
        <a:fillRef idx="1">
          <a:scrgbClr r="0" g="0" b="0"/>
        </a:fillRef>
        <a:effectRef idx="0">
          <a:scrgbClr r="0" g="0" b="0"/>
        </a:effectRef>
        <a:fontRef idx="minor"/>
      </dsp:style>
    </dsp:sp>
    <dsp:sp modelId="{98D82098-E8F6-4003-8F37-3038186509DB}">
      <dsp:nvSpPr>
        <dsp:cNvPr id="0" name=""/>
        <dsp:cNvSpPr/>
      </dsp:nvSpPr>
      <dsp:spPr>
        <a:xfrm>
          <a:off x="394113" y="2631667"/>
          <a:ext cx="716569" cy="716569"/>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EEEBF75-3093-4F89-B235-3E6C9FC1871A}">
      <dsp:nvSpPr>
        <dsp:cNvPr id="0" name=""/>
        <dsp:cNvSpPr/>
      </dsp:nvSpPr>
      <dsp:spPr>
        <a:xfrm>
          <a:off x="1457474" y="2338525"/>
          <a:ext cx="1602353" cy="1302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885" tIns="137885" rIns="137885" bIns="137885" numCol="1" spcCol="1270" anchor="ctr" anchorCtr="0">
          <a:noAutofit/>
        </a:bodyPr>
        <a:lstStyle/>
        <a:p>
          <a:pPr marL="0" lvl="0" indent="0" algn="l" defTabSz="933450">
            <a:lnSpc>
              <a:spcPct val="100000"/>
            </a:lnSpc>
            <a:spcBef>
              <a:spcPct val="0"/>
            </a:spcBef>
            <a:spcAft>
              <a:spcPct val="35000"/>
            </a:spcAft>
            <a:buNone/>
          </a:pPr>
          <a:r>
            <a:rPr lang="en-US" sz="2100" b="1" kern="1200">
              <a:solidFill>
                <a:schemeClr val="bg1"/>
              </a:solidFill>
            </a:rPr>
            <a:t>Community Partner Surveys</a:t>
          </a:r>
        </a:p>
      </dsp:txBody>
      <dsp:txXfrm>
        <a:off x="1457474" y="2338525"/>
        <a:ext cx="1602353" cy="1302853"/>
      </dsp:txXfrm>
    </dsp:sp>
    <dsp:sp modelId="{1B2E4258-DC4B-4EA8-B23C-1528D5558272}">
      <dsp:nvSpPr>
        <dsp:cNvPr id="0" name=""/>
        <dsp:cNvSpPr/>
      </dsp:nvSpPr>
      <dsp:spPr>
        <a:xfrm>
          <a:off x="3697392" y="2339033"/>
          <a:ext cx="4045568" cy="1302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885" tIns="137885" rIns="137885" bIns="137885" numCol="1" spcCol="1270" anchor="ctr" anchorCtr="0">
          <a:noAutofit/>
        </a:bodyPr>
        <a:lstStyle/>
        <a:p>
          <a:pPr marL="0" lvl="0" indent="0" algn="l" defTabSz="800100" rtl="0">
            <a:lnSpc>
              <a:spcPct val="100000"/>
            </a:lnSpc>
            <a:spcBef>
              <a:spcPct val="0"/>
            </a:spcBef>
            <a:spcAft>
              <a:spcPct val="35000"/>
            </a:spcAft>
            <a:buNone/>
          </a:pPr>
          <a:r>
            <a:rPr lang="en-US" sz="1800" b="0" kern="1200">
              <a:solidFill>
                <a:schemeClr val="bg1"/>
              </a:solidFill>
              <a:latin typeface="+mn-lt"/>
            </a:rPr>
            <a:t>Provide contact information for FFY 25 community partners (including delivery sites reported in PEARS and other key partners that may not be delivery sites).</a:t>
          </a:r>
          <a:endParaRPr lang="en-US" sz="1800" kern="1200">
            <a:solidFill>
              <a:schemeClr val="bg1"/>
            </a:solidFill>
            <a:latin typeface="+mn-lt"/>
          </a:endParaRPr>
        </a:p>
      </dsp:txBody>
      <dsp:txXfrm>
        <a:off x="3697392" y="2339033"/>
        <a:ext cx="4045568" cy="1302853"/>
      </dsp:txXfrm>
    </dsp:sp>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15CAAC-0E35-47EB-AD07-C711E7002FCB}" type="datetimeFigureOut">
              <a:t>11/5/2025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5C81FE-99ED-405D-B4AC-B891926ABF8C}" type="slidenum">
              <a:t>‹#›</a:t>
            </a:fld>
            <a:endParaRPr lang="en-US"/>
          </a:p>
        </p:txBody>
      </p:sp>
    </p:spTree>
    <p:extLst>
      <p:ext uri="{BB962C8B-B14F-4D97-AF65-F5344CB8AC3E}">
        <p14:creationId xmlns:p14="http://schemas.microsoft.com/office/powerpoint/2010/main" val="2514612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A85C81FE-99ED-405D-B4AC-B891926ABF8C}" type="slidenum">
              <a:rPr lang="en-US"/>
              <a:t>1</a:t>
            </a:fld>
            <a:endParaRPr lang="en-US"/>
          </a:p>
        </p:txBody>
      </p:sp>
    </p:spTree>
    <p:extLst>
      <p:ext uri="{BB962C8B-B14F-4D97-AF65-F5344CB8AC3E}">
        <p14:creationId xmlns:p14="http://schemas.microsoft.com/office/powerpoint/2010/main" val="1337040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90000"/>
              </a:lnSpc>
              <a:spcBef>
                <a:spcPts val="1000"/>
              </a:spcBef>
              <a:buFont typeface="Arial"/>
              <a:buChar char="•"/>
            </a:pPr>
            <a:r>
              <a:rPr lang="en-US"/>
              <a:t>NPI will perform two rounds of PEARS QA/QC in FFY2026</a:t>
            </a:r>
          </a:p>
          <a:p>
            <a:pPr marL="285750" indent="-285750">
              <a:lnSpc>
                <a:spcPct val="90000"/>
              </a:lnSpc>
              <a:spcBef>
                <a:spcPts val="1000"/>
              </a:spcBef>
              <a:buFont typeface="Arial"/>
              <a:buChar char="•"/>
            </a:pPr>
            <a:endParaRPr lang="en-US"/>
          </a:p>
          <a:p>
            <a:pPr marL="285750" indent="-285750">
              <a:lnSpc>
                <a:spcPct val="90000"/>
              </a:lnSpc>
              <a:spcBef>
                <a:spcPts val="1000"/>
              </a:spcBef>
              <a:buFont typeface="Arial"/>
              <a:buChar char="•"/>
            </a:pPr>
            <a:r>
              <a:rPr lang="en-US"/>
              <a:t>January 12, 2026: 1st Issue File release (data entered 11/1/25 to12/31/25)</a:t>
            </a:r>
          </a:p>
          <a:p>
            <a:pPr marL="285750" indent="-285750">
              <a:lnSpc>
                <a:spcPct val="90000"/>
              </a:lnSpc>
              <a:spcBef>
                <a:spcPts val="1000"/>
              </a:spcBef>
              <a:buFont typeface="Arial"/>
              <a:buChar char="•"/>
            </a:pPr>
            <a:r>
              <a:rPr lang="en-US"/>
              <a:t>January 30, 2026: LHD deadline to resolve QA/QC issues</a:t>
            </a:r>
          </a:p>
          <a:p>
            <a:pPr marL="285750" indent="-285750">
              <a:lnSpc>
                <a:spcPct val="90000"/>
              </a:lnSpc>
              <a:spcBef>
                <a:spcPts val="1000"/>
              </a:spcBef>
              <a:buFont typeface="Arial"/>
              <a:buChar char="•"/>
            </a:pPr>
            <a:r>
              <a:rPr lang="en-US"/>
              <a:t>March 23, 2026: Final Issue File release (data entered 11/1/25 to 3/15/26)</a:t>
            </a:r>
          </a:p>
          <a:p>
            <a:pPr marL="285750" indent="-285750">
              <a:lnSpc>
                <a:spcPct val="90000"/>
              </a:lnSpc>
              <a:spcBef>
                <a:spcPts val="1000"/>
              </a:spcBef>
              <a:buFont typeface="Arial"/>
              <a:buChar char="•"/>
            </a:pPr>
            <a:r>
              <a:rPr lang="en-US"/>
              <a:t>March 31, 2026: LHD deadline to resolve all QA/QC issues</a:t>
            </a:r>
          </a:p>
          <a:p>
            <a:pPr marL="285750" indent="-285750">
              <a:lnSpc>
                <a:spcPct val="90000"/>
              </a:lnSpc>
              <a:spcBef>
                <a:spcPts val="1000"/>
              </a:spcBef>
              <a:buFont typeface="Arial"/>
              <a:buChar char="•"/>
            </a:pPr>
            <a:r>
              <a:rPr lang="en-US"/>
              <a:t>April 1-30: Only NPI data managers will have access to make changes </a:t>
            </a:r>
            <a:r>
              <a:rPr lang="en-US" err="1"/>
              <a:t>toPEARS</a:t>
            </a:r>
            <a:r>
              <a:rPr lang="en-US"/>
              <a:t> data during this time. LHDs should contact NPI to provide </a:t>
            </a:r>
            <a:r>
              <a:rPr lang="en-US" err="1"/>
              <a:t>timelycommunication</a:t>
            </a:r>
            <a:r>
              <a:rPr lang="en-US"/>
              <a:t> about necessary PEARS updates due to pre-entering </a:t>
            </a:r>
            <a:r>
              <a:rPr lang="en-US" err="1"/>
              <a:t>Aprilactivities</a:t>
            </a:r>
            <a:r>
              <a:rPr lang="en-US"/>
              <a:t>. LHDs should also respond promptly to inquiries by NPI </a:t>
            </a:r>
            <a:r>
              <a:rPr lang="en-US" err="1"/>
              <a:t>toensure</a:t>
            </a:r>
            <a:r>
              <a:rPr lang="en-US"/>
              <a:t> any unresolved data quality issues can be addressed by </a:t>
            </a:r>
            <a:r>
              <a:rPr lang="en-US" err="1"/>
              <a:t>datamanagers</a:t>
            </a:r>
            <a:r>
              <a:rPr lang="en-US"/>
              <a:t>.</a:t>
            </a:r>
            <a:endParaRPr lang="en-US">
              <a:ea typeface="Calibri"/>
              <a:cs typeface="Calibri"/>
            </a:endParaRPr>
          </a:p>
        </p:txBody>
      </p:sp>
      <p:sp>
        <p:nvSpPr>
          <p:cNvPr id="4" name="Slide Number Placeholder 3"/>
          <p:cNvSpPr>
            <a:spLocks noGrp="1"/>
          </p:cNvSpPr>
          <p:nvPr>
            <p:ph type="sldNum" sz="quarter" idx="5"/>
          </p:nvPr>
        </p:nvSpPr>
        <p:spPr/>
        <p:txBody>
          <a:bodyPr/>
          <a:lstStyle/>
          <a:p>
            <a:fld id="{A85C81FE-99ED-405D-B4AC-B891926ABF8C}" type="slidenum">
              <a:t>6</a:t>
            </a:fld>
            <a:endParaRPr lang="en-US"/>
          </a:p>
        </p:txBody>
      </p:sp>
    </p:spTree>
    <p:extLst>
      <p:ext uri="{BB962C8B-B14F-4D97-AF65-F5344CB8AC3E}">
        <p14:creationId xmlns:p14="http://schemas.microsoft.com/office/powerpoint/2010/main" val="4098172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85C81FE-99ED-405D-B4AC-B891926ABF8C}" type="slidenum">
              <a:rPr lang="en-US" smtClean="0"/>
              <a:t>8</a:t>
            </a:fld>
            <a:endParaRPr lang="en-US"/>
          </a:p>
        </p:txBody>
      </p:sp>
    </p:spTree>
    <p:extLst>
      <p:ext uri="{BB962C8B-B14F-4D97-AF65-F5344CB8AC3E}">
        <p14:creationId xmlns:p14="http://schemas.microsoft.com/office/powerpoint/2010/main" val="9413100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descr="A purple and white rectangle with blue and white text&#10;&#10;AI-generated content may be incorrect.">
            <a:extLst>
              <a:ext uri="{FF2B5EF4-FFF2-40B4-BE49-F238E27FC236}">
                <a16:creationId xmlns:a16="http://schemas.microsoft.com/office/drawing/2014/main" id="{C829BC57-4462-339C-97C1-C2F7568A2C5D}"/>
              </a:ext>
            </a:extLst>
          </p:cNvPr>
          <p:cNvPicPr>
            <a:picLocks noChangeAspect="1"/>
          </p:cNvPicPr>
          <p:nvPr userDrawn="1"/>
        </p:nvPicPr>
        <p:blipFill>
          <a:blip r:embed="rId2"/>
          <a:stretch>
            <a:fillRect/>
          </a:stretch>
        </p:blipFill>
        <p:spPr>
          <a:xfrm>
            <a:off x="0" y="0"/>
            <a:ext cx="12191999" cy="6858000"/>
          </a:xfrm>
          <a:prstGeom prst="rect">
            <a:avLst/>
          </a:prstGeom>
        </p:spPr>
      </p:pic>
      <p:sp>
        <p:nvSpPr>
          <p:cNvPr id="2" name="Title 1">
            <a:extLst>
              <a:ext uri="{FF2B5EF4-FFF2-40B4-BE49-F238E27FC236}">
                <a16:creationId xmlns:a16="http://schemas.microsoft.com/office/drawing/2014/main" id="{388DD38F-C150-0847-A901-99348C2DC0CD}"/>
              </a:ext>
            </a:extLst>
          </p:cNvPr>
          <p:cNvSpPr>
            <a:spLocks noGrp="1"/>
          </p:cNvSpPr>
          <p:nvPr>
            <p:ph type="ctrTitle"/>
          </p:nvPr>
        </p:nvSpPr>
        <p:spPr>
          <a:xfrm>
            <a:off x="5969000" y="1122363"/>
            <a:ext cx="5511800" cy="2387600"/>
          </a:xfrm>
        </p:spPr>
        <p:txBody>
          <a:bodyPr anchor="b">
            <a:normAutofit/>
          </a:bodyPr>
          <a:lstStyle>
            <a:lvl1pPr algn="ctr">
              <a:defRPr sz="4800" b="1">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79D328D1-B573-E24A-8FD6-12DCF3B185B6}"/>
              </a:ext>
            </a:extLst>
          </p:cNvPr>
          <p:cNvSpPr>
            <a:spLocks noGrp="1"/>
          </p:cNvSpPr>
          <p:nvPr>
            <p:ph type="subTitle" idx="1"/>
          </p:nvPr>
        </p:nvSpPr>
        <p:spPr>
          <a:xfrm>
            <a:off x="5969000" y="3602038"/>
            <a:ext cx="55118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578366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45A9B-0D3B-9848-AB35-0E2646D6C6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17720-72F7-3B46-9E8C-F254453270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C5EA8A-C537-C54B-A832-40518AC200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32A074-E97A-5B42-B03D-CB57992145B2}"/>
              </a:ext>
            </a:extLst>
          </p:cNvPr>
          <p:cNvSpPr>
            <a:spLocks noGrp="1"/>
          </p:cNvSpPr>
          <p:nvPr>
            <p:ph type="dt" sz="half" idx="10"/>
          </p:nvPr>
        </p:nvSpPr>
        <p:spPr/>
        <p:txBody>
          <a:bodyPr/>
          <a:lstStyle/>
          <a:p>
            <a:fld id="{C1D30179-B65F-F446-91C9-CBE070704E17}" type="datetimeFigureOut">
              <a:rPr lang="en-US" smtClean="0"/>
              <a:t>11/5/2025</a:t>
            </a:fld>
            <a:endParaRPr lang="en-US"/>
          </a:p>
        </p:txBody>
      </p:sp>
      <p:sp>
        <p:nvSpPr>
          <p:cNvPr id="6" name="Footer Placeholder 5">
            <a:extLst>
              <a:ext uri="{FF2B5EF4-FFF2-40B4-BE49-F238E27FC236}">
                <a16:creationId xmlns:a16="http://schemas.microsoft.com/office/drawing/2014/main" id="{D33E15EF-C73D-5248-BB71-F085D0930D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453A90-9CEC-5A49-AD3E-5A30C61AFB8F}"/>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3234344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6D0F0-DDA8-F148-8FE1-215E174240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94A1A5-59DF-9A41-B640-9348396259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ACA9FC-4A74-014B-B428-2F09059DC144}"/>
              </a:ext>
            </a:extLst>
          </p:cNvPr>
          <p:cNvSpPr>
            <a:spLocks noGrp="1"/>
          </p:cNvSpPr>
          <p:nvPr>
            <p:ph type="dt" sz="half" idx="10"/>
          </p:nvPr>
        </p:nvSpPr>
        <p:spPr/>
        <p:txBody>
          <a:bodyPr/>
          <a:lstStyle/>
          <a:p>
            <a:fld id="{C1D30179-B65F-F446-91C9-CBE070704E17}" type="datetimeFigureOut">
              <a:rPr lang="en-US" smtClean="0"/>
              <a:t>11/5/2025</a:t>
            </a:fld>
            <a:endParaRPr lang="en-US"/>
          </a:p>
        </p:txBody>
      </p:sp>
      <p:sp>
        <p:nvSpPr>
          <p:cNvPr id="5" name="Footer Placeholder 4">
            <a:extLst>
              <a:ext uri="{FF2B5EF4-FFF2-40B4-BE49-F238E27FC236}">
                <a16:creationId xmlns:a16="http://schemas.microsoft.com/office/drawing/2014/main" id="{17083C65-8198-8344-8717-84AF3C6E16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E81C1D-C627-204C-A820-3EA8009EFC19}"/>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1088704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0FDCC3-7419-544B-9964-A9A4C9FF04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BB6A46-D461-8849-81E6-C3D5631903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1BC004-98E2-D445-9A4F-38F3B3D7375E}"/>
              </a:ext>
            </a:extLst>
          </p:cNvPr>
          <p:cNvSpPr>
            <a:spLocks noGrp="1"/>
          </p:cNvSpPr>
          <p:nvPr>
            <p:ph type="dt" sz="half" idx="10"/>
          </p:nvPr>
        </p:nvSpPr>
        <p:spPr/>
        <p:txBody>
          <a:bodyPr/>
          <a:lstStyle/>
          <a:p>
            <a:fld id="{C1D30179-B65F-F446-91C9-CBE070704E17}" type="datetimeFigureOut">
              <a:rPr lang="en-US" smtClean="0"/>
              <a:t>11/5/2025</a:t>
            </a:fld>
            <a:endParaRPr lang="en-US"/>
          </a:p>
        </p:txBody>
      </p:sp>
      <p:sp>
        <p:nvSpPr>
          <p:cNvPr id="5" name="Footer Placeholder 4">
            <a:extLst>
              <a:ext uri="{FF2B5EF4-FFF2-40B4-BE49-F238E27FC236}">
                <a16:creationId xmlns:a16="http://schemas.microsoft.com/office/drawing/2014/main" id="{25D153F6-F504-7841-80B0-F0533224A3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09D37C-328D-3C47-8108-46FDDB6620AD}"/>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1597150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A37A0-1EE1-094E-ABDA-99B17C2CAEB0}"/>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04A922A9-BD72-134C-A77B-CCE77E19E458}"/>
              </a:ext>
            </a:extLst>
          </p:cNvPr>
          <p:cNvSpPr>
            <a:spLocks noGrp="1"/>
          </p:cNvSpPr>
          <p:nvPr>
            <p:ph type="subTitle" idx="1"/>
          </p:nvPr>
        </p:nvSpPr>
        <p:spPr>
          <a:xfrm>
            <a:off x="1524000" y="3602038"/>
            <a:ext cx="9144000" cy="1655762"/>
          </a:xfrm>
        </p:spPr>
        <p:txBody>
          <a:bodyPr/>
          <a:lstStyle>
            <a:lvl1pPr marL="0" indent="0" algn="ctr">
              <a:buNone/>
              <a:defRPr sz="2400" strike="sngStrike">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F4DF33CE-3BA5-3943-A091-27950CC182A2}"/>
              </a:ext>
            </a:extLst>
          </p:cNvPr>
          <p:cNvSpPr>
            <a:spLocks noGrp="1"/>
          </p:cNvSpPr>
          <p:nvPr>
            <p:ph type="sldNum" sz="quarter" idx="12"/>
          </p:nvPr>
        </p:nvSpPr>
        <p:spPr/>
        <p:txBody>
          <a:bodyPr/>
          <a:lstStyle/>
          <a:p>
            <a:fld id="{69280D35-D7F2-7B4C-B1FE-824959C6F424}" type="slidenum">
              <a:rPr lang="en-US" smtClean="0"/>
              <a:t>‹#›</a:t>
            </a:fld>
            <a:endParaRPr lang="en-US"/>
          </a:p>
        </p:txBody>
      </p:sp>
    </p:spTree>
    <p:extLst>
      <p:ext uri="{BB962C8B-B14F-4D97-AF65-F5344CB8AC3E}">
        <p14:creationId xmlns:p14="http://schemas.microsoft.com/office/powerpoint/2010/main" val="7179842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0A25D-B4D9-774B-8F39-3453553B27E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180F51-DA7E-2A43-9000-DD5B9899B8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260FFE3-70E2-EA4A-AEAA-CB01A3E86D29}"/>
              </a:ext>
            </a:extLst>
          </p:cNvPr>
          <p:cNvSpPr>
            <a:spLocks noGrp="1"/>
          </p:cNvSpPr>
          <p:nvPr>
            <p:ph type="dt" sz="half" idx="10"/>
          </p:nvPr>
        </p:nvSpPr>
        <p:spPr/>
        <p:txBody>
          <a:bodyPr/>
          <a:lstStyle/>
          <a:p>
            <a:fld id="{0CB11CA2-BB88-8644-98B4-6A53F6EA3C3D}" type="datetimeFigureOut">
              <a:rPr lang="en-US" smtClean="0"/>
              <a:t>11/5/2025</a:t>
            </a:fld>
            <a:endParaRPr lang="en-US"/>
          </a:p>
        </p:txBody>
      </p:sp>
      <p:sp>
        <p:nvSpPr>
          <p:cNvPr id="5" name="Footer Placeholder 4">
            <a:extLst>
              <a:ext uri="{FF2B5EF4-FFF2-40B4-BE49-F238E27FC236}">
                <a16:creationId xmlns:a16="http://schemas.microsoft.com/office/drawing/2014/main" id="{972D4320-7E57-7A4E-8CB8-E3676F67D3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9E17A3-B13D-8C4B-84CD-7EE2E595D0DC}"/>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15512389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0926D-1EBB-B045-B829-242DD3A6D9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D75F42-D264-B642-8713-DE54F1F6F1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1B7178-70B9-DA44-A084-FCF125E93BC5}"/>
              </a:ext>
            </a:extLst>
          </p:cNvPr>
          <p:cNvSpPr>
            <a:spLocks noGrp="1"/>
          </p:cNvSpPr>
          <p:nvPr>
            <p:ph type="dt" sz="half" idx="10"/>
          </p:nvPr>
        </p:nvSpPr>
        <p:spPr/>
        <p:txBody>
          <a:bodyPr/>
          <a:lstStyle/>
          <a:p>
            <a:fld id="{0CB11CA2-BB88-8644-98B4-6A53F6EA3C3D}" type="datetimeFigureOut">
              <a:rPr lang="en-US" smtClean="0"/>
              <a:t>11/5/2025</a:t>
            </a:fld>
            <a:endParaRPr lang="en-US"/>
          </a:p>
        </p:txBody>
      </p:sp>
      <p:sp>
        <p:nvSpPr>
          <p:cNvPr id="5" name="Footer Placeholder 4">
            <a:extLst>
              <a:ext uri="{FF2B5EF4-FFF2-40B4-BE49-F238E27FC236}">
                <a16:creationId xmlns:a16="http://schemas.microsoft.com/office/drawing/2014/main" id="{B9AB9BD2-65B4-3245-BA00-10318F000F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5B376C-3EF6-F640-9BE9-2BB325C4D7E4}"/>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4055515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09855-5710-2748-9CAC-0C16C0A2B6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8A16BC-C0F4-6747-AECD-8B332CFDB2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698D37-8764-F843-9824-E063E866D9E4}"/>
              </a:ext>
            </a:extLst>
          </p:cNvPr>
          <p:cNvSpPr>
            <a:spLocks noGrp="1"/>
          </p:cNvSpPr>
          <p:nvPr>
            <p:ph type="dt" sz="half" idx="10"/>
          </p:nvPr>
        </p:nvSpPr>
        <p:spPr/>
        <p:txBody>
          <a:bodyPr/>
          <a:lstStyle/>
          <a:p>
            <a:fld id="{0CB11CA2-BB88-8644-98B4-6A53F6EA3C3D}" type="datetimeFigureOut">
              <a:rPr lang="en-US" smtClean="0"/>
              <a:t>11/5/2025</a:t>
            </a:fld>
            <a:endParaRPr lang="en-US"/>
          </a:p>
        </p:txBody>
      </p:sp>
      <p:sp>
        <p:nvSpPr>
          <p:cNvPr id="5" name="Footer Placeholder 4">
            <a:extLst>
              <a:ext uri="{FF2B5EF4-FFF2-40B4-BE49-F238E27FC236}">
                <a16:creationId xmlns:a16="http://schemas.microsoft.com/office/drawing/2014/main" id="{A1F21946-D1A0-C942-B46B-FF0CF853AA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BB91AD-51BB-3C47-A633-0FDD42A4EE97}"/>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16137918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369D1-20DF-0043-A02D-78596AC0F1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E2B8D0-C20A-F04B-981A-DA974A36F9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674BCF-100F-E941-BFF2-7B6B0B23AA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3904E8-EA83-864B-ACF4-F24C33B55488}"/>
              </a:ext>
            </a:extLst>
          </p:cNvPr>
          <p:cNvSpPr>
            <a:spLocks noGrp="1"/>
          </p:cNvSpPr>
          <p:nvPr>
            <p:ph type="dt" sz="half" idx="10"/>
          </p:nvPr>
        </p:nvSpPr>
        <p:spPr/>
        <p:txBody>
          <a:bodyPr/>
          <a:lstStyle/>
          <a:p>
            <a:fld id="{0CB11CA2-BB88-8644-98B4-6A53F6EA3C3D}" type="datetimeFigureOut">
              <a:rPr lang="en-US" smtClean="0"/>
              <a:t>11/5/2025</a:t>
            </a:fld>
            <a:endParaRPr lang="en-US"/>
          </a:p>
        </p:txBody>
      </p:sp>
      <p:sp>
        <p:nvSpPr>
          <p:cNvPr id="6" name="Footer Placeholder 5">
            <a:extLst>
              <a:ext uri="{FF2B5EF4-FFF2-40B4-BE49-F238E27FC236}">
                <a16:creationId xmlns:a16="http://schemas.microsoft.com/office/drawing/2014/main" id="{B541DF38-CEE6-5D4D-8459-B166301032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D939E0-1F5B-E748-9F09-5CD6D05C4ECC}"/>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24398396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97351-0478-3444-A34E-7791F585AE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F97317-9412-474E-92A7-B8982763B3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A2C12BF-BE58-774F-9DFC-1DF78F1B33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6852B3-06E8-2B4D-ADD2-B3D503C24E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2AAFA2-0287-8E41-8792-95DF20CEA8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C91D6B-C6F9-C245-8385-C9794CB43A7F}"/>
              </a:ext>
            </a:extLst>
          </p:cNvPr>
          <p:cNvSpPr>
            <a:spLocks noGrp="1"/>
          </p:cNvSpPr>
          <p:nvPr>
            <p:ph type="dt" sz="half" idx="10"/>
          </p:nvPr>
        </p:nvSpPr>
        <p:spPr/>
        <p:txBody>
          <a:bodyPr/>
          <a:lstStyle/>
          <a:p>
            <a:fld id="{0CB11CA2-BB88-8644-98B4-6A53F6EA3C3D}" type="datetimeFigureOut">
              <a:rPr lang="en-US" smtClean="0"/>
              <a:t>11/5/2025</a:t>
            </a:fld>
            <a:endParaRPr lang="en-US"/>
          </a:p>
        </p:txBody>
      </p:sp>
      <p:sp>
        <p:nvSpPr>
          <p:cNvPr id="8" name="Footer Placeholder 7">
            <a:extLst>
              <a:ext uri="{FF2B5EF4-FFF2-40B4-BE49-F238E27FC236}">
                <a16:creationId xmlns:a16="http://schemas.microsoft.com/office/drawing/2014/main" id="{AB02CBAD-2E5E-A34C-BCF6-15EB4A4FB5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3F09A-A506-274A-84B4-F676C828AE4E}"/>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15216020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DAADC-51BC-6745-B4A6-51772613C5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039962-60A3-814E-A66E-61EAF01AE3A0}"/>
              </a:ext>
            </a:extLst>
          </p:cNvPr>
          <p:cNvSpPr>
            <a:spLocks noGrp="1"/>
          </p:cNvSpPr>
          <p:nvPr>
            <p:ph type="dt" sz="half" idx="10"/>
          </p:nvPr>
        </p:nvSpPr>
        <p:spPr/>
        <p:txBody>
          <a:bodyPr/>
          <a:lstStyle/>
          <a:p>
            <a:fld id="{0CB11CA2-BB88-8644-98B4-6A53F6EA3C3D}" type="datetimeFigureOut">
              <a:rPr lang="en-US" smtClean="0"/>
              <a:t>11/5/2025</a:t>
            </a:fld>
            <a:endParaRPr lang="en-US"/>
          </a:p>
        </p:txBody>
      </p:sp>
      <p:sp>
        <p:nvSpPr>
          <p:cNvPr id="4" name="Footer Placeholder 3">
            <a:extLst>
              <a:ext uri="{FF2B5EF4-FFF2-40B4-BE49-F238E27FC236}">
                <a16:creationId xmlns:a16="http://schemas.microsoft.com/office/drawing/2014/main" id="{7F674173-2B8A-8948-8CAE-F8D3B62F0D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AFE4F1-524B-3746-B7FC-CEBFD57CC333}"/>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2491057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7AA82-1DB5-0A41-8083-F7B41F5A29B2}"/>
              </a:ext>
            </a:extLst>
          </p:cNvPr>
          <p:cNvSpPr>
            <a:spLocks noGrp="1"/>
          </p:cNvSpPr>
          <p:nvPr>
            <p:ph type="title"/>
          </p:nvPr>
        </p:nvSpPr>
        <p:spPr>
          <a:xfrm>
            <a:off x="838200" y="767556"/>
            <a:ext cx="10515600" cy="1325563"/>
          </a:xfrm>
        </p:spPr>
        <p:txBody>
          <a:bodyPr/>
          <a:lstStyle>
            <a:lvl1pPr>
              <a:defRPr b="1">
                <a:solidFill>
                  <a:schemeClr val="tx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C6600CA9-5163-BB43-B94C-464174D742EC}"/>
              </a:ext>
            </a:extLst>
          </p:cNvPr>
          <p:cNvSpPr>
            <a:spLocks noGrp="1"/>
          </p:cNvSpPr>
          <p:nvPr>
            <p:ph idx="1" hasCustomPrompt="1"/>
          </p:nvPr>
        </p:nvSpPr>
        <p:spPr>
          <a:xfrm>
            <a:off x="838200" y="2228056"/>
            <a:ext cx="10515600" cy="3355163"/>
          </a:xfrm>
        </p:spPr>
        <p:txBody>
          <a:bodyPr/>
          <a:lstStyle>
            <a:lvl1pPr marL="0" indent="0">
              <a:buNone/>
              <a:defRPr sz="3600" b="1">
                <a:latin typeface="Arial" panose="020B0604020202020204" pitchFamily="34" charset="0"/>
                <a:cs typeface="Arial" panose="020B0604020202020204" pitchFamily="34" charset="0"/>
              </a:defRPr>
            </a:lvl1pPr>
            <a:lvl2pPr>
              <a:defRPr sz="3200">
                <a:latin typeface="Arial" panose="020B0604020202020204" pitchFamily="34" charset="0"/>
                <a:cs typeface="Arial" panose="020B0604020202020204" pitchFamily="34" charset="0"/>
              </a:defRPr>
            </a:lvl2pPr>
            <a:lvl3pPr>
              <a:defRPr sz="2800"/>
            </a:lvl3pPr>
            <a:lvl4pPr>
              <a:defRPr sz="2600"/>
            </a:lvl4pPr>
            <a:lvl5pPr>
              <a:defRPr sz="2400"/>
            </a:lvl5pPr>
          </a:lstStyle>
          <a:p>
            <a:pPr lvl="0"/>
            <a:r>
              <a:rPr lang="en-US"/>
              <a:t>Section subtitle</a:t>
            </a:r>
          </a:p>
          <a:p>
            <a:pPr lvl="1"/>
            <a:r>
              <a:rPr lang="en-US"/>
              <a:t>Second level</a:t>
            </a:r>
          </a:p>
          <a:p>
            <a:pPr lvl="2"/>
            <a:r>
              <a:rPr lang="en-US"/>
              <a:t>Third level</a:t>
            </a:r>
          </a:p>
          <a:p>
            <a:pPr lvl="3"/>
            <a:r>
              <a:rPr lang="en-US"/>
              <a:t>Fourth level</a:t>
            </a:r>
          </a:p>
          <a:p>
            <a:pPr lvl="4"/>
            <a:r>
              <a:rPr lang="en-US"/>
              <a:t>Fifth level</a:t>
            </a:r>
          </a:p>
        </p:txBody>
      </p:sp>
      <p:pic>
        <p:nvPicPr>
          <p:cNvPr id="7" name="Picture 6" descr="A blue text on a black background&#10;&#10;AI-generated content may be incorrect.">
            <a:extLst>
              <a:ext uri="{FF2B5EF4-FFF2-40B4-BE49-F238E27FC236}">
                <a16:creationId xmlns:a16="http://schemas.microsoft.com/office/drawing/2014/main" id="{6C8023C4-DED1-A54F-6623-5E23959CC1C4}"/>
              </a:ext>
            </a:extLst>
          </p:cNvPr>
          <p:cNvPicPr>
            <a:picLocks noChangeAspect="1"/>
          </p:cNvPicPr>
          <p:nvPr userDrawn="1"/>
        </p:nvPicPr>
        <p:blipFill>
          <a:blip r:embed="rId2"/>
          <a:stretch>
            <a:fillRect/>
          </a:stretch>
        </p:blipFill>
        <p:spPr>
          <a:xfrm>
            <a:off x="155234" y="6090444"/>
            <a:ext cx="4494362" cy="642052"/>
          </a:xfrm>
          <a:prstGeom prst="rect">
            <a:avLst/>
          </a:prstGeom>
        </p:spPr>
      </p:pic>
      <p:pic>
        <p:nvPicPr>
          <p:cNvPr id="4" name="Picture 3" descr="A purple and white rectangle&#10;&#10;Description automatically generated">
            <a:extLst>
              <a:ext uri="{FF2B5EF4-FFF2-40B4-BE49-F238E27FC236}">
                <a16:creationId xmlns:a16="http://schemas.microsoft.com/office/drawing/2014/main" id="{FCA66E97-322C-7C6C-1340-237A73DD78C2}"/>
              </a:ext>
            </a:extLst>
          </p:cNvPr>
          <p:cNvPicPr>
            <a:picLocks noChangeAspect="1"/>
          </p:cNvPicPr>
          <p:nvPr userDrawn="1"/>
        </p:nvPicPr>
        <p:blipFill>
          <a:blip r:embed="rId3"/>
          <a:srcRect b="87786"/>
          <a:stretch/>
        </p:blipFill>
        <p:spPr>
          <a:xfrm>
            <a:off x="0" y="0"/>
            <a:ext cx="12190700" cy="837626"/>
          </a:xfrm>
          <a:prstGeom prst="rect">
            <a:avLst/>
          </a:prstGeom>
        </p:spPr>
      </p:pic>
    </p:spTree>
    <p:extLst>
      <p:ext uri="{BB962C8B-B14F-4D97-AF65-F5344CB8AC3E}">
        <p14:creationId xmlns:p14="http://schemas.microsoft.com/office/powerpoint/2010/main" val="21152229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DB7BA4-B554-4047-9D76-7DE18F2C4431}"/>
              </a:ext>
            </a:extLst>
          </p:cNvPr>
          <p:cNvSpPr>
            <a:spLocks noGrp="1"/>
          </p:cNvSpPr>
          <p:nvPr>
            <p:ph type="dt" sz="half" idx="10"/>
          </p:nvPr>
        </p:nvSpPr>
        <p:spPr/>
        <p:txBody>
          <a:bodyPr/>
          <a:lstStyle/>
          <a:p>
            <a:fld id="{0CB11CA2-BB88-8644-98B4-6A53F6EA3C3D}" type="datetimeFigureOut">
              <a:rPr lang="en-US" smtClean="0"/>
              <a:t>11/5/2025</a:t>
            </a:fld>
            <a:endParaRPr lang="en-US"/>
          </a:p>
        </p:txBody>
      </p:sp>
      <p:sp>
        <p:nvSpPr>
          <p:cNvPr id="3" name="Footer Placeholder 2">
            <a:extLst>
              <a:ext uri="{FF2B5EF4-FFF2-40B4-BE49-F238E27FC236}">
                <a16:creationId xmlns:a16="http://schemas.microsoft.com/office/drawing/2014/main" id="{5197B702-28D4-D244-A44F-7CEC919C92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6AD1F4-2338-604E-8482-EF2DB0D4EDBC}"/>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3395131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BED7D-0C14-CB48-BC82-F06753D104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312676-FDBA-4A43-B716-9A1E894033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6E8161-0CC0-0D4E-A1C2-3DB4086656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2F8742-A805-4B46-8046-EEF934569776}"/>
              </a:ext>
            </a:extLst>
          </p:cNvPr>
          <p:cNvSpPr>
            <a:spLocks noGrp="1"/>
          </p:cNvSpPr>
          <p:nvPr>
            <p:ph type="dt" sz="half" idx="10"/>
          </p:nvPr>
        </p:nvSpPr>
        <p:spPr/>
        <p:txBody>
          <a:bodyPr/>
          <a:lstStyle/>
          <a:p>
            <a:fld id="{0CB11CA2-BB88-8644-98B4-6A53F6EA3C3D}" type="datetimeFigureOut">
              <a:rPr lang="en-US" smtClean="0"/>
              <a:t>11/5/2025</a:t>
            </a:fld>
            <a:endParaRPr lang="en-US"/>
          </a:p>
        </p:txBody>
      </p:sp>
      <p:sp>
        <p:nvSpPr>
          <p:cNvPr id="6" name="Footer Placeholder 5">
            <a:extLst>
              <a:ext uri="{FF2B5EF4-FFF2-40B4-BE49-F238E27FC236}">
                <a16:creationId xmlns:a16="http://schemas.microsoft.com/office/drawing/2014/main" id="{9B4348AB-1783-D145-B908-D8B512E42B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28A057-1CA7-7544-BE14-88F594443968}"/>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35893892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79C12-CA29-3946-A3E7-77DBFD8589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9B36E5-0F6D-8245-B6EB-CE60A1F868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1BBE08-E002-C049-9C23-AAC5428F26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BBB1B6-3A68-0D4D-AB16-2D642B5D36DE}"/>
              </a:ext>
            </a:extLst>
          </p:cNvPr>
          <p:cNvSpPr>
            <a:spLocks noGrp="1"/>
          </p:cNvSpPr>
          <p:nvPr>
            <p:ph type="dt" sz="half" idx="10"/>
          </p:nvPr>
        </p:nvSpPr>
        <p:spPr/>
        <p:txBody>
          <a:bodyPr/>
          <a:lstStyle/>
          <a:p>
            <a:fld id="{0CB11CA2-BB88-8644-98B4-6A53F6EA3C3D}" type="datetimeFigureOut">
              <a:rPr lang="en-US" smtClean="0"/>
              <a:t>11/5/2025</a:t>
            </a:fld>
            <a:endParaRPr lang="en-US"/>
          </a:p>
        </p:txBody>
      </p:sp>
      <p:sp>
        <p:nvSpPr>
          <p:cNvPr id="6" name="Footer Placeholder 5">
            <a:extLst>
              <a:ext uri="{FF2B5EF4-FFF2-40B4-BE49-F238E27FC236}">
                <a16:creationId xmlns:a16="http://schemas.microsoft.com/office/drawing/2014/main" id="{035D3103-01C1-3F46-BE14-8B7AA41B96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D48798-8CB3-284D-AA02-0C20DB6C2824}"/>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19314498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BFBF6-5055-354A-A634-0C5311A883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450A89-858A-6C44-B6D9-CB68CB6E975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956155-DB15-E04D-B976-E4FE7BD88610}"/>
              </a:ext>
            </a:extLst>
          </p:cNvPr>
          <p:cNvSpPr>
            <a:spLocks noGrp="1"/>
          </p:cNvSpPr>
          <p:nvPr>
            <p:ph type="dt" sz="half" idx="10"/>
          </p:nvPr>
        </p:nvSpPr>
        <p:spPr/>
        <p:txBody>
          <a:bodyPr/>
          <a:lstStyle/>
          <a:p>
            <a:fld id="{0CB11CA2-BB88-8644-98B4-6A53F6EA3C3D}" type="datetimeFigureOut">
              <a:rPr lang="en-US" smtClean="0"/>
              <a:t>11/5/2025</a:t>
            </a:fld>
            <a:endParaRPr lang="en-US"/>
          </a:p>
        </p:txBody>
      </p:sp>
      <p:sp>
        <p:nvSpPr>
          <p:cNvPr id="5" name="Footer Placeholder 4">
            <a:extLst>
              <a:ext uri="{FF2B5EF4-FFF2-40B4-BE49-F238E27FC236}">
                <a16:creationId xmlns:a16="http://schemas.microsoft.com/office/drawing/2014/main" id="{72127903-332A-F945-81D9-712A9EDB75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5C2485-2415-AE41-BA81-B7C1024E365F}"/>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2506965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AF87FF-0B87-E040-9BC5-975B6900BD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54FB225-FBCC-0C43-9934-11CB2FCF44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D4BA93-566A-484F-AAE7-564F6D5A9084}"/>
              </a:ext>
            </a:extLst>
          </p:cNvPr>
          <p:cNvSpPr>
            <a:spLocks noGrp="1"/>
          </p:cNvSpPr>
          <p:nvPr>
            <p:ph type="dt" sz="half" idx="10"/>
          </p:nvPr>
        </p:nvSpPr>
        <p:spPr/>
        <p:txBody>
          <a:bodyPr/>
          <a:lstStyle/>
          <a:p>
            <a:fld id="{0CB11CA2-BB88-8644-98B4-6A53F6EA3C3D}" type="datetimeFigureOut">
              <a:rPr lang="en-US" smtClean="0"/>
              <a:t>11/5/2025</a:t>
            </a:fld>
            <a:endParaRPr lang="en-US"/>
          </a:p>
        </p:txBody>
      </p:sp>
      <p:sp>
        <p:nvSpPr>
          <p:cNvPr id="5" name="Footer Placeholder 4">
            <a:extLst>
              <a:ext uri="{FF2B5EF4-FFF2-40B4-BE49-F238E27FC236}">
                <a16:creationId xmlns:a16="http://schemas.microsoft.com/office/drawing/2014/main" id="{54C8546A-3542-814A-869A-AD7345F4B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81D029-03A8-924C-829C-D72BAC507A98}"/>
              </a:ext>
            </a:extLst>
          </p:cNvPr>
          <p:cNvSpPr>
            <a:spLocks noGrp="1"/>
          </p:cNvSpPr>
          <p:nvPr>
            <p:ph type="sldNum" sz="quarter" idx="12"/>
          </p:nvPr>
        </p:nvSpPr>
        <p:spPr/>
        <p:txBody>
          <a:bodyPr/>
          <a:lstStyle/>
          <a:p>
            <a:fld id="{6EC0C10C-F020-BF4B-8150-00A8BD9FF433}" type="slidenum">
              <a:rPr lang="en-US" smtClean="0"/>
              <a:t>‹#›</a:t>
            </a:fld>
            <a:endParaRPr lang="en-US"/>
          </a:p>
        </p:txBody>
      </p:sp>
    </p:spTree>
    <p:extLst>
      <p:ext uri="{BB962C8B-B14F-4D97-AF65-F5344CB8AC3E}">
        <p14:creationId xmlns:p14="http://schemas.microsoft.com/office/powerpoint/2010/main" val="3831393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7AA82-1DB5-0A41-8083-F7B41F5A29B2}"/>
              </a:ext>
            </a:extLst>
          </p:cNvPr>
          <p:cNvSpPr>
            <a:spLocks noGrp="1"/>
          </p:cNvSpPr>
          <p:nvPr>
            <p:ph type="title"/>
          </p:nvPr>
        </p:nvSpPr>
        <p:spPr>
          <a:xfrm>
            <a:off x="838200" y="767556"/>
            <a:ext cx="10515600" cy="1325563"/>
          </a:xfrm>
        </p:spPr>
        <p:txBody>
          <a:bodyPr/>
          <a:lstStyle>
            <a:lvl1pPr>
              <a:defRPr b="1">
                <a:solidFill>
                  <a:schemeClr val="tx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C6600CA9-5163-BB43-B94C-464174D742EC}"/>
              </a:ext>
            </a:extLst>
          </p:cNvPr>
          <p:cNvSpPr>
            <a:spLocks noGrp="1"/>
          </p:cNvSpPr>
          <p:nvPr>
            <p:ph idx="1" hasCustomPrompt="1"/>
          </p:nvPr>
        </p:nvSpPr>
        <p:spPr>
          <a:xfrm>
            <a:off x="838200" y="2228056"/>
            <a:ext cx="10515600" cy="3753644"/>
          </a:xfrm>
        </p:spPr>
        <p:txBody>
          <a:bodyPr/>
          <a:lstStyle>
            <a:lvl1pPr marL="0" indent="0">
              <a:buNone/>
              <a:defRPr sz="3600" b="1">
                <a:latin typeface="Arial" panose="020B0604020202020204" pitchFamily="34" charset="0"/>
                <a:cs typeface="Arial" panose="020B0604020202020204" pitchFamily="34" charset="0"/>
              </a:defRPr>
            </a:lvl1pPr>
            <a:lvl2pPr>
              <a:defRPr sz="3200">
                <a:latin typeface="Arial" panose="020B0604020202020204" pitchFamily="34" charset="0"/>
                <a:cs typeface="Arial" panose="020B0604020202020204" pitchFamily="34" charset="0"/>
              </a:defRPr>
            </a:lvl2pPr>
            <a:lvl3pPr>
              <a:defRPr sz="2800"/>
            </a:lvl3pPr>
            <a:lvl4pPr>
              <a:defRPr sz="2600"/>
            </a:lvl4pPr>
            <a:lvl5pPr>
              <a:defRPr sz="2400"/>
            </a:lvl5pPr>
          </a:lstStyle>
          <a:p>
            <a:pPr lvl="0"/>
            <a:r>
              <a:rPr lang="en-US"/>
              <a:t>Section subtitle</a:t>
            </a:r>
          </a:p>
          <a:p>
            <a:pPr lvl="1"/>
            <a:r>
              <a:rPr lang="en-US"/>
              <a:t>Second level</a:t>
            </a:r>
          </a:p>
          <a:p>
            <a:pPr lvl="2"/>
            <a:r>
              <a:rPr lang="en-US"/>
              <a:t>Third level</a:t>
            </a:r>
          </a:p>
          <a:p>
            <a:pPr lvl="3"/>
            <a:r>
              <a:rPr lang="en-US"/>
              <a:t>Fourth level</a:t>
            </a:r>
          </a:p>
          <a:p>
            <a:pPr lvl="4"/>
            <a:r>
              <a:rPr lang="en-US"/>
              <a:t>Fifth level</a:t>
            </a:r>
          </a:p>
        </p:txBody>
      </p:sp>
      <p:pic>
        <p:nvPicPr>
          <p:cNvPr id="7" name="Picture 6" descr="A purple and white rectangle&#10;&#10;Description automatically generated">
            <a:extLst>
              <a:ext uri="{FF2B5EF4-FFF2-40B4-BE49-F238E27FC236}">
                <a16:creationId xmlns:a16="http://schemas.microsoft.com/office/drawing/2014/main" id="{A70BB060-DC25-AD31-C1C6-35E93CD2DDB7}"/>
              </a:ext>
            </a:extLst>
          </p:cNvPr>
          <p:cNvPicPr>
            <a:picLocks noChangeAspect="1"/>
          </p:cNvPicPr>
          <p:nvPr userDrawn="1"/>
        </p:nvPicPr>
        <p:blipFill>
          <a:blip r:embed="rId2"/>
          <a:srcRect b="87786"/>
          <a:stretch/>
        </p:blipFill>
        <p:spPr>
          <a:xfrm>
            <a:off x="0" y="0"/>
            <a:ext cx="12190700" cy="837626"/>
          </a:xfrm>
          <a:prstGeom prst="rect">
            <a:avLst/>
          </a:prstGeom>
        </p:spPr>
      </p:pic>
      <p:pic>
        <p:nvPicPr>
          <p:cNvPr id="5" name="Picture 4" descr="A blue text on a black background&#10;&#10;AI-generated content may be incorrect.">
            <a:extLst>
              <a:ext uri="{FF2B5EF4-FFF2-40B4-BE49-F238E27FC236}">
                <a16:creationId xmlns:a16="http://schemas.microsoft.com/office/drawing/2014/main" id="{1EA36ED4-DEFE-2FB9-5D13-ACB0F1D83506}"/>
              </a:ext>
            </a:extLst>
          </p:cNvPr>
          <p:cNvPicPr>
            <a:picLocks noChangeAspect="1"/>
          </p:cNvPicPr>
          <p:nvPr userDrawn="1"/>
        </p:nvPicPr>
        <p:blipFill>
          <a:blip r:embed="rId3"/>
          <a:stretch>
            <a:fillRect/>
          </a:stretch>
        </p:blipFill>
        <p:spPr>
          <a:xfrm>
            <a:off x="155272" y="6099070"/>
            <a:ext cx="4494362" cy="642052"/>
          </a:xfrm>
          <a:prstGeom prst="rect">
            <a:avLst/>
          </a:prstGeom>
        </p:spPr>
      </p:pic>
    </p:spTree>
    <p:extLst>
      <p:ext uri="{BB962C8B-B14F-4D97-AF65-F5344CB8AC3E}">
        <p14:creationId xmlns:p14="http://schemas.microsoft.com/office/powerpoint/2010/main" val="2342563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AD50-C820-B74B-9D12-54B1650807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5A7509-3C51-1540-B5B2-80960E1A17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97C75A-44C2-0D45-9B39-CBD19CF04CF4}"/>
              </a:ext>
            </a:extLst>
          </p:cNvPr>
          <p:cNvSpPr>
            <a:spLocks noGrp="1"/>
          </p:cNvSpPr>
          <p:nvPr>
            <p:ph type="dt" sz="half" idx="10"/>
          </p:nvPr>
        </p:nvSpPr>
        <p:spPr/>
        <p:txBody>
          <a:bodyPr/>
          <a:lstStyle/>
          <a:p>
            <a:fld id="{C1D30179-B65F-F446-91C9-CBE070704E17}" type="datetimeFigureOut">
              <a:rPr lang="en-US" smtClean="0"/>
              <a:t>11/5/2025</a:t>
            </a:fld>
            <a:endParaRPr lang="en-US"/>
          </a:p>
        </p:txBody>
      </p:sp>
      <p:sp>
        <p:nvSpPr>
          <p:cNvPr id="5" name="Footer Placeholder 4">
            <a:extLst>
              <a:ext uri="{FF2B5EF4-FFF2-40B4-BE49-F238E27FC236}">
                <a16:creationId xmlns:a16="http://schemas.microsoft.com/office/drawing/2014/main" id="{8FBE2794-1B84-6948-9C2F-67DE0E98C9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2E7A24-18F8-6440-AFD3-FFF1C3452141}"/>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3856716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30C4C-9C1B-8C45-87A0-74246445ED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53C22E-33C7-8F49-A265-D5D8313AE7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BBB54A-308F-2746-B04C-B86E00FCC5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72772E-B089-4543-9E9B-B2CA0B237407}"/>
              </a:ext>
            </a:extLst>
          </p:cNvPr>
          <p:cNvSpPr>
            <a:spLocks noGrp="1"/>
          </p:cNvSpPr>
          <p:nvPr>
            <p:ph type="dt" sz="half" idx="10"/>
          </p:nvPr>
        </p:nvSpPr>
        <p:spPr/>
        <p:txBody>
          <a:bodyPr/>
          <a:lstStyle/>
          <a:p>
            <a:fld id="{C1D30179-B65F-F446-91C9-CBE070704E17}" type="datetimeFigureOut">
              <a:rPr lang="en-US" smtClean="0"/>
              <a:t>11/5/2025</a:t>
            </a:fld>
            <a:endParaRPr lang="en-US"/>
          </a:p>
        </p:txBody>
      </p:sp>
      <p:sp>
        <p:nvSpPr>
          <p:cNvPr id="6" name="Footer Placeholder 5">
            <a:extLst>
              <a:ext uri="{FF2B5EF4-FFF2-40B4-BE49-F238E27FC236}">
                <a16:creationId xmlns:a16="http://schemas.microsoft.com/office/drawing/2014/main" id="{3761BBD7-D362-9647-B586-25CA09FCD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11D535-282B-5F42-9B25-E107E28E966C}"/>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4194186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9812B-B797-7742-8124-2FCD0E9884F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A045D5-C335-6A43-AF25-1E6648EEBE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D3B8F3-7B8E-5947-A74B-02808BC706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88BEFF-5E2A-7444-8D06-0162C78F44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4F5142-3022-1446-9DEA-634D5376AC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48A6EB-ECE1-C943-929B-709097BCAD52}"/>
              </a:ext>
            </a:extLst>
          </p:cNvPr>
          <p:cNvSpPr>
            <a:spLocks noGrp="1"/>
          </p:cNvSpPr>
          <p:nvPr>
            <p:ph type="dt" sz="half" idx="10"/>
          </p:nvPr>
        </p:nvSpPr>
        <p:spPr/>
        <p:txBody>
          <a:bodyPr/>
          <a:lstStyle/>
          <a:p>
            <a:fld id="{C1D30179-B65F-F446-91C9-CBE070704E17}" type="datetimeFigureOut">
              <a:rPr lang="en-US" smtClean="0"/>
              <a:t>11/5/2025</a:t>
            </a:fld>
            <a:endParaRPr lang="en-US"/>
          </a:p>
        </p:txBody>
      </p:sp>
      <p:sp>
        <p:nvSpPr>
          <p:cNvPr id="8" name="Footer Placeholder 7">
            <a:extLst>
              <a:ext uri="{FF2B5EF4-FFF2-40B4-BE49-F238E27FC236}">
                <a16:creationId xmlns:a16="http://schemas.microsoft.com/office/drawing/2014/main" id="{3144C670-B14E-0E48-B55D-EC84DA1095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A098D4-C2EA-4244-9BF6-CD3FCAF14099}"/>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825058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2F923-9446-2E45-A898-D6FCC99781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14E8671-903F-8E49-8BC8-1D1F3F6B3EB6}"/>
              </a:ext>
            </a:extLst>
          </p:cNvPr>
          <p:cNvSpPr>
            <a:spLocks noGrp="1"/>
          </p:cNvSpPr>
          <p:nvPr>
            <p:ph type="dt" sz="half" idx="10"/>
          </p:nvPr>
        </p:nvSpPr>
        <p:spPr/>
        <p:txBody>
          <a:bodyPr/>
          <a:lstStyle/>
          <a:p>
            <a:fld id="{C1D30179-B65F-F446-91C9-CBE070704E17}" type="datetimeFigureOut">
              <a:rPr lang="en-US" smtClean="0"/>
              <a:t>11/5/2025</a:t>
            </a:fld>
            <a:endParaRPr lang="en-US"/>
          </a:p>
        </p:txBody>
      </p:sp>
      <p:sp>
        <p:nvSpPr>
          <p:cNvPr id="4" name="Footer Placeholder 3">
            <a:extLst>
              <a:ext uri="{FF2B5EF4-FFF2-40B4-BE49-F238E27FC236}">
                <a16:creationId xmlns:a16="http://schemas.microsoft.com/office/drawing/2014/main" id="{FA0BCDD4-AB16-DC44-A2F0-83AC797344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3FCCA6E-D388-2946-A4AA-79983DC30909}"/>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2701032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89950E-24DB-294B-BAA8-96F21CC168F4}"/>
              </a:ext>
            </a:extLst>
          </p:cNvPr>
          <p:cNvSpPr>
            <a:spLocks noGrp="1"/>
          </p:cNvSpPr>
          <p:nvPr>
            <p:ph type="dt" sz="half" idx="10"/>
          </p:nvPr>
        </p:nvSpPr>
        <p:spPr/>
        <p:txBody>
          <a:bodyPr/>
          <a:lstStyle/>
          <a:p>
            <a:fld id="{C1D30179-B65F-F446-91C9-CBE070704E17}" type="datetimeFigureOut">
              <a:rPr lang="en-US" smtClean="0"/>
              <a:t>11/5/2025</a:t>
            </a:fld>
            <a:endParaRPr lang="en-US"/>
          </a:p>
        </p:txBody>
      </p:sp>
      <p:sp>
        <p:nvSpPr>
          <p:cNvPr id="3" name="Footer Placeholder 2">
            <a:extLst>
              <a:ext uri="{FF2B5EF4-FFF2-40B4-BE49-F238E27FC236}">
                <a16:creationId xmlns:a16="http://schemas.microsoft.com/office/drawing/2014/main" id="{2F4845F0-B9F9-5C4F-A4B1-F5ED69DA7B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A1748D-C581-5448-A94C-5F3FE4A25B47}"/>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320604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37BD8-A2EB-E24A-9E65-A728205683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DBC5582-3ACF-114E-AEDA-F4C9407BF5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584EA56-2D33-0844-9B63-B7550BE52C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1901CE-A1B1-9D4F-A2E0-0E83A82339D5}"/>
              </a:ext>
            </a:extLst>
          </p:cNvPr>
          <p:cNvSpPr>
            <a:spLocks noGrp="1"/>
          </p:cNvSpPr>
          <p:nvPr>
            <p:ph type="dt" sz="half" idx="10"/>
          </p:nvPr>
        </p:nvSpPr>
        <p:spPr/>
        <p:txBody>
          <a:bodyPr/>
          <a:lstStyle/>
          <a:p>
            <a:fld id="{C1D30179-B65F-F446-91C9-CBE070704E17}" type="datetimeFigureOut">
              <a:rPr lang="en-US" smtClean="0"/>
              <a:t>11/5/2025</a:t>
            </a:fld>
            <a:endParaRPr lang="en-US"/>
          </a:p>
        </p:txBody>
      </p:sp>
      <p:sp>
        <p:nvSpPr>
          <p:cNvPr id="6" name="Footer Placeholder 5">
            <a:extLst>
              <a:ext uri="{FF2B5EF4-FFF2-40B4-BE49-F238E27FC236}">
                <a16:creationId xmlns:a16="http://schemas.microsoft.com/office/drawing/2014/main" id="{79CFC791-4F7B-B447-874E-4B66ABBD09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FB31FA-F2A7-F04E-B4C3-F33EBC5CF7CB}"/>
              </a:ext>
            </a:extLst>
          </p:cNvPr>
          <p:cNvSpPr>
            <a:spLocks noGrp="1"/>
          </p:cNvSpPr>
          <p:nvPr>
            <p:ph type="sldNum" sz="quarter" idx="12"/>
          </p:nvPr>
        </p:nvSpPr>
        <p:spPr/>
        <p:txBody>
          <a:bodyPr/>
          <a:lstStyle/>
          <a:p>
            <a:fld id="{617E07EE-3704-CE4D-9B60-474F9201CD5F}" type="slidenum">
              <a:rPr lang="en-US" smtClean="0"/>
              <a:t>‹#›</a:t>
            </a:fld>
            <a:endParaRPr lang="en-US"/>
          </a:p>
        </p:txBody>
      </p:sp>
    </p:spTree>
    <p:extLst>
      <p:ext uri="{BB962C8B-B14F-4D97-AF65-F5344CB8AC3E}">
        <p14:creationId xmlns:p14="http://schemas.microsoft.com/office/powerpoint/2010/main" val="253205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5.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C95BE0-A2D0-E54E-9352-EEB5C7C7FC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40850F-B278-BD42-AFBE-FFBAF7274A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Section subtitle</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84A547-AE65-4241-9104-BFE1B9A138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D30179-B65F-F446-91C9-CBE070704E17}" type="datetimeFigureOut">
              <a:rPr lang="en-US" smtClean="0"/>
              <a:t>11/5/2025</a:t>
            </a:fld>
            <a:endParaRPr lang="en-US"/>
          </a:p>
        </p:txBody>
      </p:sp>
      <p:sp>
        <p:nvSpPr>
          <p:cNvPr id="5" name="Footer Placeholder 4">
            <a:extLst>
              <a:ext uri="{FF2B5EF4-FFF2-40B4-BE49-F238E27FC236}">
                <a16:creationId xmlns:a16="http://schemas.microsoft.com/office/drawing/2014/main" id="{A3EF0867-20DA-C043-BC77-40BC1D9CF0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8BED5A9-B320-B743-9689-FE5B1D07A5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7E07EE-3704-CE4D-9B60-474F9201CD5F}" type="slidenum">
              <a:rPr lang="en-US" smtClean="0"/>
              <a:t>‹#›</a:t>
            </a:fld>
            <a:endParaRPr lang="en-US"/>
          </a:p>
        </p:txBody>
      </p:sp>
    </p:spTree>
    <p:extLst>
      <p:ext uri="{BB962C8B-B14F-4D97-AF65-F5344CB8AC3E}">
        <p14:creationId xmlns:p14="http://schemas.microsoft.com/office/powerpoint/2010/main" val="3071023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descr="A purple rectangle with white text&#10;&#10;AI-generated content may be incorrect.">
            <a:extLst>
              <a:ext uri="{FF2B5EF4-FFF2-40B4-BE49-F238E27FC236}">
                <a16:creationId xmlns:a16="http://schemas.microsoft.com/office/drawing/2014/main" id="{7C84363A-97F0-56E5-930F-906F10CB8174}"/>
              </a:ext>
            </a:extLst>
          </p:cNvPr>
          <p:cNvPicPr>
            <a:picLocks noChangeAspect="1"/>
          </p:cNvPicPr>
          <p:nvPr userDrawn="1"/>
        </p:nvPicPr>
        <p:blipFill>
          <a:blip r:embed="rId3"/>
          <a:stretch>
            <a:fillRect/>
          </a:stretch>
        </p:blipFill>
        <p:spPr>
          <a:xfrm>
            <a:off x="0" y="0"/>
            <a:ext cx="12191999" cy="6858000"/>
          </a:xfrm>
          <a:prstGeom prst="rect">
            <a:avLst/>
          </a:prstGeom>
        </p:spPr>
      </p:pic>
      <p:sp>
        <p:nvSpPr>
          <p:cNvPr id="2" name="Title Placeholder 1">
            <a:extLst>
              <a:ext uri="{FF2B5EF4-FFF2-40B4-BE49-F238E27FC236}">
                <a16:creationId xmlns:a16="http://schemas.microsoft.com/office/drawing/2014/main" id="{57A86AE0-40A6-1E46-A593-25DD42733E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755E19-42B9-4A46-90B5-12782457A5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F58836-528F-7945-B98A-8677621612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0105A7-A977-FA46-BA0B-8C6154C51868}" type="datetimeFigureOut">
              <a:rPr lang="en-US" smtClean="0"/>
              <a:t>11/5/2025</a:t>
            </a:fld>
            <a:endParaRPr lang="en-US"/>
          </a:p>
        </p:txBody>
      </p:sp>
      <p:sp>
        <p:nvSpPr>
          <p:cNvPr id="5" name="Footer Placeholder 4">
            <a:extLst>
              <a:ext uri="{FF2B5EF4-FFF2-40B4-BE49-F238E27FC236}">
                <a16:creationId xmlns:a16="http://schemas.microsoft.com/office/drawing/2014/main" id="{0AE5AE97-BC85-C64E-90EC-1BE94FA71B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0D3FE05-048D-3147-A74E-EF48E8E424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280D35-D7F2-7B4C-B1FE-824959C6F424}" type="slidenum">
              <a:rPr lang="en-US" smtClean="0"/>
              <a:t>‹#›</a:t>
            </a:fld>
            <a:endParaRPr lang="en-US"/>
          </a:p>
        </p:txBody>
      </p:sp>
    </p:spTree>
    <p:extLst>
      <p:ext uri="{BB962C8B-B14F-4D97-AF65-F5344CB8AC3E}">
        <p14:creationId xmlns:p14="http://schemas.microsoft.com/office/powerpoint/2010/main" val="2681419340"/>
      </p:ext>
    </p:extLst>
  </p:cSld>
  <p:clrMap bg1="lt1" tx1="dk1" bg2="lt2" tx2="dk2" accent1="accent1" accent2="accent2" accent3="accent3" accent4="accent4" accent5="accent5" accent6="accent6" hlink="hlink" folHlink="folHlink"/>
  <p:sldLayoutIdLst>
    <p:sldLayoutId id="2147483678" r:id="rId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black screen with a purple border&#10;&#10;AI-generated content may be incorrect.">
            <a:extLst>
              <a:ext uri="{FF2B5EF4-FFF2-40B4-BE49-F238E27FC236}">
                <a16:creationId xmlns:a16="http://schemas.microsoft.com/office/drawing/2014/main" id="{EA50E05C-32EF-F2A4-AB7C-C34D8BBABB86}"/>
              </a:ext>
            </a:extLst>
          </p:cNvPr>
          <p:cNvPicPr>
            <a:picLocks noChangeAspect="1"/>
          </p:cNvPicPr>
          <p:nvPr userDrawn="1"/>
        </p:nvPicPr>
        <p:blipFill>
          <a:blip r:embed="rId13"/>
          <a:srcRect t="88302"/>
          <a:stretch>
            <a:fillRect/>
          </a:stretch>
        </p:blipFill>
        <p:spPr>
          <a:xfrm>
            <a:off x="0" y="6055742"/>
            <a:ext cx="12191999" cy="802257"/>
          </a:xfrm>
          <a:prstGeom prst="rect">
            <a:avLst/>
          </a:prstGeom>
        </p:spPr>
      </p:pic>
      <p:sp>
        <p:nvSpPr>
          <p:cNvPr id="2" name="Title Placeholder 1">
            <a:extLst>
              <a:ext uri="{FF2B5EF4-FFF2-40B4-BE49-F238E27FC236}">
                <a16:creationId xmlns:a16="http://schemas.microsoft.com/office/drawing/2014/main" id="{0CFEE4F7-30AA-7344-9252-A2D3FC439A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5BD2A9-3A5C-D248-9B83-E56E3C6C26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CE581-6F1B-2145-8516-2C06C21139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B11CA2-BB88-8644-98B4-6A53F6EA3C3D}" type="datetimeFigureOut">
              <a:rPr lang="en-US" smtClean="0"/>
              <a:t>11/5/2025</a:t>
            </a:fld>
            <a:endParaRPr lang="en-US"/>
          </a:p>
        </p:txBody>
      </p:sp>
      <p:sp>
        <p:nvSpPr>
          <p:cNvPr id="5" name="Footer Placeholder 4">
            <a:extLst>
              <a:ext uri="{FF2B5EF4-FFF2-40B4-BE49-F238E27FC236}">
                <a16:creationId xmlns:a16="http://schemas.microsoft.com/office/drawing/2014/main" id="{41027632-0FF1-F14C-85E6-24DD836EE0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CA5F543-BEAF-4D4E-962F-42E10D66FA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0C10C-F020-BF4B-8150-00A8BD9FF433}" type="slidenum">
              <a:rPr lang="en-US" smtClean="0"/>
              <a:t>‹#›</a:t>
            </a:fld>
            <a:endParaRPr lang="en-US"/>
          </a:p>
        </p:txBody>
      </p:sp>
    </p:spTree>
    <p:extLst>
      <p:ext uri="{BB962C8B-B14F-4D97-AF65-F5344CB8AC3E}">
        <p14:creationId xmlns:p14="http://schemas.microsoft.com/office/powerpoint/2010/main" val="344460381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hyperlink" Target="https://ucanr.edu/site/calfresh-healthy-living-local-health-department-evaluation/ffy-2026-evaluation-reporting" TargetMode="Externa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mailto:EvaluateSNAPEd@ucanr.edu" TargetMode="External"/><Relationship Id="rId1" Type="http://schemas.openxmlformats.org/officeDocument/2006/relationships/slideLayout" Target="../slideLayouts/slideLayout17.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EEF6D-F85B-D7E7-5D00-6802374B9E3B}"/>
              </a:ext>
            </a:extLst>
          </p:cNvPr>
          <p:cNvSpPr>
            <a:spLocks noGrp="1"/>
          </p:cNvSpPr>
          <p:nvPr>
            <p:ph type="ctrTitle"/>
          </p:nvPr>
        </p:nvSpPr>
        <p:spPr/>
        <p:txBody>
          <a:bodyPr>
            <a:normAutofit/>
          </a:bodyPr>
          <a:lstStyle/>
          <a:p>
            <a:r>
              <a:rPr lang="en-US" sz="3600">
                <a:latin typeface="Arial"/>
                <a:cs typeface="Arial"/>
              </a:rPr>
              <a:t>FFY 2026 </a:t>
            </a:r>
            <a:r>
              <a:rPr lang="en-US" sz="3600">
                <a:solidFill>
                  <a:srgbClr val="FFFFFF"/>
                </a:solidFill>
                <a:latin typeface="Arial"/>
                <a:cs typeface="Arial"/>
              </a:rPr>
              <a:t>Evaluation &amp; Reporting Info Session</a:t>
            </a:r>
            <a:endParaRPr lang="en-US" sz="3600">
              <a:solidFill>
                <a:srgbClr val="FFFFFF"/>
              </a:solidFill>
            </a:endParaRPr>
          </a:p>
        </p:txBody>
      </p:sp>
      <p:sp>
        <p:nvSpPr>
          <p:cNvPr id="3" name="Subtitle 2">
            <a:extLst>
              <a:ext uri="{FF2B5EF4-FFF2-40B4-BE49-F238E27FC236}">
                <a16:creationId xmlns:a16="http://schemas.microsoft.com/office/drawing/2014/main" id="{918A5BB6-C787-56D5-47DB-213AA3D6F0C2}"/>
              </a:ext>
            </a:extLst>
          </p:cNvPr>
          <p:cNvSpPr>
            <a:spLocks noGrp="1"/>
          </p:cNvSpPr>
          <p:nvPr>
            <p:ph type="subTitle" idx="1"/>
          </p:nvPr>
        </p:nvSpPr>
        <p:spPr/>
        <p:txBody>
          <a:bodyPr vert="horz" lIns="91440" tIns="45720" rIns="91440" bIns="45720" rtlCol="0" anchor="t">
            <a:normAutofit/>
          </a:bodyPr>
          <a:lstStyle/>
          <a:p>
            <a:r>
              <a:rPr lang="en-US">
                <a:latin typeface="Arial"/>
                <a:cs typeface="Arial"/>
              </a:rPr>
              <a:t>11.5.2025</a:t>
            </a:r>
            <a:endParaRPr lang="en-US"/>
          </a:p>
        </p:txBody>
      </p:sp>
    </p:spTree>
    <p:extLst>
      <p:ext uri="{BB962C8B-B14F-4D97-AF65-F5344CB8AC3E}">
        <p14:creationId xmlns:p14="http://schemas.microsoft.com/office/powerpoint/2010/main" val="2261595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E6990-C9FB-657E-35DD-9E2FC02B539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2E3F0B3-55E7-0D04-38CF-3CBC0A8CDE76}"/>
              </a:ext>
            </a:extLst>
          </p:cNvPr>
          <p:cNvSpPr>
            <a:spLocks noGrp="1"/>
          </p:cNvSpPr>
          <p:nvPr>
            <p:ph type="title"/>
          </p:nvPr>
        </p:nvSpPr>
        <p:spPr>
          <a:xfrm>
            <a:off x="533400" y="307868"/>
            <a:ext cx="10515600" cy="945515"/>
          </a:xfrm>
        </p:spPr>
        <p:txBody>
          <a:bodyPr>
            <a:normAutofit/>
          </a:bodyPr>
          <a:lstStyle/>
          <a:p>
            <a:r>
              <a:rPr lang="en-US" sz="3400" b="1">
                <a:latin typeface="Arial"/>
                <a:cs typeface="Arial"/>
              </a:rPr>
              <a:t>When to Report Train-the-Trainer (</a:t>
            </a:r>
            <a:r>
              <a:rPr lang="en-US" sz="3400" b="1" err="1">
                <a:latin typeface="Arial"/>
                <a:cs typeface="Arial"/>
              </a:rPr>
              <a:t>TtT</a:t>
            </a:r>
            <a:r>
              <a:rPr lang="en-US" sz="3400" b="1">
                <a:latin typeface="Arial"/>
                <a:cs typeface="Arial"/>
              </a:rPr>
              <a:t>) in PEARS</a:t>
            </a:r>
            <a:endParaRPr lang="en-US" sz="3400" b="1"/>
          </a:p>
        </p:txBody>
      </p:sp>
      <p:graphicFrame>
        <p:nvGraphicFramePr>
          <p:cNvPr id="3" name="Diagram 2">
            <a:extLst>
              <a:ext uri="{FF2B5EF4-FFF2-40B4-BE49-F238E27FC236}">
                <a16:creationId xmlns:a16="http://schemas.microsoft.com/office/drawing/2014/main" id="{75673CF8-D75A-6B38-04AC-86FEB2B9EFD8}"/>
              </a:ext>
            </a:extLst>
          </p:cNvPr>
          <p:cNvGraphicFramePr/>
          <p:nvPr>
            <p:extLst>
              <p:ext uri="{D42A27DB-BD31-4B8C-83A1-F6EECF244321}">
                <p14:modId xmlns:p14="http://schemas.microsoft.com/office/powerpoint/2010/main" val="3923553912"/>
              </p:ext>
            </p:extLst>
          </p:nvPr>
        </p:nvGraphicFramePr>
        <p:xfrm>
          <a:off x="1200150" y="1748790"/>
          <a:ext cx="9509760" cy="3520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05E61F43-B610-ADEE-1B65-D85505D94FD1}"/>
              </a:ext>
            </a:extLst>
          </p:cNvPr>
          <p:cNvSpPr txBox="1"/>
          <p:nvPr/>
        </p:nvSpPr>
        <p:spPr>
          <a:xfrm>
            <a:off x="7870458" y="5579971"/>
            <a:ext cx="2839452" cy="369332"/>
          </a:xfrm>
          <a:prstGeom prst="rect">
            <a:avLst/>
          </a:prstGeom>
          <a:noFill/>
        </p:spPr>
        <p:txBody>
          <a:bodyPr wrap="square" rtlCol="0">
            <a:spAutoFit/>
          </a:bodyPr>
          <a:lstStyle/>
          <a:p>
            <a:pPr algn="r"/>
            <a:r>
              <a:rPr lang="en-US"/>
              <a:t>*or other survey method</a:t>
            </a:r>
          </a:p>
        </p:txBody>
      </p:sp>
    </p:spTree>
    <p:extLst>
      <p:ext uri="{BB962C8B-B14F-4D97-AF65-F5344CB8AC3E}">
        <p14:creationId xmlns:p14="http://schemas.microsoft.com/office/powerpoint/2010/main" val="1799771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E0F9B-533A-54BC-F955-7E76400DC0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ABAC691-474F-CBDE-F964-E39A25B9352F}"/>
              </a:ext>
            </a:extLst>
          </p:cNvPr>
          <p:cNvSpPr>
            <a:spLocks noGrp="1"/>
          </p:cNvSpPr>
          <p:nvPr>
            <p:ph type="title"/>
          </p:nvPr>
        </p:nvSpPr>
        <p:spPr>
          <a:xfrm>
            <a:off x="838200" y="1488915"/>
            <a:ext cx="10515600" cy="1027908"/>
          </a:xfrm>
        </p:spPr>
        <p:txBody>
          <a:bodyPr>
            <a:normAutofit/>
          </a:bodyPr>
          <a:lstStyle/>
          <a:p>
            <a:r>
              <a:rPr lang="en-US" sz="4000" b="1">
                <a:latin typeface="Arial"/>
                <a:cs typeface="Arial"/>
              </a:rPr>
              <a:t>Poll</a:t>
            </a:r>
            <a:endParaRPr lang="en-US" sz="4000" b="1"/>
          </a:p>
        </p:txBody>
      </p:sp>
      <p:sp>
        <p:nvSpPr>
          <p:cNvPr id="6" name="Content Placeholder 5">
            <a:extLst>
              <a:ext uri="{FF2B5EF4-FFF2-40B4-BE49-F238E27FC236}">
                <a16:creationId xmlns:a16="http://schemas.microsoft.com/office/drawing/2014/main" id="{65CD5EC4-6585-A11A-3346-3E7BE231386B}"/>
              </a:ext>
            </a:extLst>
          </p:cNvPr>
          <p:cNvSpPr>
            <a:spLocks noGrp="1"/>
          </p:cNvSpPr>
          <p:nvPr>
            <p:ph sz="half" idx="1"/>
          </p:nvPr>
        </p:nvSpPr>
        <p:spPr>
          <a:xfrm>
            <a:off x="838200" y="2519045"/>
            <a:ext cx="5791787" cy="2055179"/>
          </a:xfrm>
        </p:spPr>
        <p:txBody>
          <a:bodyPr vert="horz" lIns="91440" tIns="45720" rIns="91440" bIns="45720" rtlCol="0" anchor="t">
            <a:noAutofit/>
          </a:bodyPr>
          <a:lstStyle/>
          <a:p>
            <a:pPr marL="0" indent="0">
              <a:buNone/>
            </a:pPr>
            <a:r>
              <a:rPr lang="en-US" sz="3000">
                <a:latin typeface="Arial"/>
                <a:cs typeface="Arial"/>
              </a:rPr>
              <a:t>Will your LHD have staff with new or revised PEARS reporting responsibilities who would benefit from a 1:1 TA session with our team? </a:t>
            </a:r>
            <a:endParaRPr lang="en-US" sz="3000"/>
          </a:p>
        </p:txBody>
      </p:sp>
      <p:grpSp>
        <p:nvGrpSpPr>
          <p:cNvPr id="18" name="Group 17">
            <a:extLst>
              <a:ext uri="{FF2B5EF4-FFF2-40B4-BE49-F238E27FC236}">
                <a16:creationId xmlns:a16="http://schemas.microsoft.com/office/drawing/2014/main" id="{3C82ED7D-E283-15CF-045E-4E62AC720D02}"/>
              </a:ext>
            </a:extLst>
          </p:cNvPr>
          <p:cNvGrpSpPr/>
          <p:nvPr/>
        </p:nvGrpSpPr>
        <p:grpSpPr>
          <a:xfrm>
            <a:off x="7101840" y="1636131"/>
            <a:ext cx="4795520" cy="4597028"/>
            <a:chOff x="7101840" y="1636131"/>
            <a:chExt cx="4795520" cy="4597028"/>
          </a:xfrm>
        </p:grpSpPr>
        <p:sp>
          <p:nvSpPr>
            <p:cNvPr id="16" name="Rectangle: Rounded Corners 15">
              <a:extLst>
                <a:ext uri="{FF2B5EF4-FFF2-40B4-BE49-F238E27FC236}">
                  <a16:creationId xmlns:a16="http://schemas.microsoft.com/office/drawing/2014/main" id="{7ADFB813-DE21-384C-007C-752D5951787B}"/>
                </a:ext>
              </a:extLst>
            </p:cNvPr>
            <p:cNvSpPr/>
            <p:nvPr/>
          </p:nvSpPr>
          <p:spPr>
            <a:xfrm>
              <a:off x="11164477" y="2743572"/>
              <a:ext cx="667958" cy="3362960"/>
            </a:xfrm>
            <a:prstGeom prst="roundRect">
              <a:avLst/>
            </a:prstGeom>
            <a:solidFill>
              <a:srgbClr val="702B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7" name="Graphic 7" descr="User with solid fill">
              <a:extLst>
                <a:ext uri="{FF2B5EF4-FFF2-40B4-BE49-F238E27FC236}">
                  <a16:creationId xmlns:a16="http://schemas.microsoft.com/office/drawing/2014/main" id="{9CF849EE-E633-018B-9C7B-13C8B825058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094720" y="5359400"/>
              <a:ext cx="802640" cy="853440"/>
            </a:xfrm>
            <a:prstGeom prst="rect">
              <a:avLst/>
            </a:prstGeom>
          </p:spPr>
        </p:pic>
        <p:sp>
          <p:nvSpPr>
            <p:cNvPr id="4" name="Rectangle: Rounded Corners 3">
              <a:extLst>
                <a:ext uri="{FF2B5EF4-FFF2-40B4-BE49-F238E27FC236}">
                  <a16:creationId xmlns:a16="http://schemas.microsoft.com/office/drawing/2014/main" id="{8FB65770-C6A1-AA64-A614-3FF1224E59E6}"/>
                </a:ext>
              </a:extLst>
            </p:cNvPr>
            <p:cNvSpPr/>
            <p:nvPr/>
          </p:nvSpPr>
          <p:spPr>
            <a:xfrm>
              <a:off x="9579517" y="1636131"/>
              <a:ext cx="667958" cy="4460240"/>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7" name="Graphic 13" descr="User with solid fill">
              <a:extLst>
                <a:ext uri="{FF2B5EF4-FFF2-40B4-BE49-F238E27FC236}">
                  <a16:creationId xmlns:a16="http://schemas.microsoft.com/office/drawing/2014/main" id="{6D819E59-927E-7F41-241D-7BD01ED7AAD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09760" y="5369559"/>
              <a:ext cx="802640" cy="853440"/>
            </a:xfrm>
            <a:prstGeom prst="rect">
              <a:avLst/>
            </a:prstGeom>
          </p:spPr>
        </p:pic>
        <p:sp>
          <p:nvSpPr>
            <p:cNvPr id="8" name="Rectangle: Rounded Corners 7">
              <a:extLst>
                <a:ext uri="{FF2B5EF4-FFF2-40B4-BE49-F238E27FC236}">
                  <a16:creationId xmlns:a16="http://schemas.microsoft.com/office/drawing/2014/main" id="{7D805A0A-1A7D-D98D-616C-BCCCFDE99ED9}"/>
                </a:ext>
              </a:extLst>
            </p:cNvPr>
            <p:cNvSpPr/>
            <p:nvPr/>
          </p:nvSpPr>
          <p:spPr>
            <a:xfrm>
              <a:off x="10382157" y="4491091"/>
              <a:ext cx="667958" cy="1605280"/>
            </a:xfrm>
            <a:prstGeom prst="roundRect">
              <a:avLst/>
            </a:prstGeom>
            <a:solidFill>
              <a:srgbClr val="2B3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9" name="Graphic 16" descr="User with solid fill">
              <a:extLst>
                <a:ext uri="{FF2B5EF4-FFF2-40B4-BE49-F238E27FC236}">
                  <a16:creationId xmlns:a16="http://schemas.microsoft.com/office/drawing/2014/main" id="{6FCAB9F3-81D4-22B0-94B6-F5FFC9F75AF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12400" y="5379719"/>
              <a:ext cx="802640" cy="853440"/>
            </a:xfrm>
            <a:prstGeom prst="rect">
              <a:avLst/>
            </a:prstGeom>
          </p:spPr>
        </p:pic>
        <p:sp>
          <p:nvSpPr>
            <p:cNvPr id="10" name="Rectangle: Rounded Corners 9">
              <a:extLst>
                <a:ext uri="{FF2B5EF4-FFF2-40B4-BE49-F238E27FC236}">
                  <a16:creationId xmlns:a16="http://schemas.microsoft.com/office/drawing/2014/main" id="{32AEDD05-3B8D-6439-8E7B-675E7C5D8186}"/>
                </a:ext>
              </a:extLst>
            </p:cNvPr>
            <p:cNvSpPr/>
            <p:nvPr/>
          </p:nvSpPr>
          <p:spPr>
            <a:xfrm>
              <a:off x="8776877" y="3353171"/>
              <a:ext cx="667958" cy="2743200"/>
            </a:xfrm>
            <a:prstGeom prst="roundRect">
              <a:avLst/>
            </a:prstGeom>
            <a:solidFill>
              <a:srgbClr val="00944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1" name="Graphic 19" descr="User with solid fill">
              <a:extLst>
                <a:ext uri="{FF2B5EF4-FFF2-40B4-BE49-F238E27FC236}">
                  <a16:creationId xmlns:a16="http://schemas.microsoft.com/office/drawing/2014/main" id="{F17DA37E-50A5-A3E3-AD2D-BE175DDB1A6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707120" y="5369559"/>
              <a:ext cx="802640" cy="853440"/>
            </a:xfrm>
            <a:prstGeom prst="rect">
              <a:avLst/>
            </a:prstGeom>
          </p:spPr>
        </p:pic>
        <p:sp>
          <p:nvSpPr>
            <p:cNvPr id="12" name="Rectangle: Rounded Corners 11">
              <a:extLst>
                <a:ext uri="{FF2B5EF4-FFF2-40B4-BE49-F238E27FC236}">
                  <a16:creationId xmlns:a16="http://schemas.microsoft.com/office/drawing/2014/main" id="{1AF09064-EF13-8B3C-A642-876B79E2FD73}"/>
                </a:ext>
              </a:extLst>
            </p:cNvPr>
            <p:cNvSpPr/>
            <p:nvPr/>
          </p:nvSpPr>
          <p:spPr>
            <a:xfrm>
              <a:off x="7974237" y="2225411"/>
              <a:ext cx="667958" cy="3870960"/>
            </a:xfrm>
            <a:prstGeom prst="roundRect">
              <a:avLst/>
            </a:prstGeom>
            <a:solidFill>
              <a:srgbClr val="702B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3" name="Graphic 22" descr="User with solid fill">
              <a:extLst>
                <a:ext uri="{FF2B5EF4-FFF2-40B4-BE49-F238E27FC236}">
                  <a16:creationId xmlns:a16="http://schemas.microsoft.com/office/drawing/2014/main" id="{69EC5E8A-F7F7-ED8C-669B-2C27086F941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04480" y="5379719"/>
              <a:ext cx="802640" cy="853440"/>
            </a:xfrm>
            <a:prstGeom prst="rect">
              <a:avLst/>
            </a:prstGeom>
          </p:spPr>
        </p:pic>
        <p:sp>
          <p:nvSpPr>
            <p:cNvPr id="14" name="Rectangle: Rounded Corners 13">
              <a:extLst>
                <a:ext uri="{FF2B5EF4-FFF2-40B4-BE49-F238E27FC236}">
                  <a16:creationId xmlns:a16="http://schemas.microsoft.com/office/drawing/2014/main" id="{F5FF00D5-ADA7-311C-FC01-96558F1372DE}"/>
                </a:ext>
              </a:extLst>
            </p:cNvPr>
            <p:cNvSpPr/>
            <p:nvPr/>
          </p:nvSpPr>
          <p:spPr>
            <a:xfrm>
              <a:off x="7171597" y="3871331"/>
              <a:ext cx="667958" cy="2225040"/>
            </a:xfrm>
            <a:prstGeom prst="roundRect">
              <a:avLst/>
            </a:prstGeom>
            <a:solidFill>
              <a:srgbClr val="2B3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5" name="Graphic 25" descr="User with solid fill">
              <a:extLst>
                <a:ext uri="{FF2B5EF4-FFF2-40B4-BE49-F238E27FC236}">
                  <a16:creationId xmlns:a16="http://schemas.microsoft.com/office/drawing/2014/main" id="{92C85D48-7694-8C38-87FD-508E6A64E82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01840" y="5369559"/>
              <a:ext cx="802640" cy="853440"/>
            </a:xfrm>
            <a:prstGeom prst="rect">
              <a:avLst/>
            </a:prstGeom>
          </p:spPr>
        </p:pic>
      </p:grpSp>
    </p:spTree>
    <p:extLst>
      <p:ext uri="{BB962C8B-B14F-4D97-AF65-F5344CB8AC3E}">
        <p14:creationId xmlns:p14="http://schemas.microsoft.com/office/powerpoint/2010/main" val="3671187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62051-4EE7-F141-F828-E8222F22792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C2F7E18-ABB9-4DEB-C1D1-9CBD55AC3470}"/>
              </a:ext>
            </a:extLst>
          </p:cNvPr>
          <p:cNvSpPr>
            <a:spLocks noGrp="1"/>
          </p:cNvSpPr>
          <p:nvPr>
            <p:ph type="ctrTitle"/>
          </p:nvPr>
        </p:nvSpPr>
        <p:spPr>
          <a:xfrm>
            <a:off x="854927" y="1122363"/>
            <a:ext cx="10593658" cy="3381916"/>
          </a:xfrm>
        </p:spPr>
        <p:txBody>
          <a:bodyPr>
            <a:normAutofit/>
          </a:bodyPr>
          <a:lstStyle/>
          <a:p>
            <a:pPr algn="l"/>
            <a:r>
              <a:rPr lang="en-US" sz="4400" b="1">
                <a:latin typeface="Arial"/>
                <a:cs typeface="Arial"/>
              </a:rPr>
              <a:t>SNAP-Ed Defunding Impact Project</a:t>
            </a:r>
            <a:endParaRPr lang="en-US"/>
          </a:p>
        </p:txBody>
      </p:sp>
      <p:sp>
        <p:nvSpPr>
          <p:cNvPr id="2" name="TextBox 1">
            <a:extLst>
              <a:ext uri="{FF2B5EF4-FFF2-40B4-BE49-F238E27FC236}">
                <a16:creationId xmlns:a16="http://schemas.microsoft.com/office/drawing/2014/main" id="{144BC4FD-99B3-E3E6-E9BA-59E7CC5274A0}"/>
              </a:ext>
            </a:extLst>
          </p:cNvPr>
          <p:cNvSpPr txBox="1"/>
          <p:nvPr/>
        </p:nvSpPr>
        <p:spPr>
          <a:xfrm>
            <a:off x="858892" y="4509305"/>
            <a:ext cx="1017016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solidFill>
                  <a:srgbClr val="FFFFFF"/>
                </a:solidFill>
                <a:latin typeface="Arial"/>
                <a:cs typeface="Arial"/>
              </a:rPr>
              <a:t>An assessment of the impacts felt by California’s local health departments &amp; their community partners</a:t>
            </a:r>
            <a:endParaRPr lang="en-US" sz="2400">
              <a:latin typeface="Arial"/>
              <a:cs typeface="Arial"/>
            </a:endParaRPr>
          </a:p>
        </p:txBody>
      </p:sp>
    </p:spTree>
    <p:extLst>
      <p:ext uri="{BB962C8B-B14F-4D97-AF65-F5344CB8AC3E}">
        <p14:creationId xmlns:p14="http://schemas.microsoft.com/office/powerpoint/2010/main" val="3787214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A3308-D703-40BF-AEC8-467B517D5BB1}"/>
            </a:ext>
          </a:extLst>
        </p:cNvPr>
        <p:cNvGrpSpPr/>
        <p:nvPr/>
      </p:nvGrpSpPr>
      <p:grpSpPr>
        <a:xfrm>
          <a:off x="0" y="0"/>
          <a:ext cx="0" cy="0"/>
          <a:chOff x="0" y="0"/>
          <a:chExt cx="0" cy="0"/>
        </a:xfrm>
      </p:grpSpPr>
      <p:sp>
        <p:nvSpPr>
          <p:cNvPr id="2" name="Title 4">
            <a:extLst>
              <a:ext uri="{FF2B5EF4-FFF2-40B4-BE49-F238E27FC236}">
                <a16:creationId xmlns:a16="http://schemas.microsoft.com/office/drawing/2014/main" id="{458AE67B-C60E-92B2-B46F-64C9F2516178}"/>
              </a:ext>
            </a:extLst>
          </p:cNvPr>
          <p:cNvSpPr>
            <a:spLocks noGrp="1"/>
          </p:cNvSpPr>
          <p:nvPr/>
        </p:nvSpPr>
        <p:spPr>
          <a:xfrm>
            <a:off x="838200" y="36723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US" sz="4000" b="1">
                <a:latin typeface="Arial"/>
                <a:cs typeface="Arial"/>
              </a:rPr>
              <a:t>Purpose</a:t>
            </a:r>
            <a:endParaRPr lang="en-US" sz="4000" b="1"/>
          </a:p>
        </p:txBody>
      </p:sp>
      <p:sp>
        <p:nvSpPr>
          <p:cNvPr id="3" name="Rectangle 2">
            <a:extLst>
              <a:ext uri="{FF2B5EF4-FFF2-40B4-BE49-F238E27FC236}">
                <a16:creationId xmlns:a16="http://schemas.microsoft.com/office/drawing/2014/main" id="{D4420212-2F21-6D28-1583-DDCEC6410C06}"/>
              </a:ext>
            </a:extLst>
          </p:cNvPr>
          <p:cNvSpPr/>
          <p:nvPr/>
        </p:nvSpPr>
        <p:spPr>
          <a:xfrm>
            <a:off x="629556" y="1692885"/>
            <a:ext cx="6548985" cy="3509611"/>
          </a:xfrm>
          <a:prstGeom prst="rect">
            <a:avLst/>
          </a:prstGeom>
          <a:solidFill>
            <a:srgbClr val="F2F2F2"/>
          </a:solidFill>
          <a:ln>
            <a:solidFill>
              <a:schemeClr val="tx1"/>
            </a:solidFill>
          </a:ln>
        </p:spPr>
        <p:style>
          <a:lnRef idx="2">
            <a:schemeClr val="accent1"/>
          </a:lnRef>
          <a:fillRef idx="1">
            <a:schemeClr val="lt1"/>
          </a:fillRef>
          <a:effectRef idx="0">
            <a:schemeClr val="accent1"/>
          </a:effectRef>
          <a:fontRef idx="minor">
            <a:schemeClr val="dk1"/>
          </a:fontRef>
        </p:style>
        <p:txBody>
          <a:bodyPr lIns="137160" tIns="137160" rIns="137160" bIns="137160" rtlCol="0" anchor="t"/>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90000"/>
              </a:lnSpc>
              <a:spcBef>
                <a:spcPts val="1200"/>
              </a:spcBef>
            </a:pPr>
            <a:r>
              <a:rPr lang="en-US" sz="2400">
                <a:latin typeface="Arial"/>
                <a:ea typeface="Calibri"/>
                <a:cs typeface="Arial"/>
              </a:rPr>
              <a:t>To capture the impact of defunding SNAP-Ed on LHDs, their community partners, &amp; community members.</a:t>
            </a:r>
            <a:endParaRPr lang="en-US">
              <a:ea typeface="Calibri" panose="020F0502020204030204"/>
              <a:cs typeface="Calibri" panose="020F0502020204030204"/>
            </a:endParaRPr>
          </a:p>
          <a:p>
            <a:pPr marL="342900" indent="-342900">
              <a:lnSpc>
                <a:spcPct val="90000"/>
              </a:lnSpc>
              <a:spcBef>
                <a:spcPts val="1000"/>
              </a:spcBef>
              <a:buFont typeface="Arial"/>
              <a:buChar char="•"/>
            </a:pPr>
            <a:r>
              <a:rPr lang="en-US" sz="2200">
                <a:latin typeface="Arial"/>
                <a:ea typeface="Calibri"/>
                <a:cs typeface="Arial"/>
              </a:rPr>
              <a:t>Whether and how work previously supported by SNAP-Ed will continue </a:t>
            </a:r>
          </a:p>
          <a:p>
            <a:pPr marL="342900" indent="-342900">
              <a:lnSpc>
                <a:spcPct val="90000"/>
              </a:lnSpc>
              <a:spcBef>
                <a:spcPts val="1000"/>
              </a:spcBef>
              <a:buFont typeface="Arial"/>
              <a:buChar char="•"/>
            </a:pPr>
            <a:r>
              <a:rPr lang="en-US" sz="2200">
                <a:latin typeface="Arial"/>
                <a:ea typeface="Calibri"/>
                <a:cs typeface="Arial"/>
              </a:rPr>
              <a:t>Remaining infrastructure for nutrition/PA work</a:t>
            </a:r>
          </a:p>
          <a:p>
            <a:pPr marL="342900" indent="-342900">
              <a:lnSpc>
                <a:spcPct val="90000"/>
              </a:lnSpc>
              <a:spcBef>
                <a:spcPts val="1000"/>
              </a:spcBef>
              <a:buFont typeface="Arial"/>
              <a:buChar char="•"/>
            </a:pPr>
            <a:r>
              <a:rPr lang="en-US" sz="2200">
                <a:latin typeface="Arial"/>
                <a:ea typeface="Calibri"/>
                <a:cs typeface="Arial"/>
              </a:rPr>
              <a:t>Anticipated impact on community health </a:t>
            </a:r>
          </a:p>
          <a:p>
            <a:pPr marL="342900" indent="-342900">
              <a:lnSpc>
                <a:spcPct val="90000"/>
              </a:lnSpc>
              <a:spcBef>
                <a:spcPts val="1000"/>
              </a:spcBef>
              <a:buFont typeface="Arial"/>
              <a:buChar char="•"/>
            </a:pPr>
            <a:r>
              <a:rPr lang="en-US" sz="2200">
                <a:latin typeface="Arial"/>
                <a:ea typeface="Calibri"/>
                <a:cs typeface="Arial"/>
              </a:rPr>
              <a:t>Opportunities for a re-envisioned nutrition/PA promotion program</a:t>
            </a:r>
          </a:p>
        </p:txBody>
      </p:sp>
      <p:sp>
        <p:nvSpPr>
          <p:cNvPr id="4" name="Rectangle 3">
            <a:extLst>
              <a:ext uri="{FF2B5EF4-FFF2-40B4-BE49-F238E27FC236}">
                <a16:creationId xmlns:a16="http://schemas.microsoft.com/office/drawing/2014/main" id="{61FAF43D-FA1F-469D-9EDF-AA7FBB02D493}"/>
              </a:ext>
            </a:extLst>
          </p:cNvPr>
          <p:cNvSpPr/>
          <p:nvPr/>
        </p:nvSpPr>
        <p:spPr>
          <a:xfrm>
            <a:off x="8140380" y="1692884"/>
            <a:ext cx="3690596" cy="3509611"/>
          </a:xfrm>
          <a:prstGeom prst="rect">
            <a:avLst/>
          </a:prstGeom>
          <a:solidFill>
            <a:srgbClr val="702B84"/>
          </a:solidFill>
          <a:ln>
            <a:solidFill>
              <a:srgbClr val="702B84"/>
            </a:solidFill>
          </a:ln>
        </p:spPr>
        <p:style>
          <a:lnRef idx="2">
            <a:schemeClr val="accent1"/>
          </a:lnRef>
          <a:fillRef idx="1">
            <a:schemeClr val="lt1"/>
          </a:fillRef>
          <a:effectRef idx="0">
            <a:schemeClr val="accent1"/>
          </a:effectRef>
          <a:fontRef idx="minor">
            <a:schemeClr val="dk1"/>
          </a:fontRef>
        </p:style>
        <p:txBody>
          <a:bodyPr lIns="137160" tIns="137160" rIns="137160" bIns="137160" rtlCol="0" anchor="t"/>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90000"/>
              </a:lnSpc>
              <a:spcBef>
                <a:spcPts val="1000"/>
              </a:spcBef>
            </a:pPr>
            <a:r>
              <a:rPr lang="en-US" sz="2400">
                <a:solidFill>
                  <a:schemeClr val="bg1"/>
                </a:solidFill>
                <a:latin typeface="Arial"/>
                <a:ea typeface="Calibri"/>
                <a:cs typeface="Arial"/>
              </a:rPr>
              <a:t>To support: </a:t>
            </a:r>
          </a:p>
          <a:p>
            <a:pPr marL="342900" indent="-342900">
              <a:lnSpc>
                <a:spcPct val="90000"/>
              </a:lnSpc>
              <a:spcBef>
                <a:spcPts val="1000"/>
              </a:spcBef>
              <a:buFont typeface="Arial"/>
              <a:buChar char="•"/>
            </a:pPr>
            <a:r>
              <a:rPr lang="en-US" sz="2200">
                <a:solidFill>
                  <a:schemeClr val="bg1"/>
                </a:solidFill>
                <a:latin typeface="Arial"/>
                <a:ea typeface="Calibri"/>
                <a:cs typeface="Arial"/>
              </a:rPr>
              <a:t>LHD efforts locally to secure funding &amp; resources for continued  programming</a:t>
            </a:r>
          </a:p>
          <a:p>
            <a:pPr marL="342900" indent="-342900">
              <a:lnSpc>
                <a:spcPct val="90000"/>
              </a:lnSpc>
              <a:spcBef>
                <a:spcPts val="1000"/>
              </a:spcBef>
              <a:buFont typeface="Arial"/>
              <a:buChar char="•"/>
            </a:pPr>
            <a:r>
              <a:rPr lang="en-US" sz="2200">
                <a:solidFill>
                  <a:schemeClr val="bg1"/>
                </a:solidFill>
                <a:latin typeface="Arial"/>
                <a:ea typeface="Calibri"/>
                <a:cs typeface="Arial"/>
              </a:rPr>
              <a:t>Advocacy for state and national support for new nutrition/PA programs</a:t>
            </a:r>
          </a:p>
        </p:txBody>
      </p:sp>
      <p:sp>
        <p:nvSpPr>
          <p:cNvPr id="7" name="Arrow: Pentagon 6">
            <a:extLst>
              <a:ext uri="{FF2B5EF4-FFF2-40B4-BE49-F238E27FC236}">
                <a16:creationId xmlns:a16="http://schemas.microsoft.com/office/drawing/2014/main" id="{639D4A5A-8C65-C509-3BD5-24EFF518A102}"/>
              </a:ext>
            </a:extLst>
          </p:cNvPr>
          <p:cNvSpPr/>
          <p:nvPr/>
        </p:nvSpPr>
        <p:spPr>
          <a:xfrm>
            <a:off x="7345591" y="3269889"/>
            <a:ext cx="624189" cy="613238"/>
          </a:xfrm>
          <a:prstGeom prst="homePlate">
            <a:avLst/>
          </a:prstGeom>
          <a:solidFill>
            <a:srgbClr val="702B84"/>
          </a:solidFill>
          <a:ln>
            <a:solidFill>
              <a:srgbClr val="702B8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3300627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3DBE0-186C-F879-2CAD-4D55C510AD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D12AD7-1F17-305C-2F5A-B88473CB4BBF}"/>
              </a:ext>
            </a:extLst>
          </p:cNvPr>
          <p:cNvSpPr>
            <a:spLocks noGrp="1"/>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US" sz="4000" b="1">
                <a:latin typeface="Arial"/>
                <a:cs typeface="Arial"/>
              </a:rPr>
              <a:t>Methods</a:t>
            </a:r>
            <a:endParaRPr lang="en-US" sz="4000" b="1"/>
          </a:p>
        </p:txBody>
      </p:sp>
      <p:sp>
        <p:nvSpPr>
          <p:cNvPr id="3" name="Rectangle 2">
            <a:extLst>
              <a:ext uri="{FF2B5EF4-FFF2-40B4-BE49-F238E27FC236}">
                <a16:creationId xmlns:a16="http://schemas.microsoft.com/office/drawing/2014/main" id="{B62337BA-4498-94E3-15A4-8A45BBCC4285}"/>
              </a:ext>
            </a:extLst>
          </p:cNvPr>
          <p:cNvSpPr/>
          <p:nvPr/>
        </p:nvSpPr>
        <p:spPr>
          <a:xfrm>
            <a:off x="940796" y="1718930"/>
            <a:ext cx="4591130" cy="736587"/>
          </a:xfrm>
          <a:prstGeom prst="rect">
            <a:avLst/>
          </a:prstGeom>
          <a:solidFill>
            <a:srgbClr val="702B84"/>
          </a:solidFill>
          <a:ln>
            <a:solidFill>
              <a:srgbClr val="702B84"/>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a:t>Local Health Departments</a:t>
            </a:r>
            <a:endParaRPr lang="en-US" sz="2400">
              <a:ea typeface="Calibri"/>
              <a:cs typeface="Calibri"/>
            </a:endParaRPr>
          </a:p>
        </p:txBody>
      </p:sp>
      <p:sp>
        <p:nvSpPr>
          <p:cNvPr id="4" name="Rectangle 3">
            <a:extLst>
              <a:ext uri="{FF2B5EF4-FFF2-40B4-BE49-F238E27FC236}">
                <a16:creationId xmlns:a16="http://schemas.microsoft.com/office/drawing/2014/main" id="{40853910-0165-345A-C33D-699CE6374B1B}"/>
              </a:ext>
            </a:extLst>
          </p:cNvPr>
          <p:cNvSpPr/>
          <p:nvPr/>
        </p:nvSpPr>
        <p:spPr>
          <a:xfrm>
            <a:off x="5953953" y="1718930"/>
            <a:ext cx="4591130" cy="736587"/>
          </a:xfrm>
          <a:prstGeom prst="rect">
            <a:avLst/>
          </a:prstGeom>
          <a:solidFill>
            <a:srgbClr val="702B84"/>
          </a:solidFill>
          <a:ln>
            <a:solidFill>
              <a:srgbClr val="702B84"/>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a:t>Community Partners</a:t>
            </a:r>
            <a:endParaRPr lang="en-US"/>
          </a:p>
        </p:txBody>
      </p:sp>
      <p:sp>
        <p:nvSpPr>
          <p:cNvPr id="7" name="Rectangle 6">
            <a:extLst>
              <a:ext uri="{FF2B5EF4-FFF2-40B4-BE49-F238E27FC236}">
                <a16:creationId xmlns:a16="http://schemas.microsoft.com/office/drawing/2014/main" id="{F1631CEB-0E3C-57DE-7CBA-0B54B6ACFF1D}"/>
              </a:ext>
            </a:extLst>
          </p:cNvPr>
          <p:cNvSpPr/>
          <p:nvPr/>
        </p:nvSpPr>
        <p:spPr>
          <a:xfrm>
            <a:off x="940795" y="2621298"/>
            <a:ext cx="4591130" cy="2441060"/>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lIns="91440" tIns="45720" rIns="91440" bIns="45720" rtlCol="0" anchor="t"/>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342900" indent="-342900">
              <a:buFont typeface="Arial"/>
              <a:buChar char="•"/>
            </a:pPr>
            <a:r>
              <a:rPr lang="en-US" sz="2400">
                <a:ea typeface="Calibri"/>
                <a:cs typeface="Calibri"/>
              </a:rPr>
              <a:t>Semi-structured interviews (60-90 minutes)</a:t>
            </a:r>
          </a:p>
          <a:p>
            <a:pPr marL="342900" indent="-342900">
              <a:buFont typeface="Arial"/>
              <a:buChar char="•"/>
            </a:pPr>
            <a:r>
              <a:rPr lang="en-US" sz="2400">
                <a:ea typeface="Calibri"/>
                <a:cs typeface="Calibri"/>
              </a:rPr>
              <a:t>Sample of LHDs selected to be representative of funding tiers and regions</a:t>
            </a:r>
          </a:p>
          <a:p>
            <a:pPr marL="342900" indent="-342900">
              <a:buFont typeface="Arial"/>
              <a:buChar char="•"/>
            </a:pPr>
            <a:endParaRPr lang="en-US" sz="2400">
              <a:ea typeface="Calibri"/>
              <a:cs typeface="Calibri"/>
            </a:endParaRPr>
          </a:p>
        </p:txBody>
      </p:sp>
      <p:sp>
        <p:nvSpPr>
          <p:cNvPr id="8" name="Rectangle 7">
            <a:extLst>
              <a:ext uri="{FF2B5EF4-FFF2-40B4-BE49-F238E27FC236}">
                <a16:creationId xmlns:a16="http://schemas.microsoft.com/office/drawing/2014/main" id="{99EE2CD5-9AB1-5F3B-FE96-DB576344238A}"/>
              </a:ext>
            </a:extLst>
          </p:cNvPr>
          <p:cNvSpPr/>
          <p:nvPr/>
        </p:nvSpPr>
        <p:spPr>
          <a:xfrm>
            <a:off x="5953952" y="2621298"/>
            <a:ext cx="4591130" cy="2441060"/>
          </a:xfrm>
          <a:prstGeom prst="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lIns="91440" tIns="45720" rIns="91440" bIns="45720" rtlCol="0" anchor="t"/>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342900" indent="-342900">
              <a:buFont typeface="Arial"/>
              <a:buChar char="•"/>
            </a:pPr>
            <a:r>
              <a:rPr lang="en-US" sz="2400">
                <a:ea typeface="Calibri"/>
                <a:cs typeface="Calibri"/>
              </a:rPr>
              <a:t>Online survey </a:t>
            </a:r>
          </a:p>
          <a:p>
            <a:pPr marL="342900" indent="-342900">
              <a:buFont typeface="Arial"/>
              <a:buChar char="•"/>
            </a:pPr>
            <a:r>
              <a:rPr lang="en-US" sz="2400">
                <a:ea typeface="Calibri"/>
                <a:cs typeface="Calibri"/>
              </a:rPr>
              <a:t>FFY25 partner orgs (both program delivery sites and other key partners) </a:t>
            </a:r>
          </a:p>
          <a:p>
            <a:pPr marL="342900" indent="-342900">
              <a:buFont typeface="Arial"/>
              <a:buChar char="•"/>
            </a:pPr>
            <a:r>
              <a:rPr lang="en-US" sz="2400">
                <a:ea typeface="Calibri"/>
                <a:cs typeface="Calibri"/>
              </a:rPr>
              <a:t>Mix of quantitative and qualitative questions</a:t>
            </a:r>
          </a:p>
          <a:p>
            <a:pPr marL="342900" indent="-342900">
              <a:buFont typeface="Arial"/>
              <a:buChar char="•"/>
            </a:pPr>
            <a:endParaRPr lang="en-US" sz="2400">
              <a:ea typeface="Calibri"/>
              <a:cs typeface="Calibri"/>
            </a:endParaRPr>
          </a:p>
        </p:txBody>
      </p:sp>
    </p:spTree>
    <p:extLst>
      <p:ext uri="{BB962C8B-B14F-4D97-AF65-F5344CB8AC3E}">
        <p14:creationId xmlns:p14="http://schemas.microsoft.com/office/powerpoint/2010/main" val="1136889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CC299-CB61-C549-1154-CF4B1CB58BD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6370402-38FE-A3E3-FF49-1B1D2A81998B}"/>
              </a:ext>
            </a:extLst>
          </p:cNvPr>
          <p:cNvSpPr>
            <a:spLocks noGrp="1"/>
          </p:cNvSpPr>
          <p:nvPr>
            <p:ph type="title"/>
          </p:nvPr>
        </p:nvSpPr>
        <p:spPr>
          <a:xfrm>
            <a:off x="838200" y="365125"/>
            <a:ext cx="10515600" cy="1325563"/>
          </a:xfrm>
        </p:spPr>
        <p:txBody>
          <a:bodyPr anchor="ctr">
            <a:normAutofit/>
          </a:bodyPr>
          <a:lstStyle/>
          <a:p>
            <a:r>
              <a:rPr lang="en-US" sz="4000" b="1">
                <a:latin typeface="Arial"/>
                <a:cs typeface="Arial"/>
              </a:rPr>
              <a:t>Your Role</a:t>
            </a:r>
          </a:p>
        </p:txBody>
      </p:sp>
      <p:graphicFrame>
        <p:nvGraphicFramePr>
          <p:cNvPr id="8" name="Content Placeholder 5">
            <a:extLst>
              <a:ext uri="{FF2B5EF4-FFF2-40B4-BE49-F238E27FC236}">
                <a16:creationId xmlns:a16="http://schemas.microsoft.com/office/drawing/2014/main" id="{B1064111-1756-24F5-1586-98FE3F8ACBEB}"/>
              </a:ext>
            </a:extLst>
          </p:cNvPr>
          <p:cNvGraphicFramePr>
            <a:graphicFrameLocks noGrp="1"/>
          </p:cNvGraphicFramePr>
          <p:nvPr>
            <p:ph idx="1"/>
            <p:extLst>
              <p:ext uri="{D42A27DB-BD31-4B8C-83A1-F6EECF244321}">
                <p14:modId xmlns:p14="http://schemas.microsoft.com/office/powerpoint/2010/main" val="3288880192"/>
              </p:ext>
            </p:extLst>
          </p:nvPr>
        </p:nvGraphicFramePr>
        <p:xfrm>
          <a:off x="838200" y="108964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2822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2121D-1B82-4E7E-C163-EA519D4A283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8B74D72-E7B9-B025-F40C-4CBDA02E3A30}"/>
              </a:ext>
            </a:extLst>
          </p:cNvPr>
          <p:cNvSpPr>
            <a:spLocks noGrp="1"/>
          </p:cNvSpPr>
          <p:nvPr>
            <p:ph type="title"/>
          </p:nvPr>
        </p:nvSpPr>
        <p:spPr/>
        <p:txBody>
          <a:bodyPr>
            <a:normAutofit/>
          </a:bodyPr>
          <a:lstStyle/>
          <a:p>
            <a:r>
              <a:rPr lang="en-US" sz="4000" b="1">
                <a:latin typeface="Arial"/>
                <a:cs typeface="Arial"/>
              </a:rPr>
              <a:t>Anticipated Timeline</a:t>
            </a:r>
          </a:p>
        </p:txBody>
      </p:sp>
      <p:sp>
        <p:nvSpPr>
          <p:cNvPr id="6" name="Content Placeholder 5">
            <a:extLst>
              <a:ext uri="{FF2B5EF4-FFF2-40B4-BE49-F238E27FC236}">
                <a16:creationId xmlns:a16="http://schemas.microsoft.com/office/drawing/2014/main" id="{FABCC4D9-AFBA-7A00-C52E-3249E7C91F2D}"/>
              </a:ext>
            </a:extLst>
          </p:cNvPr>
          <p:cNvSpPr>
            <a:spLocks noGrp="1"/>
          </p:cNvSpPr>
          <p:nvPr>
            <p:ph sz="half" idx="1"/>
          </p:nvPr>
        </p:nvSpPr>
        <p:spPr>
          <a:xfrm>
            <a:off x="838200" y="1769596"/>
            <a:ext cx="11326522" cy="4407367"/>
          </a:xfrm>
        </p:spPr>
        <p:txBody>
          <a:bodyPr vert="horz" lIns="91440" tIns="45720" rIns="91440" bIns="45720" rtlCol="0" anchor="t">
            <a:normAutofit/>
          </a:bodyPr>
          <a:lstStyle/>
          <a:p>
            <a:pPr marL="0" indent="0">
              <a:buNone/>
            </a:pPr>
            <a:r>
              <a:rPr lang="en-US">
                <a:solidFill>
                  <a:schemeClr val="tx1">
                    <a:lumMod val="50000"/>
                    <a:lumOff val="50000"/>
                  </a:schemeClr>
                </a:solidFill>
                <a:latin typeface="Arial"/>
                <a:cs typeface="Arial"/>
              </a:rPr>
              <a:t>Late Nov  </a:t>
            </a:r>
            <a:r>
              <a:rPr lang="en-US">
                <a:solidFill>
                  <a:schemeClr val="tx1">
                    <a:lumMod val="50000"/>
                    <a:lumOff val="50000"/>
                  </a:schemeClr>
                </a:solidFill>
                <a:latin typeface="Arial"/>
                <a:cs typeface="Arial"/>
                <a:sym typeface="Wingdings" panose="05000000000000000000" pitchFamily="2" charset="2"/>
              </a:rPr>
              <a:t> Study design &amp; instrument finalization &amp; IRB approvals</a:t>
            </a:r>
          </a:p>
          <a:p>
            <a:pPr marL="0" indent="0">
              <a:buNone/>
            </a:pPr>
            <a:r>
              <a:rPr lang="en-US">
                <a:latin typeface="Arial"/>
                <a:cs typeface="Arial"/>
                <a:sym typeface="Wingdings" panose="05000000000000000000" pitchFamily="2" charset="2"/>
              </a:rPr>
              <a:t>Dec 1</a:t>
            </a:r>
            <a:r>
              <a:rPr lang="en-US" baseline="30000">
                <a:latin typeface="Arial"/>
                <a:cs typeface="Arial"/>
                <a:sym typeface="Wingdings" panose="05000000000000000000" pitchFamily="2" charset="2"/>
              </a:rPr>
              <a:t>st</a:t>
            </a:r>
            <a:r>
              <a:rPr lang="en-US">
                <a:latin typeface="Arial"/>
                <a:cs typeface="Arial"/>
                <a:sym typeface="Wingdings" panose="05000000000000000000" pitchFamily="2" charset="2"/>
              </a:rPr>
              <a:t>  </a:t>
            </a:r>
            <a:r>
              <a:rPr lang="en-US">
                <a:latin typeface="Arial"/>
                <a:cs typeface="Arial"/>
              </a:rPr>
              <a:t>   </a:t>
            </a:r>
            <a:r>
              <a:rPr lang="en-US">
                <a:latin typeface="Arial"/>
                <a:cs typeface="Arial"/>
                <a:sym typeface="Wingdings" panose="05000000000000000000" pitchFamily="2" charset="2"/>
              </a:rPr>
              <a:t> Reach out to LHDs for partner contact info</a:t>
            </a:r>
            <a:endParaRPr lang="en-US">
              <a:latin typeface="Arial"/>
              <a:cs typeface="Arial"/>
            </a:endParaRPr>
          </a:p>
          <a:p>
            <a:pPr marL="0" indent="0">
              <a:buNone/>
            </a:pPr>
            <a:r>
              <a:rPr lang="en-US">
                <a:latin typeface="Arial"/>
                <a:cs typeface="Arial"/>
              </a:rPr>
              <a:t>Dec 12</a:t>
            </a:r>
            <a:r>
              <a:rPr lang="en-US" baseline="30000">
                <a:latin typeface="Arial"/>
                <a:cs typeface="Arial"/>
              </a:rPr>
              <a:t>th</a:t>
            </a:r>
            <a:r>
              <a:rPr lang="en-US">
                <a:latin typeface="Arial"/>
                <a:cs typeface="Arial"/>
              </a:rPr>
              <a:t>   </a:t>
            </a:r>
            <a:r>
              <a:rPr lang="en-US">
                <a:latin typeface="Arial"/>
                <a:cs typeface="Arial"/>
                <a:sym typeface="Wingdings" panose="05000000000000000000" pitchFamily="2" charset="2"/>
              </a:rPr>
              <a:t> LHD due date for completed partner info</a:t>
            </a:r>
          </a:p>
          <a:p>
            <a:pPr marL="0" indent="0">
              <a:buNone/>
            </a:pPr>
            <a:r>
              <a:rPr lang="en-US">
                <a:latin typeface="Arial"/>
                <a:cs typeface="Arial"/>
                <a:sym typeface="Wingdings" panose="05000000000000000000" pitchFamily="2" charset="2"/>
              </a:rPr>
              <a:t>Mid Dec    LHDs are notified if selected for an interview </a:t>
            </a:r>
            <a:endParaRPr lang="en-US">
              <a:latin typeface="Arial"/>
              <a:cs typeface="Arial"/>
            </a:endParaRPr>
          </a:p>
          <a:p>
            <a:pPr marL="0" indent="0">
              <a:buNone/>
            </a:pPr>
            <a:r>
              <a:rPr lang="en-US">
                <a:latin typeface="Arial"/>
                <a:cs typeface="Arial"/>
                <a:sym typeface="Wingdings" panose="05000000000000000000" pitchFamily="2" charset="2"/>
              </a:rPr>
              <a:t>Early Jan  LHD interviews begin</a:t>
            </a:r>
            <a:endParaRPr lang="en-US">
              <a:latin typeface="Arial"/>
              <a:cs typeface="Arial"/>
            </a:endParaRPr>
          </a:p>
          <a:p>
            <a:pPr marL="0" indent="0">
              <a:buNone/>
            </a:pPr>
            <a:r>
              <a:rPr lang="en-US">
                <a:solidFill>
                  <a:schemeClr val="tx1">
                    <a:lumMod val="50000"/>
                    <a:lumOff val="50000"/>
                  </a:schemeClr>
                </a:solidFill>
                <a:latin typeface="Arial"/>
                <a:cs typeface="Arial"/>
                <a:sym typeface="Wingdings" panose="05000000000000000000" pitchFamily="2" charset="2"/>
              </a:rPr>
              <a:t>Early Jan  Survey sent to community partners</a:t>
            </a:r>
            <a:endParaRPr lang="en-US">
              <a:solidFill>
                <a:schemeClr val="tx1">
                  <a:lumMod val="50000"/>
                  <a:lumOff val="50000"/>
                </a:schemeClr>
              </a:solidFill>
              <a:latin typeface="Arial"/>
              <a:cs typeface="Arial"/>
            </a:endParaRPr>
          </a:p>
          <a:p>
            <a:pPr marL="0" indent="0">
              <a:buNone/>
            </a:pPr>
            <a:r>
              <a:rPr lang="en-US">
                <a:solidFill>
                  <a:schemeClr val="tx1">
                    <a:lumMod val="50000"/>
                    <a:lumOff val="50000"/>
                  </a:schemeClr>
                </a:solidFill>
                <a:latin typeface="Arial"/>
                <a:cs typeface="Arial"/>
                <a:sym typeface="Wingdings" panose="05000000000000000000" pitchFamily="2" charset="2"/>
              </a:rPr>
              <a:t>Late Jan   Partner survey closes</a:t>
            </a:r>
            <a:endParaRPr lang="en-US">
              <a:solidFill>
                <a:schemeClr val="tx1">
                  <a:lumMod val="50000"/>
                  <a:lumOff val="50000"/>
                </a:schemeClr>
              </a:solidFill>
              <a:latin typeface="Arial"/>
              <a:cs typeface="Arial"/>
            </a:endParaRPr>
          </a:p>
          <a:p>
            <a:pPr marL="0" indent="0">
              <a:buNone/>
            </a:pPr>
            <a:endParaRPr lang="en-US">
              <a:solidFill>
                <a:schemeClr val="tx1">
                  <a:lumMod val="65000"/>
                  <a:lumOff val="35000"/>
                </a:schemeClr>
              </a:solidFill>
              <a:sym typeface="Wingdings" panose="05000000000000000000" pitchFamily="2" charset="2"/>
            </a:endParaRPr>
          </a:p>
          <a:p>
            <a:pPr marL="0" indent="0">
              <a:buNone/>
            </a:pPr>
            <a:endParaRPr lang="en-US">
              <a:solidFill>
                <a:schemeClr val="tx1">
                  <a:lumMod val="65000"/>
                  <a:lumOff val="35000"/>
                </a:schemeClr>
              </a:solidFill>
              <a:sym typeface="Wingdings" panose="05000000000000000000" pitchFamily="2" charset="2"/>
            </a:endParaRPr>
          </a:p>
          <a:p>
            <a:pPr marL="0" indent="0">
              <a:buNone/>
            </a:pPr>
            <a:endParaRPr lang="en-US">
              <a:solidFill>
                <a:schemeClr val="tx1">
                  <a:lumMod val="65000"/>
                  <a:lumOff val="35000"/>
                </a:schemeClr>
              </a:solidFill>
              <a:sym typeface="Wingdings" panose="05000000000000000000" pitchFamily="2" charset="2"/>
            </a:endParaRPr>
          </a:p>
        </p:txBody>
      </p:sp>
    </p:spTree>
    <p:extLst>
      <p:ext uri="{BB962C8B-B14F-4D97-AF65-F5344CB8AC3E}">
        <p14:creationId xmlns:p14="http://schemas.microsoft.com/office/powerpoint/2010/main" val="1501697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E7F97-BD42-B7F5-D907-62DF2C47687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E7D1065-5405-82FB-0149-34721E9B9B93}"/>
              </a:ext>
            </a:extLst>
          </p:cNvPr>
          <p:cNvSpPr>
            <a:spLocks noGrp="1"/>
          </p:cNvSpPr>
          <p:nvPr>
            <p:ph type="ctrTitle"/>
          </p:nvPr>
        </p:nvSpPr>
        <p:spPr>
          <a:xfrm>
            <a:off x="854927" y="1122363"/>
            <a:ext cx="10593658" cy="3381916"/>
          </a:xfrm>
        </p:spPr>
        <p:txBody>
          <a:bodyPr>
            <a:normAutofit/>
          </a:bodyPr>
          <a:lstStyle/>
          <a:p>
            <a:pPr algn="l"/>
            <a:r>
              <a:rPr lang="en-US" sz="4800" b="1">
                <a:latin typeface="Arial"/>
                <a:cs typeface="Arial"/>
              </a:rPr>
              <a:t>Questions?</a:t>
            </a:r>
            <a:endParaRPr lang="en-US" sz="4800" b="1"/>
          </a:p>
        </p:txBody>
      </p:sp>
    </p:spTree>
    <p:extLst>
      <p:ext uri="{BB962C8B-B14F-4D97-AF65-F5344CB8AC3E}">
        <p14:creationId xmlns:p14="http://schemas.microsoft.com/office/powerpoint/2010/main" val="3126701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0769F-E5E9-3A62-B1A4-81B9409D4C9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3DD2258-B73A-0257-89EE-7675DF3E29ED}"/>
              </a:ext>
            </a:extLst>
          </p:cNvPr>
          <p:cNvSpPr txBox="1"/>
          <p:nvPr/>
        </p:nvSpPr>
        <p:spPr>
          <a:xfrm>
            <a:off x="6536114" y="1130070"/>
            <a:ext cx="5074435" cy="410368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a:latin typeface="Arial"/>
                <a:ea typeface="Calibri" panose="020F0502020204030204"/>
                <a:cs typeface="Calibri" panose="020F0502020204030204"/>
              </a:rPr>
              <a:t>What to expect today</a:t>
            </a:r>
          </a:p>
          <a:p>
            <a:endParaRPr lang="en-US" sz="2400">
              <a:latin typeface="Arial"/>
              <a:ea typeface="Calibri" panose="020F0502020204030204"/>
              <a:cs typeface="Calibri" panose="020F0502020204030204"/>
            </a:endParaRPr>
          </a:p>
          <a:p>
            <a:pPr marL="342900" indent="-342900">
              <a:spcAft>
                <a:spcPts val="1000"/>
              </a:spcAft>
              <a:buFont typeface="Arial"/>
              <a:buChar char="•"/>
            </a:pPr>
            <a:r>
              <a:rPr lang="en-US" sz="2400" b="1">
                <a:latin typeface="Arial"/>
                <a:ea typeface="Calibri" panose="020F0502020204030204"/>
                <a:cs typeface="Calibri" panose="020F0502020204030204"/>
              </a:rPr>
              <a:t>10:00-10:30: </a:t>
            </a:r>
            <a:r>
              <a:rPr lang="en-US" sz="2400">
                <a:latin typeface="Arial"/>
                <a:ea typeface="Calibri" panose="020F0502020204030204"/>
                <a:cs typeface="Calibri" panose="020F0502020204030204"/>
              </a:rPr>
              <a:t>Presentation covering key updates and guidance</a:t>
            </a:r>
          </a:p>
          <a:p>
            <a:pPr marL="342900" indent="-342900">
              <a:spcAft>
                <a:spcPts val="1000"/>
              </a:spcAft>
              <a:buFont typeface="Arial"/>
              <a:buChar char="•"/>
            </a:pPr>
            <a:r>
              <a:rPr lang="en-US" sz="2400" b="1">
                <a:latin typeface="Arial"/>
                <a:ea typeface="Calibri" panose="020F0502020204030204"/>
                <a:cs typeface="Calibri" panose="020F0502020204030204"/>
              </a:rPr>
              <a:t>10:30-11:30:</a:t>
            </a:r>
            <a:r>
              <a:rPr lang="en-US" sz="2400">
                <a:latin typeface="Arial"/>
                <a:ea typeface="Calibri" panose="020F0502020204030204"/>
                <a:cs typeface="Calibri" panose="020F0502020204030204"/>
              </a:rPr>
              <a:t> Open office hours</a:t>
            </a:r>
          </a:p>
          <a:p>
            <a:pPr marL="342900" indent="-342900">
              <a:buFont typeface="Arial"/>
              <a:buChar char="•"/>
            </a:pPr>
            <a:r>
              <a:rPr lang="en-US" sz="2400">
                <a:latin typeface="Arial"/>
                <a:ea typeface="Calibri" panose="020F0502020204030204"/>
                <a:cs typeface="Calibri" panose="020F0502020204030204"/>
              </a:rPr>
              <a:t>You are welcome to add questions in the Zoom chat at any time!</a:t>
            </a:r>
          </a:p>
          <a:p>
            <a:endParaRPr lang="en-US" sz="2000">
              <a:latin typeface="Arial"/>
              <a:ea typeface="Calibri" panose="020F0502020204030204"/>
              <a:cs typeface="Calibri" panose="020F0502020204030204"/>
            </a:endParaRPr>
          </a:p>
        </p:txBody>
      </p:sp>
      <p:pic>
        <p:nvPicPr>
          <p:cNvPr id="8" name="Picture 7" descr="Welcome Office Images – Browse 119,921 Stock Photos, Vectors, and Video |  Adobe Stock">
            <a:extLst>
              <a:ext uri="{FF2B5EF4-FFF2-40B4-BE49-F238E27FC236}">
                <a16:creationId xmlns:a16="http://schemas.microsoft.com/office/drawing/2014/main" id="{2BEF68E6-2DB3-5BA8-69F9-EFF5F2BA247B}"/>
              </a:ext>
            </a:extLst>
          </p:cNvPr>
          <p:cNvPicPr>
            <a:picLocks noChangeAspect="1"/>
          </p:cNvPicPr>
          <p:nvPr/>
        </p:nvPicPr>
        <p:blipFill>
          <a:blip r:embed="rId2"/>
          <a:stretch>
            <a:fillRect/>
          </a:stretch>
        </p:blipFill>
        <p:spPr>
          <a:xfrm>
            <a:off x="361644" y="1137307"/>
            <a:ext cx="6016511" cy="4076096"/>
          </a:xfrm>
          <a:prstGeom prst="rect">
            <a:avLst/>
          </a:prstGeom>
        </p:spPr>
      </p:pic>
    </p:spTree>
    <p:extLst>
      <p:ext uri="{BB962C8B-B14F-4D97-AF65-F5344CB8AC3E}">
        <p14:creationId xmlns:p14="http://schemas.microsoft.com/office/powerpoint/2010/main" val="2630150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D3F8A-CA4A-EA0C-6769-873D3850A22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1FC4C3F-0AD3-4423-B43F-ECCBEA258C10}"/>
              </a:ext>
            </a:extLst>
          </p:cNvPr>
          <p:cNvSpPr>
            <a:spLocks noGrp="1"/>
          </p:cNvSpPr>
          <p:nvPr>
            <p:ph type="ctrTitle"/>
          </p:nvPr>
        </p:nvSpPr>
        <p:spPr>
          <a:xfrm>
            <a:off x="854927" y="1122363"/>
            <a:ext cx="10593658" cy="3381916"/>
          </a:xfrm>
        </p:spPr>
        <p:txBody>
          <a:bodyPr>
            <a:normAutofit/>
          </a:bodyPr>
          <a:lstStyle/>
          <a:p>
            <a:pPr algn="l"/>
            <a:r>
              <a:rPr lang="en-US" sz="4400" b="1">
                <a:latin typeface="Arial"/>
                <a:cs typeface="Arial"/>
              </a:rPr>
              <a:t>Evaluation &amp; Reporting Updates</a:t>
            </a:r>
          </a:p>
        </p:txBody>
      </p:sp>
    </p:spTree>
    <p:extLst>
      <p:ext uri="{BB962C8B-B14F-4D97-AF65-F5344CB8AC3E}">
        <p14:creationId xmlns:p14="http://schemas.microsoft.com/office/powerpoint/2010/main" val="106790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1BDD05C-69F5-A85F-D05C-389BA7302A71}"/>
              </a:ext>
            </a:extLst>
          </p:cNvPr>
          <p:cNvSpPr>
            <a:spLocks noGrp="1"/>
          </p:cNvSpPr>
          <p:nvPr>
            <p:ph type="title"/>
          </p:nvPr>
        </p:nvSpPr>
        <p:spPr>
          <a:xfrm>
            <a:off x="695960" y="243205"/>
            <a:ext cx="10657840" cy="1325563"/>
          </a:xfrm>
        </p:spPr>
        <p:txBody>
          <a:bodyPr>
            <a:normAutofit/>
          </a:bodyPr>
          <a:lstStyle/>
          <a:p>
            <a:r>
              <a:rPr lang="en-US" sz="2700">
                <a:latin typeface="Arial"/>
                <a:cs typeface="Arial"/>
              </a:rPr>
              <a:t> </a:t>
            </a:r>
            <a:r>
              <a:rPr lang="en-US" sz="3200" b="1">
                <a:latin typeface="Arial"/>
                <a:cs typeface="Arial"/>
              </a:rPr>
              <a:t>Status of NPI-supported evaluation projects in FFY26</a:t>
            </a:r>
            <a:endParaRPr lang="en-US" sz="3200" b="1"/>
          </a:p>
        </p:txBody>
      </p:sp>
      <p:sp>
        <p:nvSpPr>
          <p:cNvPr id="8" name="Content Placeholder 2">
            <a:extLst>
              <a:ext uri="{FF2B5EF4-FFF2-40B4-BE49-F238E27FC236}">
                <a16:creationId xmlns:a16="http://schemas.microsoft.com/office/drawing/2014/main" id="{A24417E6-5B92-0AC5-3975-C328AE078AF9}"/>
              </a:ext>
            </a:extLst>
          </p:cNvPr>
          <p:cNvSpPr>
            <a:spLocks noGrp="1"/>
          </p:cNvSpPr>
          <p:nvPr>
            <p:ph sz="half" idx="1"/>
          </p:nvPr>
        </p:nvSpPr>
        <p:spPr>
          <a:xfrm>
            <a:off x="838200" y="1373823"/>
            <a:ext cx="10515600" cy="4648359"/>
          </a:xfrm>
        </p:spPr>
        <p:txBody>
          <a:bodyPr vert="horz" lIns="91440" tIns="45720" rIns="91440" bIns="45720" rtlCol="0" anchor="t">
            <a:normAutofit/>
          </a:bodyPr>
          <a:lstStyle/>
          <a:p>
            <a:pPr>
              <a:spcAft>
                <a:spcPts val="1000"/>
              </a:spcAft>
            </a:pPr>
            <a:r>
              <a:rPr lang="en-US" sz="2000" b="1" u="sng">
                <a:latin typeface="Arial"/>
                <a:cs typeface="Arial"/>
              </a:rPr>
              <a:t>PEARS Program Reporting:</a:t>
            </a:r>
            <a:r>
              <a:rPr lang="en-US" sz="2000">
                <a:latin typeface="Arial"/>
                <a:cs typeface="Arial"/>
              </a:rPr>
              <a:t> LHDs are required to report FFY 2026 activities in PEARS quarterly and participate in scheduled data quality (QA/QC) processes. </a:t>
            </a:r>
            <a:endParaRPr lang="en-US" sz="2000"/>
          </a:p>
          <a:p>
            <a:pPr>
              <a:spcAft>
                <a:spcPts val="1000"/>
              </a:spcAft>
            </a:pPr>
            <a:r>
              <a:rPr lang="en-US" sz="2000" b="1" u="sng">
                <a:latin typeface="Arial"/>
                <a:cs typeface="Arial"/>
              </a:rPr>
              <a:t>Assessment Questionnaires</a:t>
            </a:r>
            <a:r>
              <a:rPr lang="en-US" sz="2000" u="sng">
                <a:latin typeface="Arial"/>
                <a:cs typeface="Arial"/>
              </a:rPr>
              <a:t>:</a:t>
            </a:r>
            <a:r>
              <a:rPr lang="en-US" sz="2000">
                <a:latin typeface="Arial"/>
                <a:cs typeface="Arial"/>
              </a:rPr>
              <a:t> Assessment Questionnaires are not required evaluation activities for FFY 2026. However, </a:t>
            </a:r>
            <a:r>
              <a:rPr lang="en-US" sz="2000">
                <a:solidFill>
                  <a:srgbClr val="000000"/>
                </a:solidFill>
                <a:latin typeface="Arial"/>
                <a:cs typeface="Arial"/>
              </a:rPr>
              <a:t>CDPH and NPI </a:t>
            </a:r>
            <a:r>
              <a:rPr lang="en-US" sz="2000" i="1">
                <a:solidFill>
                  <a:srgbClr val="000000"/>
                </a:solidFill>
                <a:latin typeface="Arial"/>
                <a:cs typeface="Arial"/>
              </a:rPr>
              <a:t>suggest</a:t>
            </a:r>
            <a:r>
              <a:rPr lang="en-US" sz="2000">
                <a:solidFill>
                  <a:srgbClr val="000000"/>
                </a:solidFill>
                <a:latin typeface="Arial"/>
                <a:cs typeface="Arial"/>
              </a:rPr>
              <a:t> completing final SLAQ/OAQs</a:t>
            </a:r>
            <a:r>
              <a:rPr lang="en-US" sz="2000">
                <a:latin typeface="Arial"/>
                <a:cs typeface="Arial"/>
              </a:rPr>
              <a:t> to demonstrate accomplishments and aid in sustainability planning. Please submit all AQs to Survey123 by </a:t>
            </a:r>
            <a:r>
              <a:rPr lang="en-US" sz="2000" b="1">
                <a:latin typeface="Arial"/>
                <a:cs typeface="Arial"/>
              </a:rPr>
              <a:t>March 31, 2026</a:t>
            </a:r>
            <a:r>
              <a:rPr lang="en-US" sz="2000">
                <a:latin typeface="Arial"/>
                <a:cs typeface="Arial"/>
              </a:rPr>
              <a:t>. LHD Activity Checklists will not be collected in FFY 2026.</a:t>
            </a:r>
            <a:endParaRPr lang="en-US" sz="2000"/>
          </a:p>
          <a:p>
            <a:pPr>
              <a:spcAft>
                <a:spcPts val="1000"/>
              </a:spcAft>
            </a:pPr>
            <a:r>
              <a:rPr lang="en-US" sz="2000" b="1" u="sng">
                <a:latin typeface="Arial"/>
                <a:cs typeface="Arial"/>
              </a:rPr>
              <a:t>Impact Outcome Evaluation:</a:t>
            </a:r>
            <a:r>
              <a:rPr lang="en-US" sz="2000">
                <a:latin typeface="Arial"/>
                <a:cs typeface="Arial"/>
              </a:rPr>
              <a:t> IOE is not a required evaluation activity for FFY 2026. EATS surveys will not be collected.</a:t>
            </a:r>
            <a:endParaRPr lang="en-US" sz="2000"/>
          </a:p>
          <a:p>
            <a:r>
              <a:rPr lang="en-US" sz="2000" b="1" u="sng">
                <a:latin typeface="Arial"/>
                <a:cs typeface="Arial"/>
              </a:rPr>
              <a:t>Adult Direct Education Evaluation:</a:t>
            </a:r>
            <a:r>
              <a:rPr lang="en-US" sz="2000">
                <a:latin typeface="Arial"/>
                <a:cs typeface="Arial"/>
              </a:rPr>
              <a:t> ADEE is not a required evaluation activity for FFY 2026. Adult surveys will not be collected.</a:t>
            </a:r>
          </a:p>
          <a:p>
            <a:pPr marL="0" indent="0">
              <a:spcBef>
                <a:spcPts val="1500"/>
              </a:spcBef>
              <a:buNone/>
            </a:pPr>
            <a:endParaRPr lang="en-US" sz="1500">
              <a:solidFill>
                <a:srgbClr val="3D3D47"/>
              </a:solidFill>
            </a:endParaRPr>
          </a:p>
          <a:p>
            <a:pPr marL="0" indent="0">
              <a:spcBef>
                <a:spcPts val="2000"/>
              </a:spcBef>
              <a:buNone/>
            </a:pPr>
            <a:r>
              <a:rPr lang="en-US" sz="1500" i="1">
                <a:solidFill>
                  <a:srgbClr val="2B3885"/>
                </a:solidFill>
                <a:latin typeface="Arial"/>
                <a:cs typeface="Arial"/>
                <a:hlinkClick r:id="rId2">
                  <a:extLst>
                    <a:ext uri="{A12FA001-AC4F-418D-AE19-62706E023703}">
                      <ahyp:hlinkClr xmlns:ahyp="http://schemas.microsoft.com/office/drawing/2018/hyperlinkcolor" val="tx"/>
                    </a:ext>
                  </a:extLst>
                </a:hlinkClick>
              </a:rPr>
              <a:t>This information is also available for reference here</a:t>
            </a:r>
            <a:endParaRPr lang="en-US" sz="1500" i="1">
              <a:solidFill>
                <a:srgbClr val="2B3885"/>
              </a:solidFill>
            </a:endParaRPr>
          </a:p>
        </p:txBody>
      </p:sp>
    </p:spTree>
    <p:extLst>
      <p:ext uri="{BB962C8B-B14F-4D97-AF65-F5344CB8AC3E}">
        <p14:creationId xmlns:p14="http://schemas.microsoft.com/office/powerpoint/2010/main" val="3912412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3850D-CC61-6699-FB99-86E66C7B36D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24F634D-A731-2BBF-FA63-44220A4631B7}"/>
              </a:ext>
            </a:extLst>
          </p:cNvPr>
          <p:cNvSpPr>
            <a:spLocks noGrp="1"/>
          </p:cNvSpPr>
          <p:nvPr>
            <p:ph type="title"/>
          </p:nvPr>
        </p:nvSpPr>
        <p:spPr/>
        <p:txBody>
          <a:bodyPr>
            <a:normAutofit/>
          </a:bodyPr>
          <a:lstStyle/>
          <a:p>
            <a:r>
              <a:rPr lang="en-US" sz="3600" b="1">
                <a:latin typeface="Arial"/>
                <a:cs typeface="Arial"/>
              </a:rPr>
              <a:t>FFY 2026 PEARS Reporting Timeline</a:t>
            </a:r>
            <a:endParaRPr lang="en-US" sz="3600" b="1"/>
          </a:p>
        </p:txBody>
      </p:sp>
      <p:graphicFrame>
        <p:nvGraphicFramePr>
          <p:cNvPr id="2" name="Content Placeholder 1">
            <a:extLst>
              <a:ext uri="{FF2B5EF4-FFF2-40B4-BE49-F238E27FC236}">
                <a16:creationId xmlns:a16="http://schemas.microsoft.com/office/drawing/2014/main" id="{1A1D4AA9-8CA8-7109-89D4-33B39491DE65}"/>
              </a:ext>
            </a:extLst>
          </p:cNvPr>
          <p:cNvGraphicFramePr>
            <a:graphicFrameLocks noGrp="1"/>
          </p:cNvGraphicFramePr>
          <p:nvPr>
            <p:ph sz="half" idx="1"/>
            <p:extLst>
              <p:ext uri="{D42A27DB-BD31-4B8C-83A1-F6EECF244321}">
                <p14:modId xmlns:p14="http://schemas.microsoft.com/office/powerpoint/2010/main" val="3955320636"/>
              </p:ext>
            </p:extLst>
          </p:nvPr>
        </p:nvGraphicFramePr>
        <p:xfrm>
          <a:off x="18834" y="365123"/>
          <a:ext cx="12178142" cy="63861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1476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0BFE2-73FE-CFD5-D843-97DAA9922B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22722BB-497D-4C99-E550-8946FA0B823D}"/>
              </a:ext>
            </a:extLst>
          </p:cNvPr>
          <p:cNvSpPr>
            <a:spLocks noGrp="1"/>
          </p:cNvSpPr>
          <p:nvPr>
            <p:ph type="title"/>
          </p:nvPr>
        </p:nvSpPr>
        <p:spPr/>
        <p:txBody>
          <a:bodyPr>
            <a:normAutofit/>
          </a:bodyPr>
          <a:lstStyle/>
          <a:p>
            <a:r>
              <a:rPr lang="en-US" sz="3600" b="1">
                <a:latin typeface="Arial"/>
                <a:cs typeface="Arial"/>
              </a:rPr>
              <a:t>FFY 2026 PEARS Data Quality Timeline</a:t>
            </a:r>
            <a:endParaRPr lang="en-US" sz="3600" b="1"/>
          </a:p>
        </p:txBody>
      </p:sp>
      <p:graphicFrame>
        <p:nvGraphicFramePr>
          <p:cNvPr id="2" name="Content Placeholder 1">
            <a:extLst>
              <a:ext uri="{FF2B5EF4-FFF2-40B4-BE49-F238E27FC236}">
                <a16:creationId xmlns:a16="http://schemas.microsoft.com/office/drawing/2014/main" id="{5718F911-C153-AB66-CB25-C41B964991BC}"/>
              </a:ext>
            </a:extLst>
          </p:cNvPr>
          <p:cNvGraphicFramePr>
            <a:graphicFrameLocks noGrp="1"/>
          </p:cNvGraphicFramePr>
          <p:nvPr>
            <p:ph sz="half" idx="1"/>
            <p:extLst>
              <p:ext uri="{D42A27DB-BD31-4B8C-83A1-F6EECF244321}">
                <p14:modId xmlns:p14="http://schemas.microsoft.com/office/powerpoint/2010/main" val="538787883"/>
              </p:ext>
            </p:extLst>
          </p:nvPr>
        </p:nvGraphicFramePr>
        <p:xfrm>
          <a:off x="838200" y="1797269"/>
          <a:ext cx="10712669" cy="39306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44272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32231-08C6-C2DF-CA94-1466D8510AF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B744DD-CF06-FFD6-6C0D-7D2859855E31}"/>
              </a:ext>
            </a:extLst>
          </p:cNvPr>
          <p:cNvSpPr>
            <a:spLocks noGrp="1"/>
          </p:cNvSpPr>
          <p:nvPr>
            <p:ph type="title"/>
          </p:nvPr>
        </p:nvSpPr>
        <p:spPr/>
        <p:txBody>
          <a:bodyPr>
            <a:normAutofit/>
          </a:bodyPr>
          <a:lstStyle/>
          <a:p>
            <a:r>
              <a:rPr lang="en-US" sz="3600" b="1">
                <a:latin typeface="Arial"/>
                <a:cs typeface="Arial"/>
              </a:rPr>
              <a:t>FFY 2026 PEARS Technical Assistance</a:t>
            </a:r>
            <a:endParaRPr lang="en-US" sz="3600" b="1"/>
          </a:p>
        </p:txBody>
      </p:sp>
      <p:sp>
        <p:nvSpPr>
          <p:cNvPr id="6" name="Content Placeholder 5">
            <a:extLst>
              <a:ext uri="{FF2B5EF4-FFF2-40B4-BE49-F238E27FC236}">
                <a16:creationId xmlns:a16="http://schemas.microsoft.com/office/drawing/2014/main" id="{4A6A7FF3-9B8D-B1D2-DA52-878FEDFB7710}"/>
              </a:ext>
            </a:extLst>
          </p:cNvPr>
          <p:cNvSpPr>
            <a:spLocks noGrp="1"/>
          </p:cNvSpPr>
          <p:nvPr>
            <p:ph sz="half" idx="1"/>
          </p:nvPr>
        </p:nvSpPr>
        <p:spPr>
          <a:xfrm>
            <a:off x="838200" y="2208212"/>
            <a:ext cx="5029200" cy="2441575"/>
          </a:xfrm>
          <a:solidFill>
            <a:srgbClr val="702B84"/>
          </a:solidFill>
        </p:spPr>
        <p:txBody>
          <a:bodyPr vert="horz" lIns="91440" tIns="45720" rIns="91440" bIns="45720" rtlCol="0" anchor="t">
            <a:normAutofit/>
          </a:bodyPr>
          <a:lstStyle/>
          <a:p>
            <a:pPr marL="0" indent="0">
              <a:buNone/>
            </a:pPr>
            <a:r>
              <a:rPr lang="en-US">
                <a:latin typeface="Arial"/>
                <a:cs typeface="Arial"/>
              </a:rPr>
              <a:t> </a:t>
            </a:r>
          </a:p>
          <a:p>
            <a:pPr marL="0" indent="0">
              <a:buNone/>
            </a:pPr>
            <a:r>
              <a:rPr lang="en-US" b="1">
                <a:solidFill>
                  <a:schemeClr val="bg1"/>
                </a:solidFill>
                <a:latin typeface="Arial"/>
                <a:cs typeface="Arial"/>
              </a:rPr>
              <a:t>          1:1 TA</a:t>
            </a:r>
            <a:endParaRPr lang="en-US">
              <a:latin typeface="Arial"/>
              <a:cs typeface="Arial"/>
            </a:endParaRPr>
          </a:p>
          <a:p>
            <a:pPr marL="0" indent="0">
              <a:buNone/>
            </a:pPr>
            <a:endParaRPr lang="en-US" sz="2400">
              <a:latin typeface="Arial"/>
              <a:cs typeface="Arial"/>
            </a:endParaRPr>
          </a:p>
          <a:p>
            <a:pPr marL="0" indent="0" algn="ctr">
              <a:buNone/>
            </a:pPr>
            <a:r>
              <a:rPr lang="en-US" sz="2200">
                <a:solidFill>
                  <a:schemeClr val="bg1"/>
                </a:solidFill>
                <a:latin typeface="Arial"/>
                <a:cs typeface="Arial"/>
                <a:hlinkClick r:id="rId2">
                  <a:extLst>
                    <a:ext uri="{A12FA001-AC4F-418D-AE19-62706E023703}">
                      <ahyp:hlinkClr xmlns:ahyp="http://schemas.microsoft.com/office/drawing/2018/hyperlinkcolor" val="tx"/>
                    </a:ext>
                  </a:extLst>
                </a:hlinkClick>
              </a:rPr>
              <a:t>EvaluateSNAPEd@ucanr.edu</a:t>
            </a:r>
            <a:r>
              <a:rPr lang="en-US" sz="2200">
                <a:solidFill>
                  <a:schemeClr val="bg1"/>
                </a:solidFill>
                <a:latin typeface="Arial"/>
                <a:cs typeface="Arial"/>
              </a:rPr>
              <a:t> will  continue to be available as usual.               </a:t>
            </a:r>
          </a:p>
        </p:txBody>
      </p:sp>
      <p:sp>
        <p:nvSpPr>
          <p:cNvPr id="2" name="Content Placeholder 1">
            <a:extLst>
              <a:ext uri="{FF2B5EF4-FFF2-40B4-BE49-F238E27FC236}">
                <a16:creationId xmlns:a16="http://schemas.microsoft.com/office/drawing/2014/main" id="{74E74C7C-0FA4-8315-BFE5-6891B4ACF17A}"/>
              </a:ext>
            </a:extLst>
          </p:cNvPr>
          <p:cNvSpPr>
            <a:spLocks noGrp="1"/>
          </p:cNvSpPr>
          <p:nvPr>
            <p:ph sz="half" idx="2"/>
          </p:nvPr>
        </p:nvSpPr>
        <p:spPr>
          <a:xfrm>
            <a:off x="6295696" y="2208213"/>
            <a:ext cx="5029200" cy="2441574"/>
          </a:xfrm>
          <a:solidFill>
            <a:srgbClr val="702B84"/>
          </a:solidFill>
        </p:spPr>
        <p:txBody>
          <a:bodyPr>
            <a:normAutofit/>
          </a:bodyPr>
          <a:lstStyle/>
          <a:p>
            <a:pPr marL="0" indent="0">
              <a:buNone/>
            </a:pPr>
            <a:endParaRPr lang="en-US" sz="2400" b="1">
              <a:solidFill>
                <a:schemeClr val="bg1"/>
              </a:solidFill>
              <a:latin typeface="Arial"/>
              <a:cs typeface="Arial"/>
            </a:endParaRPr>
          </a:p>
          <a:p>
            <a:pPr marL="0" indent="0">
              <a:buNone/>
            </a:pPr>
            <a:r>
              <a:rPr lang="en-US" b="1">
                <a:solidFill>
                  <a:schemeClr val="bg1"/>
                </a:solidFill>
                <a:latin typeface="Arial"/>
                <a:cs typeface="Arial"/>
              </a:rPr>
              <a:t>     Office hours                          </a:t>
            </a:r>
          </a:p>
          <a:p>
            <a:pPr marL="0" indent="0">
              <a:buNone/>
            </a:pPr>
            <a:endParaRPr lang="en-US" sz="2200">
              <a:solidFill>
                <a:schemeClr val="bg1"/>
              </a:solidFill>
              <a:latin typeface="Arial"/>
              <a:cs typeface="Arial"/>
            </a:endParaRPr>
          </a:p>
          <a:p>
            <a:pPr marL="0" indent="0" algn="ctr">
              <a:buNone/>
            </a:pPr>
            <a:r>
              <a:rPr lang="en-US" sz="2200">
                <a:solidFill>
                  <a:schemeClr val="bg1"/>
                </a:solidFill>
                <a:latin typeface="Arial"/>
                <a:cs typeface="Arial"/>
              </a:rPr>
              <a:t>Wednesday, 1/14 – 11:00-11:45 am </a:t>
            </a:r>
          </a:p>
          <a:p>
            <a:pPr marL="0" indent="0" algn="ctr">
              <a:buNone/>
            </a:pPr>
            <a:r>
              <a:rPr lang="en-US" sz="2200">
                <a:solidFill>
                  <a:schemeClr val="bg1"/>
                </a:solidFill>
                <a:latin typeface="Arial"/>
                <a:cs typeface="Arial"/>
              </a:rPr>
              <a:t>Wednesday, 3/25 – 11:00-11:45 am </a:t>
            </a:r>
          </a:p>
          <a:p>
            <a:endParaRPr lang="en-US">
              <a:solidFill>
                <a:schemeClr val="bg1"/>
              </a:solidFill>
            </a:endParaRPr>
          </a:p>
        </p:txBody>
      </p:sp>
      <p:pic>
        <p:nvPicPr>
          <p:cNvPr id="4" name="Graphic 3" descr="Email outline">
            <a:extLst>
              <a:ext uri="{FF2B5EF4-FFF2-40B4-BE49-F238E27FC236}">
                <a16:creationId xmlns:a16="http://schemas.microsoft.com/office/drawing/2014/main" id="{9D3A8838-CC9B-BBA3-D279-CFCFC6FDF13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3642754" y="2452545"/>
            <a:ext cx="914400" cy="914400"/>
          </a:xfrm>
          <a:prstGeom prst="rect">
            <a:avLst/>
          </a:prstGeom>
        </p:spPr>
      </p:pic>
      <p:pic>
        <p:nvPicPr>
          <p:cNvPr id="8" name="Graphic 7" descr="Online meeting outline">
            <a:extLst>
              <a:ext uri="{FF2B5EF4-FFF2-40B4-BE49-F238E27FC236}">
                <a16:creationId xmlns:a16="http://schemas.microsoft.com/office/drawing/2014/main" id="{A3F06EC7-F301-F80C-AF54-396D6065F1E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402292" y="2405731"/>
            <a:ext cx="914400" cy="914400"/>
          </a:xfrm>
          <a:prstGeom prst="rect">
            <a:avLst/>
          </a:prstGeom>
        </p:spPr>
      </p:pic>
    </p:spTree>
    <p:extLst>
      <p:ext uri="{BB962C8B-B14F-4D97-AF65-F5344CB8AC3E}">
        <p14:creationId xmlns:p14="http://schemas.microsoft.com/office/powerpoint/2010/main" val="211210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44FF6-93F6-3E37-6AF8-42045FD01236}"/>
              </a:ext>
            </a:extLst>
          </p:cNvPr>
          <p:cNvSpPr>
            <a:spLocks noGrp="1"/>
          </p:cNvSpPr>
          <p:nvPr>
            <p:ph type="title"/>
          </p:nvPr>
        </p:nvSpPr>
        <p:spPr/>
        <p:txBody>
          <a:bodyPr>
            <a:normAutofit/>
          </a:bodyPr>
          <a:lstStyle/>
          <a:p>
            <a:r>
              <a:rPr lang="en-US" sz="4000" b="1">
                <a:latin typeface="Arial"/>
                <a:cs typeface="Arial"/>
              </a:rPr>
              <a:t>New for FFY 2026</a:t>
            </a:r>
            <a:endParaRPr lang="en-US" sz="4000"/>
          </a:p>
        </p:txBody>
      </p:sp>
      <p:grpSp>
        <p:nvGrpSpPr>
          <p:cNvPr id="5" name="Group 4">
            <a:extLst>
              <a:ext uri="{FF2B5EF4-FFF2-40B4-BE49-F238E27FC236}">
                <a16:creationId xmlns:a16="http://schemas.microsoft.com/office/drawing/2014/main" id="{8B37C7E1-D4B4-9893-4F98-38A612DCFC2C}"/>
              </a:ext>
            </a:extLst>
          </p:cNvPr>
          <p:cNvGrpSpPr/>
          <p:nvPr/>
        </p:nvGrpSpPr>
        <p:grpSpPr>
          <a:xfrm>
            <a:off x="838200" y="1957317"/>
            <a:ext cx="8983839" cy="972871"/>
            <a:chOff x="1555531" y="2364828"/>
            <a:chExt cx="3455376" cy="2070538"/>
          </a:xfrm>
          <a:solidFill>
            <a:srgbClr val="00944D"/>
          </a:solidFill>
        </p:grpSpPr>
        <p:sp>
          <p:nvSpPr>
            <p:cNvPr id="3" name="Rectangle: Rounded Corners 2">
              <a:extLst>
                <a:ext uri="{FF2B5EF4-FFF2-40B4-BE49-F238E27FC236}">
                  <a16:creationId xmlns:a16="http://schemas.microsoft.com/office/drawing/2014/main" id="{B4357BFA-552B-C7D4-D7D9-702CCDBA9D34}"/>
                </a:ext>
              </a:extLst>
            </p:cNvPr>
            <p:cNvSpPr/>
            <p:nvPr/>
          </p:nvSpPr>
          <p:spPr>
            <a:xfrm>
              <a:off x="1555531" y="2364828"/>
              <a:ext cx="3384331" cy="2070538"/>
            </a:xfrm>
            <a:prstGeom prst="roundRect">
              <a:avLst/>
            </a:prstGeom>
            <a:grp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p>
          </p:txBody>
        </p:sp>
        <p:sp>
          <p:nvSpPr>
            <p:cNvPr id="4" name="TextBox 3">
              <a:extLst>
                <a:ext uri="{FF2B5EF4-FFF2-40B4-BE49-F238E27FC236}">
                  <a16:creationId xmlns:a16="http://schemas.microsoft.com/office/drawing/2014/main" id="{B592D063-F307-16AA-D6DB-4CC94AB86D8F}"/>
                </a:ext>
              </a:extLst>
            </p:cNvPr>
            <p:cNvSpPr txBox="1"/>
            <p:nvPr/>
          </p:nvSpPr>
          <p:spPr>
            <a:xfrm>
              <a:off x="1626576" y="2747879"/>
              <a:ext cx="3384331" cy="1244563"/>
            </a:xfrm>
            <a:prstGeom prst="rect">
              <a:avLst/>
            </a:prstGeom>
            <a:noFill/>
            <a:ln>
              <a:noFill/>
            </a:ln>
          </p:spPr>
          <p:txBody>
            <a:bodyPr wrap="square" rtlCol="0">
              <a:spAutoFit/>
            </a:bodyPr>
            <a:lstStyle/>
            <a:p>
              <a:r>
                <a:rPr lang="en-US" sz="3200">
                  <a:solidFill>
                    <a:schemeClr val="bg1"/>
                  </a:solidFill>
                </a:rPr>
                <a:t>Custom PEARS “Sustainability Module”*</a:t>
              </a:r>
            </a:p>
          </p:txBody>
        </p:sp>
      </p:grpSp>
      <p:grpSp>
        <p:nvGrpSpPr>
          <p:cNvPr id="14" name="Group 13">
            <a:extLst>
              <a:ext uri="{FF2B5EF4-FFF2-40B4-BE49-F238E27FC236}">
                <a16:creationId xmlns:a16="http://schemas.microsoft.com/office/drawing/2014/main" id="{F6376CC9-2931-BA2E-FE02-ADA4CB0EA688}"/>
              </a:ext>
            </a:extLst>
          </p:cNvPr>
          <p:cNvGrpSpPr/>
          <p:nvPr/>
        </p:nvGrpSpPr>
        <p:grpSpPr>
          <a:xfrm>
            <a:off x="838198" y="3371464"/>
            <a:ext cx="8983839" cy="969264"/>
            <a:chOff x="1555531" y="2364828"/>
            <a:chExt cx="3455376" cy="2070538"/>
          </a:xfrm>
          <a:solidFill>
            <a:srgbClr val="00944D"/>
          </a:solidFill>
        </p:grpSpPr>
        <p:sp>
          <p:nvSpPr>
            <p:cNvPr id="15" name="Rectangle: Rounded Corners 14">
              <a:extLst>
                <a:ext uri="{FF2B5EF4-FFF2-40B4-BE49-F238E27FC236}">
                  <a16:creationId xmlns:a16="http://schemas.microsoft.com/office/drawing/2014/main" id="{63B41CEB-CCFE-8269-1C4D-88D9DF857061}"/>
                </a:ext>
              </a:extLst>
            </p:cNvPr>
            <p:cNvSpPr/>
            <p:nvPr/>
          </p:nvSpPr>
          <p:spPr>
            <a:xfrm>
              <a:off x="1555531" y="2364828"/>
              <a:ext cx="3384331" cy="2070538"/>
            </a:xfrm>
            <a:prstGeom prst="roundRect">
              <a:avLst/>
            </a:prstGeom>
            <a:grp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70F9D10E-6A97-8F12-3E9C-A204032E8623}"/>
                </a:ext>
              </a:extLst>
            </p:cNvPr>
            <p:cNvSpPr txBox="1"/>
            <p:nvPr/>
          </p:nvSpPr>
          <p:spPr>
            <a:xfrm>
              <a:off x="1626576" y="2660151"/>
              <a:ext cx="3384331" cy="1249194"/>
            </a:xfrm>
            <a:prstGeom prst="rect">
              <a:avLst/>
            </a:prstGeom>
            <a:noFill/>
            <a:ln>
              <a:noFill/>
            </a:ln>
          </p:spPr>
          <p:txBody>
            <a:bodyPr wrap="square" rtlCol="0">
              <a:spAutoFit/>
            </a:bodyPr>
            <a:lstStyle/>
            <a:p>
              <a:pPr lvl="0">
                <a:defRPr/>
              </a:pPr>
              <a:r>
                <a:rPr lang="en-US" sz="3200">
                  <a:solidFill>
                    <a:schemeClr val="bg1"/>
                  </a:solidFill>
                </a:rPr>
                <a:t>Guidance for Train-the-Trainer Reporting</a:t>
              </a:r>
            </a:p>
          </p:txBody>
        </p:sp>
      </p:grpSp>
      <p:sp>
        <p:nvSpPr>
          <p:cNvPr id="6" name="TextBox 5">
            <a:extLst>
              <a:ext uri="{FF2B5EF4-FFF2-40B4-BE49-F238E27FC236}">
                <a16:creationId xmlns:a16="http://schemas.microsoft.com/office/drawing/2014/main" id="{486568F3-95C4-534A-E0B7-5A2380A405D2}"/>
              </a:ext>
            </a:extLst>
          </p:cNvPr>
          <p:cNvSpPr txBox="1"/>
          <p:nvPr/>
        </p:nvSpPr>
        <p:spPr>
          <a:xfrm>
            <a:off x="1022912" y="5034013"/>
            <a:ext cx="8919985" cy="646331"/>
          </a:xfrm>
          <a:prstGeom prst="rect">
            <a:avLst/>
          </a:prstGeom>
          <a:noFill/>
        </p:spPr>
        <p:txBody>
          <a:bodyPr wrap="square" rtlCol="0">
            <a:spAutoFit/>
          </a:bodyPr>
          <a:lstStyle/>
          <a:p>
            <a:r>
              <a:rPr lang="en-US"/>
              <a:t>*Pending availability of PEARS custom modules. We may use other supplemental data reporting processes, like a Qualtrics survey, if the custom modules do not become available.</a:t>
            </a:r>
          </a:p>
        </p:txBody>
      </p:sp>
    </p:spTree>
    <p:extLst>
      <p:ext uri="{BB962C8B-B14F-4D97-AF65-F5344CB8AC3E}">
        <p14:creationId xmlns:p14="http://schemas.microsoft.com/office/powerpoint/2010/main" val="16017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7910341E-B451-3B21-C1EC-1319EB126CC1}"/>
              </a:ext>
            </a:extLst>
          </p:cNvPr>
          <p:cNvGraphicFramePr/>
          <p:nvPr>
            <p:extLst>
              <p:ext uri="{D42A27DB-BD31-4B8C-83A1-F6EECF244321}">
                <p14:modId xmlns:p14="http://schemas.microsoft.com/office/powerpoint/2010/main" val="138810238"/>
              </p:ext>
            </p:extLst>
          </p:nvPr>
        </p:nvGraphicFramePr>
        <p:xfrm>
          <a:off x="3209158" y="449810"/>
          <a:ext cx="8128000" cy="5046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9CFA7589-50EB-F873-6E21-3FB89E38E935}"/>
              </a:ext>
            </a:extLst>
          </p:cNvPr>
          <p:cNvSpPr>
            <a:spLocks noGrp="1"/>
          </p:cNvSpPr>
          <p:nvPr>
            <p:ph type="title"/>
          </p:nvPr>
        </p:nvSpPr>
        <p:spPr>
          <a:xfrm>
            <a:off x="429884" y="0"/>
            <a:ext cx="3543025" cy="1600200"/>
          </a:xfrm>
        </p:spPr>
        <p:txBody>
          <a:bodyPr>
            <a:noAutofit/>
          </a:bodyPr>
          <a:lstStyle/>
          <a:p>
            <a:r>
              <a:rPr lang="en-US" sz="3600" b="1"/>
              <a:t>Sustainability Module*</a:t>
            </a:r>
          </a:p>
        </p:txBody>
      </p:sp>
      <p:sp>
        <p:nvSpPr>
          <p:cNvPr id="4" name="TextBox 3">
            <a:extLst>
              <a:ext uri="{FF2B5EF4-FFF2-40B4-BE49-F238E27FC236}">
                <a16:creationId xmlns:a16="http://schemas.microsoft.com/office/drawing/2014/main" id="{2406CB99-8679-E606-2496-E02FA6AC9476}"/>
              </a:ext>
            </a:extLst>
          </p:cNvPr>
          <p:cNvSpPr txBox="1"/>
          <p:nvPr/>
        </p:nvSpPr>
        <p:spPr>
          <a:xfrm>
            <a:off x="8604986" y="5311359"/>
            <a:ext cx="2839452" cy="369332"/>
          </a:xfrm>
          <a:prstGeom prst="rect">
            <a:avLst/>
          </a:prstGeom>
          <a:noFill/>
        </p:spPr>
        <p:txBody>
          <a:bodyPr wrap="square" rtlCol="0">
            <a:spAutoFit/>
          </a:bodyPr>
          <a:lstStyle/>
          <a:p>
            <a:pPr algn="r"/>
            <a:r>
              <a:rPr lang="en-US"/>
              <a:t>*or other survey method</a:t>
            </a:r>
          </a:p>
        </p:txBody>
      </p:sp>
    </p:spTree>
    <p:extLst>
      <p:ext uri="{BB962C8B-B14F-4D97-AF65-F5344CB8AC3E}">
        <p14:creationId xmlns:p14="http://schemas.microsoft.com/office/powerpoint/2010/main" val="2888022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FHL_CDPH_NPI template" id="{A88077E0-8371-D14F-AF84-F56FB1A409E0}" vid="{1560E5F9-D077-DF48-B8E1-5CC05BC68212}"/>
    </a:ext>
  </a:extLst>
</a:theme>
</file>

<file path=ppt/theme/theme2.xml><?xml version="1.0" encoding="utf-8"?>
<a:theme xmlns:a="http://schemas.openxmlformats.org/drawingml/2006/main" name="1_Custom Desig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34656826B405439EBE9B90EEBCBEBE" ma:contentTypeVersion="19" ma:contentTypeDescription="Create a new document." ma:contentTypeScope="" ma:versionID="10a59fb1b7f2ef5c569ff82847c83b4f">
  <xsd:schema xmlns:xsd="http://www.w3.org/2001/XMLSchema" xmlns:xs="http://www.w3.org/2001/XMLSchema" xmlns:p="http://schemas.microsoft.com/office/2006/metadata/properties" xmlns:ns2="4de515f2-057f-4c6c-9009-40b624203122" xmlns:ns3="aa572fdf-9ee6-45c3-8555-cedceb13baa8" targetNamespace="http://schemas.microsoft.com/office/2006/metadata/properties" ma:root="true" ma:fieldsID="53d42fb973e2b5363b14c85a6eaaca72" ns2:_="" ns3:_="">
    <xsd:import namespace="4de515f2-057f-4c6c-9009-40b624203122"/>
    <xsd:import namespace="aa572fdf-9ee6-45c3-8555-cedceb13baa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e515f2-057f-4c6c-9009-40b62420312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d3f96132-7575-4dc3-b6aa-46cada61f72b}" ma:internalName="TaxCatchAll" ma:showField="CatchAllData" ma:web="4de515f2-057f-4c6c-9009-40b62420312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a572fdf-9ee6-45c3-8555-cedceb13baa8"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de515f2-057f-4c6c-9009-40b624203122" xsi:nil="true"/>
    <lcf76f155ced4ddcb4097134ff3c332f xmlns="aa572fdf-9ee6-45c3-8555-cedceb13baa8">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C74315-E204-4036-8957-1B33EF275AF0}">
  <ds:schemaRefs>
    <ds:schemaRef ds:uri="4de515f2-057f-4c6c-9009-40b624203122"/>
    <ds:schemaRef ds:uri="aa572fdf-9ee6-45c3-8555-cedceb13baa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7072527-AB63-4D3C-8C47-BBD62F22CF14}">
  <ds:schemaRefs>
    <ds:schemaRef ds:uri="4de515f2-057f-4c6c-9009-40b624203122"/>
    <ds:schemaRef ds:uri="aa572fdf-9ee6-45c3-8555-cedceb13baa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802E892-8934-40F9-BE9F-51F45F192E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17</Slides>
  <Notes>3</Notes>
  <HiddenSlides>0</HiddenSlides>
  <ScaleCrop>false</ScaleCrop>
  <HeadingPairs>
    <vt:vector size="4" baseType="variant">
      <vt:variant>
        <vt:lpstr>Theme</vt:lpstr>
      </vt:variant>
      <vt:variant>
        <vt:i4>3</vt:i4>
      </vt:variant>
      <vt:variant>
        <vt:lpstr>Slide Titles</vt:lpstr>
      </vt:variant>
      <vt:variant>
        <vt:i4>17</vt:i4>
      </vt:variant>
    </vt:vector>
  </HeadingPairs>
  <TitlesOfParts>
    <vt:vector size="20" baseType="lpstr">
      <vt:lpstr>Office Theme</vt:lpstr>
      <vt:lpstr>1_Custom Design</vt:lpstr>
      <vt:lpstr>Custom Design</vt:lpstr>
      <vt:lpstr>FFY 2026 Evaluation &amp; Reporting Info Session</vt:lpstr>
      <vt:lpstr>PowerPoint Presentation</vt:lpstr>
      <vt:lpstr>Evaluation &amp; Reporting Updates</vt:lpstr>
      <vt:lpstr> Status of NPI-supported evaluation projects in FFY26</vt:lpstr>
      <vt:lpstr>FFY 2026 PEARS Reporting Timeline</vt:lpstr>
      <vt:lpstr>FFY 2026 PEARS Data Quality Timeline</vt:lpstr>
      <vt:lpstr>FFY 2026 PEARS Technical Assistance</vt:lpstr>
      <vt:lpstr>New for FFY 2026</vt:lpstr>
      <vt:lpstr>Sustainability Module*</vt:lpstr>
      <vt:lpstr>When to Report Train-the-Trainer (TtT) in PEARS</vt:lpstr>
      <vt:lpstr>Poll</vt:lpstr>
      <vt:lpstr>SNAP-Ed Defunding Impact Project</vt:lpstr>
      <vt:lpstr>PowerPoint Presentation</vt:lpstr>
      <vt:lpstr>PowerPoint Presentation</vt:lpstr>
      <vt:lpstr>Your Role</vt:lpstr>
      <vt:lpstr>Anticipated Timeline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Sandra J Osterman</dc:creator>
  <cp:revision>4</cp:revision>
  <dcterms:created xsi:type="dcterms:W3CDTF">2022-04-06T22:46:18Z</dcterms:created>
  <dcterms:modified xsi:type="dcterms:W3CDTF">2025-11-05T17:40:46Z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0x0101007E34656826B405439EBE9B90EEBCBEBE</vt:lpwstr>
  </property>
  <property fmtid="{D5CDD505-2E9C-101B-9397-08002B2CF9AE}" pid="3" name="MediaServiceImageTags">
    <vt:lpwstr/>
  </property>
</Properties>
</file>