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4446"/>
    <a:srgbClr val="006A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42"/>
    <p:restoredTop sz="56678" autoAdjust="0"/>
  </p:normalViewPr>
  <p:slideViewPr>
    <p:cSldViewPr snapToGrid="0" snapToObjects="1">
      <p:cViewPr varScale="1">
        <p:scale>
          <a:sx n="45" d="100"/>
          <a:sy n="45" d="100"/>
        </p:scale>
        <p:origin x="2314" y="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D30F57-321C-49FE-9002-8DF579224433}" type="datetimeFigureOut">
              <a:rPr lang="en-US" smtClean="0"/>
              <a:t>12/3/2025</a:t>
            </a:fld>
            <a:endParaRPr lang="en-US"/>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270846-F287-4381-8F3C-FDEEE183DD3F}" type="slidenum">
              <a:rPr lang="en-US" smtClean="0"/>
              <a:t>‹#›</a:t>
            </a:fld>
            <a:endParaRPr lang="en-US"/>
          </a:p>
        </p:txBody>
      </p:sp>
    </p:spTree>
    <p:extLst>
      <p:ext uri="{BB962C8B-B14F-4D97-AF65-F5344CB8AC3E}">
        <p14:creationId xmlns:p14="http://schemas.microsoft.com/office/powerpoint/2010/main" val="996827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brand.universityofcalifornia.edu/guidelines/identity-elements.htm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Steps to customize the certificate: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Download and open the file in PowerPoint:</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Select the VIEW tab</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Click SLIDE MASTER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Select the second slide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Edit completion YEAR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Edit county NAME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Edit CD/Coordinator NAMES and TITLES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Click CLOSE MASTER</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*Please note do not edit or add volunteer names in the master slide*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Customize volunteer FIRST LAST name from the main slide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Save files to print </a:t>
            </a:r>
          </a:p>
          <a:p>
            <a:pPr marL="628650" lvl="1" indent="-171450">
              <a:buFont typeface="Arial" panose="020B0604020202020204" pitchFamily="34" charset="0"/>
              <a:buChar cha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UCOP does </a:t>
            </a:r>
            <a:r>
              <a:rPr lang="en-US" sz="1200" u="sng" kern="1200" dirty="0">
                <a:solidFill>
                  <a:schemeClr val="tx1"/>
                </a:solidFill>
                <a:effectLst/>
                <a:latin typeface="+mn-lt"/>
                <a:ea typeface="+mn-ea"/>
                <a:cs typeface="+mn-cs"/>
              </a:rPr>
              <a:t>not</a:t>
            </a:r>
            <a:r>
              <a:rPr lang="en-US" sz="1200" kern="1200" dirty="0">
                <a:solidFill>
                  <a:schemeClr val="tx1"/>
                </a:solidFill>
                <a:effectLst/>
                <a:latin typeface="+mn-lt"/>
                <a:ea typeface="+mn-ea"/>
                <a:cs typeface="+mn-cs"/>
              </a:rPr>
              <a:t> give permission for the use of the UC seal outside of the President's and Regents' use, or on any certificates that aren't UC students. This is the reason we used the </a:t>
            </a:r>
            <a:r>
              <a:rPr lang="en-US" sz="1200" u="sng" kern="1200" dirty="0">
                <a:solidFill>
                  <a:schemeClr val="tx1"/>
                </a:solidFill>
                <a:effectLst/>
                <a:latin typeface="+mn-lt"/>
                <a:ea typeface="+mn-ea"/>
                <a:cs typeface="+mn-cs"/>
                <a:hlinkClick r:id="rId3"/>
              </a:rPr>
              <a:t>UC Wordmark</a:t>
            </a:r>
            <a:r>
              <a:rPr lang="en-US" sz="1200" kern="1200" dirty="0">
                <a:solidFill>
                  <a:schemeClr val="tx1"/>
                </a:solidFill>
                <a:effectLst/>
                <a:latin typeface="+mn-lt"/>
                <a:ea typeface="+mn-ea"/>
                <a:cs typeface="+mn-cs"/>
              </a:rPr>
              <a:t> and not the official seal. If you are currently using any certificates or documents with the UC seal please remove and replace it with the UC wordmark.</a:t>
            </a:r>
          </a:p>
          <a:p>
            <a:endParaRPr lang="en-US" dirty="0"/>
          </a:p>
        </p:txBody>
      </p:sp>
      <p:sp>
        <p:nvSpPr>
          <p:cNvPr id="4" name="Slide Number Placeholder 3"/>
          <p:cNvSpPr>
            <a:spLocks noGrp="1"/>
          </p:cNvSpPr>
          <p:nvPr>
            <p:ph type="sldNum" sz="quarter" idx="10"/>
          </p:nvPr>
        </p:nvSpPr>
        <p:spPr/>
        <p:txBody>
          <a:bodyPr/>
          <a:lstStyle/>
          <a:p>
            <a:fld id="{3D270846-F287-4381-8F3C-FDEEE183DD3F}" type="slidenum">
              <a:rPr lang="en-US" smtClean="0"/>
              <a:t>1</a:t>
            </a:fld>
            <a:endParaRPr lang="en-US"/>
          </a:p>
        </p:txBody>
      </p:sp>
    </p:spTree>
    <p:extLst>
      <p:ext uri="{BB962C8B-B14F-4D97-AF65-F5344CB8AC3E}">
        <p14:creationId xmlns:p14="http://schemas.microsoft.com/office/powerpoint/2010/main" val="1823503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F05C437F-DDAB-EB40-A12B-1628634247F5}"/>
              </a:ext>
            </a:extLst>
          </p:cNvPr>
          <p:cNvSpPr txBox="1"/>
          <p:nvPr userDrawn="1"/>
        </p:nvSpPr>
        <p:spPr>
          <a:xfrm>
            <a:off x="4038600" y="6549263"/>
            <a:ext cx="1981200" cy="3821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130"/>
              </a:spcAft>
              <a:buClrTx/>
              <a:buSzTx/>
              <a:buFontTx/>
              <a:buNone/>
              <a:tabLst/>
              <a:defRPr/>
            </a:pPr>
            <a:r>
              <a:rPr lang="en-US" sz="900" b="0" i="0" dirty="0">
                <a:latin typeface="Arial" panose="020B0604020202020204" pitchFamily="34" charset="0"/>
                <a:cs typeface="Arial" panose="020B0604020202020204" pitchFamily="34" charset="0"/>
              </a:rPr>
              <a:t>First Last</a:t>
            </a:r>
          </a:p>
          <a:p>
            <a:pPr algn="ctr">
              <a:spcAft>
                <a:spcPts val="130"/>
              </a:spcAft>
            </a:pPr>
            <a:r>
              <a:rPr lang="en-US" sz="900" b="0" i="0" dirty="0">
                <a:latin typeface="Times" pitchFamily="2" charset="0"/>
                <a:cs typeface="Arial" panose="020B0604020202020204" pitchFamily="34" charset="0"/>
              </a:rPr>
              <a:t>Program Coordinator</a:t>
            </a:r>
          </a:p>
        </p:txBody>
      </p:sp>
      <p:sp>
        <p:nvSpPr>
          <p:cNvPr id="2" name="TextBox 1">
            <a:extLst>
              <a:ext uri="{FF2B5EF4-FFF2-40B4-BE49-F238E27FC236}">
                <a16:creationId xmlns:a16="http://schemas.microsoft.com/office/drawing/2014/main" id="{BEC27AF8-A7A6-7440-B814-D24B5031BDF0}"/>
              </a:ext>
            </a:extLst>
          </p:cNvPr>
          <p:cNvSpPr txBox="1"/>
          <p:nvPr userDrawn="1"/>
        </p:nvSpPr>
        <p:spPr>
          <a:xfrm>
            <a:off x="1262743" y="6549263"/>
            <a:ext cx="1981200" cy="382156"/>
          </a:xfrm>
          <a:prstGeom prst="rect">
            <a:avLst/>
          </a:prstGeom>
          <a:noFill/>
        </p:spPr>
        <p:txBody>
          <a:bodyPr wrap="square" rtlCol="0">
            <a:spAutoFit/>
          </a:bodyPr>
          <a:lstStyle/>
          <a:p>
            <a:pPr algn="ctr">
              <a:spcAft>
                <a:spcPts val="130"/>
              </a:spcAft>
            </a:pPr>
            <a:r>
              <a:rPr lang="en-US" sz="900" b="0" i="0" dirty="0">
                <a:latin typeface="Arial" panose="020B0604020202020204" pitchFamily="34" charset="0"/>
                <a:cs typeface="Arial" panose="020B0604020202020204" pitchFamily="34" charset="0"/>
              </a:rPr>
              <a:t>First Last</a:t>
            </a:r>
          </a:p>
          <a:p>
            <a:pPr algn="ctr">
              <a:spcAft>
                <a:spcPts val="130"/>
              </a:spcAft>
            </a:pPr>
            <a:r>
              <a:rPr lang="en-US" sz="900" b="0" i="0" dirty="0">
                <a:latin typeface="Times" pitchFamily="2" charset="0"/>
                <a:cs typeface="Arial" panose="020B0604020202020204" pitchFamily="34" charset="0"/>
              </a:rPr>
              <a:t>County Director</a:t>
            </a:r>
          </a:p>
        </p:txBody>
      </p:sp>
      <p:sp>
        <p:nvSpPr>
          <p:cNvPr id="3" name="TextBox 2">
            <a:extLst>
              <a:ext uri="{FF2B5EF4-FFF2-40B4-BE49-F238E27FC236}">
                <a16:creationId xmlns:a16="http://schemas.microsoft.com/office/drawing/2014/main" id="{F4209E2A-BEA4-974E-8A0B-E6EF1645E38D}"/>
              </a:ext>
            </a:extLst>
          </p:cNvPr>
          <p:cNvSpPr txBox="1"/>
          <p:nvPr userDrawn="1"/>
        </p:nvSpPr>
        <p:spPr>
          <a:xfrm>
            <a:off x="2153124" y="6041985"/>
            <a:ext cx="184731" cy="230832"/>
          </a:xfrm>
          <a:prstGeom prst="rect">
            <a:avLst/>
          </a:prstGeom>
          <a:noFill/>
        </p:spPr>
        <p:txBody>
          <a:bodyPr wrap="none" rtlCol="0">
            <a:spAutoFit/>
          </a:bodyPr>
          <a:lstStyle/>
          <a:p>
            <a:pPr algn="ctr">
              <a:spcAft>
                <a:spcPts val="130"/>
              </a:spcAft>
            </a:pPr>
            <a:endParaRPr lang="en-US" sz="9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EB0825E-DE19-EB4F-92C1-87D8A7087545}"/>
              </a:ext>
            </a:extLst>
          </p:cNvPr>
          <p:cNvSpPr txBox="1"/>
          <p:nvPr userDrawn="1"/>
        </p:nvSpPr>
        <p:spPr>
          <a:xfrm>
            <a:off x="1611086" y="4991697"/>
            <a:ext cx="6836228" cy="623248"/>
          </a:xfrm>
          <a:prstGeom prst="rect">
            <a:avLst/>
          </a:prstGeom>
          <a:noFill/>
        </p:spPr>
        <p:txBody>
          <a:bodyPr wrap="square" rtlCol="0">
            <a:spAutoFit/>
          </a:bodyPr>
          <a:lstStyle/>
          <a:p>
            <a:pPr algn="ctr">
              <a:lnSpc>
                <a:spcPct val="100000"/>
              </a:lnSpc>
              <a:spcBef>
                <a:spcPts val="300"/>
              </a:spcBef>
              <a:spcAft>
                <a:spcPts val="0"/>
              </a:spcAft>
            </a:pPr>
            <a:r>
              <a:rPr lang="en-US" sz="1600" dirty="0">
                <a:solidFill>
                  <a:schemeClr val="accent6">
                    <a:lumMod val="75000"/>
                  </a:schemeClr>
                </a:solidFill>
                <a:effectLst/>
                <a:latin typeface="Arial" panose="020B0604020202020204" pitchFamily="34" charset="0"/>
              </a:rPr>
              <a:t>for completion of the [YEAR]</a:t>
            </a:r>
          </a:p>
          <a:p>
            <a:pPr algn="ctr">
              <a:lnSpc>
                <a:spcPct val="100000"/>
              </a:lnSpc>
              <a:spcBef>
                <a:spcPts val="300"/>
              </a:spcBef>
              <a:spcAft>
                <a:spcPts val="0"/>
              </a:spcAft>
            </a:pPr>
            <a:r>
              <a:rPr lang="en-US" sz="1600" dirty="0">
                <a:solidFill>
                  <a:schemeClr val="accent6">
                    <a:lumMod val="75000"/>
                  </a:schemeClr>
                </a:solidFill>
                <a:effectLst/>
                <a:latin typeface="Arial" panose="020B0604020202020204" pitchFamily="34" charset="0"/>
              </a:rPr>
              <a:t>UC Master Gardener Program training in [NAME] County</a:t>
            </a:r>
          </a:p>
        </p:txBody>
      </p:sp>
      <p:sp>
        <p:nvSpPr>
          <p:cNvPr id="14" name="Text Placeholder 13">
            <a:extLst>
              <a:ext uri="{FF2B5EF4-FFF2-40B4-BE49-F238E27FC236}">
                <a16:creationId xmlns:a16="http://schemas.microsoft.com/office/drawing/2014/main" id="{41BCE002-493F-B84B-90EF-638E819F138C}"/>
              </a:ext>
            </a:extLst>
          </p:cNvPr>
          <p:cNvSpPr>
            <a:spLocks noGrp="1"/>
          </p:cNvSpPr>
          <p:nvPr>
            <p:ph type="body" sz="quarter" idx="10"/>
          </p:nvPr>
        </p:nvSpPr>
        <p:spPr>
          <a:xfrm>
            <a:off x="2279650" y="4059238"/>
            <a:ext cx="5376863" cy="932459"/>
          </a:xfrm>
          <a:prstGeom prst="rect">
            <a:avLst/>
          </a:prstGeom>
        </p:spPr>
        <p:txBody>
          <a:bodyPr/>
          <a:lstStyle>
            <a:lvl1pPr algn="ctr">
              <a:defRPr/>
            </a:lvl1pPr>
            <a:lvl2pPr marL="502920" indent="0" algn="ctr">
              <a:buNone/>
              <a:defRPr sz="3600">
                <a:latin typeface="Rouge Script" panose="02000000000000000000" pitchFamily="2" charset="0"/>
                <a:cs typeface="Arial" panose="020B0604020202020204" pitchFamily="34" charset="0"/>
              </a:defRPr>
            </a:lvl2pPr>
          </a:lstStyle>
          <a:p>
            <a:pPr lvl="0"/>
            <a:r>
              <a:rPr lang="en-US" dirty="0"/>
              <a:t>Click to edit Master text styles</a:t>
            </a:r>
          </a:p>
          <a:p>
            <a:pPr lvl="1"/>
            <a:r>
              <a:rPr lang="en-US" dirty="0"/>
              <a:t>First Last Name</a:t>
            </a:r>
          </a:p>
        </p:txBody>
      </p:sp>
    </p:spTree>
    <p:extLst>
      <p:ext uri="{BB962C8B-B14F-4D97-AF65-F5344CB8AC3E}">
        <p14:creationId xmlns:p14="http://schemas.microsoft.com/office/powerpoint/2010/main" val="3397387822"/>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16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273" y="3698018"/>
            <a:ext cx="10050127" cy="1502305"/>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6546" y="4890590"/>
            <a:ext cx="10066673" cy="61946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5" name="Footer Placeholder 4"/>
          <p:cNvSpPr>
            <a:spLocks noGrp="1"/>
          </p:cNvSpPr>
          <p:nvPr>
            <p:ph type="ftr" sz="quarter" idx="11"/>
          </p:nvPr>
        </p:nvSpPr>
        <p:spPr>
          <a:xfrm>
            <a:off x="3331845" y="7203865"/>
            <a:ext cx="3394710" cy="413808"/>
          </a:xfrm>
          <a:prstGeom prst="rect">
            <a:avLst/>
          </a:prstGeom>
        </p:spPr>
        <p:txBody>
          <a:bodyPr/>
          <a:lstStyle/>
          <a:p>
            <a:endParaRPr lang="en-US"/>
          </a:p>
        </p:txBody>
      </p:sp>
      <p:sp>
        <p:nvSpPr>
          <p:cNvPr id="6" name="Slide Number Placeholder 5"/>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683133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5" name="Footer Placeholder 4"/>
          <p:cNvSpPr>
            <a:spLocks noGrp="1"/>
          </p:cNvSpPr>
          <p:nvPr>
            <p:ph type="ftr" sz="quarter" idx="11"/>
          </p:nvPr>
        </p:nvSpPr>
        <p:spPr>
          <a:xfrm>
            <a:off x="3331845" y="7203865"/>
            <a:ext cx="3394710" cy="413808"/>
          </a:xfrm>
          <a:prstGeom prst="rect">
            <a:avLst/>
          </a:prstGeom>
        </p:spPr>
        <p:txBody>
          <a:bodyPr/>
          <a:lstStyle/>
          <a:p>
            <a:endParaRPr lang="en-US"/>
          </a:p>
        </p:txBody>
      </p:sp>
      <p:sp>
        <p:nvSpPr>
          <p:cNvPr id="6" name="Slide Number Placeholder 5"/>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114383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73" y="3698018"/>
            <a:ext cx="10050127" cy="1502305"/>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16546" y="4890590"/>
            <a:ext cx="10066673" cy="619465"/>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5" name="Footer Placeholder 4"/>
          <p:cNvSpPr>
            <a:spLocks noGrp="1"/>
          </p:cNvSpPr>
          <p:nvPr>
            <p:ph type="ftr" sz="quarter" idx="11"/>
          </p:nvPr>
        </p:nvSpPr>
        <p:spPr>
          <a:xfrm>
            <a:off x="3331845" y="7203865"/>
            <a:ext cx="3394710" cy="413808"/>
          </a:xfrm>
          <a:prstGeom prst="rect">
            <a:avLst/>
          </a:prstGeom>
        </p:spPr>
        <p:txBody>
          <a:bodyPr/>
          <a:lstStyle/>
          <a:p>
            <a:endParaRPr lang="en-US"/>
          </a:p>
        </p:txBody>
      </p:sp>
      <p:sp>
        <p:nvSpPr>
          <p:cNvPr id="6" name="Slide Number Placeholder 5"/>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2250106176"/>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1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a:prstGeom prst="rect">
            <a:avLst/>
          </a:prstGeo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a:prstGeom prst="rect">
            <a:avLst/>
          </a:prstGeo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5" name="Footer Placeholder 4"/>
          <p:cNvSpPr>
            <a:spLocks noGrp="1"/>
          </p:cNvSpPr>
          <p:nvPr>
            <p:ph type="ftr" sz="quarter" idx="11"/>
          </p:nvPr>
        </p:nvSpPr>
        <p:spPr>
          <a:xfrm>
            <a:off x="3331845" y="7203865"/>
            <a:ext cx="3394710" cy="413808"/>
          </a:xfrm>
          <a:prstGeom prst="rect">
            <a:avLst/>
          </a:prstGeom>
        </p:spPr>
        <p:txBody>
          <a:bodyPr/>
          <a:lstStyle/>
          <a:p>
            <a:endParaRPr lang="en-US"/>
          </a:p>
        </p:txBody>
      </p:sp>
      <p:sp>
        <p:nvSpPr>
          <p:cNvPr id="6" name="Slide Number Placeholder 5"/>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1582869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273" y="3698018"/>
            <a:ext cx="10050127" cy="1502305"/>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6" name="Footer Placeholder 5"/>
          <p:cNvSpPr>
            <a:spLocks noGrp="1"/>
          </p:cNvSpPr>
          <p:nvPr>
            <p:ph type="ftr" sz="quarter" idx="11"/>
          </p:nvPr>
        </p:nvSpPr>
        <p:spPr>
          <a:xfrm>
            <a:off x="3331845" y="7203865"/>
            <a:ext cx="3394710" cy="413808"/>
          </a:xfrm>
          <a:prstGeom prst="rect">
            <a:avLst/>
          </a:prstGeom>
        </p:spPr>
        <p:txBody>
          <a:bodyPr/>
          <a:lstStyle/>
          <a:p>
            <a:endParaRPr lang="en-US"/>
          </a:p>
        </p:txBody>
      </p:sp>
      <p:sp>
        <p:nvSpPr>
          <p:cNvPr id="7" name="Slide Number Placeholder 6"/>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3727717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a:prstGeom prst="rect">
            <a:avLst/>
          </a:prstGeo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a:prstGeom prst="rect">
            <a:avLst/>
          </a:prstGeo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8" name="Footer Placeholder 7"/>
          <p:cNvSpPr>
            <a:spLocks noGrp="1"/>
          </p:cNvSpPr>
          <p:nvPr>
            <p:ph type="ftr" sz="quarter" idx="11"/>
          </p:nvPr>
        </p:nvSpPr>
        <p:spPr>
          <a:xfrm>
            <a:off x="3331845" y="7203865"/>
            <a:ext cx="3394710" cy="413808"/>
          </a:xfrm>
          <a:prstGeom prst="rect">
            <a:avLst/>
          </a:prstGeom>
        </p:spPr>
        <p:txBody>
          <a:bodyPr/>
          <a:lstStyle/>
          <a:p>
            <a:endParaRPr lang="en-US"/>
          </a:p>
        </p:txBody>
      </p:sp>
      <p:sp>
        <p:nvSpPr>
          <p:cNvPr id="9" name="Slide Number Placeholder 8"/>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3632852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273" y="3698018"/>
            <a:ext cx="10050127" cy="1502305"/>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4" name="Footer Placeholder 3"/>
          <p:cNvSpPr>
            <a:spLocks noGrp="1"/>
          </p:cNvSpPr>
          <p:nvPr>
            <p:ph type="ftr" sz="quarter" idx="11"/>
          </p:nvPr>
        </p:nvSpPr>
        <p:spPr>
          <a:xfrm>
            <a:off x="3331845" y="7203865"/>
            <a:ext cx="3394710" cy="413808"/>
          </a:xfrm>
          <a:prstGeom prst="rect">
            <a:avLst/>
          </a:prstGeom>
        </p:spPr>
        <p:txBody>
          <a:bodyPr/>
          <a:lstStyle/>
          <a:p>
            <a:endParaRPr lang="en-US"/>
          </a:p>
        </p:txBody>
      </p:sp>
      <p:sp>
        <p:nvSpPr>
          <p:cNvPr id="5" name="Slide Number Placeholder 4"/>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1928641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3" name="Footer Placeholder 2"/>
          <p:cNvSpPr>
            <a:spLocks noGrp="1"/>
          </p:cNvSpPr>
          <p:nvPr>
            <p:ph type="ftr" sz="quarter" idx="11"/>
          </p:nvPr>
        </p:nvSpPr>
        <p:spPr>
          <a:xfrm>
            <a:off x="3331845" y="7203865"/>
            <a:ext cx="3394710" cy="413808"/>
          </a:xfrm>
          <a:prstGeom prst="rect">
            <a:avLst/>
          </a:prstGeom>
        </p:spPr>
        <p:txBody>
          <a:bodyPr/>
          <a:lstStyle/>
          <a:p>
            <a:endParaRPr lang="en-US"/>
          </a:p>
        </p:txBody>
      </p:sp>
      <p:sp>
        <p:nvSpPr>
          <p:cNvPr id="4" name="Slide Number Placeholder 3"/>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137211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a:prstGeom prst="rect">
            <a:avLst/>
          </a:prstGeo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a:prstGeom prst="rect">
            <a:avLst/>
          </a:prstGeo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a:prstGeom prst="rect">
            <a:avLst/>
          </a:prstGeo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6" name="Footer Placeholder 5"/>
          <p:cNvSpPr>
            <a:spLocks noGrp="1"/>
          </p:cNvSpPr>
          <p:nvPr>
            <p:ph type="ftr" sz="quarter" idx="11"/>
          </p:nvPr>
        </p:nvSpPr>
        <p:spPr>
          <a:xfrm>
            <a:off x="3331845" y="7203865"/>
            <a:ext cx="3394710" cy="413808"/>
          </a:xfrm>
          <a:prstGeom prst="rect">
            <a:avLst/>
          </a:prstGeom>
        </p:spPr>
        <p:txBody>
          <a:bodyPr/>
          <a:lstStyle/>
          <a:p>
            <a:endParaRPr lang="en-US"/>
          </a:p>
        </p:txBody>
      </p:sp>
      <p:sp>
        <p:nvSpPr>
          <p:cNvPr id="7" name="Slide Number Placeholder 6"/>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2634478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a:prstGeom prst="rect">
            <a:avLst/>
          </a:prstGeo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a:prstGeom prst="rect">
            <a:avLst/>
          </a:prstGeo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a:prstGeom prst="rect">
            <a:avLst/>
          </a:prstGeo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a:xfrm>
            <a:off x="691515" y="7203865"/>
            <a:ext cx="2263140" cy="413808"/>
          </a:xfrm>
          <a:prstGeom prst="rect">
            <a:avLst/>
          </a:prstGeom>
        </p:spPr>
        <p:txBody>
          <a:bodyPr/>
          <a:lstStyle/>
          <a:p>
            <a:fld id="{7D518E91-4B8B-9845-AA96-33AE2ADBCAD3}" type="datetimeFigureOut">
              <a:rPr lang="en-US" smtClean="0"/>
              <a:t>12/3/2025</a:t>
            </a:fld>
            <a:endParaRPr lang="en-US"/>
          </a:p>
        </p:txBody>
      </p:sp>
      <p:sp>
        <p:nvSpPr>
          <p:cNvPr id="6" name="Footer Placeholder 5"/>
          <p:cNvSpPr>
            <a:spLocks noGrp="1"/>
          </p:cNvSpPr>
          <p:nvPr>
            <p:ph type="ftr" sz="quarter" idx="11"/>
          </p:nvPr>
        </p:nvSpPr>
        <p:spPr>
          <a:xfrm>
            <a:off x="3331845" y="7203865"/>
            <a:ext cx="3394710" cy="413808"/>
          </a:xfrm>
          <a:prstGeom prst="rect">
            <a:avLst/>
          </a:prstGeom>
        </p:spPr>
        <p:txBody>
          <a:bodyPr/>
          <a:lstStyle/>
          <a:p>
            <a:endParaRPr lang="en-US"/>
          </a:p>
        </p:txBody>
      </p:sp>
      <p:sp>
        <p:nvSpPr>
          <p:cNvPr id="7" name="Slide Number Placeholder 6"/>
          <p:cNvSpPr>
            <a:spLocks noGrp="1"/>
          </p:cNvSpPr>
          <p:nvPr>
            <p:ph type="sldNum" sz="quarter" idx="12"/>
          </p:nvPr>
        </p:nvSpPr>
        <p:spPr>
          <a:xfrm>
            <a:off x="7103745" y="7203865"/>
            <a:ext cx="2263140" cy="413808"/>
          </a:xfrm>
          <a:prstGeom prst="rect">
            <a:avLst/>
          </a:prstGeom>
        </p:spPr>
        <p:txBody>
          <a:bodyPr/>
          <a:lstStyle/>
          <a:p>
            <a:fld id="{6BC68ADC-576C-0344-9363-C5EDAA1D807E}" type="slidenum">
              <a:rPr lang="en-US" smtClean="0"/>
              <a:t>‹#›</a:t>
            </a:fld>
            <a:endParaRPr lang="en-US"/>
          </a:p>
        </p:txBody>
      </p:sp>
    </p:spTree>
    <p:extLst>
      <p:ext uri="{BB962C8B-B14F-4D97-AF65-F5344CB8AC3E}">
        <p14:creationId xmlns:p14="http://schemas.microsoft.com/office/powerpoint/2010/main" val="395745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A black background with a blue ribbon and a flower&#10;&#10;AI-generated content may be incorrect.">
            <a:extLst>
              <a:ext uri="{FF2B5EF4-FFF2-40B4-BE49-F238E27FC236}">
                <a16:creationId xmlns:a16="http://schemas.microsoft.com/office/drawing/2014/main" id="{DF8601AF-B41E-9B90-3435-60ECFB1B3EDE}"/>
              </a:ext>
            </a:extLst>
          </p:cNvPr>
          <p:cNvPicPr>
            <a:picLocks noChangeAspect="1"/>
          </p:cNvPicPr>
          <p:nvPr userDrawn="1"/>
        </p:nvPicPr>
        <p:blipFill>
          <a:blip r:embed="rId13"/>
          <a:stretch>
            <a:fillRect/>
          </a:stretch>
        </p:blipFill>
        <p:spPr>
          <a:xfrm>
            <a:off x="-87111" y="0"/>
            <a:ext cx="10207206" cy="7772400"/>
          </a:xfrm>
          <a:prstGeom prst="rect">
            <a:avLst/>
          </a:prstGeom>
        </p:spPr>
      </p:pic>
      <p:sp>
        <p:nvSpPr>
          <p:cNvPr id="13" name="TextBox 12">
            <a:extLst>
              <a:ext uri="{FF2B5EF4-FFF2-40B4-BE49-F238E27FC236}">
                <a16:creationId xmlns:a16="http://schemas.microsoft.com/office/drawing/2014/main" id="{5AD9C93C-96C0-7042-AEE5-1E8E0033AE2E}"/>
              </a:ext>
            </a:extLst>
          </p:cNvPr>
          <p:cNvSpPr txBox="1"/>
          <p:nvPr userDrawn="1"/>
        </p:nvSpPr>
        <p:spPr>
          <a:xfrm>
            <a:off x="7181797" y="6556773"/>
            <a:ext cx="1694688" cy="382156"/>
          </a:xfrm>
          <a:prstGeom prst="rect">
            <a:avLst/>
          </a:prstGeom>
          <a:noFill/>
        </p:spPr>
        <p:txBody>
          <a:bodyPr wrap="square" rtlCol="0">
            <a:spAutoFit/>
          </a:bodyPr>
          <a:lstStyle/>
          <a:p>
            <a:pPr algn="ctr">
              <a:spcAft>
                <a:spcPts val="130"/>
              </a:spcAft>
            </a:pPr>
            <a:r>
              <a:rPr lang="en-US" sz="900" dirty="0">
                <a:latin typeface="Arial" panose="020B0604020202020204" pitchFamily="34" charset="0"/>
                <a:cs typeface="Arial" panose="020B0604020202020204" pitchFamily="34" charset="0"/>
              </a:rPr>
              <a:t>Missy Gable</a:t>
            </a:r>
          </a:p>
          <a:p>
            <a:pPr algn="ctr">
              <a:spcAft>
                <a:spcPts val="130"/>
              </a:spcAft>
            </a:pPr>
            <a:r>
              <a:rPr lang="en-US" sz="900" b="0" i="0" dirty="0">
                <a:latin typeface="Times" pitchFamily="2" charset="0"/>
                <a:cs typeface="Arial" panose="020B0604020202020204" pitchFamily="34" charset="0"/>
              </a:rPr>
              <a:t>Statewide Director</a:t>
            </a:r>
          </a:p>
        </p:txBody>
      </p:sp>
    </p:spTree>
    <p:extLst>
      <p:ext uri="{BB962C8B-B14F-4D97-AF65-F5344CB8AC3E}">
        <p14:creationId xmlns:p14="http://schemas.microsoft.com/office/powerpoint/2010/main" val="24081613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1005840" rtl="0" eaLnBrk="1" latinLnBrk="0" hangingPunct="1">
        <a:lnSpc>
          <a:spcPct val="90000"/>
        </a:lnSpc>
        <a:spcBef>
          <a:spcPct val="0"/>
        </a:spcBef>
        <a:buNone/>
        <a:defRPr sz="5700" kern="1200">
          <a:solidFill>
            <a:srgbClr val="006AA7"/>
          </a:solidFill>
          <a:latin typeface="Rouge Script" panose="02000000000000000000" pitchFamily="2" charset="0"/>
          <a:ea typeface="+mj-ea"/>
          <a:cs typeface="+mj-cs"/>
        </a:defRPr>
      </a:lvl1pPr>
    </p:titleStyle>
    <p:bodyStyle>
      <a:lvl1pPr marL="0" indent="0" algn="ctr" defTabSz="1005840" rtl="0" eaLnBrk="1" latinLnBrk="0" hangingPunct="1">
        <a:lnSpc>
          <a:spcPct val="100000"/>
        </a:lnSpc>
        <a:spcBef>
          <a:spcPts val="300"/>
        </a:spcBef>
        <a:buFont typeface="Arial" panose="020B0604020202020204" pitchFamily="34" charset="0"/>
        <a:buNone/>
        <a:defRPr lang="en-US" sz="1600" kern="1200" smtClean="0">
          <a:solidFill>
            <a:schemeClr val="tx1"/>
          </a:solidFill>
          <a:effectLst/>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7745680"/>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03C61"/>
      </a:dk2>
      <a:lt2>
        <a:srgbClr val="E4DDCA"/>
      </a:lt2>
      <a:accent1>
        <a:srgbClr val="2860AA"/>
      </a:accent1>
      <a:accent2>
        <a:srgbClr val="E9AF30"/>
      </a:accent2>
      <a:accent3>
        <a:srgbClr val="3AA8E3"/>
      </a:accent3>
      <a:accent4>
        <a:srgbClr val="9DC54D"/>
      </a:accent4>
      <a:accent5>
        <a:srgbClr val="D76F40"/>
      </a:accent5>
      <a:accent6>
        <a:srgbClr val="837D77"/>
      </a:accent6>
      <a:hlink>
        <a:srgbClr val="CCCCFF"/>
      </a:hlink>
      <a:folHlink>
        <a:srgbClr val="B2B2B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ctr">
          <a:spcAft>
            <a:spcPts val="130"/>
          </a:spcAft>
          <a:defRPr sz="900" dirty="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188</TotalTime>
  <Words>141</Words>
  <Application>Microsoft Office PowerPoint</Application>
  <PresentationFormat>Custom</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Rouge Script</vt:lpstr>
      <vt:lpstr>Times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Sandra J Osterman</dc:creator>
  <cp:lastModifiedBy>Barbra Braaten</cp:lastModifiedBy>
  <cp:revision>14</cp:revision>
  <dcterms:created xsi:type="dcterms:W3CDTF">2022-04-28T22:57:21Z</dcterms:created>
  <dcterms:modified xsi:type="dcterms:W3CDTF">2025-12-03T23:14:07Z</dcterms:modified>
</cp:coreProperties>
</file>