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77" r:id="rId5"/>
    <p:sldMasterId id="2147483665" r:id="rId6"/>
  </p:sldMasterIdLst>
  <p:notesMasterIdLst>
    <p:notesMasterId r:id="rId20"/>
  </p:notesMasterIdLst>
  <p:sldIdLst>
    <p:sldId id="265" r:id="rId7"/>
    <p:sldId id="266" r:id="rId8"/>
    <p:sldId id="269" r:id="rId9"/>
    <p:sldId id="350" r:id="rId10"/>
    <p:sldId id="285" r:id="rId11"/>
    <p:sldId id="352" r:id="rId12"/>
    <p:sldId id="375" r:id="rId13"/>
    <p:sldId id="268" r:id="rId14"/>
    <p:sldId id="270" r:id="rId15"/>
    <p:sldId id="379" r:id="rId16"/>
    <p:sldId id="278"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F22812-F900-3E67-8B98-DD68E6F62206}" name="Miranda Westfall Brown" initials="MB" userId="S::mrwestfall@ucdavis.edu::b93b117d-d29b-4b18-a170-6904bb2a87ba" providerId="AD"/>
  <p188:author id="{54E6AC57-0051-4C64-FEB0-71C45F283AB4}" name="Amanda M Linares" initials="" userId="S::amlinares@UCDAVIS.EDU::baadcad8-1e51-4f82-ab68-4f4320b9f765" providerId="AD"/>
  <p188:author id="{2856C06D-ED2F-EF89-B7EC-7E7D689A1170}" name="Janice Kao" initials="JK" userId="S::jankao@ucdavis.edu::0c1c0f66-4494-448a-83a5-f6c1d4d9be8a" providerId="AD"/>
  <p188:author id="{F301FD92-9B02-4B2B-F73F-575530DBF69D}" name="Amanda M Linares" initials="AL" userId="S::amlinares@ucdavis.edu::baadcad8-1e51-4f82-ab68-4f4320b9f765" providerId="AD"/>
  <p188:author id="{07956CDB-A13B-856F-525D-2ADFFAD5AD5A}" name="Summer J Cortez" initials="SC" userId="S::sjcortez@ucdavis.edu::15bee438-bc94-41aa-8f90-87ce5bfedc31" providerId="AD"/>
  <p188:author id="{407420E0-E93E-7ED4-893F-073660A9B4A8}" name="Carolyn Dawn Rider" initials="CR" userId="S::cdkitzmann@ucdavis.edu::8c9e2da6-2e24-4746-b720-68f58bc9dd0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2B84"/>
    <a:srgbClr val="2B3885"/>
    <a:srgbClr val="00944D"/>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0F800B-22E0-4114-9CCD-8E633A0BCADF}" v="262" dt="2026-02-09T22:32:25.526"/>
    <p1510:client id="{67860B40-9787-69D9-061C-F2DE7ED9F4A5}" v="29" dt="2026-02-10T20:48:10.392"/>
    <p1510:client id="{CC3C9C17-F0FE-4E92-B5A6-340182AA90EB}" v="581" dt="2026-02-10T20:49:56.6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838A01-ECD5-45EF-B09E-D0E671AEB483}"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4835A4A4-3FCD-429E-A82E-BB9716D1BE4F}">
      <dgm:prSet phldrT="[Text]" phldr="0"/>
      <dgm:spPr/>
      <dgm:t>
        <a:bodyPr/>
        <a:lstStyle/>
        <a:p>
          <a:r>
            <a:rPr lang="en-US">
              <a:latin typeface="Arial" panose="020B0604020202020204" pitchFamily="34" charset="0"/>
              <a:cs typeface="Arial" panose="020B0604020202020204" pitchFamily="34" charset="0"/>
            </a:rPr>
            <a:t>Who</a:t>
          </a:r>
        </a:p>
      </dgm:t>
    </dgm:pt>
    <dgm:pt modelId="{C9CF50D5-F02C-4CE9-A644-AC05FAD65440}" type="parTrans" cxnId="{7E2DB103-01B0-4A99-91BF-A6FFF14C5008}">
      <dgm:prSet/>
      <dgm:spPr/>
      <dgm:t>
        <a:bodyPr/>
        <a:lstStyle/>
        <a:p>
          <a:endParaRPr lang="en-US"/>
        </a:p>
      </dgm:t>
    </dgm:pt>
    <dgm:pt modelId="{E0DAE261-0CED-494B-9BFD-BDAFA8B9BD9B}" type="sibTrans" cxnId="{7E2DB103-01B0-4A99-91BF-A6FFF14C5008}">
      <dgm:prSet/>
      <dgm:spPr/>
      <dgm:t>
        <a:bodyPr/>
        <a:lstStyle/>
        <a:p>
          <a:endParaRPr lang="en-US"/>
        </a:p>
      </dgm:t>
    </dgm:pt>
    <dgm:pt modelId="{FD8C261B-A5D0-4A87-B7C6-2CB29DA29EE8}">
      <dgm:prSet phldrT="[Text]" phldr="0"/>
      <dgm:spPr/>
      <dgm:t>
        <a:bodyPr/>
        <a:lstStyle/>
        <a:p>
          <a:r>
            <a:rPr lang="en-US">
              <a:latin typeface="Arial" panose="020B0604020202020204" pitchFamily="34" charset="0"/>
              <a:cs typeface="Arial" panose="020B0604020202020204" pitchFamily="34" charset="0"/>
            </a:rPr>
            <a:t>When</a:t>
          </a:r>
        </a:p>
      </dgm:t>
    </dgm:pt>
    <dgm:pt modelId="{0C8261B7-89D5-4CC2-8DDD-2E78E5889AB4}" type="parTrans" cxnId="{D0CD00E0-9AD5-4F43-9C17-496B9C189C9C}">
      <dgm:prSet/>
      <dgm:spPr/>
      <dgm:t>
        <a:bodyPr/>
        <a:lstStyle/>
        <a:p>
          <a:endParaRPr lang="en-US"/>
        </a:p>
      </dgm:t>
    </dgm:pt>
    <dgm:pt modelId="{B349EDE4-9ADF-46A2-A997-9CC38698E05F}" type="sibTrans" cxnId="{D0CD00E0-9AD5-4F43-9C17-496B9C189C9C}">
      <dgm:prSet/>
      <dgm:spPr/>
      <dgm:t>
        <a:bodyPr/>
        <a:lstStyle/>
        <a:p>
          <a:endParaRPr lang="en-US"/>
        </a:p>
      </dgm:t>
    </dgm:pt>
    <dgm:pt modelId="{47914D73-3A09-4DF0-B6BF-E45D39ECA838}">
      <dgm:prSet phldrT="[Text]" phldr="0" custT="1"/>
      <dgm:spPr>
        <a:solidFill>
          <a:srgbClr val="00944D"/>
        </a:solidFill>
      </dgm:spPr>
      <dgm:t>
        <a:bodyPr/>
        <a:lstStyle/>
        <a:p>
          <a:r>
            <a:rPr lang="en-US" sz="2400">
              <a:latin typeface="Arial" panose="020B0604020202020204" pitchFamily="34" charset="0"/>
              <a:cs typeface="Arial" panose="020B0604020202020204" pitchFamily="34" charset="0"/>
            </a:rPr>
            <a:t>Released on February 2</a:t>
          </a:r>
        </a:p>
      </dgm:t>
    </dgm:pt>
    <dgm:pt modelId="{DDADA06A-A173-4123-9FA2-3937197577E8}" type="parTrans" cxnId="{8FF517A3-0F6A-4329-A362-2F05BDE59B89}">
      <dgm:prSet/>
      <dgm:spPr/>
      <dgm:t>
        <a:bodyPr/>
        <a:lstStyle/>
        <a:p>
          <a:endParaRPr lang="en-US"/>
        </a:p>
      </dgm:t>
    </dgm:pt>
    <dgm:pt modelId="{992C4F0E-4CF7-40F1-916D-D89B428045D7}" type="sibTrans" cxnId="{8FF517A3-0F6A-4329-A362-2F05BDE59B89}">
      <dgm:prSet/>
      <dgm:spPr/>
      <dgm:t>
        <a:bodyPr/>
        <a:lstStyle/>
        <a:p>
          <a:endParaRPr lang="en-US"/>
        </a:p>
      </dgm:t>
    </dgm:pt>
    <dgm:pt modelId="{4D8D46D8-7468-42CB-A09D-FCF2FF37B855}">
      <dgm:prSet phldrT="[Text]" phldr="0" custT="1"/>
      <dgm:spPr>
        <a:solidFill>
          <a:srgbClr val="2B3885"/>
        </a:solidFill>
      </dgm:spPr>
      <dgm:t>
        <a:bodyPr/>
        <a:lstStyle/>
        <a:p>
          <a:r>
            <a:rPr lang="en-US" sz="2800">
              <a:latin typeface="Arial" panose="020B0604020202020204" pitchFamily="34" charset="0"/>
              <a:cs typeface="Arial" panose="020B0604020202020204" pitchFamily="34" charset="0"/>
            </a:rPr>
            <a:t>Summarizing jurisdictional-level sustainability activities:</a:t>
          </a:r>
        </a:p>
      </dgm:t>
    </dgm:pt>
    <dgm:pt modelId="{3CDA315D-38C1-411D-B0B6-99FCB04CBEA0}" type="parTrans" cxnId="{BB35ABEE-DF62-4979-9312-114236FEEC0C}">
      <dgm:prSet/>
      <dgm:spPr/>
      <dgm:t>
        <a:bodyPr/>
        <a:lstStyle/>
        <a:p>
          <a:endParaRPr lang="en-US"/>
        </a:p>
      </dgm:t>
    </dgm:pt>
    <dgm:pt modelId="{85B28585-D866-47F8-AE83-707CFEDECBFF}" type="sibTrans" cxnId="{BB35ABEE-DF62-4979-9312-114236FEEC0C}">
      <dgm:prSet/>
      <dgm:spPr/>
      <dgm:t>
        <a:bodyPr/>
        <a:lstStyle/>
        <a:p>
          <a:endParaRPr lang="en-US"/>
        </a:p>
      </dgm:t>
    </dgm:pt>
    <dgm:pt modelId="{37412B7A-8E6F-46F3-87E8-7D888AD2291B}">
      <dgm:prSet phldrT="[Text]" phldr="0" custT="1"/>
      <dgm:spPr>
        <a:solidFill>
          <a:srgbClr val="00944D"/>
        </a:solidFill>
      </dgm:spPr>
      <dgm:t>
        <a:bodyPr/>
        <a:lstStyle/>
        <a:p>
          <a:r>
            <a:rPr lang="en-US" sz="2400">
              <a:latin typeface="Arial" panose="020B0604020202020204" pitchFamily="34" charset="0"/>
              <a:cs typeface="Arial" panose="020B0604020202020204" pitchFamily="34" charset="0"/>
            </a:rPr>
            <a:t>Due by March 31</a:t>
          </a:r>
        </a:p>
      </dgm:t>
    </dgm:pt>
    <dgm:pt modelId="{100C7E6A-7EA0-4BC9-9C31-5B1148F61711}" type="parTrans" cxnId="{975B5C40-C1A3-4B82-91C3-8F7A9E9A293A}">
      <dgm:prSet/>
      <dgm:spPr/>
      <dgm:t>
        <a:bodyPr/>
        <a:lstStyle/>
        <a:p>
          <a:endParaRPr lang="en-US"/>
        </a:p>
      </dgm:t>
    </dgm:pt>
    <dgm:pt modelId="{F1DDBC09-5C82-487A-ACEB-3C698F42744A}" type="sibTrans" cxnId="{975B5C40-C1A3-4B82-91C3-8F7A9E9A293A}">
      <dgm:prSet/>
      <dgm:spPr/>
      <dgm:t>
        <a:bodyPr/>
        <a:lstStyle/>
        <a:p>
          <a:endParaRPr lang="en-US"/>
        </a:p>
      </dgm:t>
    </dgm:pt>
    <dgm:pt modelId="{CA2B742C-E189-4712-B849-0F4BC349C55D}">
      <dgm:prSet phldrT="[Text]" phldr="0" custT="1"/>
      <dgm:spPr>
        <a:solidFill>
          <a:srgbClr val="2B3885"/>
        </a:solidFill>
      </dgm:spPr>
      <dgm:t>
        <a:bodyPr/>
        <a:lstStyle/>
        <a:p>
          <a:r>
            <a:rPr lang="en-US" sz="2400">
              <a:latin typeface="Arial" panose="020B0604020202020204" pitchFamily="34" charset="0"/>
              <a:cs typeface="Arial" panose="020B0604020202020204" pitchFamily="34" charset="0"/>
            </a:rPr>
            <a:t>Train-the-Trainer</a:t>
          </a:r>
        </a:p>
      </dgm:t>
    </dgm:pt>
    <dgm:pt modelId="{466BAB15-E13C-4900-AB54-1FB05A16B4B1}" type="parTrans" cxnId="{1E2910C2-AF66-401B-9067-568AD6AFECB1}">
      <dgm:prSet/>
      <dgm:spPr/>
      <dgm:t>
        <a:bodyPr/>
        <a:lstStyle/>
        <a:p>
          <a:endParaRPr lang="en-US"/>
        </a:p>
      </dgm:t>
    </dgm:pt>
    <dgm:pt modelId="{BE78DCEC-51B1-46BA-AB00-E725B8D3765C}" type="sibTrans" cxnId="{1E2910C2-AF66-401B-9067-568AD6AFECB1}">
      <dgm:prSet/>
      <dgm:spPr/>
      <dgm:t>
        <a:bodyPr/>
        <a:lstStyle/>
        <a:p>
          <a:endParaRPr lang="en-US"/>
        </a:p>
      </dgm:t>
    </dgm:pt>
    <dgm:pt modelId="{4020834D-4A4E-4023-A8CE-45D89B3C220A}">
      <dgm:prSet phldrT="[Text]" phldr="0" custT="1"/>
      <dgm:spPr>
        <a:solidFill>
          <a:srgbClr val="2B3885"/>
        </a:solidFill>
      </dgm:spPr>
      <dgm:t>
        <a:bodyPr/>
        <a:lstStyle/>
        <a:p>
          <a:r>
            <a:rPr lang="en-US" sz="2400">
              <a:latin typeface="Arial" panose="020B0604020202020204" pitchFamily="34" charset="0"/>
              <a:cs typeface="Arial" panose="020B0604020202020204" pitchFamily="34" charset="0"/>
            </a:rPr>
            <a:t>Identifying &amp; applying for funding</a:t>
          </a:r>
        </a:p>
      </dgm:t>
    </dgm:pt>
    <dgm:pt modelId="{04506317-909D-4124-B1B0-6FB5E021A0B6}" type="parTrans" cxnId="{A3DF5D05-B9B6-4618-8BA5-429484D60163}">
      <dgm:prSet/>
      <dgm:spPr/>
      <dgm:t>
        <a:bodyPr/>
        <a:lstStyle/>
        <a:p>
          <a:endParaRPr lang="en-US"/>
        </a:p>
      </dgm:t>
    </dgm:pt>
    <dgm:pt modelId="{D472F250-40EA-455C-8ED7-9E022B9D0357}" type="sibTrans" cxnId="{A3DF5D05-B9B6-4618-8BA5-429484D60163}">
      <dgm:prSet/>
      <dgm:spPr/>
      <dgm:t>
        <a:bodyPr/>
        <a:lstStyle/>
        <a:p>
          <a:endParaRPr lang="en-US"/>
        </a:p>
      </dgm:t>
    </dgm:pt>
    <dgm:pt modelId="{069EBBB5-293A-4FF2-9243-7DA42C821BDE}">
      <dgm:prSet phldrT="[Text]" phldr="0" custT="1"/>
      <dgm:spPr>
        <a:solidFill>
          <a:srgbClr val="702B84"/>
        </a:solidFill>
      </dgm:spPr>
      <dgm:t>
        <a:bodyPr/>
        <a:lstStyle/>
        <a:p>
          <a:r>
            <a:rPr lang="en-US" sz="2800">
              <a:latin typeface="Arial" panose="020B0604020202020204" pitchFamily="34" charset="0"/>
              <a:cs typeface="Arial" panose="020B0604020202020204" pitchFamily="34" charset="0"/>
            </a:rPr>
            <a:t>Every LHD – one entry for the year</a:t>
          </a:r>
        </a:p>
      </dgm:t>
    </dgm:pt>
    <dgm:pt modelId="{CB76AB47-672E-4E7B-B80A-B3B748983294}" type="parTrans" cxnId="{03500D15-E562-452F-80B4-AAF57DFA6251}">
      <dgm:prSet/>
      <dgm:spPr/>
      <dgm:t>
        <a:bodyPr/>
        <a:lstStyle/>
        <a:p>
          <a:endParaRPr lang="en-US"/>
        </a:p>
      </dgm:t>
    </dgm:pt>
    <dgm:pt modelId="{B41FD1FF-376B-4F66-A188-27D0F28A8262}" type="sibTrans" cxnId="{03500D15-E562-452F-80B4-AAF57DFA6251}">
      <dgm:prSet/>
      <dgm:spPr/>
      <dgm:t>
        <a:bodyPr/>
        <a:lstStyle/>
        <a:p>
          <a:endParaRPr lang="en-US"/>
        </a:p>
      </dgm:t>
    </dgm:pt>
    <dgm:pt modelId="{92978EA3-5BC8-4681-B3F0-84F487474F57}">
      <dgm:prSet phldrT="[Text]" phldr="0"/>
      <dgm:spPr/>
      <dgm:t>
        <a:bodyPr/>
        <a:lstStyle/>
        <a:p>
          <a:r>
            <a:rPr lang="en-US">
              <a:latin typeface="Arial" panose="020B0604020202020204" pitchFamily="34" charset="0"/>
              <a:cs typeface="Arial" panose="020B0604020202020204" pitchFamily="34" charset="0"/>
            </a:rPr>
            <a:t>What</a:t>
          </a:r>
        </a:p>
      </dgm:t>
    </dgm:pt>
    <dgm:pt modelId="{B97D3201-E3DD-4111-81D0-9B2C75796DDC}" type="parTrans" cxnId="{FBAB136F-ADDD-411C-8433-4769500CBFD9}">
      <dgm:prSet/>
      <dgm:spPr/>
      <dgm:t>
        <a:bodyPr/>
        <a:lstStyle/>
        <a:p>
          <a:endParaRPr lang="en-US"/>
        </a:p>
      </dgm:t>
    </dgm:pt>
    <dgm:pt modelId="{0D381644-D28D-432F-917D-DD1C72AB04C6}" type="sibTrans" cxnId="{FBAB136F-ADDD-411C-8433-4769500CBFD9}">
      <dgm:prSet/>
      <dgm:spPr/>
      <dgm:t>
        <a:bodyPr/>
        <a:lstStyle/>
        <a:p>
          <a:endParaRPr lang="en-US"/>
        </a:p>
      </dgm:t>
    </dgm:pt>
    <dgm:pt modelId="{0543C2FF-D0C5-4059-B968-266F7D955D6C}">
      <dgm:prSet phldrT="[Text]" phldr="0" custT="1"/>
      <dgm:spPr>
        <a:solidFill>
          <a:srgbClr val="2B3885"/>
        </a:solidFill>
      </dgm:spPr>
      <dgm:t>
        <a:bodyPr/>
        <a:lstStyle/>
        <a:p>
          <a:r>
            <a:rPr lang="en-US" sz="2400">
              <a:latin typeface="Arial" panose="020B0604020202020204" pitchFamily="34" charset="0"/>
              <a:cs typeface="Arial" panose="020B0604020202020204" pitchFamily="34" charset="0"/>
            </a:rPr>
            <a:t>General sustainability</a:t>
          </a:r>
        </a:p>
      </dgm:t>
    </dgm:pt>
    <dgm:pt modelId="{2BD842AC-445C-4F7C-86F0-18C068EF11BB}" type="parTrans" cxnId="{FBA300AE-BDF6-49C2-AC32-84DC993E7080}">
      <dgm:prSet/>
      <dgm:spPr/>
      <dgm:t>
        <a:bodyPr/>
        <a:lstStyle/>
        <a:p>
          <a:endParaRPr lang="en-US"/>
        </a:p>
      </dgm:t>
    </dgm:pt>
    <dgm:pt modelId="{2248C70D-2F04-445A-863E-86EB3328DA73}" type="sibTrans" cxnId="{FBA300AE-BDF6-49C2-AC32-84DC993E7080}">
      <dgm:prSet/>
      <dgm:spPr/>
      <dgm:t>
        <a:bodyPr/>
        <a:lstStyle/>
        <a:p>
          <a:endParaRPr lang="en-US"/>
        </a:p>
      </dgm:t>
    </dgm:pt>
    <dgm:pt modelId="{31BC1C60-5636-4351-8DDE-8D58817B7285}" type="pres">
      <dgm:prSet presAssocID="{A1838A01-ECD5-45EF-B09E-D0E671AEB483}" presName="Name0" presStyleCnt="0">
        <dgm:presLayoutVars>
          <dgm:dir/>
          <dgm:animLvl val="lvl"/>
          <dgm:resizeHandles val="exact"/>
        </dgm:presLayoutVars>
      </dgm:prSet>
      <dgm:spPr/>
    </dgm:pt>
    <dgm:pt modelId="{D3086DB2-7E5A-4160-BD29-66577DDEFE80}" type="pres">
      <dgm:prSet presAssocID="{4835A4A4-3FCD-429E-A82E-BB9716D1BE4F}" presName="linNode" presStyleCnt="0"/>
      <dgm:spPr/>
    </dgm:pt>
    <dgm:pt modelId="{7B2F3474-55FD-4C59-980D-46B42F8C6668}" type="pres">
      <dgm:prSet presAssocID="{4835A4A4-3FCD-429E-A82E-BB9716D1BE4F}" presName="parTx" presStyleLbl="revTx" presStyleIdx="0" presStyleCnt="3">
        <dgm:presLayoutVars>
          <dgm:chMax val="1"/>
          <dgm:bulletEnabled val="1"/>
        </dgm:presLayoutVars>
      </dgm:prSet>
      <dgm:spPr/>
    </dgm:pt>
    <dgm:pt modelId="{7D81EB55-867A-44A9-90F1-1C706AE1AE68}" type="pres">
      <dgm:prSet presAssocID="{4835A4A4-3FCD-429E-A82E-BB9716D1BE4F}" presName="bracket" presStyleLbl="parChTrans1D1" presStyleIdx="0" presStyleCnt="3"/>
      <dgm:spPr>
        <a:ln>
          <a:solidFill>
            <a:schemeClr val="tx1"/>
          </a:solidFill>
        </a:ln>
      </dgm:spPr>
    </dgm:pt>
    <dgm:pt modelId="{7D2A4423-474A-4F95-A38E-3B79AEBB1BB6}" type="pres">
      <dgm:prSet presAssocID="{4835A4A4-3FCD-429E-A82E-BB9716D1BE4F}" presName="spH" presStyleCnt="0"/>
      <dgm:spPr/>
    </dgm:pt>
    <dgm:pt modelId="{3E3DC464-AF03-4B3D-ABCA-A933ACAEAC23}" type="pres">
      <dgm:prSet presAssocID="{4835A4A4-3FCD-429E-A82E-BB9716D1BE4F}" presName="desTx" presStyleLbl="node1" presStyleIdx="0" presStyleCnt="3">
        <dgm:presLayoutVars>
          <dgm:bulletEnabled val="1"/>
        </dgm:presLayoutVars>
      </dgm:prSet>
      <dgm:spPr/>
    </dgm:pt>
    <dgm:pt modelId="{9A45AE42-68E6-4846-B930-3FBE14CC4F6C}" type="pres">
      <dgm:prSet presAssocID="{E0DAE261-0CED-494B-9BFD-BDAFA8B9BD9B}" presName="spV" presStyleCnt="0"/>
      <dgm:spPr/>
    </dgm:pt>
    <dgm:pt modelId="{014DDF20-797B-40FD-8888-A83F6AE0833D}" type="pres">
      <dgm:prSet presAssocID="{92978EA3-5BC8-4681-B3F0-84F487474F57}" presName="linNode" presStyleCnt="0"/>
      <dgm:spPr/>
    </dgm:pt>
    <dgm:pt modelId="{480937F8-FC83-4971-8F07-CEFACD8BB0F5}" type="pres">
      <dgm:prSet presAssocID="{92978EA3-5BC8-4681-B3F0-84F487474F57}" presName="parTx" presStyleLbl="revTx" presStyleIdx="1" presStyleCnt="3">
        <dgm:presLayoutVars>
          <dgm:chMax val="1"/>
          <dgm:bulletEnabled val="1"/>
        </dgm:presLayoutVars>
      </dgm:prSet>
      <dgm:spPr/>
    </dgm:pt>
    <dgm:pt modelId="{ADB34744-2C6D-4994-8E71-A0C1862FF1F1}" type="pres">
      <dgm:prSet presAssocID="{92978EA3-5BC8-4681-B3F0-84F487474F57}" presName="bracket" presStyleLbl="parChTrans1D1" presStyleIdx="1" presStyleCnt="3"/>
      <dgm:spPr>
        <a:ln>
          <a:solidFill>
            <a:schemeClr val="tx1"/>
          </a:solidFill>
        </a:ln>
      </dgm:spPr>
    </dgm:pt>
    <dgm:pt modelId="{154990BD-4FD8-4C85-B613-6885733B467A}" type="pres">
      <dgm:prSet presAssocID="{92978EA3-5BC8-4681-B3F0-84F487474F57}" presName="spH" presStyleCnt="0"/>
      <dgm:spPr/>
    </dgm:pt>
    <dgm:pt modelId="{912B9C0E-667C-44CF-BDA1-AA60C9F4538F}" type="pres">
      <dgm:prSet presAssocID="{92978EA3-5BC8-4681-B3F0-84F487474F57}" presName="desTx" presStyleLbl="node1" presStyleIdx="1" presStyleCnt="3">
        <dgm:presLayoutVars>
          <dgm:bulletEnabled val="1"/>
        </dgm:presLayoutVars>
      </dgm:prSet>
      <dgm:spPr/>
    </dgm:pt>
    <dgm:pt modelId="{D917A718-C7C7-4C92-8050-85D2BFDABB93}" type="pres">
      <dgm:prSet presAssocID="{0D381644-D28D-432F-917D-DD1C72AB04C6}" presName="spV" presStyleCnt="0"/>
      <dgm:spPr/>
    </dgm:pt>
    <dgm:pt modelId="{1A9A5B8D-3A56-49AF-9F60-8BB3C39F61BC}" type="pres">
      <dgm:prSet presAssocID="{FD8C261B-A5D0-4A87-B7C6-2CB29DA29EE8}" presName="linNode" presStyleCnt="0"/>
      <dgm:spPr/>
    </dgm:pt>
    <dgm:pt modelId="{0235FBFB-FC32-4844-AD57-194A815F7D7D}" type="pres">
      <dgm:prSet presAssocID="{FD8C261B-A5D0-4A87-B7C6-2CB29DA29EE8}" presName="parTx" presStyleLbl="revTx" presStyleIdx="2" presStyleCnt="3">
        <dgm:presLayoutVars>
          <dgm:chMax val="1"/>
          <dgm:bulletEnabled val="1"/>
        </dgm:presLayoutVars>
      </dgm:prSet>
      <dgm:spPr/>
    </dgm:pt>
    <dgm:pt modelId="{E476316F-4DAE-44B8-AA21-F3B0CFF89140}" type="pres">
      <dgm:prSet presAssocID="{FD8C261B-A5D0-4A87-B7C6-2CB29DA29EE8}" presName="bracket" presStyleLbl="parChTrans1D1" presStyleIdx="2" presStyleCnt="3"/>
      <dgm:spPr>
        <a:ln>
          <a:solidFill>
            <a:schemeClr val="tx1"/>
          </a:solidFill>
        </a:ln>
      </dgm:spPr>
    </dgm:pt>
    <dgm:pt modelId="{25E20A6B-7C91-4D01-97A0-22325BCAC0A9}" type="pres">
      <dgm:prSet presAssocID="{FD8C261B-A5D0-4A87-B7C6-2CB29DA29EE8}" presName="spH" presStyleCnt="0"/>
      <dgm:spPr/>
    </dgm:pt>
    <dgm:pt modelId="{228ED656-5030-49E2-B75E-527CE0CD388D}" type="pres">
      <dgm:prSet presAssocID="{FD8C261B-A5D0-4A87-B7C6-2CB29DA29EE8}" presName="desTx" presStyleLbl="node1" presStyleIdx="2" presStyleCnt="3">
        <dgm:presLayoutVars>
          <dgm:bulletEnabled val="1"/>
        </dgm:presLayoutVars>
      </dgm:prSet>
      <dgm:spPr/>
    </dgm:pt>
  </dgm:ptLst>
  <dgm:cxnLst>
    <dgm:cxn modelId="{7E2DB103-01B0-4A99-91BF-A6FFF14C5008}" srcId="{A1838A01-ECD5-45EF-B09E-D0E671AEB483}" destId="{4835A4A4-3FCD-429E-A82E-BB9716D1BE4F}" srcOrd="0" destOrd="0" parTransId="{C9CF50D5-F02C-4CE9-A644-AC05FAD65440}" sibTransId="{E0DAE261-0CED-494B-9BFD-BDAFA8B9BD9B}"/>
    <dgm:cxn modelId="{A3DF5D05-B9B6-4618-8BA5-429484D60163}" srcId="{4D8D46D8-7468-42CB-A09D-FCF2FF37B855}" destId="{4020834D-4A4E-4023-A8CE-45D89B3C220A}" srcOrd="1" destOrd="0" parTransId="{04506317-909D-4124-B1B0-6FB5E021A0B6}" sibTransId="{D472F250-40EA-455C-8ED7-9E022B9D0357}"/>
    <dgm:cxn modelId="{261C070A-AA0C-4A1B-A3ED-B9F3EFBDA696}" type="presOf" srcId="{0543C2FF-D0C5-4059-B968-266F7D955D6C}" destId="{912B9C0E-667C-44CF-BDA1-AA60C9F4538F}" srcOrd="0" destOrd="3" presId="urn:diagrams.loki3.com/BracketList"/>
    <dgm:cxn modelId="{03500D15-E562-452F-80B4-AAF57DFA6251}" srcId="{4835A4A4-3FCD-429E-A82E-BB9716D1BE4F}" destId="{069EBBB5-293A-4FF2-9243-7DA42C821BDE}" srcOrd="0" destOrd="0" parTransId="{CB76AB47-672E-4E7B-B80A-B3B748983294}" sibTransId="{B41FD1FF-376B-4F66-A188-27D0F28A8262}"/>
    <dgm:cxn modelId="{975B5C40-C1A3-4B82-91C3-8F7A9E9A293A}" srcId="{FD8C261B-A5D0-4A87-B7C6-2CB29DA29EE8}" destId="{37412B7A-8E6F-46F3-87E8-7D888AD2291B}" srcOrd="1" destOrd="0" parTransId="{100C7E6A-7EA0-4BC9-9C31-5B1148F61711}" sibTransId="{F1DDBC09-5C82-487A-ACEB-3C698F42744A}"/>
    <dgm:cxn modelId="{FBAB136F-ADDD-411C-8433-4769500CBFD9}" srcId="{A1838A01-ECD5-45EF-B09E-D0E671AEB483}" destId="{92978EA3-5BC8-4681-B3F0-84F487474F57}" srcOrd="1" destOrd="0" parTransId="{B97D3201-E3DD-4111-81D0-9B2C75796DDC}" sibTransId="{0D381644-D28D-432F-917D-DD1C72AB04C6}"/>
    <dgm:cxn modelId="{AD05A677-8ED8-4430-98B2-1CAABCE946A4}" type="presOf" srcId="{92978EA3-5BC8-4681-B3F0-84F487474F57}" destId="{480937F8-FC83-4971-8F07-CEFACD8BB0F5}" srcOrd="0" destOrd="0" presId="urn:diagrams.loki3.com/BracketList"/>
    <dgm:cxn modelId="{F55EA98C-D18C-492B-B5C4-6C085155A747}" type="presOf" srcId="{A1838A01-ECD5-45EF-B09E-D0E671AEB483}" destId="{31BC1C60-5636-4351-8DDE-8D58817B7285}" srcOrd="0" destOrd="0" presId="urn:diagrams.loki3.com/BracketList"/>
    <dgm:cxn modelId="{9891E49B-AD31-49A4-B8D4-8FB1B468012A}" type="presOf" srcId="{CA2B742C-E189-4712-B849-0F4BC349C55D}" destId="{912B9C0E-667C-44CF-BDA1-AA60C9F4538F}" srcOrd="0" destOrd="1" presId="urn:diagrams.loki3.com/BracketList"/>
    <dgm:cxn modelId="{411CEDA0-3C43-484F-BDB2-E0C8BD4AD4A8}" type="presOf" srcId="{47914D73-3A09-4DF0-B6BF-E45D39ECA838}" destId="{228ED656-5030-49E2-B75E-527CE0CD388D}" srcOrd="0" destOrd="0" presId="urn:diagrams.loki3.com/BracketList"/>
    <dgm:cxn modelId="{8FF517A3-0F6A-4329-A362-2F05BDE59B89}" srcId="{FD8C261B-A5D0-4A87-B7C6-2CB29DA29EE8}" destId="{47914D73-3A09-4DF0-B6BF-E45D39ECA838}" srcOrd="0" destOrd="0" parTransId="{DDADA06A-A173-4123-9FA2-3937197577E8}" sibTransId="{992C4F0E-4CF7-40F1-916D-D89B428045D7}"/>
    <dgm:cxn modelId="{FBA300AE-BDF6-49C2-AC32-84DC993E7080}" srcId="{4D8D46D8-7468-42CB-A09D-FCF2FF37B855}" destId="{0543C2FF-D0C5-4059-B968-266F7D955D6C}" srcOrd="2" destOrd="0" parTransId="{2BD842AC-445C-4F7C-86F0-18C068EF11BB}" sibTransId="{2248C70D-2F04-445A-863E-86EB3328DA73}"/>
    <dgm:cxn modelId="{C8CB0AB6-C75D-47BC-8C24-6CE0F8AAAD29}" type="presOf" srcId="{4835A4A4-3FCD-429E-A82E-BB9716D1BE4F}" destId="{7B2F3474-55FD-4C59-980D-46B42F8C6668}" srcOrd="0" destOrd="0" presId="urn:diagrams.loki3.com/BracketList"/>
    <dgm:cxn modelId="{1E2910C2-AF66-401B-9067-568AD6AFECB1}" srcId="{4D8D46D8-7468-42CB-A09D-FCF2FF37B855}" destId="{CA2B742C-E189-4712-B849-0F4BC349C55D}" srcOrd="0" destOrd="0" parTransId="{466BAB15-E13C-4900-AB54-1FB05A16B4B1}" sibTransId="{BE78DCEC-51B1-46BA-AB00-E725B8D3765C}"/>
    <dgm:cxn modelId="{4D0C46C7-5849-4628-BC51-261F2867BB3C}" type="presOf" srcId="{FD8C261B-A5D0-4A87-B7C6-2CB29DA29EE8}" destId="{0235FBFB-FC32-4844-AD57-194A815F7D7D}" srcOrd="0" destOrd="0" presId="urn:diagrams.loki3.com/BracketList"/>
    <dgm:cxn modelId="{D40F91D3-907F-496D-B3B8-85C9C2F265E1}" type="presOf" srcId="{4D8D46D8-7468-42CB-A09D-FCF2FF37B855}" destId="{912B9C0E-667C-44CF-BDA1-AA60C9F4538F}" srcOrd="0" destOrd="0" presId="urn:diagrams.loki3.com/BracketList"/>
    <dgm:cxn modelId="{D0CD00E0-9AD5-4F43-9C17-496B9C189C9C}" srcId="{A1838A01-ECD5-45EF-B09E-D0E671AEB483}" destId="{FD8C261B-A5D0-4A87-B7C6-2CB29DA29EE8}" srcOrd="2" destOrd="0" parTransId="{0C8261B7-89D5-4CC2-8DDD-2E78E5889AB4}" sibTransId="{B349EDE4-9ADF-46A2-A997-9CC38698E05F}"/>
    <dgm:cxn modelId="{140A7BE6-2202-4D83-84D1-260CC98FD444}" type="presOf" srcId="{37412B7A-8E6F-46F3-87E8-7D888AD2291B}" destId="{228ED656-5030-49E2-B75E-527CE0CD388D}" srcOrd="0" destOrd="1" presId="urn:diagrams.loki3.com/BracketList"/>
    <dgm:cxn modelId="{5B735CE8-C57F-435D-AE88-FF22753B8BD8}" type="presOf" srcId="{4020834D-4A4E-4023-A8CE-45D89B3C220A}" destId="{912B9C0E-667C-44CF-BDA1-AA60C9F4538F}" srcOrd="0" destOrd="2" presId="urn:diagrams.loki3.com/BracketList"/>
    <dgm:cxn modelId="{BB35ABEE-DF62-4979-9312-114236FEEC0C}" srcId="{92978EA3-5BC8-4681-B3F0-84F487474F57}" destId="{4D8D46D8-7468-42CB-A09D-FCF2FF37B855}" srcOrd="0" destOrd="0" parTransId="{3CDA315D-38C1-411D-B0B6-99FCB04CBEA0}" sibTransId="{85B28585-D866-47F8-AE83-707CFEDECBFF}"/>
    <dgm:cxn modelId="{B7D2E4FB-F1C4-4B33-9506-417437DF003B}" type="presOf" srcId="{069EBBB5-293A-4FF2-9243-7DA42C821BDE}" destId="{3E3DC464-AF03-4B3D-ABCA-A933ACAEAC23}" srcOrd="0" destOrd="0" presId="urn:diagrams.loki3.com/BracketList"/>
    <dgm:cxn modelId="{E8D2566C-CFBC-4ACB-AC03-D2344439CDB7}" type="presParOf" srcId="{31BC1C60-5636-4351-8DDE-8D58817B7285}" destId="{D3086DB2-7E5A-4160-BD29-66577DDEFE80}" srcOrd="0" destOrd="0" presId="urn:diagrams.loki3.com/BracketList"/>
    <dgm:cxn modelId="{BFA8B82F-C9AD-423B-8532-0F7E3217F472}" type="presParOf" srcId="{D3086DB2-7E5A-4160-BD29-66577DDEFE80}" destId="{7B2F3474-55FD-4C59-980D-46B42F8C6668}" srcOrd="0" destOrd="0" presId="urn:diagrams.loki3.com/BracketList"/>
    <dgm:cxn modelId="{D02D345B-FAB4-4294-9D05-BA4F1C1BBF95}" type="presParOf" srcId="{D3086DB2-7E5A-4160-BD29-66577DDEFE80}" destId="{7D81EB55-867A-44A9-90F1-1C706AE1AE68}" srcOrd="1" destOrd="0" presId="urn:diagrams.loki3.com/BracketList"/>
    <dgm:cxn modelId="{98120A76-E625-44F3-ABE3-5A1A40BE7569}" type="presParOf" srcId="{D3086DB2-7E5A-4160-BD29-66577DDEFE80}" destId="{7D2A4423-474A-4F95-A38E-3B79AEBB1BB6}" srcOrd="2" destOrd="0" presId="urn:diagrams.loki3.com/BracketList"/>
    <dgm:cxn modelId="{3AAC6DD3-CE7A-47EB-ABA9-916E49B0EF1B}" type="presParOf" srcId="{D3086DB2-7E5A-4160-BD29-66577DDEFE80}" destId="{3E3DC464-AF03-4B3D-ABCA-A933ACAEAC23}" srcOrd="3" destOrd="0" presId="urn:diagrams.loki3.com/BracketList"/>
    <dgm:cxn modelId="{2B8A7B23-CEFB-4682-B071-1F8AF09F5D6A}" type="presParOf" srcId="{31BC1C60-5636-4351-8DDE-8D58817B7285}" destId="{9A45AE42-68E6-4846-B930-3FBE14CC4F6C}" srcOrd="1" destOrd="0" presId="urn:diagrams.loki3.com/BracketList"/>
    <dgm:cxn modelId="{F9E9FFB0-3795-49BA-88B2-7D388F9CD3ED}" type="presParOf" srcId="{31BC1C60-5636-4351-8DDE-8D58817B7285}" destId="{014DDF20-797B-40FD-8888-A83F6AE0833D}" srcOrd="2" destOrd="0" presId="urn:diagrams.loki3.com/BracketList"/>
    <dgm:cxn modelId="{074C2207-4169-4373-B77F-D8A093B71844}" type="presParOf" srcId="{014DDF20-797B-40FD-8888-A83F6AE0833D}" destId="{480937F8-FC83-4971-8F07-CEFACD8BB0F5}" srcOrd="0" destOrd="0" presId="urn:diagrams.loki3.com/BracketList"/>
    <dgm:cxn modelId="{D573D4E1-E0C1-439B-9DC8-1ADA13FF316A}" type="presParOf" srcId="{014DDF20-797B-40FD-8888-A83F6AE0833D}" destId="{ADB34744-2C6D-4994-8E71-A0C1862FF1F1}" srcOrd="1" destOrd="0" presId="urn:diagrams.loki3.com/BracketList"/>
    <dgm:cxn modelId="{AFE14C57-76F0-40E5-8ACA-9569A7D89A95}" type="presParOf" srcId="{014DDF20-797B-40FD-8888-A83F6AE0833D}" destId="{154990BD-4FD8-4C85-B613-6885733B467A}" srcOrd="2" destOrd="0" presId="urn:diagrams.loki3.com/BracketList"/>
    <dgm:cxn modelId="{7AA206F4-776B-47DB-B363-84DF6D9B6856}" type="presParOf" srcId="{014DDF20-797B-40FD-8888-A83F6AE0833D}" destId="{912B9C0E-667C-44CF-BDA1-AA60C9F4538F}" srcOrd="3" destOrd="0" presId="urn:diagrams.loki3.com/BracketList"/>
    <dgm:cxn modelId="{4D605246-E8D7-4707-B774-4268EB34E9F6}" type="presParOf" srcId="{31BC1C60-5636-4351-8DDE-8D58817B7285}" destId="{D917A718-C7C7-4C92-8050-85D2BFDABB93}" srcOrd="3" destOrd="0" presId="urn:diagrams.loki3.com/BracketList"/>
    <dgm:cxn modelId="{D1023005-DFA3-4C6C-A234-5283D87BA76F}" type="presParOf" srcId="{31BC1C60-5636-4351-8DDE-8D58817B7285}" destId="{1A9A5B8D-3A56-49AF-9F60-8BB3C39F61BC}" srcOrd="4" destOrd="0" presId="urn:diagrams.loki3.com/BracketList"/>
    <dgm:cxn modelId="{295CAF6C-AFA3-4CD9-A217-17425F38080A}" type="presParOf" srcId="{1A9A5B8D-3A56-49AF-9F60-8BB3C39F61BC}" destId="{0235FBFB-FC32-4844-AD57-194A815F7D7D}" srcOrd="0" destOrd="0" presId="urn:diagrams.loki3.com/BracketList"/>
    <dgm:cxn modelId="{6367C202-8F50-4B93-A228-D82EDE47B0D9}" type="presParOf" srcId="{1A9A5B8D-3A56-49AF-9F60-8BB3C39F61BC}" destId="{E476316F-4DAE-44B8-AA21-F3B0CFF89140}" srcOrd="1" destOrd="0" presId="urn:diagrams.loki3.com/BracketList"/>
    <dgm:cxn modelId="{92ED1DD1-EF68-4FB6-9406-068EED687C88}" type="presParOf" srcId="{1A9A5B8D-3A56-49AF-9F60-8BB3C39F61BC}" destId="{25E20A6B-7C91-4D01-97A0-22325BCAC0A9}" srcOrd="2" destOrd="0" presId="urn:diagrams.loki3.com/BracketList"/>
    <dgm:cxn modelId="{4AB5FD56-2D60-4D15-A25E-74486F90578C}" type="presParOf" srcId="{1A9A5B8D-3A56-49AF-9F60-8BB3C39F61BC}" destId="{228ED656-5030-49E2-B75E-527CE0CD388D}"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E183D4-5317-483E-ADBD-5C844343F212}"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3FF4A8EF-AF03-4CFD-B8A0-B449CAA17EBD}">
      <dgm:prSet/>
      <dgm:spPr/>
      <dgm:t>
        <a:bodyPr/>
        <a:lstStyle/>
        <a:p>
          <a:pPr>
            <a:lnSpc>
              <a:spcPct val="100000"/>
            </a:lnSpc>
          </a:pPr>
          <a:r>
            <a:rPr lang="en-US">
              <a:solidFill>
                <a:schemeClr val="bg1"/>
              </a:solidFill>
              <a:latin typeface="Arial" panose="020B0604020202020204" pitchFamily="34" charset="0"/>
              <a:cs typeface="Arial" panose="020B0604020202020204" pitchFamily="34" charset="0"/>
            </a:rPr>
            <a:t>Review the Sustainability Module printable or live demo from this training</a:t>
          </a:r>
        </a:p>
      </dgm:t>
    </dgm:pt>
    <dgm:pt modelId="{8BE70A98-A4DC-4D4E-8237-71E3DE7F6FE3}" type="parTrans" cxnId="{D6293490-3A21-42F1-B730-43665184C8ED}">
      <dgm:prSet/>
      <dgm:spPr/>
      <dgm:t>
        <a:bodyPr/>
        <a:lstStyle/>
        <a:p>
          <a:endParaRPr lang="en-US"/>
        </a:p>
      </dgm:t>
    </dgm:pt>
    <dgm:pt modelId="{838C50EE-F84E-405D-AD65-2E5456E2B32F}" type="sibTrans" cxnId="{D6293490-3A21-42F1-B730-43665184C8ED}">
      <dgm:prSet/>
      <dgm:spPr/>
      <dgm:t>
        <a:bodyPr/>
        <a:lstStyle/>
        <a:p>
          <a:endParaRPr lang="en-US"/>
        </a:p>
      </dgm:t>
    </dgm:pt>
    <dgm:pt modelId="{A473FE97-002A-49D4-A28E-2802F10CE703}">
      <dgm:prSet/>
      <dgm:spPr/>
      <dgm:t>
        <a:bodyPr/>
        <a:lstStyle/>
        <a:p>
          <a:pPr>
            <a:lnSpc>
              <a:spcPct val="100000"/>
            </a:lnSpc>
          </a:pPr>
          <a:r>
            <a:rPr lang="en-US">
              <a:solidFill>
                <a:schemeClr val="bg1"/>
              </a:solidFill>
              <a:latin typeface="Arial" panose="020B0604020202020204" pitchFamily="34" charset="0"/>
              <a:cs typeface="Arial" panose="020B0604020202020204" pitchFamily="34" charset="0"/>
            </a:rPr>
            <a:t>Identify an LHD lead who will be responsible for submitting the LHD’s </a:t>
          </a:r>
          <a:r>
            <a:rPr lang="en-US" u="sng">
              <a:solidFill>
                <a:schemeClr val="bg1"/>
              </a:solidFill>
              <a:latin typeface="Arial" panose="020B0604020202020204" pitchFamily="34" charset="0"/>
              <a:cs typeface="Arial" panose="020B0604020202020204" pitchFamily="34" charset="0"/>
            </a:rPr>
            <a:t>one</a:t>
          </a:r>
          <a:r>
            <a:rPr lang="en-US">
              <a:solidFill>
                <a:schemeClr val="bg1"/>
              </a:solidFill>
              <a:latin typeface="Arial" panose="020B0604020202020204" pitchFamily="34" charset="0"/>
              <a:cs typeface="Arial" panose="020B0604020202020204" pitchFamily="34" charset="0"/>
            </a:rPr>
            <a:t> entry</a:t>
          </a:r>
        </a:p>
      </dgm:t>
    </dgm:pt>
    <dgm:pt modelId="{7FE5A106-47CF-4141-9E49-0A1FDA89B012}" type="parTrans" cxnId="{7DF433EE-2028-4E8A-A996-B8023B2B58EC}">
      <dgm:prSet/>
      <dgm:spPr/>
      <dgm:t>
        <a:bodyPr/>
        <a:lstStyle/>
        <a:p>
          <a:endParaRPr lang="en-US"/>
        </a:p>
      </dgm:t>
    </dgm:pt>
    <dgm:pt modelId="{9236A0BB-E890-4718-B918-933A5FC93294}" type="sibTrans" cxnId="{7DF433EE-2028-4E8A-A996-B8023B2B58EC}">
      <dgm:prSet/>
      <dgm:spPr/>
      <dgm:t>
        <a:bodyPr/>
        <a:lstStyle/>
        <a:p>
          <a:endParaRPr lang="en-US"/>
        </a:p>
      </dgm:t>
    </dgm:pt>
    <dgm:pt modelId="{7FC51E32-CA7B-418C-A426-FF9B8BDC1496}">
      <dgm:prSet/>
      <dgm:spPr/>
      <dgm:t>
        <a:bodyPr/>
        <a:lstStyle/>
        <a:p>
          <a:pPr>
            <a:lnSpc>
              <a:spcPct val="100000"/>
            </a:lnSpc>
          </a:pPr>
          <a:r>
            <a:rPr lang="en-US">
              <a:solidFill>
                <a:schemeClr val="bg1"/>
              </a:solidFill>
              <a:latin typeface="Arial" panose="020B0604020202020204" pitchFamily="34" charset="0"/>
              <a:cs typeface="Arial" panose="020B0604020202020204" pitchFamily="34" charset="0"/>
            </a:rPr>
            <a:t>The lead person creates an entry in PEARS</a:t>
          </a:r>
        </a:p>
      </dgm:t>
    </dgm:pt>
    <dgm:pt modelId="{C49C5D3A-F3BB-4920-B966-A573EEA70CA3}" type="parTrans" cxnId="{27AEFDB0-B326-42F5-A068-B24D90EAB309}">
      <dgm:prSet/>
      <dgm:spPr/>
      <dgm:t>
        <a:bodyPr/>
        <a:lstStyle/>
        <a:p>
          <a:endParaRPr lang="en-US"/>
        </a:p>
      </dgm:t>
    </dgm:pt>
    <dgm:pt modelId="{8CCF4F66-2411-40B1-A59C-42849BA3D7F5}" type="sibTrans" cxnId="{27AEFDB0-B326-42F5-A068-B24D90EAB309}">
      <dgm:prSet/>
      <dgm:spPr/>
      <dgm:t>
        <a:bodyPr/>
        <a:lstStyle/>
        <a:p>
          <a:endParaRPr lang="en-US"/>
        </a:p>
      </dgm:t>
    </dgm:pt>
    <dgm:pt modelId="{C8B69F15-6CD7-46E0-B058-2DA52CDE897B}">
      <dgm:prSet/>
      <dgm:spPr>
        <a:solidFill>
          <a:srgbClr val="00944D"/>
        </a:solidFill>
      </dgm:spPr>
      <dgm:t>
        <a:bodyPr/>
        <a:lstStyle/>
        <a:p>
          <a:pPr>
            <a:lnSpc>
              <a:spcPct val="100000"/>
            </a:lnSpc>
          </a:pPr>
          <a:r>
            <a:rPr lang="en-US">
              <a:solidFill>
                <a:schemeClr val="bg1"/>
              </a:solidFill>
              <a:latin typeface="Arial" panose="020B0604020202020204" pitchFamily="34" charset="0"/>
              <a:cs typeface="Arial" panose="020B0604020202020204" pitchFamily="34" charset="0"/>
            </a:rPr>
            <a:t>This person can add collaborators to the PEARS entry so they can review and edit</a:t>
          </a:r>
        </a:p>
      </dgm:t>
    </dgm:pt>
    <dgm:pt modelId="{5141043E-1DDE-4AAA-8F0A-6D41B5746F86}" type="parTrans" cxnId="{09CF1BFF-7E53-4EFD-AB53-73B183D9DF3F}">
      <dgm:prSet/>
      <dgm:spPr/>
      <dgm:t>
        <a:bodyPr/>
        <a:lstStyle/>
        <a:p>
          <a:endParaRPr lang="en-US"/>
        </a:p>
      </dgm:t>
    </dgm:pt>
    <dgm:pt modelId="{6C7E8D1A-5FA3-4E90-8072-5C972C4C3056}" type="sibTrans" cxnId="{09CF1BFF-7E53-4EFD-AB53-73B183D9DF3F}">
      <dgm:prSet/>
      <dgm:spPr/>
      <dgm:t>
        <a:bodyPr/>
        <a:lstStyle/>
        <a:p>
          <a:endParaRPr lang="en-US"/>
        </a:p>
      </dgm:t>
    </dgm:pt>
    <dgm:pt modelId="{9A2D3365-8B90-4A66-B25B-ECBBF25C3F55}">
      <dgm:prSet/>
      <dgm:spPr/>
      <dgm:t>
        <a:bodyPr/>
        <a:lstStyle/>
        <a:p>
          <a:pPr>
            <a:lnSpc>
              <a:spcPct val="100000"/>
            </a:lnSpc>
          </a:pPr>
          <a:r>
            <a:rPr lang="en-US">
              <a:solidFill>
                <a:schemeClr val="bg1"/>
              </a:solidFill>
              <a:latin typeface="Arial" panose="020B0604020202020204" pitchFamily="34" charset="0"/>
              <a:cs typeface="Arial" panose="020B0604020202020204" pitchFamily="34" charset="0"/>
            </a:rPr>
            <a:t>Look out for QAQC issues related to this module during PEARS QA/QC in March and resolve, if needed</a:t>
          </a:r>
        </a:p>
      </dgm:t>
    </dgm:pt>
    <dgm:pt modelId="{9481A411-487E-4FC8-AA58-BB5772A49D6D}" type="parTrans" cxnId="{3459168B-506F-44B0-B050-A7E41D33F1DD}">
      <dgm:prSet/>
      <dgm:spPr/>
      <dgm:t>
        <a:bodyPr/>
        <a:lstStyle/>
        <a:p>
          <a:endParaRPr lang="en-US"/>
        </a:p>
      </dgm:t>
    </dgm:pt>
    <dgm:pt modelId="{237F0191-83F5-445A-9EDD-C4A9D9EAA171}" type="sibTrans" cxnId="{3459168B-506F-44B0-B050-A7E41D33F1DD}">
      <dgm:prSet/>
      <dgm:spPr/>
      <dgm:t>
        <a:bodyPr/>
        <a:lstStyle/>
        <a:p>
          <a:endParaRPr lang="en-US"/>
        </a:p>
      </dgm:t>
    </dgm:pt>
    <dgm:pt modelId="{1AE5B8DA-AACB-4E6F-8452-8D3B79DF0610}">
      <dgm:prSet/>
      <dgm:spPr/>
      <dgm:t>
        <a:bodyPr/>
        <a:lstStyle/>
        <a:p>
          <a:pPr>
            <a:lnSpc>
              <a:spcPct val="100000"/>
            </a:lnSpc>
          </a:pPr>
          <a:r>
            <a:rPr lang="en-US">
              <a:solidFill>
                <a:schemeClr val="bg1"/>
              </a:solidFill>
              <a:latin typeface="Arial" panose="020B0604020202020204" pitchFamily="34" charset="0"/>
              <a:cs typeface="Arial" panose="020B0604020202020204" pitchFamily="34" charset="0"/>
            </a:rPr>
            <a:t>Finalize the </a:t>
          </a:r>
          <a:r>
            <a:rPr lang="en-US" u="sng">
              <a:solidFill>
                <a:schemeClr val="bg1"/>
              </a:solidFill>
              <a:latin typeface="Arial" panose="020B0604020202020204" pitchFamily="34" charset="0"/>
              <a:cs typeface="Arial" panose="020B0604020202020204" pitchFamily="34" charset="0"/>
            </a:rPr>
            <a:t>one</a:t>
          </a:r>
          <a:r>
            <a:rPr lang="en-US">
              <a:solidFill>
                <a:schemeClr val="bg1"/>
              </a:solidFill>
              <a:latin typeface="Arial" panose="020B0604020202020204" pitchFamily="34" charset="0"/>
              <a:cs typeface="Arial" panose="020B0604020202020204" pitchFamily="34" charset="0"/>
            </a:rPr>
            <a:t> entry no later than March 31</a:t>
          </a:r>
        </a:p>
      </dgm:t>
    </dgm:pt>
    <dgm:pt modelId="{E7674AC6-4D72-4919-9B16-C088AA79229F}" type="parTrans" cxnId="{71BD6932-D718-4E23-B948-7E0176861D40}">
      <dgm:prSet/>
      <dgm:spPr/>
      <dgm:t>
        <a:bodyPr/>
        <a:lstStyle/>
        <a:p>
          <a:endParaRPr lang="en-US"/>
        </a:p>
      </dgm:t>
    </dgm:pt>
    <dgm:pt modelId="{4E77BC4B-EFB3-4154-BC27-C4A3E5F7D381}" type="sibTrans" cxnId="{71BD6932-D718-4E23-B948-7E0176861D40}">
      <dgm:prSet/>
      <dgm:spPr/>
      <dgm:t>
        <a:bodyPr/>
        <a:lstStyle/>
        <a:p>
          <a:endParaRPr lang="en-US"/>
        </a:p>
      </dgm:t>
    </dgm:pt>
    <dgm:pt modelId="{BEB9B8A0-F49F-40EA-869E-3613D98BD3AF}" type="pres">
      <dgm:prSet presAssocID="{21E183D4-5317-483E-ADBD-5C844343F212}" presName="root" presStyleCnt="0">
        <dgm:presLayoutVars>
          <dgm:dir/>
          <dgm:resizeHandles val="exact"/>
        </dgm:presLayoutVars>
      </dgm:prSet>
      <dgm:spPr/>
    </dgm:pt>
    <dgm:pt modelId="{52239F34-EDD2-4E99-BD83-D5EADA651204}" type="pres">
      <dgm:prSet presAssocID="{3FF4A8EF-AF03-4CFD-B8A0-B449CAA17EBD}" presName="compNode" presStyleCnt="0"/>
      <dgm:spPr/>
    </dgm:pt>
    <dgm:pt modelId="{579D54C0-64D9-4AEE-8169-D8BC8A03896D}" type="pres">
      <dgm:prSet presAssocID="{3FF4A8EF-AF03-4CFD-B8A0-B449CAA17EBD}" presName="bgRect" presStyleLbl="bgShp" presStyleIdx="0" presStyleCnt="5"/>
      <dgm:spPr>
        <a:solidFill>
          <a:srgbClr val="00944D"/>
        </a:solidFill>
      </dgm:spPr>
    </dgm:pt>
    <dgm:pt modelId="{9A67C63C-404D-41B4-BDDF-A5E2FA27865E}" type="pres">
      <dgm:prSet presAssocID="{3FF4A8EF-AF03-4CFD-B8A0-B449CAA17EBD}"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48AB1172-63C8-4965-97CB-8BAD4B435AEC}" type="pres">
      <dgm:prSet presAssocID="{3FF4A8EF-AF03-4CFD-B8A0-B449CAA17EBD}" presName="spaceRect" presStyleCnt="0"/>
      <dgm:spPr/>
    </dgm:pt>
    <dgm:pt modelId="{111E698B-CA2F-44A9-A6DA-3EE8BBFF9C27}" type="pres">
      <dgm:prSet presAssocID="{3FF4A8EF-AF03-4CFD-B8A0-B449CAA17EBD}" presName="parTx" presStyleLbl="revTx" presStyleIdx="0" presStyleCnt="6">
        <dgm:presLayoutVars>
          <dgm:chMax val="0"/>
          <dgm:chPref val="0"/>
        </dgm:presLayoutVars>
      </dgm:prSet>
      <dgm:spPr/>
    </dgm:pt>
    <dgm:pt modelId="{5700FF31-61B3-4BEF-92C3-F9263D05D0C8}" type="pres">
      <dgm:prSet presAssocID="{838C50EE-F84E-405D-AD65-2E5456E2B32F}" presName="sibTrans" presStyleCnt="0"/>
      <dgm:spPr/>
    </dgm:pt>
    <dgm:pt modelId="{D3E198C8-326B-4AB1-A9A0-6A0F9BF057AF}" type="pres">
      <dgm:prSet presAssocID="{A473FE97-002A-49D4-A28E-2802F10CE703}" presName="compNode" presStyleCnt="0"/>
      <dgm:spPr/>
    </dgm:pt>
    <dgm:pt modelId="{996BD451-752C-48CB-9908-736784EFD762}" type="pres">
      <dgm:prSet presAssocID="{A473FE97-002A-49D4-A28E-2802F10CE703}" presName="bgRect" presStyleLbl="bgShp" presStyleIdx="1" presStyleCnt="5"/>
      <dgm:spPr>
        <a:solidFill>
          <a:srgbClr val="00944D"/>
        </a:solidFill>
      </dgm:spPr>
    </dgm:pt>
    <dgm:pt modelId="{C7AEAF9C-0D30-4AF5-B506-4D2A9387F0DC}" type="pres">
      <dgm:prSet presAssocID="{A473FE97-002A-49D4-A28E-2802F10CE703}" presName="iconRect" presStyleLbl="node1" presStyleIdx="1" presStyleCnt="5"/>
      <dgm:spPr>
        <a:blipFill>
          <a:blip xmlns:r="http://schemas.openxmlformats.org/officeDocument/2006/relationships" r:embed="rId3">
            <a:extLs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 with solid fill"/>
        </a:ext>
      </dgm:extLst>
    </dgm:pt>
    <dgm:pt modelId="{2ECAD604-B6B3-453E-9C3E-BE7BEE94B89B}" type="pres">
      <dgm:prSet presAssocID="{A473FE97-002A-49D4-A28E-2802F10CE703}" presName="spaceRect" presStyleCnt="0"/>
      <dgm:spPr/>
    </dgm:pt>
    <dgm:pt modelId="{ABEBA3A1-CF6B-4D16-8D32-98DD838CCC19}" type="pres">
      <dgm:prSet presAssocID="{A473FE97-002A-49D4-A28E-2802F10CE703}" presName="parTx" presStyleLbl="revTx" presStyleIdx="1" presStyleCnt="6">
        <dgm:presLayoutVars>
          <dgm:chMax val="0"/>
          <dgm:chPref val="0"/>
        </dgm:presLayoutVars>
      </dgm:prSet>
      <dgm:spPr/>
    </dgm:pt>
    <dgm:pt modelId="{3C4E3374-B37D-491B-BD6C-35C2F1C887A4}" type="pres">
      <dgm:prSet presAssocID="{9236A0BB-E890-4718-B918-933A5FC93294}" presName="sibTrans" presStyleCnt="0"/>
      <dgm:spPr/>
    </dgm:pt>
    <dgm:pt modelId="{4BDD0D93-84BC-4122-835A-68D9F219CC83}" type="pres">
      <dgm:prSet presAssocID="{7FC51E32-CA7B-418C-A426-FF9B8BDC1496}" presName="compNode" presStyleCnt="0"/>
      <dgm:spPr/>
    </dgm:pt>
    <dgm:pt modelId="{D81D5A57-E326-4876-872B-715015A611C6}" type="pres">
      <dgm:prSet presAssocID="{7FC51E32-CA7B-418C-A426-FF9B8BDC1496}" presName="bgRect" presStyleLbl="bgShp" presStyleIdx="2" presStyleCnt="5"/>
      <dgm:spPr>
        <a:solidFill>
          <a:srgbClr val="00944D"/>
        </a:solidFill>
      </dgm:spPr>
    </dgm:pt>
    <dgm:pt modelId="{37121510-81D3-44EB-9C46-EB5C641397A2}" type="pres">
      <dgm:prSet presAssocID="{7FC51E32-CA7B-418C-A426-FF9B8BDC1496}" presName="iconRect" presStyleLbl="node1" presStyleIdx="2" presStyleCnt="5"/>
      <dgm:spPr>
        <a:blipFill>
          <a:blip xmlns:r="http://schemas.openxmlformats.org/officeDocument/2006/relationships" r:embed="rId5">
            <a:extLs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dd with solid fill"/>
        </a:ext>
      </dgm:extLst>
    </dgm:pt>
    <dgm:pt modelId="{2FCF74A3-6B71-4DAE-9B1E-C86D0C7DB5A7}" type="pres">
      <dgm:prSet presAssocID="{7FC51E32-CA7B-418C-A426-FF9B8BDC1496}" presName="spaceRect" presStyleCnt="0"/>
      <dgm:spPr/>
    </dgm:pt>
    <dgm:pt modelId="{162CA2D8-08D5-4C54-B2DB-24681AA81801}" type="pres">
      <dgm:prSet presAssocID="{7FC51E32-CA7B-418C-A426-FF9B8BDC1496}" presName="parTx" presStyleLbl="revTx" presStyleIdx="2" presStyleCnt="6">
        <dgm:presLayoutVars>
          <dgm:chMax val="0"/>
          <dgm:chPref val="0"/>
        </dgm:presLayoutVars>
      </dgm:prSet>
      <dgm:spPr/>
    </dgm:pt>
    <dgm:pt modelId="{FF36E4F3-F769-486D-A864-E0AF0BBE4E18}" type="pres">
      <dgm:prSet presAssocID="{7FC51E32-CA7B-418C-A426-FF9B8BDC1496}" presName="desTx" presStyleLbl="revTx" presStyleIdx="3" presStyleCnt="6">
        <dgm:presLayoutVars/>
      </dgm:prSet>
      <dgm:spPr/>
    </dgm:pt>
    <dgm:pt modelId="{9EEBC08A-E6C0-41D5-A4DF-FF615A963342}" type="pres">
      <dgm:prSet presAssocID="{8CCF4F66-2411-40B1-A59C-42849BA3D7F5}" presName="sibTrans" presStyleCnt="0"/>
      <dgm:spPr/>
    </dgm:pt>
    <dgm:pt modelId="{BEBA590E-5099-4FBD-B155-3FF53C7EFAE7}" type="pres">
      <dgm:prSet presAssocID="{9A2D3365-8B90-4A66-B25B-ECBBF25C3F55}" presName="compNode" presStyleCnt="0"/>
      <dgm:spPr/>
    </dgm:pt>
    <dgm:pt modelId="{B6F58D40-0005-4438-83D0-E8142AAB75D9}" type="pres">
      <dgm:prSet presAssocID="{9A2D3365-8B90-4A66-B25B-ECBBF25C3F55}" presName="bgRect" presStyleLbl="bgShp" presStyleIdx="3" presStyleCnt="5"/>
      <dgm:spPr>
        <a:solidFill>
          <a:srgbClr val="00944D"/>
        </a:solidFill>
      </dgm:spPr>
    </dgm:pt>
    <dgm:pt modelId="{BA8C4897-A99F-4BC9-9B44-751100C9C7EE}" type="pres">
      <dgm:prSet presAssocID="{9A2D3365-8B90-4A66-B25B-ECBBF25C3F55}" presName="iconRect" presStyleLbl="node1" presStyleIdx="3" presStyleCnt="5"/>
      <dgm:spPr>
        <a:blipFill>
          <a:blip xmlns:r="http://schemas.openxmlformats.org/officeDocument/2006/relationships" r:embed="rId7">
            <a:extLs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Warning with solid fill"/>
        </a:ext>
      </dgm:extLst>
    </dgm:pt>
    <dgm:pt modelId="{CC7F76BE-7E83-426E-9686-6CE760D98A92}" type="pres">
      <dgm:prSet presAssocID="{9A2D3365-8B90-4A66-B25B-ECBBF25C3F55}" presName="spaceRect" presStyleCnt="0"/>
      <dgm:spPr/>
    </dgm:pt>
    <dgm:pt modelId="{F8C3EC5F-E346-4410-9D2D-E4BEF5DCC019}" type="pres">
      <dgm:prSet presAssocID="{9A2D3365-8B90-4A66-B25B-ECBBF25C3F55}" presName="parTx" presStyleLbl="revTx" presStyleIdx="4" presStyleCnt="6">
        <dgm:presLayoutVars>
          <dgm:chMax val="0"/>
          <dgm:chPref val="0"/>
        </dgm:presLayoutVars>
      </dgm:prSet>
      <dgm:spPr/>
    </dgm:pt>
    <dgm:pt modelId="{04B1F3FD-F767-41A5-9B25-B6C6AD70DC08}" type="pres">
      <dgm:prSet presAssocID="{237F0191-83F5-445A-9EDD-C4A9D9EAA171}" presName="sibTrans" presStyleCnt="0"/>
      <dgm:spPr/>
    </dgm:pt>
    <dgm:pt modelId="{2733AD5F-FC54-4A61-B430-15D57AE6E8C1}" type="pres">
      <dgm:prSet presAssocID="{1AE5B8DA-AACB-4E6F-8452-8D3B79DF0610}" presName="compNode" presStyleCnt="0"/>
      <dgm:spPr/>
    </dgm:pt>
    <dgm:pt modelId="{C58C0B5D-ABBE-4CFD-BECA-B57E05D801BF}" type="pres">
      <dgm:prSet presAssocID="{1AE5B8DA-AACB-4E6F-8452-8D3B79DF0610}" presName="bgRect" presStyleLbl="bgShp" presStyleIdx="4" presStyleCnt="5"/>
      <dgm:spPr>
        <a:solidFill>
          <a:srgbClr val="00944D"/>
        </a:solidFill>
      </dgm:spPr>
    </dgm:pt>
    <dgm:pt modelId="{A0BC006C-7C24-47CD-993B-E9AF1FA60956}" type="pres">
      <dgm:prSet presAssocID="{1AE5B8DA-AACB-4E6F-8452-8D3B79DF0610}" presName="iconRect" presStyleLbl="node1" presStyleIdx="4" presStyleCnt="5"/>
      <dgm:spPr>
        <a:blipFill>
          <a:blip xmlns:r="http://schemas.openxmlformats.org/officeDocument/2006/relationships" r:embed="rId9">
            <a:extLs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hecklist with solid fill"/>
        </a:ext>
      </dgm:extLst>
    </dgm:pt>
    <dgm:pt modelId="{1F0C9949-6274-4E34-9F74-85E073CC75B0}" type="pres">
      <dgm:prSet presAssocID="{1AE5B8DA-AACB-4E6F-8452-8D3B79DF0610}" presName="spaceRect" presStyleCnt="0"/>
      <dgm:spPr/>
    </dgm:pt>
    <dgm:pt modelId="{E866E24B-2AE1-40F5-8F35-3E6DE823EB01}" type="pres">
      <dgm:prSet presAssocID="{1AE5B8DA-AACB-4E6F-8452-8D3B79DF0610}" presName="parTx" presStyleLbl="revTx" presStyleIdx="5" presStyleCnt="6">
        <dgm:presLayoutVars>
          <dgm:chMax val="0"/>
          <dgm:chPref val="0"/>
        </dgm:presLayoutVars>
      </dgm:prSet>
      <dgm:spPr/>
    </dgm:pt>
  </dgm:ptLst>
  <dgm:cxnLst>
    <dgm:cxn modelId="{112C0120-EC14-4E89-BC82-ADB987141AD4}" type="presOf" srcId="{1AE5B8DA-AACB-4E6F-8452-8D3B79DF0610}" destId="{E866E24B-2AE1-40F5-8F35-3E6DE823EB01}" srcOrd="0" destOrd="0" presId="urn:microsoft.com/office/officeart/2018/2/layout/IconVerticalSolidList"/>
    <dgm:cxn modelId="{71BD6932-D718-4E23-B948-7E0176861D40}" srcId="{21E183D4-5317-483E-ADBD-5C844343F212}" destId="{1AE5B8DA-AACB-4E6F-8452-8D3B79DF0610}" srcOrd="4" destOrd="0" parTransId="{E7674AC6-4D72-4919-9B16-C088AA79229F}" sibTransId="{4E77BC4B-EFB3-4154-BC27-C4A3E5F7D381}"/>
    <dgm:cxn modelId="{3459168B-506F-44B0-B050-A7E41D33F1DD}" srcId="{21E183D4-5317-483E-ADBD-5C844343F212}" destId="{9A2D3365-8B90-4A66-B25B-ECBBF25C3F55}" srcOrd="3" destOrd="0" parTransId="{9481A411-487E-4FC8-AA58-BB5772A49D6D}" sibTransId="{237F0191-83F5-445A-9EDD-C4A9D9EAA171}"/>
    <dgm:cxn modelId="{527D7D8F-AAA0-4BDF-AE68-45B191B6FBC8}" type="presOf" srcId="{A473FE97-002A-49D4-A28E-2802F10CE703}" destId="{ABEBA3A1-CF6B-4D16-8D32-98DD838CCC19}" srcOrd="0" destOrd="0" presId="urn:microsoft.com/office/officeart/2018/2/layout/IconVerticalSolidList"/>
    <dgm:cxn modelId="{D6293490-3A21-42F1-B730-43665184C8ED}" srcId="{21E183D4-5317-483E-ADBD-5C844343F212}" destId="{3FF4A8EF-AF03-4CFD-B8A0-B449CAA17EBD}" srcOrd="0" destOrd="0" parTransId="{8BE70A98-A4DC-4D4E-8237-71E3DE7F6FE3}" sibTransId="{838C50EE-F84E-405D-AD65-2E5456E2B32F}"/>
    <dgm:cxn modelId="{AC6F6B95-CB68-4292-975F-076623A5509E}" type="presOf" srcId="{9A2D3365-8B90-4A66-B25B-ECBBF25C3F55}" destId="{F8C3EC5F-E346-4410-9D2D-E4BEF5DCC019}" srcOrd="0" destOrd="0" presId="urn:microsoft.com/office/officeart/2018/2/layout/IconVerticalSolidList"/>
    <dgm:cxn modelId="{27AEFDB0-B326-42F5-A068-B24D90EAB309}" srcId="{21E183D4-5317-483E-ADBD-5C844343F212}" destId="{7FC51E32-CA7B-418C-A426-FF9B8BDC1496}" srcOrd="2" destOrd="0" parTransId="{C49C5D3A-F3BB-4920-B966-A573EEA70CA3}" sibTransId="{8CCF4F66-2411-40B1-A59C-42849BA3D7F5}"/>
    <dgm:cxn modelId="{44EB55CB-2BC6-40B1-9ABE-6C0933E838AA}" type="presOf" srcId="{7FC51E32-CA7B-418C-A426-FF9B8BDC1496}" destId="{162CA2D8-08D5-4C54-B2DB-24681AA81801}" srcOrd="0" destOrd="0" presId="urn:microsoft.com/office/officeart/2018/2/layout/IconVerticalSolidList"/>
    <dgm:cxn modelId="{0104C5DC-4750-439D-A2E0-ACC3E6BD6089}" type="presOf" srcId="{C8B69F15-6CD7-46E0-B058-2DA52CDE897B}" destId="{FF36E4F3-F769-486D-A864-E0AF0BBE4E18}" srcOrd="0" destOrd="0" presId="urn:microsoft.com/office/officeart/2018/2/layout/IconVerticalSolidList"/>
    <dgm:cxn modelId="{984E1EE4-F116-412D-A264-A0EF52D178A5}" type="presOf" srcId="{3FF4A8EF-AF03-4CFD-B8A0-B449CAA17EBD}" destId="{111E698B-CA2F-44A9-A6DA-3EE8BBFF9C27}" srcOrd="0" destOrd="0" presId="urn:microsoft.com/office/officeart/2018/2/layout/IconVerticalSolidList"/>
    <dgm:cxn modelId="{7DF433EE-2028-4E8A-A996-B8023B2B58EC}" srcId="{21E183D4-5317-483E-ADBD-5C844343F212}" destId="{A473FE97-002A-49D4-A28E-2802F10CE703}" srcOrd="1" destOrd="0" parTransId="{7FE5A106-47CF-4141-9E49-0A1FDA89B012}" sibTransId="{9236A0BB-E890-4718-B918-933A5FC93294}"/>
    <dgm:cxn modelId="{08F106EF-0682-4A39-BA15-C0E72B539362}" type="presOf" srcId="{21E183D4-5317-483E-ADBD-5C844343F212}" destId="{BEB9B8A0-F49F-40EA-869E-3613D98BD3AF}" srcOrd="0" destOrd="0" presId="urn:microsoft.com/office/officeart/2018/2/layout/IconVerticalSolidList"/>
    <dgm:cxn modelId="{09CF1BFF-7E53-4EFD-AB53-73B183D9DF3F}" srcId="{7FC51E32-CA7B-418C-A426-FF9B8BDC1496}" destId="{C8B69F15-6CD7-46E0-B058-2DA52CDE897B}" srcOrd="0" destOrd="0" parTransId="{5141043E-1DDE-4AAA-8F0A-6D41B5746F86}" sibTransId="{6C7E8D1A-5FA3-4E90-8072-5C972C4C3056}"/>
    <dgm:cxn modelId="{5695543D-4507-4CE8-ABF7-66F09A8770E7}" type="presParOf" srcId="{BEB9B8A0-F49F-40EA-869E-3613D98BD3AF}" destId="{52239F34-EDD2-4E99-BD83-D5EADA651204}" srcOrd="0" destOrd="0" presId="urn:microsoft.com/office/officeart/2018/2/layout/IconVerticalSolidList"/>
    <dgm:cxn modelId="{F1F0A59B-4F3F-4DCA-AF7E-C2394F086A20}" type="presParOf" srcId="{52239F34-EDD2-4E99-BD83-D5EADA651204}" destId="{579D54C0-64D9-4AEE-8169-D8BC8A03896D}" srcOrd="0" destOrd="0" presId="urn:microsoft.com/office/officeart/2018/2/layout/IconVerticalSolidList"/>
    <dgm:cxn modelId="{1637304A-FD35-473C-A819-B5F6AB3D6D7F}" type="presParOf" srcId="{52239F34-EDD2-4E99-BD83-D5EADA651204}" destId="{9A67C63C-404D-41B4-BDDF-A5E2FA27865E}" srcOrd="1" destOrd="0" presId="urn:microsoft.com/office/officeart/2018/2/layout/IconVerticalSolidList"/>
    <dgm:cxn modelId="{7FC4A625-0FD3-4A32-BEF8-F604DE9733E2}" type="presParOf" srcId="{52239F34-EDD2-4E99-BD83-D5EADA651204}" destId="{48AB1172-63C8-4965-97CB-8BAD4B435AEC}" srcOrd="2" destOrd="0" presId="urn:microsoft.com/office/officeart/2018/2/layout/IconVerticalSolidList"/>
    <dgm:cxn modelId="{E55EB59E-4FCA-4A2D-89C8-91320D245FE6}" type="presParOf" srcId="{52239F34-EDD2-4E99-BD83-D5EADA651204}" destId="{111E698B-CA2F-44A9-A6DA-3EE8BBFF9C27}" srcOrd="3" destOrd="0" presId="urn:microsoft.com/office/officeart/2018/2/layout/IconVerticalSolidList"/>
    <dgm:cxn modelId="{43C8C9B9-F8F9-4E1F-A4F7-F6DE7E9A799C}" type="presParOf" srcId="{BEB9B8A0-F49F-40EA-869E-3613D98BD3AF}" destId="{5700FF31-61B3-4BEF-92C3-F9263D05D0C8}" srcOrd="1" destOrd="0" presId="urn:microsoft.com/office/officeart/2018/2/layout/IconVerticalSolidList"/>
    <dgm:cxn modelId="{3F1A85E7-BDAA-4B4B-9E63-4F23DA267115}" type="presParOf" srcId="{BEB9B8A0-F49F-40EA-869E-3613D98BD3AF}" destId="{D3E198C8-326B-4AB1-A9A0-6A0F9BF057AF}" srcOrd="2" destOrd="0" presId="urn:microsoft.com/office/officeart/2018/2/layout/IconVerticalSolidList"/>
    <dgm:cxn modelId="{C8273095-5DE3-4CC7-8C18-AB35CA060AE6}" type="presParOf" srcId="{D3E198C8-326B-4AB1-A9A0-6A0F9BF057AF}" destId="{996BD451-752C-48CB-9908-736784EFD762}" srcOrd="0" destOrd="0" presId="urn:microsoft.com/office/officeart/2018/2/layout/IconVerticalSolidList"/>
    <dgm:cxn modelId="{BF871858-E696-476B-BAA5-53FD3EAB6F8D}" type="presParOf" srcId="{D3E198C8-326B-4AB1-A9A0-6A0F9BF057AF}" destId="{C7AEAF9C-0D30-4AF5-B506-4D2A9387F0DC}" srcOrd="1" destOrd="0" presId="urn:microsoft.com/office/officeart/2018/2/layout/IconVerticalSolidList"/>
    <dgm:cxn modelId="{6FC23522-1618-4904-B83D-0D74EF596A45}" type="presParOf" srcId="{D3E198C8-326B-4AB1-A9A0-6A0F9BF057AF}" destId="{2ECAD604-B6B3-453E-9C3E-BE7BEE94B89B}" srcOrd="2" destOrd="0" presId="urn:microsoft.com/office/officeart/2018/2/layout/IconVerticalSolidList"/>
    <dgm:cxn modelId="{5C1B3159-FCAC-402D-8BBB-ACFDBE4673BF}" type="presParOf" srcId="{D3E198C8-326B-4AB1-A9A0-6A0F9BF057AF}" destId="{ABEBA3A1-CF6B-4D16-8D32-98DD838CCC19}" srcOrd="3" destOrd="0" presId="urn:microsoft.com/office/officeart/2018/2/layout/IconVerticalSolidList"/>
    <dgm:cxn modelId="{B03B2902-9000-42DE-A196-397A5BAC7F30}" type="presParOf" srcId="{BEB9B8A0-F49F-40EA-869E-3613D98BD3AF}" destId="{3C4E3374-B37D-491B-BD6C-35C2F1C887A4}" srcOrd="3" destOrd="0" presId="urn:microsoft.com/office/officeart/2018/2/layout/IconVerticalSolidList"/>
    <dgm:cxn modelId="{6857C8B7-2516-4472-A220-5398A25C3EBE}" type="presParOf" srcId="{BEB9B8A0-F49F-40EA-869E-3613D98BD3AF}" destId="{4BDD0D93-84BC-4122-835A-68D9F219CC83}" srcOrd="4" destOrd="0" presId="urn:microsoft.com/office/officeart/2018/2/layout/IconVerticalSolidList"/>
    <dgm:cxn modelId="{2F5C9243-5F23-4969-B80F-A40C2064D1BC}" type="presParOf" srcId="{4BDD0D93-84BC-4122-835A-68D9F219CC83}" destId="{D81D5A57-E326-4876-872B-715015A611C6}" srcOrd="0" destOrd="0" presId="urn:microsoft.com/office/officeart/2018/2/layout/IconVerticalSolidList"/>
    <dgm:cxn modelId="{0775EE17-208B-4A48-AB0E-91041DCA251A}" type="presParOf" srcId="{4BDD0D93-84BC-4122-835A-68D9F219CC83}" destId="{37121510-81D3-44EB-9C46-EB5C641397A2}" srcOrd="1" destOrd="0" presId="urn:microsoft.com/office/officeart/2018/2/layout/IconVerticalSolidList"/>
    <dgm:cxn modelId="{C2B844C5-2BFD-4BD9-ABB8-42B77F781617}" type="presParOf" srcId="{4BDD0D93-84BC-4122-835A-68D9F219CC83}" destId="{2FCF74A3-6B71-4DAE-9B1E-C86D0C7DB5A7}" srcOrd="2" destOrd="0" presId="urn:microsoft.com/office/officeart/2018/2/layout/IconVerticalSolidList"/>
    <dgm:cxn modelId="{1419FCDF-950E-45B4-AEFA-4BEF1E6F34E7}" type="presParOf" srcId="{4BDD0D93-84BC-4122-835A-68D9F219CC83}" destId="{162CA2D8-08D5-4C54-B2DB-24681AA81801}" srcOrd="3" destOrd="0" presId="urn:microsoft.com/office/officeart/2018/2/layout/IconVerticalSolidList"/>
    <dgm:cxn modelId="{C252522A-A994-4253-874B-1F2A9A72A183}" type="presParOf" srcId="{4BDD0D93-84BC-4122-835A-68D9F219CC83}" destId="{FF36E4F3-F769-486D-A864-E0AF0BBE4E18}" srcOrd="4" destOrd="0" presId="urn:microsoft.com/office/officeart/2018/2/layout/IconVerticalSolidList"/>
    <dgm:cxn modelId="{5BC6413E-57D7-42FF-B297-637F5940C77A}" type="presParOf" srcId="{BEB9B8A0-F49F-40EA-869E-3613D98BD3AF}" destId="{9EEBC08A-E6C0-41D5-A4DF-FF615A963342}" srcOrd="5" destOrd="0" presId="urn:microsoft.com/office/officeart/2018/2/layout/IconVerticalSolidList"/>
    <dgm:cxn modelId="{C5D9C809-4237-4E6A-8B86-65021EF93174}" type="presParOf" srcId="{BEB9B8A0-F49F-40EA-869E-3613D98BD3AF}" destId="{BEBA590E-5099-4FBD-B155-3FF53C7EFAE7}" srcOrd="6" destOrd="0" presId="urn:microsoft.com/office/officeart/2018/2/layout/IconVerticalSolidList"/>
    <dgm:cxn modelId="{D15963A0-5A9B-48EB-87C8-20C62E7BB775}" type="presParOf" srcId="{BEBA590E-5099-4FBD-B155-3FF53C7EFAE7}" destId="{B6F58D40-0005-4438-83D0-E8142AAB75D9}" srcOrd="0" destOrd="0" presId="urn:microsoft.com/office/officeart/2018/2/layout/IconVerticalSolidList"/>
    <dgm:cxn modelId="{DEE357DE-8AEF-42BD-A9A4-1B51211242D9}" type="presParOf" srcId="{BEBA590E-5099-4FBD-B155-3FF53C7EFAE7}" destId="{BA8C4897-A99F-4BC9-9B44-751100C9C7EE}" srcOrd="1" destOrd="0" presId="urn:microsoft.com/office/officeart/2018/2/layout/IconVerticalSolidList"/>
    <dgm:cxn modelId="{06D29C7A-C98B-46F6-9D79-B82AF3F9C523}" type="presParOf" srcId="{BEBA590E-5099-4FBD-B155-3FF53C7EFAE7}" destId="{CC7F76BE-7E83-426E-9686-6CE760D98A92}" srcOrd="2" destOrd="0" presId="urn:microsoft.com/office/officeart/2018/2/layout/IconVerticalSolidList"/>
    <dgm:cxn modelId="{FBD70F34-648F-4529-B9CF-F21DFFE90ABD}" type="presParOf" srcId="{BEBA590E-5099-4FBD-B155-3FF53C7EFAE7}" destId="{F8C3EC5F-E346-4410-9D2D-E4BEF5DCC019}" srcOrd="3" destOrd="0" presId="urn:microsoft.com/office/officeart/2018/2/layout/IconVerticalSolidList"/>
    <dgm:cxn modelId="{9E337FEF-E689-409C-8C69-A8F2BF7AB297}" type="presParOf" srcId="{BEB9B8A0-F49F-40EA-869E-3613D98BD3AF}" destId="{04B1F3FD-F767-41A5-9B25-B6C6AD70DC08}" srcOrd="7" destOrd="0" presId="urn:microsoft.com/office/officeart/2018/2/layout/IconVerticalSolidList"/>
    <dgm:cxn modelId="{9254C0D6-1AF2-46F8-BA70-025A4CAD0464}" type="presParOf" srcId="{BEB9B8A0-F49F-40EA-869E-3613D98BD3AF}" destId="{2733AD5F-FC54-4A61-B430-15D57AE6E8C1}" srcOrd="8" destOrd="0" presId="urn:microsoft.com/office/officeart/2018/2/layout/IconVerticalSolidList"/>
    <dgm:cxn modelId="{C52DDAE0-6978-4964-B2F3-FF029262B926}" type="presParOf" srcId="{2733AD5F-FC54-4A61-B430-15D57AE6E8C1}" destId="{C58C0B5D-ABBE-4CFD-BECA-B57E05D801BF}" srcOrd="0" destOrd="0" presId="urn:microsoft.com/office/officeart/2018/2/layout/IconVerticalSolidList"/>
    <dgm:cxn modelId="{F3405CA1-EB1F-4DAA-875A-854EFDBAEE94}" type="presParOf" srcId="{2733AD5F-FC54-4A61-B430-15D57AE6E8C1}" destId="{A0BC006C-7C24-47CD-993B-E9AF1FA60956}" srcOrd="1" destOrd="0" presId="urn:microsoft.com/office/officeart/2018/2/layout/IconVerticalSolidList"/>
    <dgm:cxn modelId="{46835F4D-7180-4180-8B34-1D37B801939B}" type="presParOf" srcId="{2733AD5F-FC54-4A61-B430-15D57AE6E8C1}" destId="{1F0C9949-6274-4E34-9F74-85E073CC75B0}" srcOrd="2" destOrd="0" presId="urn:microsoft.com/office/officeart/2018/2/layout/IconVerticalSolidList"/>
    <dgm:cxn modelId="{484797C1-AECF-48E8-9147-F06994749148}" type="presParOf" srcId="{2733AD5F-FC54-4A61-B430-15D57AE6E8C1}" destId="{E866E24B-2AE1-40F5-8F35-3E6DE823EB0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89E9A9-5AFB-4DF8-AA8C-37442525276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4EB14A3-3130-4FD6-B66B-5C2D6165C5D1}">
      <dgm:prSet phldrT="[Text]" phldr="0" custT="1"/>
      <dgm:spPr>
        <a:solidFill>
          <a:srgbClr val="702B84"/>
        </a:solidFill>
        <a:ln>
          <a:noFill/>
        </a:ln>
      </dgm:spPr>
      <dgm:t>
        <a:bodyPr/>
        <a:lstStyle/>
        <a:p>
          <a:r>
            <a:rPr lang="en-US" sz="2300"/>
            <a:t>General information</a:t>
          </a:r>
        </a:p>
      </dgm:t>
    </dgm:pt>
    <dgm:pt modelId="{357B54AF-9A17-40F9-9BE5-210D173B4BA1}" type="parTrans" cxnId="{076E08FD-D4DA-4223-A8BB-04D751877D4F}">
      <dgm:prSet/>
      <dgm:spPr/>
      <dgm:t>
        <a:bodyPr/>
        <a:lstStyle/>
        <a:p>
          <a:endParaRPr lang="en-US"/>
        </a:p>
      </dgm:t>
    </dgm:pt>
    <dgm:pt modelId="{6ADF187F-7E19-4144-BAC9-D5D0108F1865}" type="sibTrans" cxnId="{076E08FD-D4DA-4223-A8BB-04D751877D4F}">
      <dgm:prSet/>
      <dgm:spPr/>
      <dgm:t>
        <a:bodyPr/>
        <a:lstStyle/>
        <a:p>
          <a:endParaRPr lang="en-US"/>
        </a:p>
      </dgm:t>
    </dgm:pt>
    <dgm:pt modelId="{9F1C1CE9-82AE-45FD-8A05-6B50B1CF819C}">
      <dgm:prSet phldrT="[Text]" phldr="0" custT="1"/>
      <dgm:spPr/>
      <dgm:t>
        <a:bodyPr/>
        <a:lstStyle/>
        <a:p>
          <a:r>
            <a:rPr lang="en-US" sz="2200">
              <a:latin typeface="Arial" panose="020B0604020202020204" pitchFamily="34" charset="0"/>
              <a:cs typeface="Arial" panose="020B0604020202020204" pitchFamily="34" charset="0"/>
            </a:rPr>
            <a:t>2 required</a:t>
          </a:r>
        </a:p>
      </dgm:t>
    </dgm:pt>
    <dgm:pt modelId="{9197B8E5-7D7C-4C1A-A5D1-64E831778AB9}" type="parTrans" cxnId="{6651EECE-1C86-4D79-A0EC-C8733C1590B4}">
      <dgm:prSet/>
      <dgm:spPr/>
      <dgm:t>
        <a:bodyPr/>
        <a:lstStyle/>
        <a:p>
          <a:endParaRPr lang="en-US"/>
        </a:p>
      </dgm:t>
    </dgm:pt>
    <dgm:pt modelId="{93BC8C1C-5ACA-4257-8FCE-AE9D9C3052B3}" type="sibTrans" cxnId="{6651EECE-1C86-4D79-A0EC-C8733C1590B4}">
      <dgm:prSet/>
      <dgm:spPr/>
      <dgm:t>
        <a:bodyPr/>
        <a:lstStyle/>
        <a:p>
          <a:endParaRPr lang="en-US"/>
        </a:p>
      </dgm:t>
    </dgm:pt>
    <dgm:pt modelId="{B831728E-BAD7-44B5-9CBE-D600F206D331}">
      <dgm:prSet phldrT="[Text]" phldr="0" custT="1"/>
      <dgm:spPr/>
      <dgm:t>
        <a:bodyPr/>
        <a:lstStyle/>
        <a:p>
          <a:r>
            <a:rPr lang="en-US" sz="2200">
              <a:latin typeface="Arial" panose="020B0604020202020204" pitchFamily="34" charset="0"/>
              <a:cs typeface="Arial" panose="020B0604020202020204" pitchFamily="34" charset="0"/>
            </a:rPr>
            <a:t>0 optional</a:t>
          </a:r>
        </a:p>
      </dgm:t>
    </dgm:pt>
    <dgm:pt modelId="{96BC00B5-ACB0-4287-9FAA-C806C6E01251}" type="parTrans" cxnId="{9A44EFF2-419E-4B89-8EAD-626C02BE654A}">
      <dgm:prSet/>
      <dgm:spPr/>
      <dgm:t>
        <a:bodyPr/>
        <a:lstStyle/>
        <a:p>
          <a:endParaRPr lang="en-US"/>
        </a:p>
      </dgm:t>
    </dgm:pt>
    <dgm:pt modelId="{B8F68184-68A5-4399-8E5C-34F7B340AE56}" type="sibTrans" cxnId="{9A44EFF2-419E-4B89-8EAD-626C02BE654A}">
      <dgm:prSet/>
      <dgm:spPr/>
      <dgm:t>
        <a:bodyPr/>
        <a:lstStyle/>
        <a:p>
          <a:endParaRPr lang="en-US"/>
        </a:p>
      </dgm:t>
    </dgm:pt>
    <dgm:pt modelId="{70466ECC-FEFA-4AA8-9A35-AC3673A6A50A}">
      <dgm:prSet phldrT="[Text]" phldr="0" custT="1"/>
      <dgm:spPr>
        <a:solidFill>
          <a:srgbClr val="702B84"/>
        </a:solidFill>
        <a:ln>
          <a:noFill/>
        </a:ln>
      </dgm:spPr>
      <dgm:t>
        <a:bodyPr/>
        <a:lstStyle/>
        <a:p>
          <a:r>
            <a:rPr lang="en-US" sz="2300"/>
            <a:t>Collaborators</a:t>
          </a:r>
        </a:p>
      </dgm:t>
    </dgm:pt>
    <dgm:pt modelId="{43B0E75F-2660-4683-9EBA-175596BA407D}" type="parTrans" cxnId="{F3FF12B2-7EB9-49F0-AD7F-285065C85BCF}">
      <dgm:prSet/>
      <dgm:spPr/>
      <dgm:t>
        <a:bodyPr/>
        <a:lstStyle/>
        <a:p>
          <a:endParaRPr lang="en-US"/>
        </a:p>
      </dgm:t>
    </dgm:pt>
    <dgm:pt modelId="{6A9A6E5E-E099-4C40-A48A-D2FAA589C8A1}" type="sibTrans" cxnId="{F3FF12B2-7EB9-49F0-AD7F-285065C85BCF}">
      <dgm:prSet/>
      <dgm:spPr/>
      <dgm:t>
        <a:bodyPr/>
        <a:lstStyle/>
        <a:p>
          <a:endParaRPr lang="en-US"/>
        </a:p>
      </dgm:t>
    </dgm:pt>
    <dgm:pt modelId="{E845B914-858F-4020-85D5-57680F7847AC}">
      <dgm:prSet phldrT="[Text]" phldr="0" custT="1"/>
      <dgm:spPr/>
      <dgm:t>
        <a:bodyPr/>
        <a:lstStyle/>
        <a:p>
          <a:r>
            <a:rPr lang="en-US" sz="2200">
              <a:latin typeface="Arial" panose="020B0604020202020204" pitchFamily="34" charset="0"/>
              <a:cs typeface="Arial" panose="020B0604020202020204" pitchFamily="34" charset="0"/>
            </a:rPr>
            <a:t>0 required</a:t>
          </a:r>
        </a:p>
      </dgm:t>
    </dgm:pt>
    <dgm:pt modelId="{20973341-D0A9-410E-9C7C-62252DA7AA9F}" type="parTrans" cxnId="{AD1B6B2F-5107-4C91-A21F-E7FC3593621F}">
      <dgm:prSet/>
      <dgm:spPr/>
      <dgm:t>
        <a:bodyPr/>
        <a:lstStyle/>
        <a:p>
          <a:endParaRPr lang="en-US"/>
        </a:p>
      </dgm:t>
    </dgm:pt>
    <dgm:pt modelId="{107B6951-BAAB-4290-A8BD-791017D6A528}" type="sibTrans" cxnId="{AD1B6B2F-5107-4C91-A21F-E7FC3593621F}">
      <dgm:prSet/>
      <dgm:spPr/>
      <dgm:t>
        <a:bodyPr/>
        <a:lstStyle/>
        <a:p>
          <a:endParaRPr lang="en-US"/>
        </a:p>
      </dgm:t>
    </dgm:pt>
    <dgm:pt modelId="{F5626307-7F24-40B7-BE9D-840443729181}">
      <dgm:prSet phldrT="[Text]" phldr="0" custT="1"/>
      <dgm:spPr/>
      <dgm:t>
        <a:bodyPr/>
        <a:lstStyle/>
        <a:p>
          <a:r>
            <a:rPr lang="en-US" sz="2200">
              <a:latin typeface="Arial" panose="020B0604020202020204" pitchFamily="34" charset="0"/>
              <a:cs typeface="Arial" panose="020B0604020202020204" pitchFamily="34" charset="0"/>
            </a:rPr>
            <a:t>1 optional</a:t>
          </a:r>
        </a:p>
      </dgm:t>
    </dgm:pt>
    <dgm:pt modelId="{3C955A53-B220-4A66-B078-76F7F3F53A19}" type="parTrans" cxnId="{7A3088CB-B6FE-4157-B38C-A0AF8D8F53A6}">
      <dgm:prSet/>
      <dgm:spPr/>
      <dgm:t>
        <a:bodyPr/>
        <a:lstStyle/>
        <a:p>
          <a:endParaRPr lang="en-US"/>
        </a:p>
      </dgm:t>
    </dgm:pt>
    <dgm:pt modelId="{9225733A-FE7D-46B2-AE10-8E0AF1DBBE01}" type="sibTrans" cxnId="{7A3088CB-B6FE-4157-B38C-A0AF8D8F53A6}">
      <dgm:prSet/>
      <dgm:spPr/>
      <dgm:t>
        <a:bodyPr/>
        <a:lstStyle/>
        <a:p>
          <a:endParaRPr lang="en-US"/>
        </a:p>
      </dgm:t>
    </dgm:pt>
    <dgm:pt modelId="{F3686213-4471-4FC7-9236-A8F1C0A89262}">
      <dgm:prSet phldrT="[Text]" phldr="0" custT="1"/>
      <dgm:spPr>
        <a:solidFill>
          <a:srgbClr val="702B84"/>
        </a:solidFill>
        <a:ln>
          <a:noFill/>
        </a:ln>
      </dgm:spPr>
      <dgm:t>
        <a:bodyPr/>
        <a:lstStyle/>
        <a:p>
          <a:r>
            <a:rPr lang="en-US" sz="2300"/>
            <a:t>Train the Trainer</a:t>
          </a:r>
        </a:p>
      </dgm:t>
    </dgm:pt>
    <dgm:pt modelId="{40E6584E-B4C9-4062-A3ED-D9D9409F8DE0}" type="parTrans" cxnId="{4ADED4BC-6C7A-4594-A4A4-CDE404D35F54}">
      <dgm:prSet/>
      <dgm:spPr/>
      <dgm:t>
        <a:bodyPr/>
        <a:lstStyle/>
        <a:p>
          <a:endParaRPr lang="en-US"/>
        </a:p>
      </dgm:t>
    </dgm:pt>
    <dgm:pt modelId="{4929E3BC-0215-4B09-8653-11E1F9530EB5}" type="sibTrans" cxnId="{4ADED4BC-6C7A-4594-A4A4-CDE404D35F54}">
      <dgm:prSet/>
      <dgm:spPr/>
      <dgm:t>
        <a:bodyPr/>
        <a:lstStyle/>
        <a:p>
          <a:endParaRPr lang="en-US"/>
        </a:p>
      </dgm:t>
    </dgm:pt>
    <dgm:pt modelId="{6DD77DEF-485B-4F57-BF81-6CCCC060AD6E}">
      <dgm:prSet phldrT="[Text]" phldr="0" custT="1"/>
      <dgm:spPr/>
      <dgm:t>
        <a:bodyPr/>
        <a:lstStyle/>
        <a:p>
          <a:r>
            <a:rPr lang="en-US" sz="2200">
              <a:latin typeface="Arial" panose="020B0604020202020204" pitchFamily="34" charset="0"/>
              <a:cs typeface="Arial" panose="020B0604020202020204" pitchFamily="34" charset="0"/>
            </a:rPr>
            <a:t>1-2 required</a:t>
          </a:r>
        </a:p>
      </dgm:t>
    </dgm:pt>
    <dgm:pt modelId="{0B0DC2BC-735A-4F13-B1F0-24724EFF4126}" type="parTrans" cxnId="{5BA38B4C-6075-4574-AED8-C3BC2EA1AA58}">
      <dgm:prSet/>
      <dgm:spPr/>
      <dgm:t>
        <a:bodyPr/>
        <a:lstStyle/>
        <a:p>
          <a:endParaRPr lang="en-US"/>
        </a:p>
      </dgm:t>
    </dgm:pt>
    <dgm:pt modelId="{665FB00F-7DA7-45F8-90E7-286367F0B99F}" type="sibTrans" cxnId="{5BA38B4C-6075-4574-AED8-C3BC2EA1AA58}">
      <dgm:prSet/>
      <dgm:spPr/>
      <dgm:t>
        <a:bodyPr/>
        <a:lstStyle/>
        <a:p>
          <a:endParaRPr lang="en-US"/>
        </a:p>
      </dgm:t>
    </dgm:pt>
    <dgm:pt modelId="{4FA035C3-8D5B-46B2-9DEC-E121A1B2149F}">
      <dgm:prSet phldrT="[Text]" phldr="0" custT="1"/>
      <dgm:spPr/>
      <dgm:t>
        <a:bodyPr/>
        <a:lstStyle/>
        <a:p>
          <a:r>
            <a:rPr lang="en-US" sz="2200">
              <a:latin typeface="Arial" panose="020B0604020202020204" pitchFamily="34" charset="0"/>
              <a:cs typeface="Arial" panose="020B0604020202020204" pitchFamily="34" charset="0"/>
            </a:rPr>
            <a:t>8 optional</a:t>
          </a:r>
        </a:p>
      </dgm:t>
    </dgm:pt>
    <dgm:pt modelId="{A1C92F1C-D62A-49E6-A9E3-DF7E5E71A6BD}" type="parTrans" cxnId="{4449795D-E3F2-437B-B190-CAFD11150E35}">
      <dgm:prSet/>
      <dgm:spPr/>
      <dgm:t>
        <a:bodyPr/>
        <a:lstStyle/>
        <a:p>
          <a:endParaRPr lang="en-US"/>
        </a:p>
      </dgm:t>
    </dgm:pt>
    <dgm:pt modelId="{CB37DB91-897B-42A0-9821-20790A803002}" type="sibTrans" cxnId="{4449795D-E3F2-437B-B190-CAFD11150E35}">
      <dgm:prSet/>
      <dgm:spPr/>
      <dgm:t>
        <a:bodyPr/>
        <a:lstStyle/>
        <a:p>
          <a:endParaRPr lang="en-US"/>
        </a:p>
      </dgm:t>
    </dgm:pt>
    <dgm:pt modelId="{64E09F1D-7E32-48CA-97D1-DBA34A6B8AF3}">
      <dgm:prSet custT="1"/>
      <dgm:spPr>
        <a:solidFill>
          <a:srgbClr val="702B84"/>
        </a:solidFill>
        <a:ln>
          <a:noFill/>
        </a:ln>
      </dgm:spPr>
      <dgm:t>
        <a:bodyPr/>
        <a:lstStyle/>
        <a:p>
          <a:r>
            <a:rPr lang="en-US" sz="2300"/>
            <a:t>Funding</a:t>
          </a:r>
        </a:p>
      </dgm:t>
    </dgm:pt>
    <dgm:pt modelId="{FF645092-C311-4C2E-883B-C9C5EB27DE5A}" type="parTrans" cxnId="{4923277A-2212-493C-877C-AAE1D1DA99B9}">
      <dgm:prSet/>
      <dgm:spPr/>
      <dgm:t>
        <a:bodyPr/>
        <a:lstStyle/>
        <a:p>
          <a:endParaRPr lang="en-US"/>
        </a:p>
      </dgm:t>
    </dgm:pt>
    <dgm:pt modelId="{CA7DFA4D-0997-43FF-BEEB-F07F2A594AF4}" type="sibTrans" cxnId="{4923277A-2212-493C-877C-AAE1D1DA99B9}">
      <dgm:prSet/>
      <dgm:spPr/>
      <dgm:t>
        <a:bodyPr/>
        <a:lstStyle/>
        <a:p>
          <a:endParaRPr lang="en-US"/>
        </a:p>
      </dgm:t>
    </dgm:pt>
    <dgm:pt modelId="{147F50D7-8418-492C-95B7-4FE1A14A4519}">
      <dgm:prSet/>
      <dgm:spPr>
        <a:solidFill>
          <a:srgbClr val="702B84"/>
        </a:solidFill>
        <a:ln>
          <a:noFill/>
        </a:ln>
      </dgm:spPr>
      <dgm:t>
        <a:bodyPr/>
        <a:lstStyle/>
        <a:p>
          <a:r>
            <a:rPr lang="en-US"/>
            <a:t>General sustainability</a:t>
          </a:r>
        </a:p>
      </dgm:t>
    </dgm:pt>
    <dgm:pt modelId="{C0CCF1A2-55F1-4D4F-83B0-C9F3D5401FC5}" type="parTrans" cxnId="{50A43F41-21E7-4F31-82CB-01A008DB7F03}">
      <dgm:prSet/>
      <dgm:spPr/>
      <dgm:t>
        <a:bodyPr/>
        <a:lstStyle/>
        <a:p>
          <a:endParaRPr lang="en-US"/>
        </a:p>
      </dgm:t>
    </dgm:pt>
    <dgm:pt modelId="{F1808537-7C8B-4DFB-8336-53F18C00B937}" type="sibTrans" cxnId="{50A43F41-21E7-4F31-82CB-01A008DB7F03}">
      <dgm:prSet/>
      <dgm:spPr/>
      <dgm:t>
        <a:bodyPr/>
        <a:lstStyle/>
        <a:p>
          <a:endParaRPr lang="en-US"/>
        </a:p>
      </dgm:t>
    </dgm:pt>
    <dgm:pt modelId="{6ECDFDF2-CB88-413E-86E9-0A239667DD4E}">
      <dgm:prSet custT="1"/>
      <dgm:spPr/>
      <dgm:t>
        <a:bodyPr/>
        <a:lstStyle/>
        <a:p>
          <a:r>
            <a:rPr lang="en-US" sz="2200">
              <a:latin typeface="Arial" panose="020B0604020202020204" pitchFamily="34" charset="0"/>
              <a:cs typeface="Arial" panose="020B0604020202020204" pitchFamily="34" charset="0"/>
            </a:rPr>
            <a:t>1 required</a:t>
          </a:r>
        </a:p>
      </dgm:t>
    </dgm:pt>
    <dgm:pt modelId="{0D736C03-2065-44A5-AE05-66C469D38831}" type="parTrans" cxnId="{905B0DE5-8CEF-4B04-9F67-5B32C62FF6BE}">
      <dgm:prSet/>
      <dgm:spPr/>
      <dgm:t>
        <a:bodyPr/>
        <a:lstStyle/>
        <a:p>
          <a:endParaRPr lang="en-US"/>
        </a:p>
      </dgm:t>
    </dgm:pt>
    <dgm:pt modelId="{D4EC927C-EDF5-4951-9C5A-654762B62263}" type="sibTrans" cxnId="{905B0DE5-8CEF-4B04-9F67-5B32C62FF6BE}">
      <dgm:prSet/>
      <dgm:spPr/>
      <dgm:t>
        <a:bodyPr/>
        <a:lstStyle/>
        <a:p>
          <a:endParaRPr lang="en-US"/>
        </a:p>
      </dgm:t>
    </dgm:pt>
    <dgm:pt modelId="{549EB1D4-9664-43D6-B780-23FEEB259C81}">
      <dgm:prSet custT="1"/>
      <dgm:spPr/>
      <dgm:t>
        <a:bodyPr/>
        <a:lstStyle/>
        <a:p>
          <a:r>
            <a:rPr lang="en-US" sz="2200">
              <a:latin typeface="Arial" panose="020B0604020202020204" pitchFamily="34" charset="0"/>
              <a:cs typeface="Arial" panose="020B0604020202020204" pitchFamily="34" charset="0"/>
            </a:rPr>
            <a:t>1 required</a:t>
          </a:r>
        </a:p>
      </dgm:t>
    </dgm:pt>
    <dgm:pt modelId="{21D29533-4C57-4CF0-89E0-E50E62CE20FF}" type="parTrans" cxnId="{1FF53DF3-82D5-43FA-B4DC-59C5F585015D}">
      <dgm:prSet/>
      <dgm:spPr/>
      <dgm:t>
        <a:bodyPr/>
        <a:lstStyle/>
        <a:p>
          <a:endParaRPr lang="en-US"/>
        </a:p>
      </dgm:t>
    </dgm:pt>
    <dgm:pt modelId="{DA270348-3E42-4CED-AE3E-2B4608C62C66}" type="sibTrans" cxnId="{1FF53DF3-82D5-43FA-B4DC-59C5F585015D}">
      <dgm:prSet/>
      <dgm:spPr/>
      <dgm:t>
        <a:bodyPr/>
        <a:lstStyle/>
        <a:p>
          <a:endParaRPr lang="en-US"/>
        </a:p>
      </dgm:t>
    </dgm:pt>
    <dgm:pt modelId="{1A86826B-E6F6-498D-A0E1-EE7B467DD835}">
      <dgm:prSet custT="1"/>
      <dgm:spPr/>
      <dgm:t>
        <a:bodyPr/>
        <a:lstStyle/>
        <a:p>
          <a:r>
            <a:rPr lang="en-US" sz="2200">
              <a:latin typeface="Arial" panose="020B0604020202020204" pitchFamily="34" charset="0"/>
              <a:cs typeface="Arial" panose="020B0604020202020204" pitchFamily="34" charset="0"/>
            </a:rPr>
            <a:t>10 optional</a:t>
          </a:r>
        </a:p>
      </dgm:t>
    </dgm:pt>
    <dgm:pt modelId="{039A9804-C2FB-4C86-B361-14721556EE97}" type="parTrans" cxnId="{ACC60E7C-9D3C-4BAB-8FEE-07A3E546CF48}">
      <dgm:prSet/>
      <dgm:spPr/>
      <dgm:t>
        <a:bodyPr/>
        <a:lstStyle/>
        <a:p>
          <a:endParaRPr lang="en-US"/>
        </a:p>
      </dgm:t>
    </dgm:pt>
    <dgm:pt modelId="{3C4C564A-35D8-4BC9-BCB7-2A4C3E4B2D62}" type="sibTrans" cxnId="{ACC60E7C-9D3C-4BAB-8FEE-07A3E546CF48}">
      <dgm:prSet/>
      <dgm:spPr/>
      <dgm:t>
        <a:bodyPr/>
        <a:lstStyle/>
        <a:p>
          <a:endParaRPr lang="en-US"/>
        </a:p>
      </dgm:t>
    </dgm:pt>
    <dgm:pt modelId="{18EA4131-B1E8-4AAF-9732-D424920F086A}">
      <dgm:prSet custT="1"/>
      <dgm:spPr/>
      <dgm:t>
        <a:bodyPr/>
        <a:lstStyle/>
        <a:p>
          <a:r>
            <a:rPr lang="en-US" sz="2200">
              <a:latin typeface="Arial" panose="020B0604020202020204" pitchFamily="34" charset="0"/>
              <a:cs typeface="Arial" panose="020B0604020202020204" pitchFamily="34" charset="0"/>
            </a:rPr>
            <a:t>6 optional</a:t>
          </a:r>
        </a:p>
      </dgm:t>
    </dgm:pt>
    <dgm:pt modelId="{0DA985ED-D66C-47C5-8F7C-A889CF93DB3F}" type="parTrans" cxnId="{EC4DFAD1-24FA-4C35-B4EA-288097A389F4}">
      <dgm:prSet/>
      <dgm:spPr/>
      <dgm:t>
        <a:bodyPr/>
        <a:lstStyle/>
        <a:p>
          <a:endParaRPr lang="en-US"/>
        </a:p>
      </dgm:t>
    </dgm:pt>
    <dgm:pt modelId="{4D27C815-E032-4910-969E-92167F1C0A51}" type="sibTrans" cxnId="{EC4DFAD1-24FA-4C35-B4EA-288097A389F4}">
      <dgm:prSet/>
      <dgm:spPr/>
      <dgm:t>
        <a:bodyPr/>
        <a:lstStyle/>
        <a:p>
          <a:endParaRPr lang="en-US"/>
        </a:p>
      </dgm:t>
    </dgm:pt>
    <dgm:pt modelId="{4598008F-4E03-4961-A34A-ACA55F89F75D}" type="pres">
      <dgm:prSet presAssocID="{DB89E9A9-5AFB-4DF8-AA8C-374425252762}" presName="Name0" presStyleCnt="0">
        <dgm:presLayoutVars>
          <dgm:dir/>
          <dgm:animLvl val="lvl"/>
          <dgm:resizeHandles val="exact"/>
        </dgm:presLayoutVars>
      </dgm:prSet>
      <dgm:spPr/>
    </dgm:pt>
    <dgm:pt modelId="{AB85E682-226C-401D-A19B-FF684CB9CD04}" type="pres">
      <dgm:prSet presAssocID="{64EB14A3-3130-4FD6-B66B-5C2D6165C5D1}" presName="composite" presStyleCnt="0"/>
      <dgm:spPr/>
    </dgm:pt>
    <dgm:pt modelId="{CC42ADFB-34BC-49E3-B145-725FD9CE551F}" type="pres">
      <dgm:prSet presAssocID="{64EB14A3-3130-4FD6-B66B-5C2D6165C5D1}" presName="parTx" presStyleLbl="alignNode1" presStyleIdx="0" presStyleCnt="5">
        <dgm:presLayoutVars>
          <dgm:chMax val="0"/>
          <dgm:chPref val="0"/>
          <dgm:bulletEnabled val="1"/>
        </dgm:presLayoutVars>
      </dgm:prSet>
      <dgm:spPr/>
    </dgm:pt>
    <dgm:pt modelId="{1D53FD80-996D-433F-8EF2-58DEFCD37CB9}" type="pres">
      <dgm:prSet presAssocID="{64EB14A3-3130-4FD6-B66B-5C2D6165C5D1}" presName="desTx" presStyleLbl="alignAccFollowNode1" presStyleIdx="0" presStyleCnt="5">
        <dgm:presLayoutVars>
          <dgm:bulletEnabled val="1"/>
        </dgm:presLayoutVars>
      </dgm:prSet>
      <dgm:spPr/>
    </dgm:pt>
    <dgm:pt modelId="{D6AB673C-777A-452B-A7F5-75EC7A77F417}" type="pres">
      <dgm:prSet presAssocID="{6ADF187F-7E19-4144-BAC9-D5D0108F1865}" presName="space" presStyleCnt="0"/>
      <dgm:spPr/>
    </dgm:pt>
    <dgm:pt modelId="{C89A66F4-1E6D-4E09-B8FD-72C175EE8F7E}" type="pres">
      <dgm:prSet presAssocID="{70466ECC-FEFA-4AA8-9A35-AC3673A6A50A}" presName="composite" presStyleCnt="0"/>
      <dgm:spPr/>
    </dgm:pt>
    <dgm:pt modelId="{1955AD73-7145-4C93-A39A-1B17FD10ABC1}" type="pres">
      <dgm:prSet presAssocID="{70466ECC-FEFA-4AA8-9A35-AC3673A6A50A}" presName="parTx" presStyleLbl="alignNode1" presStyleIdx="1" presStyleCnt="5">
        <dgm:presLayoutVars>
          <dgm:chMax val="0"/>
          <dgm:chPref val="0"/>
          <dgm:bulletEnabled val="1"/>
        </dgm:presLayoutVars>
      </dgm:prSet>
      <dgm:spPr/>
    </dgm:pt>
    <dgm:pt modelId="{5814DF3C-1991-4B55-93A7-20350EE6A96D}" type="pres">
      <dgm:prSet presAssocID="{70466ECC-FEFA-4AA8-9A35-AC3673A6A50A}" presName="desTx" presStyleLbl="alignAccFollowNode1" presStyleIdx="1" presStyleCnt="5">
        <dgm:presLayoutVars>
          <dgm:bulletEnabled val="1"/>
        </dgm:presLayoutVars>
      </dgm:prSet>
      <dgm:spPr/>
    </dgm:pt>
    <dgm:pt modelId="{B3739175-8BB4-462C-AFAA-B54F59BC24B7}" type="pres">
      <dgm:prSet presAssocID="{6A9A6E5E-E099-4C40-A48A-D2FAA589C8A1}" presName="space" presStyleCnt="0"/>
      <dgm:spPr/>
    </dgm:pt>
    <dgm:pt modelId="{D9DD56FF-8E48-4B12-850F-CC6DC34365FC}" type="pres">
      <dgm:prSet presAssocID="{F3686213-4471-4FC7-9236-A8F1C0A89262}" presName="composite" presStyleCnt="0"/>
      <dgm:spPr/>
    </dgm:pt>
    <dgm:pt modelId="{8E32B09A-C123-496E-B3FE-A76CEF05FB33}" type="pres">
      <dgm:prSet presAssocID="{F3686213-4471-4FC7-9236-A8F1C0A89262}" presName="parTx" presStyleLbl="alignNode1" presStyleIdx="2" presStyleCnt="5">
        <dgm:presLayoutVars>
          <dgm:chMax val="0"/>
          <dgm:chPref val="0"/>
          <dgm:bulletEnabled val="1"/>
        </dgm:presLayoutVars>
      </dgm:prSet>
      <dgm:spPr/>
    </dgm:pt>
    <dgm:pt modelId="{4A7315B6-35CE-4C06-8378-EFE3A52168AD}" type="pres">
      <dgm:prSet presAssocID="{F3686213-4471-4FC7-9236-A8F1C0A89262}" presName="desTx" presStyleLbl="alignAccFollowNode1" presStyleIdx="2" presStyleCnt="5">
        <dgm:presLayoutVars>
          <dgm:bulletEnabled val="1"/>
        </dgm:presLayoutVars>
      </dgm:prSet>
      <dgm:spPr/>
    </dgm:pt>
    <dgm:pt modelId="{D87F43EF-1760-4E26-9C03-82606E3AB58B}" type="pres">
      <dgm:prSet presAssocID="{4929E3BC-0215-4B09-8653-11E1F9530EB5}" presName="space" presStyleCnt="0"/>
      <dgm:spPr/>
    </dgm:pt>
    <dgm:pt modelId="{4176C561-ACB4-4694-AD73-C6B2092A6EEC}" type="pres">
      <dgm:prSet presAssocID="{64E09F1D-7E32-48CA-97D1-DBA34A6B8AF3}" presName="composite" presStyleCnt="0"/>
      <dgm:spPr/>
    </dgm:pt>
    <dgm:pt modelId="{900585A7-95B0-45D7-AA9D-DB02717293E2}" type="pres">
      <dgm:prSet presAssocID="{64E09F1D-7E32-48CA-97D1-DBA34A6B8AF3}" presName="parTx" presStyleLbl="alignNode1" presStyleIdx="3" presStyleCnt="5">
        <dgm:presLayoutVars>
          <dgm:chMax val="0"/>
          <dgm:chPref val="0"/>
          <dgm:bulletEnabled val="1"/>
        </dgm:presLayoutVars>
      </dgm:prSet>
      <dgm:spPr/>
    </dgm:pt>
    <dgm:pt modelId="{BF1247EB-E154-4485-A27B-836B4F448015}" type="pres">
      <dgm:prSet presAssocID="{64E09F1D-7E32-48CA-97D1-DBA34A6B8AF3}" presName="desTx" presStyleLbl="alignAccFollowNode1" presStyleIdx="3" presStyleCnt="5">
        <dgm:presLayoutVars>
          <dgm:bulletEnabled val="1"/>
        </dgm:presLayoutVars>
      </dgm:prSet>
      <dgm:spPr/>
    </dgm:pt>
    <dgm:pt modelId="{E3537451-90F9-4DB2-9F29-4EB1F3BEE807}" type="pres">
      <dgm:prSet presAssocID="{CA7DFA4D-0997-43FF-BEEB-F07F2A594AF4}" presName="space" presStyleCnt="0"/>
      <dgm:spPr/>
    </dgm:pt>
    <dgm:pt modelId="{ED4713DB-9D66-441D-8109-6FFC9CBF7C83}" type="pres">
      <dgm:prSet presAssocID="{147F50D7-8418-492C-95B7-4FE1A14A4519}" presName="composite" presStyleCnt="0"/>
      <dgm:spPr/>
    </dgm:pt>
    <dgm:pt modelId="{8E53B116-1058-4C12-AD0D-BAFCF7C718F5}" type="pres">
      <dgm:prSet presAssocID="{147F50D7-8418-492C-95B7-4FE1A14A4519}" presName="parTx" presStyleLbl="alignNode1" presStyleIdx="4" presStyleCnt="5">
        <dgm:presLayoutVars>
          <dgm:chMax val="0"/>
          <dgm:chPref val="0"/>
          <dgm:bulletEnabled val="1"/>
        </dgm:presLayoutVars>
      </dgm:prSet>
      <dgm:spPr/>
    </dgm:pt>
    <dgm:pt modelId="{58A1B29B-D4D7-46FB-B80E-7A8F852D78C5}" type="pres">
      <dgm:prSet presAssocID="{147F50D7-8418-492C-95B7-4FE1A14A4519}" presName="desTx" presStyleLbl="alignAccFollowNode1" presStyleIdx="4" presStyleCnt="5">
        <dgm:presLayoutVars>
          <dgm:bulletEnabled val="1"/>
        </dgm:presLayoutVars>
      </dgm:prSet>
      <dgm:spPr/>
    </dgm:pt>
  </dgm:ptLst>
  <dgm:cxnLst>
    <dgm:cxn modelId="{9EAC6612-81CA-4996-9F9C-38FF29C0FD70}" type="presOf" srcId="{64EB14A3-3130-4FD6-B66B-5C2D6165C5D1}" destId="{CC42ADFB-34BC-49E3-B145-725FD9CE551F}" srcOrd="0" destOrd="0" presId="urn:microsoft.com/office/officeart/2005/8/layout/hList1"/>
    <dgm:cxn modelId="{AC09211B-3D5C-4B53-B659-2C11636396AF}" type="presOf" srcId="{70466ECC-FEFA-4AA8-9A35-AC3673A6A50A}" destId="{1955AD73-7145-4C93-A39A-1B17FD10ABC1}" srcOrd="0" destOrd="0" presId="urn:microsoft.com/office/officeart/2005/8/layout/hList1"/>
    <dgm:cxn modelId="{9661032B-1B12-40AE-B9A0-E54B1828FF0A}" type="presOf" srcId="{6ECDFDF2-CB88-413E-86E9-0A239667DD4E}" destId="{BF1247EB-E154-4485-A27B-836B4F448015}" srcOrd="0" destOrd="0" presId="urn:microsoft.com/office/officeart/2005/8/layout/hList1"/>
    <dgm:cxn modelId="{AD1B6B2F-5107-4C91-A21F-E7FC3593621F}" srcId="{70466ECC-FEFA-4AA8-9A35-AC3673A6A50A}" destId="{E845B914-858F-4020-85D5-57680F7847AC}" srcOrd="0" destOrd="0" parTransId="{20973341-D0A9-410E-9C7C-62252DA7AA9F}" sibTransId="{107B6951-BAAB-4290-A8BD-791017D6A528}"/>
    <dgm:cxn modelId="{5EEDEE30-AD23-4657-A2C1-2FC072941AE3}" type="presOf" srcId="{F3686213-4471-4FC7-9236-A8F1C0A89262}" destId="{8E32B09A-C123-496E-B3FE-A76CEF05FB33}" srcOrd="0" destOrd="0" presId="urn:microsoft.com/office/officeart/2005/8/layout/hList1"/>
    <dgm:cxn modelId="{DED85B3F-2837-487D-8604-A1954F77BD3C}" type="presOf" srcId="{147F50D7-8418-492C-95B7-4FE1A14A4519}" destId="{8E53B116-1058-4C12-AD0D-BAFCF7C718F5}" srcOrd="0" destOrd="0" presId="urn:microsoft.com/office/officeart/2005/8/layout/hList1"/>
    <dgm:cxn modelId="{6A6CFC40-9F38-43B7-9FE8-D5C2417ED4A2}" type="presOf" srcId="{B831728E-BAD7-44B5-9CBE-D600F206D331}" destId="{1D53FD80-996D-433F-8EF2-58DEFCD37CB9}" srcOrd="0" destOrd="1" presId="urn:microsoft.com/office/officeart/2005/8/layout/hList1"/>
    <dgm:cxn modelId="{4449795D-E3F2-437B-B190-CAFD11150E35}" srcId="{F3686213-4471-4FC7-9236-A8F1C0A89262}" destId="{4FA035C3-8D5B-46B2-9DEC-E121A1B2149F}" srcOrd="1" destOrd="0" parTransId="{A1C92F1C-D62A-49E6-A9E3-DF7E5E71A6BD}" sibTransId="{CB37DB91-897B-42A0-9821-20790A803002}"/>
    <dgm:cxn modelId="{50A43F41-21E7-4F31-82CB-01A008DB7F03}" srcId="{DB89E9A9-5AFB-4DF8-AA8C-374425252762}" destId="{147F50D7-8418-492C-95B7-4FE1A14A4519}" srcOrd="4" destOrd="0" parTransId="{C0CCF1A2-55F1-4D4F-83B0-C9F3D5401FC5}" sibTransId="{F1808537-7C8B-4DFB-8336-53F18C00B937}"/>
    <dgm:cxn modelId="{F822FC63-CE6C-4236-97B1-E3D3936CE834}" type="presOf" srcId="{9F1C1CE9-82AE-45FD-8A05-6B50B1CF819C}" destId="{1D53FD80-996D-433F-8EF2-58DEFCD37CB9}" srcOrd="0" destOrd="0" presId="urn:microsoft.com/office/officeart/2005/8/layout/hList1"/>
    <dgm:cxn modelId="{A0A6356A-B640-4C47-AE71-13E7DA77CC55}" type="presOf" srcId="{64E09F1D-7E32-48CA-97D1-DBA34A6B8AF3}" destId="{900585A7-95B0-45D7-AA9D-DB02717293E2}" srcOrd="0" destOrd="0" presId="urn:microsoft.com/office/officeart/2005/8/layout/hList1"/>
    <dgm:cxn modelId="{C063316B-7010-414C-81D7-5C8ACDFCABEF}" type="presOf" srcId="{18EA4131-B1E8-4AAF-9732-D424920F086A}" destId="{58A1B29B-D4D7-46FB-B80E-7A8F852D78C5}" srcOrd="0" destOrd="1" presId="urn:microsoft.com/office/officeart/2005/8/layout/hList1"/>
    <dgm:cxn modelId="{5BA38B4C-6075-4574-AED8-C3BC2EA1AA58}" srcId="{F3686213-4471-4FC7-9236-A8F1C0A89262}" destId="{6DD77DEF-485B-4F57-BF81-6CCCC060AD6E}" srcOrd="0" destOrd="0" parTransId="{0B0DC2BC-735A-4F13-B1F0-24724EFF4126}" sibTransId="{665FB00F-7DA7-45F8-90E7-286367F0B99F}"/>
    <dgm:cxn modelId="{A907276F-4443-4A51-AAA9-EA037DBF11D4}" type="presOf" srcId="{E845B914-858F-4020-85D5-57680F7847AC}" destId="{5814DF3C-1991-4B55-93A7-20350EE6A96D}" srcOrd="0" destOrd="0" presId="urn:microsoft.com/office/officeart/2005/8/layout/hList1"/>
    <dgm:cxn modelId="{850A2070-E0FF-4282-8D78-BF18044A35AC}" type="presOf" srcId="{F5626307-7F24-40B7-BE9D-840443729181}" destId="{5814DF3C-1991-4B55-93A7-20350EE6A96D}" srcOrd="0" destOrd="1" presId="urn:microsoft.com/office/officeart/2005/8/layout/hList1"/>
    <dgm:cxn modelId="{15AA8E70-E2D5-4565-BDDC-ABDE2B6C443C}" type="presOf" srcId="{DB89E9A9-5AFB-4DF8-AA8C-374425252762}" destId="{4598008F-4E03-4961-A34A-ACA55F89F75D}" srcOrd="0" destOrd="0" presId="urn:microsoft.com/office/officeart/2005/8/layout/hList1"/>
    <dgm:cxn modelId="{B5316977-797B-403D-8198-F3EB4A10983B}" type="presOf" srcId="{1A86826B-E6F6-498D-A0E1-EE7B467DD835}" destId="{BF1247EB-E154-4485-A27B-836B4F448015}" srcOrd="0" destOrd="1" presId="urn:microsoft.com/office/officeart/2005/8/layout/hList1"/>
    <dgm:cxn modelId="{4923277A-2212-493C-877C-AAE1D1DA99B9}" srcId="{DB89E9A9-5AFB-4DF8-AA8C-374425252762}" destId="{64E09F1D-7E32-48CA-97D1-DBA34A6B8AF3}" srcOrd="3" destOrd="0" parTransId="{FF645092-C311-4C2E-883B-C9C5EB27DE5A}" sibTransId="{CA7DFA4D-0997-43FF-BEEB-F07F2A594AF4}"/>
    <dgm:cxn modelId="{ACC60E7C-9D3C-4BAB-8FEE-07A3E546CF48}" srcId="{64E09F1D-7E32-48CA-97D1-DBA34A6B8AF3}" destId="{1A86826B-E6F6-498D-A0E1-EE7B467DD835}" srcOrd="1" destOrd="0" parTransId="{039A9804-C2FB-4C86-B361-14721556EE97}" sibTransId="{3C4C564A-35D8-4BC9-BCB7-2A4C3E4B2D62}"/>
    <dgm:cxn modelId="{AA795C81-B3EF-45CB-9F4B-792DEC7C7715}" type="presOf" srcId="{6DD77DEF-485B-4F57-BF81-6CCCC060AD6E}" destId="{4A7315B6-35CE-4C06-8378-EFE3A52168AD}" srcOrd="0" destOrd="0" presId="urn:microsoft.com/office/officeart/2005/8/layout/hList1"/>
    <dgm:cxn modelId="{FEE0958C-40CA-476D-A84D-53AE6B003595}" type="presOf" srcId="{4FA035C3-8D5B-46B2-9DEC-E121A1B2149F}" destId="{4A7315B6-35CE-4C06-8378-EFE3A52168AD}" srcOrd="0" destOrd="1" presId="urn:microsoft.com/office/officeart/2005/8/layout/hList1"/>
    <dgm:cxn modelId="{E086958E-ACE8-49F7-B2C7-2F899C4AA86A}" type="presOf" srcId="{549EB1D4-9664-43D6-B780-23FEEB259C81}" destId="{58A1B29B-D4D7-46FB-B80E-7A8F852D78C5}" srcOrd="0" destOrd="0" presId="urn:microsoft.com/office/officeart/2005/8/layout/hList1"/>
    <dgm:cxn modelId="{F3FF12B2-7EB9-49F0-AD7F-285065C85BCF}" srcId="{DB89E9A9-5AFB-4DF8-AA8C-374425252762}" destId="{70466ECC-FEFA-4AA8-9A35-AC3673A6A50A}" srcOrd="1" destOrd="0" parTransId="{43B0E75F-2660-4683-9EBA-175596BA407D}" sibTransId="{6A9A6E5E-E099-4C40-A48A-D2FAA589C8A1}"/>
    <dgm:cxn modelId="{4ADED4BC-6C7A-4594-A4A4-CDE404D35F54}" srcId="{DB89E9A9-5AFB-4DF8-AA8C-374425252762}" destId="{F3686213-4471-4FC7-9236-A8F1C0A89262}" srcOrd="2" destOrd="0" parTransId="{40E6584E-B4C9-4062-A3ED-D9D9409F8DE0}" sibTransId="{4929E3BC-0215-4B09-8653-11E1F9530EB5}"/>
    <dgm:cxn modelId="{7A3088CB-B6FE-4157-B38C-A0AF8D8F53A6}" srcId="{70466ECC-FEFA-4AA8-9A35-AC3673A6A50A}" destId="{F5626307-7F24-40B7-BE9D-840443729181}" srcOrd="1" destOrd="0" parTransId="{3C955A53-B220-4A66-B078-76F7F3F53A19}" sibTransId="{9225733A-FE7D-46B2-AE10-8E0AF1DBBE01}"/>
    <dgm:cxn modelId="{6651EECE-1C86-4D79-A0EC-C8733C1590B4}" srcId="{64EB14A3-3130-4FD6-B66B-5C2D6165C5D1}" destId="{9F1C1CE9-82AE-45FD-8A05-6B50B1CF819C}" srcOrd="0" destOrd="0" parTransId="{9197B8E5-7D7C-4C1A-A5D1-64E831778AB9}" sibTransId="{93BC8C1C-5ACA-4257-8FCE-AE9D9C3052B3}"/>
    <dgm:cxn modelId="{EC4DFAD1-24FA-4C35-B4EA-288097A389F4}" srcId="{147F50D7-8418-492C-95B7-4FE1A14A4519}" destId="{18EA4131-B1E8-4AAF-9732-D424920F086A}" srcOrd="1" destOrd="0" parTransId="{0DA985ED-D66C-47C5-8F7C-A889CF93DB3F}" sibTransId="{4D27C815-E032-4910-969E-92167F1C0A51}"/>
    <dgm:cxn modelId="{905B0DE5-8CEF-4B04-9F67-5B32C62FF6BE}" srcId="{64E09F1D-7E32-48CA-97D1-DBA34A6B8AF3}" destId="{6ECDFDF2-CB88-413E-86E9-0A239667DD4E}" srcOrd="0" destOrd="0" parTransId="{0D736C03-2065-44A5-AE05-66C469D38831}" sibTransId="{D4EC927C-EDF5-4951-9C5A-654762B62263}"/>
    <dgm:cxn modelId="{9A44EFF2-419E-4B89-8EAD-626C02BE654A}" srcId="{64EB14A3-3130-4FD6-B66B-5C2D6165C5D1}" destId="{B831728E-BAD7-44B5-9CBE-D600F206D331}" srcOrd="1" destOrd="0" parTransId="{96BC00B5-ACB0-4287-9FAA-C806C6E01251}" sibTransId="{B8F68184-68A5-4399-8E5C-34F7B340AE56}"/>
    <dgm:cxn modelId="{1FF53DF3-82D5-43FA-B4DC-59C5F585015D}" srcId="{147F50D7-8418-492C-95B7-4FE1A14A4519}" destId="{549EB1D4-9664-43D6-B780-23FEEB259C81}" srcOrd="0" destOrd="0" parTransId="{21D29533-4C57-4CF0-89E0-E50E62CE20FF}" sibTransId="{DA270348-3E42-4CED-AE3E-2B4608C62C66}"/>
    <dgm:cxn modelId="{076E08FD-D4DA-4223-A8BB-04D751877D4F}" srcId="{DB89E9A9-5AFB-4DF8-AA8C-374425252762}" destId="{64EB14A3-3130-4FD6-B66B-5C2D6165C5D1}" srcOrd="0" destOrd="0" parTransId="{357B54AF-9A17-40F9-9BE5-210D173B4BA1}" sibTransId="{6ADF187F-7E19-4144-BAC9-D5D0108F1865}"/>
    <dgm:cxn modelId="{871C1DCC-F285-4604-87CE-048164D5C575}" type="presParOf" srcId="{4598008F-4E03-4961-A34A-ACA55F89F75D}" destId="{AB85E682-226C-401D-A19B-FF684CB9CD04}" srcOrd="0" destOrd="0" presId="urn:microsoft.com/office/officeart/2005/8/layout/hList1"/>
    <dgm:cxn modelId="{70720027-3224-49D0-9B0D-95959731FDC6}" type="presParOf" srcId="{AB85E682-226C-401D-A19B-FF684CB9CD04}" destId="{CC42ADFB-34BC-49E3-B145-725FD9CE551F}" srcOrd="0" destOrd="0" presId="urn:microsoft.com/office/officeart/2005/8/layout/hList1"/>
    <dgm:cxn modelId="{C862CEF8-4863-4B81-8B2F-C00AEDC44C44}" type="presParOf" srcId="{AB85E682-226C-401D-A19B-FF684CB9CD04}" destId="{1D53FD80-996D-433F-8EF2-58DEFCD37CB9}" srcOrd="1" destOrd="0" presId="urn:microsoft.com/office/officeart/2005/8/layout/hList1"/>
    <dgm:cxn modelId="{863F87A4-CE76-412C-95F8-D0E0F5269F91}" type="presParOf" srcId="{4598008F-4E03-4961-A34A-ACA55F89F75D}" destId="{D6AB673C-777A-452B-A7F5-75EC7A77F417}" srcOrd="1" destOrd="0" presId="urn:microsoft.com/office/officeart/2005/8/layout/hList1"/>
    <dgm:cxn modelId="{359A4C8F-D94E-41EB-8FBD-619CAF622488}" type="presParOf" srcId="{4598008F-4E03-4961-A34A-ACA55F89F75D}" destId="{C89A66F4-1E6D-4E09-B8FD-72C175EE8F7E}" srcOrd="2" destOrd="0" presId="urn:microsoft.com/office/officeart/2005/8/layout/hList1"/>
    <dgm:cxn modelId="{C32F8CF1-1E38-4299-91D2-DED2D0973CC1}" type="presParOf" srcId="{C89A66F4-1E6D-4E09-B8FD-72C175EE8F7E}" destId="{1955AD73-7145-4C93-A39A-1B17FD10ABC1}" srcOrd="0" destOrd="0" presId="urn:microsoft.com/office/officeart/2005/8/layout/hList1"/>
    <dgm:cxn modelId="{ECF32D15-AA72-4943-B6B2-A2916D3A08F6}" type="presParOf" srcId="{C89A66F4-1E6D-4E09-B8FD-72C175EE8F7E}" destId="{5814DF3C-1991-4B55-93A7-20350EE6A96D}" srcOrd="1" destOrd="0" presId="urn:microsoft.com/office/officeart/2005/8/layout/hList1"/>
    <dgm:cxn modelId="{88AB014E-30E7-4280-89AC-9A775F8ED0FF}" type="presParOf" srcId="{4598008F-4E03-4961-A34A-ACA55F89F75D}" destId="{B3739175-8BB4-462C-AFAA-B54F59BC24B7}" srcOrd="3" destOrd="0" presId="urn:microsoft.com/office/officeart/2005/8/layout/hList1"/>
    <dgm:cxn modelId="{3FC77B62-7996-4B7C-B913-9986A9ECB303}" type="presParOf" srcId="{4598008F-4E03-4961-A34A-ACA55F89F75D}" destId="{D9DD56FF-8E48-4B12-850F-CC6DC34365FC}" srcOrd="4" destOrd="0" presId="urn:microsoft.com/office/officeart/2005/8/layout/hList1"/>
    <dgm:cxn modelId="{E31B91DE-6C6B-4D0F-ADE3-E9611A5EC5EC}" type="presParOf" srcId="{D9DD56FF-8E48-4B12-850F-CC6DC34365FC}" destId="{8E32B09A-C123-496E-B3FE-A76CEF05FB33}" srcOrd="0" destOrd="0" presId="urn:microsoft.com/office/officeart/2005/8/layout/hList1"/>
    <dgm:cxn modelId="{935AD0DF-1FCF-466E-9F69-A07703A8717A}" type="presParOf" srcId="{D9DD56FF-8E48-4B12-850F-CC6DC34365FC}" destId="{4A7315B6-35CE-4C06-8378-EFE3A52168AD}" srcOrd="1" destOrd="0" presId="urn:microsoft.com/office/officeart/2005/8/layout/hList1"/>
    <dgm:cxn modelId="{E09ACD35-2268-4101-9AF4-082F0016FABA}" type="presParOf" srcId="{4598008F-4E03-4961-A34A-ACA55F89F75D}" destId="{D87F43EF-1760-4E26-9C03-82606E3AB58B}" srcOrd="5" destOrd="0" presId="urn:microsoft.com/office/officeart/2005/8/layout/hList1"/>
    <dgm:cxn modelId="{C931583E-724D-4481-B00A-38A6021A1F91}" type="presParOf" srcId="{4598008F-4E03-4961-A34A-ACA55F89F75D}" destId="{4176C561-ACB4-4694-AD73-C6B2092A6EEC}" srcOrd="6" destOrd="0" presId="urn:microsoft.com/office/officeart/2005/8/layout/hList1"/>
    <dgm:cxn modelId="{B10337A6-DE30-43D6-AB97-5E424671A408}" type="presParOf" srcId="{4176C561-ACB4-4694-AD73-C6B2092A6EEC}" destId="{900585A7-95B0-45D7-AA9D-DB02717293E2}" srcOrd="0" destOrd="0" presId="urn:microsoft.com/office/officeart/2005/8/layout/hList1"/>
    <dgm:cxn modelId="{8F20D7F2-9E5E-49AF-96E2-39F53ECF250B}" type="presParOf" srcId="{4176C561-ACB4-4694-AD73-C6B2092A6EEC}" destId="{BF1247EB-E154-4485-A27B-836B4F448015}" srcOrd="1" destOrd="0" presId="urn:microsoft.com/office/officeart/2005/8/layout/hList1"/>
    <dgm:cxn modelId="{00204F5D-D9DD-42A5-A5A3-B4B5A8B72935}" type="presParOf" srcId="{4598008F-4E03-4961-A34A-ACA55F89F75D}" destId="{E3537451-90F9-4DB2-9F29-4EB1F3BEE807}" srcOrd="7" destOrd="0" presId="urn:microsoft.com/office/officeart/2005/8/layout/hList1"/>
    <dgm:cxn modelId="{E39689F2-D0E2-44C9-86B3-9740BEFDA9AF}" type="presParOf" srcId="{4598008F-4E03-4961-A34A-ACA55F89F75D}" destId="{ED4713DB-9D66-441D-8109-6FFC9CBF7C83}" srcOrd="8" destOrd="0" presId="urn:microsoft.com/office/officeart/2005/8/layout/hList1"/>
    <dgm:cxn modelId="{35654198-CD5C-43E4-B151-159CF0CE7BE0}" type="presParOf" srcId="{ED4713DB-9D66-441D-8109-6FFC9CBF7C83}" destId="{8E53B116-1058-4C12-AD0D-BAFCF7C718F5}" srcOrd="0" destOrd="0" presId="urn:microsoft.com/office/officeart/2005/8/layout/hList1"/>
    <dgm:cxn modelId="{D57AA3DC-1CB2-4089-BD60-83B3041671FB}" type="presParOf" srcId="{ED4713DB-9D66-441D-8109-6FFC9CBF7C83}" destId="{58A1B29B-D4D7-46FB-B80E-7A8F852D78C5}"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3966CEE-B886-41E1-84F3-401E5455BF8C}" type="doc">
      <dgm:prSet loTypeId="urn:microsoft.com/office/officeart/2016/7/layout/RoundedRectangleTimeline" loCatId="timeline" qsTypeId="urn:microsoft.com/office/officeart/2005/8/quickstyle/simple4" qsCatId="simple" csTypeId="urn:microsoft.com/office/officeart/2005/8/colors/accent6_2" csCatId="accent6" phldr="1"/>
      <dgm:spPr/>
      <dgm:t>
        <a:bodyPr/>
        <a:lstStyle/>
        <a:p>
          <a:endParaRPr lang="en-US"/>
        </a:p>
      </dgm:t>
    </dgm:pt>
    <dgm:pt modelId="{F4863709-CFE2-48C3-8E87-7B69DFA3524E}">
      <dgm:prSet phldrT="[Text]" phldr="0" custT="1"/>
      <dgm:spPr>
        <a:gradFill rotWithShape="0">
          <a:gsLst>
            <a:gs pos="100000">
              <a:srgbClr val="702B84"/>
            </a:gs>
            <a:gs pos="100000">
              <a:schemeClr val="accent6">
                <a:hueOff val="0"/>
                <a:satOff val="0"/>
                <a:lumOff val="0"/>
                <a:alphaOff val="0"/>
                <a:lumMod val="99000"/>
                <a:satMod val="120000"/>
                <a:shade val="78000"/>
              </a:schemeClr>
            </a:gs>
          </a:gsLst>
        </a:gradFill>
        <a:ln>
          <a:solidFill>
            <a:srgbClr val="702B84"/>
          </a:solidFill>
        </a:ln>
      </dgm:spPr>
      <dgm:t>
        <a:bodyPr/>
        <a:lstStyle/>
        <a:p>
          <a:r>
            <a:rPr lang="en-US" sz="1600" b="1">
              <a:latin typeface="Arial" panose="020B0604020202020204" pitchFamily="34" charset="0"/>
              <a:cs typeface="Arial" panose="020B0604020202020204" pitchFamily="34" charset="0"/>
            </a:rPr>
            <a:t>10/1/2025</a:t>
          </a:r>
        </a:p>
      </dgm:t>
    </dgm:pt>
    <dgm:pt modelId="{6019CAB8-00C3-43EB-8492-3C9FEA4B8EB9}" type="parTrans" cxnId="{E0A30460-1C99-4F45-9201-B6D5CD3EC0B1}">
      <dgm:prSet/>
      <dgm:spPr/>
      <dgm:t>
        <a:bodyPr/>
        <a:lstStyle/>
        <a:p>
          <a:endParaRPr lang="en-US"/>
        </a:p>
      </dgm:t>
    </dgm:pt>
    <dgm:pt modelId="{7DB1E94C-FF60-4B0F-91EA-940ACB1E467F}" type="sibTrans" cxnId="{E0A30460-1C99-4F45-9201-B6D5CD3EC0B1}">
      <dgm:prSet/>
      <dgm:spPr/>
      <dgm:t>
        <a:bodyPr/>
        <a:lstStyle/>
        <a:p>
          <a:endParaRPr lang="en-US"/>
        </a:p>
      </dgm:t>
    </dgm:pt>
    <dgm:pt modelId="{879DEB74-DFD4-449A-B381-CF7FDC7CCF11}">
      <dgm:prSet phldrT="[Text]" phldr="0"/>
      <dgm:spPr/>
      <dgm:t>
        <a:bodyPr/>
        <a:lstStyle/>
        <a:p>
          <a:pPr rtl="0"/>
          <a:r>
            <a:rPr lang="en-US" sz="1400" b="0">
              <a:latin typeface="Arial" panose="020B0604020202020204" pitchFamily="34" charset="0"/>
              <a:cs typeface="Arial" panose="020B0604020202020204" pitchFamily="34" charset="0"/>
            </a:rPr>
            <a:t>FFY26 begins</a:t>
          </a:r>
        </a:p>
      </dgm:t>
    </dgm:pt>
    <dgm:pt modelId="{2A36B423-276A-4B69-88D5-565D047EBFBD}" type="parTrans" cxnId="{29BC414D-C08C-48C7-8900-4306CF6FBC27}">
      <dgm:prSet/>
      <dgm:spPr/>
      <dgm:t>
        <a:bodyPr/>
        <a:lstStyle/>
        <a:p>
          <a:endParaRPr lang="en-US"/>
        </a:p>
      </dgm:t>
    </dgm:pt>
    <dgm:pt modelId="{69DD2B0E-50AB-43B5-A755-0E64BC30A3B5}" type="sibTrans" cxnId="{29BC414D-C08C-48C7-8900-4306CF6FBC27}">
      <dgm:prSet/>
      <dgm:spPr/>
      <dgm:t>
        <a:bodyPr/>
        <a:lstStyle/>
        <a:p>
          <a:endParaRPr lang="en-US"/>
        </a:p>
      </dgm:t>
    </dgm:pt>
    <dgm:pt modelId="{38A97CAB-81B8-41AD-9B5D-1D7A432E480E}">
      <dgm:prSet phldrT="[Text]" phldr="0" custT="1"/>
      <dgm:spPr>
        <a:gradFill rotWithShape="0">
          <a:gsLst>
            <a:gs pos="100000">
              <a:srgbClr val="702B84"/>
            </a:gs>
            <a:gs pos="100000">
              <a:schemeClr val="accent6">
                <a:hueOff val="0"/>
                <a:satOff val="0"/>
                <a:lumOff val="0"/>
                <a:alphaOff val="0"/>
                <a:lumMod val="99000"/>
                <a:satMod val="120000"/>
                <a:shade val="78000"/>
              </a:schemeClr>
            </a:gs>
          </a:gsLst>
        </a:gradFill>
        <a:ln>
          <a:solidFill>
            <a:srgbClr val="702B84"/>
          </a:solidFill>
        </a:ln>
      </dgm:spPr>
      <dgm:t>
        <a:bodyPr/>
        <a:lstStyle/>
        <a:p>
          <a:r>
            <a:rPr lang="en-US" sz="1600" b="1">
              <a:latin typeface="Arial" panose="020B0604020202020204" pitchFamily="34" charset="0"/>
              <a:cs typeface="Arial" panose="020B0604020202020204" pitchFamily="34" charset="0"/>
            </a:rPr>
            <a:t>11/1/2025</a:t>
          </a:r>
        </a:p>
      </dgm:t>
    </dgm:pt>
    <dgm:pt modelId="{1B21472F-60F1-4624-9BCD-120E92BBE060}" type="parTrans" cxnId="{4E947CAC-B4A1-4DFD-98AC-2A66F8AE7A8D}">
      <dgm:prSet/>
      <dgm:spPr/>
      <dgm:t>
        <a:bodyPr/>
        <a:lstStyle/>
        <a:p>
          <a:endParaRPr lang="en-US"/>
        </a:p>
      </dgm:t>
    </dgm:pt>
    <dgm:pt modelId="{BA0E7993-9B4B-4989-9036-50A544545FEA}" type="sibTrans" cxnId="{4E947CAC-B4A1-4DFD-98AC-2A66F8AE7A8D}">
      <dgm:prSet/>
      <dgm:spPr/>
      <dgm:t>
        <a:bodyPr/>
        <a:lstStyle/>
        <a:p>
          <a:endParaRPr lang="en-US"/>
        </a:p>
      </dgm:t>
    </dgm:pt>
    <dgm:pt modelId="{B238E666-141D-4AB0-86DF-A2E6C1FB79BF}">
      <dgm:prSet phldrT="[Text]" phldr="0"/>
      <dgm:spPr/>
      <dgm:t>
        <a:bodyPr/>
        <a:lstStyle/>
        <a:p>
          <a:pPr rtl="0"/>
          <a:r>
            <a:rPr lang="en-US" sz="1400" b="0">
              <a:latin typeface="Arial" panose="020B0604020202020204" pitchFamily="34" charset="0"/>
              <a:cs typeface="Arial" panose="020B0604020202020204" pitchFamily="34" charset="0"/>
            </a:rPr>
            <a:t>PEARS opens</a:t>
          </a:r>
        </a:p>
      </dgm:t>
    </dgm:pt>
    <dgm:pt modelId="{E85493CD-2180-4226-BA7E-7D80BBA7FEEC}" type="parTrans" cxnId="{8D16777B-B65A-4FE0-A2C4-EDAF8BBED9E1}">
      <dgm:prSet/>
      <dgm:spPr/>
      <dgm:t>
        <a:bodyPr/>
        <a:lstStyle/>
        <a:p>
          <a:endParaRPr lang="en-US"/>
        </a:p>
      </dgm:t>
    </dgm:pt>
    <dgm:pt modelId="{157A6F83-5B4D-4BF7-8350-C554CD8CF6EA}" type="sibTrans" cxnId="{8D16777B-B65A-4FE0-A2C4-EDAF8BBED9E1}">
      <dgm:prSet/>
      <dgm:spPr/>
      <dgm:t>
        <a:bodyPr/>
        <a:lstStyle/>
        <a:p>
          <a:endParaRPr lang="en-US"/>
        </a:p>
      </dgm:t>
    </dgm:pt>
    <dgm:pt modelId="{7F63878C-BFE2-4DCE-AC33-2960CE3541F1}">
      <dgm:prSet phldrT="[Text]" phldr="0" custT="1"/>
      <dgm:spPr>
        <a:gradFill rotWithShape="0">
          <a:gsLst>
            <a:gs pos="100000">
              <a:srgbClr val="702B84"/>
            </a:gs>
            <a:gs pos="100000">
              <a:schemeClr val="accent6">
                <a:hueOff val="0"/>
                <a:satOff val="0"/>
                <a:lumOff val="0"/>
                <a:alphaOff val="0"/>
                <a:lumMod val="99000"/>
                <a:satMod val="120000"/>
                <a:shade val="78000"/>
              </a:schemeClr>
            </a:gs>
          </a:gsLst>
        </a:gradFill>
        <a:ln>
          <a:solidFill>
            <a:srgbClr val="702B84"/>
          </a:solidFill>
        </a:ln>
      </dgm:spPr>
      <dgm:t>
        <a:bodyPr/>
        <a:lstStyle/>
        <a:p>
          <a:r>
            <a:rPr lang="en-US" sz="1600" b="1">
              <a:latin typeface="Arial" panose="020B0604020202020204" pitchFamily="34" charset="0"/>
              <a:cs typeface="Arial" panose="020B0604020202020204" pitchFamily="34" charset="0"/>
            </a:rPr>
            <a:t>3/31/2026</a:t>
          </a:r>
        </a:p>
      </dgm:t>
    </dgm:pt>
    <dgm:pt modelId="{14F4CCAE-2970-4D0F-B1DE-338942797856}" type="parTrans" cxnId="{4ECADC8D-FDB0-4E4E-9A11-2391E769F252}">
      <dgm:prSet/>
      <dgm:spPr/>
      <dgm:t>
        <a:bodyPr/>
        <a:lstStyle/>
        <a:p>
          <a:endParaRPr lang="en-US"/>
        </a:p>
      </dgm:t>
    </dgm:pt>
    <dgm:pt modelId="{DEE58741-1DE9-4B42-8F96-6D3AB0C048E3}" type="sibTrans" cxnId="{4ECADC8D-FDB0-4E4E-9A11-2391E769F252}">
      <dgm:prSet/>
      <dgm:spPr/>
      <dgm:t>
        <a:bodyPr/>
        <a:lstStyle/>
        <a:p>
          <a:endParaRPr lang="en-US"/>
        </a:p>
      </dgm:t>
    </dgm:pt>
    <dgm:pt modelId="{CCAF622B-A47F-463D-994A-EE34BEBD5EC5}">
      <dgm:prSet phldrT="[Text]" phldr="0" custT="1"/>
      <dgm:spPr>
        <a:gradFill rotWithShape="0">
          <a:gsLst>
            <a:gs pos="100000">
              <a:srgbClr val="702B84"/>
            </a:gs>
            <a:gs pos="100000">
              <a:schemeClr val="accent6">
                <a:hueOff val="0"/>
                <a:satOff val="0"/>
                <a:lumOff val="0"/>
                <a:alphaOff val="0"/>
                <a:lumMod val="99000"/>
                <a:satMod val="120000"/>
                <a:shade val="78000"/>
              </a:schemeClr>
            </a:gs>
          </a:gsLst>
        </a:gradFill>
        <a:ln>
          <a:solidFill>
            <a:srgbClr val="702B84"/>
          </a:solidFill>
        </a:ln>
      </dgm:spPr>
      <dgm:t>
        <a:bodyPr/>
        <a:lstStyle/>
        <a:p>
          <a:pPr rtl="0"/>
          <a:r>
            <a:rPr lang="en-US" sz="1600" b="1">
              <a:latin typeface="Arial" panose="020B0604020202020204" pitchFamily="34" charset="0"/>
              <a:ea typeface="Calibri Light"/>
              <a:cs typeface="Arial" panose="020B0604020202020204" pitchFamily="34" charset="0"/>
            </a:rPr>
            <a:t>4/30/2026</a:t>
          </a:r>
        </a:p>
      </dgm:t>
    </dgm:pt>
    <dgm:pt modelId="{974ECEED-074E-4B6A-B5FB-E668B4B65F89}" type="parTrans" cxnId="{B9FA2614-FEC0-4523-97A3-72E7C16C4F99}">
      <dgm:prSet/>
      <dgm:spPr/>
      <dgm:t>
        <a:bodyPr/>
        <a:lstStyle/>
        <a:p>
          <a:endParaRPr lang="en-US"/>
        </a:p>
      </dgm:t>
    </dgm:pt>
    <dgm:pt modelId="{31ED54F5-977F-4AE9-9D60-DE83A6348FE9}" type="sibTrans" cxnId="{B9FA2614-FEC0-4523-97A3-72E7C16C4F99}">
      <dgm:prSet/>
      <dgm:spPr/>
      <dgm:t>
        <a:bodyPr/>
        <a:lstStyle/>
        <a:p>
          <a:endParaRPr lang="en-US"/>
        </a:p>
      </dgm:t>
    </dgm:pt>
    <dgm:pt modelId="{DBABC1A8-54AB-4AAA-8C40-9C90FCCD43F2}">
      <dgm:prSet phldr="0"/>
      <dgm:spPr/>
      <dgm:t>
        <a:bodyPr/>
        <a:lstStyle/>
        <a:p>
          <a:r>
            <a:rPr lang="en-US" sz="1400" b="0">
              <a:latin typeface="Arial" panose="020B0604020202020204" pitchFamily="34" charset="0"/>
              <a:cs typeface="Arial" panose="020B0604020202020204" pitchFamily="34" charset="0"/>
            </a:rPr>
            <a:t>LHDs begin activities</a:t>
          </a:r>
        </a:p>
      </dgm:t>
    </dgm:pt>
    <dgm:pt modelId="{A1D2D7D6-9A76-4D03-ADF9-5520AB379EB4}" type="parTrans" cxnId="{FE3CBD3B-1E32-499B-97E3-1931A9354EDD}">
      <dgm:prSet/>
      <dgm:spPr/>
      <dgm:t>
        <a:bodyPr/>
        <a:lstStyle/>
        <a:p>
          <a:endParaRPr lang="en-US"/>
        </a:p>
      </dgm:t>
    </dgm:pt>
    <dgm:pt modelId="{D9E7C06B-D64C-4AF1-B29A-152C72C77299}" type="sibTrans" cxnId="{FE3CBD3B-1E32-499B-97E3-1931A9354EDD}">
      <dgm:prSet/>
      <dgm:spPr/>
      <dgm:t>
        <a:bodyPr/>
        <a:lstStyle/>
        <a:p>
          <a:endParaRPr lang="en-US"/>
        </a:p>
      </dgm:t>
    </dgm:pt>
    <dgm:pt modelId="{520741E7-77A4-4A17-9DF0-C7D2AD1143DC}">
      <dgm:prSet phldr="0"/>
      <dgm:spPr/>
      <dgm:t>
        <a:bodyPr/>
        <a:lstStyle/>
        <a:p>
          <a:pPr rtl="0"/>
          <a:r>
            <a:rPr lang="en-US" sz="1400" b="0">
              <a:latin typeface="Arial" panose="020B0604020202020204" pitchFamily="34" charset="0"/>
              <a:ea typeface="Calibri"/>
              <a:cs typeface="Arial" panose="020B0604020202020204" pitchFamily="34" charset="0"/>
            </a:rPr>
            <a:t>LHDs end activities</a:t>
          </a:r>
        </a:p>
      </dgm:t>
    </dgm:pt>
    <dgm:pt modelId="{A5EFC30C-4D5B-448D-B989-F473C2A75BAC}" type="parTrans" cxnId="{AADB4E73-C829-49AB-A7C4-27C75E3C75C1}">
      <dgm:prSet/>
      <dgm:spPr/>
      <dgm:t>
        <a:bodyPr/>
        <a:lstStyle/>
        <a:p>
          <a:endParaRPr lang="en-US"/>
        </a:p>
      </dgm:t>
    </dgm:pt>
    <dgm:pt modelId="{DFDD1265-9FCC-4D0A-9386-EAF19AF2E998}" type="sibTrans" cxnId="{AADB4E73-C829-49AB-A7C4-27C75E3C75C1}">
      <dgm:prSet/>
      <dgm:spPr/>
      <dgm:t>
        <a:bodyPr/>
        <a:lstStyle/>
        <a:p>
          <a:endParaRPr lang="en-US"/>
        </a:p>
      </dgm:t>
    </dgm:pt>
    <dgm:pt modelId="{AA62FDD3-F74F-4429-A8D2-49AE29882C5A}">
      <dgm:prSet phldr="0"/>
      <dgm:spPr/>
      <dgm:t>
        <a:bodyPr/>
        <a:lstStyle/>
        <a:p>
          <a:pPr rtl="0"/>
          <a:r>
            <a:rPr lang="en-US" sz="1400" b="1">
              <a:latin typeface="Arial" panose="020B0604020202020204" pitchFamily="34" charset="0"/>
              <a:cs typeface="Arial" panose="020B0604020202020204" pitchFamily="34" charset="0"/>
            </a:rPr>
            <a:t>PEARS closes</a:t>
          </a:r>
        </a:p>
      </dgm:t>
    </dgm:pt>
    <dgm:pt modelId="{4D79BC03-C245-47D3-84F7-B9D8FB37AEB4}" type="parTrans" cxnId="{14F6E061-00E2-4995-866F-FE0B15C73A9B}">
      <dgm:prSet/>
      <dgm:spPr/>
      <dgm:t>
        <a:bodyPr/>
        <a:lstStyle/>
        <a:p>
          <a:endParaRPr lang="en-US"/>
        </a:p>
      </dgm:t>
    </dgm:pt>
    <dgm:pt modelId="{4FB50E18-7495-4CCB-9E94-287872A6EBA1}" type="sibTrans" cxnId="{14F6E061-00E2-4995-866F-FE0B15C73A9B}">
      <dgm:prSet/>
      <dgm:spPr/>
      <dgm:t>
        <a:bodyPr/>
        <a:lstStyle/>
        <a:p>
          <a:endParaRPr lang="en-US"/>
        </a:p>
      </dgm:t>
    </dgm:pt>
    <dgm:pt modelId="{1C89511E-8491-4013-9924-B23B4C6951A8}">
      <dgm:prSet phldr="0"/>
      <dgm:spPr/>
      <dgm:t>
        <a:bodyPr/>
        <a:lstStyle/>
        <a:p>
          <a:pPr rtl="0"/>
          <a:r>
            <a:rPr lang="en-US" sz="1400" b="0">
              <a:latin typeface="Arial" panose="020B0604020202020204" pitchFamily="34" charset="0"/>
              <a:ea typeface="Calibri"/>
              <a:cs typeface="Arial" panose="020B0604020202020204" pitchFamily="34" charset="0"/>
            </a:rPr>
            <a:t>PEARS data cleaning ends</a:t>
          </a:r>
        </a:p>
      </dgm:t>
    </dgm:pt>
    <dgm:pt modelId="{D91816B7-0805-467A-B749-42469AC4E781}" type="parTrans" cxnId="{A28146B9-74A9-4250-822D-DEBCCF74FF08}">
      <dgm:prSet/>
      <dgm:spPr/>
      <dgm:t>
        <a:bodyPr/>
        <a:lstStyle/>
        <a:p>
          <a:endParaRPr lang="en-US"/>
        </a:p>
      </dgm:t>
    </dgm:pt>
    <dgm:pt modelId="{6213F52E-9CC1-418E-A1B8-FCDE39B8B31F}" type="sibTrans" cxnId="{A28146B9-74A9-4250-822D-DEBCCF74FF08}">
      <dgm:prSet/>
      <dgm:spPr/>
      <dgm:t>
        <a:bodyPr/>
        <a:lstStyle/>
        <a:p>
          <a:endParaRPr lang="en-US"/>
        </a:p>
      </dgm:t>
    </dgm:pt>
    <dgm:pt modelId="{85B61BDD-316E-4B94-B0C1-F8858B4F3919}">
      <dgm:prSet phldrT="[Text]" phldr="0" custT="1"/>
      <dgm:spPr>
        <a:solidFill>
          <a:srgbClr val="00944D"/>
        </a:solidFill>
      </dgm:spPr>
      <dgm:t>
        <a:bodyPr/>
        <a:lstStyle/>
        <a:p>
          <a:pPr rtl="0"/>
          <a:r>
            <a:rPr lang="en-US" sz="1600" b="1">
              <a:latin typeface="Arial" panose="020B0604020202020204" pitchFamily="34" charset="0"/>
              <a:cs typeface="Arial" panose="020B0604020202020204" pitchFamily="34" charset="0"/>
            </a:rPr>
            <a:t>2/2/2026</a:t>
          </a:r>
        </a:p>
      </dgm:t>
    </dgm:pt>
    <dgm:pt modelId="{E5B28F70-1D57-4B21-B966-1814E8002DA5}" type="parTrans" cxnId="{DAE9193F-95BB-44C4-910E-DDC484BD8E90}">
      <dgm:prSet/>
      <dgm:spPr/>
      <dgm:t>
        <a:bodyPr/>
        <a:lstStyle/>
        <a:p>
          <a:endParaRPr lang="en-US"/>
        </a:p>
      </dgm:t>
    </dgm:pt>
    <dgm:pt modelId="{0FDDB72C-656C-4CB1-A350-ED2EF94F108D}" type="sibTrans" cxnId="{DAE9193F-95BB-44C4-910E-DDC484BD8E90}">
      <dgm:prSet/>
      <dgm:spPr/>
      <dgm:t>
        <a:bodyPr/>
        <a:lstStyle/>
        <a:p>
          <a:endParaRPr lang="en-US"/>
        </a:p>
      </dgm:t>
    </dgm:pt>
    <dgm:pt modelId="{4F8427C6-A90E-4914-9331-9C8A229EB165}">
      <dgm:prSet phldrT="[Text]" phldr="0"/>
      <dgm:spPr/>
      <dgm:t>
        <a:bodyPr/>
        <a:lstStyle/>
        <a:p>
          <a:pPr rtl="0"/>
          <a:r>
            <a:rPr lang="en-US" b="1">
              <a:latin typeface="Arial" panose="020B0604020202020204" pitchFamily="34" charset="0"/>
              <a:cs typeface="Arial" panose="020B0604020202020204" pitchFamily="34" charset="0"/>
            </a:rPr>
            <a:t>Sustainability module opens</a:t>
          </a:r>
        </a:p>
      </dgm:t>
    </dgm:pt>
    <dgm:pt modelId="{7116A69D-98A5-4516-B4AB-89818C5C232B}" type="parTrans" cxnId="{26A2F6CA-C18A-4267-A19C-2FC74A5A20DE}">
      <dgm:prSet/>
      <dgm:spPr/>
      <dgm:t>
        <a:bodyPr/>
        <a:lstStyle/>
        <a:p>
          <a:endParaRPr lang="en-US"/>
        </a:p>
      </dgm:t>
    </dgm:pt>
    <dgm:pt modelId="{9914DF49-98BF-40DA-99A0-3478151B850B}" type="sibTrans" cxnId="{26A2F6CA-C18A-4267-A19C-2FC74A5A20DE}">
      <dgm:prSet/>
      <dgm:spPr/>
      <dgm:t>
        <a:bodyPr/>
        <a:lstStyle/>
        <a:p>
          <a:endParaRPr lang="en-US"/>
        </a:p>
      </dgm:t>
    </dgm:pt>
    <dgm:pt modelId="{2F933A53-8EE6-4077-BAB2-B6B3B896D5AD}" type="pres">
      <dgm:prSet presAssocID="{E3966CEE-B886-41E1-84F3-401E5455BF8C}" presName="Name0" presStyleCnt="0">
        <dgm:presLayoutVars>
          <dgm:chMax/>
          <dgm:chPref/>
          <dgm:animLvl val="lvl"/>
        </dgm:presLayoutVars>
      </dgm:prSet>
      <dgm:spPr/>
    </dgm:pt>
    <dgm:pt modelId="{8F337B4C-B0AF-4D21-AC13-618D6FF3D6EE}" type="pres">
      <dgm:prSet presAssocID="{F4863709-CFE2-48C3-8E87-7B69DFA3524E}" presName="composite1" presStyleCnt="0"/>
      <dgm:spPr/>
    </dgm:pt>
    <dgm:pt modelId="{B710EB75-0506-417B-B778-DF2DCFB2C4D8}" type="pres">
      <dgm:prSet presAssocID="{F4863709-CFE2-48C3-8E87-7B69DFA3524E}" presName="parent1" presStyleLbl="alignNode1" presStyleIdx="0" presStyleCnt="5">
        <dgm:presLayoutVars>
          <dgm:chMax val="1"/>
          <dgm:chPref val="1"/>
          <dgm:bulletEnabled val="1"/>
        </dgm:presLayoutVars>
      </dgm:prSet>
      <dgm:spPr/>
    </dgm:pt>
    <dgm:pt modelId="{7AC480CD-7C5B-4D4F-87CF-ACF3DEF904B3}" type="pres">
      <dgm:prSet presAssocID="{F4863709-CFE2-48C3-8E87-7B69DFA3524E}" presName="Childtext1" presStyleLbl="revTx" presStyleIdx="0" presStyleCnt="5">
        <dgm:presLayoutVars>
          <dgm:bulletEnabled val="1"/>
        </dgm:presLayoutVars>
      </dgm:prSet>
      <dgm:spPr/>
    </dgm:pt>
    <dgm:pt modelId="{98832ABF-D266-4463-8114-0C150848EF67}" type="pres">
      <dgm:prSet presAssocID="{F4863709-CFE2-48C3-8E87-7B69DFA3524E}" presName="ConnectLine1" presStyleLbl="sibTrans1D1" presStyleIdx="0" presStyleCnt="5"/>
      <dgm:spPr>
        <a:noFill/>
        <a:ln w="6350" cap="flat" cmpd="sng" algn="ctr">
          <a:solidFill>
            <a:schemeClr val="accent6">
              <a:hueOff val="0"/>
              <a:satOff val="0"/>
              <a:lumOff val="0"/>
              <a:alphaOff val="0"/>
            </a:schemeClr>
          </a:solidFill>
          <a:prstDash val="dash"/>
          <a:miter lim="800000"/>
        </a:ln>
        <a:effectLst/>
      </dgm:spPr>
    </dgm:pt>
    <dgm:pt modelId="{B81515C0-71A1-4F5C-A5D2-CCBA6AED4703}" type="pres">
      <dgm:prSet presAssocID="{F4863709-CFE2-48C3-8E87-7B69DFA3524E}" presName="ConnectLineEnd1" presStyleLbl="lnNode1" presStyleIdx="0" presStyleCnt="5"/>
      <dgm:spPr/>
    </dgm:pt>
    <dgm:pt modelId="{A22B423E-9B57-4092-92F5-6E2E3C4B9974}" type="pres">
      <dgm:prSet presAssocID="{F4863709-CFE2-48C3-8E87-7B69DFA3524E}" presName="EmptyPane1" presStyleCnt="0"/>
      <dgm:spPr/>
    </dgm:pt>
    <dgm:pt modelId="{26DC586B-DA94-4A13-8812-372CE14D0D86}" type="pres">
      <dgm:prSet presAssocID="{7DB1E94C-FF60-4B0F-91EA-940ACB1E467F}" presName="spaceBetweenRectangles1" presStyleCnt="0"/>
      <dgm:spPr/>
    </dgm:pt>
    <dgm:pt modelId="{91846387-2EE5-48EF-ABDB-85F98135E1FB}" type="pres">
      <dgm:prSet presAssocID="{38A97CAB-81B8-41AD-9B5D-1D7A432E480E}" presName="composite1" presStyleCnt="0"/>
      <dgm:spPr/>
    </dgm:pt>
    <dgm:pt modelId="{4F58E9CB-FE50-41C4-8E17-8276F2B60E77}" type="pres">
      <dgm:prSet presAssocID="{38A97CAB-81B8-41AD-9B5D-1D7A432E480E}" presName="parent1" presStyleLbl="alignNode1" presStyleIdx="1" presStyleCnt="5">
        <dgm:presLayoutVars>
          <dgm:chMax val="1"/>
          <dgm:chPref val="1"/>
          <dgm:bulletEnabled val="1"/>
        </dgm:presLayoutVars>
      </dgm:prSet>
      <dgm:spPr/>
    </dgm:pt>
    <dgm:pt modelId="{5EE879CB-F859-4947-9089-32242888791E}" type="pres">
      <dgm:prSet presAssocID="{38A97CAB-81B8-41AD-9B5D-1D7A432E480E}" presName="Childtext1" presStyleLbl="revTx" presStyleIdx="1" presStyleCnt="5">
        <dgm:presLayoutVars>
          <dgm:bulletEnabled val="1"/>
        </dgm:presLayoutVars>
      </dgm:prSet>
      <dgm:spPr/>
    </dgm:pt>
    <dgm:pt modelId="{207E7C28-4120-4073-9909-1EB0A9D3F002}" type="pres">
      <dgm:prSet presAssocID="{38A97CAB-81B8-41AD-9B5D-1D7A432E480E}" presName="ConnectLine1" presStyleLbl="sibTrans1D1" presStyleIdx="1" presStyleCnt="5"/>
      <dgm:spPr>
        <a:noFill/>
        <a:ln w="6350" cap="flat" cmpd="sng" algn="ctr">
          <a:solidFill>
            <a:schemeClr val="accent6">
              <a:hueOff val="0"/>
              <a:satOff val="0"/>
              <a:lumOff val="0"/>
              <a:alphaOff val="0"/>
            </a:schemeClr>
          </a:solidFill>
          <a:prstDash val="dash"/>
          <a:miter lim="800000"/>
        </a:ln>
        <a:effectLst/>
      </dgm:spPr>
    </dgm:pt>
    <dgm:pt modelId="{E3B522F9-6F5D-4A40-A7BF-6E0870A8E460}" type="pres">
      <dgm:prSet presAssocID="{38A97CAB-81B8-41AD-9B5D-1D7A432E480E}" presName="ConnectLineEnd1" presStyleLbl="lnNode1" presStyleIdx="1" presStyleCnt="5"/>
      <dgm:spPr/>
    </dgm:pt>
    <dgm:pt modelId="{5D2A4C65-F1EE-4A88-B8F9-FD3A42D17AA1}" type="pres">
      <dgm:prSet presAssocID="{38A97CAB-81B8-41AD-9B5D-1D7A432E480E}" presName="EmptyPane1" presStyleCnt="0"/>
      <dgm:spPr/>
    </dgm:pt>
    <dgm:pt modelId="{E48A7DFD-DB53-4126-89E4-26CBE2FAC0E0}" type="pres">
      <dgm:prSet presAssocID="{BA0E7993-9B4B-4989-9036-50A544545FEA}" presName="spaceBetweenRectangles1" presStyleCnt="0"/>
      <dgm:spPr/>
    </dgm:pt>
    <dgm:pt modelId="{785A2B46-B78E-4EF0-A1D1-B992A37C7964}" type="pres">
      <dgm:prSet presAssocID="{85B61BDD-316E-4B94-B0C1-F8858B4F3919}" presName="composite1" presStyleCnt="0"/>
      <dgm:spPr/>
    </dgm:pt>
    <dgm:pt modelId="{A684851C-D09C-4368-BDDF-69C9EFCA1F62}" type="pres">
      <dgm:prSet presAssocID="{85B61BDD-316E-4B94-B0C1-F8858B4F3919}" presName="parent1" presStyleLbl="alignNode1" presStyleIdx="2" presStyleCnt="5">
        <dgm:presLayoutVars>
          <dgm:chMax val="1"/>
          <dgm:chPref val="1"/>
          <dgm:bulletEnabled val="1"/>
        </dgm:presLayoutVars>
      </dgm:prSet>
      <dgm:spPr/>
    </dgm:pt>
    <dgm:pt modelId="{4C25051A-AA9A-4368-9DA3-F57DC323AD23}" type="pres">
      <dgm:prSet presAssocID="{85B61BDD-316E-4B94-B0C1-F8858B4F3919}" presName="Childtext1" presStyleLbl="revTx" presStyleIdx="2" presStyleCnt="5">
        <dgm:presLayoutVars>
          <dgm:bulletEnabled val="1"/>
        </dgm:presLayoutVars>
      </dgm:prSet>
      <dgm:spPr/>
    </dgm:pt>
    <dgm:pt modelId="{19D04FE6-9E8B-4E3E-93DC-7BE608062B47}" type="pres">
      <dgm:prSet presAssocID="{85B61BDD-316E-4B94-B0C1-F8858B4F3919}" presName="ConnectLine1" presStyleLbl="sibTrans1D1" presStyleIdx="2" presStyleCnt="5"/>
      <dgm:spPr>
        <a:noFill/>
        <a:ln w="6350" cap="flat" cmpd="sng" algn="ctr">
          <a:solidFill>
            <a:schemeClr val="accent6">
              <a:hueOff val="0"/>
              <a:satOff val="0"/>
              <a:lumOff val="0"/>
              <a:alphaOff val="0"/>
            </a:schemeClr>
          </a:solidFill>
          <a:prstDash val="dash"/>
          <a:miter lim="800000"/>
        </a:ln>
        <a:effectLst/>
      </dgm:spPr>
    </dgm:pt>
    <dgm:pt modelId="{03FF7F73-346A-45F0-8E14-A673F22BFD51}" type="pres">
      <dgm:prSet presAssocID="{85B61BDD-316E-4B94-B0C1-F8858B4F3919}" presName="ConnectLineEnd1" presStyleLbl="lnNode1" presStyleIdx="2" presStyleCnt="5"/>
      <dgm:spPr/>
    </dgm:pt>
    <dgm:pt modelId="{ACA2EE3E-A826-4EDD-A47E-E33A103A521F}" type="pres">
      <dgm:prSet presAssocID="{85B61BDD-316E-4B94-B0C1-F8858B4F3919}" presName="EmptyPane1" presStyleCnt="0"/>
      <dgm:spPr/>
    </dgm:pt>
    <dgm:pt modelId="{8220E4C0-37BE-4244-B559-D0F265870EE9}" type="pres">
      <dgm:prSet presAssocID="{0FDDB72C-656C-4CB1-A350-ED2EF94F108D}" presName="spaceBetweenRectangles1" presStyleCnt="0"/>
      <dgm:spPr/>
    </dgm:pt>
    <dgm:pt modelId="{9D655D52-DEF4-44D0-9F00-B2F053D7C1BB}" type="pres">
      <dgm:prSet presAssocID="{7F63878C-BFE2-4DCE-AC33-2960CE3541F1}" presName="composite1" presStyleCnt="0"/>
      <dgm:spPr/>
    </dgm:pt>
    <dgm:pt modelId="{DE3A3785-E569-490D-AB7E-B6A23A075C75}" type="pres">
      <dgm:prSet presAssocID="{7F63878C-BFE2-4DCE-AC33-2960CE3541F1}" presName="parent1" presStyleLbl="alignNode1" presStyleIdx="3" presStyleCnt="5">
        <dgm:presLayoutVars>
          <dgm:chMax val="1"/>
          <dgm:chPref val="1"/>
          <dgm:bulletEnabled val="1"/>
        </dgm:presLayoutVars>
      </dgm:prSet>
      <dgm:spPr/>
    </dgm:pt>
    <dgm:pt modelId="{716EC87F-A3ED-4E31-9E1A-AA4CDA516CCB}" type="pres">
      <dgm:prSet presAssocID="{7F63878C-BFE2-4DCE-AC33-2960CE3541F1}" presName="Childtext1" presStyleLbl="revTx" presStyleIdx="3" presStyleCnt="5">
        <dgm:presLayoutVars>
          <dgm:bulletEnabled val="1"/>
        </dgm:presLayoutVars>
      </dgm:prSet>
      <dgm:spPr/>
    </dgm:pt>
    <dgm:pt modelId="{44A0DAB9-147A-4865-B9A0-8F98FD02D900}" type="pres">
      <dgm:prSet presAssocID="{7F63878C-BFE2-4DCE-AC33-2960CE3541F1}" presName="ConnectLine1" presStyleLbl="sibTrans1D1" presStyleIdx="3" presStyleCnt="5"/>
      <dgm:spPr>
        <a:noFill/>
        <a:ln w="6350" cap="flat" cmpd="sng" algn="ctr">
          <a:solidFill>
            <a:schemeClr val="accent6">
              <a:hueOff val="0"/>
              <a:satOff val="0"/>
              <a:lumOff val="0"/>
              <a:alphaOff val="0"/>
            </a:schemeClr>
          </a:solidFill>
          <a:prstDash val="dash"/>
          <a:miter lim="800000"/>
        </a:ln>
        <a:effectLst/>
      </dgm:spPr>
    </dgm:pt>
    <dgm:pt modelId="{B20E1A80-6B1B-47B7-AAAE-5F97FE976701}" type="pres">
      <dgm:prSet presAssocID="{7F63878C-BFE2-4DCE-AC33-2960CE3541F1}" presName="ConnectLineEnd1" presStyleLbl="lnNode1" presStyleIdx="3" presStyleCnt="5"/>
      <dgm:spPr/>
    </dgm:pt>
    <dgm:pt modelId="{00D945DD-6744-496F-988B-102DE2D4460B}" type="pres">
      <dgm:prSet presAssocID="{7F63878C-BFE2-4DCE-AC33-2960CE3541F1}" presName="EmptyPane1" presStyleCnt="0"/>
      <dgm:spPr/>
    </dgm:pt>
    <dgm:pt modelId="{6119631B-47EB-4153-A52F-907DB454C6EB}" type="pres">
      <dgm:prSet presAssocID="{DEE58741-1DE9-4B42-8F96-6D3AB0C048E3}" presName="spaceBetweenRectangles1" presStyleCnt="0"/>
      <dgm:spPr/>
    </dgm:pt>
    <dgm:pt modelId="{89BC2872-8322-4AF0-B5EA-896F538BFF87}" type="pres">
      <dgm:prSet presAssocID="{CCAF622B-A47F-463D-994A-EE34BEBD5EC5}" presName="composite1" presStyleCnt="0"/>
      <dgm:spPr/>
    </dgm:pt>
    <dgm:pt modelId="{9579FBEF-DD5C-47D3-8C02-EA04CBA6EE4B}" type="pres">
      <dgm:prSet presAssocID="{CCAF622B-A47F-463D-994A-EE34BEBD5EC5}" presName="parent1" presStyleLbl="alignNode1" presStyleIdx="4" presStyleCnt="5">
        <dgm:presLayoutVars>
          <dgm:chMax val="1"/>
          <dgm:chPref val="1"/>
          <dgm:bulletEnabled val="1"/>
        </dgm:presLayoutVars>
      </dgm:prSet>
      <dgm:spPr/>
    </dgm:pt>
    <dgm:pt modelId="{A3E18618-6930-4F07-A788-B581BD4CADFE}" type="pres">
      <dgm:prSet presAssocID="{CCAF622B-A47F-463D-994A-EE34BEBD5EC5}" presName="Childtext1" presStyleLbl="revTx" presStyleIdx="4" presStyleCnt="5">
        <dgm:presLayoutVars>
          <dgm:bulletEnabled val="1"/>
        </dgm:presLayoutVars>
      </dgm:prSet>
      <dgm:spPr/>
    </dgm:pt>
    <dgm:pt modelId="{880C1295-55E2-4139-8272-9409E80F4A9A}" type="pres">
      <dgm:prSet presAssocID="{CCAF622B-A47F-463D-994A-EE34BEBD5EC5}" presName="ConnectLine1" presStyleLbl="sibTrans1D1" presStyleIdx="4" presStyleCnt="5"/>
      <dgm:spPr>
        <a:noFill/>
        <a:ln w="6350" cap="flat" cmpd="sng" algn="ctr">
          <a:solidFill>
            <a:schemeClr val="accent6">
              <a:hueOff val="0"/>
              <a:satOff val="0"/>
              <a:lumOff val="0"/>
              <a:alphaOff val="0"/>
            </a:schemeClr>
          </a:solidFill>
          <a:prstDash val="dash"/>
          <a:miter lim="800000"/>
        </a:ln>
        <a:effectLst/>
      </dgm:spPr>
    </dgm:pt>
    <dgm:pt modelId="{486AF6B6-B0AA-4006-945B-B4C57465EC84}" type="pres">
      <dgm:prSet presAssocID="{CCAF622B-A47F-463D-994A-EE34BEBD5EC5}" presName="ConnectLineEnd1" presStyleLbl="lnNode1" presStyleIdx="4" presStyleCnt="5"/>
      <dgm:spPr/>
    </dgm:pt>
    <dgm:pt modelId="{12F0B202-9E04-414E-9D4A-1A73AF197EAF}" type="pres">
      <dgm:prSet presAssocID="{CCAF622B-A47F-463D-994A-EE34BEBD5EC5}" presName="EmptyPane1" presStyleCnt="0"/>
      <dgm:spPr/>
    </dgm:pt>
  </dgm:ptLst>
  <dgm:cxnLst>
    <dgm:cxn modelId="{64E8F90A-79EC-4488-A4E6-9357CD27CDE6}" type="presOf" srcId="{F4863709-CFE2-48C3-8E87-7B69DFA3524E}" destId="{B710EB75-0506-417B-B778-DF2DCFB2C4D8}" srcOrd="0" destOrd="0" presId="urn:microsoft.com/office/officeart/2016/7/layout/RoundedRectangleTimeline"/>
    <dgm:cxn modelId="{B9FA2614-FEC0-4523-97A3-72E7C16C4F99}" srcId="{E3966CEE-B886-41E1-84F3-401E5455BF8C}" destId="{CCAF622B-A47F-463D-994A-EE34BEBD5EC5}" srcOrd="4" destOrd="0" parTransId="{974ECEED-074E-4B6A-B5FB-E668B4B65F89}" sibTransId="{31ED54F5-977F-4AE9-9D60-DE83A6348FE9}"/>
    <dgm:cxn modelId="{B1866924-DA9D-4343-904D-4825F6302E9C}" type="presOf" srcId="{B238E666-141D-4AB0-86DF-A2E6C1FB79BF}" destId="{5EE879CB-F859-4947-9089-32242888791E}" srcOrd="0" destOrd="0" presId="urn:microsoft.com/office/officeart/2016/7/layout/RoundedRectangleTimeline"/>
    <dgm:cxn modelId="{FE3CBD3B-1E32-499B-97E3-1931A9354EDD}" srcId="{F4863709-CFE2-48C3-8E87-7B69DFA3524E}" destId="{DBABC1A8-54AB-4AAA-8C40-9C90FCCD43F2}" srcOrd="1" destOrd="0" parTransId="{A1D2D7D6-9A76-4D03-ADF9-5520AB379EB4}" sibTransId="{D9E7C06B-D64C-4AF1-B29A-152C72C77299}"/>
    <dgm:cxn modelId="{DAE9193F-95BB-44C4-910E-DDC484BD8E90}" srcId="{E3966CEE-B886-41E1-84F3-401E5455BF8C}" destId="{85B61BDD-316E-4B94-B0C1-F8858B4F3919}" srcOrd="2" destOrd="0" parTransId="{E5B28F70-1D57-4B21-B966-1814E8002DA5}" sibTransId="{0FDDB72C-656C-4CB1-A350-ED2EF94F108D}"/>
    <dgm:cxn modelId="{315A7E5B-95A4-4102-BFEC-8D64F241F6F0}" type="presOf" srcId="{CCAF622B-A47F-463D-994A-EE34BEBD5EC5}" destId="{9579FBEF-DD5C-47D3-8C02-EA04CBA6EE4B}" srcOrd="0" destOrd="0" presId="urn:microsoft.com/office/officeart/2016/7/layout/RoundedRectangleTimeline"/>
    <dgm:cxn modelId="{41BBD45E-B58A-4A35-B3C6-C1B066BBC56F}" type="presOf" srcId="{7F63878C-BFE2-4DCE-AC33-2960CE3541F1}" destId="{DE3A3785-E569-490D-AB7E-B6A23A075C75}" srcOrd="0" destOrd="0" presId="urn:microsoft.com/office/officeart/2016/7/layout/RoundedRectangleTimeline"/>
    <dgm:cxn modelId="{E0A30460-1C99-4F45-9201-B6D5CD3EC0B1}" srcId="{E3966CEE-B886-41E1-84F3-401E5455BF8C}" destId="{F4863709-CFE2-48C3-8E87-7B69DFA3524E}" srcOrd="0" destOrd="0" parTransId="{6019CAB8-00C3-43EB-8492-3C9FEA4B8EB9}" sibTransId="{7DB1E94C-FF60-4B0F-91EA-940ACB1E467F}"/>
    <dgm:cxn modelId="{14F6E061-00E2-4995-866F-FE0B15C73A9B}" srcId="{7F63878C-BFE2-4DCE-AC33-2960CE3541F1}" destId="{AA62FDD3-F74F-4429-A8D2-49AE29882C5A}" srcOrd="0" destOrd="0" parTransId="{4D79BC03-C245-47D3-84F7-B9D8FB37AEB4}" sibTransId="{4FB50E18-7495-4CCB-9E94-287872A6EBA1}"/>
    <dgm:cxn modelId="{A4006243-D0EB-4246-AFCF-649C489AB332}" type="presOf" srcId="{E3966CEE-B886-41E1-84F3-401E5455BF8C}" destId="{2F933A53-8EE6-4077-BAB2-B6B3B896D5AD}" srcOrd="0" destOrd="0" presId="urn:microsoft.com/office/officeart/2016/7/layout/RoundedRectangleTimeline"/>
    <dgm:cxn modelId="{E916114D-6FC8-4870-96A1-EB02F9623206}" type="presOf" srcId="{879DEB74-DFD4-449A-B381-CF7FDC7CCF11}" destId="{7AC480CD-7C5B-4D4F-87CF-ACF3DEF904B3}" srcOrd="0" destOrd="0" presId="urn:microsoft.com/office/officeart/2016/7/layout/RoundedRectangleTimeline"/>
    <dgm:cxn modelId="{29BC414D-C08C-48C7-8900-4306CF6FBC27}" srcId="{F4863709-CFE2-48C3-8E87-7B69DFA3524E}" destId="{879DEB74-DFD4-449A-B381-CF7FDC7CCF11}" srcOrd="0" destOrd="0" parTransId="{2A36B423-276A-4B69-88D5-565D047EBFBD}" sibTransId="{69DD2B0E-50AB-43B5-A755-0E64BC30A3B5}"/>
    <dgm:cxn modelId="{AADB4E73-C829-49AB-A7C4-27C75E3C75C1}" srcId="{CCAF622B-A47F-463D-994A-EE34BEBD5EC5}" destId="{520741E7-77A4-4A17-9DF0-C7D2AD1143DC}" srcOrd="0" destOrd="0" parTransId="{A5EFC30C-4D5B-448D-B989-F473C2A75BAC}" sibTransId="{DFDD1265-9FCC-4D0A-9386-EAF19AF2E998}"/>
    <dgm:cxn modelId="{8D16777B-B65A-4FE0-A2C4-EDAF8BBED9E1}" srcId="{38A97CAB-81B8-41AD-9B5D-1D7A432E480E}" destId="{B238E666-141D-4AB0-86DF-A2E6C1FB79BF}" srcOrd="0" destOrd="0" parTransId="{E85493CD-2180-4226-BA7E-7D80BBA7FEEC}" sibTransId="{157A6F83-5B4D-4BF7-8350-C554CD8CF6EA}"/>
    <dgm:cxn modelId="{08E35788-7458-4AC1-8771-7C2F15A40892}" type="presOf" srcId="{AA62FDD3-F74F-4429-A8D2-49AE29882C5A}" destId="{716EC87F-A3ED-4E31-9E1A-AA4CDA516CCB}" srcOrd="0" destOrd="0" presId="urn:microsoft.com/office/officeart/2016/7/layout/RoundedRectangleTimeline"/>
    <dgm:cxn modelId="{4ECADC8D-FDB0-4E4E-9A11-2391E769F252}" srcId="{E3966CEE-B886-41E1-84F3-401E5455BF8C}" destId="{7F63878C-BFE2-4DCE-AC33-2960CE3541F1}" srcOrd="3" destOrd="0" parTransId="{14F4CCAE-2970-4D0F-B1DE-338942797856}" sibTransId="{DEE58741-1DE9-4B42-8F96-6D3AB0C048E3}"/>
    <dgm:cxn modelId="{16739D94-7D42-489C-9F94-8B7E19512ACB}" type="presOf" srcId="{38A97CAB-81B8-41AD-9B5D-1D7A432E480E}" destId="{4F58E9CB-FE50-41C4-8E17-8276F2B60E77}" srcOrd="0" destOrd="0" presId="urn:microsoft.com/office/officeart/2016/7/layout/RoundedRectangleTimeline"/>
    <dgm:cxn modelId="{4AAE059A-A9DA-4EBE-BE85-895CB9BFEA19}" type="presOf" srcId="{4F8427C6-A90E-4914-9331-9C8A229EB165}" destId="{4C25051A-AA9A-4368-9DA3-F57DC323AD23}" srcOrd="0" destOrd="0" presId="urn:microsoft.com/office/officeart/2016/7/layout/RoundedRectangleTimeline"/>
    <dgm:cxn modelId="{03A876A2-6204-4A1D-AE71-672AC2E0168D}" type="presOf" srcId="{520741E7-77A4-4A17-9DF0-C7D2AD1143DC}" destId="{A3E18618-6930-4F07-A788-B581BD4CADFE}" srcOrd="0" destOrd="0" presId="urn:microsoft.com/office/officeart/2016/7/layout/RoundedRectangleTimeline"/>
    <dgm:cxn modelId="{911CF5A4-C834-4A8C-8BEB-B75E5C97A78D}" type="presOf" srcId="{DBABC1A8-54AB-4AAA-8C40-9C90FCCD43F2}" destId="{7AC480CD-7C5B-4D4F-87CF-ACF3DEF904B3}" srcOrd="0" destOrd="1" presId="urn:microsoft.com/office/officeart/2016/7/layout/RoundedRectangleTimeline"/>
    <dgm:cxn modelId="{4E947CAC-B4A1-4DFD-98AC-2A66F8AE7A8D}" srcId="{E3966CEE-B886-41E1-84F3-401E5455BF8C}" destId="{38A97CAB-81B8-41AD-9B5D-1D7A432E480E}" srcOrd="1" destOrd="0" parTransId="{1B21472F-60F1-4624-9BCD-120E92BBE060}" sibTransId="{BA0E7993-9B4B-4989-9036-50A544545FEA}"/>
    <dgm:cxn modelId="{A28146B9-74A9-4250-822D-DEBCCF74FF08}" srcId="{CCAF622B-A47F-463D-994A-EE34BEBD5EC5}" destId="{1C89511E-8491-4013-9924-B23B4C6951A8}" srcOrd="1" destOrd="0" parTransId="{D91816B7-0805-467A-B749-42469AC4E781}" sibTransId="{6213F52E-9CC1-418E-A1B8-FCDE39B8B31F}"/>
    <dgm:cxn modelId="{51C74ECA-C3CA-4BEB-9749-85BFD9C6F4B3}" type="presOf" srcId="{85B61BDD-316E-4B94-B0C1-F8858B4F3919}" destId="{A684851C-D09C-4368-BDDF-69C9EFCA1F62}" srcOrd="0" destOrd="0" presId="urn:microsoft.com/office/officeart/2016/7/layout/RoundedRectangleTimeline"/>
    <dgm:cxn modelId="{26A2F6CA-C18A-4267-A19C-2FC74A5A20DE}" srcId="{85B61BDD-316E-4B94-B0C1-F8858B4F3919}" destId="{4F8427C6-A90E-4914-9331-9C8A229EB165}" srcOrd="0" destOrd="0" parTransId="{7116A69D-98A5-4516-B4AB-89818C5C232B}" sibTransId="{9914DF49-98BF-40DA-99A0-3478151B850B}"/>
    <dgm:cxn modelId="{6DB57ACF-1032-46E3-B903-BD1893F9CDB0}" type="presOf" srcId="{1C89511E-8491-4013-9924-B23B4C6951A8}" destId="{A3E18618-6930-4F07-A788-B581BD4CADFE}" srcOrd="0" destOrd="1" presId="urn:microsoft.com/office/officeart/2016/7/layout/RoundedRectangleTimeline"/>
    <dgm:cxn modelId="{3541DEC0-8A55-4829-B7A8-08C9CE025B25}" type="presParOf" srcId="{2F933A53-8EE6-4077-BAB2-B6B3B896D5AD}" destId="{8F337B4C-B0AF-4D21-AC13-618D6FF3D6EE}" srcOrd="0" destOrd="0" presId="urn:microsoft.com/office/officeart/2016/7/layout/RoundedRectangleTimeline"/>
    <dgm:cxn modelId="{8A128C89-8688-4779-ABD9-4E4607228305}" type="presParOf" srcId="{8F337B4C-B0AF-4D21-AC13-618D6FF3D6EE}" destId="{B710EB75-0506-417B-B778-DF2DCFB2C4D8}" srcOrd="0" destOrd="0" presId="urn:microsoft.com/office/officeart/2016/7/layout/RoundedRectangleTimeline"/>
    <dgm:cxn modelId="{AA920731-8BE9-42B4-997A-7D37FDA58E57}" type="presParOf" srcId="{8F337B4C-B0AF-4D21-AC13-618D6FF3D6EE}" destId="{7AC480CD-7C5B-4D4F-87CF-ACF3DEF904B3}" srcOrd="1" destOrd="0" presId="urn:microsoft.com/office/officeart/2016/7/layout/RoundedRectangleTimeline"/>
    <dgm:cxn modelId="{89361042-B439-4985-815C-0234F3374BA3}" type="presParOf" srcId="{8F337B4C-B0AF-4D21-AC13-618D6FF3D6EE}" destId="{98832ABF-D266-4463-8114-0C150848EF67}" srcOrd="2" destOrd="0" presId="urn:microsoft.com/office/officeart/2016/7/layout/RoundedRectangleTimeline"/>
    <dgm:cxn modelId="{DDD97D06-2FCC-46D7-B504-FB48305F6648}" type="presParOf" srcId="{8F337B4C-B0AF-4D21-AC13-618D6FF3D6EE}" destId="{B81515C0-71A1-4F5C-A5D2-CCBA6AED4703}" srcOrd="3" destOrd="0" presId="urn:microsoft.com/office/officeart/2016/7/layout/RoundedRectangleTimeline"/>
    <dgm:cxn modelId="{29E142FB-07D9-40C2-8178-E477F9D55733}" type="presParOf" srcId="{8F337B4C-B0AF-4D21-AC13-618D6FF3D6EE}" destId="{A22B423E-9B57-4092-92F5-6E2E3C4B9974}" srcOrd="4" destOrd="0" presId="urn:microsoft.com/office/officeart/2016/7/layout/RoundedRectangleTimeline"/>
    <dgm:cxn modelId="{D7ADD039-DFDA-4D6E-B91E-0DB3C4B65F91}" type="presParOf" srcId="{2F933A53-8EE6-4077-BAB2-B6B3B896D5AD}" destId="{26DC586B-DA94-4A13-8812-372CE14D0D86}" srcOrd="1" destOrd="0" presId="urn:microsoft.com/office/officeart/2016/7/layout/RoundedRectangleTimeline"/>
    <dgm:cxn modelId="{29197EBE-8288-453E-B6B0-B2DEF787403D}" type="presParOf" srcId="{2F933A53-8EE6-4077-BAB2-B6B3B896D5AD}" destId="{91846387-2EE5-48EF-ABDB-85F98135E1FB}" srcOrd="2" destOrd="0" presId="urn:microsoft.com/office/officeart/2016/7/layout/RoundedRectangleTimeline"/>
    <dgm:cxn modelId="{AAD6443F-2117-4776-A199-ABA5CA72AD32}" type="presParOf" srcId="{91846387-2EE5-48EF-ABDB-85F98135E1FB}" destId="{4F58E9CB-FE50-41C4-8E17-8276F2B60E77}" srcOrd="0" destOrd="0" presId="urn:microsoft.com/office/officeart/2016/7/layout/RoundedRectangleTimeline"/>
    <dgm:cxn modelId="{C6C52AE5-8CD2-41E8-A9DE-40B9C67AE120}" type="presParOf" srcId="{91846387-2EE5-48EF-ABDB-85F98135E1FB}" destId="{5EE879CB-F859-4947-9089-32242888791E}" srcOrd="1" destOrd="0" presId="urn:microsoft.com/office/officeart/2016/7/layout/RoundedRectangleTimeline"/>
    <dgm:cxn modelId="{095015E9-A7D0-4F5D-9170-AF03E40C243D}" type="presParOf" srcId="{91846387-2EE5-48EF-ABDB-85F98135E1FB}" destId="{207E7C28-4120-4073-9909-1EB0A9D3F002}" srcOrd="2" destOrd="0" presId="urn:microsoft.com/office/officeart/2016/7/layout/RoundedRectangleTimeline"/>
    <dgm:cxn modelId="{127C2582-A960-4950-8C89-76AB2F3610DB}" type="presParOf" srcId="{91846387-2EE5-48EF-ABDB-85F98135E1FB}" destId="{E3B522F9-6F5D-4A40-A7BF-6E0870A8E460}" srcOrd="3" destOrd="0" presId="urn:microsoft.com/office/officeart/2016/7/layout/RoundedRectangleTimeline"/>
    <dgm:cxn modelId="{4889B486-DE46-4167-9EE7-FCE25402BA79}" type="presParOf" srcId="{91846387-2EE5-48EF-ABDB-85F98135E1FB}" destId="{5D2A4C65-F1EE-4A88-B8F9-FD3A42D17AA1}" srcOrd="4" destOrd="0" presId="urn:microsoft.com/office/officeart/2016/7/layout/RoundedRectangleTimeline"/>
    <dgm:cxn modelId="{5074E653-3C09-4555-911F-0041168F71BE}" type="presParOf" srcId="{2F933A53-8EE6-4077-BAB2-B6B3B896D5AD}" destId="{E48A7DFD-DB53-4126-89E4-26CBE2FAC0E0}" srcOrd="3" destOrd="0" presId="urn:microsoft.com/office/officeart/2016/7/layout/RoundedRectangleTimeline"/>
    <dgm:cxn modelId="{1E1547FC-C0EA-43A3-A638-A88A61FF4FB9}" type="presParOf" srcId="{2F933A53-8EE6-4077-BAB2-B6B3B896D5AD}" destId="{785A2B46-B78E-4EF0-A1D1-B992A37C7964}" srcOrd="4" destOrd="0" presId="urn:microsoft.com/office/officeart/2016/7/layout/RoundedRectangleTimeline"/>
    <dgm:cxn modelId="{60AB82A9-6AF9-4E97-B55F-03E457C5BDF1}" type="presParOf" srcId="{785A2B46-B78E-4EF0-A1D1-B992A37C7964}" destId="{A684851C-D09C-4368-BDDF-69C9EFCA1F62}" srcOrd="0" destOrd="0" presId="urn:microsoft.com/office/officeart/2016/7/layout/RoundedRectangleTimeline"/>
    <dgm:cxn modelId="{AB530D15-F85A-4A30-A283-95800809AF0B}" type="presParOf" srcId="{785A2B46-B78E-4EF0-A1D1-B992A37C7964}" destId="{4C25051A-AA9A-4368-9DA3-F57DC323AD23}" srcOrd="1" destOrd="0" presId="urn:microsoft.com/office/officeart/2016/7/layout/RoundedRectangleTimeline"/>
    <dgm:cxn modelId="{D5B2D7F9-8D3C-4AAE-BC26-F58FBAACBBBA}" type="presParOf" srcId="{785A2B46-B78E-4EF0-A1D1-B992A37C7964}" destId="{19D04FE6-9E8B-4E3E-93DC-7BE608062B47}" srcOrd="2" destOrd="0" presId="urn:microsoft.com/office/officeart/2016/7/layout/RoundedRectangleTimeline"/>
    <dgm:cxn modelId="{3C5E97CF-C97B-4D3A-BC28-542B24D7B538}" type="presParOf" srcId="{785A2B46-B78E-4EF0-A1D1-B992A37C7964}" destId="{03FF7F73-346A-45F0-8E14-A673F22BFD51}" srcOrd="3" destOrd="0" presId="urn:microsoft.com/office/officeart/2016/7/layout/RoundedRectangleTimeline"/>
    <dgm:cxn modelId="{8692A6B6-3C12-40EE-8775-07EBFF7EAACB}" type="presParOf" srcId="{785A2B46-B78E-4EF0-A1D1-B992A37C7964}" destId="{ACA2EE3E-A826-4EDD-A47E-E33A103A521F}" srcOrd="4" destOrd="0" presId="urn:microsoft.com/office/officeart/2016/7/layout/RoundedRectangleTimeline"/>
    <dgm:cxn modelId="{D215015B-52AA-45C3-985F-62BE569E0E87}" type="presParOf" srcId="{2F933A53-8EE6-4077-BAB2-B6B3B896D5AD}" destId="{8220E4C0-37BE-4244-B559-D0F265870EE9}" srcOrd="5" destOrd="0" presId="urn:microsoft.com/office/officeart/2016/7/layout/RoundedRectangleTimeline"/>
    <dgm:cxn modelId="{252C7FD9-229D-4D71-8FF2-9820E95579C3}" type="presParOf" srcId="{2F933A53-8EE6-4077-BAB2-B6B3B896D5AD}" destId="{9D655D52-DEF4-44D0-9F00-B2F053D7C1BB}" srcOrd="6" destOrd="0" presId="urn:microsoft.com/office/officeart/2016/7/layout/RoundedRectangleTimeline"/>
    <dgm:cxn modelId="{56CE086C-4518-44BE-936E-E182389AB637}" type="presParOf" srcId="{9D655D52-DEF4-44D0-9F00-B2F053D7C1BB}" destId="{DE3A3785-E569-490D-AB7E-B6A23A075C75}" srcOrd="0" destOrd="0" presId="urn:microsoft.com/office/officeart/2016/7/layout/RoundedRectangleTimeline"/>
    <dgm:cxn modelId="{27AA8897-62F4-470F-9E0D-3683C8844A5D}" type="presParOf" srcId="{9D655D52-DEF4-44D0-9F00-B2F053D7C1BB}" destId="{716EC87F-A3ED-4E31-9E1A-AA4CDA516CCB}" srcOrd="1" destOrd="0" presId="urn:microsoft.com/office/officeart/2016/7/layout/RoundedRectangleTimeline"/>
    <dgm:cxn modelId="{5AFC8FF1-0FA9-460C-AB5C-5E9614B7FA4F}" type="presParOf" srcId="{9D655D52-DEF4-44D0-9F00-B2F053D7C1BB}" destId="{44A0DAB9-147A-4865-B9A0-8F98FD02D900}" srcOrd="2" destOrd="0" presId="urn:microsoft.com/office/officeart/2016/7/layout/RoundedRectangleTimeline"/>
    <dgm:cxn modelId="{0DCEDEBC-5A2C-4095-BDB7-9074AC538029}" type="presParOf" srcId="{9D655D52-DEF4-44D0-9F00-B2F053D7C1BB}" destId="{B20E1A80-6B1B-47B7-AAAE-5F97FE976701}" srcOrd="3" destOrd="0" presId="urn:microsoft.com/office/officeart/2016/7/layout/RoundedRectangleTimeline"/>
    <dgm:cxn modelId="{2BE773E8-1832-4C55-9467-9B1DAC8B97D0}" type="presParOf" srcId="{9D655D52-DEF4-44D0-9F00-B2F053D7C1BB}" destId="{00D945DD-6744-496F-988B-102DE2D4460B}" srcOrd="4" destOrd="0" presId="urn:microsoft.com/office/officeart/2016/7/layout/RoundedRectangleTimeline"/>
    <dgm:cxn modelId="{61CB9510-158A-435A-AF82-CFD3B4DA24E2}" type="presParOf" srcId="{2F933A53-8EE6-4077-BAB2-B6B3B896D5AD}" destId="{6119631B-47EB-4153-A52F-907DB454C6EB}" srcOrd="7" destOrd="0" presId="urn:microsoft.com/office/officeart/2016/7/layout/RoundedRectangleTimeline"/>
    <dgm:cxn modelId="{1AFAD2C4-2D1B-44A4-990A-E7A04F3F7589}" type="presParOf" srcId="{2F933A53-8EE6-4077-BAB2-B6B3B896D5AD}" destId="{89BC2872-8322-4AF0-B5EA-896F538BFF87}" srcOrd="8" destOrd="0" presId="urn:microsoft.com/office/officeart/2016/7/layout/RoundedRectangleTimeline"/>
    <dgm:cxn modelId="{A3D640E6-104C-4A89-B871-AC1C83691C97}" type="presParOf" srcId="{89BC2872-8322-4AF0-B5EA-896F538BFF87}" destId="{9579FBEF-DD5C-47D3-8C02-EA04CBA6EE4B}" srcOrd="0" destOrd="0" presId="urn:microsoft.com/office/officeart/2016/7/layout/RoundedRectangleTimeline"/>
    <dgm:cxn modelId="{7194C222-A8FB-4EB1-A93C-3141542446BA}" type="presParOf" srcId="{89BC2872-8322-4AF0-B5EA-896F538BFF87}" destId="{A3E18618-6930-4F07-A788-B581BD4CADFE}" srcOrd="1" destOrd="0" presId="urn:microsoft.com/office/officeart/2016/7/layout/RoundedRectangleTimeline"/>
    <dgm:cxn modelId="{5A091B11-1CA3-4CDC-A15C-59BE08B3F1F9}" type="presParOf" srcId="{89BC2872-8322-4AF0-B5EA-896F538BFF87}" destId="{880C1295-55E2-4139-8272-9409E80F4A9A}" srcOrd="2" destOrd="0" presId="urn:microsoft.com/office/officeart/2016/7/layout/RoundedRectangleTimeline"/>
    <dgm:cxn modelId="{342F99FB-92B1-464D-9928-6A72C9AB15D4}" type="presParOf" srcId="{89BC2872-8322-4AF0-B5EA-896F538BFF87}" destId="{486AF6B6-B0AA-4006-945B-B4C57465EC84}" srcOrd="3" destOrd="0" presId="urn:microsoft.com/office/officeart/2016/7/layout/RoundedRectangleTimeline"/>
    <dgm:cxn modelId="{EFAE133E-0432-429F-A609-86D125BD523B}" type="presParOf" srcId="{89BC2872-8322-4AF0-B5EA-896F538BFF87}" destId="{12F0B202-9E04-414E-9D4A-1A73AF197EAF}"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4481592-B9DF-4E34-9E59-8592A382F3FE}" type="doc">
      <dgm:prSet loTypeId="urn:microsoft.com/office/officeart/2005/8/layout/process3" loCatId="process" qsTypeId="urn:microsoft.com/office/officeart/2005/8/quickstyle/simple1" qsCatId="simple" csTypeId="urn:microsoft.com/office/officeart/2005/8/colors/accent6_2" csCatId="accent6" phldr="1"/>
      <dgm:spPr/>
      <dgm:t>
        <a:bodyPr/>
        <a:lstStyle/>
        <a:p>
          <a:endParaRPr lang="en-US"/>
        </a:p>
      </dgm:t>
    </dgm:pt>
    <dgm:pt modelId="{668A39B6-C106-4510-AA26-3A0D1E8BB45D}">
      <dgm:prSet phldrT="[Text]" phldr="0" custT="1"/>
      <dgm:spPr>
        <a:solidFill>
          <a:srgbClr val="702B84">
            <a:alpha val="40000"/>
          </a:srgbClr>
        </a:solidFill>
      </dgm:spPr>
      <dgm:t>
        <a:bodyPr/>
        <a:lstStyle/>
        <a:p>
          <a:pPr rtl="0"/>
          <a:r>
            <a:rPr lang="en-US" sz="2000">
              <a:latin typeface="Arial" panose="020B0604020202020204" pitchFamily="34" charset="0"/>
              <a:cs typeface="Arial" panose="020B0604020202020204" pitchFamily="34" charset="0"/>
            </a:rPr>
            <a:t>January QA/QC</a:t>
          </a:r>
        </a:p>
      </dgm:t>
    </dgm:pt>
    <dgm:pt modelId="{09EC0AD4-12CC-433D-9E9A-DD623BAD9F33}" type="parTrans" cxnId="{8A398CC6-1386-49FF-B474-73D3C298ED4F}">
      <dgm:prSet/>
      <dgm:spPr/>
      <dgm:t>
        <a:bodyPr/>
        <a:lstStyle/>
        <a:p>
          <a:endParaRPr lang="en-US"/>
        </a:p>
      </dgm:t>
    </dgm:pt>
    <dgm:pt modelId="{A6FB9257-5AAB-45F6-8F60-6A53B7F8A7B8}" type="sibTrans" cxnId="{8A398CC6-1386-49FF-B474-73D3C298ED4F}">
      <dgm:prSet/>
      <dgm:spPr>
        <a:solidFill>
          <a:srgbClr val="702B84">
            <a:alpha val="25000"/>
          </a:srgbClr>
        </a:solidFill>
      </dgm:spPr>
      <dgm:t>
        <a:bodyPr/>
        <a:lstStyle/>
        <a:p>
          <a:endParaRPr lang="en-US"/>
        </a:p>
      </dgm:t>
    </dgm:pt>
    <dgm:pt modelId="{A9257F26-6865-4E93-B0D5-7C0DD7B637A8}">
      <dgm:prSet phldrT="[Text]" phldr="0" custT="1"/>
      <dgm:spPr>
        <a:ln>
          <a:solidFill>
            <a:srgbClr val="702B84">
              <a:alpha val="40000"/>
            </a:srgbClr>
          </a:solidFill>
        </a:ln>
      </dgm:spPr>
      <dgm:t>
        <a:bodyPr/>
        <a:lstStyle/>
        <a:p>
          <a:pPr rtl="0">
            <a:lnSpc>
              <a:spcPct val="100000"/>
            </a:lnSpc>
          </a:pPr>
          <a:r>
            <a:rPr lang="en-US" sz="1800" b="0">
              <a:solidFill>
                <a:schemeClr val="bg1">
                  <a:lumMod val="75000"/>
                </a:schemeClr>
              </a:solidFill>
              <a:latin typeface="Arial" panose="020B0604020202020204" pitchFamily="34" charset="0"/>
              <a:ea typeface="Calibri"/>
              <a:cs typeface="Arial" panose="020B0604020202020204" pitchFamily="34" charset="0"/>
            </a:rPr>
            <a:t>Review of data entered</a:t>
          </a:r>
          <a:r>
            <a:rPr lang="en-US" sz="1800">
              <a:solidFill>
                <a:schemeClr val="bg1">
                  <a:lumMod val="75000"/>
                </a:schemeClr>
              </a:solidFill>
              <a:latin typeface="Arial" panose="020B0604020202020204" pitchFamily="34" charset="0"/>
              <a:ea typeface="Calibri"/>
              <a:cs typeface="Arial" panose="020B0604020202020204" pitchFamily="34" charset="0"/>
            </a:rPr>
            <a:t> 11/1/25-12/31/25</a:t>
          </a:r>
        </a:p>
      </dgm:t>
    </dgm:pt>
    <dgm:pt modelId="{E23833ED-00E4-4D67-AB2F-B16E9087466C}" type="parTrans" cxnId="{A1CB4CF9-9E05-4D3C-902F-0DEAB7862576}">
      <dgm:prSet/>
      <dgm:spPr/>
      <dgm:t>
        <a:bodyPr/>
        <a:lstStyle/>
        <a:p>
          <a:endParaRPr lang="en-US"/>
        </a:p>
      </dgm:t>
    </dgm:pt>
    <dgm:pt modelId="{791B6BF0-E21F-4E40-89ED-9050693F66B3}" type="sibTrans" cxnId="{A1CB4CF9-9E05-4D3C-902F-0DEAB7862576}">
      <dgm:prSet/>
      <dgm:spPr/>
      <dgm:t>
        <a:bodyPr/>
        <a:lstStyle/>
        <a:p>
          <a:endParaRPr lang="en-US"/>
        </a:p>
      </dgm:t>
    </dgm:pt>
    <dgm:pt modelId="{27CE19C1-2E17-435C-B0B5-0406555E81B7}">
      <dgm:prSet phldrT="[Text]" phldr="0" custT="1"/>
      <dgm:spPr>
        <a:solidFill>
          <a:srgbClr val="702B84"/>
        </a:solidFill>
      </dgm:spPr>
      <dgm:t>
        <a:bodyPr/>
        <a:lstStyle/>
        <a:p>
          <a:pPr rtl="0"/>
          <a:r>
            <a:rPr lang="en-US" sz="2000">
              <a:latin typeface="Arial" panose="020B0604020202020204" pitchFamily="34" charset="0"/>
              <a:cs typeface="Arial" panose="020B0604020202020204" pitchFamily="34" charset="0"/>
            </a:rPr>
            <a:t>March QA/QC</a:t>
          </a:r>
        </a:p>
      </dgm:t>
    </dgm:pt>
    <dgm:pt modelId="{06F6F5D5-6CEF-42F4-9B8F-E4069058EB19}" type="parTrans" cxnId="{FB8338FD-471C-4A4E-BC70-290A3B33EE2C}">
      <dgm:prSet/>
      <dgm:spPr/>
      <dgm:t>
        <a:bodyPr/>
        <a:lstStyle/>
        <a:p>
          <a:endParaRPr lang="en-US"/>
        </a:p>
      </dgm:t>
    </dgm:pt>
    <dgm:pt modelId="{DA201119-58CE-4C2F-B12A-B130374142AA}" type="sibTrans" cxnId="{FB8338FD-471C-4A4E-BC70-290A3B33EE2C}">
      <dgm:prSet/>
      <dgm:spPr>
        <a:solidFill>
          <a:srgbClr val="702B84">
            <a:alpha val="25000"/>
          </a:srgbClr>
        </a:solidFill>
      </dgm:spPr>
      <dgm:t>
        <a:bodyPr/>
        <a:lstStyle/>
        <a:p>
          <a:endParaRPr lang="en-US"/>
        </a:p>
      </dgm:t>
    </dgm:pt>
    <dgm:pt modelId="{54692C31-21FA-4EA1-BEE6-114AE6EF391C}">
      <dgm:prSet phldrT="[Text]" phldr="0"/>
      <dgm:spPr>
        <a:ln>
          <a:solidFill>
            <a:srgbClr val="702B84"/>
          </a:solidFill>
        </a:ln>
      </dgm:spPr>
      <dgm:t>
        <a:bodyPr/>
        <a:lstStyle/>
        <a:p>
          <a:pPr>
            <a:lnSpc>
              <a:spcPct val="100000"/>
            </a:lnSpc>
          </a:pPr>
          <a:r>
            <a:rPr lang="en-US" sz="1800">
              <a:latin typeface="Arial" panose="020B0604020202020204" pitchFamily="34" charset="0"/>
              <a:ea typeface="Calibri"/>
              <a:cs typeface="Arial" panose="020B0604020202020204" pitchFamily="34" charset="0"/>
            </a:rPr>
            <a:t>3/31/26 LHD resolution deadline</a:t>
          </a:r>
          <a:endParaRPr lang="en-US" sz="1800">
            <a:latin typeface="Arial" panose="020B0604020202020204" pitchFamily="34" charset="0"/>
            <a:cs typeface="Arial" panose="020B0604020202020204" pitchFamily="34" charset="0"/>
          </a:endParaRPr>
        </a:p>
      </dgm:t>
    </dgm:pt>
    <dgm:pt modelId="{32F3C295-F4CB-4707-BDEA-F97A5236117A}" type="parTrans" cxnId="{9C0EF395-238E-4A84-874F-AC33241C0274}">
      <dgm:prSet/>
      <dgm:spPr/>
      <dgm:t>
        <a:bodyPr/>
        <a:lstStyle/>
        <a:p>
          <a:endParaRPr lang="en-US"/>
        </a:p>
      </dgm:t>
    </dgm:pt>
    <dgm:pt modelId="{83D88470-2F73-402D-8045-8ED9B6A6C6DA}" type="sibTrans" cxnId="{9C0EF395-238E-4A84-874F-AC33241C0274}">
      <dgm:prSet/>
      <dgm:spPr/>
      <dgm:t>
        <a:bodyPr/>
        <a:lstStyle/>
        <a:p>
          <a:endParaRPr lang="en-US"/>
        </a:p>
      </dgm:t>
    </dgm:pt>
    <dgm:pt modelId="{43F2E8FC-7BA7-46DA-B44D-3BF2DB143BF8}">
      <dgm:prSet phldrT="[Text]" phldr="0" custT="1"/>
      <dgm:spPr>
        <a:solidFill>
          <a:srgbClr val="702B84"/>
        </a:solidFill>
      </dgm:spPr>
      <dgm:t>
        <a:bodyPr/>
        <a:lstStyle/>
        <a:p>
          <a:pPr rtl="0"/>
          <a:r>
            <a:rPr lang="en-US" sz="2000">
              <a:latin typeface="Arial" panose="020B0604020202020204" pitchFamily="34" charset="0"/>
              <a:cs typeface="Arial" panose="020B0604020202020204" pitchFamily="34" charset="0"/>
            </a:rPr>
            <a:t>Final Data Cleaning</a:t>
          </a:r>
        </a:p>
      </dgm:t>
    </dgm:pt>
    <dgm:pt modelId="{F52FA272-4500-4348-BE86-6F90BDE0F7F7}" type="parTrans" cxnId="{218503B7-13E2-44AA-9205-9733E8DCB2A3}">
      <dgm:prSet/>
      <dgm:spPr/>
      <dgm:t>
        <a:bodyPr/>
        <a:lstStyle/>
        <a:p>
          <a:endParaRPr lang="en-US"/>
        </a:p>
      </dgm:t>
    </dgm:pt>
    <dgm:pt modelId="{C049369F-2CE2-4A67-983F-77262AEB257F}" type="sibTrans" cxnId="{218503B7-13E2-44AA-9205-9733E8DCB2A3}">
      <dgm:prSet/>
      <dgm:spPr/>
      <dgm:t>
        <a:bodyPr/>
        <a:lstStyle/>
        <a:p>
          <a:endParaRPr lang="en-US"/>
        </a:p>
      </dgm:t>
    </dgm:pt>
    <dgm:pt modelId="{B8E50929-E78A-42E7-92BD-B19432382750}">
      <dgm:prSet phldrT="[Text]" phldr="0" custT="1"/>
      <dgm:spPr>
        <a:ln>
          <a:solidFill>
            <a:srgbClr val="702B84"/>
          </a:solidFill>
        </a:ln>
      </dgm:spPr>
      <dgm:t>
        <a:bodyPr/>
        <a:lstStyle/>
        <a:p>
          <a:pPr rtl="0"/>
          <a:r>
            <a:rPr lang="en-US" sz="1800">
              <a:latin typeface="Arial" panose="020B0604020202020204" pitchFamily="34" charset="0"/>
              <a:cs typeface="Arial" panose="020B0604020202020204" pitchFamily="34" charset="0"/>
            </a:rPr>
            <a:t>No LHD access to PEARS</a:t>
          </a:r>
        </a:p>
      </dgm:t>
    </dgm:pt>
    <dgm:pt modelId="{77E51AF7-7869-4D75-AC96-C1BBE81754F7}" type="parTrans" cxnId="{9DA0F091-C5C1-4799-ACD8-616855AC04FF}">
      <dgm:prSet/>
      <dgm:spPr/>
      <dgm:t>
        <a:bodyPr/>
        <a:lstStyle/>
        <a:p>
          <a:endParaRPr lang="en-US"/>
        </a:p>
      </dgm:t>
    </dgm:pt>
    <dgm:pt modelId="{1B1EEFAA-14AE-44DF-992D-07D8FCAF2181}" type="sibTrans" cxnId="{9DA0F091-C5C1-4799-ACD8-616855AC04FF}">
      <dgm:prSet/>
      <dgm:spPr/>
      <dgm:t>
        <a:bodyPr/>
        <a:lstStyle/>
        <a:p>
          <a:endParaRPr lang="en-US"/>
        </a:p>
      </dgm:t>
    </dgm:pt>
    <dgm:pt modelId="{5956BF5B-0735-4564-8C77-3B8730EF6B2C}">
      <dgm:prSet phldr="0"/>
      <dgm:spPr>
        <a:ln>
          <a:solidFill>
            <a:srgbClr val="702B84">
              <a:alpha val="40000"/>
            </a:srgbClr>
          </a:solidFill>
        </a:ln>
      </dgm:spPr>
      <dgm:t>
        <a:bodyPr/>
        <a:lstStyle/>
        <a:p>
          <a:pPr rtl="0">
            <a:lnSpc>
              <a:spcPct val="100000"/>
            </a:lnSpc>
          </a:pPr>
          <a:r>
            <a:rPr lang="en-US" sz="1800">
              <a:solidFill>
                <a:schemeClr val="bg1">
                  <a:lumMod val="75000"/>
                </a:schemeClr>
              </a:solidFill>
              <a:latin typeface="Arial" panose="020B0604020202020204" pitchFamily="34" charset="0"/>
              <a:ea typeface="Calibri"/>
              <a:cs typeface="Arial" panose="020B0604020202020204" pitchFamily="34" charset="0"/>
            </a:rPr>
            <a:t>1/30/26 LHD resolution deadline</a:t>
          </a:r>
        </a:p>
      </dgm:t>
    </dgm:pt>
    <dgm:pt modelId="{C599B306-E880-4139-A830-DAFB5F484013}" type="parTrans" cxnId="{84586577-0AFA-4614-A07C-DE9422DCFEA2}">
      <dgm:prSet/>
      <dgm:spPr/>
      <dgm:t>
        <a:bodyPr/>
        <a:lstStyle/>
        <a:p>
          <a:endParaRPr lang="en-US"/>
        </a:p>
      </dgm:t>
    </dgm:pt>
    <dgm:pt modelId="{FAB2FFF8-CB34-4CC8-9A1F-787BF5B8A03A}" type="sibTrans" cxnId="{84586577-0AFA-4614-A07C-DE9422DCFEA2}">
      <dgm:prSet/>
      <dgm:spPr/>
      <dgm:t>
        <a:bodyPr/>
        <a:lstStyle/>
        <a:p>
          <a:endParaRPr lang="en-US"/>
        </a:p>
      </dgm:t>
    </dgm:pt>
    <dgm:pt modelId="{2DDBCE9C-875E-435C-87DE-2B6A6D4594CA}">
      <dgm:prSet phldr="0"/>
      <dgm:spPr>
        <a:ln>
          <a:solidFill>
            <a:srgbClr val="702B84">
              <a:alpha val="40000"/>
            </a:srgbClr>
          </a:solidFill>
        </a:ln>
      </dgm:spPr>
      <dgm:t>
        <a:bodyPr/>
        <a:lstStyle/>
        <a:p>
          <a:pPr>
            <a:lnSpc>
              <a:spcPct val="100000"/>
            </a:lnSpc>
          </a:pPr>
          <a:r>
            <a:rPr lang="en-US" sz="1800">
              <a:solidFill>
                <a:schemeClr val="bg1">
                  <a:lumMod val="75000"/>
                </a:schemeClr>
              </a:solidFill>
              <a:latin typeface="Arial" panose="020B0604020202020204" pitchFamily="34" charset="0"/>
              <a:ea typeface="Calibri"/>
              <a:cs typeface="Arial" panose="020B0604020202020204" pitchFamily="34" charset="0"/>
            </a:rPr>
            <a:t>1/12/26 Issue File release</a:t>
          </a:r>
        </a:p>
      </dgm:t>
    </dgm:pt>
    <dgm:pt modelId="{99510175-D60C-444E-9691-F3A54D101ED9}" type="parTrans" cxnId="{E9AB764E-922F-485B-9A20-3B33965E530C}">
      <dgm:prSet/>
      <dgm:spPr/>
      <dgm:t>
        <a:bodyPr/>
        <a:lstStyle/>
        <a:p>
          <a:endParaRPr lang="en-US"/>
        </a:p>
      </dgm:t>
    </dgm:pt>
    <dgm:pt modelId="{F4D15E91-0B00-4814-B302-2C0B3FD5988A}" type="sibTrans" cxnId="{E9AB764E-922F-485B-9A20-3B33965E530C}">
      <dgm:prSet/>
      <dgm:spPr/>
      <dgm:t>
        <a:bodyPr/>
        <a:lstStyle/>
        <a:p>
          <a:endParaRPr lang="en-US"/>
        </a:p>
      </dgm:t>
    </dgm:pt>
    <dgm:pt modelId="{127BBF99-EF3B-4286-84F7-7C4A2DFA660C}">
      <dgm:prSet phldr="0" custT="1"/>
      <dgm:spPr>
        <a:ln>
          <a:solidFill>
            <a:srgbClr val="702B84"/>
          </a:solidFill>
        </a:ln>
      </dgm:spPr>
      <dgm:t>
        <a:bodyPr/>
        <a:lstStyle/>
        <a:p>
          <a:pPr rtl="0">
            <a:lnSpc>
              <a:spcPct val="100000"/>
            </a:lnSpc>
          </a:pPr>
          <a:r>
            <a:rPr lang="en-US" sz="1800">
              <a:latin typeface="Arial" panose="020B0604020202020204" pitchFamily="34" charset="0"/>
              <a:ea typeface="Calibri"/>
              <a:cs typeface="Arial" panose="020B0604020202020204" pitchFamily="34" charset="0"/>
            </a:rPr>
            <a:t>Review of data entered 11/1/25-3/15/26</a:t>
          </a:r>
        </a:p>
      </dgm:t>
    </dgm:pt>
    <dgm:pt modelId="{8644C576-2D2E-40DB-95F9-1A918A353350}" type="parTrans" cxnId="{5F2B180B-61E0-468B-BD8C-6E75FF3EBF11}">
      <dgm:prSet/>
      <dgm:spPr/>
      <dgm:t>
        <a:bodyPr/>
        <a:lstStyle/>
        <a:p>
          <a:endParaRPr lang="en-US"/>
        </a:p>
      </dgm:t>
    </dgm:pt>
    <dgm:pt modelId="{77CFC760-E20C-4B0B-A327-63860DCDC773}" type="sibTrans" cxnId="{5F2B180B-61E0-468B-BD8C-6E75FF3EBF11}">
      <dgm:prSet/>
      <dgm:spPr/>
      <dgm:t>
        <a:bodyPr/>
        <a:lstStyle/>
        <a:p>
          <a:endParaRPr lang="en-US"/>
        </a:p>
      </dgm:t>
    </dgm:pt>
    <dgm:pt modelId="{D6987C7E-CDF2-4DAF-801F-0EA3C86D77F7}">
      <dgm:prSet phldr="0"/>
      <dgm:spPr>
        <a:ln>
          <a:solidFill>
            <a:srgbClr val="702B84"/>
          </a:solidFill>
        </a:ln>
      </dgm:spPr>
      <dgm:t>
        <a:bodyPr/>
        <a:lstStyle/>
        <a:p>
          <a:pPr>
            <a:lnSpc>
              <a:spcPct val="100000"/>
            </a:lnSpc>
          </a:pPr>
          <a:r>
            <a:rPr lang="en-US" sz="1800">
              <a:latin typeface="Arial" panose="020B0604020202020204" pitchFamily="34" charset="0"/>
              <a:ea typeface="Calibri"/>
              <a:cs typeface="Arial" panose="020B0604020202020204" pitchFamily="34" charset="0"/>
            </a:rPr>
            <a:t>3/23/26 Issue File release</a:t>
          </a:r>
        </a:p>
      </dgm:t>
    </dgm:pt>
    <dgm:pt modelId="{4D82D773-4780-4B12-8B3C-E09610981308}" type="parTrans" cxnId="{F55AF29C-CFD7-4B1B-976B-AC810526E7C9}">
      <dgm:prSet/>
      <dgm:spPr/>
      <dgm:t>
        <a:bodyPr/>
        <a:lstStyle/>
        <a:p>
          <a:endParaRPr lang="en-US"/>
        </a:p>
      </dgm:t>
    </dgm:pt>
    <dgm:pt modelId="{EF4ABCB4-4975-4644-9FD6-356C232250B5}" type="sibTrans" cxnId="{F55AF29C-CFD7-4B1B-976B-AC810526E7C9}">
      <dgm:prSet/>
      <dgm:spPr/>
      <dgm:t>
        <a:bodyPr/>
        <a:lstStyle/>
        <a:p>
          <a:endParaRPr lang="en-US"/>
        </a:p>
      </dgm:t>
    </dgm:pt>
    <dgm:pt modelId="{F5F04995-01E7-4D01-B57E-853C28D5E63E}">
      <dgm:prSet phldr="0" custT="1"/>
      <dgm:spPr>
        <a:ln>
          <a:solidFill>
            <a:srgbClr val="702B84"/>
          </a:solidFill>
        </a:ln>
      </dgm:spPr>
      <dgm:t>
        <a:bodyPr/>
        <a:lstStyle/>
        <a:p>
          <a:pPr rtl="0"/>
          <a:r>
            <a:rPr lang="en-US" sz="1800">
              <a:latin typeface="Arial" panose="020B0604020202020204" pitchFamily="34" charset="0"/>
              <a:cs typeface="Arial" panose="020B0604020202020204" pitchFamily="34" charset="0"/>
            </a:rPr>
            <a:t>4/1/26-4/30/26</a:t>
          </a:r>
        </a:p>
      </dgm:t>
    </dgm:pt>
    <dgm:pt modelId="{0AF3CDEF-1CC4-487B-9DF4-46922A77AE86}" type="parTrans" cxnId="{7E11EF67-D5BF-4D44-A299-5BADD960DE77}">
      <dgm:prSet/>
      <dgm:spPr/>
      <dgm:t>
        <a:bodyPr/>
        <a:lstStyle/>
        <a:p>
          <a:endParaRPr lang="en-US"/>
        </a:p>
      </dgm:t>
    </dgm:pt>
    <dgm:pt modelId="{12C4BEFB-4FAF-43D7-8642-7FE8D1E9F086}" type="sibTrans" cxnId="{7E11EF67-D5BF-4D44-A299-5BADD960DE77}">
      <dgm:prSet/>
      <dgm:spPr/>
      <dgm:t>
        <a:bodyPr/>
        <a:lstStyle/>
        <a:p>
          <a:endParaRPr lang="en-US"/>
        </a:p>
      </dgm:t>
    </dgm:pt>
    <dgm:pt modelId="{C3B48AC5-1C63-42D3-A468-27A8B7DC81B7}">
      <dgm:prSet phldr="0" custT="1"/>
      <dgm:spPr>
        <a:ln>
          <a:solidFill>
            <a:srgbClr val="702B84"/>
          </a:solidFill>
        </a:ln>
      </dgm:spPr>
      <dgm:t>
        <a:bodyPr/>
        <a:lstStyle/>
        <a:p>
          <a:pPr rtl="0"/>
          <a:r>
            <a:rPr lang="en-US" sz="1800">
              <a:latin typeface="Arial" panose="020B0604020202020204" pitchFamily="34" charset="0"/>
              <a:cs typeface="Arial" panose="020B0604020202020204" pitchFamily="34" charset="0"/>
            </a:rPr>
            <a:t>NPI final review &amp; correction of all data</a:t>
          </a:r>
        </a:p>
      </dgm:t>
    </dgm:pt>
    <dgm:pt modelId="{01F1E5F2-C8A0-4200-8D56-BD38A494E3E7}" type="parTrans" cxnId="{903A1A77-CBAB-4693-BCCE-86AC57B7F4FC}">
      <dgm:prSet/>
      <dgm:spPr/>
      <dgm:t>
        <a:bodyPr/>
        <a:lstStyle/>
        <a:p>
          <a:endParaRPr lang="en-US"/>
        </a:p>
      </dgm:t>
    </dgm:pt>
    <dgm:pt modelId="{E53AD140-1439-4423-AEB0-78D2E841A644}" type="sibTrans" cxnId="{903A1A77-CBAB-4693-BCCE-86AC57B7F4FC}">
      <dgm:prSet/>
      <dgm:spPr/>
      <dgm:t>
        <a:bodyPr/>
        <a:lstStyle/>
        <a:p>
          <a:endParaRPr lang="en-US"/>
        </a:p>
      </dgm:t>
    </dgm:pt>
    <dgm:pt modelId="{E871BA5C-8F8C-41C7-96F2-13DB9B1E2D65}">
      <dgm:prSet phldr="0" custT="1"/>
      <dgm:spPr>
        <a:ln>
          <a:solidFill>
            <a:srgbClr val="702B84"/>
          </a:solidFill>
        </a:ln>
      </dgm:spPr>
      <dgm:t>
        <a:bodyPr/>
        <a:lstStyle/>
        <a:p>
          <a:pPr rtl="0"/>
          <a:r>
            <a:rPr lang="en-US" sz="1800">
              <a:latin typeface="Arial" panose="020B0604020202020204" pitchFamily="34" charset="0"/>
              <a:cs typeface="Arial" panose="020B0604020202020204" pitchFamily="34" charset="0"/>
            </a:rPr>
            <a:t>NPI can also update pre-entered LHD activities at LHD request</a:t>
          </a:r>
        </a:p>
      </dgm:t>
    </dgm:pt>
    <dgm:pt modelId="{1E5A84EF-CC3F-4EC1-ABFE-3B8B6DDDA56F}" type="parTrans" cxnId="{7BBD46AE-A3DB-4D03-8A20-53C26A61C896}">
      <dgm:prSet/>
      <dgm:spPr/>
      <dgm:t>
        <a:bodyPr/>
        <a:lstStyle/>
        <a:p>
          <a:endParaRPr lang="en-US"/>
        </a:p>
      </dgm:t>
    </dgm:pt>
    <dgm:pt modelId="{3F009CFB-02ED-46F4-B473-62307BD2DC1E}" type="sibTrans" cxnId="{7BBD46AE-A3DB-4D03-8A20-53C26A61C896}">
      <dgm:prSet/>
      <dgm:spPr/>
      <dgm:t>
        <a:bodyPr/>
        <a:lstStyle/>
        <a:p>
          <a:endParaRPr lang="en-US"/>
        </a:p>
      </dgm:t>
    </dgm:pt>
    <dgm:pt modelId="{F1318587-0DEF-4873-9872-86C0CEBCD23A}" type="pres">
      <dgm:prSet presAssocID="{54481592-B9DF-4E34-9E59-8592A382F3FE}" presName="linearFlow" presStyleCnt="0">
        <dgm:presLayoutVars>
          <dgm:dir/>
          <dgm:animLvl val="lvl"/>
          <dgm:resizeHandles val="exact"/>
        </dgm:presLayoutVars>
      </dgm:prSet>
      <dgm:spPr/>
    </dgm:pt>
    <dgm:pt modelId="{4B2A6E8C-DFDA-4DFB-A72B-AA315584004D}" type="pres">
      <dgm:prSet presAssocID="{668A39B6-C106-4510-AA26-3A0D1E8BB45D}" presName="composite" presStyleCnt="0"/>
      <dgm:spPr/>
    </dgm:pt>
    <dgm:pt modelId="{C78EC8B4-85B7-43AA-8952-96D7C39E76D7}" type="pres">
      <dgm:prSet presAssocID="{668A39B6-C106-4510-AA26-3A0D1E8BB45D}" presName="parTx" presStyleLbl="node1" presStyleIdx="0" presStyleCnt="3">
        <dgm:presLayoutVars>
          <dgm:chMax val="0"/>
          <dgm:chPref val="0"/>
          <dgm:bulletEnabled val="1"/>
        </dgm:presLayoutVars>
      </dgm:prSet>
      <dgm:spPr/>
    </dgm:pt>
    <dgm:pt modelId="{7CB13941-9287-4628-AADF-616843D5665D}" type="pres">
      <dgm:prSet presAssocID="{668A39B6-C106-4510-AA26-3A0D1E8BB45D}" presName="parSh" presStyleLbl="node1" presStyleIdx="0" presStyleCnt="3"/>
      <dgm:spPr/>
    </dgm:pt>
    <dgm:pt modelId="{BF6B518C-B614-4CFD-8262-6EB65401B53B}" type="pres">
      <dgm:prSet presAssocID="{668A39B6-C106-4510-AA26-3A0D1E8BB45D}" presName="desTx" presStyleLbl="fgAcc1" presStyleIdx="0" presStyleCnt="3">
        <dgm:presLayoutVars>
          <dgm:bulletEnabled val="1"/>
        </dgm:presLayoutVars>
      </dgm:prSet>
      <dgm:spPr/>
    </dgm:pt>
    <dgm:pt modelId="{94AC5F72-85E5-417D-AC09-55723174B47B}" type="pres">
      <dgm:prSet presAssocID="{A6FB9257-5AAB-45F6-8F60-6A53B7F8A7B8}" presName="sibTrans" presStyleLbl="sibTrans2D1" presStyleIdx="0" presStyleCnt="2"/>
      <dgm:spPr/>
    </dgm:pt>
    <dgm:pt modelId="{CA947598-EA5D-4752-8706-8ACFAED47EC0}" type="pres">
      <dgm:prSet presAssocID="{A6FB9257-5AAB-45F6-8F60-6A53B7F8A7B8}" presName="connTx" presStyleLbl="sibTrans2D1" presStyleIdx="0" presStyleCnt="2"/>
      <dgm:spPr/>
    </dgm:pt>
    <dgm:pt modelId="{A08F95F1-E166-497F-B05C-E16AC0EA502F}" type="pres">
      <dgm:prSet presAssocID="{27CE19C1-2E17-435C-B0B5-0406555E81B7}" presName="composite" presStyleCnt="0"/>
      <dgm:spPr/>
    </dgm:pt>
    <dgm:pt modelId="{7602684B-BC64-4033-BEDB-5FF1423A7876}" type="pres">
      <dgm:prSet presAssocID="{27CE19C1-2E17-435C-B0B5-0406555E81B7}" presName="parTx" presStyleLbl="node1" presStyleIdx="0" presStyleCnt="3">
        <dgm:presLayoutVars>
          <dgm:chMax val="0"/>
          <dgm:chPref val="0"/>
          <dgm:bulletEnabled val="1"/>
        </dgm:presLayoutVars>
      </dgm:prSet>
      <dgm:spPr/>
    </dgm:pt>
    <dgm:pt modelId="{ECC52715-271F-47A3-989C-ECB12D356C07}" type="pres">
      <dgm:prSet presAssocID="{27CE19C1-2E17-435C-B0B5-0406555E81B7}" presName="parSh" presStyleLbl="node1" presStyleIdx="1" presStyleCnt="3"/>
      <dgm:spPr/>
    </dgm:pt>
    <dgm:pt modelId="{2866531D-3600-4C8C-8DF4-DB863DBAF25A}" type="pres">
      <dgm:prSet presAssocID="{27CE19C1-2E17-435C-B0B5-0406555E81B7}" presName="desTx" presStyleLbl="fgAcc1" presStyleIdx="1" presStyleCnt="3">
        <dgm:presLayoutVars>
          <dgm:bulletEnabled val="1"/>
        </dgm:presLayoutVars>
      </dgm:prSet>
      <dgm:spPr/>
    </dgm:pt>
    <dgm:pt modelId="{8CE2B0F0-3DAD-44B8-9D28-61EEAC374A67}" type="pres">
      <dgm:prSet presAssocID="{DA201119-58CE-4C2F-B12A-B130374142AA}" presName="sibTrans" presStyleLbl="sibTrans2D1" presStyleIdx="1" presStyleCnt="2"/>
      <dgm:spPr/>
    </dgm:pt>
    <dgm:pt modelId="{8255C014-7478-4484-93D4-08937B42B6BF}" type="pres">
      <dgm:prSet presAssocID="{DA201119-58CE-4C2F-B12A-B130374142AA}" presName="connTx" presStyleLbl="sibTrans2D1" presStyleIdx="1" presStyleCnt="2"/>
      <dgm:spPr/>
    </dgm:pt>
    <dgm:pt modelId="{CFFB794C-C821-48BE-9447-06E00DFA3507}" type="pres">
      <dgm:prSet presAssocID="{43F2E8FC-7BA7-46DA-B44D-3BF2DB143BF8}" presName="composite" presStyleCnt="0"/>
      <dgm:spPr/>
    </dgm:pt>
    <dgm:pt modelId="{F3D697B7-AA33-4CD1-98B1-63EA08E93806}" type="pres">
      <dgm:prSet presAssocID="{43F2E8FC-7BA7-46DA-B44D-3BF2DB143BF8}" presName="parTx" presStyleLbl="node1" presStyleIdx="1" presStyleCnt="3">
        <dgm:presLayoutVars>
          <dgm:chMax val="0"/>
          <dgm:chPref val="0"/>
          <dgm:bulletEnabled val="1"/>
        </dgm:presLayoutVars>
      </dgm:prSet>
      <dgm:spPr/>
    </dgm:pt>
    <dgm:pt modelId="{581E4178-54B8-4674-AE49-B9F2CB136ED1}" type="pres">
      <dgm:prSet presAssocID="{43F2E8FC-7BA7-46DA-B44D-3BF2DB143BF8}" presName="parSh" presStyleLbl="node1" presStyleIdx="2" presStyleCnt="3"/>
      <dgm:spPr/>
    </dgm:pt>
    <dgm:pt modelId="{80AAA0E1-1410-466A-BEEC-45A8842854C6}" type="pres">
      <dgm:prSet presAssocID="{43F2E8FC-7BA7-46DA-B44D-3BF2DB143BF8}" presName="desTx" presStyleLbl="fgAcc1" presStyleIdx="2" presStyleCnt="3">
        <dgm:presLayoutVars>
          <dgm:bulletEnabled val="1"/>
        </dgm:presLayoutVars>
      </dgm:prSet>
      <dgm:spPr/>
    </dgm:pt>
  </dgm:ptLst>
  <dgm:cxnLst>
    <dgm:cxn modelId="{34A4C800-4D59-47C3-9156-BC1FEAA03248}" type="presOf" srcId="{127BBF99-EF3B-4286-84F7-7C4A2DFA660C}" destId="{2866531D-3600-4C8C-8DF4-DB863DBAF25A}" srcOrd="0" destOrd="0" presId="urn:microsoft.com/office/officeart/2005/8/layout/process3"/>
    <dgm:cxn modelId="{5F2B180B-61E0-468B-BD8C-6E75FF3EBF11}" srcId="{27CE19C1-2E17-435C-B0B5-0406555E81B7}" destId="{127BBF99-EF3B-4286-84F7-7C4A2DFA660C}" srcOrd="0" destOrd="0" parTransId="{8644C576-2D2E-40DB-95F9-1A918A353350}" sibTransId="{77CFC760-E20C-4B0B-A327-63860DCDC773}"/>
    <dgm:cxn modelId="{35E51B0E-91EB-4001-BFD1-FFD62725452A}" type="presOf" srcId="{43F2E8FC-7BA7-46DA-B44D-3BF2DB143BF8}" destId="{581E4178-54B8-4674-AE49-B9F2CB136ED1}" srcOrd="1" destOrd="0" presId="urn:microsoft.com/office/officeart/2005/8/layout/process3"/>
    <dgm:cxn modelId="{1C80E319-04E0-47EA-B12E-392DFCC3AC5F}" type="presOf" srcId="{54481592-B9DF-4E34-9E59-8592A382F3FE}" destId="{F1318587-0DEF-4873-9872-86C0CEBCD23A}" srcOrd="0" destOrd="0" presId="urn:microsoft.com/office/officeart/2005/8/layout/process3"/>
    <dgm:cxn modelId="{6006091F-AA23-4B6B-ABF4-D870F1384EC2}" type="presOf" srcId="{DA201119-58CE-4C2F-B12A-B130374142AA}" destId="{8255C014-7478-4484-93D4-08937B42B6BF}" srcOrd="1" destOrd="0" presId="urn:microsoft.com/office/officeart/2005/8/layout/process3"/>
    <dgm:cxn modelId="{00263F22-9083-452A-A88F-1AFB5DE9A6C5}" type="presOf" srcId="{27CE19C1-2E17-435C-B0B5-0406555E81B7}" destId="{7602684B-BC64-4033-BEDB-5FF1423A7876}" srcOrd="0" destOrd="0" presId="urn:microsoft.com/office/officeart/2005/8/layout/process3"/>
    <dgm:cxn modelId="{FAF2CC32-999C-40F3-9768-9BD33CB41FC7}" type="presOf" srcId="{D6987C7E-CDF2-4DAF-801F-0EA3C86D77F7}" destId="{2866531D-3600-4C8C-8DF4-DB863DBAF25A}" srcOrd="0" destOrd="1" presId="urn:microsoft.com/office/officeart/2005/8/layout/process3"/>
    <dgm:cxn modelId="{BA6E483A-FBCF-436A-8C73-25CBFA04F943}" type="presOf" srcId="{A9257F26-6865-4E93-B0D5-7C0DD7B637A8}" destId="{BF6B518C-B614-4CFD-8262-6EB65401B53B}" srcOrd="0" destOrd="0" presId="urn:microsoft.com/office/officeart/2005/8/layout/process3"/>
    <dgm:cxn modelId="{3EA9663F-0707-4CF3-9AFB-CC95232B0484}" type="presOf" srcId="{A6FB9257-5AAB-45F6-8F60-6A53B7F8A7B8}" destId="{CA947598-EA5D-4752-8706-8ACFAED47EC0}" srcOrd="1" destOrd="0" presId="urn:microsoft.com/office/officeart/2005/8/layout/process3"/>
    <dgm:cxn modelId="{8905C73F-1CE6-4537-A44B-D6EE110A3374}" type="presOf" srcId="{F5F04995-01E7-4D01-B57E-853C28D5E63E}" destId="{80AAA0E1-1410-466A-BEEC-45A8842854C6}" srcOrd="0" destOrd="0" presId="urn:microsoft.com/office/officeart/2005/8/layout/process3"/>
    <dgm:cxn modelId="{74B77747-A847-4DC8-B24D-E89CA42F80E8}" type="presOf" srcId="{668A39B6-C106-4510-AA26-3A0D1E8BB45D}" destId="{7CB13941-9287-4628-AADF-616843D5665D}" srcOrd="1" destOrd="0" presId="urn:microsoft.com/office/officeart/2005/8/layout/process3"/>
    <dgm:cxn modelId="{7E11EF67-D5BF-4D44-A299-5BADD960DE77}" srcId="{43F2E8FC-7BA7-46DA-B44D-3BF2DB143BF8}" destId="{F5F04995-01E7-4D01-B57E-853C28D5E63E}" srcOrd="0" destOrd="0" parTransId="{0AF3CDEF-1CC4-487B-9DF4-46922A77AE86}" sibTransId="{12C4BEFB-4FAF-43D7-8642-7FE8D1E9F086}"/>
    <dgm:cxn modelId="{9DA72849-49B7-47E7-A2A7-4D8B16ECD660}" type="presOf" srcId="{DA201119-58CE-4C2F-B12A-B130374142AA}" destId="{8CE2B0F0-3DAD-44B8-9D28-61EEAC374A67}" srcOrd="0" destOrd="0" presId="urn:microsoft.com/office/officeart/2005/8/layout/process3"/>
    <dgm:cxn modelId="{6FA71C4A-D4A8-4E01-9EDB-F5ED47603EE9}" type="presOf" srcId="{A6FB9257-5AAB-45F6-8F60-6A53B7F8A7B8}" destId="{94AC5F72-85E5-417D-AC09-55723174B47B}" srcOrd="0" destOrd="0" presId="urn:microsoft.com/office/officeart/2005/8/layout/process3"/>
    <dgm:cxn modelId="{41651A6B-6C27-42BD-8C8E-209B0C434DF2}" type="presOf" srcId="{43F2E8FC-7BA7-46DA-B44D-3BF2DB143BF8}" destId="{F3D697B7-AA33-4CD1-98B1-63EA08E93806}" srcOrd="0" destOrd="0" presId="urn:microsoft.com/office/officeart/2005/8/layout/process3"/>
    <dgm:cxn modelId="{E9AB764E-922F-485B-9A20-3B33965E530C}" srcId="{668A39B6-C106-4510-AA26-3A0D1E8BB45D}" destId="{2DDBCE9C-875E-435C-87DE-2B6A6D4594CA}" srcOrd="1" destOrd="0" parTransId="{99510175-D60C-444E-9691-F3A54D101ED9}" sibTransId="{F4D15E91-0B00-4814-B302-2C0B3FD5988A}"/>
    <dgm:cxn modelId="{6B866F76-C50F-4594-ACB3-EA44543DFC01}" type="presOf" srcId="{B8E50929-E78A-42E7-92BD-B19432382750}" destId="{80AAA0E1-1410-466A-BEEC-45A8842854C6}" srcOrd="0" destOrd="1" presId="urn:microsoft.com/office/officeart/2005/8/layout/process3"/>
    <dgm:cxn modelId="{903A1A77-CBAB-4693-BCCE-86AC57B7F4FC}" srcId="{43F2E8FC-7BA7-46DA-B44D-3BF2DB143BF8}" destId="{C3B48AC5-1C63-42D3-A468-27A8B7DC81B7}" srcOrd="2" destOrd="0" parTransId="{01F1E5F2-C8A0-4200-8D56-BD38A494E3E7}" sibTransId="{E53AD140-1439-4423-AEB0-78D2E841A644}"/>
    <dgm:cxn modelId="{84586577-0AFA-4614-A07C-DE9422DCFEA2}" srcId="{668A39B6-C106-4510-AA26-3A0D1E8BB45D}" destId="{5956BF5B-0735-4564-8C77-3B8730EF6B2C}" srcOrd="2" destOrd="0" parTransId="{C599B306-E880-4139-A830-DAFB5F484013}" sibTransId="{FAB2FFF8-CB34-4CC8-9A1F-787BF5B8A03A}"/>
    <dgm:cxn modelId="{A9B5098B-4843-4F5D-BB8D-BBE944B75175}" type="presOf" srcId="{2DDBCE9C-875E-435C-87DE-2B6A6D4594CA}" destId="{BF6B518C-B614-4CFD-8262-6EB65401B53B}" srcOrd="0" destOrd="1" presId="urn:microsoft.com/office/officeart/2005/8/layout/process3"/>
    <dgm:cxn modelId="{7B296B91-A8B3-4336-A9C0-7844A19ED468}" type="presOf" srcId="{5956BF5B-0735-4564-8C77-3B8730EF6B2C}" destId="{BF6B518C-B614-4CFD-8262-6EB65401B53B}" srcOrd="0" destOrd="2" presId="urn:microsoft.com/office/officeart/2005/8/layout/process3"/>
    <dgm:cxn modelId="{9DA0F091-C5C1-4799-ACD8-616855AC04FF}" srcId="{43F2E8FC-7BA7-46DA-B44D-3BF2DB143BF8}" destId="{B8E50929-E78A-42E7-92BD-B19432382750}" srcOrd="1" destOrd="0" parTransId="{77E51AF7-7869-4D75-AC96-C1BBE81754F7}" sibTransId="{1B1EEFAA-14AE-44DF-992D-07D8FCAF2181}"/>
    <dgm:cxn modelId="{9C0EF395-238E-4A84-874F-AC33241C0274}" srcId="{27CE19C1-2E17-435C-B0B5-0406555E81B7}" destId="{54692C31-21FA-4EA1-BEE6-114AE6EF391C}" srcOrd="2" destOrd="0" parTransId="{32F3C295-F4CB-4707-BDEA-F97A5236117A}" sibTransId="{83D88470-2F73-402D-8045-8ED9B6A6C6DA}"/>
    <dgm:cxn modelId="{F55AF29C-CFD7-4B1B-976B-AC810526E7C9}" srcId="{27CE19C1-2E17-435C-B0B5-0406555E81B7}" destId="{D6987C7E-CDF2-4DAF-801F-0EA3C86D77F7}" srcOrd="1" destOrd="0" parTransId="{4D82D773-4780-4B12-8B3C-E09610981308}" sibTransId="{EF4ABCB4-4975-4644-9FD6-356C232250B5}"/>
    <dgm:cxn modelId="{C48DAB9E-B38E-4F0B-B317-738D36D10427}" type="presOf" srcId="{C3B48AC5-1C63-42D3-A468-27A8B7DC81B7}" destId="{80AAA0E1-1410-466A-BEEC-45A8842854C6}" srcOrd="0" destOrd="2" presId="urn:microsoft.com/office/officeart/2005/8/layout/process3"/>
    <dgm:cxn modelId="{7BBD46AE-A3DB-4D03-8A20-53C26A61C896}" srcId="{43F2E8FC-7BA7-46DA-B44D-3BF2DB143BF8}" destId="{E871BA5C-8F8C-41C7-96F2-13DB9B1E2D65}" srcOrd="3" destOrd="0" parTransId="{1E5A84EF-CC3F-4EC1-ABFE-3B8B6DDDA56F}" sibTransId="{3F009CFB-02ED-46F4-B473-62307BD2DC1E}"/>
    <dgm:cxn modelId="{32910EB6-6807-4333-9D70-373B6EED583A}" type="presOf" srcId="{E871BA5C-8F8C-41C7-96F2-13DB9B1E2D65}" destId="{80AAA0E1-1410-466A-BEEC-45A8842854C6}" srcOrd="0" destOrd="3" presId="urn:microsoft.com/office/officeart/2005/8/layout/process3"/>
    <dgm:cxn modelId="{218503B7-13E2-44AA-9205-9733E8DCB2A3}" srcId="{54481592-B9DF-4E34-9E59-8592A382F3FE}" destId="{43F2E8FC-7BA7-46DA-B44D-3BF2DB143BF8}" srcOrd="2" destOrd="0" parTransId="{F52FA272-4500-4348-BE86-6F90BDE0F7F7}" sibTransId="{C049369F-2CE2-4A67-983F-77262AEB257F}"/>
    <dgm:cxn modelId="{1EBC99C2-770B-4458-86A2-E9C2181FC010}" type="presOf" srcId="{54692C31-21FA-4EA1-BEE6-114AE6EF391C}" destId="{2866531D-3600-4C8C-8DF4-DB863DBAF25A}" srcOrd="0" destOrd="2" presId="urn:microsoft.com/office/officeart/2005/8/layout/process3"/>
    <dgm:cxn modelId="{8A398CC6-1386-49FF-B474-73D3C298ED4F}" srcId="{54481592-B9DF-4E34-9E59-8592A382F3FE}" destId="{668A39B6-C106-4510-AA26-3A0D1E8BB45D}" srcOrd="0" destOrd="0" parTransId="{09EC0AD4-12CC-433D-9E9A-DD623BAD9F33}" sibTransId="{A6FB9257-5AAB-45F6-8F60-6A53B7F8A7B8}"/>
    <dgm:cxn modelId="{5F7AC0F5-8199-4926-B8EE-0FECAA70D754}" type="presOf" srcId="{27CE19C1-2E17-435C-B0B5-0406555E81B7}" destId="{ECC52715-271F-47A3-989C-ECB12D356C07}" srcOrd="1" destOrd="0" presId="urn:microsoft.com/office/officeart/2005/8/layout/process3"/>
    <dgm:cxn modelId="{A1CB4CF9-9E05-4D3C-902F-0DEAB7862576}" srcId="{668A39B6-C106-4510-AA26-3A0D1E8BB45D}" destId="{A9257F26-6865-4E93-B0D5-7C0DD7B637A8}" srcOrd="0" destOrd="0" parTransId="{E23833ED-00E4-4D67-AB2F-B16E9087466C}" sibTransId="{791B6BF0-E21F-4E40-89ED-9050693F66B3}"/>
    <dgm:cxn modelId="{FB8338FD-471C-4A4E-BC70-290A3B33EE2C}" srcId="{54481592-B9DF-4E34-9E59-8592A382F3FE}" destId="{27CE19C1-2E17-435C-B0B5-0406555E81B7}" srcOrd="1" destOrd="0" parTransId="{06F6F5D5-6CEF-42F4-9B8F-E4069058EB19}" sibTransId="{DA201119-58CE-4C2F-B12A-B130374142AA}"/>
    <dgm:cxn modelId="{B3A715FE-4600-4A9D-ABD3-A800635D6A86}" type="presOf" srcId="{668A39B6-C106-4510-AA26-3A0D1E8BB45D}" destId="{C78EC8B4-85B7-43AA-8952-96D7C39E76D7}" srcOrd="0" destOrd="0" presId="urn:microsoft.com/office/officeart/2005/8/layout/process3"/>
    <dgm:cxn modelId="{9CC8B989-2CD4-428A-99B4-897B4E5AE1D2}" type="presParOf" srcId="{F1318587-0DEF-4873-9872-86C0CEBCD23A}" destId="{4B2A6E8C-DFDA-4DFB-A72B-AA315584004D}" srcOrd="0" destOrd="0" presId="urn:microsoft.com/office/officeart/2005/8/layout/process3"/>
    <dgm:cxn modelId="{D51CAC57-2187-4B89-B40C-EB955B90F677}" type="presParOf" srcId="{4B2A6E8C-DFDA-4DFB-A72B-AA315584004D}" destId="{C78EC8B4-85B7-43AA-8952-96D7C39E76D7}" srcOrd="0" destOrd="0" presId="urn:microsoft.com/office/officeart/2005/8/layout/process3"/>
    <dgm:cxn modelId="{F0C65428-2536-4C67-9503-AA6DC049492B}" type="presParOf" srcId="{4B2A6E8C-DFDA-4DFB-A72B-AA315584004D}" destId="{7CB13941-9287-4628-AADF-616843D5665D}" srcOrd="1" destOrd="0" presId="urn:microsoft.com/office/officeart/2005/8/layout/process3"/>
    <dgm:cxn modelId="{F97E456B-D630-4EE4-8E24-3A73328FC164}" type="presParOf" srcId="{4B2A6E8C-DFDA-4DFB-A72B-AA315584004D}" destId="{BF6B518C-B614-4CFD-8262-6EB65401B53B}" srcOrd="2" destOrd="0" presId="urn:microsoft.com/office/officeart/2005/8/layout/process3"/>
    <dgm:cxn modelId="{49350FB1-6AD2-418C-B156-9933AACC5CDF}" type="presParOf" srcId="{F1318587-0DEF-4873-9872-86C0CEBCD23A}" destId="{94AC5F72-85E5-417D-AC09-55723174B47B}" srcOrd="1" destOrd="0" presId="urn:microsoft.com/office/officeart/2005/8/layout/process3"/>
    <dgm:cxn modelId="{07BF7DEB-44D7-4FEB-90E4-94C812FEC3FC}" type="presParOf" srcId="{94AC5F72-85E5-417D-AC09-55723174B47B}" destId="{CA947598-EA5D-4752-8706-8ACFAED47EC0}" srcOrd="0" destOrd="0" presId="urn:microsoft.com/office/officeart/2005/8/layout/process3"/>
    <dgm:cxn modelId="{9B8D75EE-0AC9-4411-B0AE-D22CFFDAAF9C}" type="presParOf" srcId="{F1318587-0DEF-4873-9872-86C0CEBCD23A}" destId="{A08F95F1-E166-497F-B05C-E16AC0EA502F}" srcOrd="2" destOrd="0" presId="urn:microsoft.com/office/officeart/2005/8/layout/process3"/>
    <dgm:cxn modelId="{7B063020-404E-42E6-BFFA-9DA4124E6095}" type="presParOf" srcId="{A08F95F1-E166-497F-B05C-E16AC0EA502F}" destId="{7602684B-BC64-4033-BEDB-5FF1423A7876}" srcOrd="0" destOrd="0" presId="urn:microsoft.com/office/officeart/2005/8/layout/process3"/>
    <dgm:cxn modelId="{EE84F12D-E7D4-4B4F-824A-961E7D9B9564}" type="presParOf" srcId="{A08F95F1-E166-497F-B05C-E16AC0EA502F}" destId="{ECC52715-271F-47A3-989C-ECB12D356C07}" srcOrd="1" destOrd="0" presId="urn:microsoft.com/office/officeart/2005/8/layout/process3"/>
    <dgm:cxn modelId="{6EF7C7C5-D553-4247-8936-2D690ED3B5FC}" type="presParOf" srcId="{A08F95F1-E166-497F-B05C-E16AC0EA502F}" destId="{2866531D-3600-4C8C-8DF4-DB863DBAF25A}" srcOrd="2" destOrd="0" presId="urn:microsoft.com/office/officeart/2005/8/layout/process3"/>
    <dgm:cxn modelId="{F78E003B-1AD1-48D8-88F7-8603A37E8E32}" type="presParOf" srcId="{F1318587-0DEF-4873-9872-86C0CEBCD23A}" destId="{8CE2B0F0-3DAD-44B8-9D28-61EEAC374A67}" srcOrd="3" destOrd="0" presId="urn:microsoft.com/office/officeart/2005/8/layout/process3"/>
    <dgm:cxn modelId="{2F1A8BA4-893A-412F-AB35-C9DA46ACFC5B}" type="presParOf" srcId="{8CE2B0F0-3DAD-44B8-9D28-61EEAC374A67}" destId="{8255C014-7478-4484-93D4-08937B42B6BF}" srcOrd="0" destOrd="0" presId="urn:microsoft.com/office/officeart/2005/8/layout/process3"/>
    <dgm:cxn modelId="{65946F8E-29B3-4D5F-80C6-01F4534DEE2C}" type="presParOf" srcId="{F1318587-0DEF-4873-9872-86C0CEBCD23A}" destId="{CFFB794C-C821-48BE-9447-06E00DFA3507}" srcOrd="4" destOrd="0" presId="urn:microsoft.com/office/officeart/2005/8/layout/process3"/>
    <dgm:cxn modelId="{499D48FC-8F69-4B8A-A1FA-84BD8ECD2C88}" type="presParOf" srcId="{CFFB794C-C821-48BE-9447-06E00DFA3507}" destId="{F3D697B7-AA33-4CD1-98B1-63EA08E93806}" srcOrd="0" destOrd="0" presId="urn:microsoft.com/office/officeart/2005/8/layout/process3"/>
    <dgm:cxn modelId="{DDF28B74-09EE-40CD-87C6-5668A580833D}" type="presParOf" srcId="{CFFB794C-C821-48BE-9447-06E00DFA3507}" destId="{581E4178-54B8-4674-AE49-B9F2CB136ED1}" srcOrd="1" destOrd="0" presId="urn:microsoft.com/office/officeart/2005/8/layout/process3"/>
    <dgm:cxn modelId="{250278EF-FCBE-47DD-A776-E6F01D509037}" type="presParOf" srcId="{CFFB794C-C821-48BE-9447-06E00DFA3507}" destId="{80AAA0E1-1410-466A-BEEC-45A8842854C6}"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2F3474-55FD-4C59-980D-46B42F8C6668}">
      <dsp:nvSpPr>
        <dsp:cNvPr id="0" name=""/>
        <dsp:cNvSpPr/>
      </dsp:nvSpPr>
      <dsp:spPr>
        <a:xfrm>
          <a:off x="0" y="474819"/>
          <a:ext cx="2032000" cy="83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8704" tIns="106680" rIns="298704" bIns="106680" numCol="1" spcCol="1270" anchor="ctr" anchorCtr="0">
          <a:noAutofit/>
        </a:bodyPr>
        <a:lstStyle/>
        <a:p>
          <a:pPr marL="0" lvl="0" indent="0" algn="r" defTabSz="1866900">
            <a:lnSpc>
              <a:spcPct val="90000"/>
            </a:lnSpc>
            <a:spcBef>
              <a:spcPct val="0"/>
            </a:spcBef>
            <a:spcAft>
              <a:spcPct val="35000"/>
            </a:spcAft>
            <a:buNone/>
          </a:pPr>
          <a:r>
            <a:rPr lang="en-US" sz="4200" kern="1200">
              <a:latin typeface="Arial" panose="020B0604020202020204" pitchFamily="34" charset="0"/>
              <a:cs typeface="Arial" panose="020B0604020202020204" pitchFamily="34" charset="0"/>
            </a:rPr>
            <a:t>Who</a:t>
          </a:r>
        </a:p>
      </dsp:txBody>
      <dsp:txXfrm>
        <a:off x="0" y="474819"/>
        <a:ext cx="2032000" cy="831600"/>
      </dsp:txXfrm>
    </dsp:sp>
    <dsp:sp modelId="{7D81EB55-867A-44A9-90F1-1C706AE1AE68}">
      <dsp:nvSpPr>
        <dsp:cNvPr id="0" name=""/>
        <dsp:cNvSpPr/>
      </dsp:nvSpPr>
      <dsp:spPr>
        <a:xfrm>
          <a:off x="2031999" y="409851"/>
          <a:ext cx="406400" cy="961537"/>
        </a:xfrm>
        <a:prstGeom prst="leftBrace">
          <a:avLst>
            <a:gd name="adj1" fmla="val 35000"/>
            <a:gd name="adj2" fmla="val 50000"/>
          </a:avLst>
        </a:pr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3E3DC464-AF03-4B3D-ABCA-A933ACAEAC23}">
      <dsp:nvSpPr>
        <dsp:cNvPr id="0" name=""/>
        <dsp:cNvSpPr/>
      </dsp:nvSpPr>
      <dsp:spPr>
        <a:xfrm>
          <a:off x="2600959" y="409851"/>
          <a:ext cx="5527040" cy="961537"/>
        </a:xfrm>
        <a:prstGeom prst="rect">
          <a:avLst/>
        </a:prstGeom>
        <a:solidFill>
          <a:srgbClr val="702B8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285750" lvl="1" indent="-285750" algn="l" defTabSz="1244600">
            <a:lnSpc>
              <a:spcPct val="90000"/>
            </a:lnSpc>
            <a:spcBef>
              <a:spcPct val="0"/>
            </a:spcBef>
            <a:spcAft>
              <a:spcPct val="15000"/>
            </a:spcAft>
            <a:buChar char="•"/>
          </a:pPr>
          <a:r>
            <a:rPr lang="en-US" sz="2800" kern="1200">
              <a:latin typeface="Arial" panose="020B0604020202020204" pitchFamily="34" charset="0"/>
              <a:cs typeface="Arial" panose="020B0604020202020204" pitchFamily="34" charset="0"/>
            </a:rPr>
            <a:t>Every LHD – one entry for the year</a:t>
          </a:r>
        </a:p>
      </dsp:txBody>
      <dsp:txXfrm>
        <a:off x="2600959" y="409851"/>
        <a:ext cx="5527040" cy="961537"/>
      </dsp:txXfrm>
    </dsp:sp>
    <dsp:sp modelId="{480937F8-FC83-4971-8F07-CEFACD8BB0F5}">
      <dsp:nvSpPr>
        <dsp:cNvPr id="0" name=""/>
        <dsp:cNvSpPr/>
      </dsp:nvSpPr>
      <dsp:spPr>
        <a:xfrm>
          <a:off x="0" y="2146288"/>
          <a:ext cx="2032000" cy="83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8704" tIns="106680" rIns="298704" bIns="106680" numCol="1" spcCol="1270" anchor="ctr" anchorCtr="0">
          <a:noAutofit/>
        </a:bodyPr>
        <a:lstStyle/>
        <a:p>
          <a:pPr marL="0" lvl="0" indent="0" algn="r" defTabSz="1866900">
            <a:lnSpc>
              <a:spcPct val="90000"/>
            </a:lnSpc>
            <a:spcBef>
              <a:spcPct val="0"/>
            </a:spcBef>
            <a:spcAft>
              <a:spcPct val="35000"/>
            </a:spcAft>
            <a:buNone/>
          </a:pPr>
          <a:r>
            <a:rPr lang="en-US" sz="4200" kern="1200">
              <a:latin typeface="Arial" panose="020B0604020202020204" pitchFamily="34" charset="0"/>
              <a:cs typeface="Arial" panose="020B0604020202020204" pitchFamily="34" charset="0"/>
            </a:rPr>
            <a:t>What</a:t>
          </a:r>
        </a:p>
      </dsp:txBody>
      <dsp:txXfrm>
        <a:off x="0" y="2146288"/>
        <a:ext cx="2032000" cy="831600"/>
      </dsp:txXfrm>
    </dsp:sp>
    <dsp:sp modelId="{ADB34744-2C6D-4994-8E71-A0C1862FF1F1}">
      <dsp:nvSpPr>
        <dsp:cNvPr id="0" name=""/>
        <dsp:cNvSpPr/>
      </dsp:nvSpPr>
      <dsp:spPr>
        <a:xfrm>
          <a:off x="2031999" y="1522588"/>
          <a:ext cx="406400" cy="2079000"/>
        </a:xfrm>
        <a:prstGeom prst="leftBrace">
          <a:avLst>
            <a:gd name="adj1" fmla="val 35000"/>
            <a:gd name="adj2" fmla="val 50000"/>
          </a:avLst>
        </a:pr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912B9C0E-667C-44CF-BDA1-AA60C9F4538F}">
      <dsp:nvSpPr>
        <dsp:cNvPr id="0" name=""/>
        <dsp:cNvSpPr/>
      </dsp:nvSpPr>
      <dsp:spPr>
        <a:xfrm>
          <a:off x="2600959" y="1522588"/>
          <a:ext cx="5527040" cy="2079000"/>
        </a:xfrm>
        <a:prstGeom prst="rect">
          <a:avLst/>
        </a:prstGeom>
        <a:solidFill>
          <a:srgbClr val="2B388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285750" lvl="1" indent="-285750" algn="l" defTabSz="1244600">
            <a:lnSpc>
              <a:spcPct val="90000"/>
            </a:lnSpc>
            <a:spcBef>
              <a:spcPct val="0"/>
            </a:spcBef>
            <a:spcAft>
              <a:spcPct val="15000"/>
            </a:spcAft>
            <a:buChar char="•"/>
          </a:pPr>
          <a:r>
            <a:rPr lang="en-US" sz="2800" kern="1200">
              <a:latin typeface="Arial" panose="020B0604020202020204" pitchFamily="34" charset="0"/>
              <a:cs typeface="Arial" panose="020B0604020202020204" pitchFamily="34" charset="0"/>
            </a:rPr>
            <a:t>Summarizing jurisdictional-level sustainability activities:</a:t>
          </a:r>
        </a:p>
        <a:p>
          <a:pPr marL="457200" lvl="2" indent="-228600" algn="l" defTabSz="1066800">
            <a:lnSpc>
              <a:spcPct val="90000"/>
            </a:lnSpc>
            <a:spcBef>
              <a:spcPct val="0"/>
            </a:spcBef>
            <a:spcAft>
              <a:spcPct val="15000"/>
            </a:spcAft>
            <a:buChar char="•"/>
          </a:pPr>
          <a:r>
            <a:rPr lang="en-US" sz="2400" kern="1200">
              <a:latin typeface="Arial" panose="020B0604020202020204" pitchFamily="34" charset="0"/>
              <a:cs typeface="Arial" panose="020B0604020202020204" pitchFamily="34" charset="0"/>
            </a:rPr>
            <a:t>Train-the-Trainer</a:t>
          </a:r>
        </a:p>
        <a:p>
          <a:pPr marL="457200" lvl="2" indent="-228600" algn="l" defTabSz="1066800">
            <a:lnSpc>
              <a:spcPct val="90000"/>
            </a:lnSpc>
            <a:spcBef>
              <a:spcPct val="0"/>
            </a:spcBef>
            <a:spcAft>
              <a:spcPct val="15000"/>
            </a:spcAft>
            <a:buChar char="•"/>
          </a:pPr>
          <a:r>
            <a:rPr lang="en-US" sz="2400" kern="1200">
              <a:latin typeface="Arial" panose="020B0604020202020204" pitchFamily="34" charset="0"/>
              <a:cs typeface="Arial" panose="020B0604020202020204" pitchFamily="34" charset="0"/>
            </a:rPr>
            <a:t>Identifying &amp; applying for funding</a:t>
          </a:r>
        </a:p>
        <a:p>
          <a:pPr marL="457200" lvl="2" indent="-228600" algn="l" defTabSz="1066800">
            <a:lnSpc>
              <a:spcPct val="90000"/>
            </a:lnSpc>
            <a:spcBef>
              <a:spcPct val="0"/>
            </a:spcBef>
            <a:spcAft>
              <a:spcPct val="15000"/>
            </a:spcAft>
            <a:buChar char="•"/>
          </a:pPr>
          <a:r>
            <a:rPr lang="en-US" sz="2400" kern="1200">
              <a:latin typeface="Arial" panose="020B0604020202020204" pitchFamily="34" charset="0"/>
              <a:cs typeface="Arial" panose="020B0604020202020204" pitchFamily="34" charset="0"/>
            </a:rPr>
            <a:t>General sustainability</a:t>
          </a:r>
        </a:p>
      </dsp:txBody>
      <dsp:txXfrm>
        <a:off x="2600959" y="1522588"/>
        <a:ext cx="5527040" cy="2079000"/>
      </dsp:txXfrm>
    </dsp:sp>
    <dsp:sp modelId="{0235FBFB-FC32-4844-AD57-194A815F7D7D}">
      <dsp:nvSpPr>
        <dsp:cNvPr id="0" name=""/>
        <dsp:cNvSpPr/>
      </dsp:nvSpPr>
      <dsp:spPr>
        <a:xfrm>
          <a:off x="0" y="3778776"/>
          <a:ext cx="2032000" cy="83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8704" tIns="106680" rIns="298704" bIns="106680" numCol="1" spcCol="1270" anchor="ctr" anchorCtr="0">
          <a:noAutofit/>
        </a:bodyPr>
        <a:lstStyle/>
        <a:p>
          <a:pPr marL="0" lvl="0" indent="0" algn="r" defTabSz="1866900">
            <a:lnSpc>
              <a:spcPct val="90000"/>
            </a:lnSpc>
            <a:spcBef>
              <a:spcPct val="0"/>
            </a:spcBef>
            <a:spcAft>
              <a:spcPct val="35000"/>
            </a:spcAft>
            <a:buNone/>
          </a:pPr>
          <a:r>
            <a:rPr lang="en-US" sz="4200" kern="1200">
              <a:latin typeface="Arial" panose="020B0604020202020204" pitchFamily="34" charset="0"/>
              <a:cs typeface="Arial" panose="020B0604020202020204" pitchFamily="34" charset="0"/>
            </a:rPr>
            <a:t>When</a:t>
          </a:r>
        </a:p>
      </dsp:txBody>
      <dsp:txXfrm>
        <a:off x="0" y="3778776"/>
        <a:ext cx="2032000" cy="831600"/>
      </dsp:txXfrm>
    </dsp:sp>
    <dsp:sp modelId="{E476316F-4DAE-44B8-AA21-F3B0CFF89140}">
      <dsp:nvSpPr>
        <dsp:cNvPr id="0" name=""/>
        <dsp:cNvSpPr/>
      </dsp:nvSpPr>
      <dsp:spPr>
        <a:xfrm>
          <a:off x="2031999" y="3752788"/>
          <a:ext cx="406400" cy="883575"/>
        </a:xfrm>
        <a:prstGeom prst="leftBrace">
          <a:avLst>
            <a:gd name="adj1" fmla="val 35000"/>
            <a:gd name="adj2" fmla="val 50000"/>
          </a:avLst>
        </a:pr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228ED656-5030-49E2-B75E-527CE0CD388D}">
      <dsp:nvSpPr>
        <dsp:cNvPr id="0" name=""/>
        <dsp:cNvSpPr/>
      </dsp:nvSpPr>
      <dsp:spPr>
        <a:xfrm>
          <a:off x="2600959" y="3752788"/>
          <a:ext cx="5527040" cy="883575"/>
        </a:xfrm>
        <a:prstGeom prst="rect">
          <a:avLst/>
        </a:prstGeom>
        <a:solidFill>
          <a:srgbClr val="00944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en-US" sz="2400" kern="1200">
              <a:latin typeface="Arial" panose="020B0604020202020204" pitchFamily="34" charset="0"/>
              <a:cs typeface="Arial" panose="020B0604020202020204" pitchFamily="34" charset="0"/>
            </a:rPr>
            <a:t>Released on February 2</a:t>
          </a:r>
        </a:p>
        <a:p>
          <a:pPr marL="228600" lvl="1" indent="-228600" algn="l" defTabSz="1066800">
            <a:lnSpc>
              <a:spcPct val="90000"/>
            </a:lnSpc>
            <a:spcBef>
              <a:spcPct val="0"/>
            </a:spcBef>
            <a:spcAft>
              <a:spcPct val="15000"/>
            </a:spcAft>
            <a:buChar char="•"/>
          </a:pPr>
          <a:r>
            <a:rPr lang="en-US" sz="2400" kern="1200">
              <a:latin typeface="Arial" panose="020B0604020202020204" pitchFamily="34" charset="0"/>
              <a:cs typeface="Arial" panose="020B0604020202020204" pitchFamily="34" charset="0"/>
            </a:rPr>
            <a:t>Due by March 31</a:t>
          </a:r>
        </a:p>
      </dsp:txBody>
      <dsp:txXfrm>
        <a:off x="2600959" y="3752788"/>
        <a:ext cx="5527040" cy="8835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D54C0-64D9-4AEE-8169-D8BC8A03896D}">
      <dsp:nvSpPr>
        <dsp:cNvPr id="0" name=""/>
        <dsp:cNvSpPr/>
      </dsp:nvSpPr>
      <dsp:spPr>
        <a:xfrm>
          <a:off x="0" y="3399"/>
          <a:ext cx="10515600" cy="724089"/>
        </a:xfrm>
        <a:prstGeom prst="roundRect">
          <a:avLst>
            <a:gd name="adj" fmla="val 10000"/>
          </a:avLst>
        </a:prstGeom>
        <a:solidFill>
          <a:srgbClr val="00944D"/>
        </a:solidFill>
        <a:ln>
          <a:noFill/>
        </a:ln>
        <a:effectLst/>
      </dsp:spPr>
      <dsp:style>
        <a:lnRef idx="0">
          <a:scrgbClr r="0" g="0" b="0"/>
        </a:lnRef>
        <a:fillRef idx="1">
          <a:scrgbClr r="0" g="0" b="0"/>
        </a:fillRef>
        <a:effectRef idx="0">
          <a:scrgbClr r="0" g="0" b="0"/>
        </a:effectRef>
        <a:fontRef idx="minor"/>
      </dsp:style>
    </dsp:sp>
    <dsp:sp modelId="{9A67C63C-404D-41B4-BDDF-A5E2FA27865E}">
      <dsp:nvSpPr>
        <dsp:cNvPr id="0" name=""/>
        <dsp:cNvSpPr/>
      </dsp:nvSpPr>
      <dsp:spPr>
        <a:xfrm>
          <a:off x="219037" y="166319"/>
          <a:ext cx="398249" cy="3982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11E698B-CA2F-44A9-A6DA-3EE8BBFF9C27}">
      <dsp:nvSpPr>
        <dsp:cNvPr id="0" name=""/>
        <dsp:cNvSpPr/>
      </dsp:nvSpPr>
      <dsp:spPr>
        <a:xfrm>
          <a:off x="836323" y="3399"/>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solidFill>
                <a:schemeClr val="bg1"/>
              </a:solidFill>
              <a:latin typeface="Arial" panose="020B0604020202020204" pitchFamily="34" charset="0"/>
              <a:cs typeface="Arial" panose="020B0604020202020204" pitchFamily="34" charset="0"/>
            </a:rPr>
            <a:t>Review the Sustainability Module printable or live demo from this training</a:t>
          </a:r>
        </a:p>
      </dsp:txBody>
      <dsp:txXfrm>
        <a:off x="836323" y="3399"/>
        <a:ext cx="9679276" cy="724089"/>
      </dsp:txXfrm>
    </dsp:sp>
    <dsp:sp modelId="{996BD451-752C-48CB-9908-736784EFD762}">
      <dsp:nvSpPr>
        <dsp:cNvPr id="0" name=""/>
        <dsp:cNvSpPr/>
      </dsp:nvSpPr>
      <dsp:spPr>
        <a:xfrm>
          <a:off x="0" y="908511"/>
          <a:ext cx="10515600" cy="724089"/>
        </a:xfrm>
        <a:prstGeom prst="roundRect">
          <a:avLst>
            <a:gd name="adj" fmla="val 10000"/>
          </a:avLst>
        </a:prstGeom>
        <a:solidFill>
          <a:srgbClr val="00944D"/>
        </a:solidFill>
        <a:ln>
          <a:noFill/>
        </a:ln>
        <a:effectLst/>
      </dsp:spPr>
      <dsp:style>
        <a:lnRef idx="0">
          <a:scrgbClr r="0" g="0" b="0"/>
        </a:lnRef>
        <a:fillRef idx="1">
          <a:scrgbClr r="0" g="0" b="0"/>
        </a:fillRef>
        <a:effectRef idx="0">
          <a:scrgbClr r="0" g="0" b="0"/>
        </a:effectRef>
        <a:fontRef idx="minor"/>
      </dsp:style>
    </dsp:sp>
    <dsp:sp modelId="{C7AEAF9C-0D30-4AF5-B506-4D2A9387F0DC}">
      <dsp:nvSpPr>
        <dsp:cNvPr id="0" name=""/>
        <dsp:cNvSpPr/>
      </dsp:nvSpPr>
      <dsp:spPr>
        <a:xfrm>
          <a:off x="219037" y="1071431"/>
          <a:ext cx="398249" cy="398249"/>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BEBA3A1-CF6B-4D16-8D32-98DD838CCC19}">
      <dsp:nvSpPr>
        <dsp:cNvPr id="0" name=""/>
        <dsp:cNvSpPr/>
      </dsp:nvSpPr>
      <dsp:spPr>
        <a:xfrm>
          <a:off x="836323" y="908511"/>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solidFill>
                <a:schemeClr val="bg1"/>
              </a:solidFill>
              <a:latin typeface="Arial" panose="020B0604020202020204" pitchFamily="34" charset="0"/>
              <a:cs typeface="Arial" panose="020B0604020202020204" pitchFamily="34" charset="0"/>
            </a:rPr>
            <a:t>Identify an LHD lead who will be responsible for submitting the LHD’s </a:t>
          </a:r>
          <a:r>
            <a:rPr lang="en-US" sz="1900" u="sng" kern="1200">
              <a:solidFill>
                <a:schemeClr val="bg1"/>
              </a:solidFill>
              <a:latin typeface="Arial" panose="020B0604020202020204" pitchFamily="34" charset="0"/>
              <a:cs typeface="Arial" panose="020B0604020202020204" pitchFamily="34" charset="0"/>
            </a:rPr>
            <a:t>one</a:t>
          </a:r>
          <a:r>
            <a:rPr lang="en-US" sz="1900" kern="1200">
              <a:solidFill>
                <a:schemeClr val="bg1"/>
              </a:solidFill>
              <a:latin typeface="Arial" panose="020B0604020202020204" pitchFamily="34" charset="0"/>
              <a:cs typeface="Arial" panose="020B0604020202020204" pitchFamily="34" charset="0"/>
            </a:rPr>
            <a:t> entry</a:t>
          </a:r>
        </a:p>
      </dsp:txBody>
      <dsp:txXfrm>
        <a:off x="836323" y="908511"/>
        <a:ext cx="9679276" cy="724089"/>
      </dsp:txXfrm>
    </dsp:sp>
    <dsp:sp modelId="{D81D5A57-E326-4876-872B-715015A611C6}">
      <dsp:nvSpPr>
        <dsp:cNvPr id="0" name=""/>
        <dsp:cNvSpPr/>
      </dsp:nvSpPr>
      <dsp:spPr>
        <a:xfrm>
          <a:off x="0" y="1813624"/>
          <a:ext cx="10515600" cy="724089"/>
        </a:xfrm>
        <a:prstGeom prst="roundRect">
          <a:avLst>
            <a:gd name="adj" fmla="val 10000"/>
          </a:avLst>
        </a:prstGeom>
        <a:solidFill>
          <a:srgbClr val="00944D"/>
        </a:solidFill>
        <a:ln>
          <a:noFill/>
        </a:ln>
        <a:effectLst/>
      </dsp:spPr>
      <dsp:style>
        <a:lnRef idx="0">
          <a:scrgbClr r="0" g="0" b="0"/>
        </a:lnRef>
        <a:fillRef idx="1">
          <a:scrgbClr r="0" g="0" b="0"/>
        </a:fillRef>
        <a:effectRef idx="0">
          <a:scrgbClr r="0" g="0" b="0"/>
        </a:effectRef>
        <a:fontRef idx="minor"/>
      </dsp:style>
    </dsp:sp>
    <dsp:sp modelId="{37121510-81D3-44EB-9C46-EB5C641397A2}">
      <dsp:nvSpPr>
        <dsp:cNvPr id="0" name=""/>
        <dsp:cNvSpPr/>
      </dsp:nvSpPr>
      <dsp:spPr>
        <a:xfrm>
          <a:off x="219037" y="1976544"/>
          <a:ext cx="398249" cy="398249"/>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2CA2D8-08D5-4C54-B2DB-24681AA81801}">
      <dsp:nvSpPr>
        <dsp:cNvPr id="0" name=""/>
        <dsp:cNvSpPr/>
      </dsp:nvSpPr>
      <dsp:spPr>
        <a:xfrm>
          <a:off x="836323" y="1813624"/>
          <a:ext cx="4732020"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solidFill>
                <a:schemeClr val="bg1"/>
              </a:solidFill>
              <a:latin typeface="Arial" panose="020B0604020202020204" pitchFamily="34" charset="0"/>
              <a:cs typeface="Arial" panose="020B0604020202020204" pitchFamily="34" charset="0"/>
            </a:rPr>
            <a:t>The lead person creates an entry in PEARS</a:t>
          </a:r>
        </a:p>
      </dsp:txBody>
      <dsp:txXfrm>
        <a:off x="836323" y="1813624"/>
        <a:ext cx="4732020" cy="724089"/>
      </dsp:txXfrm>
    </dsp:sp>
    <dsp:sp modelId="{FF36E4F3-F769-486D-A864-E0AF0BBE4E18}">
      <dsp:nvSpPr>
        <dsp:cNvPr id="0" name=""/>
        <dsp:cNvSpPr/>
      </dsp:nvSpPr>
      <dsp:spPr>
        <a:xfrm>
          <a:off x="5568343" y="1813624"/>
          <a:ext cx="4947256" cy="724089"/>
        </a:xfrm>
        <a:prstGeom prst="rect">
          <a:avLst/>
        </a:prstGeom>
        <a:solidFill>
          <a:srgbClr val="00944D"/>
        </a:solid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00100">
            <a:lnSpc>
              <a:spcPct val="100000"/>
            </a:lnSpc>
            <a:spcBef>
              <a:spcPct val="0"/>
            </a:spcBef>
            <a:spcAft>
              <a:spcPct val="35000"/>
            </a:spcAft>
            <a:buNone/>
          </a:pPr>
          <a:r>
            <a:rPr lang="en-US" sz="1800" kern="1200">
              <a:solidFill>
                <a:schemeClr val="bg1"/>
              </a:solidFill>
              <a:latin typeface="Arial" panose="020B0604020202020204" pitchFamily="34" charset="0"/>
              <a:cs typeface="Arial" panose="020B0604020202020204" pitchFamily="34" charset="0"/>
            </a:rPr>
            <a:t>This person can add collaborators to the PEARS entry so they can review and edit</a:t>
          </a:r>
        </a:p>
      </dsp:txBody>
      <dsp:txXfrm>
        <a:off x="5568343" y="1813624"/>
        <a:ext cx="4947256" cy="724089"/>
      </dsp:txXfrm>
    </dsp:sp>
    <dsp:sp modelId="{B6F58D40-0005-4438-83D0-E8142AAB75D9}">
      <dsp:nvSpPr>
        <dsp:cNvPr id="0" name=""/>
        <dsp:cNvSpPr/>
      </dsp:nvSpPr>
      <dsp:spPr>
        <a:xfrm>
          <a:off x="0" y="2718736"/>
          <a:ext cx="10515600" cy="724089"/>
        </a:xfrm>
        <a:prstGeom prst="roundRect">
          <a:avLst>
            <a:gd name="adj" fmla="val 10000"/>
          </a:avLst>
        </a:prstGeom>
        <a:solidFill>
          <a:srgbClr val="00944D"/>
        </a:solidFill>
        <a:ln>
          <a:noFill/>
        </a:ln>
        <a:effectLst/>
      </dsp:spPr>
      <dsp:style>
        <a:lnRef idx="0">
          <a:scrgbClr r="0" g="0" b="0"/>
        </a:lnRef>
        <a:fillRef idx="1">
          <a:scrgbClr r="0" g="0" b="0"/>
        </a:fillRef>
        <a:effectRef idx="0">
          <a:scrgbClr r="0" g="0" b="0"/>
        </a:effectRef>
        <a:fontRef idx="minor"/>
      </dsp:style>
    </dsp:sp>
    <dsp:sp modelId="{BA8C4897-A99F-4BC9-9B44-751100C9C7EE}">
      <dsp:nvSpPr>
        <dsp:cNvPr id="0" name=""/>
        <dsp:cNvSpPr/>
      </dsp:nvSpPr>
      <dsp:spPr>
        <a:xfrm>
          <a:off x="219037" y="2881656"/>
          <a:ext cx="398249" cy="398249"/>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8C3EC5F-E346-4410-9D2D-E4BEF5DCC019}">
      <dsp:nvSpPr>
        <dsp:cNvPr id="0" name=""/>
        <dsp:cNvSpPr/>
      </dsp:nvSpPr>
      <dsp:spPr>
        <a:xfrm>
          <a:off x="836323" y="2718736"/>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solidFill>
                <a:schemeClr val="bg1"/>
              </a:solidFill>
              <a:latin typeface="Arial" panose="020B0604020202020204" pitchFamily="34" charset="0"/>
              <a:cs typeface="Arial" panose="020B0604020202020204" pitchFamily="34" charset="0"/>
            </a:rPr>
            <a:t>Look out for QAQC issues related to this module during PEARS QA/QC in March and resolve, if needed</a:t>
          </a:r>
        </a:p>
      </dsp:txBody>
      <dsp:txXfrm>
        <a:off x="836323" y="2718736"/>
        <a:ext cx="9679276" cy="724089"/>
      </dsp:txXfrm>
    </dsp:sp>
    <dsp:sp modelId="{C58C0B5D-ABBE-4CFD-BECA-B57E05D801BF}">
      <dsp:nvSpPr>
        <dsp:cNvPr id="0" name=""/>
        <dsp:cNvSpPr/>
      </dsp:nvSpPr>
      <dsp:spPr>
        <a:xfrm>
          <a:off x="0" y="3623848"/>
          <a:ext cx="10515600" cy="724089"/>
        </a:xfrm>
        <a:prstGeom prst="roundRect">
          <a:avLst>
            <a:gd name="adj" fmla="val 10000"/>
          </a:avLst>
        </a:prstGeom>
        <a:solidFill>
          <a:srgbClr val="00944D"/>
        </a:solidFill>
        <a:ln>
          <a:noFill/>
        </a:ln>
        <a:effectLst/>
      </dsp:spPr>
      <dsp:style>
        <a:lnRef idx="0">
          <a:scrgbClr r="0" g="0" b="0"/>
        </a:lnRef>
        <a:fillRef idx="1">
          <a:scrgbClr r="0" g="0" b="0"/>
        </a:fillRef>
        <a:effectRef idx="0">
          <a:scrgbClr r="0" g="0" b="0"/>
        </a:effectRef>
        <a:fontRef idx="minor"/>
      </dsp:style>
    </dsp:sp>
    <dsp:sp modelId="{A0BC006C-7C24-47CD-993B-E9AF1FA60956}">
      <dsp:nvSpPr>
        <dsp:cNvPr id="0" name=""/>
        <dsp:cNvSpPr/>
      </dsp:nvSpPr>
      <dsp:spPr>
        <a:xfrm>
          <a:off x="219037" y="3786768"/>
          <a:ext cx="398249" cy="398249"/>
        </a:xfrm>
        <a:prstGeom prst="rect">
          <a:avLst/>
        </a:prstGeom>
        <a:blipFill>
          <a:blip xmlns:r="http://schemas.openxmlformats.org/officeDocument/2006/relationships" r:embed="rId9">
            <a:extLs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866E24B-2AE1-40F5-8F35-3E6DE823EB01}">
      <dsp:nvSpPr>
        <dsp:cNvPr id="0" name=""/>
        <dsp:cNvSpPr/>
      </dsp:nvSpPr>
      <dsp:spPr>
        <a:xfrm>
          <a:off x="836323" y="3623848"/>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solidFill>
                <a:schemeClr val="bg1"/>
              </a:solidFill>
              <a:latin typeface="Arial" panose="020B0604020202020204" pitchFamily="34" charset="0"/>
              <a:cs typeface="Arial" panose="020B0604020202020204" pitchFamily="34" charset="0"/>
            </a:rPr>
            <a:t>Finalize the </a:t>
          </a:r>
          <a:r>
            <a:rPr lang="en-US" sz="1900" u="sng" kern="1200">
              <a:solidFill>
                <a:schemeClr val="bg1"/>
              </a:solidFill>
              <a:latin typeface="Arial" panose="020B0604020202020204" pitchFamily="34" charset="0"/>
              <a:cs typeface="Arial" panose="020B0604020202020204" pitchFamily="34" charset="0"/>
            </a:rPr>
            <a:t>one</a:t>
          </a:r>
          <a:r>
            <a:rPr lang="en-US" sz="1900" kern="1200">
              <a:solidFill>
                <a:schemeClr val="bg1"/>
              </a:solidFill>
              <a:latin typeface="Arial" panose="020B0604020202020204" pitchFamily="34" charset="0"/>
              <a:cs typeface="Arial" panose="020B0604020202020204" pitchFamily="34" charset="0"/>
            </a:rPr>
            <a:t> entry no later than March 31</a:t>
          </a:r>
        </a:p>
      </dsp:txBody>
      <dsp:txXfrm>
        <a:off x="836323" y="3623848"/>
        <a:ext cx="9679276" cy="7240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42ADFB-34BC-49E3-B145-725FD9CE551F}">
      <dsp:nvSpPr>
        <dsp:cNvPr id="0" name=""/>
        <dsp:cNvSpPr/>
      </dsp:nvSpPr>
      <dsp:spPr>
        <a:xfrm>
          <a:off x="5423" y="2037356"/>
          <a:ext cx="2078831" cy="831532"/>
        </a:xfrm>
        <a:prstGeom prst="rect">
          <a:avLst/>
        </a:prstGeom>
        <a:solidFill>
          <a:srgbClr val="702B8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a:t>General information</a:t>
          </a:r>
        </a:p>
      </dsp:txBody>
      <dsp:txXfrm>
        <a:off x="5423" y="2037356"/>
        <a:ext cx="2078831" cy="831532"/>
      </dsp:txXfrm>
    </dsp:sp>
    <dsp:sp modelId="{1D53FD80-996D-433F-8EF2-58DEFCD37CB9}">
      <dsp:nvSpPr>
        <dsp:cNvPr id="0" name=""/>
        <dsp:cNvSpPr/>
      </dsp:nvSpPr>
      <dsp:spPr>
        <a:xfrm>
          <a:off x="5423" y="2868888"/>
          <a:ext cx="2078831" cy="10101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a:latin typeface="Arial" panose="020B0604020202020204" pitchFamily="34" charset="0"/>
              <a:cs typeface="Arial" panose="020B0604020202020204" pitchFamily="34" charset="0"/>
            </a:rPr>
            <a:t>2 required</a:t>
          </a:r>
        </a:p>
        <a:p>
          <a:pPr marL="228600" lvl="1" indent="-228600" algn="l" defTabSz="977900">
            <a:lnSpc>
              <a:spcPct val="90000"/>
            </a:lnSpc>
            <a:spcBef>
              <a:spcPct val="0"/>
            </a:spcBef>
            <a:spcAft>
              <a:spcPct val="15000"/>
            </a:spcAft>
            <a:buChar char="•"/>
          </a:pPr>
          <a:r>
            <a:rPr lang="en-US" sz="2200" kern="1200">
              <a:latin typeface="Arial" panose="020B0604020202020204" pitchFamily="34" charset="0"/>
              <a:cs typeface="Arial" panose="020B0604020202020204" pitchFamily="34" charset="0"/>
            </a:rPr>
            <a:t>0 optional</a:t>
          </a:r>
        </a:p>
      </dsp:txBody>
      <dsp:txXfrm>
        <a:off x="5423" y="2868888"/>
        <a:ext cx="2078831" cy="1010160"/>
      </dsp:txXfrm>
    </dsp:sp>
    <dsp:sp modelId="{1955AD73-7145-4C93-A39A-1B17FD10ABC1}">
      <dsp:nvSpPr>
        <dsp:cNvPr id="0" name=""/>
        <dsp:cNvSpPr/>
      </dsp:nvSpPr>
      <dsp:spPr>
        <a:xfrm>
          <a:off x="2375290" y="2037356"/>
          <a:ext cx="2078831" cy="831532"/>
        </a:xfrm>
        <a:prstGeom prst="rect">
          <a:avLst/>
        </a:prstGeom>
        <a:solidFill>
          <a:srgbClr val="702B8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a:t>Collaborators</a:t>
          </a:r>
        </a:p>
      </dsp:txBody>
      <dsp:txXfrm>
        <a:off x="2375290" y="2037356"/>
        <a:ext cx="2078831" cy="831532"/>
      </dsp:txXfrm>
    </dsp:sp>
    <dsp:sp modelId="{5814DF3C-1991-4B55-93A7-20350EE6A96D}">
      <dsp:nvSpPr>
        <dsp:cNvPr id="0" name=""/>
        <dsp:cNvSpPr/>
      </dsp:nvSpPr>
      <dsp:spPr>
        <a:xfrm>
          <a:off x="2375290" y="2868888"/>
          <a:ext cx="2078831" cy="10101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a:latin typeface="Arial" panose="020B0604020202020204" pitchFamily="34" charset="0"/>
              <a:cs typeface="Arial" panose="020B0604020202020204" pitchFamily="34" charset="0"/>
            </a:rPr>
            <a:t>0 required</a:t>
          </a:r>
        </a:p>
        <a:p>
          <a:pPr marL="228600" lvl="1" indent="-228600" algn="l" defTabSz="977900">
            <a:lnSpc>
              <a:spcPct val="90000"/>
            </a:lnSpc>
            <a:spcBef>
              <a:spcPct val="0"/>
            </a:spcBef>
            <a:spcAft>
              <a:spcPct val="15000"/>
            </a:spcAft>
            <a:buChar char="•"/>
          </a:pPr>
          <a:r>
            <a:rPr lang="en-US" sz="2200" kern="1200">
              <a:latin typeface="Arial" panose="020B0604020202020204" pitchFamily="34" charset="0"/>
              <a:cs typeface="Arial" panose="020B0604020202020204" pitchFamily="34" charset="0"/>
            </a:rPr>
            <a:t>1 optional</a:t>
          </a:r>
        </a:p>
      </dsp:txBody>
      <dsp:txXfrm>
        <a:off x="2375290" y="2868888"/>
        <a:ext cx="2078831" cy="1010160"/>
      </dsp:txXfrm>
    </dsp:sp>
    <dsp:sp modelId="{8E32B09A-C123-496E-B3FE-A76CEF05FB33}">
      <dsp:nvSpPr>
        <dsp:cNvPr id="0" name=""/>
        <dsp:cNvSpPr/>
      </dsp:nvSpPr>
      <dsp:spPr>
        <a:xfrm>
          <a:off x="4745157" y="2037356"/>
          <a:ext cx="2078831" cy="831532"/>
        </a:xfrm>
        <a:prstGeom prst="rect">
          <a:avLst/>
        </a:prstGeom>
        <a:solidFill>
          <a:srgbClr val="702B8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a:t>Train the Trainer</a:t>
          </a:r>
        </a:p>
      </dsp:txBody>
      <dsp:txXfrm>
        <a:off x="4745157" y="2037356"/>
        <a:ext cx="2078831" cy="831532"/>
      </dsp:txXfrm>
    </dsp:sp>
    <dsp:sp modelId="{4A7315B6-35CE-4C06-8378-EFE3A52168AD}">
      <dsp:nvSpPr>
        <dsp:cNvPr id="0" name=""/>
        <dsp:cNvSpPr/>
      </dsp:nvSpPr>
      <dsp:spPr>
        <a:xfrm>
          <a:off x="4745157" y="2868888"/>
          <a:ext cx="2078831" cy="10101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a:latin typeface="Arial" panose="020B0604020202020204" pitchFamily="34" charset="0"/>
              <a:cs typeface="Arial" panose="020B0604020202020204" pitchFamily="34" charset="0"/>
            </a:rPr>
            <a:t>1-2 required</a:t>
          </a:r>
        </a:p>
        <a:p>
          <a:pPr marL="228600" lvl="1" indent="-228600" algn="l" defTabSz="977900">
            <a:lnSpc>
              <a:spcPct val="90000"/>
            </a:lnSpc>
            <a:spcBef>
              <a:spcPct val="0"/>
            </a:spcBef>
            <a:spcAft>
              <a:spcPct val="15000"/>
            </a:spcAft>
            <a:buChar char="•"/>
          </a:pPr>
          <a:r>
            <a:rPr lang="en-US" sz="2200" kern="1200">
              <a:latin typeface="Arial" panose="020B0604020202020204" pitchFamily="34" charset="0"/>
              <a:cs typeface="Arial" panose="020B0604020202020204" pitchFamily="34" charset="0"/>
            </a:rPr>
            <a:t>8 optional</a:t>
          </a:r>
        </a:p>
      </dsp:txBody>
      <dsp:txXfrm>
        <a:off x="4745157" y="2868888"/>
        <a:ext cx="2078831" cy="1010160"/>
      </dsp:txXfrm>
    </dsp:sp>
    <dsp:sp modelId="{900585A7-95B0-45D7-AA9D-DB02717293E2}">
      <dsp:nvSpPr>
        <dsp:cNvPr id="0" name=""/>
        <dsp:cNvSpPr/>
      </dsp:nvSpPr>
      <dsp:spPr>
        <a:xfrm>
          <a:off x="7115025" y="2037356"/>
          <a:ext cx="2078831" cy="831532"/>
        </a:xfrm>
        <a:prstGeom prst="rect">
          <a:avLst/>
        </a:prstGeom>
        <a:solidFill>
          <a:srgbClr val="702B8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a:t>Funding</a:t>
          </a:r>
        </a:p>
      </dsp:txBody>
      <dsp:txXfrm>
        <a:off x="7115025" y="2037356"/>
        <a:ext cx="2078831" cy="831532"/>
      </dsp:txXfrm>
    </dsp:sp>
    <dsp:sp modelId="{BF1247EB-E154-4485-A27B-836B4F448015}">
      <dsp:nvSpPr>
        <dsp:cNvPr id="0" name=""/>
        <dsp:cNvSpPr/>
      </dsp:nvSpPr>
      <dsp:spPr>
        <a:xfrm>
          <a:off x="7115025" y="2868888"/>
          <a:ext cx="2078831" cy="10101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a:latin typeface="Arial" panose="020B0604020202020204" pitchFamily="34" charset="0"/>
              <a:cs typeface="Arial" panose="020B0604020202020204" pitchFamily="34" charset="0"/>
            </a:rPr>
            <a:t>1 required</a:t>
          </a:r>
        </a:p>
        <a:p>
          <a:pPr marL="228600" lvl="1" indent="-228600" algn="l" defTabSz="977900">
            <a:lnSpc>
              <a:spcPct val="90000"/>
            </a:lnSpc>
            <a:spcBef>
              <a:spcPct val="0"/>
            </a:spcBef>
            <a:spcAft>
              <a:spcPct val="15000"/>
            </a:spcAft>
            <a:buChar char="•"/>
          </a:pPr>
          <a:r>
            <a:rPr lang="en-US" sz="2200" kern="1200">
              <a:latin typeface="Arial" panose="020B0604020202020204" pitchFamily="34" charset="0"/>
              <a:cs typeface="Arial" panose="020B0604020202020204" pitchFamily="34" charset="0"/>
            </a:rPr>
            <a:t>10 optional</a:t>
          </a:r>
        </a:p>
      </dsp:txBody>
      <dsp:txXfrm>
        <a:off x="7115025" y="2868888"/>
        <a:ext cx="2078831" cy="1010160"/>
      </dsp:txXfrm>
    </dsp:sp>
    <dsp:sp modelId="{8E53B116-1058-4C12-AD0D-BAFCF7C718F5}">
      <dsp:nvSpPr>
        <dsp:cNvPr id="0" name=""/>
        <dsp:cNvSpPr/>
      </dsp:nvSpPr>
      <dsp:spPr>
        <a:xfrm>
          <a:off x="9484892" y="2037356"/>
          <a:ext cx="2078831" cy="831532"/>
        </a:xfrm>
        <a:prstGeom prst="rect">
          <a:avLst/>
        </a:prstGeom>
        <a:solidFill>
          <a:srgbClr val="702B8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a:t>General sustainability</a:t>
          </a:r>
        </a:p>
      </dsp:txBody>
      <dsp:txXfrm>
        <a:off x="9484892" y="2037356"/>
        <a:ext cx="2078831" cy="831532"/>
      </dsp:txXfrm>
    </dsp:sp>
    <dsp:sp modelId="{58A1B29B-D4D7-46FB-B80E-7A8F852D78C5}">
      <dsp:nvSpPr>
        <dsp:cNvPr id="0" name=""/>
        <dsp:cNvSpPr/>
      </dsp:nvSpPr>
      <dsp:spPr>
        <a:xfrm>
          <a:off x="9484892" y="2868888"/>
          <a:ext cx="2078831" cy="10101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a:latin typeface="Arial" panose="020B0604020202020204" pitchFamily="34" charset="0"/>
              <a:cs typeface="Arial" panose="020B0604020202020204" pitchFamily="34" charset="0"/>
            </a:rPr>
            <a:t>1 required</a:t>
          </a:r>
        </a:p>
        <a:p>
          <a:pPr marL="228600" lvl="1" indent="-228600" algn="l" defTabSz="977900">
            <a:lnSpc>
              <a:spcPct val="90000"/>
            </a:lnSpc>
            <a:spcBef>
              <a:spcPct val="0"/>
            </a:spcBef>
            <a:spcAft>
              <a:spcPct val="15000"/>
            </a:spcAft>
            <a:buChar char="•"/>
          </a:pPr>
          <a:r>
            <a:rPr lang="en-US" sz="2200" kern="1200">
              <a:latin typeface="Arial" panose="020B0604020202020204" pitchFamily="34" charset="0"/>
              <a:cs typeface="Arial" panose="020B0604020202020204" pitchFamily="34" charset="0"/>
            </a:rPr>
            <a:t>6 optional</a:t>
          </a:r>
        </a:p>
      </dsp:txBody>
      <dsp:txXfrm>
        <a:off x="9484892" y="2868888"/>
        <a:ext cx="2078831" cy="10101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10EB75-0506-417B-B778-DF2DCFB2C4D8}">
      <dsp:nvSpPr>
        <dsp:cNvPr id="0" name=""/>
        <dsp:cNvSpPr/>
      </dsp:nvSpPr>
      <dsp:spPr>
        <a:xfrm rot="16200000">
          <a:off x="1474111" y="2119185"/>
          <a:ext cx="638619" cy="2147824"/>
        </a:xfrm>
        <a:prstGeom prst="round2SameRect">
          <a:avLst/>
        </a:prstGeom>
        <a:gradFill rotWithShape="0">
          <a:gsLst>
            <a:gs pos="100000">
              <a:srgbClr val="702B84"/>
            </a:gs>
            <a:gs pos="100000">
              <a:schemeClr val="accent6">
                <a:hueOff val="0"/>
                <a:satOff val="0"/>
                <a:lumOff val="0"/>
                <a:alphaOff val="0"/>
                <a:lumMod val="99000"/>
                <a:satMod val="120000"/>
                <a:shade val="78000"/>
              </a:schemeClr>
            </a:gs>
          </a:gsLst>
          <a:lin ang="5400000" scaled="0"/>
        </a:gradFill>
        <a:ln w="6350" cap="flat" cmpd="sng" algn="ctr">
          <a:solidFill>
            <a:srgbClr val="702B84"/>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b="1" kern="1200">
              <a:latin typeface="Arial" panose="020B0604020202020204" pitchFamily="34" charset="0"/>
              <a:cs typeface="Arial" panose="020B0604020202020204" pitchFamily="34" charset="0"/>
            </a:rPr>
            <a:t>10/1/2025</a:t>
          </a:r>
        </a:p>
      </dsp:txBody>
      <dsp:txXfrm rot="5400000">
        <a:off x="750684" y="2904963"/>
        <a:ext cx="2116649" cy="576269"/>
      </dsp:txXfrm>
    </dsp:sp>
    <dsp:sp modelId="{7AC480CD-7C5B-4D4F-87CF-ACF3DEF904B3}">
      <dsp:nvSpPr>
        <dsp:cNvPr id="0" name=""/>
        <dsp:cNvSpPr/>
      </dsp:nvSpPr>
      <dsp:spPr>
        <a:xfrm>
          <a:off x="3567" y="0"/>
          <a:ext cx="3579707" cy="2235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anchor="b" anchorCtr="1">
          <a:noAutofit/>
        </a:bodyPr>
        <a:lstStyle/>
        <a:p>
          <a:pPr marL="0" lvl="0" indent="0" algn="ctr" defTabSz="800100" rtl="0">
            <a:lnSpc>
              <a:spcPct val="90000"/>
            </a:lnSpc>
            <a:spcBef>
              <a:spcPct val="0"/>
            </a:spcBef>
            <a:spcAft>
              <a:spcPct val="35000"/>
            </a:spcAft>
            <a:buNone/>
          </a:pPr>
          <a:r>
            <a:rPr lang="en-US" sz="1800" b="0" kern="1200">
              <a:latin typeface="Arial" panose="020B0604020202020204" pitchFamily="34" charset="0"/>
              <a:cs typeface="Arial" panose="020B0604020202020204" pitchFamily="34" charset="0"/>
            </a:rPr>
            <a:t>FFY26 begins</a:t>
          </a:r>
        </a:p>
        <a:p>
          <a:pPr marL="0" lvl="0" indent="0" algn="ctr" defTabSz="800100">
            <a:lnSpc>
              <a:spcPct val="90000"/>
            </a:lnSpc>
            <a:spcBef>
              <a:spcPct val="0"/>
            </a:spcBef>
            <a:spcAft>
              <a:spcPct val="35000"/>
            </a:spcAft>
            <a:buNone/>
          </a:pPr>
          <a:r>
            <a:rPr lang="en-US" sz="1800" b="0" kern="1200">
              <a:latin typeface="Arial" panose="020B0604020202020204" pitchFamily="34" charset="0"/>
              <a:cs typeface="Arial" panose="020B0604020202020204" pitchFamily="34" charset="0"/>
            </a:rPr>
            <a:t>LHDs begin activities</a:t>
          </a:r>
        </a:p>
      </dsp:txBody>
      <dsp:txXfrm>
        <a:off x="3567" y="0"/>
        <a:ext cx="3579707" cy="2235168"/>
      </dsp:txXfrm>
    </dsp:sp>
    <dsp:sp modelId="{98832ABF-D266-4463-8114-0C150848EF67}">
      <dsp:nvSpPr>
        <dsp:cNvPr id="0" name=""/>
        <dsp:cNvSpPr/>
      </dsp:nvSpPr>
      <dsp:spPr>
        <a:xfrm>
          <a:off x="1793421" y="2362892"/>
          <a:ext cx="0" cy="510895"/>
        </a:xfrm>
        <a:prstGeom prst="line">
          <a:avLst/>
        </a:prstGeom>
        <a:noFill/>
        <a:ln w="6350" cap="flat" cmpd="sng" algn="ctr">
          <a:solidFill>
            <a:schemeClr val="accent6">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B81515C0-71A1-4F5C-A5D2-CCBA6AED4703}">
      <dsp:nvSpPr>
        <dsp:cNvPr id="0" name=""/>
        <dsp:cNvSpPr/>
      </dsp:nvSpPr>
      <dsp:spPr>
        <a:xfrm>
          <a:off x="1729559" y="2235168"/>
          <a:ext cx="127723" cy="12772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F58E9CB-FE50-41C4-8E17-8276F2B60E77}">
      <dsp:nvSpPr>
        <dsp:cNvPr id="0" name=""/>
        <dsp:cNvSpPr/>
      </dsp:nvSpPr>
      <dsp:spPr>
        <a:xfrm>
          <a:off x="2867334" y="2873787"/>
          <a:ext cx="2147824" cy="638619"/>
        </a:xfrm>
        <a:prstGeom prst="rect">
          <a:avLst/>
        </a:prstGeom>
        <a:gradFill rotWithShape="0">
          <a:gsLst>
            <a:gs pos="100000">
              <a:srgbClr val="702B84"/>
            </a:gs>
            <a:gs pos="100000">
              <a:schemeClr val="accent6">
                <a:hueOff val="0"/>
                <a:satOff val="0"/>
                <a:lumOff val="0"/>
                <a:alphaOff val="0"/>
                <a:lumMod val="99000"/>
                <a:satMod val="120000"/>
                <a:shade val="78000"/>
              </a:schemeClr>
            </a:gs>
          </a:gsLst>
          <a:lin ang="5400000" scaled="0"/>
        </a:gradFill>
        <a:ln w="6350" cap="flat" cmpd="sng" algn="ctr">
          <a:solidFill>
            <a:srgbClr val="702B84"/>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b="1" kern="1200">
              <a:latin typeface="Arial" panose="020B0604020202020204" pitchFamily="34" charset="0"/>
              <a:cs typeface="Arial" panose="020B0604020202020204" pitchFamily="34" charset="0"/>
            </a:rPr>
            <a:t>11/1/2025</a:t>
          </a:r>
        </a:p>
      </dsp:txBody>
      <dsp:txXfrm>
        <a:off x="2867334" y="2873787"/>
        <a:ext cx="2147824" cy="638619"/>
      </dsp:txXfrm>
    </dsp:sp>
    <dsp:sp modelId="{5EE879CB-F859-4947-9089-32242888791E}">
      <dsp:nvSpPr>
        <dsp:cNvPr id="0" name=""/>
        <dsp:cNvSpPr/>
      </dsp:nvSpPr>
      <dsp:spPr>
        <a:xfrm>
          <a:off x="2151392" y="4151026"/>
          <a:ext cx="3579707" cy="2235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7160" rIns="0" bIns="0" numCol="1" spcCol="1270" anchor="t" anchorCtr="1">
          <a:noAutofit/>
        </a:bodyPr>
        <a:lstStyle/>
        <a:p>
          <a:pPr marL="0" lvl="0" indent="0" algn="ctr" defTabSz="800100" rtl="0">
            <a:lnSpc>
              <a:spcPct val="90000"/>
            </a:lnSpc>
            <a:spcBef>
              <a:spcPct val="0"/>
            </a:spcBef>
            <a:spcAft>
              <a:spcPct val="35000"/>
            </a:spcAft>
            <a:buNone/>
          </a:pPr>
          <a:r>
            <a:rPr lang="en-US" sz="1800" b="0" kern="1200">
              <a:latin typeface="Arial" panose="020B0604020202020204" pitchFamily="34" charset="0"/>
              <a:cs typeface="Arial" panose="020B0604020202020204" pitchFamily="34" charset="0"/>
            </a:rPr>
            <a:t>PEARS opens</a:t>
          </a:r>
        </a:p>
      </dsp:txBody>
      <dsp:txXfrm>
        <a:off x="2151392" y="4151026"/>
        <a:ext cx="3579707" cy="2235168"/>
      </dsp:txXfrm>
    </dsp:sp>
    <dsp:sp modelId="{207E7C28-4120-4073-9909-1EB0A9D3F002}">
      <dsp:nvSpPr>
        <dsp:cNvPr id="0" name=""/>
        <dsp:cNvSpPr/>
      </dsp:nvSpPr>
      <dsp:spPr>
        <a:xfrm>
          <a:off x="3941246" y="3512407"/>
          <a:ext cx="0" cy="510895"/>
        </a:xfrm>
        <a:prstGeom prst="line">
          <a:avLst/>
        </a:prstGeom>
        <a:noFill/>
        <a:ln w="6350" cap="flat" cmpd="sng" algn="ctr">
          <a:solidFill>
            <a:schemeClr val="accent6">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3B522F9-6F5D-4A40-A7BF-6E0870A8E460}">
      <dsp:nvSpPr>
        <dsp:cNvPr id="0" name=""/>
        <dsp:cNvSpPr/>
      </dsp:nvSpPr>
      <dsp:spPr>
        <a:xfrm>
          <a:off x="3877384" y="4023302"/>
          <a:ext cx="127723" cy="12772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684851C-D09C-4368-BDDF-69C9EFCA1F62}">
      <dsp:nvSpPr>
        <dsp:cNvPr id="0" name=""/>
        <dsp:cNvSpPr/>
      </dsp:nvSpPr>
      <dsp:spPr>
        <a:xfrm>
          <a:off x="5015158" y="2873787"/>
          <a:ext cx="2147824" cy="638619"/>
        </a:xfrm>
        <a:prstGeom prst="rect">
          <a:avLst/>
        </a:prstGeom>
        <a:solidFill>
          <a:srgbClr val="00944D"/>
        </a:soli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rtl="0">
            <a:lnSpc>
              <a:spcPct val="90000"/>
            </a:lnSpc>
            <a:spcBef>
              <a:spcPct val="0"/>
            </a:spcBef>
            <a:spcAft>
              <a:spcPct val="35000"/>
            </a:spcAft>
            <a:buNone/>
          </a:pPr>
          <a:r>
            <a:rPr lang="en-US" sz="1600" b="1" kern="1200">
              <a:latin typeface="Arial" panose="020B0604020202020204" pitchFamily="34" charset="0"/>
              <a:cs typeface="Arial" panose="020B0604020202020204" pitchFamily="34" charset="0"/>
            </a:rPr>
            <a:t>2/2/2026</a:t>
          </a:r>
        </a:p>
      </dsp:txBody>
      <dsp:txXfrm>
        <a:off x="5015158" y="2873787"/>
        <a:ext cx="2147824" cy="638619"/>
      </dsp:txXfrm>
    </dsp:sp>
    <dsp:sp modelId="{4C25051A-AA9A-4368-9DA3-F57DC323AD23}">
      <dsp:nvSpPr>
        <dsp:cNvPr id="0" name=""/>
        <dsp:cNvSpPr/>
      </dsp:nvSpPr>
      <dsp:spPr>
        <a:xfrm>
          <a:off x="4299217" y="0"/>
          <a:ext cx="3579707" cy="2235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anchor="b" anchorCtr="1">
          <a:noAutofit/>
        </a:bodyPr>
        <a:lstStyle/>
        <a:p>
          <a:pPr marL="0" lvl="0" indent="0" algn="ctr" defTabSz="800100" rtl="0">
            <a:lnSpc>
              <a:spcPct val="90000"/>
            </a:lnSpc>
            <a:spcBef>
              <a:spcPct val="0"/>
            </a:spcBef>
            <a:spcAft>
              <a:spcPct val="35000"/>
            </a:spcAft>
            <a:buNone/>
          </a:pPr>
          <a:r>
            <a:rPr lang="en-US" sz="1800" b="1" kern="1200">
              <a:latin typeface="Arial" panose="020B0604020202020204" pitchFamily="34" charset="0"/>
              <a:cs typeface="Arial" panose="020B0604020202020204" pitchFamily="34" charset="0"/>
            </a:rPr>
            <a:t>Sustainability module opens</a:t>
          </a:r>
        </a:p>
      </dsp:txBody>
      <dsp:txXfrm>
        <a:off x="4299217" y="0"/>
        <a:ext cx="3579707" cy="2235168"/>
      </dsp:txXfrm>
    </dsp:sp>
    <dsp:sp modelId="{19D04FE6-9E8B-4E3E-93DC-7BE608062B47}">
      <dsp:nvSpPr>
        <dsp:cNvPr id="0" name=""/>
        <dsp:cNvSpPr/>
      </dsp:nvSpPr>
      <dsp:spPr>
        <a:xfrm>
          <a:off x="6089071" y="2362892"/>
          <a:ext cx="0" cy="510895"/>
        </a:xfrm>
        <a:prstGeom prst="line">
          <a:avLst/>
        </a:prstGeom>
        <a:noFill/>
        <a:ln w="6350" cap="flat" cmpd="sng" algn="ctr">
          <a:solidFill>
            <a:schemeClr val="accent6">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03FF7F73-346A-45F0-8E14-A673F22BFD51}">
      <dsp:nvSpPr>
        <dsp:cNvPr id="0" name=""/>
        <dsp:cNvSpPr/>
      </dsp:nvSpPr>
      <dsp:spPr>
        <a:xfrm>
          <a:off x="6025209" y="2235168"/>
          <a:ext cx="127723" cy="12772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E3A3785-E569-490D-AB7E-B6A23A075C75}">
      <dsp:nvSpPr>
        <dsp:cNvPr id="0" name=""/>
        <dsp:cNvSpPr/>
      </dsp:nvSpPr>
      <dsp:spPr>
        <a:xfrm>
          <a:off x="7162983" y="2873787"/>
          <a:ext cx="2147824" cy="638619"/>
        </a:xfrm>
        <a:prstGeom prst="rect">
          <a:avLst/>
        </a:prstGeom>
        <a:gradFill rotWithShape="0">
          <a:gsLst>
            <a:gs pos="100000">
              <a:srgbClr val="702B84"/>
            </a:gs>
            <a:gs pos="100000">
              <a:schemeClr val="accent6">
                <a:hueOff val="0"/>
                <a:satOff val="0"/>
                <a:lumOff val="0"/>
                <a:alphaOff val="0"/>
                <a:lumMod val="99000"/>
                <a:satMod val="120000"/>
                <a:shade val="78000"/>
              </a:schemeClr>
            </a:gs>
          </a:gsLst>
          <a:lin ang="5400000" scaled="0"/>
        </a:gradFill>
        <a:ln w="6350" cap="flat" cmpd="sng" algn="ctr">
          <a:solidFill>
            <a:srgbClr val="702B84"/>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b="1" kern="1200">
              <a:latin typeface="Arial" panose="020B0604020202020204" pitchFamily="34" charset="0"/>
              <a:cs typeface="Arial" panose="020B0604020202020204" pitchFamily="34" charset="0"/>
            </a:rPr>
            <a:t>3/31/2026</a:t>
          </a:r>
        </a:p>
      </dsp:txBody>
      <dsp:txXfrm>
        <a:off x="7162983" y="2873787"/>
        <a:ext cx="2147824" cy="638619"/>
      </dsp:txXfrm>
    </dsp:sp>
    <dsp:sp modelId="{716EC87F-A3ED-4E31-9E1A-AA4CDA516CCB}">
      <dsp:nvSpPr>
        <dsp:cNvPr id="0" name=""/>
        <dsp:cNvSpPr/>
      </dsp:nvSpPr>
      <dsp:spPr>
        <a:xfrm>
          <a:off x="6447041" y="4151026"/>
          <a:ext cx="3579707" cy="2235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7160" rIns="0" bIns="0" numCol="1" spcCol="1270" anchor="t" anchorCtr="1">
          <a:noAutofit/>
        </a:bodyPr>
        <a:lstStyle/>
        <a:p>
          <a:pPr marL="0" lvl="0" indent="0" algn="ctr" defTabSz="800100" rtl="0">
            <a:lnSpc>
              <a:spcPct val="90000"/>
            </a:lnSpc>
            <a:spcBef>
              <a:spcPct val="0"/>
            </a:spcBef>
            <a:spcAft>
              <a:spcPct val="35000"/>
            </a:spcAft>
            <a:buNone/>
          </a:pPr>
          <a:r>
            <a:rPr lang="en-US" sz="1800" b="1" kern="1200">
              <a:latin typeface="Arial" panose="020B0604020202020204" pitchFamily="34" charset="0"/>
              <a:cs typeface="Arial" panose="020B0604020202020204" pitchFamily="34" charset="0"/>
            </a:rPr>
            <a:t>PEARS closes</a:t>
          </a:r>
        </a:p>
      </dsp:txBody>
      <dsp:txXfrm>
        <a:off x="6447041" y="4151026"/>
        <a:ext cx="3579707" cy="2235168"/>
      </dsp:txXfrm>
    </dsp:sp>
    <dsp:sp modelId="{44A0DAB9-147A-4865-B9A0-8F98FD02D900}">
      <dsp:nvSpPr>
        <dsp:cNvPr id="0" name=""/>
        <dsp:cNvSpPr/>
      </dsp:nvSpPr>
      <dsp:spPr>
        <a:xfrm>
          <a:off x="8236895" y="3512407"/>
          <a:ext cx="0" cy="510895"/>
        </a:xfrm>
        <a:prstGeom prst="line">
          <a:avLst/>
        </a:prstGeom>
        <a:noFill/>
        <a:ln w="6350" cap="flat" cmpd="sng" algn="ctr">
          <a:solidFill>
            <a:schemeClr val="accent6">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B20E1A80-6B1B-47B7-AAAE-5F97FE976701}">
      <dsp:nvSpPr>
        <dsp:cNvPr id="0" name=""/>
        <dsp:cNvSpPr/>
      </dsp:nvSpPr>
      <dsp:spPr>
        <a:xfrm>
          <a:off x="8173033" y="4023302"/>
          <a:ext cx="127723" cy="12772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579FBEF-DD5C-47D3-8C02-EA04CBA6EE4B}">
      <dsp:nvSpPr>
        <dsp:cNvPr id="0" name=""/>
        <dsp:cNvSpPr/>
      </dsp:nvSpPr>
      <dsp:spPr>
        <a:xfrm rot="5400000">
          <a:off x="10065410" y="2119185"/>
          <a:ext cx="638619" cy="2147824"/>
        </a:xfrm>
        <a:prstGeom prst="round2SameRect">
          <a:avLst/>
        </a:prstGeom>
        <a:gradFill rotWithShape="0">
          <a:gsLst>
            <a:gs pos="100000">
              <a:srgbClr val="702B84"/>
            </a:gs>
            <a:gs pos="100000">
              <a:schemeClr val="accent6">
                <a:hueOff val="0"/>
                <a:satOff val="0"/>
                <a:lumOff val="0"/>
                <a:alphaOff val="0"/>
                <a:lumMod val="99000"/>
                <a:satMod val="120000"/>
                <a:shade val="78000"/>
              </a:schemeClr>
            </a:gs>
          </a:gsLst>
          <a:lin ang="5400000" scaled="0"/>
        </a:gradFill>
        <a:ln w="6350" cap="flat" cmpd="sng" algn="ctr">
          <a:solidFill>
            <a:srgbClr val="702B84"/>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rtl="0">
            <a:lnSpc>
              <a:spcPct val="90000"/>
            </a:lnSpc>
            <a:spcBef>
              <a:spcPct val="0"/>
            </a:spcBef>
            <a:spcAft>
              <a:spcPct val="35000"/>
            </a:spcAft>
            <a:buNone/>
          </a:pPr>
          <a:r>
            <a:rPr lang="en-US" sz="1600" b="1" kern="1200">
              <a:latin typeface="Arial" panose="020B0604020202020204" pitchFamily="34" charset="0"/>
              <a:ea typeface="Calibri Light"/>
              <a:cs typeface="Arial" panose="020B0604020202020204" pitchFamily="34" charset="0"/>
            </a:rPr>
            <a:t>4/30/2026</a:t>
          </a:r>
        </a:p>
      </dsp:txBody>
      <dsp:txXfrm rot="-5400000">
        <a:off x="9310808" y="2904963"/>
        <a:ext cx="2116649" cy="576269"/>
      </dsp:txXfrm>
    </dsp:sp>
    <dsp:sp modelId="{A3E18618-6930-4F07-A788-B581BD4CADFE}">
      <dsp:nvSpPr>
        <dsp:cNvPr id="0" name=""/>
        <dsp:cNvSpPr/>
      </dsp:nvSpPr>
      <dsp:spPr>
        <a:xfrm>
          <a:off x="8594866" y="0"/>
          <a:ext cx="3579707" cy="2235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anchor="b" anchorCtr="1">
          <a:noAutofit/>
        </a:bodyPr>
        <a:lstStyle/>
        <a:p>
          <a:pPr marL="0" lvl="0" indent="0" algn="ctr" defTabSz="800100" rtl="0">
            <a:lnSpc>
              <a:spcPct val="90000"/>
            </a:lnSpc>
            <a:spcBef>
              <a:spcPct val="0"/>
            </a:spcBef>
            <a:spcAft>
              <a:spcPct val="35000"/>
            </a:spcAft>
            <a:buNone/>
          </a:pPr>
          <a:r>
            <a:rPr lang="en-US" sz="1800" b="0" kern="1200">
              <a:latin typeface="Arial" panose="020B0604020202020204" pitchFamily="34" charset="0"/>
              <a:ea typeface="Calibri"/>
              <a:cs typeface="Arial" panose="020B0604020202020204" pitchFamily="34" charset="0"/>
            </a:rPr>
            <a:t>LHDs end activities</a:t>
          </a:r>
        </a:p>
        <a:p>
          <a:pPr marL="0" lvl="0" indent="0" algn="ctr" defTabSz="800100" rtl="0">
            <a:lnSpc>
              <a:spcPct val="90000"/>
            </a:lnSpc>
            <a:spcBef>
              <a:spcPct val="0"/>
            </a:spcBef>
            <a:spcAft>
              <a:spcPct val="35000"/>
            </a:spcAft>
            <a:buNone/>
          </a:pPr>
          <a:r>
            <a:rPr lang="en-US" sz="1800" b="0" kern="1200">
              <a:latin typeface="Arial" panose="020B0604020202020204" pitchFamily="34" charset="0"/>
              <a:ea typeface="Calibri"/>
              <a:cs typeface="Arial" panose="020B0604020202020204" pitchFamily="34" charset="0"/>
            </a:rPr>
            <a:t>PEARS data cleaning ends</a:t>
          </a:r>
        </a:p>
      </dsp:txBody>
      <dsp:txXfrm>
        <a:off x="8594866" y="0"/>
        <a:ext cx="3579707" cy="2235168"/>
      </dsp:txXfrm>
    </dsp:sp>
    <dsp:sp modelId="{880C1295-55E2-4139-8272-9409E80F4A9A}">
      <dsp:nvSpPr>
        <dsp:cNvPr id="0" name=""/>
        <dsp:cNvSpPr/>
      </dsp:nvSpPr>
      <dsp:spPr>
        <a:xfrm>
          <a:off x="10384720" y="2362892"/>
          <a:ext cx="0" cy="510895"/>
        </a:xfrm>
        <a:prstGeom prst="line">
          <a:avLst/>
        </a:prstGeom>
        <a:noFill/>
        <a:ln w="6350" cap="flat" cmpd="sng" algn="ctr">
          <a:solidFill>
            <a:schemeClr val="accent6">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86AF6B6-B0AA-4006-945B-B4C57465EC84}">
      <dsp:nvSpPr>
        <dsp:cNvPr id="0" name=""/>
        <dsp:cNvSpPr/>
      </dsp:nvSpPr>
      <dsp:spPr>
        <a:xfrm>
          <a:off x="10320858" y="2235168"/>
          <a:ext cx="127723" cy="12772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B13941-9287-4628-AADF-616843D5665D}">
      <dsp:nvSpPr>
        <dsp:cNvPr id="0" name=""/>
        <dsp:cNvSpPr/>
      </dsp:nvSpPr>
      <dsp:spPr>
        <a:xfrm>
          <a:off x="5328" y="9840"/>
          <a:ext cx="2422590" cy="1127965"/>
        </a:xfrm>
        <a:prstGeom prst="roundRect">
          <a:avLst>
            <a:gd name="adj" fmla="val 10000"/>
          </a:avLst>
        </a:prstGeom>
        <a:solidFill>
          <a:srgbClr val="702B84">
            <a:alpha val="4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rtl="0">
            <a:lnSpc>
              <a:spcPct val="90000"/>
            </a:lnSpc>
            <a:spcBef>
              <a:spcPct val="0"/>
            </a:spcBef>
            <a:spcAft>
              <a:spcPct val="35000"/>
            </a:spcAft>
            <a:buNone/>
          </a:pPr>
          <a:r>
            <a:rPr lang="en-US" sz="2000" kern="1200">
              <a:latin typeface="Arial" panose="020B0604020202020204" pitchFamily="34" charset="0"/>
              <a:cs typeface="Arial" panose="020B0604020202020204" pitchFamily="34" charset="0"/>
            </a:rPr>
            <a:t>January QA/QC</a:t>
          </a:r>
        </a:p>
      </dsp:txBody>
      <dsp:txXfrm>
        <a:off x="5328" y="9840"/>
        <a:ext cx="2422590" cy="751976"/>
      </dsp:txXfrm>
    </dsp:sp>
    <dsp:sp modelId="{BF6B518C-B614-4CFD-8262-6EB65401B53B}">
      <dsp:nvSpPr>
        <dsp:cNvPr id="0" name=""/>
        <dsp:cNvSpPr/>
      </dsp:nvSpPr>
      <dsp:spPr>
        <a:xfrm>
          <a:off x="501521" y="761817"/>
          <a:ext cx="2422590" cy="3159000"/>
        </a:xfrm>
        <a:prstGeom prst="roundRect">
          <a:avLst>
            <a:gd name="adj" fmla="val 10000"/>
          </a:avLst>
        </a:prstGeom>
        <a:solidFill>
          <a:schemeClr val="lt1">
            <a:alpha val="90000"/>
            <a:hueOff val="0"/>
            <a:satOff val="0"/>
            <a:lumOff val="0"/>
            <a:alphaOff val="0"/>
          </a:schemeClr>
        </a:solidFill>
        <a:ln w="12700" cap="flat" cmpd="sng" algn="ctr">
          <a:solidFill>
            <a:srgbClr val="702B84">
              <a:alpha val="4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rtl="0">
            <a:lnSpc>
              <a:spcPct val="100000"/>
            </a:lnSpc>
            <a:spcBef>
              <a:spcPct val="0"/>
            </a:spcBef>
            <a:spcAft>
              <a:spcPct val="15000"/>
            </a:spcAft>
            <a:buChar char="•"/>
          </a:pPr>
          <a:r>
            <a:rPr lang="en-US" sz="1800" b="0" kern="1200">
              <a:solidFill>
                <a:schemeClr val="bg1">
                  <a:lumMod val="75000"/>
                </a:schemeClr>
              </a:solidFill>
              <a:latin typeface="Arial" panose="020B0604020202020204" pitchFamily="34" charset="0"/>
              <a:ea typeface="Calibri"/>
              <a:cs typeface="Arial" panose="020B0604020202020204" pitchFamily="34" charset="0"/>
            </a:rPr>
            <a:t>Review of data entered</a:t>
          </a:r>
          <a:r>
            <a:rPr lang="en-US" sz="1800" kern="1200">
              <a:solidFill>
                <a:schemeClr val="bg1">
                  <a:lumMod val="75000"/>
                </a:schemeClr>
              </a:solidFill>
              <a:latin typeface="Arial" panose="020B0604020202020204" pitchFamily="34" charset="0"/>
              <a:ea typeface="Calibri"/>
              <a:cs typeface="Arial" panose="020B0604020202020204" pitchFamily="34" charset="0"/>
            </a:rPr>
            <a:t> 11/1/25-12/31/25</a:t>
          </a:r>
        </a:p>
        <a:p>
          <a:pPr marL="171450" lvl="1" indent="-171450" algn="l" defTabSz="800100">
            <a:lnSpc>
              <a:spcPct val="100000"/>
            </a:lnSpc>
            <a:spcBef>
              <a:spcPct val="0"/>
            </a:spcBef>
            <a:spcAft>
              <a:spcPct val="15000"/>
            </a:spcAft>
            <a:buChar char="•"/>
          </a:pPr>
          <a:r>
            <a:rPr lang="en-US" sz="1800" kern="1200">
              <a:solidFill>
                <a:schemeClr val="bg1">
                  <a:lumMod val="75000"/>
                </a:schemeClr>
              </a:solidFill>
              <a:latin typeface="Arial" panose="020B0604020202020204" pitchFamily="34" charset="0"/>
              <a:ea typeface="Calibri"/>
              <a:cs typeface="Arial" panose="020B0604020202020204" pitchFamily="34" charset="0"/>
            </a:rPr>
            <a:t>1/12/26 Issue File release</a:t>
          </a:r>
        </a:p>
        <a:p>
          <a:pPr marL="171450" lvl="1" indent="-171450" algn="l" defTabSz="800100" rtl="0">
            <a:lnSpc>
              <a:spcPct val="100000"/>
            </a:lnSpc>
            <a:spcBef>
              <a:spcPct val="0"/>
            </a:spcBef>
            <a:spcAft>
              <a:spcPct val="15000"/>
            </a:spcAft>
            <a:buChar char="•"/>
          </a:pPr>
          <a:r>
            <a:rPr lang="en-US" sz="1800" kern="1200">
              <a:solidFill>
                <a:schemeClr val="bg1">
                  <a:lumMod val="75000"/>
                </a:schemeClr>
              </a:solidFill>
              <a:latin typeface="Arial" panose="020B0604020202020204" pitchFamily="34" charset="0"/>
              <a:ea typeface="Calibri"/>
              <a:cs typeface="Arial" panose="020B0604020202020204" pitchFamily="34" charset="0"/>
            </a:rPr>
            <a:t>1/30/26 LHD resolution deadline</a:t>
          </a:r>
        </a:p>
      </dsp:txBody>
      <dsp:txXfrm>
        <a:off x="572476" y="832772"/>
        <a:ext cx="2280680" cy="3017090"/>
      </dsp:txXfrm>
    </dsp:sp>
    <dsp:sp modelId="{94AC5F72-85E5-417D-AC09-55723174B47B}">
      <dsp:nvSpPr>
        <dsp:cNvPr id="0" name=""/>
        <dsp:cNvSpPr/>
      </dsp:nvSpPr>
      <dsp:spPr>
        <a:xfrm>
          <a:off x="2795174" y="84251"/>
          <a:ext cx="778582" cy="603155"/>
        </a:xfrm>
        <a:prstGeom prst="rightArrow">
          <a:avLst>
            <a:gd name="adj1" fmla="val 60000"/>
            <a:gd name="adj2" fmla="val 50000"/>
          </a:avLst>
        </a:prstGeom>
        <a:solidFill>
          <a:srgbClr val="702B84">
            <a:alpha val="2500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2795174" y="204882"/>
        <a:ext cx="597636" cy="361893"/>
      </dsp:txXfrm>
    </dsp:sp>
    <dsp:sp modelId="{ECC52715-271F-47A3-989C-ECB12D356C07}">
      <dsp:nvSpPr>
        <dsp:cNvPr id="0" name=""/>
        <dsp:cNvSpPr/>
      </dsp:nvSpPr>
      <dsp:spPr>
        <a:xfrm>
          <a:off x="3896942" y="9840"/>
          <a:ext cx="2422590" cy="1127965"/>
        </a:xfrm>
        <a:prstGeom prst="roundRect">
          <a:avLst>
            <a:gd name="adj" fmla="val 10000"/>
          </a:avLst>
        </a:prstGeom>
        <a:solidFill>
          <a:srgbClr val="702B8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rtl="0">
            <a:lnSpc>
              <a:spcPct val="90000"/>
            </a:lnSpc>
            <a:spcBef>
              <a:spcPct val="0"/>
            </a:spcBef>
            <a:spcAft>
              <a:spcPct val="35000"/>
            </a:spcAft>
            <a:buNone/>
          </a:pPr>
          <a:r>
            <a:rPr lang="en-US" sz="2000" kern="1200">
              <a:latin typeface="Arial" panose="020B0604020202020204" pitchFamily="34" charset="0"/>
              <a:cs typeface="Arial" panose="020B0604020202020204" pitchFamily="34" charset="0"/>
            </a:rPr>
            <a:t>March QA/QC</a:t>
          </a:r>
        </a:p>
      </dsp:txBody>
      <dsp:txXfrm>
        <a:off x="3896942" y="9840"/>
        <a:ext cx="2422590" cy="751976"/>
      </dsp:txXfrm>
    </dsp:sp>
    <dsp:sp modelId="{2866531D-3600-4C8C-8DF4-DB863DBAF25A}">
      <dsp:nvSpPr>
        <dsp:cNvPr id="0" name=""/>
        <dsp:cNvSpPr/>
      </dsp:nvSpPr>
      <dsp:spPr>
        <a:xfrm>
          <a:off x="4393135" y="761817"/>
          <a:ext cx="2422590" cy="3159000"/>
        </a:xfrm>
        <a:prstGeom prst="roundRect">
          <a:avLst>
            <a:gd name="adj" fmla="val 10000"/>
          </a:avLst>
        </a:prstGeom>
        <a:solidFill>
          <a:schemeClr val="lt1">
            <a:alpha val="90000"/>
            <a:hueOff val="0"/>
            <a:satOff val="0"/>
            <a:lumOff val="0"/>
            <a:alphaOff val="0"/>
          </a:schemeClr>
        </a:solidFill>
        <a:ln w="12700" cap="flat" cmpd="sng" algn="ctr">
          <a:solidFill>
            <a:srgbClr val="702B84"/>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rtl="0">
            <a:lnSpc>
              <a:spcPct val="100000"/>
            </a:lnSpc>
            <a:spcBef>
              <a:spcPct val="0"/>
            </a:spcBef>
            <a:spcAft>
              <a:spcPct val="15000"/>
            </a:spcAft>
            <a:buChar char="•"/>
          </a:pPr>
          <a:r>
            <a:rPr lang="en-US" sz="1800" kern="1200">
              <a:latin typeface="Arial" panose="020B0604020202020204" pitchFamily="34" charset="0"/>
              <a:ea typeface="Calibri"/>
              <a:cs typeface="Arial" panose="020B0604020202020204" pitchFamily="34" charset="0"/>
            </a:rPr>
            <a:t>Review of data entered 11/1/25-3/15/26</a:t>
          </a:r>
        </a:p>
        <a:p>
          <a:pPr marL="171450" lvl="1" indent="-171450" algn="l" defTabSz="800100">
            <a:lnSpc>
              <a:spcPct val="100000"/>
            </a:lnSpc>
            <a:spcBef>
              <a:spcPct val="0"/>
            </a:spcBef>
            <a:spcAft>
              <a:spcPct val="15000"/>
            </a:spcAft>
            <a:buChar char="•"/>
          </a:pPr>
          <a:r>
            <a:rPr lang="en-US" sz="1800" kern="1200">
              <a:latin typeface="Arial" panose="020B0604020202020204" pitchFamily="34" charset="0"/>
              <a:ea typeface="Calibri"/>
              <a:cs typeface="Arial" panose="020B0604020202020204" pitchFamily="34" charset="0"/>
            </a:rPr>
            <a:t>3/23/26 Issue File release</a:t>
          </a:r>
        </a:p>
        <a:p>
          <a:pPr marL="171450" lvl="1" indent="-171450" algn="l" defTabSz="800100">
            <a:lnSpc>
              <a:spcPct val="100000"/>
            </a:lnSpc>
            <a:spcBef>
              <a:spcPct val="0"/>
            </a:spcBef>
            <a:spcAft>
              <a:spcPct val="15000"/>
            </a:spcAft>
            <a:buChar char="•"/>
          </a:pPr>
          <a:r>
            <a:rPr lang="en-US" sz="1800" kern="1200">
              <a:latin typeface="Arial" panose="020B0604020202020204" pitchFamily="34" charset="0"/>
              <a:ea typeface="Calibri"/>
              <a:cs typeface="Arial" panose="020B0604020202020204" pitchFamily="34" charset="0"/>
            </a:rPr>
            <a:t>3/31/26 LHD resolution deadline</a:t>
          </a:r>
          <a:endParaRPr lang="en-US" sz="1800" kern="1200">
            <a:latin typeface="Arial" panose="020B0604020202020204" pitchFamily="34" charset="0"/>
            <a:cs typeface="Arial" panose="020B0604020202020204" pitchFamily="34" charset="0"/>
          </a:endParaRPr>
        </a:p>
      </dsp:txBody>
      <dsp:txXfrm>
        <a:off x="4464090" y="832772"/>
        <a:ext cx="2280680" cy="3017090"/>
      </dsp:txXfrm>
    </dsp:sp>
    <dsp:sp modelId="{8CE2B0F0-3DAD-44B8-9D28-61EEAC374A67}">
      <dsp:nvSpPr>
        <dsp:cNvPr id="0" name=""/>
        <dsp:cNvSpPr/>
      </dsp:nvSpPr>
      <dsp:spPr>
        <a:xfrm>
          <a:off x="6686789" y="84251"/>
          <a:ext cx="778582" cy="603155"/>
        </a:xfrm>
        <a:prstGeom prst="rightArrow">
          <a:avLst>
            <a:gd name="adj1" fmla="val 60000"/>
            <a:gd name="adj2" fmla="val 50000"/>
          </a:avLst>
        </a:prstGeom>
        <a:solidFill>
          <a:srgbClr val="702B84">
            <a:alpha val="2500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6686789" y="204882"/>
        <a:ext cx="597636" cy="361893"/>
      </dsp:txXfrm>
    </dsp:sp>
    <dsp:sp modelId="{581E4178-54B8-4674-AE49-B9F2CB136ED1}">
      <dsp:nvSpPr>
        <dsp:cNvPr id="0" name=""/>
        <dsp:cNvSpPr/>
      </dsp:nvSpPr>
      <dsp:spPr>
        <a:xfrm>
          <a:off x="7788557" y="9840"/>
          <a:ext cx="2422590" cy="1127965"/>
        </a:xfrm>
        <a:prstGeom prst="roundRect">
          <a:avLst>
            <a:gd name="adj" fmla="val 10000"/>
          </a:avLst>
        </a:prstGeom>
        <a:solidFill>
          <a:srgbClr val="702B8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rtl="0">
            <a:lnSpc>
              <a:spcPct val="90000"/>
            </a:lnSpc>
            <a:spcBef>
              <a:spcPct val="0"/>
            </a:spcBef>
            <a:spcAft>
              <a:spcPct val="35000"/>
            </a:spcAft>
            <a:buNone/>
          </a:pPr>
          <a:r>
            <a:rPr lang="en-US" sz="2000" kern="1200">
              <a:latin typeface="Arial" panose="020B0604020202020204" pitchFamily="34" charset="0"/>
              <a:cs typeface="Arial" panose="020B0604020202020204" pitchFamily="34" charset="0"/>
            </a:rPr>
            <a:t>Final Data Cleaning</a:t>
          </a:r>
        </a:p>
      </dsp:txBody>
      <dsp:txXfrm>
        <a:off x="7788557" y="9840"/>
        <a:ext cx="2422590" cy="751976"/>
      </dsp:txXfrm>
    </dsp:sp>
    <dsp:sp modelId="{80AAA0E1-1410-466A-BEEC-45A8842854C6}">
      <dsp:nvSpPr>
        <dsp:cNvPr id="0" name=""/>
        <dsp:cNvSpPr/>
      </dsp:nvSpPr>
      <dsp:spPr>
        <a:xfrm>
          <a:off x="8284750" y="761817"/>
          <a:ext cx="2422590" cy="3159000"/>
        </a:xfrm>
        <a:prstGeom prst="roundRect">
          <a:avLst>
            <a:gd name="adj" fmla="val 10000"/>
          </a:avLst>
        </a:prstGeom>
        <a:solidFill>
          <a:schemeClr val="lt1">
            <a:alpha val="90000"/>
            <a:hueOff val="0"/>
            <a:satOff val="0"/>
            <a:lumOff val="0"/>
            <a:alphaOff val="0"/>
          </a:schemeClr>
        </a:solidFill>
        <a:ln w="12700" cap="flat" cmpd="sng" algn="ctr">
          <a:solidFill>
            <a:srgbClr val="702B84"/>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a:latin typeface="Arial" panose="020B0604020202020204" pitchFamily="34" charset="0"/>
              <a:cs typeface="Arial" panose="020B0604020202020204" pitchFamily="34" charset="0"/>
            </a:rPr>
            <a:t>4/1/26-4/30/26</a:t>
          </a:r>
        </a:p>
        <a:p>
          <a:pPr marL="171450" lvl="1" indent="-171450" algn="l" defTabSz="800100" rtl="0">
            <a:lnSpc>
              <a:spcPct val="90000"/>
            </a:lnSpc>
            <a:spcBef>
              <a:spcPct val="0"/>
            </a:spcBef>
            <a:spcAft>
              <a:spcPct val="15000"/>
            </a:spcAft>
            <a:buChar char="•"/>
          </a:pPr>
          <a:r>
            <a:rPr lang="en-US" sz="1800" kern="1200">
              <a:latin typeface="Arial" panose="020B0604020202020204" pitchFamily="34" charset="0"/>
              <a:cs typeface="Arial" panose="020B0604020202020204" pitchFamily="34" charset="0"/>
            </a:rPr>
            <a:t>No LHD access to PEARS</a:t>
          </a:r>
        </a:p>
        <a:p>
          <a:pPr marL="171450" lvl="1" indent="-171450" algn="l" defTabSz="800100" rtl="0">
            <a:lnSpc>
              <a:spcPct val="90000"/>
            </a:lnSpc>
            <a:spcBef>
              <a:spcPct val="0"/>
            </a:spcBef>
            <a:spcAft>
              <a:spcPct val="15000"/>
            </a:spcAft>
            <a:buChar char="•"/>
          </a:pPr>
          <a:r>
            <a:rPr lang="en-US" sz="1800" kern="1200">
              <a:latin typeface="Arial" panose="020B0604020202020204" pitchFamily="34" charset="0"/>
              <a:cs typeface="Arial" panose="020B0604020202020204" pitchFamily="34" charset="0"/>
            </a:rPr>
            <a:t>NPI final review &amp; correction of all data</a:t>
          </a:r>
        </a:p>
        <a:p>
          <a:pPr marL="171450" lvl="1" indent="-171450" algn="l" defTabSz="800100" rtl="0">
            <a:lnSpc>
              <a:spcPct val="90000"/>
            </a:lnSpc>
            <a:spcBef>
              <a:spcPct val="0"/>
            </a:spcBef>
            <a:spcAft>
              <a:spcPct val="15000"/>
            </a:spcAft>
            <a:buChar char="•"/>
          </a:pPr>
          <a:r>
            <a:rPr lang="en-US" sz="1800" kern="1200">
              <a:latin typeface="Arial" panose="020B0604020202020204" pitchFamily="34" charset="0"/>
              <a:cs typeface="Arial" panose="020B0604020202020204" pitchFamily="34" charset="0"/>
            </a:rPr>
            <a:t>NPI can also update pre-entered LHD activities at LHD request</a:t>
          </a:r>
        </a:p>
      </dsp:txBody>
      <dsp:txXfrm>
        <a:off x="8355705" y="832772"/>
        <a:ext cx="2280680" cy="3017090"/>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15CAAC-0E35-47EB-AD07-C711E7002FCB}" type="datetimeFigureOut">
              <a:t>2/11/2026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5C81FE-99ED-405D-B4AC-B891926ABF8C}" type="slidenum">
              <a:t>‹#›</a:t>
            </a:fld>
            <a:endParaRPr lang="en-US"/>
          </a:p>
        </p:txBody>
      </p:sp>
    </p:spTree>
    <p:extLst>
      <p:ext uri="{BB962C8B-B14F-4D97-AF65-F5344CB8AC3E}">
        <p14:creationId xmlns:p14="http://schemas.microsoft.com/office/powerpoint/2010/main" val="2514612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A85C81FE-99ED-405D-B4AC-B891926ABF8C}" type="slidenum">
              <a:rPr lang="en-US"/>
              <a:t>1</a:t>
            </a:fld>
            <a:endParaRPr lang="en-US"/>
          </a:p>
        </p:txBody>
      </p:sp>
    </p:spTree>
    <p:extLst>
      <p:ext uri="{BB962C8B-B14F-4D97-AF65-F5344CB8AC3E}">
        <p14:creationId xmlns:p14="http://schemas.microsoft.com/office/powerpoint/2010/main" val="1337040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5C81FE-99ED-405D-B4AC-B891926ABF8C}" type="slidenum">
              <a:rPr lang="en-US" smtClean="0"/>
              <a:t>4</a:t>
            </a:fld>
            <a:endParaRPr lang="en-US"/>
          </a:p>
        </p:txBody>
      </p:sp>
    </p:spTree>
    <p:extLst>
      <p:ext uri="{BB962C8B-B14F-4D97-AF65-F5344CB8AC3E}">
        <p14:creationId xmlns:p14="http://schemas.microsoft.com/office/powerpoint/2010/main" val="1960244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Messaging in the “who” about this being LHD (not subcontractor) responsibility</a:t>
            </a:r>
          </a:p>
        </p:txBody>
      </p:sp>
      <p:sp>
        <p:nvSpPr>
          <p:cNvPr id="4" name="Slide Number Placeholder 3"/>
          <p:cNvSpPr>
            <a:spLocks noGrp="1"/>
          </p:cNvSpPr>
          <p:nvPr>
            <p:ph type="sldNum" sz="quarter" idx="5"/>
          </p:nvPr>
        </p:nvSpPr>
        <p:spPr/>
        <p:txBody>
          <a:bodyPr/>
          <a:lstStyle/>
          <a:p>
            <a:fld id="{A85C81FE-99ED-405D-B4AC-B891926ABF8C}" type="slidenum">
              <a:rPr lang="en-US" smtClean="0"/>
              <a:t>5</a:t>
            </a:fld>
            <a:endParaRPr lang="en-US"/>
          </a:p>
        </p:txBody>
      </p:sp>
    </p:spTree>
    <p:extLst>
      <p:ext uri="{BB962C8B-B14F-4D97-AF65-F5344CB8AC3E}">
        <p14:creationId xmlns:p14="http://schemas.microsoft.com/office/powerpoint/2010/main" val="1844408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Talking point about creating/completing the entry – we anticipate this to be anywhere from 5-20 minutes total time live in the PEARS system, depending on how much information an LHD has to report.</a:t>
            </a:r>
          </a:p>
        </p:txBody>
      </p:sp>
      <p:sp>
        <p:nvSpPr>
          <p:cNvPr id="4" name="Slide Number Placeholder 3"/>
          <p:cNvSpPr>
            <a:spLocks noGrp="1"/>
          </p:cNvSpPr>
          <p:nvPr>
            <p:ph type="sldNum" sz="quarter" idx="5"/>
          </p:nvPr>
        </p:nvSpPr>
        <p:spPr/>
        <p:txBody>
          <a:bodyPr/>
          <a:lstStyle/>
          <a:p>
            <a:fld id="{A85C81FE-99ED-405D-B4AC-B891926ABF8C}" type="slidenum">
              <a:rPr lang="en-US" smtClean="0"/>
              <a:t>6</a:t>
            </a:fld>
            <a:endParaRPr lang="en-US"/>
          </a:p>
        </p:txBody>
      </p:sp>
    </p:spTree>
    <p:extLst>
      <p:ext uri="{BB962C8B-B14F-4D97-AF65-F5344CB8AC3E}">
        <p14:creationId xmlns:p14="http://schemas.microsoft.com/office/powerpoint/2010/main" val="93820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5C81FE-99ED-405D-B4AC-B891926ABF8C}" type="slidenum">
              <a:rPr lang="en-US" smtClean="0"/>
              <a:t>7</a:t>
            </a:fld>
            <a:endParaRPr lang="en-US"/>
          </a:p>
        </p:txBody>
      </p:sp>
    </p:spTree>
    <p:extLst>
      <p:ext uri="{BB962C8B-B14F-4D97-AF65-F5344CB8AC3E}">
        <p14:creationId xmlns:p14="http://schemas.microsoft.com/office/powerpoint/2010/main" val="3184857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90000"/>
              </a:lnSpc>
              <a:spcBef>
                <a:spcPts val="1000"/>
              </a:spcBef>
              <a:buFont typeface="Arial"/>
              <a:buChar char="•"/>
            </a:pPr>
            <a:r>
              <a:rPr lang="en-US"/>
              <a:t>NPI will perform a second round of PEARS QA/QC in March, which will include the sustainability module.</a:t>
            </a:r>
          </a:p>
          <a:p>
            <a:pPr marL="285750" indent="-285750">
              <a:lnSpc>
                <a:spcPct val="90000"/>
              </a:lnSpc>
              <a:spcBef>
                <a:spcPts val="1000"/>
              </a:spcBef>
              <a:buFont typeface="Arial"/>
              <a:buChar char="•"/>
            </a:pPr>
            <a:endParaRPr lang="en-US"/>
          </a:p>
          <a:p>
            <a:pPr marL="285750" indent="-285750">
              <a:lnSpc>
                <a:spcPct val="90000"/>
              </a:lnSpc>
              <a:spcBef>
                <a:spcPts val="1000"/>
              </a:spcBef>
              <a:buFont typeface="Arial"/>
              <a:buChar char="•"/>
            </a:pPr>
            <a:r>
              <a:rPr lang="en-US"/>
              <a:t>March 23, 2026: Final Issue File release (data entered 11/1/25 to 3/15/26)</a:t>
            </a:r>
          </a:p>
          <a:p>
            <a:pPr marL="285750" indent="-285750">
              <a:lnSpc>
                <a:spcPct val="90000"/>
              </a:lnSpc>
              <a:spcBef>
                <a:spcPts val="1000"/>
              </a:spcBef>
              <a:buFont typeface="Arial"/>
              <a:buChar char="•"/>
            </a:pPr>
            <a:r>
              <a:rPr lang="en-US"/>
              <a:t>March 31, 2026: LHD deadline to resolve all QA/QC issues</a:t>
            </a:r>
          </a:p>
          <a:p>
            <a:pPr marL="285750" indent="-285750">
              <a:lnSpc>
                <a:spcPct val="90000"/>
              </a:lnSpc>
              <a:spcBef>
                <a:spcPts val="1000"/>
              </a:spcBef>
              <a:buFont typeface="Arial"/>
              <a:buChar char="•"/>
            </a:pPr>
            <a:r>
              <a:rPr lang="en-US"/>
              <a:t>April 1-30: Only NPI data managers will have access to make changes to PEARS data during this time. LHDs should contact NPI to provide timely communication about necessary PEARS updates due to pre-entering April activities. LHDs should also respond promptly to inquiries by NPI to ensure any unresolved data quality issues can be addressed by data managers.</a:t>
            </a:r>
            <a:endParaRPr lang="en-US">
              <a:ea typeface="Calibri"/>
              <a:cs typeface="Calibri"/>
            </a:endParaRPr>
          </a:p>
        </p:txBody>
      </p:sp>
      <p:sp>
        <p:nvSpPr>
          <p:cNvPr id="4" name="Slide Number Placeholder 3"/>
          <p:cNvSpPr>
            <a:spLocks noGrp="1"/>
          </p:cNvSpPr>
          <p:nvPr>
            <p:ph type="sldNum" sz="quarter" idx="5"/>
          </p:nvPr>
        </p:nvSpPr>
        <p:spPr/>
        <p:txBody>
          <a:bodyPr/>
          <a:lstStyle/>
          <a:p>
            <a:fld id="{A85C81FE-99ED-405D-B4AC-B891926ABF8C}" type="slidenum">
              <a:t>9</a:t>
            </a:fld>
            <a:endParaRPr lang="en-US"/>
          </a:p>
        </p:txBody>
      </p:sp>
    </p:spTree>
    <p:extLst>
      <p:ext uri="{BB962C8B-B14F-4D97-AF65-F5344CB8AC3E}">
        <p14:creationId xmlns:p14="http://schemas.microsoft.com/office/powerpoint/2010/main" val="4098172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5C81FE-99ED-405D-B4AC-B891926ABF8C}" type="slidenum">
              <a:rPr lang="en-US" smtClean="0"/>
              <a:t>10</a:t>
            </a:fld>
            <a:endParaRPr lang="en-US"/>
          </a:p>
        </p:txBody>
      </p:sp>
    </p:spTree>
    <p:extLst>
      <p:ext uri="{BB962C8B-B14F-4D97-AF65-F5344CB8AC3E}">
        <p14:creationId xmlns:p14="http://schemas.microsoft.com/office/powerpoint/2010/main" val="15202984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descr="A purple and white rectangle with blue and white text&#10;&#10;AI-generated content may be incorrect.">
            <a:extLst>
              <a:ext uri="{FF2B5EF4-FFF2-40B4-BE49-F238E27FC236}">
                <a16:creationId xmlns:a16="http://schemas.microsoft.com/office/drawing/2014/main" id="{C829BC57-4462-339C-97C1-C2F7568A2C5D}"/>
              </a:ext>
            </a:extLst>
          </p:cNvPr>
          <p:cNvPicPr>
            <a:picLocks noChangeAspect="1"/>
          </p:cNvPicPr>
          <p:nvPr userDrawn="1"/>
        </p:nvPicPr>
        <p:blipFill>
          <a:blip r:embed="rId2"/>
          <a:stretch>
            <a:fillRect/>
          </a:stretch>
        </p:blipFill>
        <p:spPr>
          <a:xfrm>
            <a:off x="0" y="0"/>
            <a:ext cx="12191999" cy="6858000"/>
          </a:xfrm>
          <a:prstGeom prst="rect">
            <a:avLst/>
          </a:prstGeom>
        </p:spPr>
      </p:pic>
      <p:sp>
        <p:nvSpPr>
          <p:cNvPr id="2" name="Title 1">
            <a:extLst>
              <a:ext uri="{FF2B5EF4-FFF2-40B4-BE49-F238E27FC236}">
                <a16:creationId xmlns:a16="http://schemas.microsoft.com/office/drawing/2014/main" id="{388DD38F-C150-0847-A901-99348C2DC0CD}"/>
              </a:ext>
            </a:extLst>
          </p:cNvPr>
          <p:cNvSpPr>
            <a:spLocks noGrp="1"/>
          </p:cNvSpPr>
          <p:nvPr>
            <p:ph type="ctrTitle"/>
          </p:nvPr>
        </p:nvSpPr>
        <p:spPr>
          <a:xfrm>
            <a:off x="5969000" y="1122363"/>
            <a:ext cx="5511800" cy="2387600"/>
          </a:xfrm>
        </p:spPr>
        <p:txBody>
          <a:bodyPr anchor="b">
            <a:normAutofit/>
          </a:bodyPr>
          <a:lstStyle>
            <a:lvl1pPr algn="ctr">
              <a:defRPr sz="4800" b="1">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79D328D1-B573-E24A-8FD6-12DCF3B185B6}"/>
              </a:ext>
            </a:extLst>
          </p:cNvPr>
          <p:cNvSpPr>
            <a:spLocks noGrp="1"/>
          </p:cNvSpPr>
          <p:nvPr>
            <p:ph type="subTitle" idx="1"/>
          </p:nvPr>
        </p:nvSpPr>
        <p:spPr>
          <a:xfrm>
            <a:off x="5969000" y="3602038"/>
            <a:ext cx="55118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578366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45A9B-0D3B-9848-AB35-0E2646D6C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17720-72F7-3B46-9E8C-F254453270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C5EA8A-C537-C54B-A832-40518AC200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32A074-E97A-5B42-B03D-CB57992145B2}"/>
              </a:ext>
            </a:extLst>
          </p:cNvPr>
          <p:cNvSpPr>
            <a:spLocks noGrp="1"/>
          </p:cNvSpPr>
          <p:nvPr>
            <p:ph type="dt" sz="half" idx="10"/>
          </p:nvPr>
        </p:nvSpPr>
        <p:spPr/>
        <p:txBody>
          <a:bodyPr/>
          <a:lstStyle/>
          <a:p>
            <a:fld id="{C1D30179-B65F-F446-91C9-CBE070704E17}" type="datetimeFigureOut">
              <a:rPr lang="en-US" smtClean="0"/>
              <a:t>2/11/2026</a:t>
            </a:fld>
            <a:endParaRPr lang="en-US"/>
          </a:p>
        </p:txBody>
      </p:sp>
      <p:sp>
        <p:nvSpPr>
          <p:cNvPr id="6" name="Footer Placeholder 5">
            <a:extLst>
              <a:ext uri="{FF2B5EF4-FFF2-40B4-BE49-F238E27FC236}">
                <a16:creationId xmlns:a16="http://schemas.microsoft.com/office/drawing/2014/main" id="{D33E15EF-C73D-5248-BB71-F085D0930D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453A90-9CEC-5A49-AD3E-5A30C61AFB8F}"/>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3234344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6D0F0-DDA8-F148-8FE1-215E174240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94A1A5-59DF-9A41-B640-9348396259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ACA9FC-4A74-014B-B428-2F09059DC144}"/>
              </a:ext>
            </a:extLst>
          </p:cNvPr>
          <p:cNvSpPr>
            <a:spLocks noGrp="1"/>
          </p:cNvSpPr>
          <p:nvPr>
            <p:ph type="dt" sz="half" idx="10"/>
          </p:nvPr>
        </p:nvSpPr>
        <p:spPr/>
        <p:txBody>
          <a:bodyPr/>
          <a:lstStyle/>
          <a:p>
            <a:fld id="{C1D30179-B65F-F446-91C9-CBE070704E17}" type="datetimeFigureOut">
              <a:rPr lang="en-US" smtClean="0"/>
              <a:t>2/11/2026</a:t>
            </a:fld>
            <a:endParaRPr lang="en-US"/>
          </a:p>
        </p:txBody>
      </p:sp>
      <p:sp>
        <p:nvSpPr>
          <p:cNvPr id="5" name="Footer Placeholder 4">
            <a:extLst>
              <a:ext uri="{FF2B5EF4-FFF2-40B4-BE49-F238E27FC236}">
                <a16:creationId xmlns:a16="http://schemas.microsoft.com/office/drawing/2014/main" id="{17083C65-8198-8344-8717-84AF3C6E16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E81C1D-C627-204C-A820-3EA8009EFC19}"/>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1088704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0FDCC3-7419-544B-9964-A9A4C9FF04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BB6A46-D461-8849-81E6-C3D5631903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1BC004-98E2-D445-9A4F-38F3B3D7375E}"/>
              </a:ext>
            </a:extLst>
          </p:cNvPr>
          <p:cNvSpPr>
            <a:spLocks noGrp="1"/>
          </p:cNvSpPr>
          <p:nvPr>
            <p:ph type="dt" sz="half" idx="10"/>
          </p:nvPr>
        </p:nvSpPr>
        <p:spPr/>
        <p:txBody>
          <a:bodyPr/>
          <a:lstStyle/>
          <a:p>
            <a:fld id="{C1D30179-B65F-F446-91C9-CBE070704E17}" type="datetimeFigureOut">
              <a:rPr lang="en-US" smtClean="0"/>
              <a:t>2/11/2026</a:t>
            </a:fld>
            <a:endParaRPr lang="en-US"/>
          </a:p>
        </p:txBody>
      </p:sp>
      <p:sp>
        <p:nvSpPr>
          <p:cNvPr id="5" name="Footer Placeholder 4">
            <a:extLst>
              <a:ext uri="{FF2B5EF4-FFF2-40B4-BE49-F238E27FC236}">
                <a16:creationId xmlns:a16="http://schemas.microsoft.com/office/drawing/2014/main" id="{25D153F6-F504-7841-80B0-F0533224A3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09D37C-328D-3C47-8108-46FDDB6620AD}"/>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1597150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A37A0-1EE1-094E-ABDA-99B17C2CAEB0}"/>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04A922A9-BD72-134C-A77B-CCE77E19E458}"/>
              </a:ext>
            </a:extLst>
          </p:cNvPr>
          <p:cNvSpPr>
            <a:spLocks noGrp="1"/>
          </p:cNvSpPr>
          <p:nvPr>
            <p:ph type="subTitle" idx="1"/>
          </p:nvPr>
        </p:nvSpPr>
        <p:spPr>
          <a:xfrm>
            <a:off x="1524000" y="3602038"/>
            <a:ext cx="9144000" cy="1655762"/>
          </a:xfrm>
        </p:spPr>
        <p:txBody>
          <a:bodyPr/>
          <a:lstStyle>
            <a:lvl1pPr marL="0" indent="0" algn="ctr">
              <a:buNone/>
              <a:defRPr sz="2400" strike="sngStrike">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F4DF33CE-3BA5-3943-A091-27950CC182A2}"/>
              </a:ext>
            </a:extLst>
          </p:cNvPr>
          <p:cNvSpPr>
            <a:spLocks noGrp="1"/>
          </p:cNvSpPr>
          <p:nvPr>
            <p:ph type="sldNum" sz="quarter" idx="12"/>
          </p:nvPr>
        </p:nvSpPr>
        <p:spPr/>
        <p:txBody>
          <a:bodyPr/>
          <a:lstStyle/>
          <a:p>
            <a:fld id="{69280D35-D7F2-7B4C-B1FE-824959C6F424}" type="slidenum">
              <a:rPr lang="en-US" smtClean="0"/>
              <a:t>‹#›</a:t>
            </a:fld>
            <a:endParaRPr lang="en-US"/>
          </a:p>
        </p:txBody>
      </p:sp>
    </p:spTree>
    <p:extLst>
      <p:ext uri="{BB962C8B-B14F-4D97-AF65-F5344CB8AC3E}">
        <p14:creationId xmlns:p14="http://schemas.microsoft.com/office/powerpoint/2010/main" val="7179842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0A25D-B4D9-774B-8F39-3453553B27E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180F51-DA7E-2A43-9000-DD5B9899B8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260FFE3-70E2-EA4A-AEAA-CB01A3E86D29}"/>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5" name="Footer Placeholder 4">
            <a:extLst>
              <a:ext uri="{FF2B5EF4-FFF2-40B4-BE49-F238E27FC236}">
                <a16:creationId xmlns:a16="http://schemas.microsoft.com/office/drawing/2014/main" id="{972D4320-7E57-7A4E-8CB8-E3676F67D3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9E17A3-B13D-8C4B-84CD-7EE2E595D0DC}"/>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15512389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0926D-1EBB-B045-B829-242DD3A6D9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D75F42-D264-B642-8713-DE54F1F6F1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1B7178-70B9-DA44-A084-FCF125E93BC5}"/>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5" name="Footer Placeholder 4">
            <a:extLst>
              <a:ext uri="{FF2B5EF4-FFF2-40B4-BE49-F238E27FC236}">
                <a16:creationId xmlns:a16="http://schemas.microsoft.com/office/drawing/2014/main" id="{B9AB9BD2-65B4-3245-BA00-10318F000F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5B376C-3EF6-F640-9BE9-2BB325C4D7E4}"/>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405551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09855-5710-2748-9CAC-0C16C0A2B6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8A16BC-C0F4-6747-AECD-8B332CFDB2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698D37-8764-F843-9824-E063E866D9E4}"/>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5" name="Footer Placeholder 4">
            <a:extLst>
              <a:ext uri="{FF2B5EF4-FFF2-40B4-BE49-F238E27FC236}">
                <a16:creationId xmlns:a16="http://schemas.microsoft.com/office/drawing/2014/main" id="{A1F21946-D1A0-C942-B46B-FF0CF853AA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BB91AD-51BB-3C47-A633-0FDD42A4EE97}"/>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16137918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369D1-20DF-0043-A02D-78596AC0F1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E2B8D0-C20A-F04B-981A-DA974A36F9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674BCF-100F-E941-BFF2-7B6B0B23AA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3904E8-EA83-864B-ACF4-F24C33B55488}"/>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6" name="Footer Placeholder 5">
            <a:extLst>
              <a:ext uri="{FF2B5EF4-FFF2-40B4-BE49-F238E27FC236}">
                <a16:creationId xmlns:a16="http://schemas.microsoft.com/office/drawing/2014/main" id="{B541DF38-CEE6-5D4D-8459-B166301032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D939E0-1F5B-E748-9F09-5CD6D05C4ECC}"/>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24398396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97351-0478-3444-A34E-7791F585AE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F97317-9412-474E-92A7-B8982763B3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2C12BF-BE58-774F-9DFC-1DF78F1B33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6852B3-06E8-2B4D-ADD2-B3D503C24E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2AAFA2-0287-8E41-8792-95DF20CEA8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C91D6B-C6F9-C245-8385-C9794CB43A7F}"/>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8" name="Footer Placeholder 7">
            <a:extLst>
              <a:ext uri="{FF2B5EF4-FFF2-40B4-BE49-F238E27FC236}">
                <a16:creationId xmlns:a16="http://schemas.microsoft.com/office/drawing/2014/main" id="{AB02CBAD-2E5E-A34C-BCF6-15EB4A4FB5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3F09A-A506-274A-84B4-F676C828AE4E}"/>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15216020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DAADC-51BC-6745-B4A6-51772613C5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039962-60A3-814E-A66E-61EAF01AE3A0}"/>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4" name="Footer Placeholder 3">
            <a:extLst>
              <a:ext uri="{FF2B5EF4-FFF2-40B4-BE49-F238E27FC236}">
                <a16:creationId xmlns:a16="http://schemas.microsoft.com/office/drawing/2014/main" id="{7F674173-2B8A-8948-8CAE-F8D3B62F0D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AFE4F1-524B-3746-B7FC-CEBFD57CC333}"/>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2491057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7AA82-1DB5-0A41-8083-F7B41F5A29B2}"/>
              </a:ext>
            </a:extLst>
          </p:cNvPr>
          <p:cNvSpPr>
            <a:spLocks noGrp="1"/>
          </p:cNvSpPr>
          <p:nvPr>
            <p:ph type="title"/>
          </p:nvPr>
        </p:nvSpPr>
        <p:spPr>
          <a:xfrm>
            <a:off x="838200" y="767556"/>
            <a:ext cx="10515600" cy="1325563"/>
          </a:xfrm>
        </p:spPr>
        <p:txBody>
          <a:bodyPr/>
          <a:lstStyle>
            <a:lvl1pPr>
              <a:defRPr b="1">
                <a:solidFill>
                  <a:schemeClr val="tx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C6600CA9-5163-BB43-B94C-464174D742EC}"/>
              </a:ext>
            </a:extLst>
          </p:cNvPr>
          <p:cNvSpPr>
            <a:spLocks noGrp="1"/>
          </p:cNvSpPr>
          <p:nvPr>
            <p:ph idx="1" hasCustomPrompt="1"/>
          </p:nvPr>
        </p:nvSpPr>
        <p:spPr>
          <a:xfrm>
            <a:off x="838200" y="2228056"/>
            <a:ext cx="10515600" cy="3355163"/>
          </a:xfrm>
        </p:spPr>
        <p:txBody>
          <a:bodyPr/>
          <a:lstStyle>
            <a:lvl1pPr marL="0" indent="0">
              <a:buNone/>
              <a:defRPr sz="3600" b="1">
                <a:latin typeface="Arial" panose="020B0604020202020204" pitchFamily="34" charset="0"/>
                <a:cs typeface="Arial" panose="020B0604020202020204" pitchFamily="34" charset="0"/>
              </a:defRPr>
            </a:lvl1pPr>
            <a:lvl2pPr>
              <a:defRPr sz="3200">
                <a:latin typeface="Arial" panose="020B0604020202020204" pitchFamily="34" charset="0"/>
                <a:cs typeface="Arial" panose="020B0604020202020204" pitchFamily="34" charset="0"/>
              </a:defRPr>
            </a:lvl2pPr>
            <a:lvl3pPr>
              <a:defRPr sz="2800"/>
            </a:lvl3pPr>
            <a:lvl4pPr>
              <a:defRPr sz="2600"/>
            </a:lvl4pPr>
            <a:lvl5pPr>
              <a:defRPr sz="2400"/>
            </a:lvl5pPr>
          </a:lstStyle>
          <a:p>
            <a:pPr lvl="0"/>
            <a:r>
              <a:rPr lang="en-US"/>
              <a:t>Section subtitle</a:t>
            </a:r>
          </a:p>
          <a:p>
            <a:pPr lvl="1"/>
            <a:r>
              <a:rPr lang="en-US"/>
              <a:t>Second level</a:t>
            </a:r>
          </a:p>
          <a:p>
            <a:pPr lvl="2"/>
            <a:r>
              <a:rPr lang="en-US"/>
              <a:t>Third level</a:t>
            </a:r>
          </a:p>
          <a:p>
            <a:pPr lvl="3"/>
            <a:r>
              <a:rPr lang="en-US"/>
              <a:t>Fourth level</a:t>
            </a:r>
          </a:p>
          <a:p>
            <a:pPr lvl="4"/>
            <a:r>
              <a:rPr lang="en-US"/>
              <a:t>Fifth level</a:t>
            </a:r>
          </a:p>
        </p:txBody>
      </p:sp>
      <p:pic>
        <p:nvPicPr>
          <p:cNvPr id="7" name="Picture 6" descr="A blue text on a black background&#10;&#10;AI-generated content may be incorrect.">
            <a:extLst>
              <a:ext uri="{FF2B5EF4-FFF2-40B4-BE49-F238E27FC236}">
                <a16:creationId xmlns:a16="http://schemas.microsoft.com/office/drawing/2014/main" id="{6C8023C4-DED1-A54F-6623-5E23959CC1C4}"/>
              </a:ext>
            </a:extLst>
          </p:cNvPr>
          <p:cNvPicPr>
            <a:picLocks noChangeAspect="1"/>
          </p:cNvPicPr>
          <p:nvPr userDrawn="1"/>
        </p:nvPicPr>
        <p:blipFill>
          <a:blip r:embed="rId2"/>
          <a:stretch>
            <a:fillRect/>
          </a:stretch>
        </p:blipFill>
        <p:spPr>
          <a:xfrm>
            <a:off x="155234" y="6090444"/>
            <a:ext cx="4494362" cy="642052"/>
          </a:xfrm>
          <a:prstGeom prst="rect">
            <a:avLst/>
          </a:prstGeom>
        </p:spPr>
      </p:pic>
      <p:pic>
        <p:nvPicPr>
          <p:cNvPr id="4" name="Picture 3" descr="A purple and white rectangle&#10;&#10;Description automatically generated">
            <a:extLst>
              <a:ext uri="{FF2B5EF4-FFF2-40B4-BE49-F238E27FC236}">
                <a16:creationId xmlns:a16="http://schemas.microsoft.com/office/drawing/2014/main" id="{FCA66E97-322C-7C6C-1340-237A73DD78C2}"/>
              </a:ext>
            </a:extLst>
          </p:cNvPr>
          <p:cNvPicPr>
            <a:picLocks noChangeAspect="1"/>
          </p:cNvPicPr>
          <p:nvPr userDrawn="1"/>
        </p:nvPicPr>
        <p:blipFill>
          <a:blip r:embed="rId3"/>
          <a:srcRect b="87786"/>
          <a:stretch/>
        </p:blipFill>
        <p:spPr>
          <a:xfrm>
            <a:off x="0" y="0"/>
            <a:ext cx="12190700" cy="837626"/>
          </a:xfrm>
          <a:prstGeom prst="rect">
            <a:avLst/>
          </a:prstGeom>
        </p:spPr>
      </p:pic>
    </p:spTree>
    <p:extLst>
      <p:ext uri="{BB962C8B-B14F-4D97-AF65-F5344CB8AC3E}">
        <p14:creationId xmlns:p14="http://schemas.microsoft.com/office/powerpoint/2010/main" val="2115222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DB7BA4-B554-4047-9D76-7DE18F2C4431}"/>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3" name="Footer Placeholder 2">
            <a:extLst>
              <a:ext uri="{FF2B5EF4-FFF2-40B4-BE49-F238E27FC236}">
                <a16:creationId xmlns:a16="http://schemas.microsoft.com/office/drawing/2014/main" id="{5197B702-28D4-D244-A44F-7CEC919C92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6AD1F4-2338-604E-8482-EF2DB0D4EDBC}"/>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3395131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BED7D-0C14-CB48-BC82-F06753D104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312676-FDBA-4A43-B716-9A1E894033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6E8161-0CC0-0D4E-A1C2-3DB4086656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2F8742-A805-4B46-8046-EEF934569776}"/>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6" name="Footer Placeholder 5">
            <a:extLst>
              <a:ext uri="{FF2B5EF4-FFF2-40B4-BE49-F238E27FC236}">
                <a16:creationId xmlns:a16="http://schemas.microsoft.com/office/drawing/2014/main" id="{9B4348AB-1783-D145-B908-D8B512E42B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28A057-1CA7-7544-BE14-88F594443968}"/>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35893892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79C12-CA29-3946-A3E7-77DBFD8589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9B36E5-0F6D-8245-B6EB-CE60A1F868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1BBE08-E002-C049-9C23-AAC5428F26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BBB1B6-3A68-0D4D-AB16-2D642B5D36DE}"/>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6" name="Footer Placeholder 5">
            <a:extLst>
              <a:ext uri="{FF2B5EF4-FFF2-40B4-BE49-F238E27FC236}">
                <a16:creationId xmlns:a16="http://schemas.microsoft.com/office/drawing/2014/main" id="{035D3103-01C1-3F46-BE14-8B7AA41B96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D48798-8CB3-284D-AA02-0C20DB6C2824}"/>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19314498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BFBF6-5055-354A-A634-0C5311A883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450A89-858A-6C44-B6D9-CB68CB6E975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956155-DB15-E04D-B976-E4FE7BD88610}"/>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5" name="Footer Placeholder 4">
            <a:extLst>
              <a:ext uri="{FF2B5EF4-FFF2-40B4-BE49-F238E27FC236}">
                <a16:creationId xmlns:a16="http://schemas.microsoft.com/office/drawing/2014/main" id="{72127903-332A-F945-81D9-712A9EDB75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5C2485-2415-AE41-BA81-B7C1024E365F}"/>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2506965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AF87FF-0B87-E040-9BC5-975B6900BD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54FB225-FBCC-0C43-9934-11CB2FCF44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D4BA93-566A-484F-AAE7-564F6D5A9084}"/>
              </a:ext>
            </a:extLst>
          </p:cNvPr>
          <p:cNvSpPr>
            <a:spLocks noGrp="1"/>
          </p:cNvSpPr>
          <p:nvPr>
            <p:ph type="dt" sz="half" idx="10"/>
          </p:nvPr>
        </p:nvSpPr>
        <p:spPr/>
        <p:txBody>
          <a:bodyPr/>
          <a:lstStyle/>
          <a:p>
            <a:fld id="{0CB11CA2-BB88-8644-98B4-6A53F6EA3C3D}" type="datetimeFigureOut">
              <a:rPr lang="en-US" smtClean="0"/>
              <a:t>2/11/2026</a:t>
            </a:fld>
            <a:endParaRPr lang="en-US"/>
          </a:p>
        </p:txBody>
      </p:sp>
      <p:sp>
        <p:nvSpPr>
          <p:cNvPr id="5" name="Footer Placeholder 4">
            <a:extLst>
              <a:ext uri="{FF2B5EF4-FFF2-40B4-BE49-F238E27FC236}">
                <a16:creationId xmlns:a16="http://schemas.microsoft.com/office/drawing/2014/main" id="{54C8546A-3542-814A-869A-AD7345F4B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81D029-03A8-924C-829C-D72BAC507A98}"/>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3831393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7AA82-1DB5-0A41-8083-F7B41F5A29B2}"/>
              </a:ext>
            </a:extLst>
          </p:cNvPr>
          <p:cNvSpPr>
            <a:spLocks noGrp="1"/>
          </p:cNvSpPr>
          <p:nvPr>
            <p:ph type="title"/>
          </p:nvPr>
        </p:nvSpPr>
        <p:spPr>
          <a:xfrm>
            <a:off x="838200" y="767556"/>
            <a:ext cx="10515600" cy="1325563"/>
          </a:xfrm>
        </p:spPr>
        <p:txBody>
          <a:bodyPr/>
          <a:lstStyle>
            <a:lvl1pPr>
              <a:defRPr b="1">
                <a:solidFill>
                  <a:schemeClr val="tx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C6600CA9-5163-BB43-B94C-464174D742EC}"/>
              </a:ext>
            </a:extLst>
          </p:cNvPr>
          <p:cNvSpPr>
            <a:spLocks noGrp="1"/>
          </p:cNvSpPr>
          <p:nvPr>
            <p:ph idx="1" hasCustomPrompt="1"/>
          </p:nvPr>
        </p:nvSpPr>
        <p:spPr>
          <a:xfrm>
            <a:off x="838200" y="2228056"/>
            <a:ext cx="10515600" cy="3753644"/>
          </a:xfrm>
        </p:spPr>
        <p:txBody>
          <a:bodyPr/>
          <a:lstStyle>
            <a:lvl1pPr marL="0" indent="0">
              <a:buNone/>
              <a:defRPr sz="3600" b="1">
                <a:latin typeface="Arial" panose="020B0604020202020204" pitchFamily="34" charset="0"/>
                <a:cs typeface="Arial" panose="020B0604020202020204" pitchFamily="34" charset="0"/>
              </a:defRPr>
            </a:lvl1pPr>
            <a:lvl2pPr>
              <a:defRPr sz="3200">
                <a:latin typeface="Arial" panose="020B0604020202020204" pitchFamily="34" charset="0"/>
                <a:cs typeface="Arial" panose="020B0604020202020204" pitchFamily="34" charset="0"/>
              </a:defRPr>
            </a:lvl2pPr>
            <a:lvl3pPr>
              <a:defRPr sz="2800"/>
            </a:lvl3pPr>
            <a:lvl4pPr>
              <a:defRPr sz="2600"/>
            </a:lvl4pPr>
            <a:lvl5pPr>
              <a:defRPr sz="2400"/>
            </a:lvl5pPr>
          </a:lstStyle>
          <a:p>
            <a:pPr lvl="0"/>
            <a:r>
              <a:rPr lang="en-US"/>
              <a:t>Section subtitle</a:t>
            </a:r>
          </a:p>
          <a:p>
            <a:pPr lvl="1"/>
            <a:r>
              <a:rPr lang="en-US"/>
              <a:t>Second level</a:t>
            </a:r>
          </a:p>
          <a:p>
            <a:pPr lvl="2"/>
            <a:r>
              <a:rPr lang="en-US"/>
              <a:t>Third level</a:t>
            </a:r>
          </a:p>
          <a:p>
            <a:pPr lvl="3"/>
            <a:r>
              <a:rPr lang="en-US"/>
              <a:t>Fourth level</a:t>
            </a:r>
          </a:p>
          <a:p>
            <a:pPr lvl="4"/>
            <a:r>
              <a:rPr lang="en-US"/>
              <a:t>Fifth level</a:t>
            </a:r>
          </a:p>
        </p:txBody>
      </p:sp>
      <p:pic>
        <p:nvPicPr>
          <p:cNvPr id="7" name="Picture 6" descr="A purple and white rectangle&#10;&#10;Description automatically generated">
            <a:extLst>
              <a:ext uri="{FF2B5EF4-FFF2-40B4-BE49-F238E27FC236}">
                <a16:creationId xmlns:a16="http://schemas.microsoft.com/office/drawing/2014/main" id="{A70BB060-DC25-AD31-C1C6-35E93CD2DDB7}"/>
              </a:ext>
            </a:extLst>
          </p:cNvPr>
          <p:cNvPicPr>
            <a:picLocks noChangeAspect="1"/>
          </p:cNvPicPr>
          <p:nvPr userDrawn="1"/>
        </p:nvPicPr>
        <p:blipFill>
          <a:blip r:embed="rId2"/>
          <a:srcRect b="87786"/>
          <a:stretch/>
        </p:blipFill>
        <p:spPr>
          <a:xfrm>
            <a:off x="0" y="0"/>
            <a:ext cx="12190700" cy="837626"/>
          </a:xfrm>
          <a:prstGeom prst="rect">
            <a:avLst/>
          </a:prstGeom>
        </p:spPr>
      </p:pic>
      <p:pic>
        <p:nvPicPr>
          <p:cNvPr id="5" name="Picture 4" descr="A blue text on a black background&#10;&#10;AI-generated content may be incorrect.">
            <a:extLst>
              <a:ext uri="{FF2B5EF4-FFF2-40B4-BE49-F238E27FC236}">
                <a16:creationId xmlns:a16="http://schemas.microsoft.com/office/drawing/2014/main" id="{1EA36ED4-DEFE-2FB9-5D13-ACB0F1D83506}"/>
              </a:ext>
            </a:extLst>
          </p:cNvPr>
          <p:cNvPicPr>
            <a:picLocks noChangeAspect="1"/>
          </p:cNvPicPr>
          <p:nvPr userDrawn="1"/>
        </p:nvPicPr>
        <p:blipFill>
          <a:blip r:embed="rId3"/>
          <a:stretch>
            <a:fillRect/>
          </a:stretch>
        </p:blipFill>
        <p:spPr>
          <a:xfrm>
            <a:off x="155272" y="6099070"/>
            <a:ext cx="4494362" cy="642052"/>
          </a:xfrm>
          <a:prstGeom prst="rect">
            <a:avLst/>
          </a:prstGeom>
        </p:spPr>
      </p:pic>
    </p:spTree>
    <p:extLst>
      <p:ext uri="{BB962C8B-B14F-4D97-AF65-F5344CB8AC3E}">
        <p14:creationId xmlns:p14="http://schemas.microsoft.com/office/powerpoint/2010/main" val="2342563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AD50-C820-B74B-9D12-54B1650807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5A7509-3C51-1540-B5B2-80960E1A17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97C75A-44C2-0D45-9B39-CBD19CF04CF4}"/>
              </a:ext>
            </a:extLst>
          </p:cNvPr>
          <p:cNvSpPr>
            <a:spLocks noGrp="1"/>
          </p:cNvSpPr>
          <p:nvPr>
            <p:ph type="dt" sz="half" idx="10"/>
          </p:nvPr>
        </p:nvSpPr>
        <p:spPr/>
        <p:txBody>
          <a:bodyPr/>
          <a:lstStyle/>
          <a:p>
            <a:fld id="{C1D30179-B65F-F446-91C9-CBE070704E17}" type="datetimeFigureOut">
              <a:rPr lang="en-US" smtClean="0"/>
              <a:t>2/11/2026</a:t>
            </a:fld>
            <a:endParaRPr lang="en-US"/>
          </a:p>
        </p:txBody>
      </p:sp>
      <p:sp>
        <p:nvSpPr>
          <p:cNvPr id="5" name="Footer Placeholder 4">
            <a:extLst>
              <a:ext uri="{FF2B5EF4-FFF2-40B4-BE49-F238E27FC236}">
                <a16:creationId xmlns:a16="http://schemas.microsoft.com/office/drawing/2014/main" id="{8FBE2794-1B84-6948-9C2F-67DE0E98C9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2E7A24-18F8-6440-AFD3-FFF1C3452141}"/>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3856716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30C4C-9C1B-8C45-87A0-74246445ED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53C22E-33C7-8F49-A265-D5D8313AE7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BBB54A-308F-2746-B04C-B86E00FCC5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72772E-B089-4543-9E9B-B2CA0B237407}"/>
              </a:ext>
            </a:extLst>
          </p:cNvPr>
          <p:cNvSpPr>
            <a:spLocks noGrp="1"/>
          </p:cNvSpPr>
          <p:nvPr>
            <p:ph type="dt" sz="half" idx="10"/>
          </p:nvPr>
        </p:nvSpPr>
        <p:spPr/>
        <p:txBody>
          <a:bodyPr/>
          <a:lstStyle/>
          <a:p>
            <a:fld id="{C1D30179-B65F-F446-91C9-CBE070704E17}" type="datetimeFigureOut">
              <a:rPr lang="en-US" smtClean="0"/>
              <a:t>2/11/2026</a:t>
            </a:fld>
            <a:endParaRPr lang="en-US"/>
          </a:p>
        </p:txBody>
      </p:sp>
      <p:sp>
        <p:nvSpPr>
          <p:cNvPr id="6" name="Footer Placeholder 5">
            <a:extLst>
              <a:ext uri="{FF2B5EF4-FFF2-40B4-BE49-F238E27FC236}">
                <a16:creationId xmlns:a16="http://schemas.microsoft.com/office/drawing/2014/main" id="{3761BBD7-D362-9647-B586-25CA09FCD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11D535-282B-5F42-9B25-E107E28E966C}"/>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4194186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9812B-B797-7742-8124-2FCD0E9884F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A045D5-C335-6A43-AF25-1E6648EEBE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D3B8F3-7B8E-5947-A74B-02808BC706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88BEFF-5E2A-7444-8D06-0162C78F44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4F5142-3022-1446-9DEA-634D5376AC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48A6EB-ECE1-C943-929B-709097BCAD52}"/>
              </a:ext>
            </a:extLst>
          </p:cNvPr>
          <p:cNvSpPr>
            <a:spLocks noGrp="1"/>
          </p:cNvSpPr>
          <p:nvPr>
            <p:ph type="dt" sz="half" idx="10"/>
          </p:nvPr>
        </p:nvSpPr>
        <p:spPr/>
        <p:txBody>
          <a:bodyPr/>
          <a:lstStyle/>
          <a:p>
            <a:fld id="{C1D30179-B65F-F446-91C9-CBE070704E17}" type="datetimeFigureOut">
              <a:rPr lang="en-US" smtClean="0"/>
              <a:t>2/11/2026</a:t>
            </a:fld>
            <a:endParaRPr lang="en-US"/>
          </a:p>
        </p:txBody>
      </p:sp>
      <p:sp>
        <p:nvSpPr>
          <p:cNvPr id="8" name="Footer Placeholder 7">
            <a:extLst>
              <a:ext uri="{FF2B5EF4-FFF2-40B4-BE49-F238E27FC236}">
                <a16:creationId xmlns:a16="http://schemas.microsoft.com/office/drawing/2014/main" id="{3144C670-B14E-0E48-B55D-EC84DA1095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A098D4-C2EA-4244-9BF6-CD3FCAF14099}"/>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825058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2F923-9446-2E45-A898-D6FCC99781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14E8671-903F-8E49-8BC8-1D1F3F6B3EB6}"/>
              </a:ext>
            </a:extLst>
          </p:cNvPr>
          <p:cNvSpPr>
            <a:spLocks noGrp="1"/>
          </p:cNvSpPr>
          <p:nvPr>
            <p:ph type="dt" sz="half" idx="10"/>
          </p:nvPr>
        </p:nvSpPr>
        <p:spPr/>
        <p:txBody>
          <a:bodyPr/>
          <a:lstStyle/>
          <a:p>
            <a:fld id="{C1D30179-B65F-F446-91C9-CBE070704E17}" type="datetimeFigureOut">
              <a:rPr lang="en-US" smtClean="0"/>
              <a:t>2/11/2026</a:t>
            </a:fld>
            <a:endParaRPr lang="en-US"/>
          </a:p>
        </p:txBody>
      </p:sp>
      <p:sp>
        <p:nvSpPr>
          <p:cNvPr id="4" name="Footer Placeholder 3">
            <a:extLst>
              <a:ext uri="{FF2B5EF4-FFF2-40B4-BE49-F238E27FC236}">
                <a16:creationId xmlns:a16="http://schemas.microsoft.com/office/drawing/2014/main" id="{FA0BCDD4-AB16-DC44-A2F0-83AC797344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FCCA6E-D388-2946-A4AA-79983DC30909}"/>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2701032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89950E-24DB-294B-BAA8-96F21CC168F4}"/>
              </a:ext>
            </a:extLst>
          </p:cNvPr>
          <p:cNvSpPr>
            <a:spLocks noGrp="1"/>
          </p:cNvSpPr>
          <p:nvPr>
            <p:ph type="dt" sz="half" idx="10"/>
          </p:nvPr>
        </p:nvSpPr>
        <p:spPr/>
        <p:txBody>
          <a:bodyPr/>
          <a:lstStyle/>
          <a:p>
            <a:fld id="{C1D30179-B65F-F446-91C9-CBE070704E17}" type="datetimeFigureOut">
              <a:rPr lang="en-US" smtClean="0"/>
              <a:t>2/11/2026</a:t>
            </a:fld>
            <a:endParaRPr lang="en-US"/>
          </a:p>
        </p:txBody>
      </p:sp>
      <p:sp>
        <p:nvSpPr>
          <p:cNvPr id="3" name="Footer Placeholder 2">
            <a:extLst>
              <a:ext uri="{FF2B5EF4-FFF2-40B4-BE49-F238E27FC236}">
                <a16:creationId xmlns:a16="http://schemas.microsoft.com/office/drawing/2014/main" id="{2F4845F0-B9F9-5C4F-A4B1-F5ED69DA7B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A1748D-C581-5448-A94C-5F3FE4A25B47}"/>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320604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37BD8-A2EB-E24A-9E65-A728205683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DBC5582-3ACF-114E-AEDA-F4C9407BF5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84EA56-2D33-0844-9B63-B7550BE52C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1901CE-A1B1-9D4F-A2E0-0E83A82339D5}"/>
              </a:ext>
            </a:extLst>
          </p:cNvPr>
          <p:cNvSpPr>
            <a:spLocks noGrp="1"/>
          </p:cNvSpPr>
          <p:nvPr>
            <p:ph type="dt" sz="half" idx="10"/>
          </p:nvPr>
        </p:nvSpPr>
        <p:spPr/>
        <p:txBody>
          <a:bodyPr/>
          <a:lstStyle/>
          <a:p>
            <a:fld id="{C1D30179-B65F-F446-91C9-CBE070704E17}" type="datetimeFigureOut">
              <a:rPr lang="en-US" smtClean="0"/>
              <a:t>2/11/2026</a:t>
            </a:fld>
            <a:endParaRPr lang="en-US"/>
          </a:p>
        </p:txBody>
      </p:sp>
      <p:sp>
        <p:nvSpPr>
          <p:cNvPr id="6" name="Footer Placeholder 5">
            <a:extLst>
              <a:ext uri="{FF2B5EF4-FFF2-40B4-BE49-F238E27FC236}">
                <a16:creationId xmlns:a16="http://schemas.microsoft.com/office/drawing/2014/main" id="{79CFC791-4F7B-B447-874E-4B66ABBD09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FB31FA-F2A7-F04E-B4C3-F33EBC5CF7CB}"/>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253205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5.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C95BE0-A2D0-E54E-9352-EEB5C7C7F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40850F-B278-BD42-AFBE-FFBAF7274A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Section subtitle</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84A547-AE65-4241-9104-BFE1B9A138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D30179-B65F-F446-91C9-CBE070704E17}" type="datetimeFigureOut">
              <a:rPr lang="en-US" smtClean="0"/>
              <a:t>2/11/2026</a:t>
            </a:fld>
            <a:endParaRPr lang="en-US"/>
          </a:p>
        </p:txBody>
      </p:sp>
      <p:sp>
        <p:nvSpPr>
          <p:cNvPr id="5" name="Footer Placeholder 4">
            <a:extLst>
              <a:ext uri="{FF2B5EF4-FFF2-40B4-BE49-F238E27FC236}">
                <a16:creationId xmlns:a16="http://schemas.microsoft.com/office/drawing/2014/main" id="{A3EF0867-20DA-C043-BC77-40BC1D9CF0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8BED5A9-B320-B743-9689-FE5B1D07A5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7E07EE-3704-CE4D-9B60-474F9201CD5F}" type="slidenum">
              <a:rPr lang="en-US" smtClean="0"/>
              <a:t>‹#›</a:t>
            </a:fld>
            <a:endParaRPr lang="en-US"/>
          </a:p>
        </p:txBody>
      </p:sp>
    </p:spTree>
    <p:extLst>
      <p:ext uri="{BB962C8B-B14F-4D97-AF65-F5344CB8AC3E}">
        <p14:creationId xmlns:p14="http://schemas.microsoft.com/office/powerpoint/2010/main" val="3071023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descr="A purple rectangle with white text&#10;&#10;AI-generated content may be incorrect.">
            <a:extLst>
              <a:ext uri="{FF2B5EF4-FFF2-40B4-BE49-F238E27FC236}">
                <a16:creationId xmlns:a16="http://schemas.microsoft.com/office/drawing/2014/main" id="{7C84363A-97F0-56E5-930F-906F10CB8174}"/>
              </a:ext>
            </a:extLst>
          </p:cNvPr>
          <p:cNvPicPr>
            <a:picLocks noChangeAspect="1"/>
          </p:cNvPicPr>
          <p:nvPr userDrawn="1"/>
        </p:nvPicPr>
        <p:blipFill>
          <a:blip r:embed="rId3"/>
          <a:stretch>
            <a:fillRect/>
          </a:stretch>
        </p:blipFill>
        <p:spPr>
          <a:xfrm>
            <a:off x="0" y="0"/>
            <a:ext cx="12191999" cy="6858000"/>
          </a:xfrm>
          <a:prstGeom prst="rect">
            <a:avLst/>
          </a:prstGeom>
        </p:spPr>
      </p:pic>
      <p:sp>
        <p:nvSpPr>
          <p:cNvPr id="2" name="Title Placeholder 1">
            <a:extLst>
              <a:ext uri="{FF2B5EF4-FFF2-40B4-BE49-F238E27FC236}">
                <a16:creationId xmlns:a16="http://schemas.microsoft.com/office/drawing/2014/main" id="{57A86AE0-40A6-1E46-A593-25DD42733E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755E19-42B9-4A46-90B5-12782457A5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F58836-528F-7945-B98A-8677621612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0105A7-A977-FA46-BA0B-8C6154C51868}" type="datetimeFigureOut">
              <a:rPr lang="en-US" smtClean="0"/>
              <a:t>2/11/2026</a:t>
            </a:fld>
            <a:endParaRPr lang="en-US"/>
          </a:p>
        </p:txBody>
      </p:sp>
      <p:sp>
        <p:nvSpPr>
          <p:cNvPr id="5" name="Footer Placeholder 4">
            <a:extLst>
              <a:ext uri="{FF2B5EF4-FFF2-40B4-BE49-F238E27FC236}">
                <a16:creationId xmlns:a16="http://schemas.microsoft.com/office/drawing/2014/main" id="{0AE5AE97-BC85-C64E-90EC-1BE94FA71B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0D3FE05-048D-3147-A74E-EF48E8E424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280D35-D7F2-7B4C-B1FE-824959C6F424}" type="slidenum">
              <a:rPr lang="en-US" smtClean="0"/>
              <a:t>‹#›</a:t>
            </a:fld>
            <a:endParaRPr lang="en-US"/>
          </a:p>
        </p:txBody>
      </p:sp>
    </p:spTree>
    <p:extLst>
      <p:ext uri="{BB962C8B-B14F-4D97-AF65-F5344CB8AC3E}">
        <p14:creationId xmlns:p14="http://schemas.microsoft.com/office/powerpoint/2010/main" val="2681419340"/>
      </p:ext>
    </p:extLst>
  </p:cSld>
  <p:clrMap bg1="lt1" tx1="dk1" bg2="lt2" tx2="dk2" accent1="accent1" accent2="accent2" accent3="accent3" accent4="accent4" accent5="accent5" accent6="accent6" hlink="hlink" folHlink="folHlink"/>
  <p:sldLayoutIdLst>
    <p:sldLayoutId id="2147483678"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black screen with a purple border&#10;&#10;AI-generated content may be incorrect.">
            <a:extLst>
              <a:ext uri="{FF2B5EF4-FFF2-40B4-BE49-F238E27FC236}">
                <a16:creationId xmlns:a16="http://schemas.microsoft.com/office/drawing/2014/main" id="{EA50E05C-32EF-F2A4-AB7C-C34D8BBABB86}"/>
              </a:ext>
            </a:extLst>
          </p:cNvPr>
          <p:cNvPicPr>
            <a:picLocks noChangeAspect="1"/>
          </p:cNvPicPr>
          <p:nvPr userDrawn="1"/>
        </p:nvPicPr>
        <p:blipFill>
          <a:blip r:embed="rId13"/>
          <a:srcRect t="88302"/>
          <a:stretch>
            <a:fillRect/>
          </a:stretch>
        </p:blipFill>
        <p:spPr>
          <a:xfrm>
            <a:off x="0" y="6055742"/>
            <a:ext cx="12191999" cy="802257"/>
          </a:xfrm>
          <a:prstGeom prst="rect">
            <a:avLst/>
          </a:prstGeom>
        </p:spPr>
      </p:pic>
      <p:sp>
        <p:nvSpPr>
          <p:cNvPr id="2" name="Title Placeholder 1">
            <a:extLst>
              <a:ext uri="{FF2B5EF4-FFF2-40B4-BE49-F238E27FC236}">
                <a16:creationId xmlns:a16="http://schemas.microsoft.com/office/drawing/2014/main" id="{0CFEE4F7-30AA-7344-9252-A2D3FC439A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5BD2A9-3A5C-D248-9B83-E56E3C6C26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CE581-6F1B-2145-8516-2C06C21139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B11CA2-BB88-8644-98B4-6A53F6EA3C3D}" type="datetimeFigureOut">
              <a:rPr lang="en-US" smtClean="0"/>
              <a:t>2/11/2026</a:t>
            </a:fld>
            <a:endParaRPr lang="en-US"/>
          </a:p>
        </p:txBody>
      </p:sp>
      <p:sp>
        <p:nvSpPr>
          <p:cNvPr id="5" name="Footer Placeholder 4">
            <a:extLst>
              <a:ext uri="{FF2B5EF4-FFF2-40B4-BE49-F238E27FC236}">
                <a16:creationId xmlns:a16="http://schemas.microsoft.com/office/drawing/2014/main" id="{41027632-0FF1-F14C-85E6-24DD836EE0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CA5F543-BEAF-4D4E-962F-42E10D66FA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0C10C-F020-BF4B-8150-00A8BD9FF433}" type="slidenum">
              <a:rPr lang="en-US" smtClean="0"/>
              <a:t>‹#›</a:t>
            </a:fld>
            <a:endParaRPr lang="en-US"/>
          </a:p>
        </p:txBody>
      </p:sp>
    </p:spTree>
    <p:extLst>
      <p:ext uri="{BB962C8B-B14F-4D97-AF65-F5344CB8AC3E}">
        <p14:creationId xmlns:p14="http://schemas.microsoft.com/office/powerpoint/2010/main" val="344460381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17.xml"/><Relationship Id="rId6" Type="http://schemas.openxmlformats.org/officeDocument/2006/relationships/hyperlink" Target="mailto:EvaluateSNAPEd@ucanr.edu" TargetMode="External"/><Relationship Id="rId5" Type="http://schemas.openxmlformats.org/officeDocument/2006/relationships/hyperlink" Target="mailto:support@pears.io" TargetMode="External"/><Relationship Id="rId4" Type="http://schemas.openxmlformats.org/officeDocument/2006/relationships/image" Target="../media/image18.svg"/></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mailto:EvaluateSNAPEd@ucanr.edu" TargetMode="External"/><Relationship Id="rId1" Type="http://schemas.openxmlformats.org/officeDocument/2006/relationships/slideLayout" Target="../slideLayouts/slideLayout17.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9.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1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EEF6D-F85B-D7E7-5D00-6802374B9E3B}"/>
              </a:ext>
            </a:extLst>
          </p:cNvPr>
          <p:cNvSpPr>
            <a:spLocks noGrp="1"/>
          </p:cNvSpPr>
          <p:nvPr>
            <p:ph type="ctrTitle"/>
          </p:nvPr>
        </p:nvSpPr>
        <p:spPr/>
        <p:txBody>
          <a:bodyPr>
            <a:normAutofit/>
          </a:bodyPr>
          <a:lstStyle/>
          <a:p>
            <a:r>
              <a:rPr lang="en-US" sz="3600">
                <a:latin typeface="Arial"/>
                <a:cs typeface="Arial"/>
              </a:rPr>
              <a:t>Reporting in the PEARS Sustainability Module</a:t>
            </a:r>
            <a:endParaRPr lang="en-US" sz="3600">
              <a:solidFill>
                <a:srgbClr val="FFFFFF"/>
              </a:solidFill>
            </a:endParaRPr>
          </a:p>
        </p:txBody>
      </p:sp>
      <p:sp>
        <p:nvSpPr>
          <p:cNvPr id="3" name="Subtitle 2">
            <a:extLst>
              <a:ext uri="{FF2B5EF4-FFF2-40B4-BE49-F238E27FC236}">
                <a16:creationId xmlns:a16="http://schemas.microsoft.com/office/drawing/2014/main" id="{918A5BB6-C787-56D5-47DB-213AA3D6F0C2}"/>
              </a:ext>
            </a:extLst>
          </p:cNvPr>
          <p:cNvSpPr>
            <a:spLocks noGrp="1"/>
          </p:cNvSpPr>
          <p:nvPr>
            <p:ph type="subTitle" idx="1"/>
          </p:nvPr>
        </p:nvSpPr>
        <p:spPr>
          <a:xfrm>
            <a:off x="5969000" y="3875171"/>
            <a:ext cx="5511800" cy="1860466"/>
          </a:xfrm>
        </p:spPr>
        <p:txBody>
          <a:bodyPr vert="horz" lIns="91440" tIns="45720" rIns="91440" bIns="45720" rtlCol="0" anchor="t">
            <a:normAutofit fontScale="92500" lnSpcReduction="10000"/>
          </a:bodyPr>
          <a:lstStyle/>
          <a:p>
            <a:r>
              <a:rPr lang="en-US" b="0">
                <a:latin typeface="Arial"/>
                <a:cs typeface="Arial"/>
              </a:rPr>
              <a:t>2.10.2026</a:t>
            </a:r>
          </a:p>
          <a:p>
            <a:endParaRPr lang="en-US" sz="1600">
              <a:latin typeface="Arial"/>
              <a:cs typeface="Arial"/>
            </a:endParaRPr>
          </a:p>
          <a:p>
            <a:pPr>
              <a:lnSpc>
                <a:spcPct val="100000"/>
              </a:lnSpc>
              <a:spcBef>
                <a:spcPts val="600"/>
              </a:spcBef>
            </a:pPr>
            <a:r>
              <a:rPr lang="en-US" b="0">
                <a:latin typeface="Arial"/>
                <a:cs typeface="Arial"/>
              </a:rPr>
              <a:t>Carolyn Rider</a:t>
            </a:r>
          </a:p>
          <a:p>
            <a:pPr>
              <a:lnSpc>
                <a:spcPct val="100000"/>
              </a:lnSpc>
              <a:spcBef>
                <a:spcPts val="600"/>
              </a:spcBef>
            </a:pPr>
            <a:r>
              <a:rPr lang="en-US" b="0">
                <a:latin typeface="Arial"/>
                <a:cs typeface="Arial"/>
              </a:rPr>
              <a:t>Summer Cortez</a:t>
            </a:r>
          </a:p>
          <a:p>
            <a:pPr>
              <a:lnSpc>
                <a:spcPct val="100000"/>
              </a:lnSpc>
              <a:spcBef>
                <a:spcPts val="600"/>
              </a:spcBef>
            </a:pPr>
            <a:r>
              <a:rPr lang="en-US" b="0">
                <a:latin typeface="Arial"/>
                <a:cs typeface="Arial"/>
              </a:rPr>
              <a:t>Janice Kao</a:t>
            </a:r>
            <a:endParaRPr lang="en-US" b="0"/>
          </a:p>
        </p:txBody>
      </p:sp>
    </p:spTree>
    <p:extLst>
      <p:ext uri="{BB962C8B-B14F-4D97-AF65-F5344CB8AC3E}">
        <p14:creationId xmlns:p14="http://schemas.microsoft.com/office/powerpoint/2010/main" val="2261595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459E636-C956-B233-69C7-5D76BDF40156}"/>
              </a:ext>
            </a:extLst>
          </p:cNvPr>
          <p:cNvSpPr>
            <a:spLocks noGrp="1"/>
          </p:cNvSpPr>
          <p:nvPr>
            <p:ph type="title"/>
          </p:nvPr>
        </p:nvSpPr>
        <p:spPr/>
        <p:txBody>
          <a:bodyPr>
            <a:normAutofit/>
          </a:bodyPr>
          <a:lstStyle/>
          <a:p>
            <a:r>
              <a:rPr lang="en-US" sz="3600" b="1"/>
              <a:t>Custom Module Builder Bugs</a:t>
            </a:r>
          </a:p>
        </p:txBody>
      </p:sp>
      <p:pic>
        <p:nvPicPr>
          <p:cNvPr id="11" name="Content Placeholder 10">
            <a:extLst>
              <a:ext uri="{FF2B5EF4-FFF2-40B4-BE49-F238E27FC236}">
                <a16:creationId xmlns:a16="http://schemas.microsoft.com/office/drawing/2014/main" id="{7FA88E01-D41F-AD9A-C0A6-8DC7DA68F4C4}"/>
              </a:ext>
            </a:extLst>
          </p:cNvPr>
          <p:cNvPicPr>
            <a:picLocks noGrp="1" noChangeAspect="1"/>
          </p:cNvPicPr>
          <p:nvPr>
            <p:ph sz="half" idx="1"/>
          </p:nvPr>
        </p:nvPicPr>
        <p:blipFill>
          <a:blip r:embed="rId3">
            <a:extLst>
              <a:ext uri="{96DAC541-7B7A-43D3-8B79-37D633B846F1}">
                <asvg:svgBlip xmlns:asvg="http://schemas.microsoft.com/office/drawing/2016/SVG/main" r:embed="rId4"/>
              </a:ext>
            </a:extLst>
          </a:blip>
          <a:stretch>
            <a:fillRect/>
          </a:stretch>
        </p:blipFill>
        <p:spPr>
          <a:xfrm>
            <a:off x="709863" y="1843035"/>
            <a:ext cx="3996631" cy="3171929"/>
          </a:xfrm>
          <a:prstGeom prst="rect">
            <a:avLst/>
          </a:prstGeom>
        </p:spPr>
      </p:pic>
      <p:sp>
        <p:nvSpPr>
          <p:cNvPr id="12" name="Content Placeholder 11">
            <a:extLst>
              <a:ext uri="{FF2B5EF4-FFF2-40B4-BE49-F238E27FC236}">
                <a16:creationId xmlns:a16="http://schemas.microsoft.com/office/drawing/2014/main" id="{E5E3FE0D-FAB1-3FEA-275C-0D7BB6FFB466}"/>
              </a:ext>
            </a:extLst>
          </p:cNvPr>
          <p:cNvSpPr>
            <a:spLocks noGrp="1"/>
          </p:cNvSpPr>
          <p:nvPr>
            <p:ph sz="half" idx="2"/>
          </p:nvPr>
        </p:nvSpPr>
        <p:spPr>
          <a:xfrm>
            <a:off x="5037221" y="1881386"/>
            <a:ext cx="6444916" cy="3667375"/>
          </a:xfrm>
        </p:spPr>
        <p:txBody>
          <a:bodyPr>
            <a:normAutofit/>
          </a:bodyPr>
          <a:lstStyle/>
          <a:p>
            <a:r>
              <a:rPr lang="en-US" sz="2600"/>
              <a:t>Module features are limited due to bugs</a:t>
            </a:r>
          </a:p>
          <a:p>
            <a:pPr lvl="1"/>
            <a:r>
              <a:rPr lang="en-US" sz="2200"/>
              <a:t>Limited display logic</a:t>
            </a:r>
          </a:p>
          <a:p>
            <a:r>
              <a:rPr lang="en-US" sz="2600"/>
              <a:t>You may experience a glitch – don’t panic!</a:t>
            </a:r>
          </a:p>
          <a:p>
            <a:r>
              <a:rPr lang="en-US" sz="2600"/>
              <a:t>If it’s a PEARS technical issue, please </a:t>
            </a:r>
            <a:r>
              <a:rPr lang="en-US" sz="2400"/>
              <a:t>contact Canopy and cc us</a:t>
            </a:r>
          </a:p>
          <a:p>
            <a:pPr lvl="1"/>
            <a:r>
              <a:rPr lang="en-US" sz="2200"/>
              <a:t>Email to </a:t>
            </a:r>
            <a:r>
              <a:rPr lang="en-US" sz="2200">
                <a:hlinkClick r:id="rId5"/>
              </a:rPr>
              <a:t>support@pears.io</a:t>
            </a:r>
            <a:r>
              <a:rPr lang="en-US" sz="2200"/>
              <a:t> </a:t>
            </a:r>
          </a:p>
          <a:p>
            <a:pPr lvl="1"/>
            <a:r>
              <a:rPr lang="en-US" sz="2200"/>
              <a:t>Cc to </a:t>
            </a:r>
            <a:r>
              <a:rPr lang="en-US" sz="2200">
                <a:hlinkClick r:id="rId6"/>
              </a:rPr>
              <a:t>EvaluateSNAPEd@ucanr.edu</a:t>
            </a:r>
            <a:r>
              <a:rPr lang="en-US" sz="2200"/>
              <a:t> </a:t>
            </a:r>
          </a:p>
        </p:txBody>
      </p:sp>
    </p:spTree>
    <p:extLst>
      <p:ext uri="{BB962C8B-B14F-4D97-AF65-F5344CB8AC3E}">
        <p14:creationId xmlns:p14="http://schemas.microsoft.com/office/powerpoint/2010/main" val="1869130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32231-08C6-C2DF-CA94-1466D8510AF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B744DD-CF06-FFD6-6C0D-7D2859855E31}"/>
              </a:ext>
            </a:extLst>
          </p:cNvPr>
          <p:cNvSpPr>
            <a:spLocks noGrp="1"/>
          </p:cNvSpPr>
          <p:nvPr>
            <p:ph type="title"/>
          </p:nvPr>
        </p:nvSpPr>
        <p:spPr/>
        <p:txBody>
          <a:bodyPr>
            <a:normAutofit/>
          </a:bodyPr>
          <a:lstStyle/>
          <a:p>
            <a:r>
              <a:rPr lang="en-US" sz="3600" b="1">
                <a:latin typeface="Arial"/>
                <a:cs typeface="Arial"/>
              </a:rPr>
              <a:t>Upcoming PEARS Technical Assistance</a:t>
            </a:r>
            <a:endParaRPr lang="en-US" sz="3600" b="1"/>
          </a:p>
        </p:txBody>
      </p:sp>
      <p:sp>
        <p:nvSpPr>
          <p:cNvPr id="6" name="Content Placeholder 5">
            <a:extLst>
              <a:ext uri="{FF2B5EF4-FFF2-40B4-BE49-F238E27FC236}">
                <a16:creationId xmlns:a16="http://schemas.microsoft.com/office/drawing/2014/main" id="{4A6A7FF3-9B8D-B1D2-DA52-878FEDFB7710}"/>
              </a:ext>
            </a:extLst>
          </p:cNvPr>
          <p:cNvSpPr>
            <a:spLocks noGrp="1"/>
          </p:cNvSpPr>
          <p:nvPr>
            <p:ph sz="half" idx="1"/>
          </p:nvPr>
        </p:nvSpPr>
        <p:spPr>
          <a:xfrm>
            <a:off x="838200" y="2208212"/>
            <a:ext cx="5029200" cy="2441575"/>
          </a:xfrm>
          <a:solidFill>
            <a:srgbClr val="702B84"/>
          </a:solidFill>
        </p:spPr>
        <p:txBody>
          <a:bodyPr vert="horz" lIns="91440" tIns="45720" rIns="91440" bIns="45720" rtlCol="0" anchor="t">
            <a:normAutofit/>
          </a:bodyPr>
          <a:lstStyle/>
          <a:p>
            <a:pPr marL="0" indent="0">
              <a:buNone/>
            </a:pPr>
            <a:r>
              <a:rPr lang="en-US">
                <a:latin typeface="Arial"/>
                <a:cs typeface="Arial"/>
              </a:rPr>
              <a:t> </a:t>
            </a:r>
          </a:p>
          <a:p>
            <a:pPr marL="0" indent="0">
              <a:buNone/>
            </a:pPr>
            <a:r>
              <a:rPr lang="en-US" b="1">
                <a:solidFill>
                  <a:schemeClr val="bg1"/>
                </a:solidFill>
                <a:latin typeface="Arial"/>
                <a:cs typeface="Arial"/>
              </a:rPr>
              <a:t>          1:1 TA</a:t>
            </a:r>
            <a:endParaRPr lang="en-US">
              <a:latin typeface="Arial"/>
              <a:cs typeface="Arial"/>
            </a:endParaRPr>
          </a:p>
          <a:p>
            <a:pPr marL="0" indent="0">
              <a:buNone/>
            </a:pPr>
            <a:endParaRPr lang="en-US" sz="2400">
              <a:latin typeface="Arial"/>
              <a:cs typeface="Arial"/>
            </a:endParaRPr>
          </a:p>
          <a:p>
            <a:pPr marL="0" indent="0" algn="ctr">
              <a:buNone/>
            </a:pPr>
            <a:r>
              <a:rPr lang="en-US" sz="2200">
                <a:solidFill>
                  <a:schemeClr val="bg1"/>
                </a:solidFill>
                <a:latin typeface="Arial"/>
                <a:cs typeface="Arial"/>
                <a:hlinkClick r:id="rId2">
                  <a:extLst>
                    <a:ext uri="{A12FA001-AC4F-418D-AE19-62706E023703}">
                      <ahyp:hlinkClr xmlns:ahyp="http://schemas.microsoft.com/office/drawing/2018/hyperlinkcolor" val="tx"/>
                    </a:ext>
                  </a:extLst>
                </a:hlinkClick>
              </a:rPr>
              <a:t>EvaluateSNAPEd@ucanr.edu</a:t>
            </a:r>
            <a:r>
              <a:rPr lang="en-US" sz="2200">
                <a:solidFill>
                  <a:schemeClr val="bg1"/>
                </a:solidFill>
                <a:latin typeface="Arial"/>
                <a:cs typeface="Arial"/>
              </a:rPr>
              <a:t> will  continue to be available as usual.               </a:t>
            </a:r>
          </a:p>
        </p:txBody>
      </p:sp>
      <p:sp>
        <p:nvSpPr>
          <p:cNvPr id="2" name="Content Placeholder 1">
            <a:extLst>
              <a:ext uri="{FF2B5EF4-FFF2-40B4-BE49-F238E27FC236}">
                <a16:creationId xmlns:a16="http://schemas.microsoft.com/office/drawing/2014/main" id="{74E74C7C-0FA4-8315-BFE5-6891B4ACF17A}"/>
              </a:ext>
            </a:extLst>
          </p:cNvPr>
          <p:cNvSpPr>
            <a:spLocks noGrp="1"/>
          </p:cNvSpPr>
          <p:nvPr>
            <p:ph sz="half" idx="2"/>
          </p:nvPr>
        </p:nvSpPr>
        <p:spPr>
          <a:xfrm>
            <a:off x="6295696" y="2208213"/>
            <a:ext cx="5029200" cy="2441574"/>
          </a:xfrm>
          <a:solidFill>
            <a:srgbClr val="702B84"/>
          </a:solidFill>
        </p:spPr>
        <p:txBody>
          <a:bodyPr>
            <a:normAutofit/>
          </a:bodyPr>
          <a:lstStyle/>
          <a:p>
            <a:pPr marL="0" indent="0">
              <a:buNone/>
            </a:pPr>
            <a:endParaRPr lang="en-US" sz="2400" b="1">
              <a:solidFill>
                <a:schemeClr val="bg1"/>
              </a:solidFill>
              <a:latin typeface="Arial"/>
              <a:cs typeface="Arial"/>
            </a:endParaRPr>
          </a:p>
          <a:p>
            <a:pPr marL="0" indent="0">
              <a:buNone/>
            </a:pPr>
            <a:r>
              <a:rPr lang="en-US" b="1">
                <a:solidFill>
                  <a:schemeClr val="bg1"/>
                </a:solidFill>
                <a:latin typeface="Arial"/>
                <a:cs typeface="Arial"/>
              </a:rPr>
              <a:t>     Office hours                          </a:t>
            </a:r>
          </a:p>
          <a:p>
            <a:pPr marL="0" indent="0">
              <a:buNone/>
            </a:pPr>
            <a:endParaRPr lang="en-US" sz="3600">
              <a:solidFill>
                <a:schemeClr val="bg1"/>
              </a:solidFill>
              <a:latin typeface="Arial"/>
              <a:cs typeface="Arial"/>
            </a:endParaRPr>
          </a:p>
          <a:p>
            <a:pPr marL="0" indent="0" algn="ctr">
              <a:buNone/>
            </a:pPr>
            <a:r>
              <a:rPr lang="en-US" sz="2200">
                <a:solidFill>
                  <a:schemeClr val="bg1"/>
                </a:solidFill>
                <a:latin typeface="Arial"/>
                <a:cs typeface="Arial"/>
              </a:rPr>
              <a:t>Wednesday, 3/25: 11:00-11:45 am </a:t>
            </a:r>
          </a:p>
          <a:p>
            <a:endParaRPr lang="en-US">
              <a:solidFill>
                <a:schemeClr val="bg1"/>
              </a:solidFill>
            </a:endParaRPr>
          </a:p>
        </p:txBody>
      </p:sp>
      <p:pic>
        <p:nvPicPr>
          <p:cNvPr id="4" name="Graphic 3" descr="Email outline">
            <a:extLst>
              <a:ext uri="{FF2B5EF4-FFF2-40B4-BE49-F238E27FC236}">
                <a16:creationId xmlns:a16="http://schemas.microsoft.com/office/drawing/2014/main" id="{9D3A8838-CC9B-BBA3-D279-CFCFC6FDF13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3642754" y="2452545"/>
            <a:ext cx="914400" cy="914400"/>
          </a:xfrm>
          <a:prstGeom prst="rect">
            <a:avLst/>
          </a:prstGeom>
        </p:spPr>
      </p:pic>
      <p:pic>
        <p:nvPicPr>
          <p:cNvPr id="8" name="Graphic 7" descr="Online meeting outline">
            <a:extLst>
              <a:ext uri="{FF2B5EF4-FFF2-40B4-BE49-F238E27FC236}">
                <a16:creationId xmlns:a16="http://schemas.microsoft.com/office/drawing/2014/main" id="{A3F06EC7-F301-F80C-AF54-396D6065F1E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402292" y="2405731"/>
            <a:ext cx="914400" cy="914400"/>
          </a:xfrm>
          <a:prstGeom prst="rect">
            <a:avLst/>
          </a:prstGeom>
        </p:spPr>
      </p:pic>
    </p:spTree>
    <p:extLst>
      <p:ext uri="{BB962C8B-B14F-4D97-AF65-F5344CB8AC3E}">
        <p14:creationId xmlns:p14="http://schemas.microsoft.com/office/powerpoint/2010/main" val="211210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62051-4EE7-F141-F828-E8222F22792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C2F7E18-ABB9-4DEB-C1D1-9CBD55AC3470}"/>
              </a:ext>
            </a:extLst>
          </p:cNvPr>
          <p:cNvSpPr>
            <a:spLocks noGrp="1"/>
          </p:cNvSpPr>
          <p:nvPr>
            <p:ph type="ctrTitle"/>
          </p:nvPr>
        </p:nvSpPr>
        <p:spPr>
          <a:xfrm>
            <a:off x="854927" y="1122363"/>
            <a:ext cx="10593658" cy="3381916"/>
          </a:xfrm>
        </p:spPr>
        <p:txBody>
          <a:bodyPr>
            <a:normAutofit/>
          </a:bodyPr>
          <a:lstStyle/>
          <a:p>
            <a:pPr algn="l"/>
            <a:r>
              <a:rPr lang="en-US" sz="4400" b="1">
                <a:latin typeface="Arial"/>
                <a:cs typeface="Arial"/>
              </a:rPr>
              <a:t>Sustainability Module Demo</a:t>
            </a:r>
            <a:endParaRPr lang="en-US"/>
          </a:p>
        </p:txBody>
      </p:sp>
    </p:spTree>
    <p:extLst>
      <p:ext uri="{BB962C8B-B14F-4D97-AF65-F5344CB8AC3E}">
        <p14:creationId xmlns:p14="http://schemas.microsoft.com/office/powerpoint/2010/main" val="3787214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E7F97-BD42-B7F5-D907-62DF2C47687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E7D1065-5405-82FB-0149-34721E9B9B93}"/>
              </a:ext>
            </a:extLst>
          </p:cNvPr>
          <p:cNvSpPr>
            <a:spLocks noGrp="1"/>
          </p:cNvSpPr>
          <p:nvPr>
            <p:ph type="ctrTitle"/>
          </p:nvPr>
        </p:nvSpPr>
        <p:spPr>
          <a:xfrm>
            <a:off x="854927" y="1122363"/>
            <a:ext cx="10593658" cy="3381916"/>
          </a:xfrm>
        </p:spPr>
        <p:txBody>
          <a:bodyPr>
            <a:normAutofit/>
          </a:bodyPr>
          <a:lstStyle/>
          <a:p>
            <a:pPr algn="l"/>
            <a:r>
              <a:rPr lang="en-US" sz="4800" b="1">
                <a:latin typeface="Arial"/>
                <a:cs typeface="Arial"/>
              </a:rPr>
              <a:t>Questions?</a:t>
            </a:r>
            <a:endParaRPr lang="en-US" sz="4800" b="1"/>
          </a:p>
        </p:txBody>
      </p:sp>
    </p:spTree>
    <p:extLst>
      <p:ext uri="{BB962C8B-B14F-4D97-AF65-F5344CB8AC3E}">
        <p14:creationId xmlns:p14="http://schemas.microsoft.com/office/powerpoint/2010/main" val="1867617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0769F-E5E9-3A62-B1A4-81B9409D4C9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3DD2258-B73A-0257-89EE-7675DF3E29ED}"/>
              </a:ext>
            </a:extLst>
          </p:cNvPr>
          <p:cNvSpPr txBox="1"/>
          <p:nvPr/>
        </p:nvSpPr>
        <p:spPr>
          <a:xfrm>
            <a:off x="6536114" y="1130070"/>
            <a:ext cx="5074435" cy="435503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a:latin typeface="Arial"/>
                <a:ea typeface="Calibri" panose="020F0502020204030204"/>
                <a:cs typeface="Calibri" panose="020F0502020204030204"/>
              </a:rPr>
              <a:t>What to expect today</a:t>
            </a:r>
          </a:p>
          <a:p>
            <a:endParaRPr lang="en-US" sz="2400">
              <a:latin typeface="Arial"/>
              <a:ea typeface="Calibri" panose="020F0502020204030204"/>
              <a:cs typeface="Calibri" panose="020F0502020204030204"/>
            </a:endParaRPr>
          </a:p>
          <a:p>
            <a:pPr marL="457200" indent="-457200">
              <a:spcAft>
                <a:spcPts val="1000"/>
              </a:spcAft>
              <a:buFont typeface="+mj-lt"/>
              <a:buAutoNum type="arabicPeriod"/>
            </a:pPr>
            <a:r>
              <a:rPr lang="en-US" sz="2800">
                <a:latin typeface="Arial"/>
                <a:ea typeface="Calibri" panose="020F0502020204030204"/>
                <a:cs typeface="Calibri" panose="020F0502020204030204"/>
              </a:rPr>
              <a:t>Brief presentation</a:t>
            </a:r>
          </a:p>
          <a:p>
            <a:pPr marL="457200" indent="-457200">
              <a:spcAft>
                <a:spcPts val="1000"/>
              </a:spcAft>
              <a:buFont typeface="+mj-lt"/>
              <a:buAutoNum type="arabicPeriod"/>
            </a:pPr>
            <a:r>
              <a:rPr lang="en-US" sz="2800">
                <a:latin typeface="Arial"/>
                <a:ea typeface="Calibri" panose="020F0502020204030204"/>
                <a:cs typeface="Calibri" panose="020F0502020204030204"/>
              </a:rPr>
              <a:t>Live module demo</a:t>
            </a:r>
          </a:p>
          <a:p>
            <a:pPr marL="457200" indent="-457200">
              <a:spcAft>
                <a:spcPts val="1000"/>
              </a:spcAft>
              <a:buFont typeface="+mj-lt"/>
              <a:buAutoNum type="arabicPeriod"/>
            </a:pPr>
            <a:r>
              <a:rPr lang="en-US" sz="2800">
                <a:latin typeface="Arial"/>
                <a:ea typeface="Calibri" panose="020F0502020204030204"/>
                <a:cs typeface="Calibri" panose="020F0502020204030204"/>
              </a:rPr>
              <a:t>Q&amp;A</a:t>
            </a:r>
            <a:endParaRPr lang="en-US" sz="2400">
              <a:latin typeface="Arial"/>
              <a:ea typeface="Calibri" panose="020F0502020204030204"/>
              <a:cs typeface="Calibri" panose="020F0502020204030204"/>
            </a:endParaRPr>
          </a:p>
          <a:p>
            <a:pPr marL="342900" indent="-342900">
              <a:spcBef>
                <a:spcPts val="2400"/>
              </a:spcBef>
              <a:buFont typeface="Wingdings" panose="05000000000000000000" pitchFamily="2" charset="2"/>
              <a:buChar char="Ø"/>
            </a:pPr>
            <a:r>
              <a:rPr lang="en-US" sz="2400">
                <a:latin typeface="Arial"/>
                <a:ea typeface="Calibri" panose="020F0502020204030204"/>
                <a:cs typeface="Calibri" panose="020F0502020204030204"/>
              </a:rPr>
              <a:t>You are welcome to add questions in the Zoom chat at any time!</a:t>
            </a:r>
          </a:p>
          <a:p>
            <a:endParaRPr lang="en-US" sz="2000">
              <a:latin typeface="Arial"/>
              <a:ea typeface="Calibri" panose="020F0502020204030204"/>
              <a:cs typeface="Calibri" panose="020F0502020204030204"/>
            </a:endParaRPr>
          </a:p>
        </p:txBody>
      </p:sp>
      <p:pic>
        <p:nvPicPr>
          <p:cNvPr id="8" name="Picture 7" descr="Welcome Office Images – Browse 119,921 Stock Photos, Vectors, and Video |  Adobe Stock">
            <a:extLst>
              <a:ext uri="{FF2B5EF4-FFF2-40B4-BE49-F238E27FC236}">
                <a16:creationId xmlns:a16="http://schemas.microsoft.com/office/drawing/2014/main" id="{2BEF68E6-2DB3-5BA8-69F9-EFF5F2BA247B}"/>
              </a:ext>
            </a:extLst>
          </p:cNvPr>
          <p:cNvPicPr>
            <a:picLocks noChangeAspect="1"/>
          </p:cNvPicPr>
          <p:nvPr/>
        </p:nvPicPr>
        <p:blipFill>
          <a:blip r:embed="rId2"/>
          <a:stretch>
            <a:fillRect/>
          </a:stretch>
        </p:blipFill>
        <p:spPr>
          <a:xfrm>
            <a:off x="361644" y="1137307"/>
            <a:ext cx="6016511" cy="4076096"/>
          </a:xfrm>
          <a:prstGeom prst="rect">
            <a:avLst/>
          </a:prstGeom>
        </p:spPr>
      </p:pic>
    </p:spTree>
    <p:extLst>
      <p:ext uri="{BB962C8B-B14F-4D97-AF65-F5344CB8AC3E}">
        <p14:creationId xmlns:p14="http://schemas.microsoft.com/office/powerpoint/2010/main" val="2630150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D3F8A-CA4A-EA0C-6769-873D3850A22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1FC4C3F-0AD3-4423-B43F-ECCBEA258C10}"/>
              </a:ext>
            </a:extLst>
          </p:cNvPr>
          <p:cNvSpPr>
            <a:spLocks noGrp="1"/>
          </p:cNvSpPr>
          <p:nvPr>
            <p:ph type="ctrTitle"/>
          </p:nvPr>
        </p:nvSpPr>
        <p:spPr>
          <a:xfrm>
            <a:off x="854927" y="1122363"/>
            <a:ext cx="10593658" cy="3381916"/>
          </a:xfrm>
        </p:spPr>
        <p:txBody>
          <a:bodyPr>
            <a:normAutofit/>
          </a:bodyPr>
          <a:lstStyle/>
          <a:p>
            <a:pPr algn="l"/>
            <a:r>
              <a:rPr lang="en-US" sz="4400" b="1">
                <a:latin typeface="Arial"/>
                <a:cs typeface="Arial"/>
              </a:rPr>
              <a:t>Sustainability Module Reporting Guidance</a:t>
            </a:r>
          </a:p>
        </p:txBody>
      </p:sp>
    </p:spTree>
    <p:extLst>
      <p:ext uri="{BB962C8B-B14F-4D97-AF65-F5344CB8AC3E}">
        <p14:creationId xmlns:p14="http://schemas.microsoft.com/office/powerpoint/2010/main" val="106790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2B479-E337-DEBD-3624-3580F76E669D}"/>
              </a:ext>
            </a:extLst>
          </p:cNvPr>
          <p:cNvSpPr>
            <a:spLocks noGrp="1"/>
          </p:cNvSpPr>
          <p:nvPr>
            <p:ph type="title"/>
          </p:nvPr>
        </p:nvSpPr>
        <p:spPr/>
        <p:txBody>
          <a:bodyPr>
            <a:normAutofit/>
          </a:bodyPr>
          <a:lstStyle/>
          <a:p>
            <a:r>
              <a:rPr lang="en-US" sz="3600" b="1"/>
              <a:t>Purpose of the custom Sustainability Module</a:t>
            </a:r>
          </a:p>
        </p:txBody>
      </p:sp>
      <p:grpSp>
        <p:nvGrpSpPr>
          <p:cNvPr id="7" name="Group 6">
            <a:extLst>
              <a:ext uri="{FF2B5EF4-FFF2-40B4-BE49-F238E27FC236}">
                <a16:creationId xmlns:a16="http://schemas.microsoft.com/office/drawing/2014/main" id="{8FFA20DD-0CE1-95EE-2729-EDC5FC77153B}"/>
              </a:ext>
            </a:extLst>
          </p:cNvPr>
          <p:cNvGrpSpPr/>
          <p:nvPr/>
        </p:nvGrpSpPr>
        <p:grpSpPr>
          <a:xfrm>
            <a:off x="1502229" y="1828800"/>
            <a:ext cx="9160328" cy="2906486"/>
            <a:chOff x="1502229" y="1828800"/>
            <a:chExt cx="9160328" cy="2906486"/>
          </a:xfrm>
        </p:grpSpPr>
        <p:sp>
          <p:nvSpPr>
            <p:cNvPr id="6" name="Rectangle: Rounded Corners 5">
              <a:extLst>
                <a:ext uri="{FF2B5EF4-FFF2-40B4-BE49-F238E27FC236}">
                  <a16:creationId xmlns:a16="http://schemas.microsoft.com/office/drawing/2014/main" id="{B936BA50-4FAC-5C4B-8BC4-D0C10505EBF7}"/>
                </a:ext>
              </a:extLst>
            </p:cNvPr>
            <p:cNvSpPr/>
            <p:nvPr/>
          </p:nvSpPr>
          <p:spPr>
            <a:xfrm>
              <a:off x="1502229" y="1828800"/>
              <a:ext cx="9160328" cy="2906486"/>
            </a:xfrm>
            <a:prstGeom prst="roundRect">
              <a:avLst/>
            </a:prstGeom>
            <a:solidFill>
              <a:srgbClr val="702B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D55B830E-DA02-1D59-1EC4-0DC5FD5AF0C0}"/>
                </a:ext>
              </a:extLst>
            </p:cNvPr>
            <p:cNvSpPr txBox="1"/>
            <p:nvPr/>
          </p:nvSpPr>
          <p:spPr>
            <a:xfrm>
              <a:off x="1910443" y="2383971"/>
              <a:ext cx="8371114" cy="1754326"/>
            </a:xfrm>
            <a:prstGeom prst="rect">
              <a:avLst/>
            </a:prstGeom>
            <a:noFill/>
            <a:ln>
              <a:noFill/>
            </a:ln>
          </p:spPr>
          <p:txBody>
            <a:bodyPr wrap="square" rtlCol="0">
              <a:spAutoFit/>
            </a:bodyPr>
            <a:lstStyle/>
            <a:p>
              <a:pPr algn="ctr"/>
              <a:r>
                <a:rPr lang="en-US" sz="3600">
                  <a:solidFill>
                    <a:schemeClr val="bg1"/>
                  </a:solidFill>
                  <a:latin typeface="Arial" panose="020B0604020202020204" pitchFamily="34" charset="0"/>
                  <a:cs typeface="Arial" panose="020B0604020202020204" pitchFamily="34" charset="0"/>
                </a:rPr>
                <a:t>Capture FFY26 efforts by LHDs to sustain and/or transition nutrition and PA programming in their jurisdictions</a:t>
              </a:r>
            </a:p>
          </p:txBody>
        </p:sp>
      </p:grpSp>
    </p:spTree>
    <p:extLst>
      <p:ext uri="{BB962C8B-B14F-4D97-AF65-F5344CB8AC3E}">
        <p14:creationId xmlns:p14="http://schemas.microsoft.com/office/powerpoint/2010/main" val="2913241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7910341E-B451-3B21-C1EC-1319EB126CC1}"/>
              </a:ext>
            </a:extLst>
          </p:cNvPr>
          <p:cNvGraphicFramePr/>
          <p:nvPr>
            <p:extLst>
              <p:ext uri="{D42A27DB-BD31-4B8C-83A1-F6EECF244321}">
                <p14:modId xmlns:p14="http://schemas.microsoft.com/office/powerpoint/2010/main" val="710450765"/>
              </p:ext>
            </p:extLst>
          </p:nvPr>
        </p:nvGraphicFramePr>
        <p:xfrm>
          <a:off x="3209158" y="449810"/>
          <a:ext cx="8128000" cy="50462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9CFA7589-50EB-F873-6E21-3FB89E38E935}"/>
              </a:ext>
            </a:extLst>
          </p:cNvPr>
          <p:cNvSpPr>
            <a:spLocks noGrp="1"/>
          </p:cNvSpPr>
          <p:nvPr>
            <p:ph type="title"/>
          </p:nvPr>
        </p:nvSpPr>
        <p:spPr>
          <a:xfrm>
            <a:off x="429884" y="0"/>
            <a:ext cx="3543025" cy="1600200"/>
          </a:xfrm>
        </p:spPr>
        <p:txBody>
          <a:bodyPr>
            <a:noAutofit/>
          </a:bodyPr>
          <a:lstStyle/>
          <a:p>
            <a:r>
              <a:rPr lang="en-US" sz="3600" b="1"/>
              <a:t>Sustainability Module</a:t>
            </a:r>
          </a:p>
        </p:txBody>
      </p:sp>
    </p:spTree>
    <p:extLst>
      <p:ext uri="{BB962C8B-B14F-4D97-AF65-F5344CB8AC3E}">
        <p14:creationId xmlns:p14="http://schemas.microsoft.com/office/powerpoint/2010/main" val="2888022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99606-1F1B-C05D-1D8A-0561B20CC4D5}"/>
              </a:ext>
            </a:extLst>
          </p:cNvPr>
          <p:cNvSpPr>
            <a:spLocks noGrp="1"/>
          </p:cNvSpPr>
          <p:nvPr>
            <p:ph type="title"/>
          </p:nvPr>
        </p:nvSpPr>
        <p:spPr>
          <a:xfrm>
            <a:off x="838200" y="365125"/>
            <a:ext cx="10515600" cy="1091531"/>
          </a:xfrm>
        </p:spPr>
        <p:txBody>
          <a:bodyPr anchor="ctr">
            <a:normAutofit/>
          </a:bodyPr>
          <a:lstStyle/>
          <a:p>
            <a:r>
              <a:rPr lang="en-US" sz="4000" b="1"/>
              <a:t>Steps to completing the module</a:t>
            </a:r>
          </a:p>
        </p:txBody>
      </p:sp>
      <p:graphicFrame>
        <p:nvGraphicFramePr>
          <p:cNvPr id="5" name="Content Placeholder 2">
            <a:extLst>
              <a:ext uri="{FF2B5EF4-FFF2-40B4-BE49-F238E27FC236}">
                <a16:creationId xmlns:a16="http://schemas.microsoft.com/office/drawing/2014/main" id="{70E481BF-1F56-4E36-0CD0-7459F6753B71}"/>
              </a:ext>
            </a:extLst>
          </p:cNvPr>
          <p:cNvGraphicFramePr>
            <a:graphicFrameLocks noGrp="1"/>
          </p:cNvGraphicFramePr>
          <p:nvPr>
            <p:ph idx="1"/>
            <p:extLst>
              <p:ext uri="{D42A27DB-BD31-4B8C-83A1-F6EECF244321}">
                <p14:modId xmlns:p14="http://schemas.microsoft.com/office/powerpoint/2010/main" val="1205936137"/>
              </p:ext>
            </p:extLst>
          </p:nvPr>
        </p:nvGraphicFramePr>
        <p:xfrm>
          <a:off x="838200" y="1456656"/>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48635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844F2-6F27-88AB-D273-CE94F321D852}"/>
              </a:ext>
            </a:extLst>
          </p:cNvPr>
          <p:cNvSpPr>
            <a:spLocks noGrp="1"/>
          </p:cNvSpPr>
          <p:nvPr>
            <p:ph type="title"/>
          </p:nvPr>
        </p:nvSpPr>
        <p:spPr>
          <a:xfrm>
            <a:off x="838200" y="365125"/>
            <a:ext cx="11738648" cy="1325563"/>
          </a:xfrm>
        </p:spPr>
        <p:txBody>
          <a:bodyPr/>
          <a:lstStyle/>
          <a:p>
            <a:r>
              <a:rPr lang="en-US" b="1"/>
              <a:t>Structure of the Module</a:t>
            </a:r>
          </a:p>
        </p:txBody>
      </p:sp>
      <p:graphicFrame>
        <p:nvGraphicFramePr>
          <p:cNvPr id="5" name="Diagram 4">
            <a:extLst>
              <a:ext uri="{FF2B5EF4-FFF2-40B4-BE49-F238E27FC236}">
                <a16:creationId xmlns:a16="http://schemas.microsoft.com/office/drawing/2014/main" id="{C3C9B0CF-D152-1B06-BEF5-D954EF16A971}"/>
              </a:ext>
            </a:extLst>
          </p:cNvPr>
          <p:cNvGraphicFramePr/>
          <p:nvPr>
            <p:extLst>
              <p:ext uri="{D42A27DB-BD31-4B8C-83A1-F6EECF244321}">
                <p14:modId xmlns:p14="http://schemas.microsoft.com/office/powerpoint/2010/main" val="3483851087"/>
              </p:ext>
            </p:extLst>
          </p:nvPr>
        </p:nvGraphicFramePr>
        <p:xfrm>
          <a:off x="377687" y="365125"/>
          <a:ext cx="11569147" cy="5916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6203A32D-1BE7-7764-45B0-481B8E579882}"/>
              </a:ext>
            </a:extLst>
          </p:cNvPr>
          <p:cNvSpPr txBox="1"/>
          <p:nvPr/>
        </p:nvSpPr>
        <p:spPr>
          <a:xfrm>
            <a:off x="311426" y="1826663"/>
            <a:ext cx="11569147" cy="461665"/>
          </a:xfrm>
          <a:prstGeom prst="rect">
            <a:avLst/>
          </a:prstGeom>
          <a:noFill/>
        </p:spPr>
        <p:txBody>
          <a:bodyPr wrap="square" rtlCol="0">
            <a:spAutoFit/>
          </a:bodyPr>
          <a:lstStyle/>
          <a:p>
            <a:r>
              <a:rPr lang="en-US" sz="2400">
                <a:latin typeface="Arial" panose="020B0604020202020204" pitchFamily="34" charset="0"/>
                <a:cs typeface="Arial" panose="020B0604020202020204" pitchFamily="34" charset="0"/>
              </a:rPr>
              <a:t>Five sections, each with 0-2 required questions and 0 or more optional questions:</a:t>
            </a:r>
          </a:p>
        </p:txBody>
      </p:sp>
    </p:spTree>
    <p:extLst>
      <p:ext uri="{BB962C8B-B14F-4D97-AF65-F5344CB8AC3E}">
        <p14:creationId xmlns:p14="http://schemas.microsoft.com/office/powerpoint/2010/main" val="1018082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3850D-CC61-6699-FB99-86E66C7B36D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24F634D-A731-2BBF-FA63-44220A4631B7}"/>
              </a:ext>
            </a:extLst>
          </p:cNvPr>
          <p:cNvSpPr>
            <a:spLocks noGrp="1"/>
          </p:cNvSpPr>
          <p:nvPr>
            <p:ph type="title"/>
          </p:nvPr>
        </p:nvSpPr>
        <p:spPr/>
        <p:txBody>
          <a:bodyPr>
            <a:normAutofit/>
          </a:bodyPr>
          <a:lstStyle/>
          <a:p>
            <a:r>
              <a:rPr lang="en-US" sz="3600" b="1">
                <a:latin typeface="Arial"/>
                <a:cs typeface="Arial"/>
              </a:rPr>
              <a:t>FFY 2026 PEARS Reporting Timeline</a:t>
            </a:r>
            <a:endParaRPr lang="en-US" sz="3600" b="1"/>
          </a:p>
        </p:txBody>
      </p:sp>
      <p:graphicFrame>
        <p:nvGraphicFramePr>
          <p:cNvPr id="2" name="Content Placeholder 1">
            <a:extLst>
              <a:ext uri="{FF2B5EF4-FFF2-40B4-BE49-F238E27FC236}">
                <a16:creationId xmlns:a16="http://schemas.microsoft.com/office/drawing/2014/main" id="{1A1D4AA9-8CA8-7109-89D4-33B39491DE65}"/>
              </a:ext>
            </a:extLst>
          </p:cNvPr>
          <p:cNvGraphicFramePr>
            <a:graphicFrameLocks noGrp="1"/>
          </p:cNvGraphicFramePr>
          <p:nvPr>
            <p:ph sz="half" idx="1"/>
            <p:extLst>
              <p:ext uri="{D42A27DB-BD31-4B8C-83A1-F6EECF244321}">
                <p14:modId xmlns:p14="http://schemas.microsoft.com/office/powerpoint/2010/main" val="1677115551"/>
              </p:ext>
            </p:extLst>
          </p:nvPr>
        </p:nvGraphicFramePr>
        <p:xfrm>
          <a:off x="18834" y="365123"/>
          <a:ext cx="12178142" cy="63861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1476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0BFE2-73FE-CFD5-D843-97DAA9922B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2722BB-497D-4C99-E550-8946FA0B823D}"/>
              </a:ext>
            </a:extLst>
          </p:cNvPr>
          <p:cNvSpPr>
            <a:spLocks noGrp="1"/>
          </p:cNvSpPr>
          <p:nvPr>
            <p:ph type="title"/>
          </p:nvPr>
        </p:nvSpPr>
        <p:spPr/>
        <p:txBody>
          <a:bodyPr>
            <a:normAutofit/>
          </a:bodyPr>
          <a:lstStyle/>
          <a:p>
            <a:r>
              <a:rPr lang="en-US" sz="3600" b="1">
                <a:latin typeface="Arial"/>
                <a:cs typeface="Arial"/>
              </a:rPr>
              <a:t>FFY 2026 PEARS Data Quality Timeline</a:t>
            </a:r>
            <a:endParaRPr lang="en-US" sz="3600" b="1"/>
          </a:p>
        </p:txBody>
      </p:sp>
      <p:graphicFrame>
        <p:nvGraphicFramePr>
          <p:cNvPr id="2" name="Content Placeholder 1">
            <a:extLst>
              <a:ext uri="{FF2B5EF4-FFF2-40B4-BE49-F238E27FC236}">
                <a16:creationId xmlns:a16="http://schemas.microsoft.com/office/drawing/2014/main" id="{5718F911-C153-AB66-CB25-C41B964991BC}"/>
              </a:ext>
            </a:extLst>
          </p:cNvPr>
          <p:cNvGraphicFramePr>
            <a:graphicFrameLocks noGrp="1"/>
          </p:cNvGraphicFramePr>
          <p:nvPr>
            <p:ph sz="half" idx="1"/>
            <p:extLst>
              <p:ext uri="{D42A27DB-BD31-4B8C-83A1-F6EECF244321}">
                <p14:modId xmlns:p14="http://schemas.microsoft.com/office/powerpoint/2010/main" val="1380658241"/>
              </p:ext>
            </p:extLst>
          </p:nvPr>
        </p:nvGraphicFramePr>
        <p:xfrm>
          <a:off x="838200" y="1797269"/>
          <a:ext cx="10712669" cy="39306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442722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FHL_CDPH_NPI template" id="{A88077E0-8371-D14F-AF84-F56FB1A409E0}" vid="{1560E5F9-D077-DF48-B8E1-5CC05BC68212}"/>
    </a:ext>
  </a:extLst>
</a:theme>
</file>

<file path=ppt/theme/theme2.xml><?xml version="1.0" encoding="utf-8"?>
<a:theme xmlns:a="http://schemas.openxmlformats.org/drawingml/2006/main" name="1_Custom Desig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3EBBE4A1BFA249B1AB46D756DEC893" ma:contentTypeVersion="19" ma:contentTypeDescription="Create a new document." ma:contentTypeScope="" ma:versionID="d6ee138342e4ffa7b6ebb236f6999d3c">
  <xsd:schema xmlns:xsd="http://www.w3.org/2001/XMLSchema" xmlns:xs="http://www.w3.org/2001/XMLSchema" xmlns:p="http://schemas.microsoft.com/office/2006/metadata/properties" xmlns:ns2="20c34744-eea8-4a31-ae38-5aa7920dc8a7" xmlns:ns3="63975071-6614-4384-8cdc-fab4a9d8b341" targetNamespace="http://schemas.microsoft.com/office/2006/metadata/properties" ma:root="true" ma:fieldsID="ab7c534a7bb60dc2c688a82b3ab5eb7e" ns2:_="" ns3:_="">
    <xsd:import namespace="20c34744-eea8-4a31-ae38-5aa7920dc8a7"/>
    <xsd:import namespace="63975071-6614-4384-8cdc-fab4a9d8b34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DateTaken" minOccurs="0"/>
                <xsd:element ref="ns2:MediaServiceAutoTags" minOccurs="0"/>
                <xsd:element ref="ns2:MediaServiceAutoKeyPoints" minOccurs="0"/>
                <xsd:element ref="ns2:MediaServiceKeyPoints" minOccurs="0"/>
                <xsd:element ref="ns2:MediaLengthInSeconds" minOccurs="0"/>
                <xsd:element ref="ns3:TaxCatchAll" minOccurs="0"/>
                <xsd:element ref="ns2:MediaServiceOCR"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c34744-eea8-4a31-ae38-5aa7920dc8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975071-6614-4384-8cdc-fab4a9d8b34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6ca6c488-eff6-441a-b678-b6e0d73713c2}" ma:internalName="TaxCatchAll" ma:showField="CatchAllData" ma:web="63975071-6614-4384-8cdc-fab4a9d8b3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3975071-6614-4384-8cdc-fab4a9d8b341" xsi:nil="true"/>
    <lcf76f155ced4ddcb4097134ff3c332f xmlns="20c34744-eea8-4a31-ae38-5aa7920dc8a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802E892-8934-40F9-BE9F-51F45F192E63}">
  <ds:schemaRefs>
    <ds:schemaRef ds:uri="http://schemas.microsoft.com/sharepoint/v3/contenttype/forms"/>
  </ds:schemaRefs>
</ds:datastoreItem>
</file>

<file path=customXml/itemProps2.xml><?xml version="1.0" encoding="utf-8"?>
<ds:datastoreItem xmlns:ds="http://schemas.openxmlformats.org/officeDocument/2006/customXml" ds:itemID="{1010AF63-18A9-4967-A76B-F8E166CD2BEF}">
  <ds:schemaRefs>
    <ds:schemaRef ds:uri="20c34744-eea8-4a31-ae38-5aa7920dc8a7"/>
    <ds:schemaRef ds:uri="63975071-6614-4384-8cdc-fab4a9d8b3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7072527-AB63-4D3C-8C47-BBD62F22CF14}">
  <ds:schemaRefs>
    <ds:schemaRef ds:uri="20c34744-eea8-4a31-ae38-5aa7920dc8a7"/>
    <ds:schemaRef ds:uri="63975071-6614-4384-8cdc-fab4a9d8b34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584</Words>
  <Application>Microsoft Office PowerPoint</Application>
  <PresentationFormat>Widescreen</PresentationFormat>
  <Paragraphs>109</Paragraphs>
  <Slides>13</Slides>
  <Notes>7</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13</vt:i4>
      </vt:variant>
    </vt:vector>
  </HeadingPairs>
  <TitlesOfParts>
    <vt:vector size="19" baseType="lpstr">
      <vt:lpstr>Arial</vt:lpstr>
      <vt:lpstr>Calibri</vt:lpstr>
      <vt:lpstr>Wingdings</vt:lpstr>
      <vt:lpstr>Office Theme</vt:lpstr>
      <vt:lpstr>1_Custom Design</vt:lpstr>
      <vt:lpstr>Custom Design</vt:lpstr>
      <vt:lpstr>Reporting in the PEARS Sustainability Module</vt:lpstr>
      <vt:lpstr>PowerPoint Presentation</vt:lpstr>
      <vt:lpstr>Sustainability Module Reporting Guidance</vt:lpstr>
      <vt:lpstr>Purpose of the custom Sustainability Module</vt:lpstr>
      <vt:lpstr>Sustainability Module</vt:lpstr>
      <vt:lpstr>Steps to completing the module</vt:lpstr>
      <vt:lpstr>Structure of the Module</vt:lpstr>
      <vt:lpstr>FFY 2026 PEARS Reporting Timeline</vt:lpstr>
      <vt:lpstr>FFY 2026 PEARS Data Quality Timeline</vt:lpstr>
      <vt:lpstr>Custom Module Builder Bugs</vt:lpstr>
      <vt:lpstr>Upcoming PEARS Technical Assistance</vt:lpstr>
      <vt:lpstr>Sustainability Module Demo</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Sandra J Osterman</dc:creator>
  <cp:lastModifiedBy>Summer J Cortez</cp:lastModifiedBy>
  <cp:revision>5</cp:revision>
  <dcterms:created xsi:type="dcterms:W3CDTF">2022-04-06T22:46:18Z</dcterms:created>
  <dcterms:modified xsi:type="dcterms:W3CDTF">2026-02-12T00:13:20Z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0x010100243EBBE4A1BFA249B1AB46D756DEC893</vt:lpwstr>
  </property>
  <property fmtid="{D5CDD505-2E9C-101B-9397-08002B2CF9AE}" pid="3" name="MediaServiceImageTags">
    <vt:lpwstr/>
  </property>
</Properties>
</file>