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August 15, 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August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Alternative Oaks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European Oak Options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208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World wide Distribution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449" y="1917826"/>
            <a:ext cx="5763182" cy="4129087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world map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448" y="1917827"/>
            <a:ext cx="5763182" cy="408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1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61995"/>
            <a:ext cx="7024744" cy="78088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European Distribution</a:t>
            </a:r>
            <a:endParaRPr lang="en-US" sz="3600" dirty="0"/>
          </a:p>
        </p:txBody>
      </p:sp>
      <p:pic>
        <p:nvPicPr>
          <p:cNvPr id="4" name="Content Placeholder 3" descr="3europe map 1 081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7" b="9937"/>
          <a:stretch>
            <a:fillRect/>
          </a:stretch>
        </p:blipFill>
        <p:spPr>
          <a:xfrm>
            <a:off x="884238" y="1795463"/>
            <a:ext cx="7345362" cy="4167187"/>
          </a:xfrm>
        </p:spPr>
      </p:pic>
    </p:spTree>
    <p:extLst>
      <p:ext uri="{BB962C8B-B14F-4D97-AF65-F5344CB8AC3E}">
        <p14:creationId xmlns:p14="http://schemas.microsoft.com/office/powerpoint/2010/main" val="32060717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44221"/>
            <a:ext cx="7024744" cy="70800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Hungarian Distribution</a:t>
            </a:r>
            <a:endParaRPr lang="en-US" sz="3600" dirty="0"/>
          </a:p>
        </p:txBody>
      </p:sp>
      <p:pic>
        <p:nvPicPr>
          <p:cNvPr id="4" name="Content Placeholder 3" descr="hungarian map 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97" r="-12297"/>
          <a:stretch>
            <a:fillRect/>
          </a:stretch>
        </p:blipFill>
        <p:spPr>
          <a:xfrm>
            <a:off x="336057" y="1848556"/>
            <a:ext cx="8450000" cy="4374444"/>
          </a:xfrm>
        </p:spPr>
      </p:pic>
    </p:spTree>
    <p:extLst>
      <p:ext uri="{BB962C8B-B14F-4D97-AF65-F5344CB8AC3E}">
        <p14:creationId xmlns:p14="http://schemas.microsoft.com/office/powerpoint/2010/main" val="6151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4334"/>
            <a:ext cx="7024744" cy="83500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European Tree Species</a:t>
            </a:r>
            <a:endParaRPr lang="en-US" sz="3600" dirty="0"/>
          </a:p>
        </p:txBody>
      </p:sp>
      <p:pic>
        <p:nvPicPr>
          <p:cNvPr id="6" name="Content Placeholder 5" descr="QuercusR_P rev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279" r="-32279"/>
          <a:stretch>
            <a:fillRect/>
          </a:stretch>
        </p:blipFill>
        <p:spPr>
          <a:xfrm>
            <a:off x="52937" y="1608669"/>
            <a:ext cx="9321041" cy="4825998"/>
          </a:xfrm>
        </p:spPr>
      </p:pic>
    </p:spTree>
    <p:extLst>
      <p:ext uri="{BB962C8B-B14F-4D97-AF65-F5344CB8AC3E}">
        <p14:creationId xmlns:p14="http://schemas.microsoft.com/office/powerpoint/2010/main" val="312671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42998"/>
            <a:ext cx="7024744" cy="750336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Zemplen</a:t>
            </a:r>
            <a:r>
              <a:rPr lang="en-US" sz="3600" dirty="0" smtClean="0"/>
              <a:t> Soil Profile</a:t>
            </a:r>
            <a:endParaRPr lang="en-US" sz="3600" dirty="0"/>
          </a:p>
        </p:txBody>
      </p:sp>
      <p:pic>
        <p:nvPicPr>
          <p:cNvPr id="4" name="Content Placeholder 3" descr="Roadcu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8" b="15488"/>
          <a:stretch>
            <a:fillRect/>
          </a:stretch>
        </p:blipFill>
        <p:spPr>
          <a:xfrm>
            <a:off x="831826" y="2102556"/>
            <a:ext cx="7422383" cy="3842962"/>
          </a:xfrm>
        </p:spPr>
      </p:pic>
    </p:spTree>
    <p:extLst>
      <p:ext uri="{BB962C8B-B14F-4D97-AF65-F5344CB8AC3E}">
        <p14:creationId xmlns:p14="http://schemas.microsoft.com/office/powerpoint/2010/main" val="84695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74890"/>
            <a:ext cx="7024744" cy="806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European Hardwood Forest	</a:t>
            </a:r>
            <a:endParaRPr lang="en-US" dirty="0"/>
          </a:p>
        </p:txBody>
      </p:sp>
      <p:pic>
        <p:nvPicPr>
          <p:cNvPr id="4" name="Content Placeholder 3" descr="mature forest.t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474" r="-68474"/>
          <a:stretch>
            <a:fillRect/>
          </a:stretch>
        </p:blipFill>
        <p:spPr>
          <a:xfrm>
            <a:off x="-65969" y="1665113"/>
            <a:ext cx="9347903" cy="4840107"/>
          </a:xfrm>
        </p:spPr>
      </p:pic>
    </p:spTree>
    <p:extLst>
      <p:ext uri="{BB962C8B-B14F-4D97-AF65-F5344CB8AC3E}">
        <p14:creationId xmlns:p14="http://schemas.microsoft.com/office/powerpoint/2010/main" val="39786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1348</TotalTime>
  <Words>21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Alternative Oaks </vt:lpstr>
      <vt:lpstr>World wide Distribution </vt:lpstr>
      <vt:lpstr>European Distribution</vt:lpstr>
      <vt:lpstr>Hungarian Distribution</vt:lpstr>
      <vt:lpstr>European Tree Species</vt:lpstr>
      <vt:lpstr>Zemplen Soil Profile</vt:lpstr>
      <vt:lpstr>European Hardwood Forest </vt:lpstr>
    </vt:vector>
  </TitlesOfParts>
  <Company>ArtWorks &amp; Marketing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Oaks </dc:title>
  <dc:creator>Hunter Hollingsworth</dc:creator>
  <cp:lastModifiedBy>bogart.kl</cp:lastModifiedBy>
  <cp:revision>5</cp:revision>
  <dcterms:created xsi:type="dcterms:W3CDTF">2012-08-12T17:59:50Z</dcterms:created>
  <dcterms:modified xsi:type="dcterms:W3CDTF">2012-08-15T19:32:49Z</dcterms:modified>
</cp:coreProperties>
</file>