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8" r:id="rId1"/>
  </p:sldMasterIdLst>
  <p:notesMasterIdLst>
    <p:notesMasterId r:id="rId10"/>
  </p:notesMasterIdLst>
  <p:handoutMasterIdLst>
    <p:handoutMasterId r:id="rId11"/>
  </p:handoutMasterIdLst>
  <p:sldIdLst>
    <p:sldId id="426" r:id="rId2"/>
    <p:sldId id="523" r:id="rId3"/>
    <p:sldId id="525" r:id="rId4"/>
    <p:sldId id="514" r:id="rId5"/>
    <p:sldId id="526" r:id="rId6"/>
    <p:sldId id="521" r:id="rId7"/>
    <p:sldId id="427" r:id="rId8"/>
    <p:sldId id="430" r:id="rId9"/>
  </p:sldIdLst>
  <p:sldSz cx="9144000" cy="6858000" type="screen4x3"/>
  <p:notesSz cx="9144000" cy="6858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1" autoAdjust="0"/>
    <p:restoredTop sz="77156" autoAdjust="0"/>
  </p:normalViewPr>
  <p:slideViewPr>
    <p:cSldViewPr snapToObjects="1">
      <p:cViewPr varScale="1">
        <p:scale>
          <a:sx n="56" d="100"/>
          <a:sy n="56" d="100"/>
        </p:scale>
        <p:origin x="77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2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110" d="100"/>
          <a:sy n="110" d="100"/>
        </p:scale>
        <p:origin x="-126" y="-90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7C315D-31E4-4CF3-874D-02FD374C7620}" type="doc">
      <dgm:prSet loTypeId="urn:microsoft.com/office/officeart/2005/8/layout/cycle3" loCatId="cycle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33D0AD18-BBDD-4E63-870C-ED6CDEAD052D}">
      <dgm:prSet phldrT="[Text]" custT="1"/>
      <dgm:spPr/>
      <dgm:t>
        <a:bodyPr/>
        <a:lstStyle/>
        <a:p>
          <a:r>
            <a: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Harvest </a:t>
          </a:r>
        </a:p>
      </dgm:t>
    </dgm:pt>
    <dgm:pt modelId="{F18F7444-85AB-4CED-A8DF-F0C5F005E14F}" type="parTrans" cxnId="{17CF1C26-FBD1-47A8-9972-AB1B75C83955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9F3E5AE1-AE8F-4389-98E6-782047044C6D}" type="sibTrans" cxnId="{17CF1C26-FBD1-47A8-9972-AB1B75C83955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2993ACFC-1A86-4720-809F-5F7EE4A46E04}">
      <dgm:prSet phldrT="[Text]" custT="1"/>
      <dgm:spPr/>
      <dgm:t>
        <a:bodyPr/>
        <a:lstStyle/>
        <a:p>
          <a:r>
            <a: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Ageing</a:t>
          </a:r>
          <a:r>
            <a:rPr lang="en-US" sz="1600" b="0" dirty="0" smtClean="0">
              <a:ln>
                <a:solidFill>
                  <a:schemeClr val="tx1"/>
                </a:solidFill>
              </a:ln>
            </a:rPr>
            <a:t> </a:t>
          </a:r>
          <a:endParaRPr lang="en-US" sz="1600" b="0" dirty="0">
            <a:ln>
              <a:solidFill>
                <a:schemeClr val="tx1"/>
              </a:solidFill>
            </a:ln>
          </a:endParaRPr>
        </a:p>
      </dgm:t>
    </dgm:pt>
    <dgm:pt modelId="{280167B8-43B9-4E15-A62F-75F27B6A336F}" type="parTrans" cxnId="{069BDD31-E171-4F48-8909-56241F54B395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A0C3B69C-203F-4844-8280-DDB95351A7B8}" type="sibTrans" cxnId="{069BDD31-E171-4F48-8909-56241F54B395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E9E2DC71-6F37-47A4-B42C-4201166A4372}">
      <dgm:prSet phldrT="[Text]" custT="1"/>
      <dgm:spPr/>
      <dgm:t>
        <a:bodyPr/>
        <a:lstStyle/>
        <a:p>
          <a:r>
            <a: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Fining</a:t>
          </a:r>
          <a:endParaRPr lang="en-US" sz="1600" b="0" dirty="0">
            <a:ln>
              <a:solidFill>
                <a:schemeClr val="tx1"/>
              </a:solidFill>
            </a:ln>
          </a:endParaRPr>
        </a:p>
      </dgm:t>
    </dgm:pt>
    <dgm:pt modelId="{ECC8FB83-09CD-4C95-8741-57DD3FD400B4}" type="parTrans" cxnId="{B95303C3-4BDF-4871-94FA-D93E18C549EF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BD9651AA-1021-438C-8FD7-533CFFA68C9F}" type="sibTrans" cxnId="{B95303C3-4BDF-4871-94FA-D93E18C549EF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17E0EE3B-BD14-410B-8CED-D6D381B0C470}">
      <dgm:prSet phldrT="[Text]" custT="1"/>
      <dgm:spPr/>
      <dgm:t>
        <a:bodyPr/>
        <a:lstStyle/>
        <a:p>
          <a:r>
            <a: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Complete wine stability throughout</a:t>
          </a:r>
          <a:endParaRPr lang="en-US" sz="1600" b="0" cap="none" spc="0" dirty="0">
            <a:ln w="0"/>
            <a:solidFill>
              <a:schemeClr val="tx1"/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</a:endParaRPr>
        </a:p>
      </dgm:t>
    </dgm:pt>
    <dgm:pt modelId="{9D0F97C9-3942-413B-880B-8853B3CD9E98}" type="parTrans" cxnId="{0707F7D3-60FD-429C-BE2C-41F12FD072C7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4C3C961E-F7A5-4812-B3B3-2F8799EE3C35}" type="sibTrans" cxnId="{0707F7D3-60FD-429C-BE2C-41F12FD072C7}">
      <dgm:prSet/>
      <dgm:spPr/>
      <dgm:t>
        <a:bodyPr/>
        <a:lstStyle/>
        <a:p>
          <a:pPr algn="r"/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D29D6F05-F30C-43C9-8D8C-BCAA23B6E670}">
      <dgm:prSet phldrT="[Text]" custT="1"/>
      <dgm:spPr/>
      <dgm:t>
        <a:bodyPr/>
        <a:lstStyle/>
        <a:p>
          <a:r>
            <a:rPr lang="en-US" sz="16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rPr>
            <a:t>Filtration</a:t>
          </a:r>
          <a:endParaRPr lang="en-US" sz="1600" b="0" dirty="0">
            <a:ln>
              <a:solidFill>
                <a:schemeClr val="tx1"/>
              </a:solidFill>
            </a:ln>
          </a:endParaRPr>
        </a:p>
      </dgm:t>
    </dgm:pt>
    <dgm:pt modelId="{4EFCDBFD-D709-4528-BA5A-E9D569F49591}" type="parTrans" cxnId="{3ABC6B1B-B312-4FB1-AC4B-8FA206693EB9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C946B358-71B2-4000-95D6-703C0F4FFE95}" type="sibTrans" cxnId="{3ABC6B1B-B312-4FB1-AC4B-8FA206693EB9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</a:endParaRPr>
        </a:p>
      </dgm:t>
    </dgm:pt>
    <dgm:pt modelId="{F0068B81-A756-4572-ABE7-5056B01D6CE4}" type="pres">
      <dgm:prSet presAssocID="{307C315D-31E4-4CF3-874D-02FD374C76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858C55-1A57-4036-84B6-2869512A8C6D}" type="pres">
      <dgm:prSet presAssocID="{307C315D-31E4-4CF3-874D-02FD374C7620}" presName="cycle" presStyleCnt="0"/>
      <dgm:spPr/>
    </dgm:pt>
    <dgm:pt modelId="{5CA9C96A-EF28-46D5-8A68-739B78A200E9}" type="pres">
      <dgm:prSet presAssocID="{33D0AD18-BBDD-4E63-870C-ED6CDEAD052D}" presName="nodeFirstNode" presStyleLbl="node1" presStyleIdx="0" presStyleCnt="5" custRadScaleRad="137943" custRadScaleInc="820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61A67A-2EA1-4275-99E2-7B8CE7299B88}" type="pres">
      <dgm:prSet presAssocID="{9F3E5AE1-AE8F-4389-98E6-782047044C6D}" presName="sibTransFirstNode" presStyleLbl="bgShp" presStyleIdx="0" presStyleCnt="1" custLinFactNeighborX="-43175" custLinFactNeighborY="7599"/>
      <dgm:spPr/>
      <dgm:t>
        <a:bodyPr/>
        <a:lstStyle/>
        <a:p>
          <a:endParaRPr lang="en-US"/>
        </a:p>
      </dgm:t>
    </dgm:pt>
    <dgm:pt modelId="{DCD70342-A321-4E91-BDCB-8C65D0227088}" type="pres">
      <dgm:prSet presAssocID="{2993ACFC-1A86-4720-809F-5F7EE4A46E04}" presName="nodeFollowingNodes" presStyleLbl="node1" presStyleIdx="1" presStyleCnt="5" custRadScaleRad="130410" custRadScaleInc="411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EE224D-9A64-4A83-89E9-5676361C94CB}" type="pres">
      <dgm:prSet presAssocID="{E9E2DC71-6F37-47A4-B42C-4201166A4372}" presName="nodeFollowingNodes" presStyleLbl="node1" presStyleIdx="2" presStyleCnt="5" custFlipHor="1" custScaleX="115742" custRadScaleRad="85321" custRadScaleInc="56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67C21-8E7F-413E-88AE-1F785F20C74F}" type="pres">
      <dgm:prSet presAssocID="{D29D6F05-F30C-43C9-8D8C-BCAA23B6E670}" presName="nodeFollowingNodes" presStyleLbl="node1" presStyleIdx="3" presStyleCnt="5" custRadScaleRad="134573" custRadScaleInc="872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8E6A49-7AD2-4523-8865-E1B7DB9DC018}" type="pres">
      <dgm:prSet presAssocID="{17E0EE3B-BD14-410B-8CED-D6D381B0C470}" presName="nodeFollowingNodes" presStyleLbl="node1" presStyleIdx="4" presStyleCnt="5" custScaleX="139721" custRadScaleRad="124643" custRadScaleInc="590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9BDD31-E171-4F48-8909-56241F54B395}" srcId="{307C315D-31E4-4CF3-874D-02FD374C7620}" destId="{2993ACFC-1A86-4720-809F-5F7EE4A46E04}" srcOrd="1" destOrd="0" parTransId="{280167B8-43B9-4E15-A62F-75F27B6A336F}" sibTransId="{A0C3B69C-203F-4844-8280-DDB95351A7B8}"/>
    <dgm:cxn modelId="{397EDC8D-F9D6-4F16-B6ED-0177C089CEE5}" type="presOf" srcId="{33D0AD18-BBDD-4E63-870C-ED6CDEAD052D}" destId="{5CA9C96A-EF28-46D5-8A68-739B78A200E9}" srcOrd="0" destOrd="0" presId="urn:microsoft.com/office/officeart/2005/8/layout/cycle3"/>
    <dgm:cxn modelId="{E47E1629-E48E-4A41-8EDE-9C7F8F8F843A}" type="presOf" srcId="{2993ACFC-1A86-4720-809F-5F7EE4A46E04}" destId="{DCD70342-A321-4E91-BDCB-8C65D0227088}" srcOrd="0" destOrd="0" presId="urn:microsoft.com/office/officeart/2005/8/layout/cycle3"/>
    <dgm:cxn modelId="{3ABC6B1B-B312-4FB1-AC4B-8FA206693EB9}" srcId="{307C315D-31E4-4CF3-874D-02FD374C7620}" destId="{D29D6F05-F30C-43C9-8D8C-BCAA23B6E670}" srcOrd="3" destOrd="0" parTransId="{4EFCDBFD-D709-4528-BA5A-E9D569F49591}" sibTransId="{C946B358-71B2-4000-95D6-703C0F4FFE95}"/>
    <dgm:cxn modelId="{6C3146DE-76EC-4E6B-8606-74D8E47FE82E}" type="presOf" srcId="{307C315D-31E4-4CF3-874D-02FD374C7620}" destId="{F0068B81-A756-4572-ABE7-5056B01D6CE4}" srcOrd="0" destOrd="0" presId="urn:microsoft.com/office/officeart/2005/8/layout/cycle3"/>
    <dgm:cxn modelId="{4AD4581E-987F-477D-B96A-BC9DFDFD3FB9}" type="presOf" srcId="{D29D6F05-F30C-43C9-8D8C-BCAA23B6E670}" destId="{45A67C21-8E7F-413E-88AE-1F785F20C74F}" srcOrd="0" destOrd="0" presId="urn:microsoft.com/office/officeart/2005/8/layout/cycle3"/>
    <dgm:cxn modelId="{17CF1C26-FBD1-47A8-9972-AB1B75C83955}" srcId="{307C315D-31E4-4CF3-874D-02FD374C7620}" destId="{33D0AD18-BBDD-4E63-870C-ED6CDEAD052D}" srcOrd="0" destOrd="0" parTransId="{F18F7444-85AB-4CED-A8DF-F0C5F005E14F}" sibTransId="{9F3E5AE1-AE8F-4389-98E6-782047044C6D}"/>
    <dgm:cxn modelId="{69A1EE8D-B0D8-47E0-8D2B-D7BD226EAD1D}" type="presOf" srcId="{E9E2DC71-6F37-47A4-B42C-4201166A4372}" destId="{97EE224D-9A64-4A83-89E9-5676361C94CB}" srcOrd="0" destOrd="0" presId="urn:microsoft.com/office/officeart/2005/8/layout/cycle3"/>
    <dgm:cxn modelId="{E5B300C6-17D5-4590-95DA-C4C853003AFB}" type="presOf" srcId="{17E0EE3B-BD14-410B-8CED-D6D381B0C470}" destId="{758E6A49-7AD2-4523-8865-E1B7DB9DC018}" srcOrd="0" destOrd="0" presId="urn:microsoft.com/office/officeart/2005/8/layout/cycle3"/>
    <dgm:cxn modelId="{B95303C3-4BDF-4871-94FA-D93E18C549EF}" srcId="{307C315D-31E4-4CF3-874D-02FD374C7620}" destId="{E9E2DC71-6F37-47A4-B42C-4201166A4372}" srcOrd="2" destOrd="0" parTransId="{ECC8FB83-09CD-4C95-8741-57DD3FD400B4}" sibTransId="{BD9651AA-1021-438C-8FD7-533CFFA68C9F}"/>
    <dgm:cxn modelId="{0707F7D3-60FD-429C-BE2C-41F12FD072C7}" srcId="{307C315D-31E4-4CF3-874D-02FD374C7620}" destId="{17E0EE3B-BD14-410B-8CED-D6D381B0C470}" srcOrd="4" destOrd="0" parTransId="{9D0F97C9-3942-413B-880B-8853B3CD9E98}" sibTransId="{4C3C961E-F7A5-4812-B3B3-2F8799EE3C35}"/>
    <dgm:cxn modelId="{D3434A91-5E27-4E0E-A1CF-BD256053C6C2}" type="presOf" srcId="{9F3E5AE1-AE8F-4389-98E6-782047044C6D}" destId="{5B61A67A-2EA1-4275-99E2-7B8CE7299B88}" srcOrd="0" destOrd="0" presId="urn:microsoft.com/office/officeart/2005/8/layout/cycle3"/>
    <dgm:cxn modelId="{D6DB36BA-8334-482E-B511-4B864F736785}" type="presParOf" srcId="{F0068B81-A756-4572-ABE7-5056B01D6CE4}" destId="{57858C55-1A57-4036-84B6-2869512A8C6D}" srcOrd="0" destOrd="0" presId="urn:microsoft.com/office/officeart/2005/8/layout/cycle3"/>
    <dgm:cxn modelId="{F6658839-9517-4D46-A558-6CF005CA084F}" type="presParOf" srcId="{57858C55-1A57-4036-84B6-2869512A8C6D}" destId="{5CA9C96A-EF28-46D5-8A68-739B78A200E9}" srcOrd="0" destOrd="0" presId="urn:microsoft.com/office/officeart/2005/8/layout/cycle3"/>
    <dgm:cxn modelId="{74E8B4C6-4ACC-4C1F-84BE-E6A3E81BE82F}" type="presParOf" srcId="{57858C55-1A57-4036-84B6-2869512A8C6D}" destId="{5B61A67A-2EA1-4275-99E2-7B8CE7299B88}" srcOrd="1" destOrd="0" presId="urn:microsoft.com/office/officeart/2005/8/layout/cycle3"/>
    <dgm:cxn modelId="{7B017743-B1EA-4F77-B0C0-3B191CDF6F42}" type="presParOf" srcId="{57858C55-1A57-4036-84B6-2869512A8C6D}" destId="{DCD70342-A321-4E91-BDCB-8C65D0227088}" srcOrd="2" destOrd="0" presId="urn:microsoft.com/office/officeart/2005/8/layout/cycle3"/>
    <dgm:cxn modelId="{F825F51B-E534-4306-81F9-7912EE760784}" type="presParOf" srcId="{57858C55-1A57-4036-84B6-2869512A8C6D}" destId="{97EE224D-9A64-4A83-89E9-5676361C94CB}" srcOrd="3" destOrd="0" presId="urn:microsoft.com/office/officeart/2005/8/layout/cycle3"/>
    <dgm:cxn modelId="{29195883-1BF2-4BCF-B9EA-E7C8FA38BA92}" type="presParOf" srcId="{57858C55-1A57-4036-84B6-2869512A8C6D}" destId="{45A67C21-8E7F-413E-88AE-1F785F20C74F}" srcOrd="4" destOrd="0" presId="urn:microsoft.com/office/officeart/2005/8/layout/cycle3"/>
    <dgm:cxn modelId="{FCFDE8B8-A549-4C0A-9DD4-AC1A1C7A9C31}" type="presParOf" srcId="{57858C55-1A57-4036-84B6-2869512A8C6D}" destId="{758E6A49-7AD2-4523-8865-E1B7DB9DC01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39263-8D33-45DB-A807-E7AA661B7744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B28903-4A02-4477-9E43-CD6BBAE352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86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4153E-95F0-467A-8D52-DF1E35CA26AF}" type="datetimeFigureOut">
              <a:rPr lang="en-US" smtClean="0"/>
              <a:pPr/>
              <a:t>2/22/2016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45B76-F8D1-46D0-9050-DB67415BC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11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approach Enartis has is to provide</a:t>
            </a:r>
            <a:r>
              <a:rPr lang="en-US" dirty="0" smtClean="0"/>
              <a:t> tools that</a:t>
            </a:r>
            <a:r>
              <a:rPr lang="en-US" baseline="0" dirty="0" smtClean="0"/>
              <a:t> use </a:t>
            </a:r>
            <a:r>
              <a:rPr lang="en-US" dirty="0" smtClean="0"/>
              <a:t>throughout</a:t>
            </a:r>
            <a:r>
              <a:rPr lang="en-US" baseline="0" dirty="0" smtClean="0"/>
              <a:t> </a:t>
            </a:r>
            <a:r>
              <a:rPr lang="en-US" dirty="0" smtClean="0"/>
              <a:t>the winemaking process</a:t>
            </a:r>
            <a:r>
              <a:rPr lang="en-US" baseline="0" dirty="0" smtClean="0"/>
              <a:t> to achieve wine organoleptic quality and complete stability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5B76-F8D1-46D0-9050-DB67415BC44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72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Chill</a:t>
            </a:r>
            <a:r>
              <a:rPr lang="en-US" baseline="0" dirty="0" smtClean="0"/>
              <a:t> out program</a:t>
            </a:r>
          </a:p>
          <a:p>
            <a:r>
              <a:rPr lang="en-US" baseline="0" dirty="0" smtClean="0"/>
              <a:t>Color stability</a:t>
            </a:r>
          </a:p>
          <a:p>
            <a:r>
              <a:rPr lang="en-US" baseline="0" dirty="0" err="1" smtClean="0"/>
              <a:t>SLI</a:t>
            </a:r>
            <a:r>
              <a:rPr lang="en-US" baseline="0" dirty="0" smtClean="0"/>
              <a:t> </a:t>
            </a:r>
          </a:p>
          <a:p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can we do at each stage to improve wine stability?</a:t>
            </a:r>
          </a:p>
          <a:p>
            <a:r>
              <a:rPr lang="en-US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can we do at each stage to improve wine organoleptic qualities?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5B76-F8D1-46D0-9050-DB67415BC44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13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Alternatives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5B76-F8D1-46D0-9050-DB67415BC44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53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Potassium</a:t>
            </a:r>
            <a:r>
              <a:rPr lang="en-US" baseline="0" dirty="0" smtClean="0"/>
              <a:t> bi-</a:t>
            </a:r>
            <a:r>
              <a:rPr lang="en-US" baseline="0" dirty="0" err="1" smtClean="0"/>
              <a:t>tratrate</a:t>
            </a:r>
            <a:r>
              <a:rPr lang="en-US" baseline="0" dirty="0" smtClean="0"/>
              <a:t> contact seeding</a:t>
            </a:r>
          </a:p>
          <a:p>
            <a:r>
              <a:rPr lang="en-US" baseline="0" dirty="0" smtClean="0"/>
              <a:t>Chilling </a:t>
            </a:r>
          </a:p>
          <a:p>
            <a:r>
              <a:rPr lang="en-US" baseline="0" dirty="0" smtClean="0"/>
              <a:t>ED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5B76-F8D1-46D0-9050-DB67415BC44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0335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Alternatives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5B76-F8D1-46D0-9050-DB67415BC44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09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5B76-F8D1-46D0-9050-DB67415BC44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201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998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657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9916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apositiva titolo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0863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5044"/>
            <a:ext cx="8967019" cy="36453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lvl1pPr marL="257244" indent="-257244" algn="r">
              <a:buNone/>
              <a:defRPr kumimoji="0" lang="it-IT" sz="1200" b="0" i="0" u="none" strike="noStrike" kern="0" cap="none" spc="0" normalizeH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/>
                <a:ea typeface="+mn-ea"/>
                <a:cs typeface="Impact"/>
              </a:defRPr>
            </a:lvl1pPr>
            <a:lvl2pPr>
              <a:defRPr lang="it-IT" kern="1200" smtClean="0">
                <a:cs typeface="+mn-cs"/>
              </a:defRPr>
            </a:lvl2pPr>
            <a:lvl3pPr>
              <a:defRPr lang="it-IT" kern="1200" smtClean="0">
                <a:cs typeface="+mn-cs"/>
              </a:defRPr>
            </a:lvl3pPr>
            <a:lvl4pPr>
              <a:defRPr lang="it-IT" kern="1200" smtClean="0">
                <a:cs typeface="+mn-cs"/>
              </a:defRPr>
            </a:lvl4pPr>
            <a:lvl5pPr>
              <a:defRPr lang="it-IT" kern="1200">
                <a:cs typeface="+mn-cs"/>
              </a:defRPr>
            </a:lvl5pPr>
          </a:lstStyle>
          <a:p>
            <a:pPr marL="0" lvl="0" indent="0" algn="r" defTabSz="68598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7" name="Segnaposto titolo 1"/>
          <p:cNvSpPr>
            <a:spLocks noGrp="1"/>
          </p:cNvSpPr>
          <p:nvPr>
            <p:ph type="title"/>
          </p:nvPr>
        </p:nvSpPr>
        <p:spPr>
          <a:xfrm>
            <a:off x="1" y="353393"/>
            <a:ext cx="9275931" cy="323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66693">
              <a:defRPr sz="2101" b="0">
                <a:latin typeface="Impact"/>
                <a:cs typeface="Impact"/>
              </a:defRPr>
            </a:lvl1pPr>
          </a:lstStyle>
          <a:p>
            <a:pPr marL="0" lvl="0" algn="l" defTabSz="685983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stile</a:t>
            </a:r>
            <a:endParaRPr lang="it-IT" dirty="0"/>
          </a:p>
        </p:txBody>
      </p:sp>
      <p:pic>
        <p:nvPicPr>
          <p:cNvPr id="4" name="Immagine 3" descr="sfumatur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52681"/>
            <a:ext cx="9252521" cy="814265"/>
          </a:xfrm>
          <a:prstGeom prst="rect">
            <a:avLst/>
          </a:prstGeom>
        </p:spPr>
      </p:pic>
      <p:pic>
        <p:nvPicPr>
          <p:cNvPr id="5" name="Immagine 4" descr="man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09" y="5534460"/>
            <a:ext cx="1480661" cy="1323540"/>
          </a:xfrm>
          <a:prstGeom prst="rect">
            <a:avLst/>
          </a:prstGeom>
        </p:spPr>
      </p:pic>
      <p:pic>
        <p:nvPicPr>
          <p:cNvPr id="6" name="Immagine 5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406" y="6531986"/>
            <a:ext cx="941381" cy="276398"/>
          </a:xfrm>
          <a:prstGeom prst="rect">
            <a:avLst/>
          </a:prstGeom>
        </p:spPr>
      </p:pic>
      <p:sp>
        <p:nvSpPr>
          <p:cNvPr id="8" name="Segnaposto numero diapositiva 3"/>
          <p:cNvSpPr txBox="1">
            <a:spLocks/>
          </p:cNvSpPr>
          <p:nvPr userDrawn="1"/>
        </p:nvSpPr>
        <p:spPr>
          <a:xfrm>
            <a:off x="-189384" y="6469130"/>
            <a:ext cx="656928" cy="365125"/>
          </a:xfrm>
          <a:prstGeom prst="rect">
            <a:avLst/>
          </a:prstGeom>
        </p:spPr>
        <p:txBody>
          <a:bodyPr vert="horz" lIns="68598" tIns="34299" rIns="68598" bIns="34299" rtlCol="0" anchor="ctr"/>
          <a:lstStyle>
            <a:defPPr>
              <a:defRPr lang="es-E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4272E2-DC5A-8D4F-9AB1-CEB38CD12A4A}" type="slidenum">
              <a:rPr lang="it-IT" sz="750" smtClean="0"/>
              <a:pPr/>
              <a:t>‹#›</a:t>
            </a:fld>
            <a:endParaRPr lang="it-IT" sz="750" dirty="0"/>
          </a:p>
        </p:txBody>
      </p:sp>
    </p:spTree>
    <p:extLst>
      <p:ext uri="{BB962C8B-B14F-4D97-AF65-F5344CB8AC3E}">
        <p14:creationId xmlns:p14="http://schemas.microsoft.com/office/powerpoint/2010/main" val="3702090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2760" y="752"/>
            <a:ext cx="9118979" cy="418767"/>
          </a:xfrm>
          <a:prstGeom prst="rect">
            <a:avLst/>
          </a:prstGeom>
          <a:solidFill>
            <a:srgbClr val="F79646">
              <a:alpha val="2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r">
              <a:buNone/>
              <a:defRPr lang="it-IT" sz="1800" kern="1200" dirty="0" smtClean="0">
                <a:solidFill>
                  <a:srgbClr val="984807"/>
                </a:solidFill>
                <a:latin typeface="+mn-lt"/>
                <a:ea typeface="+mn-ea"/>
                <a:cs typeface="+mn-cs"/>
              </a:defRPr>
            </a:lvl1pPr>
            <a:lvl2pPr>
              <a:defRPr lang="it-IT" sz="1800" smtClean="0">
                <a:solidFill>
                  <a:schemeClr val="lt1"/>
                </a:solidFill>
              </a:defRPr>
            </a:lvl2pPr>
            <a:lvl3pPr>
              <a:defRPr lang="it-IT" sz="1800" smtClean="0">
                <a:solidFill>
                  <a:schemeClr val="lt1"/>
                </a:solidFill>
              </a:defRPr>
            </a:lvl3pPr>
            <a:lvl4pPr>
              <a:defRPr lang="it-IT" sz="1800" smtClean="0">
                <a:solidFill>
                  <a:schemeClr val="lt1"/>
                </a:solidFill>
              </a:defRPr>
            </a:lvl4pPr>
            <a:lvl5pPr>
              <a:defRPr lang="it-IT" sz="1800">
                <a:solidFill>
                  <a:schemeClr val="lt1"/>
                </a:solidFill>
              </a:defRPr>
            </a:lvl5pPr>
          </a:lstStyle>
          <a:p>
            <a:pPr marL="0" lvl="0" algn="r">
              <a:lnSpc>
                <a:spcPct val="80000"/>
              </a:lnSpc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10" name="Titolo 8"/>
          <p:cNvSpPr>
            <a:spLocks noGrp="1"/>
          </p:cNvSpPr>
          <p:nvPr>
            <p:ph type="title" hasCustomPrompt="1"/>
          </p:nvPr>
        </p:nvSpPr>
        <p:spPr>
          <a:xfrm>
            <a:off x="100445" y="165988"/>
            <a:ext cx="5021144" cy="684359"/>
          </a:xfrm>
          <a:prstGeom prst="rect">
            <a:avLst/>
          </a:prstGeom>
          <a:noFill/>
          <a:effectLst/>
        </p:spPr>
        <p:txBody>
          <a:bodyPr vert="horz" wrap="square" anchor="ctr">
            <a:noAutofit/>
          </a:bodyPr>
          <a:lstStyle>
            <a:lvl1pPr algn="l">
              <a:defRPr lang="it-IT" sz="1800" b="1" dirty="0">
                <a:solidFill>
                  <a:schemeClr val="bg1"/>
                </a:solidFill>
                <a:effectLst/>
                <a:latin typeface="Trebuchet MS"/>
                <a:cs typeface="Trebuchet MS"/>
              </a:defRPr>
            </a:lvl1pPr>
          </a:lstStyle>
          <a:p>
            <a:r>
              <a:rPr lang="es-ES_tradnl" sz="2000" b="1" dirty="0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Enartis </a:t>
            </a:r>
            <a:r>
              <a:rPr lang="es-ES_tradnl" sz="2000" b="1" dirty="0" err="1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Zym</a:t>
            </a:r>
            <a:r>
              <a:rPr lang="es-ES_tradnl" sz="2000" b="1" dirty="0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 Color Plus </a:t>
            </a:r>
            <a:r>
              <a:rPr lang="es-ES_tradnl" sz="2000" b="1" dirty="0" err="1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effect</a:t>
            </a:r>
            <a:endParaRPr lang="es-ES_tradnl" sz="2000" b="1" dirty="0">
              <a:solidFill>
                <a:srgbClr val="FFFFFF"/>
              </a:solidFill>
              <a:latin typeface="Arial Rounded MT Bold"/>
              <a:ea typeface="Arial Rounded MT Bold"/>
              <a:cs typeface="Arial Rounded MT Bold"/>
              <a:sym typeface="Symbol" pitchFamily="18" charset="2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CB128A-E6DF-3A40-B200-2E845CE942E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842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2760" y="752"/>
            <a:ext cx="9118979" cy="418767"/>
          </a:xfrm>
          <a:prstGeom prst="rect">
            <a:avLst/>
          </a:prstGeom>
          <a:solidFill>
            <a:srgbClr val="F79646">
              <a:alpha val="2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r">
              <a:buNone/>
              <a:defRPr lang="it-IT" sz="1800" kern="1200" dirty="0" smtClean="0">
                <a:solidFill>
                  <a:srgbClr val="984807"/>
                </a:solidFill>
                <a:latin typeface="+mn-lt"/>
                <a:ea typeface="+mn-ea"/>
                <a:cs typeface="+mn-cs"/>
              </a:defRPr>
            </a:lvl1pPr>
            <a:lvl2pPr>
              <a:defRPr lang="it-IT" sz="1800" smtClean="0">
                <a:solidFill>
                  <a:schemeClr val="lt1"/>
                </a:solidFill>
              </a:defRPr>
            </a:lvl2pPr>
            <a:lvl3pPr>
              <a:defRPr lang="it-IT" sz="1800" smtClean="0">
                <a:solidFill>
                  <a:schemeClr val="lt1"/>
                </a:solidFill>
              </a:defRPr>
            </a:lvl3pPr>
            <a:lvl4pPr>
              <a:defRPr lang="it-IT" sz="1800" smtClean="0">
                <a:solidFill>
                  <a:schemeClr val="lt1"/>
                </a:solidFill>
              </a:defRPr>
            </a:lvl4pPr>
            <a:lvl5pPr>
              <a:defRPr lang="it-IT" sz="1800">
                <a:solidFill>
                  <a:schemeClr val="lt1"/>
                </a:solidFill>
              </a:defRPr>
            </a:lvl5pPr>
          </a:lstStyle>
          <a:p>
            <a:pPr marL="0" lvl="0" algn="r">
              <a:lnSpc>
                <a:spcPct val="80000"/>
              </a:lnSpc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10" name="Titolo 8"/>
          <p:cNvSpPr>
            <a:spLocks noGrp="1"/>
          </p:cNvSpPr>
          <p:nvPr>
            <p:ph type="title" hasCustomPrompt="1"/>
          </p:nvPr>
        </p:nvSpPr>
        <p:spPr>
          <a:xfrm>
            <a:off x="100445" y="165988"/>
            <a:ext cx="5021144" cy="684359"/>
          </a:xfrm>
          <a:prstGeom prst="rect">
            <a:avLst/>
          </a:prstGeom>
          <a:noFill/>
          <a:effectLst/>
        </p:spPr>
        <p:txBody>
          <a:bodyPr vert="horz" wrap="square" anchor="ctr">
            <a:noAutofit/>
          </a:bodyPr>
          <a:lstStyle>
            <a:lvl1pPr algn="l">
              <a:defRPr lang="it-IT" sz="1800" b="1" dirty="0">
                <a:solidFill>
                  <a:schemeClr val="bg1"/>
                </a:solidFill>
                <a:effectLst/>
                <a:latin typeface="Trebuchet MS"/>
                <a:cs typeface="Trebuchet MS"/>
              </a:defRPr>
            </a:lvl1pPr>
          </a:lstStyle>
          <a:p>
            <a:r>
              <a:rPr lang="es-ES_tradnl" sz="2000" b="1" dirty="0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Enartis </a:t>
            </a:r>
            <a:r>
              <a:rPr lang="es-ES_tradnl" sz="2000" b="1" dirty="0" err="1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Zym</a:t>
            </a:r>
            <a:r>
              <a:rPr lang="es-ES_tradnl" sz="2000" b="1" dirty="0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 Color Plus </a:t>
            </a:r>
            <a:r>
              <a:rPr lang="es-ES_tradnl" sz="2000" b="1" dirty="0" err="1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effect</a:t>
            </a:r>
            <a:endParaRPr lang="es-ES_tradnl" sz="2000" b="1" dirty="0">
              <a:solidFill>
                <a:srgbClr val="FFFFFF"/>
              </a:solidFill>
              <a:latin typeface="Arial Rounded MT Bold"/>
              <a:ea typeface="Arial Rounded MT Bold"/>
              <a:cs typeface="Arial Rounded MT Bold"/>
              <a:sym typeface="Symbol" pitchFamily="18" charset="2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CB128A-E6DF-3A40-B200-2E845CE942E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411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5044"/>
            <a:ext cx="8967019" cy="36453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lvl1pPr marL="257244" indent="-257244" algn="r">
              <a:buNone/>
              <a:defRPr kumimoji="0" lang="it-IT" sz="1200" b="0" i="0" u="none" strike="noStrike" kern="0" cap="none" spc="0" normalizeH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/>
                <a:ea typeface="+mn-ea"/>
                <a:cs typeface="Impact"/>
              </a:defRPr>
            </a:lvl1pPr>
            <a:lvl2pPr>
              <a:defRPr lang="it-IT" kern="1200" smtClean="0">
                <a:cs typeface="+mn-cs"/>
              </a:defRPr>
            </a:lvl2pPr>
            <a:lvl3pPr>
              <a:defRPr lang="it-IT" kern="1200" smtClean="0">
                <a:cs typeface="+mn-cs"/>
              </a:defRPr>
            </a:lvl3pPr>
            <a:lvl4pPr>
              <a:defRPr lang="it-IT" kern="1200" smtClean="0">
                <a:cs typeface="+mn-cs"/>
              </a:defRPr>
            </a:lvl4pPr>
            <a:lvl5pPr>
              <a:defRPr lang="it-IT" kern="1200">
                <a:cs typeface="+mn-cs"/>
              </a:defRPr>
            </a:lvl5pPr>
          </a:lstStyle>
          <a:p>
            <a:pPr marL="0" lvl="0" indent="0" algn="r" defTabSz="68598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7" name="Segnaposto titolo 1"/>
          <p:cNvSpPr>
            <a:spLocks noGrp="1"/>
          </p:cNvSpPr>
          <p:nvPr>
            <p:ph type="title"/>
          </p:nvPr>
        </p:nvSpPr>
        <p:spPr>
          <a:xfrm>
            <a:off x="1" y="353393"/>
            <a:ext cx="9275931" cy="323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66693">
              <a:defRPr sz="2101" b="0">
                <a:latin typeface="Impact"/>
                <a:cs typeface="Impact"/>
              </a:defRPr>
            </a:lvl1pPr>
          </a:lstStyle>
          <a:p>
            <a:pPr marL="0" lvl="0" algn="l" defTabSz="685983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stile</a:t>
            </a:r>
            <a:endParaRPr lang="it-IT" dirty="0"/>
          </a:p>
        </p:txBody>
      </p:sp>
      <p:pic>
        <p:nvPicPr>
          <p:cNvPr id="4" name="Immagine 3" descr="sfumatur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52681"/>
            <a:ext cx="9252521" cy="814265"/>
          </a:xfrm>
          <a:prstGeom prst="rect">
            <a:avLst/>
          </a:prstGeom>
        </p:spPr>
      </p:pic>
      <p:pic>
        <p:nvPicPr>
          <p:cNvPr id="5" name="Immagine 4" descr="man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09" y="5534460"/>
            <a:ext cx="1480661" cy="1323540"/>
          </a:xfrm>
          <a:prstGeom prst="rect">
            <a:avLst/>
          </a:prstGeom>
        </p:spPr>
      </p:pic>
      <p:pic>
        <p:nvPicPr>
          <p:cNvPr id="6" name="Immagine 5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406" y="6531986"/>
            <a:ext cx="941381" cy="276398"/>
          </a:xfrm>
          <a:prstGeom prst="rect">
            <a:avLst/>
          </a:prstGeom>
        </p:spPr>
      </p:pic>
      <p:sp>
        <p:nvSpPr>
          <p:cNvPr id="8" name="Segnaposto numero diapositiva 3"/>
          <p:cNvSpPr txBox="1">
            <a:spLocks/>
          </p:cNvSpPr>
          <p:nvPr userDrawn="1"/>
        </p:nvSpPr>
        <p:spPr>
          <a:xfrm>
            <a:off x="-189384" y="6469130"/>
            <a:ext cx="656928" cy="365125"/>
          </a:xfrm>
          <a:prstGeom prst="rect">
            <a:avLst/>
          </a:prstGeom>
        </p:spPr>
        <p:txBody>
          <a:bodyPr vert="horz" lIns="68598" tIns="34299" rIns="68598" bIns="34299" rtlCol="0" anchor="ctr"/>
          <a:lstStyle>
            <a:defPPr>
              <a:defRPr lang="es-E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4272E2-DC5A-8D4F-9AB1-CEB38CD12A4A}" type="slidenum">
              <a:rPr lang="it-IT" sz="750" smtClean="0"/>
              <a:pPr/>
              <a:t>‹#›</a:t>
            </a:fld>
            <a:endParaRPr lang="it-IT" sz="750" dirty="0"/>
          </a:p>
        </p:txBody>
      </p:sp>
    </p:spTree>
    <p:extLst>
      <p:ext uri="{BB962C8B-B14F-4D97-AF65-F5344CB8AC3E}">
        <p14:creationId xmlns:p14="http://schemas.microsoft.com/office/powerpoint/2010/main" val="1026650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5044"/>
            <a:ext cx="8967019" cy="36453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lvl1pPr marL="257244" indent="-257244" algn="r">
              <a:buNone/>
              <a:defRPr kumimoji="0" lang="it-IT" sz="1200" b="0" i="0" u="none" strike="noStrike" kern="0" cap="none" spc="0" normalizeH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/>
                <a:ea typeface="+mn-ea"/>
                <a:cs typeface="Impact"/>
              </a:defRPr>
            </a:lvl1pPr>
            <a:lvl2pPr>
              <a:defRPr lang="it-IT" kern="1200" smtClean="0">
                <a:cs typeface="+mn-cs"/>
              </a:defRPr>
            </a:lvl2pPr>
            <a:lvl3pPr>
              <a:defRPr lang="it-IT" kern="1200" smtClean="0">
                <a:cs typeface="+mn-cs"/>
              </a:defRPr>
            </a:lvl3pPr>
            <a:lvl4pPr>
              <a:defRPr lang="it-IT" kern="1200" smtClean="0">
                <a:cs typeface="+mn-cs"/>
              </a:defRPr>
            </a:lvl4pPr>
            <a:lvl5pPr>
              <a:defRPr lang="it-IT" kern="1200">
                <a:cs typeface="+mn-cs"/>
              </a:defRPr>
            </a:lvl5pPr>
          </a:lstStyle>
          <a:p>
            <a:pPr marL="0" lvl="0" indent="0" algn="r" defTabSz="68598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7" name="Segnaposto titolo 1"/>
          <p:cNvSpPr>
            <a:spLocks noGrp="1"/>
          </p:cNvSpPr>
          <p:nvPr>
            <p:ph type="title"/>
          </p:nvPr>
        </p:nvSpPr>
        <p:spPr>
          <a:xfrm>
            <a:off x="1" y="353393"/>
            <a:ext cx="9275931" cy="323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66693">
              <a:defRPr sz="2101" b="0">
                <a:latin typeface="Impact"/>
                <a:cs typeface="Impact"/>
              </a:defRPr>
            </a:lvl1pPr>
          </a:lstStyle>
          <a:p>
            <a:pPr marL="0" lvl="0" algn="l" defTabSz="685983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stile</a:t>
            </a:r>
            <a:endParaRPr lang="it-IT" dirty="0"/>
          </a:p>
        </p:txBody>
      </p:sp>
      <p:pic>
        <p:nvPicPr>
          <p:cNvPr id="4" name="Immagine 3" descr="sfumatur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52681"/>
            <a:ext cx="9252521" cy="814265"/>
          </a:xfrm>
          <a:prstGeom prst="rect">
            <a:avLst/>
          </a:prstGeom>
        </p:spPr>
      </p:pic>
      <p:pic>
        <p:nvPicPr>
          <p:cNvPr id="5" name="Immagine 4" descr="man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09" y="5534460"/>
            <a:ext cx="1480661" cy="1323540"/>
          </a:xfrm>
          <a:prstGeom prst="rect">
            <a:avLst/>
          </a:prstGeom>
        </p:spPr>
      </p:pic>
      <p:pic>
        <p:nvPicPr>
          <p:cNvPr id="6" name="Immagine 5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406" y="6531986"/>
            <a:ext cx="941381" cy="276398"/>
          </a:xfrm>
          <a:prstGeom prst="rect">
            <a:avLst/>
          </a:prstGeom>
        </p:spPr>
      </p:pic>
      <p:sp>
        <p:nvSpPr>
          <p:cNvPr id="8" name="Segnaposto numero diapositiva 3"/>
          <p:cNvSpPr txBox="1">
            <a:spLocks/>
          </p:cNvSpPr>
          <p:nvPr userDrawn="1"/>
        </p:nvSpPr>
        <p:spPr>
          <a:xfrm>
            <a:off x="-189384" y="6469130"/>
            <a:ext cx="656928" cy="365125"/>
          </a:xfrm>
          <a:prstGeom prst="rect">
            <a:avLst/>
          </a:prstGeom>
        </p:spPr>
        <p:txBody>
          <a:bodyPr vert="horz" lIns="68598" tIns="34299" rIns="68598" bIns="34299" rtlCol="0" anchor="ctr"/>
          <a:lstStyle>
            <a:defPPr>
              <a:defRPr lang="es-E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4272E2-DC5A-8D4F-9AB1-CEB38CD12A4A}" type="slidenum">
              <a:rPr lang="it-IT" sz="750" smtClean="0"/>
              <a:pPr/>
              <a:t>‹#›</a:t>
            </a:fld>
            <a:endParaRPr lang="it-IT" sz="750" dirty="0"/>
          </a:p>
        </p:txBody>
      </p:sp>
    </p:spTree>
    <p:extLst>
      <p:ext uri="{BB962C8B-B14F-4D97-AF65-F5344CB8AC3E}">
        <p14:creationId xmlns:p14="http://schemas.microsoft.com/office/powerpoint/2010/main" val="2120744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5044"/>
            <a:ext cx="8967019" cy="36453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lvl1pPr marL="257244" indent="-257244" algn="r">
              <a:buNone/>
              <a:defRPr kumimoji="0" lang="it-IT" sz="1200" b="0" i="0" u="none" strike="noStrike" kern="0" cap="none" spc="0" normalizeH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/>
                <a:ea typeface="+mn-ea"/>
                <a:cs typeface="Impact"/>
              </a:defRPr>
            </a:lvl1pPr>
            <a:lvl2pPr>
              <a:defRPr lang="it-IT" kern="1200" smtClean="0">
                <a:cs typeface="+mn-cs"/>
              </a:defRPr>
            </a:lvl2pPr>
            <a:lvl3pPr>
              <a:defRPr lang="it-IT" kern="1200" smtClean="0">
                <a:cs typeface="+mn-cs"/>
              </a:defRPr>
            </a:lvl3pPr>
            <a:lvl4pPr>
              <a:defRPr lang="it-IT" kern="1200" smtClean="0">
                <a:cs typeface="+mn-cs"/>
              </a:defRPr>
            </a:lvl4pPr>
            <a:lvl5pPr>
              <a:defRPr lang="it-IT" kern="1200">
                <a:cs typeface="+mn-cs"/>
              </a:defRPr>
            </a:lvl5pPr>
          </a:lstStyle>
          <a:p>
            <a:pPr marL="0" lvl="0" indent="0" algn="r" defTabSz="68598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7" name="Segnaposto titolo 1"/>
          <p:cNvSpPr>
            <a:spLocks noGrp="1"/>
          </p:cNvSpPr>
          <p:nvPr>
            <p:ph type="title"/>
          </p:nvPr>
        </p:nvSpPr>
        <p:spPr>
          <a:xfrm>
            <a:off x="1" y="353393"/>
            <a:ext cx="9275931" cy="323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66693">
              <a:defRPr sz="2101" b="0">
                <a:latin typeface="Impact"/>
                <a:cs typeface="Impact"/>
              </a:defRPr>
            </a:lvl1pPr>
          </a:lstStyle>
          <a:p>
            <a:pPr marL="0" lvl="0" algn="l" defTabSz="685983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stile</a:t>
            </a:r>
            <a:endParaRPr lang="it-IT" dirty="0"/>
          </a:p>
        </p:txBody>
      </p:sp>
      <p:pic>
        <p:nvPicPr>
          <p:cNvPr id="4" name="Immagine 3" descr="sfumatur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52681"/>
            <a:ext cx="9252521" cy="814265"/>
          </a:xfrm>
          <a:prstGeom prst="rect">
            <a:avLst/>
          </a:prstGeom>
        </p:spPr>
      </p:pic>
      <p:pic>
        <p:nvPicPr>
          <p:cNvPr id="5" name="Immagine 4" descr="man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09" y="5534460"/>
            <a:ext cx="1480661" cy="1323540"/>
          </a:xfrm>
          <a:prstGeom prst="rect">
            <a:avLst/>
          </a:prstGeom>
        </p:spPr>
      </p:pic>
      <p:pic>
        <p:nvPicPr>
          <p:cNvPr id="6" name="Immagine 5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406" y="6531986"/>
            <a:ext cx="941381" cy="276398"/>
          </a:xfrm>
          <a:prstGeom prst="rect">
            <a:avLst/>
          </a:prstGeom>
        </p:spPr>
      </p:pic>
      <p:sp>
        <p:nvSpPr>
          <p:cNvPr id="8" name="Segnaposto numero diapositiva 3"/>
          <p:cNvSpPr txBox="1">
            <a:spLocks/>
          </p:cNvSpPr>
          <p:nvPr userDrawn="1"/>
        </p:nvSpPr>
        <p:spPr>
          <a:xfrm>
            <a:off x="-189384" y="6469130"/>
            <a:ext cx="656928" cy="365125"/>
          </a:xfrm>
          <a:prstGeom prst="rect">
            <a:avLst/>
          </a:prstGeom>
        </p:spPr>
        <p:txBody>
          <a:bodyPr vert="horz" lIns="68598" tIns="34299" rIns="68598" bIns="34299" rtlCol="0" anchor="ctr"/>
          <a:lstStyle>
            <a:defPPr>
              <a:defRPr lang="es-E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4272E2-DC5A-8D4F-9AB1-CEB38CD12A4A}" type="slidenum">
              <a:rPr lang="it-IT" sz="750" smtClean="0"/>
              <a:pPr/>
              <a:t>‹#›</a:t>
            </a:fld>
            <a:endParaRPr lang="it-IT" sz="750" dirty="0"/>
          </a:p>
        </p:txBody>
      </p:sp>
    </p:spTree>
    <p:extLst>
      <p:ext uri="{BB962C8B-B14F-4D97-AF65-F5344CB8AC3E}">
        <p14:creationId xmlns:p14="http://schemas.microsoft.com/office/powerpoint/2010/main" val="4574888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5044"/>
            <a:ext cx="8967019" cy="36453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lvl1pPr marL="257244" indent="-257244" algn="r">
              <a:buNone/>
              <a:defRPr kumimoji="0" lang="it-IT" sz="1200" b="0" i="0" u="none" strike="noStrike" kern="0" cap="none" spc="0" normalizeH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/>
                <a:ea typeface="+mn-ea"/>
                <a:cs typeface="Impact"/>
              </a:defRPr>
            </a:lvl1pPr>
            <a:lvl2pPr>
              <a:defRPr lang="it-IT" kern="1200" smtClean="0">
                <a:cs typeface="+mn-cs"/>
              </a:defRPr>
            </a:lvl2pPr>
            <a:lvl3pPr>
              <a:defRPr lang="it-IT" kern="1200" smtClean="0">
                <a:cs typeface="+mn-cs"/>
              </a:defRPr>
            </a:lvl3pPr>
            <a:lvl4pPr>
              <a:defRPr lang="it-IT" kern="1200" smtClean="0">
                <a:cs typeface="+mn-cs"/>
              </a:defRPr>
            </a:lvl4pPr>
            <a:lvl5pPr>
              <a:defRPr lang="it-IT" kern="1200">
                <a:cs typeface="+mn-cs"/>
              </a:defRPr>
            </a:lvl5pPr>
          </a:lstStyle>
          <a:p>
            <a:pPr marL="0" lvl="0" indent="0" algn="r" defTabSz="68598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7" name="Segnaposto titolo 1"/>
          <p:cNvSpPr>
            <a:spLocks noGrp="1"/>
          </p:cNvSpPr>
          <p:nvPr>
            <p:ph type="title"/>
          </p:nvPr>
        </p:nvSpPr>
        <p:spPr>
          <a:xfrm>
            <a:off x="1" y="353393"/>
            <a:ext cx="9275931" cy="323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66693">
              <a:defRPr sz="2101" b="0">
                <a:latin typeface="Impact"/>
                <a:cs typeface="Impact"/>
              </a:defRPr>
            </a:lvl1pPr>
          </a:lstStyle>
          <a:p>
            <a:pPr marL="0" lvl="0" algn="l" defTabSz="685983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stile</a:t>
            </a:r>
            <a:endParaRPr lang="it-IT" dirty="0"/>
          </a:p>
        </p:txBody>
      </p:sp>
      <p:pic>
        <p:nvPicPr>
          <p:cNvPr id="4" name="Immagine 3" descr="sfumatur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52681"/>
            <a:ext cx="9252521" cy="814265"/>
          </a:xfrm>
          <a:prstGeom prst="rect">
            <a:avLst/>
          </a:prstGeom>
        </p:spPr>
      </p:pic>
      <p:pic>
        <p:nvPicPr>
          <p:cNvPr id="5" name="Immagine 4" descr="man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09" y="5534460"/>
            <a:ext cx="1480661" cy="1323540"/>
          </a:xfrm>
          <a:prstGeom prst="rect">
            <a:avLst/>
          </a:prstGeom>
        </p:spPr>
      </p:pic>
      <p:pic>
        <p:nvPicPr>
          <p:cNvPr id="6" name="Immagine 5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406" y="6531986"/>
            <a:ext cx="941381" cy="276398"/>
          </a:xfrm>
          <a:prstGeom prst="rect">
            <a:avLst/>
          </a:prstGeom>
        </p:spPr>
      </p:pic>
      <p:sp>
        <p:nvSpPr>
          <p:cNvPr id="8" name="Segnaposto numero diapositiva 3"/>
          <p:cNvSpPr txBox="1">
            <a:spLocks/>
          </p:cNvSpPr>
          <p:nvPr userDrawn="1"/>
        </p:nvSpPr>
        <p:spPr>
          <a:xfrm>
            <a:off x="-189384" y="6469130"/>
            <a:ext cx="656928" cy="365125"/>
          </a:xfrm>
          <a:prstGeom prst="rect">
            <a:avLst/>
          </a:prstGeom>
        </p:spPr>
        <p:txBody>
          <a:bodyPr vert="horz" lIns="68598" tIns="34299" rIns="68598" bIns="34299" rtlCol="0" anchor="ctr"/>
          <a:lstStyle>
            <a:defPPr>
              <a:defRPr lang="es-E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4272E2-DC5A-8D4F-9AB1-CEB38CD12A4A}" type="slidenum">
              <a:rPr lang="it-IT" sz="750" smtClean="0"/>
              <a:pPr/>
              <a:t>‹#›</a:t>
            </a:fld>
            <a:endParaRPr lang="it-IT" sz="750" dirty="0"/>
          </a:p>
        </p:txBody>
      </p:sp>
    </p:spTree>
    <p:extLst>
      <p:ext uri="{BB962C8B-B14F-4D97-AF65-F5344CB8AC3E}">
        <p14:creationId xmlns:p14="http://schemas.microsoft.com/office/powerpoint/2010/main" val="172546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FC3E0-923A-412F-800E-923BED837C64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6F3AC-7084-4762-AA8F-F17662DBFA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10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5044"/>
            <a:ext cx="8967019" cy="36453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lvl1pPr marL="257244" indent="-257244" algn="r">
              <a:buNone/>
              <a:defRPr kumimoji="0" lang="it-IT" sz="1200" b="0" i="0" u="none" strike="noStrike" kern="0" cap="none" spc="0" normalizeH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/>
                <a:ea typeface="+mn-ea"/>
                <a:cs typeface="Impact"/>
              </a:defRPr>
            </a:lvl1pPr>
            <a:lvl2pPr>
              <a:defRPr lang="it-IT" kern="1200" smtClean="0">
                <a:cs typeface="+mn-cs"/>
              </a:defRPr>
            </a:lvl2pPr>
            <a:lvl3pPr>
              <a:defRPr lang="it-IT" kern="1200" smtClean="0">
                <a:cs typeface="+mn-cs"/>
              </a:defRPr>
            </a:lvl3pPr>
            <a:lvl4pPr>
              <a:defRPr lang="it-IT" kern="1200" smtClean="0">
                <a:cs typeface="+mn-cs"/>
              </a:defRPr>
            </a:lvl4pPr>
            <a:lvl5pPr>
              <a:defRPr lang="it-IT" kern="1200">
                <a:cs typeface="+mn-cs"/>
              </a:defRPr>
            </a:lvl5pPr>
          </a:lstStyle>
          <a:p>
            <a:pPr marL="0" lvl="0" indent="0" algn="r" defTabSz="68598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7" name="Segnaposto titolo 1"/>
          <p:cNvSpPr>
            <a:spLocks noGrp="1"/>
          </p:cNvSpPr>
          <p:nvPr>
            <p:ph type="title"/>
          </p:nvPr>
        </p:nvSpPr>
        <p:spPr>
          <a:xfrm>
            <a:off x="1" y="353393"/>
            <a:ext cx="9275931" cy="323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66693">
              <a:defRPr sz="2101" b="0">
                <a:latin typeface="Impact"/>
                <a:cs typeface="Impact"/>
              </a:defRPr>
            </a:lvl1pPr>
          </a:lstStyle>
          <a:p>
            <a:pPr marL="0" lvl="0" algn="l" defTabSz="685983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stile</a:t>
            </a:r>
            <a:endParaRPr lang="it-IT" dirty="0"/>
          </a:p>
        </p:txBody>
      </p:sp>
      <p:pic>
        <p:nvPicPr>
          <p:cNvPr id="4" name="Immagine 3" descr="sfumatur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52681"/>
            <a:ext cx="9252521" cy="814265"/>
          </a:xfrm>
          <a:prstGeom prst="rect">
            <a:avLst/>
          </a:prstGeom>
        </p:spPr>
      </p:pic>
      <p:pic>
        <p:nvPicPr>
          <p:cNvPr id="5" name="Immagine 4" descr="man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09" y="5534460"/>
            <a:ext cx="1480661" cy="1323540"/>
          </a:xfrm>
          <a:prstGeom prst="rect">
            <a:avLst/>
          </a:prstGeom>
        </p:spPr>
      </p:pic>
      <p:pic>
        <p:nvPicPr>
          <p:cNvPr id="6" name="Immagine 5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406" y="6531986"/>
            <a:ext cx="941381" cy="276398"/>
          </a:xfrm>
          <a:prstGeom prst="rect">
            <a:avLst/>
          </a:prstGeom>
        </p:spPr>
      </p:pic>
      <p:sp>
        <p:nvSpPr>
          <p:cNvPr id="8" name="Segnaposto numero diapositiva 3"/>
          <p:cNvSpPr txBox="1">
            <a:spLocks/>
          </p:cNvSpPr>
          <p:nvPr userDrawn="1"/>
        </p:nvSpPr>
        <p:spPr>
          <a:xfrm>
            <a:off x="-189384" y="6469130"/>
            <a:ext cx="656928" cy="365125"/>
          </a:xfrm>
          <a:prstGeom prst="rect">
            <a:avLst/>
          </a:prstGeom>
        </p:spPr>
        <p:txBody>
          <a:bodyPr vert="horz" lIns="68598" tIns="34299" rIns="68598" bIns="34299" rtlCol="0" anchor="ctr"/>
          <a:lstStyle>
            <a:defPPr>
              <a:defRPr lang="es-E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4272E2-DC5A-8D4F-9AB1-CEB38CD12A4A}" type="slidenum">
              <a:rPr lang="it-IT" sz="750" smtClean="0"/>
              <a:pPr/>
              <a:t>‹#›</a:t>
            </a:fld>
            <a:endParaRPr lang="it-IT" sz="750" dirty="0"/>
          </a:p>
        </p:txBody>
      </p:sp>
    </p:spTree>
    <p:extLst>
      <p:ext uri="{BB962C8B-B14F-4D97-AF65-F5344CB8AC3E}">
        <p14:creationId xmlns:p14="http://schemas.microsoft.com/office/powerpoint/2010/main" val="17749823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testo 8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15044"/>
            <a:ext cx="8967019" cy="364538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>
            <a:lvl1pPr marL="257244" indent="-257244" algn="r">
              <a:buNone/>
              <a:defRPr kumimoji="0" lang="it-IT" sz="1200" b="0" i="0" u="none" strike="noStrike" kern="0" cap="none" spc="0" normalizeH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Impact"/>
                <a:ea typeface="+mn-ea"/>
                <a:cs typeface="Impact"/>
              </a:defRPr>
            </a:lvl1pPr>
            <a:lvl2pPr>
              <a:defRPr lang="it-IT" kern="1200" smtClean="0">
                <a:cs typeface="+mn-cs"/>
              </a:defRPr>
            </a:lvl2pPr>
            <a:lvl3pPr>
              <a:defRPr lang="it-IT" kern="1200" smtClean="0">
                <a:cs typeface="+mn-cs"/>
              </a:defRPr>
            </a:lvl3pPr>
            <a:lvl4pPr>
              <a:defRPr lang="it-IT" kern="1200" smtClean="0">
                <a:cs typeface="+mn-cs"/>
              </a:defRPr>
            </a:lvl4pPr>
            <a:lvl5pPr>
              <a:defRPr lang="it-IT" kern="1200">
                <a:cs typeface="+mn-cs"/>
              </a:defRPr>
            </a:lvl5pPr>
          </a:lstStyle>
          <a:p>
            <a:pPr marL="0" lvl="0" indent="0" algn="r" defTabSz="685983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7" name="Segnaposto titolo 1"/>
          <p:cNvSpPr>
            <a:spLocks noGrp="1"/>
          </p:cNvSpPr>
          <p:nvPr>
            <p:ph type="title"/>
          </p:nvPr>
        </p:nvSpPr>
        <p:spPr>
          <a:xfrm>
            <a:off x="1" y="353393"/>
            <a:ext cx="9275931" cy="3239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marL="0" indent="66693">
              <a:defRPr sz="2101" b="0">
                <a:latin typeface="Impact"/>
                <a:cs typeface="Impact"/>
              </a:defRPr>
            </a:lvl1pPr>
          </a:lstStyle>
          <a:p>
            <a:pPr marL="0" lvl="0" algn="l" defTabSz="685983" eaLnBrk="1" fontAlgn="auto" latinLnBrk="0" hangingPunct="1">
              <a:spcBef>
                <a:spcPts val="0"/>
              </a:spcBef>
              <a:spcAft>
                <a:spcPts val="0"/>
              </a:spcAft>
            </a:pPr>
            <a:r>
              <a:rPr lang="it-IT" dirty="0" smtClean="0"/>
              <a:t>Fare clic per modificare stile</a:t>
            </a:r>
            <a:endParaRPr lang="it-IT" dirty="0"/>
          </a:p>
        </p:txBody>
      </p:sp>
      <p:pic>
        <p:nvPicPr>
          <p:cNvPr id="4" name="Immagine 3" descr="sfumatur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52681"/>
            <a:ext cx="9252521" cy="814265"/>
          </a:xfrm>
          <a:prstGeom prst="rect">
            <a:avLst/>
          </a:prstGeom>
        </p:spPr>
      </p:pic>
      <p:pic>
        <p:nvPicPr>
          <p:cNvPr id="5" name="Immagine 4" descr="man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709" y="5534460"/>
            <a:ext cx="1480661" cy="1323540"/>
          </a:xfrm>
          <a:prstGeom prst="rect">
            <a:avLst/>
          </a:prstGeom>
        </p:spPr>
      </p:pic>
      <p:pic>
        <p:nvPicPr>
          <p:cNvPr id="6" name="Immagine 5" descr="scritta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406" y="6531986"/>
            <a:ext cx="941381" cy="276398"/>
          </a:xfrm>
          <a:prstGeom prst="rect">
            <a:avLst/>
          </a:prstGeom>
        </p:spPr>
      </p:pic>
      <p:sp>
        <p:nvSpPr>
          <p:cNvPr id="8" name="Segnaposto numero diapositiva 3"/>
          <p:cNvSpPr txBox="1">
            <a:spLocks/>
          </p:cNvSpPr>
          <p:nvPr userDrawn="1"/>
        </p:nvSpPr>
        <p:spPr>
          <a:xfrm>
            <a:off x="-189384" y="6469130"/>
            <a:ext cx="656928" cy="365125"/>
          </a:xfrm>
          <a:prstGeom prst="rect">
            <a:avLst/>
          </a:prstGeom>
        </p:spPr>
        <p:txBody>
          <a:bodyPr vert="horz" lIns="68598" tIns="34299" rIns="68598" bIns="34299" rtlCol="0" anchor="ctr"/>
          <a:lstStyle>
            <a:defPPr>
              <a:defRPr lang="es-E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Trebuchet MS"/>
                <a:ea typeface="+mn-ea"/>
                <a:cs typeface="Trebuchet M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4272E2-DC5A-8D4F-9AB1-CEB38CD12A4A}" type="slidenum">
              <a:rPr lang="it-IT" sz="750" smtClean="0"/>
              <a:pPr/>
              <a:t>‹#›</a:t>
            </a:fld>
            <a:endParaRPr lang="it-IT" sz="750" dirty="0"/>
          </a:p>
        </p:txBody>
      </p:sp>
    </p:spTree>
    <p:extLst>
      <p:ext uri="{BB962C8B-B14F-4D97-AF65-F5344CB8AC3E}">
        <p14:creationId xmlns:p14="http://schemas.microsoft.com/office/powerpoint/2010/main" val="10096397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logoEVQ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2900" y="6019800"/>
            <a:ext cx="1262910" cy="643295"/>
          </a:xfrm>
          <a:prstGeom prst="rect">
            <a:avLst/>
          </a:prstGeom>
        </p:spPr>
      </p:pic>
      <p:sp>
        <p:nvSpPr>
          <p:cNvPr id="8" name="Titolo 1"/>
          <p:cNvSpPr txBox="1">
            <a:spLocks/>
          </p:cNvSpPr>
          <p:nvPr userDrawn="1"/>
        </p:nvSpPr>
        <p:spPr>
          <a:xfrm>
            <a:off x="0" y="381000"/>
            <a:ext cx="6858000" cy="4572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  <p:sp>
        <p:nvSpPr>
          <p:cNvPr id="9" name="Sottotitolo 2"/>
          <p:cNvSpPr txBox="1">
            <a:spLocks/>
          </p:cNvSpPr>
          <p:nvPr userDrawn="1"/>
        </p:nvSpPr>
        <p:spPr>
          <a:xfrm>
            <a:off x="6934200" y="381000"/>
            <a:ext cx="2209800" cy="4572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z="1000" dirty="0" smtClean="0">
                <a:solidFill>
                  <a:schemeClr val="bg1"/>
                </a:solidFill>
                <a:latin typeface="Verdana"/>
                <a:cs typeface="Verdana"/>
              </a:rPr>
              <a:t>CONSULTING</a:t>
            </a:r>
            <a:endParaRPr lang="it-IT" sz="1000" dirty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8831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2760" y="752"/>
            <a:ext cx="9118979" cy="418767"/>
          </a:xfrm>
          <a:prstGeom prst="rect">
            <a:avLst/>
          </a:prstGeom>
          <a:solidFill>
            <a:srgbClr val="F79646">
              <a:alpha val="2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r">
              <a:buNone/>
              <a:defRPr lang="it-IT" sz="1800" kern="1200" dirty="0" smtClean="0">
                <a:solidFill>
                  <a:srgbClr val="984807"/>
                </a:solidFill>
                <a:latin typeface="+mn-lt"/>
                <a:ea typeface="+mn-ea"/>
                <a:cs typeface="+mn-cs"/>
              </a:defRPr>
            </a:lvl1pPr>
            <a:lvl2pPr>
              <a:defRPr lang="it-IT" sz="1800" smtClean="0">
                <a:solidFill>
                  <a:schemeClr val="lt1"/>
                </a:solidFill>
              </a:defRPr>
            </a:lvl2pPr>
            <a:lvl3pPr>
              <a:defRPr lang="it-IT" sz="1800" smtClean="0">
                <a:solidFill>
                  <a:schemeClr val="lt1"/>
                </a:solidFill>
              </a:defRPr>
            </a:lvl3pPr>
            <a:lvl4pPr>
              <a:defRPr lang="it-IT" sz="1800" smtClean="0">
                <a:solidFill>
                  <a:schemeClr val="lt1"/>
                </a:solidFill>
              </a:defRPr>
            </a:lvl4pPr>
            <a:lvl5pPr>
              <a:defRPr lang="it-IT" sz="1800">
                <a:solidFill>
                  <a:schemeClr val="lt1"/>
                </a:solidFill>
              </a:defRPr>
            </a:lvl5pPr>
          </a:lstStyle>
          <a:p>
            <a:pPr marL="0" lvl="0" algn="r">
              <a:lnSpc>
                <a:spcPct val="80000"/>
              </a:lnSpc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10" name="Titolo 8"/>
          <p:cNvSpPr>
            <a:spLocks noGrp="1"/>
          </p:cNvSpPr>
          <p:nvPr>
            <p:ph type="title" hasCustomPrompt="1"/>
          </p:nvPr>
        </p:nvSpPr>
        <p:spPr>
          <a:xfrm>
            <a:off x="100445" y="165988"/>
            <a:ext cx="5021144" cy="684359"/>
          </a:xfrm>
          <a:prstGeom prst="rect">
            <a:avLst/>
          </a:prstGeom>
          <a:noFill/>
          <a:effectLst/>
        </p:spPr>
        <p:txBody>
          <a:bodyPr vert="horz" wrap="square" anchor="ctr">
            <a:noAutofit/>
          </a:bodyPr>
          <a:lstStyle>
            <a:lvl1pPr algn="l">
              <a:defRPr lang="it-IT" sz="1800" b="1" dirty="0">
                <a:solidFill>
                  <a:schemeClr val="bg1"/>
                </a:solidFill>
                <a:effectLst/>
                <a:latin typeface="Trebuchet MS"/>
                <a:cs typeface="Trebuchet MS"/>
              </a:defRPr>
            </a:lvl1pPr>
          </a:lstStyle>
          <a:p>
            <a:r>
              <a:rPr lang="es-ES_tradnl" sz="2000" b="1" dirty="0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Enartis </a:t>
            </a:r>
            <a:r>
              <a:rPr lang="es-ES_tradnl" sz="2000" b="1" dirty="0" err="1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Zym</a:t>
            </a:r>
            <a:r>
              <a:rPr lang="es-ES_tradnl" sz="2000" b="1" dirty="0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 Color Plus </a:t>
            </a:r>
            <a:r>
              <a:rPr lang="es-ES_tradnl" sz="2000" b="1" dirty="0" err="1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effect</a:t>
            </a:r>
            <a:endParaRPr lang="es-ES_tradnl" sz="2000" b="1" dirty="0">
              <a:solidFill>
                <a:srgbClr val="FFFFFF"/>
              </a:solidFill>
              <a:latin typeface="Arial Rounded MT Bold"/>
              <a:ea typeface="Arial Rounded MT Bold"/>
              <a:cs typeface="Arial Rounded MT Bold"/>
              <a:sym typeface="Symbol" pitchFamily="18" charset="2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CB128A-E6DF-3A40-B200-2E845CE942E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038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2760" y="752"/>
            <a:ext cx="9118979" cy="418767"/>
          </a:xfrm>
          <a:prstGeom prst="rect">
            <a:avLst/>
          </a:prstGeom>
          <a:solidFill>
            <a:srgbClr val="F79646">
              <a:alpha val="2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r">
              <a:buNone/>
              <a:defRPr lang="it-IT" sz="1800" kern="1200" dirty="0" smtClean="0">
                <a:solidFill>
                  <a:srgbClr val="984807"/>
                </a:solidFill>
                <a:latin typeface="+mn-lt"/>
                <a:ea typeface="+mn-ea"/>
                <a:cs typeface="+mn-cs"/>
              </a:defRPr>
            </a:lvl1pPr>
            <a:lvl2pPr>
              <a:defRPr lang="it-IT" sz="1800" smtClean="0">
                <a:solidFill>
                  <a:schemeClr val="lt1"/>
                </a:solidFill>
              </a:defRPr>
            </a:lvl2pPr>
            <a:lvl3pPr>
              <a:defRPr lang="it-IT" sz="1800" smtClean="0">
                <a:solidFill>
                  <a:schemeClr val="lt1"/>
                </a:solidFill>
              </a:defRPr>
            </a:lvl3pPr>
            <a:lvl4pPr>
              <a:defRPr lang="it-IT" sz="1800" smtClean="0">
                <a:solidFill>
                  <a:schemeClr val="lt1"/>
                </a:solidFill>
              </a:defRPr>
            </a:lvl4pPr>
            <a:lvl5pPr>
              <a:defRPr lang="it-IT" sz="1800">
                <a:solidFill>
                  <a:schemeClr val="lt1"/>
                </a:solidFill>
              </a:defRPr>
            </a:lvl5pPr>
          </a:lstStyle>
          <a:p>
            <a:pPr marL="0" lvl="0" algn="r">
              <a:lnSpc>
                <a:spcPct val="80000"/>
              </a:lnSpc>
            </a:pPr>
            <a:r>
              <a:rPr lang="it-IT" dirty="0" smtClean="0"/>
              <a:t>FARE CLIC PER MODIFICARE GLI STILI DEL TESTO DELLO SCHEMA</a:t>
            </a:r>
          </a:p>
        </p:txBody>
      </p:sp>
      <p:sp>
        <p:nvSpPr>
          <p:cNvPr id="10" name="Titolo 8"/>
          <p:cNvSpPr>
            <a:spLocks noGrp="1"/>
          </p:cNvSpPr>
          <p:nvPr>
            <p:ph type="title" hasCustomPrompt="1"/>
          </p:nvPr>
        </p:nvSpPr>
        <p:spPr>
          <a:xfrm>
            <a:off x="100445" y="165988"/>
            <a:ext cx="5021144" cy="684359"/>
          </a:xfrm>
          <a:prstGeom prst="rect">
            <a:avLst/>
          </a:prstGeom>
          <a:noFill/>
          <a:effectLst/>
        </p:spPr>
        <p:txBody>
          <a:bodyPr vert="horz" wrap="square" anchor="ctr">
            <a:noAutofit/>
          </a:bodyPr>
          <a:lstStyle>
            <a:lvl1pPr algn="l">
              <a:defRPr lang="it-IT" sz="1800" b="1" dirty="0">
                <a:solidFill>
                  <a:schemeClr val="bg1"/>
                </a:solidFill>
                <a:effectLst/>
                <a:latin typeface="Trebuchet MS"/>
                <a:cs typeface="Trebuchet MS"/>
              </a:defRPr>
            </a:lvl1pPr>
          </a:lstStyle>
          <a:p>
            <a:r>
              <a:rPr lang="es-ES_tradnl" sz="2000" b="1" dirty="0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Enartis </a:t>
            </a:r>
            <a:r>
              <a:rPr lang="es-ES_tradnl" sz="2000" b="1" dirty="0" err="1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Zym</a:t>
            </a:r>
            <a:r>
              <a:rPr lang="es-ES_tradnl" sz="2000" b="1" dirty="0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 Color Plus </a:t>
            </a:r>
            <a:r>
              <a:rPr lang="es-ES_tradnl" sz="2000" b="1" dirty="0" err="1" smtClean="0">
                <a:solidFill>
                  <a:srgbClr val="FFFFFF"/>
                </a:solidFill>
                <a:latin typeface="Arial Rounded MT Bold"/>
                <a:ea typeface="Arial Rounded MT Bold"/>
                <a:cs typeface="Arial Rounded MT Bold"/>
                <a:sym typeface="Symbol" pitchFamily="18" charset="2"/>
              </a:rPr>
              <a:t>effect</a:t>
            </a:r>
            <a:endParaRPr lang="es-ES_tradnl" sz="2000" b="1" dirty="0">
              <a:solidFill>
                <a:srgbClr val="FFFFFF"/>
              </a:solidFill>
              <a:latin typeface="Arial Rounded MT Bold"/>
              <a:ea typeface="Arial Rounded MT Bold"/>
              <a:cs typeface="Arial Rounded MT Bold"/>
              <a:sym typeface="Symbol" pitchFamily="18" charset="2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CB128A-E6DF-3A40-B200-2E845CE942E4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1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393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8308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79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5335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090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22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974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D0E111D-DFDA-4325-809A-69CD05680663}" type="datetimeFigureOut">
              <a:rPr lang="it-IT" smtClean="0"/>
              <a:pPr/>
              <a:t>22/02/2016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A95CF0C-A2A4-4979-BC09-2209D6806D50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489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1" r:id="rId12"/>
    <p:sldLayoutId id="2147483842" r:id="rId13"/>
    <p:sldLayoutId id="2147483843" r:id="rId14"/>
    <p:sldLayoutId id="2147483844" r:id="rId15"/>
    <p:sldLayoutId id="2147483845" r:id="rId16"/>
    <p:sldLayoutId id="2147483846" r:id="rId17"/>
    <p:sldLayoutId id="2147483847" r:id="rId18"/>
    <p:sldLayoutId id="2147483848" r:id="rId19"/>
    <p:sldLayoutId id="2147483849" r:id="rId20"/>
    <p:sldLayoutId id="2147483853" r:id="rId21"/>
    <p:sldLayoutId id="2147483650" r:id="rId22"/>
    <p:sldLayoutId id="2147483651" r:id="rId23"/>
    <p:sldLayoutId id="2147483666" r:id="rId24"/>
    <p:sldLayoutId id="2147483854" r:id="rId2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jp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/>
          </p:cNvSpPr>
          <p:nvPr/>
        </p:nvSpPr>
        <p:spPr>
          <a:xfrm>
            <a:off x="1126746" y="1835566"/>
            <a:ext cx="68580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endParaRPr lang="en-US" sz="3200" dirty="0"/>
          </a:p>
          <a:p>
            <a:pPr algn="ctr"/>
            <a:r>
              <a:rPr lang="en-US" sz="3200" dirty="0"/>
              <a:t> </a:t>
            </a:r>
            <a:r>
              <a:rPr lang="en-US" sz="2400" b="1" dirty="0"/>
              <a:t>Optimizing the Sustainability of Winery Processing </a:t>
            </a:r>
            <a:endParaRPr kumimoji="0" lang="it-IT" sz="2400" b="1" i="0" u="none" strike="noStrike" kern="1200" cap="all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3" y="3991302"/>
            <a:ext cx="1131821" cy="659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102" y="3991302"/>
            <a:ext cx="1076453" cy="737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026" y="4039933"/>
            <a:ext cx="1095773" cy="75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7919"/>
          <a:stretch/>
        </p:blipFill>
        <p:spPr bwMode="auto">
          <a:xfrm>
            <a:off x="3697843" y="3938767"/>
            <a:ext cx="558356" cy="80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810" y="4009989"/>
            <a:ext cx="1366316" cy="71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049" y="4039933"/>
            <a:ext cx="1080120" cy="718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t="15525" r="44058" b="2627"/>
          <a:stretch/>
        </p:blipFill>
        <p:spPr bwMode="auto">
          <a:xfrm>
            <a:off x="4487140" y="4039933"/>
            <a:ext cx="640215" cy="718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036" y="4034537"/>
            <a:ext cx="648072" cy="718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ttangolo 7"/>
          <p:cNvSpPr/>
          <p:nvPr/>
        </p:nvSpPr>
        <p:spPr>
          <a:xfrm>
            <a:off x="-578824" y="1362425"/>
            <a:ext cx="46420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900" i="1" dirty="0">
                <a:solidFill>
                  <a:srgbClr val="800000"/>
                </a:solidFill>
                <a:latin typeface="Verdana"/>
                <a:cs typeface="Verdana"/>
              </a:rPr>
              <a:t>Blending Innovative Technology with Unparalleled Service</a:t>
            </a:r>
            <a:endParaRPr lang="it-IT" sz="9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64" y="188640"/>
            <a:ext cx="1667164" cy="11786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1600" y="294114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Fining and Filtration Strategies to Reduce </a:t>
            </a:r>
            <a:r>
              <a:rPr lang="en-US" sz="20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US" sz="2000" b="1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inal </a:t>
            </a:r>
            <a:r>
              <a:rPr lang="en-US" sz="20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en-US" sz="2000" b="1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aste: </a:t>
            </a:r>
          </a:p>
          <a:p>
            <a:pPr algn="ctr"/>
            <a:r>
              <a:rPr lang="en-US" sz="2000" b="1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Integrative </a:t>
            </a:r>
            <a:r>
              <a:rPr lang="en-US" sz="2000" b="1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US" sz="2000" b="1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pproach </a:t>
            </a:r>
            <a:endParaRPr lang="en-US" sz="2000" b="1" dirty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9752" y="5013176"/>
            <a:ext cx="4383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Maria Navarro</a:t>
            </a:r>
          </a:p>
          <a:p>
            <a:pPr algn="ctr"/>
            <a:r>
              <a:rPr lang="en-US" dirty="0" smtClean="0"/>
              <a:t>Enartis Vinquiry USA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30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1074510"/>
            <a:ext cx="784887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ossible </a:t>
            </a:r>
            <a:r>
              <a:rPr 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strategies:</a:t>
            </a:r>
          </a:p>
          <a:p>
            <a:pPr lvl="1"/>
            <a:endParaRPr lang="en-US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SUBTRACTIVE APPROACH </a:t>
            </a:r>
          </a:p>
          <a:p>
            <a:pPr lvl="1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fining </a:t>
            </a:r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agents</a:t>
            </a:r>
            <a:endParaRPr lang="en-U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2">
              <a:buFontTx/>
              <a:buChar char="-"/>
            </a:pP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Sometimes is the only solution</a:t>
            </a:r>
          </a:p>
          <a:p>
            <a:pPr lvl="2">
              <a:buFontTx/>
              <a:buChar char="-"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selective, removal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positive attributes</a:t>
            </a:r>
          </a:p>
          <a:p>
            <a:pPr lvl="2">
              <a:buFontTx/>
              <a:buChar char="-"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Requires more cellar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</a:t>
            </a:r>
          </a:p>
          <a:p>
            <a:pPr lvl="2">
              <a:buFontTx/>
              <a:buChar char="-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Waste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2"/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ADDITION APPROACH </a:t>
            </a:r>
          </a:p>
          <a:p>
            <a:pPr lvl="1"/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en-US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additives (tannins, polysaccharides, enzymes)</a:t>
            </a:r>
            <a:endParaRPr lang="en-US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2">
              <a:buFontTx/>
              <a:buChar char="-"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Improves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maintains wine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quality and keeps wine positive attributes</a:t>
            </a:r>
          </a:p>
          <a:p>
            <a:pPr lvl="2">
              <a:buFontTx/>
              <a:buChar char="-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Improves colloidal stability</a:t>
            </a:r>
          </a:p>
          <a:p>
            <a:pPr lvl="2">
              <a:buFontTx/>
              <a:buChar char="-"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Improves oxidation potential and shelf life</a:t>
            </a:r>
          </a:p>
          <a:p>
            <a:pPr lvl="2">
              <a:buFontTx/>
              <a:buChar char="-"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Reduces processing time</a:t>
            </a:r>
          </a:p>
          <a:p>
            <a:pPr lvl="2">
              <a:buFontTx/>
              <a:buChar char="-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May help to avoid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use of fining agents</a:t>
            </a:r>
          </a:p>
          <a:p>
            <a:pPr lvl="2">
              <a:buFontTx/>
              <a:buChar char="-"/>
            </a:pP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kumimoji="1" lang="en-US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kumimoji="1" lang="en-US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25560" y="178436"/>
            <a:ext cx="9010936" cy="73028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it-IT" sz="2000" b="1" cap="all" dirty="0" smtClean="0">
                <a:solidFill>
                  <a:schemeClr val="accent1"/>
                </a:solidFill>
                <a:latin typeface="Verdana"/>
                <a:cs typeface="Verdana"/>
              </a:rPr>
              <a:t>Finning - improving wine organoleptic quality and stability</a:t>
            </a:r>
            <a:endParaRPr lang="it-IT" sz="2000" b="1" cap="all" dirty="0">
              <a:solidFill>
                <a:schemeClr val="accent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9104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635636"/>
            <a:ext cx="87849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Enartis provides strategies to reduce the need of final treatments</a:t>
            </a:r>
          </a:p>
          <a:p>
            <a:endParaRPr lang="en-US" sz="12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25560" y="178436"/>
            <a:ext cx="68580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it-IT" sz="2000" b="1" cap="all" dirty="0" smtClean="0">
                <a:solidFill>
                  <a:schemeClr val="accent1"/>
                </a:solidFill>
                <a:latin typeface="Verdana"/>
                <a:cs typeface="Verdana"/>
              </a:rPr>
              <a:t>Integrative winemaking  </a:t>
            </a:r>
            <a:endParaRPr lang="it-IT" sz="2000" b="1" cap="all" dirty="0">
              <a:solidFill>
                <a:schemeClr val="accent1"/>
              </a:solidFill>
              <a:latin typeface="Verdana"/>
              <a:cs typeface="Verdana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25852206"/>
              </p:ext>
            </p:extLst>
          </p:nvPr>
        </p:nvGraphicFramePr>
        <p:xfrm>
          <a:off x="999036" y="1988840"/>
          <a:ext cx="638127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3821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9552" y="1371600"/>
            <a:ext cx="8382000" cy="452596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Protein Stability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Protease activity enzymes at maceration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Yeast Polysaccharides during fermentation and ageing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Enological tannins during fermentation 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Bentonite additions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during 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Fermentation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5560" y="178436"/>
            <a:ext cx="68580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it-IT" sz="2000" b="1" cap="all" dirty="0" smtClean="0">
                <a:solidFill>
                  <a:schemeClr val="accent1"/>
                </a:solidFill>
                <a:latin typeface="Verdana"/>
                <a:cs typeface="Verdana"/>
              </a:rPr>
              <a:t>Alternatives to fining</a:t>
            </a:r>
            <a:endParaRPr lang="it-IT" sz="2000" b="1" cap="all" dirty="0">
              <a:solidFill>
                <a:schemeClr val="accent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5703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39552" y="1196752"/>
            <a:ext cx="8382000" cy="4525963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Tartrate</a:t>
            </a: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Stability</a:t>
            </a:r>
          </a:p>
          <a:p>
            <a:pPr marL="0" indent="0" eaLnBrk="1" hangingPunct="1">
              <a:buNone/>
            </a:pPr>
            <a:endParaRPr lang="en-US" sz="2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Yeast Polysaccharides during fermentation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Colloidal stabilizers prior to bottling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CMC</a:t>
            </a:r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Gum Arabic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66928" lvl="3" indent="0">
              <a:buNone/>
            </a:pPr>
            <a:endParaRPr lang="en-US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5560" y="178436"/>
            <a:ext cx="68580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it-IT" sz="2000" b="1" cap="all" dirty="0" smtClean="0">
                <a:solidFill>
                  <a:schemeClr val="accent1"/>
                </a:solidFill>
                <a:latin typeface="Verdana"/>
                <a:cs typeface="Verdana"/>
              </a:rPr>
              <a:t>Alternatives to fining</a:t>
            </a:r>
            <a:endParaRPr lang="it-IT" sz="2000" b="1" cap="all" dirty="0">
              <a:solidFill>
                <a:schemeClr val="accent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31737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67544" y="1196752"/>
            <a:ext cx="8382000" cy="4525962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Color </a:t>
            </a: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Stability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Enzymatic preparations with protease activity 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Antioxidant protection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Condensed grape seed tannins to favor condensation 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Mannoproteins and tannins to favor co-pigmentation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Micro-ox regimes to favor color stability</a:t>
            </a: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25560" y="178436"/>
            <a:ext cx="6858000" cy="457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it-IT" sz="2000" b="1" cap="all" dirty="0" smtClean="0">
                <a:solidFill>
                  <a:schemeClr val="accent1"/>
                </a:solidFill>
                <a:latin typeface="Verdana"/>
                <a:cs typeface="Verdana"/>
              </a:rPr>
              <a:t>Alternatives to fining</a:t>
            </a:r>
            <a:endParaRPr lang="it-IT" sz="2000" b="1" cap="all" dirty="0">
              <a:solidFill>
                <a:schemeClr val="accent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9044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596900"/>
            <a:ext cx="8229600" cy="1325563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2000" b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ALTERNATIVES TO FINING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9231" y="1268760"/>
            <a:ext cx="7334250" cy="515937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30000"/>
              </a:lnSpc>
              <a:buNone/>
            </a:pPr>
            <a:r>
              <a:rPr lang="en-US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Overall Mouthfeel and structure </a:t>
            </a: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Use of enological tannins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Use of oak alternatives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Use of polysaccharides </a:t>
            </a:r>
          </a:p>
          <a:p>
            <a:pPr eaLnBrk="1" hangingPunct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Mico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-ox regimes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endParaRPr lang="it-IT" b="1" dirty="0" smtClean="0">
              <a:ea typeface="Estrangelo Edessa" pitchFamily="66"/>
              <a:cs typeface="Estrangelo Edessa" pitchFamily="66"/>
            </a:endParaRPr>
          </a:p>
          <a:p>
            <a:pPr eaLnBrk="1" hangingPunct="1">
              <a:lnSpc>
                <a:spcPct val="130000"/>
              </a:lnSpc>
              <a:buFontTx/>
              <a:buNone/>
            </a:pPr>
            <a:endParaRPr lang="it-IT" sz="2400" b="1" dirty="0" smtClean="0">
              <a:ea typeface="Estrangelo Edessa" pitchFamily="66"/>
              <a:cs typeface="Estrangelo Edessa" pitchFamily="66"/>
            </a:endParaRPr>
          </a:p>
        </p:txBody>
      </p:sp>
    </p:spTree>
    <p:extLst>
      <p:ext uri="{BB962C8B-B14F-4D97-AF65-F5344CB8AC3E}">
        <p14:creationId xmlns:p14="http://schemas.microsoft.com/office/powerpoint/2010/main" val="377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-596900"/>
            <a:ext cx="8229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ALTERNATIVES TO FINING </a:t>
            </a:r>
            <a:endParaRPr lang="en-US" sz="2000" b="1" dirty="0" smtClean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3979" y="1290611"/>
            <a:ext cx="59766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Conclusion</a:t>
            </a:r>
          </a:p>
          <a:p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 of integrative approach:</a:t>
            </a:r>
          </a:p>
          <a:p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Better quality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Less need for final treatments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Less waste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Reducing cost and time of production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62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13516</TotalTime>
  <Words>335</Words>
  <Application>Microsoft Office PowerPoint</Application>
  <PresentationFormat>On-screen Show (4:3)</PresentationFormat>
  <Paragraphs>94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Arial Rounded MT Bold</vt:lpstr>
      <vt:lpstr>Calibri</vt:lpstr>
      <vt:lpstr>Calibri Light</vt:lpstr>
      <vt:lpstr>Estrangelo Edessa</vt:lpstr>
      <vt:lpstr>Impact</vt:lpstr>
      <vt:lpstr>Symbol</vt:lpstr>
      <vt:lpstr>Trebuchet MS</vt:lpstr>
      <vt:lpstr>Verdana</vt:lpstr>
      <vt:lpstr>Wingdings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ALTERNATIVES TO FINING </vt:lpstr>
      <vt:lpstr>PowerPoint Presentation</vt:lpstr>
    </vt:vector>
  </TitlesOfParts>
  <Company>dual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</dc:title>
  <dc:creator>Luciana De Gaetano</dc:creator>
  <cp:lastModifiedBy>Bogart, Kay</cp:lastModifiedBy>
  <cp:revision>678</cp:revision>
  <dcterms:created xsi:type="dcterms:W3CDTF">2012-05-21T10:12:51Z</dcterms:created>
  <dcterms:modified xsi:type="dcterms:W3CDTF">2016-02-22T16:27:43Z</dcterms:modified>
</cp:coreProperties>
</file>