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19" r:id="rId2"/>
    <p:sldId id="392" r:id="rId3"/>
    <p:sldId id="388" r:id="rId4"/>
    <p:sldId id="399" r:id="rId5"/>
    <p:sldId id="398" r:id="rId6"/>
    <p:sldId id="389" r:id="rId7"/>
    <p:sldId id="390" r:id="rId8"/>
    <p:sldId id="391" r:id="rId9"/>
    <p:sldId id="394" r:id="rId10"/>
    <p:sldId id="373" r:id="rId11"/>
    <p:sldId id="400" r:id="rId12"/>
    <p:sldId id="383" r:id="rId13"/>
    <p:sldId id="371" r:id="rId14"/>
    <p:sldId id="393" r:id="rId15"/>
    <p:sldId id="377" r:id="rId16"/>
    <p:sldId id="385" r:id="rId17"/>
    <p:sldId id="395" r:id="rId18"/>
    <p:sldId id="401" r:id="rId19"/>
    <p:sldId id="344" r:id="rId20"/>
    <p:sldId id="348" r:id="rId21"/>
    <p:sldId id="350" r:id="rId22"/>
    <p:sldId id="379" r:id="rId23"/>
    <p:sldId id="396" r:id="rId24"/>
    <p:sldId id="351" r:id="rId25"/>
    <p:sldId id="397" r:id="rId26"/>
    <p:sldId id="357" r:id="rId27"/>
    <p:sldId id="387" r:id="rId28"/>
    <p:sldId id="367" r:id="rId29"/>
    <p:sldId id="382" r:id="rId30"/>
    <p:sldId id="352" r:id="rId31"/>
    <p:sldId id="342" r:id="rId32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8024" autoAdjust="0"/>
  </p:normalViewPr>
  <p:slideViewPr>
    <p:cSldViewPr>
      <p:cViewPr>
        <p:scale>
          <a:sx n="50" d="100"/>
          <a:sy n="50" d="100"/>
        </p:scale>
        <p:origin x="-1872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2"/>
        <a:sy n="1" d="2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peck.JLOHR\AppData\Local\Microsoft\Windows\Temporary%20Internet%20Files\Content.Outlook\2RNKFH61\CD%20Ferm%20Graph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peck.JLOHR\AppData\Local\Microsoft\Windows\Temporary%20Internet%20Files\Content.Outlook\2RNKFH61\CD%20Ferm%20Graph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peck.JLOHR\AppData\Local\Microsoft\Windows\Temporary%20Internet%20Files\Content.Outlook\2RNKFH61\PR%2058%20Shade%20cloth%20temp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peck.JLOHR\AppData\Local\Microsoft\Windows\Temporary%20Internet%20Files\Content.Outlook\2RNKFH61\PR%2062%20Temp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/>
              <a:t>2013 </a:t>
            </a:r>
            <a:r>
              <a:rPr lang="en-US" sz="2400" dirty="0" smtClean="0"/>
              <a:t>Carol’s </a:t>
            </a:r>
            <a:r>
              <a:rPr lang="en-US" sz="2400" dirty="0"/>
              <a:t>Cabernet </a:t>
            </a:r>
            <a:r>
              <a:rPr lang="en-US" sz="2400" dirty="0" smtClean="0"/>
              <a:t>Sauvignon</a:t>
            </a:r>
            <a:endParaRPr lang="en-US" sz="24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0300832083492298"/>
          <c:y val="8.3861602501481031E-2"/>
          <c:w val="0.78307626643269024"/>
          <c:h val="0.752781047506942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examples!$B$2</c:f>
              <c:strCache>
                <c:ptCount val="1"/>
                <c:pt idx="0">
                  <c:v>CD</c:v>
                </c:pt>
              </c:strCache>
            </c:strRef>
          </c:tx>
          <c:xVal>
            <c:numRef>
              <c:f>examples!$A$3:$A$11</c:f>
              <c:numCache>
                <c:formatCode>0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examples!$B$3:$B$11</c:f>
              <c:numCache>
                <c:formatCode>0.0</c:formatCode>
                <c:ptCount val="9"/>
                <c:pt idx="0">
                  <c:v>1.8824999999999998</c:v>
                </c:pt>
                <c:pt idx="1">
                  <c:v>5.1395</c:v>
                </c:pt>
                <c:pt idx="2">
                  <c:v>17.574999999999999</c:v>
                </c:pt>
                <c:pt idx="3">
                  <c:v>22.377499999999998</c:v>
                </c:pt>
                <c:pt idx="4">
                  <c:v>21.143000000000001</c:v>
                </c:pt>
                <c:pt idx="5">
                  <c:v>22.173500000000001</c:v>
                </c:pt>
                <c:pt idx="6">
                  <c:v>22.213000000000001</c:v>
                </c:pt>
                <c:pt idx="7">
                  <c:v>21.368000000000002</c:v>
                </c:pt>
                <c:pt idx="8">
                  <c:v>21.3215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examples!$C$2</c:f>
              <c:strCache>
                <c:ptCount val="1"/>
                <c:pt idx="0">
                  <c:v>TI</c:v>
                </c:pt>
              </c:strCache>
            </c:strRef>
          </c:tx>
          <c:xVal>
            <c:numRef>
              <c:f>examples!$A$3:$A$11</c:f>
              <c:numCache>
                <c:formatCode>0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examples!$C$3:$C$11</c:f>
              <c:numCache>
                <c:formatCode>0.0</c:formatCode>
                <c:ptCount val="9"/>
                <c:pt idx="0">
                  <c:v>24.380499999999998</c:v>
                </c:pt>
                <c:pt idx="1">
                  <c:v>29.9285</c:v>
                </c:pt>
                <c:pt idx="2">
                  <c:v>57.951499999999996</c:v>
                </c:pt>
                <c:pt idx="3">
                  <c:v>69.343500000000006</c:v>
                </c:pt>
                <c:pt idx="4">
                  <c:v>70.688500000000005</c:v>
                </c:pt>
                <c:pt idx="5">
                  <c:v>70.6965</c:v>
                </c:pt>
                <c:pt idx="6">
                  <c:v>73.603999999999999</c:v>
                </c:pt>
                <c:pt idx="7">
                  <c:v>72.32650000000001</c:v>
                </c:pt>
                <c:pt idx="8">
                  <c:v>73.650499999999994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081216"/>
        <c:axId val="162081776"/>
      </c:scatterChart>
      <c:scatterChart>
        <c:scatterStyle val="smoothMarker"/>
        <c:varyColors val="0"/>
        <c:ser>
          <c:idx val="2"/>
          <c:order val="2"/>
          <c:tx>
            <c:strRef>
              <c:f>examples!$D$2</c:f>
              <c:strCache>
                <c:ptCount val="1"/>
                <c:pt idx="0">
                  <c:v>CD/TI Ratio</c:v>
                </c:pt>
              </c:strCache>
            </c:strRef>
          </c:tx>
          <c:xVal>
            <c:numRef>
              <c:f>examples!$A$3:$A$11</c:f>
              <c:numCache>
                <c:formatCode>0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xVal>
          <c:yVal>
            <c:numRef>
              <c:f>examples!$D$3:$D$11</c:f>
              <c:numCache>
                <c:formatCode>0.00</c:formatCode>
                <c:ptCount val="9"/>
                <c:pt idx="0">
                  <c:v>0.77189976359399171</c:v>
                </c:pt>
                <c:pt idx="1">
                  <c:v>1.7213857371720762</c:v>
                </c:pt>
                <c:pt idx="2">
                  <c:v>3.0330650421708025</c:v>
                </c:pt>
                <c:pt idx="3">
                  <c:v>3.2270623860578018</c:v>
                </c:pt>
                <c:pt idx="4">
                  <c:v>2.9912310282287002</c:v>
                </c:pt>
                <c:pt idx="5">
                  <c:v>3.1366447009785743</c:v>
                </c:pt>
                <c:pt idx="6">
                  <c:v>3.0180265558645782</c:v>
                </c:pt>
                <c:pt idx="7">
                  <c:v>2.9544689967664888</c:v>
                </c:pt>
                <c:pt idx="8">
                  <c:v>2.8949599339430208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082896"/>
        <c:axId val="162082336"/>
      </c:scatterChart>
      <c:valAx>
        <c:axId val="16208121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en-US"/>
          </a:p>
        </c:txPr>
        <c:crossAx val="162081776"/>
        <c:crosses val="autoZero"/>
        <c:crossBetween val="midCat"/>
        <c:majorUnit val="1"/>
      </c:valAx>
      <c:valAx>
        <c:axId val="1620817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/>
                  <a:t>CD and TI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62081216"/>
        <c:crosses val="autoZero"/>
        <c:crossBetween val="midCat"/>
      </c:valAx>
      <c:valAx>
        <c:axId val="162082336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/>
                  <a:t>CD/TI</a:t>
                </a:r>
                <a:r>
                  <a:rPr lang="en-US" sz="2000" baseline="0"/>
                  <a:t> Ratio</a:t>
                </a:r>
                <a:endParaRPr lang="en-US" sz="2000"/>
              </a:p>
            </c:rich>
          </c:tx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62082896"/>
        <c:crosses val="max"/>
        <c:crossBetween val="midCat"/>
      </c:valAx>
      <c:valAx>
        <c:axId val="162082896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620823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358181900148635"/>
          <c:y val="0.37317012503481906"/>
          <c:w val="0.206994085767916"/>
          <c:h val="0.21918837068443367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Merlot</a:t>
            </a:r>
          </a:p>
          <a:p>
            <a:pPr>
              <a:defRPr/>
            </a:pPr>
            <a:r>
              <a:rPr lang="en-US" dirty="0"/>
              <a:t>Average Days to </a:t>
            </a:r>
            <a:r>
              <a:rPr lang="en-US" dirty="0" smtClean="0"/>
              <a:t>Pressing </a:t>
            </a:r>
          </a:p>
          <a:p>
            <a:pPr>
              <a:defRPr/>
            </a:pPr>
            <a:r>
              <a:rPr lang="en-US" dirty="0" smtClean="0"/>
              <a:t>(</a:t>
            </a:r>
            <a:r>
              <a:rPr lang="en-US" u="none" dirty="0" smtClean="0"/>
              <a:t>n=50+</a:t>
            </a:r>
            <a:r>
              <a:rPr lang="en-US" u="none" baseline="0" dirty="0" smtClean="0"/>
              <a:t> tanks per year)</a:t>
            </a:r>
            <a:endParaRPr lang="en-US" dirty="0"/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avg skin days</c:v>
                </c:pt>
              </c:strCache>
            </c:strRef>
          </c:tx>
          <c:marker>
            <c:symbol val="x"/>
            <c:size val="10"/>
            <c:spPr>
              <a:solidFill>
                <a:schemeClr val="accent1"/>
              </a:solidFill>
            </c:spPr>
          </c:marker>
          <c:xVal>
            <c:numRef>
              <c:f>Sheet1!$A$3:$A$13</c:f>
              <c:numCache>
                <c:formatCode>General</c:formatCod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numCache>
            </c:numRef>
          </c:xVal>
          <c:yVal>
            <c:numRef>
              <c:f>Sheet1!$B$3:$B$13</c:f>
              <c:numCache>
                <c:formatCode>General</c:formatCode>
                <c:ptCount val="11"/>
                <c:pt idx="0">
                  <c:v>8.24</c:v>
                </c:pt>
                <c:pt idx="1">
                  <c:v>9.15</c:v>
                </c:pt>
                <c:pt idx="2">
                  <c:v>8.07</c:v>
                </c:pt>
                <c:pt idx="3">
                  <c:v>10.87</c:v>
                </c:pt>
                <c:pt idx="4">
                  <c:v>7.51</c:v>
                </c:pt>
                <c:pt idx="5">
                  <c:v>6.16</c:v>
                </c:pt>
                <c:pt idx="6">
                  <c:v>7.54</c:v>
                </c:pt>
                <c:pt idx="7">
                  <c:v>4.6500000000000004</c:v>
                </c:pt>
                <c:pt idx="8">
                  <c:v>4.3499999999999996</c:v>
                </c:pt>
                <c:pt idx="9">
                  <c:v>5.05</c:v>
                </c:pt>
                <c:pt idx="10">
                  <c:v>4.46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085136"/>
        <c:axId val="162085696"/>
      </c:scatterChart>
      <c:valAx>
        <c:axId val="162085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62085696"/>
        <c:crosses val="autoZero"/>
        <c:crossBetween val="midCat"/>
        <c:majorUnit val="1"/>
      </c:valAx>
      <c:valAx>
        <c:axId val="1620856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 smtClean="0"/>
                  <a:t>Days to Pressing</a:t>
                </a:r>
                <a:endParaRPr lang="en-US" sz="14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6208513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Paso</a:t>
            </a:r>
            <a:r>
              <a:rPr lang="en-US" sz="2400" baseline="0"/>
              <a:t> Robles Merlot</a:t>
            </a:r>
            <a:r>
              <a:rPr lang="en-US" sz="2400"/>
              <a:t> 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7966626898910364E-2"/>
          <c:y val="8.180517794020141E-2"/>
          <c:w val="0.78709549701027337"/>
          <c:h val="0.7277084530431068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examples!$B$2</c:f>
              <c:strCache>
                <c:ptCount val="1"/>
                <c:pt idx="0">
                  <c:v>CD</c:v>
                </c:pt>
              </c:strCache>
            </c:strRef>
          </c:tx>
          <c:xVal>
            <c:numRef>
              <c:f>examples!$A$37:$A$46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examples!$B$37:$B$46</c:f>
              <c:numCache>
                <c:formatCode>0.0</c:formatCode>
                <c:ptCount val="10"/>
                <c:pt idx="0">
                  <c:v>5.2004999999999999</c:v>
                </c:pt>
                <c:pt idx="1">
                  <c:v>8.6095000000000006</c:v>
                </c:pt>
                <c:pt idx="2">
                  <c:v>9.7654999999999994</c:v>
                </c:pt>
                <c:pt idx="3">
                  <c:v>10.901499999999999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examples!$C$2</c:f>
              <c:strCache>
                <c:ptCount val="1"/>
                <c:pt idx="0">
                  <c:v>TI</c:v>
                </c:pt>
              </c:strCache>
            </c:strRef>
          </c:tx>
          <c:xVal>
            <c:numRef>
              <c:f>examples!$A$37:$A$46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examples!$C$37:$C$46</c:f>
              <c:numCache>
                <c:formatCode>0.0</c:formatCode>
                <c:ptCount val="10"/>
                <c:pt idx="0">
                  <c:v>42.960499999999996</c:v>
                </c:pt>
                <c:pt idx="1">
                  <c:v>45.465999999999994</c:v>
                </c:pt>
                <c:pt idx="2">
                  <c:v>51.939500000000002</c:v>
                </c:pt>
                <c:pt idx="3">
                  <c:v>60.296999999999997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2495760"/>
        <c:axId val="232496320"/>
      </c:scatterChart>
      <c:scatterChart>
        <c:scatterStyle val="smoothMarker"/>
        <c:varyColors val="0"/>
        <c:ser>
          <c:idx val="2"/>
          <c:order val="2"/>
          <c:tx>
            <c:strRef>
              <c:f>examples!$D$2</c:f>
              <c:strCache>
                <c:ptCount val="1"/>
                <c:pt idx="0">
                  <c:v>CD/TI Ratio</c:v>
                </c:pt>
              </c:strCache>
            </c:strRef>
          </c:tx>
          <c:xVal>
            <c:numRef>
              <c:f>examples!$A$37:$A$46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examples!$D$37:$D$46</c:f>
              <c:numCache>
                <c:formatCode>0.00</c:formatCode>
                <c:ptCount val="10"/>
                <c:pt idx="0">
                  <c:v>1.2106565648168677</c:v>
                </c:pt>
                <c:pt idx="1">
                  <c:v>1.8939605984902461</c:v>
                </c:pt>
                <c:pt idx="2">
                  <c:v>1.8802891366541505</c:v>
                </c:pt>
                <c:pt idx="3">
                  <c:v>1.8080544004699726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2497440"/>
        <c:axId val="232496880"/>
      </c:scatterChart>
      <c:valAx>
        <c:axId val="232495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en-US"/>
          </a:p>
        </c:txPr>
        <c:crossAx val="232496320"/>
        <c:crosses val="autoZero"/>
        <c:crossBetween val="midCat"/>
        <c:majorUnit val="1"/>
      </c:valAx>
      <c:valAx>
        <c:axId val="2324963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CD and TI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232495760"/>
        <c:crosses val="autoZero"/>
        <c:crossBetween val="midCat"/>
      </c:valAx>
      <c:valAx>
        <c:axId val="232496880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CD/TI Ratio</a:t>
                </a:r>
              </a:p>
            </c:rich>
          </c:tx>
          <c:layout>
            <c:manualLayout>
              <c:xMode val="edge"/>
              <c:yMode val="edge"/>
              <c:x val="0.95910863645165434"/>
              <c:y val="0.31479835673769152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232497440"/>
        <c:crosses val="max"/>
        <c:crossBetween val="midCat"/>
      </c:valAx>
      <c:valAx>
        <c:axId val="232497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3249688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7792370275245095"/>
          <c:y val="0.37214963768967496"/>
          <c:w val="0.18705492722500597"/>
          <c:h val="0.28534541655759404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540541862764453E-2"/>
          <c:y val="2.2415882810791012E-2"/>
          <c:w val="0.80436543700580854"/>
          <c:h val="0.8038466381104029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'pr58 '!$BF$8</c:f>
              <c:strCache>
                <c:ptCount val="1"/>
                <c:pt idx="0">
                  <c:v>PR 58 Control</c:v>
                </c:pt>
              </c:strCache>
            </c:strRef>
          </c:tx>
          <c:marker>
            <c:symbol val="none"/>
          </c:marker>
          <c:xVal>
            <c:numRef>
              <c:f>'pr58 '!$BE$9:$BE$2056</c:f>
              <c:numCache>
                <c:formatCode>[$-409]m/d/yy\ h:mm\ AM/PM;@</c:formatCode>
                <c:ptCount val="2048"/>
                <c:pt idx="0">
                  <c:v>41488.500690000001</c:v>
                </c:pt>
                <c:pt idx="1">
                  <c:v>41488.521529999998</c:v>
                </c:pt>
                <c:pt idx="2">
                  <c:v>41488.542359999999</c:v>
                </c:pt>
                <c:pt idx="3">
                  <c:v>41488.563190000001</c:v>
                </c:pt>
                <c:pt idx="4">
                  <c:v>41488.584029999998</c:v>
                </c:pt>
                <c:pt idx="5">
                  <c:v>41488.604859999999</c:v>
                </c:pt>
                <c:pt idx="6">
                  <c:v>41488.625690000001</c:v>
                </c:pt>
                <c:pt idx="7">
                  <c:v>41488.646529999998</c:v>
                </c:pt>
                <c:pt idx="8">
                  <c:v>41488.667359999999</c:v>
                </c:pt>
                <c:pt idx="9">
                  <c:v>41488.688190000001</c:v>
                </c:pt>
                <c:pt idx="10">
                  <c:v>41488.709029999998</c:v>
                </c:pt>
                <c:pt idx="11">
                  <c:v>41488.729859999999</c:v>
                </c:pt>
                <c:pt idx="12">
                  <c:v>41488.750690000001</c:v>
                </c:pt>
                <c:pt idx="13">
                  <c:v>41488.771529999998</c:v>
                </c:pt>
                <c:pt idx="14">
                  <c:v>41488.792359999999</c:v>
                </c:pt>
                <c:pt idx="15">
                  <c:v>41488.813190000001</c:v>
                </c:pt>
                <c:pt idx="16">
                  <c:v>41488.834029999998</c:v>
                </c:pt>
                <c:pt idx="17">
                  <c:v>41488.854859999999</c:v>
                </c:pt>
                <c:pt idx="18">
                  <c:v>41488.875690000001</c:v>
                </c:pt>
                <c:pt idx="19">
                  <c:v>41488.896529999998</c:v>
                </c:pt>
                <c:pt idx="20">
                  <c:v>41488.917359999999</c:v>
                </c:pt>
                <c:pt idx="21">
                  <c:v>41488.938190000001</c:v>
                </c:pt>
                <c:pt idx="22">
                  <c:v>41488.959029999998</c:v>
                </c:pt>
                <c:pt idx="23">
                  <c:v>41488.979859999999</c:v>
                </c:pt>
                <c:pt idx="24">
                  <c:v>41489.000690000001</c:v>
                </c:pt>
                <c:pt idx="25">
                  <c:v>41489.021529999998</c:v>
                </c:pt>
                <c:pt idx="26">
                  <c:v>41489.042359999999</c:v>
                </c:pt>
                <c:pt idx="27">
                  <c:v>41489.063190000001</c:v>
                </c:pt>
                <c:pt idx="28">
                  <c:v>41489.084029999998</c:v>
                </c:pt>
                <c:pt idx="29">
                  <c:v>41489.104859999999</c:v>
                </c:pt>
                <c:pt idx="30">
                  <c:v>41489.125690000001</c:v>
                </c:pt>
                <c:pt idx="31">
                  <c:v>41489.146529999998</c:v>
                </c:pt>
                <c:pt idx="32">
                  <c:v>41489.167359999999</c:v>
                </c:pt>
                <c:pt idx="33">
                  <c:v>41489.188190000001</c:v>
                </c:pt>
                <c:pt idx="34">
                  <c:v>41489.209029999998</c:v>
                </c:pt>
                <c:pt idx="35">
                  <c:v>41489.229859999999</c:v>
                </c:pt>
                <c:pt idx="36">
                  <c:v>41489.250690000001</c:v>
                </c:pt>
                <c:pt idx="37">
                  <c:v>41489.271529999998</c:v>
                </c:pt>
                <c:pt idx="38">
                  <c:v>41489.292359999999</c:v>
                </c:pt>
                <c:pt idx="39">
                  <c:v>41489.313190000001</c:v>
                </c:pt>
                <c:pt idx="40">
                  <c:v>41489.334029999998</c:v>
                </c:pt>
                <c:pt idx="41">
                  <c:v>41489.354859999999</c:v>
                </c:pt>
                <c:pt idx="42">
                  <c:v>41489.375690000001</c:v>
                </c:pt>
                <c:pt idx="43">
                  <c:v>41489.396529999998</c:v>
                </c:pt>
                <c:pt idx="44">
                  <c:v>41489.417359999999</c:v>
                </c:pt>
                <c:pt idx="45">
                  <c:v>41489.438190000001</c:v>
                </c:pt>
                <c:pt idx="46">
                  <c:v>41489.459029999998</c:v>
                </c:pt>
                <c:pt idx="47">
                  <c:v>41489.479859999999</c:v>
                </c:pt>
                <c:pt idx="48">
                  <c:v>41489.500690000001</c:v>
                </c:pt>
                <c:pt idx="49">
                  <c:v>41489.521529999998</c:v>
                </c:pt>
                <c:pt idx="50">
                  <c:v>41489.542359999999</c:v>
                </c:pt>
                <c:pt idx="51">
                  <c:v>41489.563190000001</c:v>
                </c:pt>
                <c:pt idx="52">
                  <c:v>41489.584029999998</c:v>
                </c:pt>
                <c:pt idx="53">
                  <c:v>41489.604859999999</c:v>
                </c:pt>
                <c:pt idx="54">
                  <c:v>41489.625690000001</c:v>
                </c:pt>
                <c:pt idx="55">
                  <c:v>41489.646529999998</c:v>
                </c:pt>
                <c:pt idx="56">
                  <c:v>41489.667359999999</c:v>
                </c:pt>
                <c:pt idx="57">
                  <c:v>41489.688190000001</c:v>
                </c:pt>
                <c:pt idx="58">
                  <c:v>41489.709029999998</c:v>
                </c:pt>
                <c:pt idx="59">
                  <c:v>41489.729859999999</c:v>
                </c:pt>
                <c:pt idx="60">
                  <c:v>41489.750690000001</c:v>
                </c:pt>
                <c:pt idx="61">
                  <c:v>41489.771529999998</c:v>
                </c:pt>
                <c:pt idx="62">
                  <c:v>41489.792359999999</c:v>
                </c:pt>
                <c:pt idx="63">
                  <c:v>41489.813190000001</c:v>
                </c:pt>
                <c:pt idx="64">
                  <c:v>41489.834029999998</c:v>
                </c:pt>
                <c:pt idx="65">
                  <c:v>41489.854859999999</c:v>
                </c:pt>
                <c:pt idx="66">
                  <c:v>41489.875690000001</c:v>
                </c:pt>
                <c:pt idx="67">
                  <c:v>41489.896529999998</c:v>
                </c:pt>
                <c:pt idx="68">
                  <c:v>41489.917359999999</c:v>
                </c:pt>
                <c:pt idx="69">
                  <c:v>41489.938190000001</c:v>
                </c:pt>
                <c:pt idx="70">
                  <c:v>41489.959029999998</c:v>
                </c:pt>
                <c:pt idx="71">
                  <c:v>41489.979859999999</c:v>
                </c:pt>
                <c:pt idx="72">
                  <c:v>41490.000690000001</c:v>
                </c:pt>
                <c:pt idx="73">
                  <c:v>41490.021529999998</c:v>
                </c:pt>
                <c:pt idx="74">
                  <c:v>41490.042359999999</c:v>
                </c:pt>
                <c:pt idx="75">
                  <c:v>41490.063190000001</c:v>
                </c:pt>
                <c:pt idx="76">
                  <c:v>41490.084029999998</c:v>
                </c:pt>
                <c:pt idx="77">
                  <c:v>41490.104859999999</c:v>
                </c:pt>
                <c:pt idx="78">
                  <c:v>41490.125690000001</c:v>
                </c:pt>
                <c:pt idx="79">
                  <c:v>41490.146529999998</c:v>
                </c:pt>
                <c:pt idx="80">
                  <c:v>41490.167359999999</c:v>
                </c:pt>
                <c:pt idx="81">
                  <c:v>41490.188190000001</c:v>
                </c:pt>
                <c:pt idx="82">
                  <c:v>41490.209029999998</c:v>
                </c:pt>
                <c:pt idx="83">
                  <c:v>41490.229859999999</c:v>
                </c:pt>
                <c:pt idx="84">
                  <c:v>41490.250690000001</c:v>
                </c:pt>
                <c:pt idx="85">
                  <c:v>41490.271529999998</c:v>
                </c:pt>
                <c:pt idx="86">
                  <c:v>41490.292359999999</c:v>
                </c:pt>
                <c:pt idx="87">
                  <c:v>41490.313190000001</c:v>
                </c:pt>
                <c:pt idx="88">
                  <c:v>41490.334029999998</c:v>
                </c:pt>
                <c:pt idx="89">
                  <c:v>41490.354859999999</c:v>
                </c:pt>
                <c:pt idx="90">
                  <c:v>41490.375690000001</c:v>
                </c:pt>
                <c:pt idx="91">
                  <c:v>41490.396529999998</c:v>
                </c:pt>
                <c:pt idx="92">
                  <c:v>41490.417359999999</c:v>
                </c:pt>
                <c:pt idx="93">
                  <c:v>41490.438190000001</c:v>
                </c:pt>
                <c:pt idx="94">
                  <c:v>41490.459029999998</c:v>
                </c:pt>
                <c:pt idx="95">
                  <c:v>41490.479859999999</c:v>
                </c:pt>
                <c:pt idx="96">
                  <c:v>41490.500690000001</c:v>
                </c:pt>
                <c:pt idx="97">
                  <c:v>41490.521529999998</c:v>
                </c:pt>
                <c:pt idx="98">
                  <c:v>41490.542359999999</c:v>
                </c:pt>
                <c:pt idx="99">
                  <c:v>41490.563190000001</c:v>
                </c:pt>
                <c:pt idx="100">
                  <c:v>41490.584029999998</c:v>
                </c:pt>
                <c:pt idx="101">
                  <c:v>41490.604859999999</c:v>
                </c:pt>
                <c:pt idx="102">
                  <c:v>41490.625690000001</c:v>
                </c:pt>
                <c:pt idx="103">
                  <c:v>41490.646529999998</c:v>
                </c:pt>
                <c:pt idx="104">
                  <c:v>41490.667359999999</c:v>
                </c:pt>
                <c:pt idx="105">
                  <c:v>41490.688190000001</c:v>
                </c:pt>
                <c:pt idx="106">
                  <c:v>41490.709029999998</c:v>
                </c:pt>
                <c:pt idx="107">
                  <c:v>41490.729859999999</c:v>
                </c:pt>
                <c:pt idx="108">
                  <c:v>41490.750690000001</c:v>
                </c:pt>
                <c:pt idx="109">
                  <c:v>41490.771529999998</c:v>
                </c:pt>
                <c:pt idx="110">
                  <c:v>41490.792359999999</c:v>
                </c:pt>
                <c:pt idx="111">
                  <c:v>41490.813190000001</c:v>
                </c:pt>
                <c:pt idx="112">
                  <c:v>41490.834029999998</c:v>
                </c:pt>
                <c:pt idx="113">
                  <c:v>41490.854859999999</c:v>
                </c:pt>
                <c:pt idx="114">
                  <c:v>41490.875690000001</c:v>
                </c:pt>
                <c:pt idx="115">
                  <c:v>41490.896529999998</c:v>
                </c:pt>
                <c:pt idx="116">
                  <c:v>41490.917359999999</c:v>
                </c:pt>
                <c:pt idx="117">
                  <c:v>41490.938190000001</c:v>
                </c:pt>
                <c:pt idx="118">
                  <c:v>41490.959029999998</c:v>
                </c:pt>
                <c:pt idx="119">
                  <c:v>41490.979859999999</c:v>
                </c:pt>
                <c:pt idx="120">
                  <c:v>41491.000690000001</c:v>
                </c:pt>
                <c:pt idx="121">
                  <c:v>41491.021529999998</c:v>
                </c:pt>
                <c:pt idx="122">
                  <c:v>41491.042359999999</c:v>
                </c:pt>
                <c:pt idx="123">
                  <c:v>41491.063190000001</c:v>
                </c:pt>
                <c:pt idx="124">
                  <c:v>41491.084029999998</c:v>
                </c:pt>
                <c:pt idx="125">
                  <c:v>41491.104859999999</c:v>
                </c:pt>
                <c:pt idx="126">
                  <c:v>41491.125690000001</c:v>
                </c:pt>
                <c:pt idx="127">
                  <c:v>41491.146529999998</c:v>
                </c:pt>
                <c:pt idx="128">
                  <c:v>41491.167359999999</c:v>
                </c:pt>
                <c:pt idx="129">
                  <c:v>41491.188190000001</c:v>
                </c:pt>
                <c:pt idx="130">
                  <c:v>41491.209029999998</c:v>
                </c:pt>
                <c:pt idx="131">
                  <c:v>41491.229859999999</c:v>
                </c:pt>
                <c:pt idx="132">
                  <c:v>41491.250690000001</c:v>
                </c:pt>
                <c:pt idx="133">
                  <c:v>41491.271529999998</c:v>
                </c:pt>
                <c:pt idx="134">
                  <c:v>41491.292359999999</c:v>
                </c:pt>
                <c:pt idx="135">
                  <c:v>41491.313190000001</c:v>
                </c:pt>
                <c:pt idx="136">
                  <c:v>41491.334029999998</c:v>
                </c:pt>
                <c:pt idx="137">
                  <c:v>41491.354859999999</c:v>
                </c:pt>
                <c:pt idx="138">
                  <c:v>41491.375690000001</c:v>
                </c:pt>
                <c:pt idx="139">
                  <c:v>41491.396529999998</c:v>
                </c:pt>
                <c:pt idx="140">
                  <c:v>41491.417359999999</c:v>
                </c:pt>
                <c:pt idx="141">
                  <c:v>41491.438190000001</c:v>
                </c:pt>
                <c:pt idx="142">
                  <c:v>41491.459029999998</c:v>
                </c:pt>
                <c:pt idx="143">
                  <c:v>41491.479859999999</c:v>
                </c:pt>
                <c:pt idx="144">
                  <c:v>41491.500690000001</c:v>
                </c:pt>
                <c:pt idx="145">
                  <c:v>41491.521529999998</c:v>
                </c:pt>
                <c:pt idx="146">
                  <c:v>41491.542359999999</c:v>
                </c:pt>
                <c:pt idx="147">
                  <c:v>41491.563190000001</c:v>
                </c:pt>
                <c:pt idx="148">
                  <c:v>41491.584029999998</c:v>
                </c:pt>
                <c:pt idx="149">
                  <c:v>41491.604859999999</c:v>
                </c:pt>
                <c:pt idx="150">
                  <c:v>41491.625690000001</c:v>
                </c:pt>
                <c:pt idx="151">
                  <c:v>41491.646529999998</c:v>
                </c:pt>
                <c:pt idx="152">
                  <c:v>41491.667359999999</c:v>
                </c:pt>
                <c:pt idx="153">
                  <c:v>41491.688190000001</c:v>
                </c:pt>
                <c:pt idx="154">
                  <c:v>41491.709029999998</c:v>
                </c:pt>
                <c:pt idx="155">
                  <c:v>41491.729859999999</c:v>
                </c:pt>
                <c:pt idx="156">
                  <c:v>41491.750690000001</c:v>
                </c:pt>
                <c:pt idx="157">
                  <c:v>41491.771529999998</c:v>
                </c:pt>
                <c:pt idx="158">
                  <c:v>41491.792359999999</c:v>
                </c:pt>
                <c:pt idx="159">
                  <c:v>41491.813190000001</c:v>
                </c:pt>
                <c:pt idx="160">
                  <c:v>41491.834029999998</c:v>
                </c:pt>
                <c:pt idx="161">
                  <c:v>41491.854859999999</c:v>
                </c:pt>
                <c:pt idx="162">
                  <c:v>41491.875690000001</c:v>
                </c:pt>
                <c:pt idx="163">
                  <c:v>41491.896529999998</c:v>
                </c:pt>
                <c:pt idx="164">
                  <c:v>41491.917359999999</c:v>
                </c:pt>
                <c:pt idx="165">
                  <c:v>41491.938190000001</c:v>
                </c:pt>
                <c:pt idx="166">
                  <c:v>41491.959029999998</c:v>
                </c:pt>
                <c:pt idx="167">
                  <c:v>41491.979859999999</c:v>
                </c:pt>
                <c:pt idx="168">
                  <c:v>41492.000690000001</c:v>
                </c:pt>
                <c:pt idx="169">
                  <c:v>41492.021529999998</c:v>
                </c:pt>
                <c:pt idx="170">
                  <c:v>41492.042359999999</c:v>
                </c:pt>
                <c:pt idx="171">
                  <c:v>41492.063190000001</c:v>
                </c:pt>
                <c:pt idx="172">
                  <c:v>41492.084029999998</c:v>
                </c:pt>
                <c:pt idx="173">
                  <c:v>41492.104859999999</c:v>
                </c:pt>
                <c:pt idx="174">
                  <c:v>41492.125690000001</c:v>
                </c:pt>
                <c:pt idx="175">
                  <c:v>41492.146529999998</c:v>
                </c:pt>
                <c:pt idx="176">
                  <c:v>41492.167359999999</c:v>
                </c:pt>
                <c:pt idx="177">
                  <c:v>41492.188190000001</c:v>
                </c:pt>
                <c:pt idx="178">
                  <c:v>41492.209029999998</c:v>
                </c:pt>
                <c:pt idx="179">
                  <c:v>41492.229859999999</c:v>
                </c:pt>
                <c:pt idx="180">
                  <c:v>41492.250690000001</c:v>
                </c:pt>
                <c:pt idx="181">
                  <c:v>41492.271529999998</c:v>
                </c:pt>
                <c:pt idx="182">
                  <c:v>41492.292359999999</c:v>
                </c:pt>
                <c:pt idx="183">
                  <c:v>41492.313190000001</c:v>
                </c:pt>
                <c:pt idx="184">
                  <c:v>41492.334029999998</c:v>
                </c:pt>
                <c:pt idx="185">
                  <c:v>41492.354859999999</c:v>
                </c:pt>
                <c:pt idx="186">
                  <c:v>41492.375690000001</c:v>
                </c:pt>
                <c:pt idx="187">
                  <c:v>41492.396529999998</c:v>
                </c:pt>
                <c:pt idx="188">
                  <c:v>41492.417359999999</c:v>
                </c:pt>
                <c:pt idx="189">
                  <c:v>41492.438190000001</c:v>
                </c:pt>
                <c:pt idx="190">
                  <c:v>41492.459029999998</c:v>
                </c:pt>
                <c:pt idx="191">
                  <c:v>41492.479859999999</c:v>
                </c:pt>
                <c:pt idx="192">
                  <c:v>41492.500690000001</c:v>
                </c:pt>
                <c:pt idx="193">
                  <c:v>41492.521529999998</c:v>
                </c:pt>
                <c:pt idx="194">
                  <c:v>41492.542359999999</c:v>
                </c:pt>
                <c:pt idx="195">
                  <c:v>41492.563190000001</c:v>
                </c:pt>
                <c:pt idx="196">
                  <c:v>41492.584029999998</c:v>
                </c:pt>
                <c:pt idx="197">
                  <c:v>41492.604859999999</c:v>
                </c:pt>
                <c:pt idx="198">
                  <c:v>41492.625690000001</c:v>
                </c:pt>
                <c:pt idx="199">
                  <c:v>41492.646529999998</c:v>
                </c:pt>
                <c:pt idx="200">
                  <c:v>41492.667359999999</c:v>
                </c:pt>
                <c:pt idx="201">
                  <c:v>41492.688190000001</c:v>
                </c:pt>
                <c:pt idx="202">
                  <c:v>41492.709029999998</c:v>
                </c:pt>
                <c:pt idx="203">
                  <c:v>41492.729859999999</c:v>
                </c:pt>
                <c:pt idx="204">
                  <c:v>41492.750690000001</c:v>
                </c:pt>
                <c:pt idx="205">
                  <c:v>41492.771529999998</c:v>
                </c:pt>
                <c:pt idx="206">
                  <c:v>41492.792359999999</c:v>
                </c:pt>
                <c:pt idx="207">
                  <c:v>41492.813190000001</c:v>
                </c:pt>
                <c:pt idx="208">
                  <c:v>41492.834029999998</c:v>
                </c:pt>
                <c:pt idx="209">
                  <c:v>41492.854859999999</c:v>
                </c:pt>
                <c:pt idx="210">
                  <c:v>41492.875690000001</c:v>
                </c:pt>
                <c:pt idx="211">
                  <c:v>41492.896529999998</c:v>
                </c:pt>
                <c:pt idx="212">
                  <c:v>41492.917359999999</c:v>
                </c:pt>
                <c:pt idx="213">
                  <c:v>41492.938190000001</c:v>
                </c:pt>
                <c:pt idx="214">
                  <c:v>41492.959029999998</c:v>
                </c:pt>
                <c:pt idx="215">
                  <c:v>41492.979859999999</c:v>
                </c:pt>
                <c:pt idx="216">
                  <c:v>41493.000690000001</c:v>
                </c:pt>
                <c:pt idx="217">
                  <c:v>41493.021529999998</c:v>
                </c:pt>
                <c:pt idx="218">
                  <c:v>41493.042359999999</c:v>
                </c:pt>
                <c:pt idx="219">
                  <c:v>41493.063190000001</c:v>
                </c:pt>
                <c:pt idx="220">
                  <c:v>41493.084029999998</c:v>
                </c:pt>
                <c:pt idx="221">
                  <c:v>41493.104859999999</c:v>
                </c:pt>
                <c:pt idx="222">
                  <c:v>41493.125690000001</c:v>
                </c:pt>
                <c:pt idx="223">
                  <c:v>41493.146529999998</c:v>
                </c:pt>
                <c:pt idx="224">
                  <c:v>41493.167359999999</c:v>
                </c:pt>
                <c:pt idx="225">
                  <c:v>41493.188190000001</c:v>
                </c:pt>
                <c:pt idx="226">
                  <c:v>41493.209029999998</c:v>
                </c:pt>
                <c:pt idx="227">
                  <c:v>41493.229859999999</c:v>
                </c:pt>
                <c:pt idx="228">
                  <c:v>41493.250690000001</c:v>
                </c:pt>
                <c:pt idx="229">
                  <c:v>41493.271529999998</c:v>
                </c:pt>
                <c:pt idx="230">
                  <c:v>41493.292359999999</c:v>
                </c:pt>
                <c:pt idx="231">
                  <c:v>41493.313190000001</c:v>
                </c:pt>
                <c:pt idx="232">
                  <c:v>41493.334029999998</c:v>
                </c:pt>
                <c:pt idx="233">
                  <c:v>41493.354859999999</c:v>
                </c:pt>
                <c:pt idx="234">
                  <c:v>41493.375690000001</c:v>
                </c:pt>
                <c:pt idx="235">
                  <c:v>41493.396529999998</c:v>
                </c:pt>
                <c:pt idx="236">
                  <c:v>41493.417359999999</c:v>
                </c:pt>
                <c:pt idx="237">
                  <c:v>41493.438190000001</c:v>
                </c:pt>
                <c:pt idx="238">
                  <c:v>41493.459029999998</c:v>
                </c:pt>
                <c:pt idx="239">
                  <c:v>41493.479859999999</c:v>
                </c:pt>
                <c:pt idx="240">
                  <c:v>41493.500690000001</c:v>
                </c:pt>
                <c:pt idx="241">
                  <c:v>41493.521529999998</c:v>
                </c:pt>
                <c:pt idx="242">
                  <c:v>41493.542359999999</c:v>
                </c:pt>
                <c:pt idx="243">
                  <c:v>41493.563190000001</c:v>
                </c:pt>
                <c:pt idx="244">
                  <c:v>41493.584029999998</c:v>
                </c:pt>
                <c:pt idx="245">
                  <c:v>41493.604859999999</c:v>
                </c:pt>
                <c:pt idx="246">
                  <c:v>41493.625690000001</c:v>
                </c:pt>
                <c:pt idx="247">
                  <c:v>41493.646529999998</c:v>
                </c:pt>
                <c:pt idx="248">
                  <c:v>41493.667359999999</c:v>
                </c:pt>
                <c:pt idx="249">
                  <c:v>41493.688190000001</c:v>
                </c:pt>
                <c:pt idx="250">
                  <c:v>41493.709029999998</c:v>
                </c:pt>
                <c:pt idx="251">
                  <c:v>41493.729859999999</c:v>
                </c:pt>
                <c:pt idx="252">
                  <c:v>41493.750690000001</c:v>
                </c:pt>
                <c:pt idx="253">
                  <c:v>41493.771529999998</c:v>
                </c:pt>
                <c:pt idx="254">
                  <c:v>41493.792359999999</c:v>
                </c:pt>
                <c:pt idx="255">
                  <c:v>41493.813190000001</c:v>
                </c:pt>
                <c:pt idx="256">
                  <c:v>41493.834029999998</c:v>
                </c:pt>
                <c:pt idx="257">
                  <c:v>41493.854859999999</c:v>
                </c:pt>
                <c:pt idx="258">
                  <c:v>41493.875690000001</c:v>
                </c:pt>
                <c:pt idx="259">
                  <c:v>41493.896529999998</c:v>
                </c:pt>
                <c:pt idx="260">
                  <c:v>41493.917359999999</c:v>
                </c:pt>
                <c:pt idx="261">
                  <c:v>41493.938190000001</c:v>
                </c:pt>
                <c:pt idx="262">
                  <c:v>41493.959029999998</c:v>
                </c:pt>
                <c:pt idx="263">
                  <c:v>41493.979859999999</c:v>
                </c:pt>
                <c:pt idx="264">
                  <c:v>41494.000690000001</c:v>
                </c:pt>
                <c:pt idx="265">
                  <c:v>41494.021529999998</c:v>
                </c:pt>
                <c:pt idx="266">
                  <c:v>41494.042359999999</c:v>
                </c:pt>
                <c:pt idx="267">
                  <c:v>41494.063190000001</c:v>
                </c:pt>
                <c:pt idx="268">
                  <c:v>41494.084029999998</c:v>
                </c:pt>
                <c:pt idx="269">
                  <c:v>41494.104859999999</c:v>
                </c:pt>
                <c:pt idx="270">
                  <c:v>41494.125690000001</c:v>
                </c:pt>
                <c:pt idx="271">
                  <c:v>41494.146529999998</c:v>
                </c:pt>
                <c:pt idx="272">
                  <c:v>41494.167359999999</c:v>
                </c:pt>
                <c:pt idx="273">
                  <c:v>41494.188190000001</c:v>
                </c:pt>
                <c:pt idx="274">
                  <c:v>41494.209029999998</c:v>
                </c:pt>
                <c:pt idx="275">
                  <c:v>41494.229859999999</c:v>
                </c:pt>
                <c:pt idx="276">
                  <c:v>41494.250690000001</c:v>
                </c:pt>
                <c:pt idx="277">
                  <c:v>41494.271529999998</c:v>
                </c:pt>
                <c:pt idx="278">
                  <c:v>41494.292359999999</c:v>
                </c:pt>
                <c:pt idx="279">
                  <c:v>41494.313190000001</c:v>
                </c:pt>
                <c:pt idx="280">
                  <c:v>41494.334029999998</c:v>
                </c:pt>
                <c:pt idx="281">
                  <c:v>41494.354859999999</c:v>
                </c:pt>
                <c:pt idx="282">
                  <c:v>41494.375690000001</c:v>
                </c:pt>
                <c:pt idx="283">
                  <c:v>41494.396529999998</c:v>
                </c:pt>
                <c:pt idx="284">
                  <c:v>41494.417359999999</c:v>
                </c:pt>
                <c:pt idx="285">
                  <c:v>41494.438190000001</c:v>
                </c:pt>
                <c:pt idx="286">
                  <c:v>41494.459029999998</c:v>
                </c:pt>
                <c:pt idx="287">
                  <c:v>41494.479859999999</c:v>
                </c:pt>
                <c:pt idx="288">
                  <c:v>41494.500690000001</c:v>
                </c:pt>
                <c:pt idx="289">
                  <c:v>41494.521529999998</c:v>
                </c:pt>
                <c:pt idx="290">
                  <c:v>41494.542359999999</c:v>
                </c:pt>
                <c:pt idx="291">
                  <c:v>41494.563190000001</c:v>
                </c:pt>
                <c:pt idx="292">
                  <c:v>41494.584029999998</c:v>
                </c:pt>
                <c:pt idx="293">
                  <c:v>41494.604859999999</c:v>
                </c:pt>
                <c:pt idx="294">
                  <c:v>41494.625690000001</c:v>
                </c:pt>
                <c:pt idx="295">
                  <c:v>41494.646529999998</c:v>
                </c:pt>
                <c:pt idx="296">
                  <c:v>41494.667359999999</c:v>
                </c:pt>
                <c:pt idx="297">
                  <c:v>41494.688190000001</c:v>
                </c:pt>
                <c:pt idx="298">
                  <c:v>41494.709029999998</c:v>
                </c:pt>
                <c:pt idx="299">
                  <c:v>41494.729859999999</c:v>
                </c:pt>
                <c:pt idx="300">
                  <c:v>41494.750690000001</c:v>
                </c:pt>
                <c:pt idx="301">
                  <c:v>41494.771529999998</c:v>
                </c:pt>
                <c:pt idx="302">
                  <c:v>41494.792359999999</c:v>
                </c:pt>
                <c:pt idx="303">
                  <c:v>41494.813190000001</c:v>
                </c:pt>
                <c:pt idx="304">
                  <c:v>41494.834029999998</c:v>
                </c:pt>
                <c:pt idx="305">
                  <c:v>41494.854859999999</c:v>
                </c:pt>
                <c:pt idx="306">
                  <c:v>41494.875690000001</c:v>
                </c:pt>
                <c:pt idx="307">
                  <c:v>41494.896529999998</c:v>
                </c:pt>
                <c:pt idx="308">
                  <c:v>41494.917359999999</c:v>
                </c:pt>
                <c:pt idx="309">
                  <c:v>41494.938190000001</c:v>
                </c:pt>
                <c:pt idx="310">
                  <c:v>41494.959029999998</c:v>
                </c:pt>
                <c:pt idx="311">
                  <c:v>41494.979859999999</c:v>
                </c:pt>
                <c:pt idx="312">
                  <c:v>41495.000690000001</c:v>
                </c:pt>
                <c:pt idx="313">
                  <c:v>41495.021529999998</c:v>
                </c:pt>
                <c:pt idx="314">
                  <c:v>41495.042359999999</c:v>
                </c:pt>
                <c:pt idx="315">
                  <c:v>41495.063190000001</c:v>
                </c:pt>
                <c:pt idx="316">
                  <c:v>41495.084029999998</c:v>
                </c:pt>
                <c:pt idx="317">
                  <c:v>41495.104859999999</c:v>
                </c:pt>
                <c:pt idx="318">
                  <c:v>41495.125690000001</c:v>
                </c:pt>
                <c:pt idx="319">
                  <c:v>41495.146529999998</c:v>
                </c:pt>
                <c:pt idx="320">
                  <c:v>41495.167359999999</c:v>
                </c:pt>
                <c:pt idx="321">
                  <c:v>41495.188190000001</c:v>
                </c:pt>
                <c:pt idx="322">
                  <c:v>41495.209029999998</c:v>
                </c:pt>
                <c:pt idx="323">
                  <c:v>41495.229859999999</c:v>
                </c:pt>
                <c:pt idx="324">
                  <c:v>41495.250690000001</c:v>
                </c:pt>
                <c:pt idx="325">
                  <c:v>41495.271529999998</c:v>
                </c:pt>
                <c:pt idx="326">
                  <c:v>41495.292359999999</c:v>
                </c:pt>
                <c:pt idx="327">
                  <c:v>41495.313190000001</c:v>
                </c:pt>
                <c:pt idx="328">
                  <c:v>41495.334029999998</c:v>
                </c:pt>
                <c:pt idx="329">
                  <c:v>41495.354859999999</c:v>
                </c:pt>
                <c:pt idx="330">
                  <c:v>41495.375690000001</c:v>
                </c:pt>
                <c:pt idx="331">
                  <c:v>41495.396529999998</c:v>
                </c:pt>
                <c:pt idx="332">
                  <c:v>41495.417359999999</c:v>
                </c:pt>
                <c:pt idx="333">
                  <c:v>41495.438190000001</c:v>
                </c:pt>
                <c:pt idx="334">
                  <c:v>41495.459029999998</c:v>
                </c:pt>
                <c:pt idx="335">
                  <c:v>41495.479859999999</c:v>
                </c:pt>
                <c:pt idx="336">
                  <c:v>41495.500690000001</c:v>
                </c:pt>
                <c:pt idx="337">
                  <c:v>41495.521529999998</c:v>
                </c:pt>
                <c:pt idx="338">
                  <c:v>41495.542359999999</c:v>
                </c:pt>
                <c:pt idx="339">
                  <c:v>41495.563190000001</c:v>
                </c:pt>
                <c:pt idx="340">
                  <c:v>41495.584029999998</c:v>
                </c:pt>
                <c:pt idx="341">
                  <c:v>41495.604859999999</c:v>
                </c:pt>
                <c:pt idx="342">
                  <c:v>41495.625690000001</c:v>
                </c:pt>
                <c:pt idx="343">
                  <c:v>41495.646529999998</c:v>
                </c:pt>
                <c:pt idx="344">
                  <c:v>41495.667359999999</c:v>
                </c:pt>
                <c:pt idx="345">
                  <c:v>41495.688190000001</c:v>
                </c:pt>
                <c:pt idx="346">
                  <c:v>41495.709029999998</c:v>
                </c:pt>
                <c:pt idx="347">
                  <c:v>41495.729859999999</c:v>
                </c:pt>
                <c:pt idx="348">
                  <c:v>41495.750690000001</c:v>
                </c:pt>
                <c:pt idx="349">
                  <c:v>41495.771529999998</c:v>
                </c:pt>
                <c:pt idx="350">
                  <c:v>41495.792359999999</c:v>
                </c:pt>
                <c:pt idx="351">
                  <c:v>41495.813190000001</c:v>
                </c:pt>
                <c:pt idx="352">
                  <c:v>41495.834029999998</c:v>
                </c:pt>
                <c:pt idx="353">
                  <c:v>41495.854859999999</c:v>
                </c:pt>
                <c:pt idx="354">
                  <c:v>41495.875690000001</c:v>
                </c:pt>
                <c:pt idx="355">
                  <c:v>41495.896529999998</c:v>
                </c:pt>
                <c:pt idx="356">
                  <c:v>41495.917359999999</c:v>
                </c:pt>
                <c:pt idx="357">
                  <c:v>41495.938190000001</c:v>
                </c:pt>
                <c:pt idx="358">
                  <c:v>41495.959029999998</c:v>
                </c:pt>
                <c:pt idx="359">
                  <c:v>41495.979859999999</c:v>
                </c:pt>
                <c:pt idx="360">
                  <c:v>41496.000690000001</c:v>
                </c:pt>
                <c:pt idx="361">
                  <c:v>41496.021529999998</c:v>
                </c:pt>
                <c:pt idx="362">
                  <c:v>41496.042359999999</c:v>
                </c:pt>
                <c:pt idx="363">
                  <c:v>41496.063190000001</c:v>
                </c:pt>
                <c:pt idx="364">
                  <c:v>41496.084029999998</c:v>
                </c:pt>
                <c:pt idx="365">
                  <c:v>41496.104859999999</c:v>
                </c:pt>
                <c:pt idx="366">
                  <c:v>41496.125690000001</c:v>
                </c:pt>
                <c:pt idx="367">
                  <c:v>41496.146529999998</c:v>
                </c:pt>
                <c:pt idx="368">
                  <c:v>41496.167359999999</c:v>
                </c:pt>
                <c:pt idx="369">
                  <c:v>41496.188190000001</c:v>
                </c:pt>
                <c:pt idx="370">
                  <c:v>41496.209029999998</c:v>
                </c:pt>
                <c:pt idx="371">
                  <c:v>41496.229859999999</c:v>
                </c:pt>
                <c:pt idx="372">
                  <c:v>41496.250690000001</c:v>
                </c:pt>
                <c:pt idx="373">
                  <c:v>41496.271529999998</c:v>
                </c:pt>
                <c:pt idx="374">
                  <c:v>41496.292359999999</c:v>
                </c:pt>
                <c:pt idx="375">
                  <c:v>41496.313190000001</c:v>
                </c:pt>
                <c:pt idx="376">
                  <c:v>41496.334029999998</c:v>
                </c:pt>
                <c:pt idx="377">
                  <c:v>41496.354859999999</c:v>
                </c:pt>
                <c:pt idx="378">
                  <c:v>41496.375690000001</c:v>
                </c:pt>
                <c:pt idx="379">
                  <c:v>41496.396529999998</c:v>
                </c:pt>
                <c:pt idx="380">
                  <c:v>41496.417359999999</c:v>
                </c:pt>
                <c:pt idx="381">
                  <c:v>41496.438190000001</c:v>
                </c:pt>
                <c:pt idx="382">
                  <c:v>41496.459029999998</c:v>
                </c:pt>
                <c:pt idx="383">
                  <c:v>41496.479859999999</c:v>
                </c:pt>
                <c:pt idx="384">
                  <c:v>41496.500690000001</c:v>
                </c:pt>
                <c:pt idx="385">
                  <c:v>41496.521529999998</c:v>
                </c:pt>
                <c:pt idx="386">
                  <c:v>41496.542359999999</c:v>
                </c:pt>
                <c:pt idx="387">
                  <c:v>41496.563190000001</c:v>
                </c:pt>
                <c:pt idx="388">
                  <c:v>41496.584029999998</c:v>
                </c:pt>
                <c:pt idx="389">
                  <c:v>41496.604859999999</c:v>
                </c:pt>
                <c:pt idx="390">
                  <c:v>41496.625690000001</c:v>
                </c:pt>
                <c:pt idx="391">
                  <c:v>41496.646529999998</c:v>
                </c:pt>
                <c:pt idx="392">
                  <c:v>41496.667359999999</c:v>
                </c:pt>
                <c:pt idx="393">
                  <c:v>41496.688190000001</c:v>
                </c:pt>
                <c:pt idx="394">
                  <c:v>41496.709029999998</c:v>
                </c:pt>
                <c:pt idx="395">
                  <c:v>41496.729859999999</c:v>
                </c:pt>
                <c:pt idx="396">
                  <c:v>41496.750690000001</c:v>
                </c:pt>
                <c:pt idx="397">
                  <c:v>41496.771529999998</c:v>
                </c:pt>
                <c:pt idx="398">
                  <c:v>41496.792359999999</c:v>
                </c:pt>
                <c:pt idx="399">
                  <c:v>41496.813190000001</c:v>
                </c:pt>
                <c:pt idx="400">
                  <c:v>41496.834029999998</c:v>
                </c:pt>
                <c:pt idx="401">
                  <c:v>41496.854859999999</c:v>
                </c:pt>
                <c:pt idx="402">
                  <c:v>41496.875690000001</c:v>
                </c:pt>
                <c:pt idx="403">
                  <c:v>41496.896529999998</c:v>
                </c:pt>
                <c:pt idx="404">
                  <c:v>41496.917359999999</c:v>
                </c:pt>
                <c:pt idx="405">
                  <c:v>41496.938190000001</c:v>
                </c:pt>
                <c:pt idx="406">
                  <c:v>41496.959029999998</c:v>
                </c:pt>
                <c:pt idx="407">
                  <c:v>41496.979859999999</c:v>
                </c:pt>
                <c:pt idx="408">
                  <c:v>41497.000690000001</c:v>
                </c:pt>
                <c:pt idx="409">
                  <c:v>41497.021529999998</c:v>
                </c:pt>
                <c:pt idx="410">
                  <c:v>41497.042359999999</c:v>
                </c:pt>
                <c:pt idx="411">
                  <c:v>41497.063190000001</c:v>
                </c:pt>
                <c:pt idx="412">
                  <c:v>41497.084029999998</c:v>
                </c:pt>
                <c:pt idx="413">
                  <c:v>41497.104859999999</c:v>
                </c:pt>
                <c:pt idx="414">
                  <c:v>41497.125690000001</c:v>
                </c:pt>
                <c:pt idx="415">
                  <c:v>41497.146529999998</c:v>
                </c:pt>
                <c:pt idx="416">
                  <c:v>41497.167359999999</c:v>
                </c:pt>
                <c:pt idx="417">
                  <c:v>41497.188190000001</c:v>
                </c:pt>
                <c:pt idx="418">
                  <c:v>41497.209029999998</c:v>
                </c:pt>
                <c:pt idx="419">
                  <c:v>41497.229859999999</c:v>
                </c:pt>
                <c:pt idx="420">
                  <c:v>41497.250690000001</c:v>
                </c:pt>
                <c:pt idx="421">
                  <c:v>41497.271529999998</c:v>
                </c:pt>
                <c:pt idx="422">
                  <c:v>41497.292359999999</c:v>
                </c:pt>
                <c:pt idx="423">
                  <c:v>41497.313190000001</c:v>
                </c:pt>
                <c:pt idx="424">
                  <c:v>41497.334029999998</c:v>
                </c:pt>
                <c:pt idx="425">
                  <c:v>41497.354859999999</c:v>
                </c:pt>
                <c:pt idx="426">
                  <c:v>41497.375690000001</c:v>
                </c:pt>
                <c:pt idx="427">
                  <c:v>41497.396529999998</c:v>
                </c:pt>
                <c:pt idx="428">
                  <c:v>41497.417359999999</c:v>
                </c:pt>
                <c:pt idx="429">
                  <c:v>41497.438190000001</c:v>
                </c:pt>
                <c:pt idx="430">
                  <c:v>41497.459029999998</c:v>
                </c:pt>
                <c:pt idx="431">
                  <c:v>41497.479859999999</c:v>
                </c:pt>
                <c:pt idx="432">
                  <c:v>41497.500690000001</c:v>
                </c:pt>
                <c:pt idx="433">
                  <c:v>41497.521529999998</c:v>
                </c:pt>
                <c:pt idx="434">
                  <c:v>41497.542359999999</c:v>
                </c:pt>
                <c:pt idx="435">
                  <c:v>41497.563190000001</c:v>
                </c:pt>
                <c:pt idx="436">
                  <c:v>41497.584029999998</c:v>
                </c:pt>
                <c:pt idx="437">
                  <c:v>41497.604859999999</c:v>
                </c:pt>
                <c:pt idx="438">
                  <c:v>41497.625690000001</c:v>
                </c:pt>
                <c:pt idx="439">
                  <c:v>41497.646529999998</c:v>
                </c:pt>
                <c:pt idx="440">
                  <c:v>41497.667359999999</c:v>
                </c:pt>
                <c:pt idx="441">
                  <c:v>41497.688190000001</c:v>
                </c:pt>
                <c:pt idx="442">
                  <c:v>41497.709029999998</c:v>
                </c:pt>
                <c:pt idx="443">
                  <c:v>41497.729859999999</c:v>
                </c:pt>
                <c:pt idx="444">
                  <c:v>41497.750690000001</c:v>
                </c:pt>
                <c:pt idx="445">
                  <c:v>41497.771529999998</c:v>
                </c:pt>
                <c:pt idx="446">
                  <c:v>41497.792359999999</c:v>
                </c:pt>
                <c:pt idx="447">
                  <c:v>41497.813190000001</c:v>
                </c:pt>
                <c:pt idx="448">
                  <c:v>41497.834029999998</c:v>
                </c:pt>
                <c:pt idx="449">
                  <c:v>41497.854859999999</c:v>
                </c:pt>
                <c:pt idx="450">
                  <c:v>41497.875690000001</c:v>
                </c:pt>
                <c:pt idx="451">
                  <c:v>41497.896529999998</c:v>
                </c:pt>
                <c:pt idx="452">
                  <c:v>41497.917359999999</c:v>
                </c:pt>
                <c:pt idx="453">
                  <c:v>41497.938190000001</c:v>
                </c:pt>
                <c:pt idx="454">
                  <c:v>41497.959029999998</c:v>
                </c:pt>
                <c:pt idx="455">
                  <c:v>41497.979859999999</c:v>
                </c:pt>
                <c:pt idx="456">
                  <c:v>41498.000690000001</c:v>
                </c:pt>
                <c:pt idx="457">
                  <c:v>41498.021529999998</c:v>
                </c:pt>
                <c:pt idx="458">
                  <c:v>41498.042359999999</c:v>
                </c:pt>
                <c:pt idx="459">
                  <c:v>41498.063190000001</c:v>
                </c:pt>
                <c:pt idx="460">
                  <c:v>41498.084029999998</c:v>
                </c:pt>
                <c:pt idx="461">
                  <c:v>41498.104859999999</c:v>
                </c:pt>
                <c:pt idx="462">
                  <c:v>41498.125690000001</c:v>
                </c:pt>
                <c:pt idx="463">
                  <c:v>41498.146529999998</c:v>
                </c:pt>
                <c:pt idx="464">
                  <c:v>41498.167359999999</c:v>
                </c:pt>
                <c:pt idx="465">
                  <c:v>41498.188190000001</c:v>
                </c:pt>
                <c:pt idx="466">
                  <c:v>41498.209029999998</c:v>
                </c:pt>
                <c:pt idx="467">
                  <c:v>41498.229859999999</c:v>
                </c:pt>
                <c:pt idx="468">
                  <c:v>41498.250690000001</c:v>
                </c:pt>
                <c:pt idx="469">
                  <c:v>41498.271529999998</c:v>
                </c:pt>
                <c:pt idx="470">
                  <c:v>41498.292359999999</c:v>
                </c:pt>
                <c:pt idx="471">
                  <c:v>41498.313190000001</c:v>
                </c:pt>
                <c:pt idx="472">
                  <c:v>41498.334029999998</c:v>
                </c:pt>
                <c:pt idx="473">
                  <c:v>41498.354859999999</c:v>
                </c:pt>
                <c:pt idx="474">
                  <c:v>41498.375690000001</c:v>
                </c:pt>
                <c:pt idx="475">
                  <c:v>41498.396529999998</c:v>
                </c:pt>
                <c:pt idx="476">
                  <c:v>41498.417359999999</c:v>
                </c:pt>
                <c:pt idx="477">
                  <c:v>41498.438190000001</c:v>
                </c:pt>
                <c:pt idx="478">
                  <c:v>41498.459029999998</c:v>
                </c:pt>
                <c:pt idx="479">
                  <c:v>41498.479859999999</c:v>
                </c:pt>
                <c:pt idx="480">
                  <c:v>41498.500690000001</c:v>
                </c:pt>
                <c:pt idx="481">
                  <c:v>41498.521529999998</c:v>
                </c:pt>
                <c:pt idx="482">
                  <c:v>41498.542359999999</c:v>
                </c:pt>
                <c:pt idx="483">
                  <c:v>41498.563190000001</c:v>
                </c:pt>
                <c:pt idx="484">
                  <c:v>41498.584029999998</c:v>
                </c:pt>
                <c:pt idx="485">
                  <c:v>41498.604859999999</c:v>
                </c:pt>
                <c:pt idx="486">
                  <c:v>41498.625690000001</c:v>
                </c:pt>
                <c:pt idx="487">
                  <c:v>41498.646529999998</c:v>
                </c:pt>
                <c:pt idx="488">
                  <c:v>41498.667359999999</c:v>
                </c:pt>
                <c:pt idx="489">
                  <c:v>41498.688190000001</c:v>
                </c:pt>
                <c:pt idx="490">
                  <c:v>41498.709029999998</c:v>
                </c:pt>
                <c:pt idx="491">
                  <c:v>41498.729859999999</c:v>
                </c:pt>
                <c:pt idx="492">
                  <c:v>41498.750690000001</c:v>
                </c:pt>
                <c:pt idx="493">
                  <c:v>41498.771529999998</c:v>
                </c:pt>
                <c:pt idx="494">
                  <c:v>41498.792359999999</c:v>
                </c:pt>
                <c:pt idx="495">
                  <c:v>41498.813190000001</c:v>
                </c:pt>
                <c:pt idx="496">
                  <c:v>41498.834029999998</c:v>
                </c:pt>
                <c:pt idx="497">
                  <c:v>41498.854859999999</c:v>
                </c:pt>
                <c:pt idx="498">
                  <c:v>41498.875690000001</c:v>
                </c:pt>
                <c:pt idx="499">
                  <c:v>41498.896529999998</c:v>
                </c:pt>
                <c:pt idx="500">
                  <c:v>41498.917359999999</c:v>
                </c:pt>
                <c:pt idx="501">
                  <c:v>41498.938190000001</c:v>
                </c:pt>
                <c:pt idx="502">
                  <c:v>41498.959029999998</c:v>
                </c:pt>
                <c:pt idx="503">
                  <c:v>41498.979859999999</c:v>
                </c:pt>
                <c:pt idx="504">
                  <c:v>41499.000690000001</c:v>
                </c:pt>
                <c:pt idx="505">
                  <c:v>41499.021529999998</c:v>
                </c:pt>
                <c:pt idx="506">
                  <c:v>41499.042359999999</c:v>
                </c:pt>
                <c:pt idx="507">
                  <c:v>41499.063190000001</c:v>
                </c:pt>
                <c:pt idx="508">
                  <c:v>41499.084029999998</c:v>
                </c:pt>
                <c:pt idx="509">
                  <c:v>41499.104859999999</c:v>
                </c:pt>
                <c:pt idx="510">
                  <c:v>41499.125690000001</c:v>
                </c:pt>
                <c:pt idx="511">
                  <c:v>41499.146529999998</c:v>
                </c:pt>
                <c:pt idx="512">
                  <c:v>41499.167359999999</c:v>
                </c:pt>
                <c:pt idx="513">
                  <c:v>41499.188190000001</c:v>
                </c:pt>
                <c:pt idx="514">
                  <c:v>41499.209029999998</c:v>
                </c:pt>
                <c:pt idx="515">
                  <c:v>41499.229859999999</c:v>
                </c:pt>
                <c:pt idx="516">
                  <c:v>41499.250690000001</c:v>
                </c:pt>
                <c:pt idx="517">
                  <c:v>41499.271529999998</c:v>
                </c:pt>
                <c:pt idx="518">
                  <c:v>41499.292359999999</c:v>
                </c:pt>
                <c:pt idx="519">
                  <c:v>41499.313190000001</c:v>
                </c:pt>
                <c:pt idx="520">
                  <c:v>41499.334029999998</c:v>
                </c:pt>
                <c:pt idx="521">
                  <c:v>41499.354859999999</c:v>
                </c:pt>
                <c:pt idx="522">
                  <c:v>41499.375690000001</c:v>
                </c:pt>
                <c:pt idx="523">
                  <c:v>41499.396529999998</c:v>
                </c:pt>
                <c:pt idx="524">
                  <c:v>41499.417359999999</c:v>
                </c:pt>
                <c:pt idx="525">
                  <c:v>41499.438190000001</c:v>
                </c:pt>
                <c:pt idx="526">
                  <c:v>41499.459029999998</c:v>
                </c:pt>
                <c:pt idx="527">
                  <c:v>41499.479859999999</c:v>
                </c:pt>
                <c:pt idx="528">
                  <c:v>41499.500690000001</c:v>
                </c:pt>
                <c:pt idx="529">
                  <c:v>41499.521529999998</c:v>
                </c:pt>
                <c:pt idx="530">
                  <c:v>41499.542359999999</c:v>
                </c:pt>
                <c:pt idx="531">
                  <c:v>41499.563190000001</c:v>
                </c:pt>
                <c:pt idx="532">
                  <c:v>41499.584029999998</c:v>
                </c:pt>
                <c:pt idx="533">
                  <c:v>41499.604859999999</c:v>
                </c:pt>
                <c:pt idx="534">
                  <c:v>41499.625690000001</c:v>
                </c:pt>
                <c:pt idx="535">
                  <c:v>41499.646529999998</c:v>
                </c:pt>
                <c:pt idx="536">
                  <c:v>41499.667359999999</c:v>
                </c:pt>
                <c:pt idx="537">
                  <c:v>41499.688190000001</c:v>
                </c:pt>
                <c:pt idx="538">
                  <c:v>41499.709029999998</c:v>
                </c:pt>
                <c:pt idx="539">
                  <c:v>41499.729859999999</c:v>
                </c:pt>
                <c:pt idx="540">
                  <c:v>41499.750690000001</c:v>
                </c:pt>
                <c:pt idx="541">
                  <c:v>41499.771529999998</c:v>
                </c:pt>
                <c:pt idx="542">
                  <c:v>41499.792359999999</c:v>
                </c:pt>
                <c:pt idx="543">
                  <c:v>41499.813190000001</c:v>
                </c:pt>
                <c:pt idx="544">
                  <c:v>41499.834029999998</c:v>
                </c:pt>
                <c:pt idx="545">
                  <c:v>41499.854859999999</c:v>
                </c:pt>
                <c:pt idx="546">
                  <c:v>41499.875690000001</c:v>
                </c:pt>
                <c:pt idx="547">
                  <c:v>41499.896529999998</c:v>
                </c:pt>
                <c:pt idx="548">
                  <c:v>41499.917359999999</c:v>
                </c:pt>
                <c:pt idx="549">
                  <c:v>41499.938190000001</c:v>
                </c:pt>
                <c:pt idx="550">
                  <c:v>41499.959029999998</c:v>
                </c:pt>
                <c:pt idx="551">
                  <c:v>41499.979859999999</c:v>
                </c:pt>
                <c:pt idx="552">
                  <c:v>41500.000690000001</c:v>
                </c:pt>
                <c:pt idx="553">
                  <c:v>41500.021529999998</c:v>
                </c:pt>
                <c:pt idx="554">
                  <c:v>41500.042359999999</c:v>
                </c:pt>
                <c:pt idx="555">
                  <c:v>41500.063190000001</c:v>
                </c:pt>
                <c:pt idx="556">
                  <c:v>41500.084029999998</c:v>
                </c:pt>
                <c:pt idx="557">
                  <c:v>41500.104859999999</c:v>
                </c:pt>
                <c:pt idx="558">
                  <c:v>41500.125690000001</c:v>
                </c:pt>
                <c:pt idx="559">
                  <c:v>41500.146529999998</c:v>
                </c:pt>
                <c:pt idx="560">
                  <c:v>41500.167359999999</c:v>
                </c:pt>
                <c:pt idx="561">
                  <c:v>41500.188190000001</c:v>
                </c:pt>
                <c:pt idx="562">
                  <c:v>41500.209029999998</c:v>
                </c:pt>
                <c:pt idx="563">
                  <c:v>41500.229859999999</c:v>
                </c:pt>
                <c:pt idx="564">
                  <c:v>41500.250690000001</c:v>
                </c:pt>
                <c:pt idx="565">
                  <c:v>41500.271529999998</c:v>
                </c:pt>
                <c:pt idx="566">
                  <c:v>41500.292359999999</c:v>
                </c:pt>
                <c:pt idx="567">
                  <c:v>41500.313190000001</c:v>
                </c:pt>
                <c:pt idx="568">
                  <c:v>41500.334029999998</c:v>
                </c:pt>
                <c:pt idx="569">
                  <c:v>41500.354859999999</c:v>
                </c:pt>
                <c:pt idx="570">
                  <c:v>41500.375690000001</c:v>
                </c:pt>
                <c:pt idx="571">
                  <c:v>41500.396529999998</c:v>
                </c:pt>
                <c:pt idx="572">
                  <c:v>41500.417359999999</c:v>
                </c:pt>
                <c:pt idx="573">
                  <c:v>41500.438190000001</c:v>
                </c:pt>
                <c:pt idx="574">
                  <c:v>41500.459029999998</c:v>
                </c:pt>
                <c:pt idx="575">
                  <c:v>41500.479859999999</c:v>
                </c:pt>
                <c:pt idx="576">
                  <c:v>41500.500690000001</c:v>
                </c:pt>
                <c:pt idx="577">
                  <c:v>41500.521529999998</c:v>
                </c:pt>
                <c:pt idx="578">
                  <c:v>41500.542359999999</c:v>
                </c:pt>
                <c:pt idx="579">
                  <c:v>41500.563190000001</c:v>
                </c:pt>
                <c:pt idx="580">
                  <c:v>41500.584029999998</c:v>
                </c:pt>
                <c:pt idx="581">
                  <c:v>41500.604859999999</c:v>
                </c:pt>
                <c:pt idx="582">
                  <c:v>41500.625690000001</c:v>
                </c:pt>
                <c:pt idx="583">
                  <c:v>41500.646529999998</c:v>
                </c:pt>
                <c:pt idx="584">
                  <c:v>41500.667359999999</c:v>
                </c:pt>
                <c:pt idx="585">
                  <c:v>41500.688190000001</c:v>
                </c:pt>
                <c:pt idx="586">
                  <c:v>41500.709029999998</c:v>
                </c:pt>
                <c:pt idx="587">
                  <c:v>41500.729859999999</c:v>
                </c:pt>
                <c:pt idx="588">
                  <c:v>41500.750690000001</c:v>
                </c:pt>
                <c:pt idx="589">
                  <c:v>41500.771529999998</c:v>
                </c:pt>
                <c:pt idx="590">
                  <c:v>41500.792359999999</c:v>
                </c:pt>
                <c:pt idx="591">
                  <c:v>41500.813190000001</c:v>
                </c:pt>
                <c:pt idx="592">
                  <c:v>41500.834029999998</c:v>
                </c:pt>
                <c:pt idx="593">
                  <c:v>41500.854859999999</c:v>
                </c:pt>
                <c:pt idx="594">
                  <c:v>41500.875690000001</c:v>
                </c:pt>
                <c:pt idx="595">
                  <c:v>41500.896529999998</c:v>
                </c:pt>
                <c:pt idx="596">
                  <c:v>41500.917359999999</c:v>
                </c:pt>
                <c:pt idx="597">
                  <c:v>41500.938190000001</c:v>
                </c:pt>
                <c:pt idx="598">
                  <c:v>41500.959029999998</c:v>
                </c:pt>
                <c:pt idx="599">
                  <c:v>41500.979859999999</c:v>
                </c:pt>
                <c:pt idx="600">
                  <c:v>41501.000690000001</c:v>
                </c:pt>
                <c:pt idx="601">
                  <c:v>41501.021529999998</c:v>
                </c:pt>
                <c:pt idx="602">
                  <c:v>41501.042359999999</c:v>
                </c:pt>
                <c:pt idx="603">
                  <c:v>41501.063190000001</c:v>
                </c:pt>
                <c:pt idx="604">
                  <c:v>41501.084029999998</c:v>
                </c:pt>
                <c:pt idx="605">
                  <c:v>41501.104859999999</c:v>
                </c:pt>
                <c:pt idx="606">
                  <c:v>41501.125690000001</c:v>
                </c:pt>
                <c:pt idx="607">
                  <c:v>41501.146529999998</c:v>
                </c:pt>
                <c:pt idx="608">
                  <c:v>41501.167359999999</c:v>
                </c:pt>
                <c:pt idx="609">
                  <c:v>41501.188190000001</c:v>
                </c:pt>
                <c:pt idx="610">
                  <c:v>41501.209029999998</c:v>
                </c:pt>
                <c:pt idx="611">
                  <c:v>41501.229859999999</c:v>
                </c:pt>
                <c:pt idx="612">
                  <c:v>41501.250690000001</c:v>
                </c:pt>
                <c:pt idx="613">
                  <c:v>41501.271529999998</c:v>
                </c:pt>
                <c:pt idx="614">
                  <c:v>41501.292359999999</c:v>
                </c:pt>
                <c:pt idx="615">
                  <c:v>41501.313190000001</c:v>
                </c:pt>
                <c:pt idx="616">
                  <c:v>41501.334029999998</c:v>
                </c:pt>
                <c:pt idx="617">
                  <c:v>41501.354859999999</c:v>
                </c:pt>
                <c:pt idx="618">
                  <c:v>41501.375690000001</c:v>
                </c:pt>
                <c:pt idx="619">
                  <c:v>41501.396529999998</c:v>
                </c:pt>
                <c:pt idx="620">
                  <c:v>41501.417359999999</c:v>
                </c:pt>
                <c:pt idx="621">
                  <c:v>41501.438190000001</c:v>
                </c:pt>
                <c:pt idx="622">
                  <c:v>41501.459029999998</c:v>
                </c:pt>
                <c:pt idx="623">
                  <c:v>41501.479859999999</c:v>
                </c:pt>
                <c:pt idx="624">
                  <c:v>41501.500690000001</c:v>
                </c:pt>
                <c:pt idx="625">
                  <c:v>41501.521529999998</c:v>
                </c:pt>
                <c:pt idx="626">
                  <c:v>41501.542359999999</c:v>
                </c:pt>
                <c:pt idx="627">
                  <c:v>41501.563190000001</c:v>
                </c:pt>
                <c:pt idx="628">
                  <c:v>41501.584029999998</c:v>
                </c:pt>
                <c:pt idx="629">
                  <c:v>41501.604859999999</c:v>
                </c:pt>
                <c:pt idx="630">
                  <c:v>41501.625690000001</c:v>
                </c:pt>
                <c:pt idx="631">
                  <c:v>41501.646529999998</c:v>
                </c:pt>
                <c:pt idx="632">
                  <c:v>41501.667359999999</c:v>
                </c:pt>
                <c:pt idx="633">
                  <c:v>41501.688190000001</c:v>
                </c:pt>
                <c:pt idx="634">
                  <c:v>41501.709029999998</c:v>
                </c:pt>
                <c:pt idx="635">
                  <c:v>41501.729859999999</c:v>
                </c:pt>
                <c:pt idx="636">
                  <c:v>41501.750690000001</c:v>
                </c:pt>
                <c:pt idx="637">
                  <c:v>41501.771529999998</c:v>
                </c:pt>
                <c:pt idx="638">
                  <c:v>41501.792359999999</c:v>
                </c:pt>
                <c:pt idx="639">
                  <c:v>41501.813190000001</c:v>
                </c:pt>
                <c:pt idx="640">
                  <c:v>41501.834029999998</c:v>
                </c:pt>
                <c:pt idx="641">
                  <c:v>41501.854859999999</c:v>
                </c:pt>
                <c:pt idx="642">
                  <c:v>41501.875690000001</c:v>
                </c:pt>
                <c:pt idx="643">
                  <c:v>41501.896529999998</c:v>
                </c:pt>
                <c:pt idx="644">
                  <c:v>41501.917359999999</c:v>
                </c:pt>
                <c:pt idx="645">
                  <c:v>41501.938190000001</c:v>
                </c:pt>
                <c:pt idx="646">
                  <c:v>41501.959029999998</c:v>
                </c:pt>
                <c:pt idx="647">
                  <c:v>41501.979859999999</c:v>
                </c:pt>
                <c:pt idx="648">
                  <c:v>41502.000690000001</c:v>
                </c:pt>
                <c:pt idx="649">
                  <c:v>41502.021529999998</c:v>
                </c:pt>
                <c:pt idx="650">
                  <c:v>41502.042359999999</c:v>
                </c:pt>
                <c:pt idx="651">
                  <c:v>41502.063190000001</c:v>
                </c:pt>
                <c:pt idx="652">
                  <c:v>41502.084029999998</c:v>
                </c:pt>
                <c:pt idx="653">
                  <c:v>41502.104859999999</c:v>
                </c:pt>
                <c:pt idx="654">
                  <c:v>41502.125690000001</c:v>
                </c:pt>
                <c:pt idx="655">
                  <c:v>41502.146529999998</c:v>
                </c:pt>
                <c:pt idx="656">
                  <c:v>41502.167359999999</c:v>
                </c:pt>
                <c:pt idx="657">
                  <c:v>41502.188190000001</c:v>
                </c:pt>
                <c:pt idx="658">
                  <c:v>41502.209029999998</c:v>
                </c:pt>
                <c:pt idx="659">
                  <c:v>41502.229859999999</c:v>
                </c:pt>
                <c:pt idx="660">
                  <c:v>41502.250690000001</c:v>
                </c:pt>
                <c:pt idx="661">
                  <c:v>41502.271529999998</c:v>
                </c:pt>
                <c:pt idx="662">
                  <c:v>41502.292359999999</c:v>
                </c:pt>
                <c:pt idx="663">
                  <c:v>41502.313190000001</c:v>
                </c:pt>
                <c:pt idx="664">
                  <c:v>41502.334029999998</c:v>
                </c:pt>
                <c:pt idx="665">
                  <c:v>41502.354859999999</c:v>
                </c:pt>
                <c:pt idx="666">
                  <c:v>41502.375690000001</c:v>
                </c:pt>
                <c:pt idx="667">
                  <c:v>41502.396529999998</c:v>
                </c:pt>
                <c:pt idx="668">
                  <c:v>41502.417359999999</c:v>
                </c:pt>
                <c:pt idx="669">
                  <c:v>41502.438190000001</c:v>
                </c:pt>
                <c:pt idx="670">
                  <c:v>41502.459029999998</c:v>
                </c:pt>
                <c:pt idx="671">
                  <c:v>41502.479859999999</c:v>
                </c:pt>
                <c:pt idx="672">
                  <c:v>41502.500690000001</c:v>
                </c:pt>
                <c:pt idx="673">
                  <c:v>41502.521529999998</c:v>
                </c:pt>
                <c:pt idx="674">
                  <c:v>41502.542359999999</c:v>
                </c:pt>
                <c:pt idx="675">
                  <c:v>41502.563190000001</c:v>
                </c:pt>
                <c:pt idx="676">
                  <c:v>41502.584029999998</c:v>
                </c:pt>
                <c:pt idx="677">
                  <c:v>41502.604859999999</c:v>
                </c:pt>
                <c:pt idx="678">
                  <c:v>41502.625690000001</c:v>
                </c:pt>
                <c:pt idx="679">
                  <c:v>41502.646529999998</c:v>
                </c:pt>
                <c:pt idx="680">
                  <c:v>41502.667359999999</c:v>
                </c:pt>
                <c:pt idx="681">
                  <c:v>41502.688190000001</c:v>
                </c:pt>
                <c:pt idx="682">
                  <c:v>41502.709029999998</c:v>
                </c:pt>
                <c:pt idx="683">
                  <c:v>41502.729859999999</c:v>
                </c:pt>
                <c:pt idx="684">
                  <c:v>41502.750690000001</c:v>
                </c:pt>
                <c:pt idx="685">
                  <c:v>41502.771529999998</c:v>
                </c:pt>
                <c:pt idx="686">
                  <c:v>41502.792359999999</c:v>
                </c:pt>
                <c:pt idx="687">
                  <c:v>41502.813190000001</c:v>
                </c:pt>
                <c:pt idx="688">
                  <c:v>41502.834029999998</c:v>
                </c:pt>
                <c:pt idx="689">
                  <c:v>41502.854859999999</c:v>
                </c:pt>
                <c:pt idx="690">
                  <c:v>41502.875690000001</c:v>
                </c:pt>
                <c:pt idx="691">
                  <c:v>41502.896529999998</c:v>
                </c:pt>
                <c:pt idx="692">
                  <c:v>41502.917359999999</c:v>
                </c:pt>
                <c:pt idx="693">
                  <c:v>41502.938190000001</c:v>
                </c:pt>
                <c:pt idx="694">
                  <c:v>41502.959029999998</c:v>
                </c:pt>
                <c:pt idx="695">
                  <c:v>41502.979859999999</c:v>
                </c:pt>
                <c:pt idx="696">
                  <c:v>41503.000690000001</c:v>
                </c:pt>
                <c:pt idx="697">
                  <c:v>41503.021529999998</c:v>
                </c:pt>
                <c:pt idx="698">
                  <c:v>41503.042359999999</c:v>
                </c:pt>
                <c:pt idx="699">
                  <c:v>41503.063190000001</c:v>
                </c:pt>
                <c:pt idx="700">
                  <c:v>41503.084029999998</c:v>
                </c:pt>
                <c:pt idx="701">
                  <c:v>41503.104859999999</c:v>
                </c:pt>
                <c:pt idx="702">
                  <c:v>41503.125690000001</c:v>
                </c:pt>
                <c:pt idx="703">
                  <c:v>41503.146529999998</c:v>
                </c:pt>
                <c:pt idx="704">
                  <c:v>41503.167359999999</c:v>
                </c:pt>
                <c:pt idx="705">
                  <c:v>41503.188190000001</c:v>
                </c:pt>
                <c:pt idx="706">
                  <c:v>41503.209029999998</c:v>
                </c:pt>
                <c:pt idx="707">
                  <c:v>41503.229859999999</c:v>
                </c:pt>
                <c:pt idx="708">
                  <c:v>41503.250690000001</c:v>
                </c:pt>
                <c:pt idx="709">
                  <c:v>41503.271529999998</c:v>
                </c:pt>
                <c:pt idx="710">
                  <c:v>41503.292359999999</c:v>
                </c:pt>
                <c:pt idx="711">
                  <c:v>41503.313190000001</c:v>
                </c:pt>
                <c:pt idx="712">
                  <c:v>41503.334029999998</c:v>
                </c:pt>
                <c:pt idx="713">
                  <c:v>41503.354859999999</c:v>
                </c:pt>
                <c:pt idx="714">
                  <c:v>41503.375690000001</c:v>
                </c:pt>
                <c:pt idx="715">
                  <c:v>41503.396529999998</c:v>
                </c:pt>
                <c:pt idx="716">
                  <c:v>41503.417359999999</c:v>
                </c:pt>
                <c:pt idx="717">
                  <c:v>41503.438190000001</c:v>
                </c:pt>
                <c:pt idx="718">
                  <c:v>41503.459029999998</c:v>
                </c:pt>
                <c:pt idx="719">
                  <c:v>41503.479859999999</c:v>
                </c:pt>
                <c:pt idx="720">
                  <c:v>41503.500690000001</c:v>
                </c:pt>
                <c:pt idx="721">
                  <c:v>41503.521529999998</c:v>
                </c:pt>
                <c:pt idx="722">
                  <c:v>41503.542359999999</c:v>
                </c:pt>
                <c:pt idx="723">
                  <c:v>41503.563190000001</c:v>
                </c:pt>
                <c:pt idx="724">
                  <c:v>41503.584029999998</c:v>
                </c:pt>
                <c:pt idx="725">
                  <c:v>41503.604859999999</c:v>
                </c:pt>
                <c:pt idx="726">
                  <c:v>41503.625690000001</c:v>
                </c:pt>
                <c:pt idx="727">
                  <c:v>41503.646529999998</c:v>
                </c:pt>
                <c:pt idx="728">
                  <c:v>41503.667359999999</c:v>
                </c:pt>
                <c:pt idx="729">
                  <c:v>41503.688190000001</c:v>
                </c:pt>
                <c:pt idx="730">
                  <c:v>41503.709029999998</c:v>
                </c:pt>
                <c:pt idx="731">
                  <c:v>41503.729859999999</c:v>
                </c:pt>
                <c:pt idx="732">
                  <c:v>41503.750690000001</c:v>
                </c:pt>
                <c:pt idx="733">
                  <c:v>41503.771529999998</c:v>
                </c:pt>
                <c:pt idx="734">
                  <c:v>41503.792359999999</c:v>
                </c:pt>
                <c:pt idx="735">
                  <c:v>41503.813190000001</c:v>
                </c:pt>
                <c:pt idx="736">
                  <c:v>41503.834029999998</c:v>
                </c:pt>
                <c:pt idx="737">
                  <c:v>41503.854859999999</c:v>
                </c:pt>
                <c:pt idx="738">
                  <c:v>41503.875690000001</c:v>
                </c:pt>
                <c:pt idx="739">
                  <c:v>41503.896529999998</c:v>
                </c:pt>
                <c:pt idx="740">
                  <c:v>41503.917359999999</c:v>
                </c:pt>
                <c:pt idx="741">
                  <c:v>41503.938190000001</c:v>
                </c:pt>
                <c:pt idx="742">
                  <c:v>41503.959029999998</c:v>
                </c:pt>
                <c:pt idx="743">
                  <c:v>41503.979859999999</c:v>
                </c:pt>
                <c:pt idx="744">
                  <c:v>41504.000690000001</c:v>
                </c:pt>
                <c:pt idx="745">
                  <c:v>41504.021529999998</c:v>
                </c:pt>
                <c:pt idx="746">
                  <c:v>41504.042359999999</c:v>
                </c:pt>
                <c:pt idx="747">
                  <c:v>41504.063190000001</c:v>
                </c:pt>
                <c:pt idx="748">
                  <c:v>41504.084029999998</c:v>
                </c:pt>
                <c:pt idx="749">
                  <c:v>41504.104859999999</c:v>
                </c:pt>
                <c:pt idx="750">
                  <c:v>41504.125690000001</c:v>
                </c:pt>
                <c:pt idx="751">
                  <c:v>41504.146529999998</c:v>
                </c:pt>
                <c:pt idx="752">
                  <c:v>41504.167359999999</c:v>
                </c:pt>
                <c:pt idx="753">
                  <c:v>41504.188190000001</c:v>
                </c:pt>
                <c:pt idx="754">
                  <c:v>41504.209029999998</c:v>
                </c:pt>
                <c:pt idx="755">
                  <c:v>41504.229859999999</c:v>
                </c:pt>
                <c:pt idx="756">
                  <c:v>41504.250690000001</c:v>
                </c:pt>
                <c:pt idx="757">
                  <c:v>41504.271529999998</c:v>
                </c:pt>
                <c:pt idx="758">
                  <c:v>41504.292359999999</c:v>
                </c:pt>
                <c:pt idx="759">
                  <c:v>41504.313190000001</c:v>
                </c:pt>
                <c:pt idx="760">
                  <c:v>41504.334029999998</c:v>
                </c:pt>
                <c:pt idx="761">
                  <c:v>41504.354859999999</c:v>
                </c:pt>
                <c:pt idx="762">
                  <c:v>41504.375690000001</c:v>
                </c:pt>
                <c:pt idx="763">
                  <c:v>41504.396529999998</c:v>
                </c:pt>
                <c:pt idx="764">
                  <c:v>41504.417359999999</c:v>
                </c:pt>
                <c:pt idx="765">
                  <c:v>41504.438190000001</c:v>
                </c:pt>
                <c:pt idx="766">
                  <c:v>41504.459029999998</c:v>
                </c:pt>
                <c:pt idx="767">
                  <c:v>41504.479859999999</c:v>
                </c:pt>
                <c:pt idx="768">
                  <c:v>41504.500690000001</c:v>
                </c:pt>
                <c:pt idx="769">
                  <c:v>41504.521529999998</c:v>
                </c:pt>
                <c:pt idx="770">
                  <c:v>41504.542359999999</c:v>
                </c:pt>
                <c:pt idx="771">
                  <c:v>41504.563190000001</c:v>
                </c:pt>
                <c:pt idx="772">
                  <c:v>41504.584029999998</c:v>
                </c:pt>
                <c:pt idx="773">
                  <c:v>41504.604859999999</c:v>
                </c:pt>
                <c:pt idx="774">
                  <c:v>41504.625690000001</c:v>
                </c:pt>
                <c:pt idx="775">
                  <c:v>41504.646529999998</c:v>
                </c:pt>
                <c:pt idx="776">
                  <c:v>41504.667359999999</c:v>
                </c:pt>
                <c:pt idx="777">
                  <c:v>41504.688190000001</c:v>
                </c:pt>
                <c:pt idx="778">
                  <c:v>41504.709029999998</c:v>
                </c:pt>
                <c:pt idx="779">
                  <c:v>41504.729859999999</c:v>
                </c:pt>
                <c:pt idx="780">
                  <c:v>41504.750690000001</c:v>
                </c:pt>
                <c:pt idx="781">
                  <c:v>41504.771529999998</c:v>
                </c:pt>
                <c:pt idx="782">
                  <c:v>41504.792359999999</c:v>
                </c:pt>
                <c:pt idx="783">
                  <c:v>41504.813190000001</c:v>
                </c:pt>
                <c:pt idx="784">
                  <c:v>41504.834029999998</c:v>
                </c:pt>
                <c:pt idx="785">
                  <c:v>41504.854859999999</c:v>
                </c:pt>
                <c:pt idx="786">
                  <c:v>41504.875690000001</c:v>
                </c:pt>
                <c:pt idx="787">
                  <c:v>41504.896529999998</c:v>
                </c:pt>
                <c:pt idx="788">
                  <c:v>41504.917359999999</c:v>
                </c:pt>
                <c:pt idx="789">
                  <c:v>41504.938190000001</c:v>
                </c:pt>
                <c:pt idx="790">
                  <c:v>41504.959029999998</c:v>
                </c:pt>
                <c:pt idx="791">
                  <c:v>41504.979859999999</c:v>
                </c:pt>
                <c:pt idx="792">
                  <c:v>41505.000690000001</c:v>
                </c:pt>
                <c:pt idx="793">
                  <c:v>41505.021529999998</c:v>
                </c:pt>
                <c:pt idx="794">
                  <c:v>41505.042359999999</c:v>
                </c:pt>
                <c:pt idx="795">
                  <c:v>41505.063190000001</c:v>
                </c:pt>
                <c:pt idx="796">
                  <c:v>41505.084029999998</c:v>
                </c:pt>
                <c:pt idx="797">
                  <c:v>41505.104859999999</c:v>
                </c:pt>
                <c:pt idx="798">
                  <c:v>41505.125690000001</c:v>
                </c:pt>
                <c:pt idx="799">
                  <c:v>41505.146529999998</c:v>
                </c:pt>
                <c:pt idx="800">
                  <c:v>41505.167359999999</c:v>
                </c:pt>
                <c:pt idx="801">
                  <c:v>41505.188190000001</c:v>
                </c:pt>
                <c:pt idx="802">
                  <c:v>41505.209029999998</c:v>
                </c:pt>
                <c:pt idx="803">
                  <c:v>41505.229859999999</c:v>
                </c:pt>
                <c:pt idx="804">
                  <c:v>41505.250690000001</c:v>
                </c:pt>
                <c:pt idx="805">
                  <c:v>41505.271529999998</c:v>
                </c:pt>
                <c:pt idx="806">
                  <c:v>41505.292359999999</c:v>
                </c:pt>
                <c:pt idx="807">
                  <c:v>41505.313190000001</c:v>
                </c:pt>
                <c:pt idx="808">
                  <c:v>41505.334029999998</c:v>
                </c:pt>
                <c:pt idx="809">
                  <c:v>41505.354859999999</c:v>
                </c:pt>
                <c:pt idx="810">
                  <c:v>41505.375690000001</c:v>
                </c:pt>
                <c:pt idx="811">
                  <c:v>41505.396529999998</c:v>
                </c:pt>
                <c:pt idx="812">
                  <c:v>41505.417359999999</c:v>
                </c:pt>
                <c:pt idx="813">
                  <c:v>41505.438190000001</c:v>
                </c:pt>
                <c:pt idx="814">
                  <c:v>41505.459029999998</c:v>
                </c:pt>
                <c:pt idx="815">
                  <c:v>41505.479859999999</c:v>
                </c:pt>
                <c:pt idx="816">
                  <c:v>41505.500690000001</c:v>
                </c:pt>
                <c:pt idx="817">
                  <c:v>41505.521529999998</c:v>
                </c:pt>
                <c:pt idx="818">
                  <c:v>41505.542359999999</c:v>
                </c:pt>
                <c:pt idx="819">
                  <c:v>41505.563190000001</c:v>
                </c:pt>
                <c:pt idx="820">
                  <c:v>41505.584029999998</c:v>
                </c:pt>
                <c:pt idx="821">
                  <c:v>41505.604859999999</c:v>
                </c:pt>
                <c:pt idx="822">
                  <c:v>41505.625690000001</c:v>
                </c:pt>
                <c:pt idx="823">
                  <c:v>41505.646529999998</c:v>
                </c:pt>
                <c:pt idx="824">
                  <c:v>41505.667359999999</c:v>
                </c:pt>
                <c:pt idx="825">
                  <c:v>41505.688190000001</c:v>
                </c:pt>
                <c:pt idx="826">
                  <c:v>41505.709029999998</c:v>
                </c:pt>
                <c:pt idx="827">
                  <c:v>41505.729859999999</c:v>
                </c:pt>
                <c:pt idx="828">
                  <c:v>41505.750690000001</c:v>
                </c:pt>
                <c:pt idx="829">
                  <c:v>41505.771529999998</c:v>
                </c:pt>
                <c:pt idx="830">
                  <c:v>41505.792359999999</c:v>
                </c:pt>
                <c:pt idx="831">
                  <c:v>41505.813190000001</c:v>
                </c:pt>
                <c:pt idx="832">
                  <c:v>41505.834029999998</c:v>
                </c:pt>
                <c:pt idx="833">
                  <c:v>41505.854859999999</c:v>
                </c:pt>
                <c:pt idx="834">
                  <c:v>41505.875690000001</c:v>
                </c:pt>
                <c:pt idx="835">
                  <c:v>41505.896529999998</c:v>
                </c:pt>
                <c:pt idx="836">
                  <c:v>41505.917359999999</c:v>
                </c:pt>
                <c:pt idx="837">
                  <c:v>41505.938190000001</c:v>
                </c:pt>
                <c:pt idx="838">
                  <c:v>41505.959029999998</c:v>
                </c:pt>
                <c:pt idx="839">
                  <c:v>41505.979859999999</c:v>
                </c:pt>
                <c:pt idx="840">
                  <c:v>41506.000690000001</c:v>
                </c:pt>
                <c:pt idx="841">
                  <c:v>41506.021529999998</c:v>
                </c:pt>
                <c:pt idx="842">
                  <c:v>41506.042359999999</c:v>
                </c:pt>
                <c:pt idx="843">
                  <c:v>41506.063190000001</c:v>
                </c:pt>
                <c:pt idx="844">
                  <c:v>41506.084029999998</c:v>
                </c:pt>
                <c:pt idx="845">
                  <c:v>41506.104859999999</c:v>
                </c:pt>
                <c:pt idx="846">
                  <c:v>41506.125690000001</c:v>
                </c:pt>
                <c:pt idx="847">
                  <c:v>41506.146529999998</c:v>
                </c:pt>
                <c:pt idx="848">
                  <c:v>41506.167359999999</c:v>
                </c:pt>
                <c:pt idx="849">
                  <c:v>41506.188190000001</c:v>
                </c:pt>
                <c:pt idx="850">
                  <c:v>41506.209029999998</c:v>
                </c:pt>
                <c:pt idx="851">
                  <c:v>41506.229859999999</c:v>
                </c:pt>
                <c:pt idx="852">
                  <c:v>41506.250690000001</c:v>
                </c:pt>
                <c:pt idx="853">
                  <c:v>41506.271529999998</c:v>
                </c:pt>
                <c:pt idx="854">
                  <c:v>41506.292359999999</c:v>
                </c:pt>
                <c:pt idx="855">
                  <c:v>41506.313190000001</c:v>
                </c:pt>
                <c:pt idx="856">
                  <c:v>41506.334029999998</c:v>
                </c:pt>
                <c:pt idx="857">
                  <c:v>41506.354859999999</c:v>
                </c:pt>
                <c:pt idx="858">
                  <c:v>41506.375690000001</c:v>
                </c:pt>
                <c:pt idx="859">
                  <c:v>41506.396529999998</c:v>
                </c:pt>
                <c:pt idx="860">
                  <c:v>41506.417359999999</c:v>
                </c:pt>
                <c:pt idx="861">
                  <c:v>41506.438190000001</c:v>
                </c:pt>
                <c:pt idx="862">
                  <c:v>41506.459029999998</c:v>
                </c:pt>
                <c:pt idx="863">
                  <c:v>41506.479859999999</c:v>
                </c:pt>
                <c:pt idx="864">
                  <c:v>41506.500690000001</c:v>
                </c:pt>
                <c:pt idx="865">
                  <c:v>41506.521529999998</c:v>
                </c:pt>
                <c:pt idx="866">
                  <c:v>41506.542359999999</c:v>
                </c:pt>
                <c:pt idx="867">
                  <c:v>41506.563190000001</c:v>
                </c:pt>
                <c:pt idx="868">
                  <c:v>41506.584029999998</c:v>
                </c:pt>
                <c:pt idx="869">
                  <c:v>41506.604859999999</c:v>
                </c:pt>
                <c:pt idx="870">
                  <c:v>41506.625690000001</c:v>
                </c:pt>
                <c:pt idx="871">
                  <c:v>41506.646529999998</c:v>
                </c:pt>
                <c:pt idx="872">
                  <c:v>41506.667359999999</c:v>
                </c:pt>
                <c:pt idx="873">
                  <c:v>41506.688190000001</c:v>
                </c:pt>
                <c:pt idx="874">
                  <c:v>41506.709029999998</c:v>
                </c:pt>
                <c:pt idx="875">
                  <c:v>41506.729859999999</c:v>
                </c:pt>
                <c:pt idx="876">
                  <c:v>41506.750690000001</c:v>
                </c:pt>
                <c:pt idx="877">
                  <c:v>41506.771529999998</c:v>
                </c:pt>
                <c:pt idx="878">
                  <c:v>41506.792359999999</c:v>
                </c:pt>
                <c:pt idx="879">
                  <c:v>41506.813190000001</c:v>
                </c:pt>
                <c:pt idx="880">
                  <c:v>41506.834029999998</c:v>
                </c:pt>
                <c:pt idx="881">
                  <c:v>41506.854859999999</c:v>
                </c:pt>
                <c:pt idx="882">
                  <c:v>41506.875690000001</c:v>
                </c:pt>
                <c:pt idx="883">
                  <c:v>41506.896529999998</c:v>
                </c:pt>
                <c:pt idx="884">
                  <c:v>41506.917359999999</c:v>
                </c:pt>
                <c:pt idx="885">
                  <c:v>41506.938190000001</c:v>
                </c:pt>
                <c:pt idx="886">
                  <c:v>41506.959029999998</c:v>
                </c:pt>
                <c:pt idx="887">
                  <c:v>41506.979859999999</c:v>
                </c:pt>
                <c:pt idx="888">
                  <c:v>41507.000690000001</c:v>
                </c:pt>
                <c:pt idx="889">
                  <c:v>41507.021529999998</c:v>
                </c:pt>
                <c:pt idx="890">
                  <c:v>41507.042359999999</c:v>
                </c:pt>
                <c:pt idx="891">
                  <c:v>41507.063190000001</c:v>
                </c:pt>
                <c:pt idx="892">
                  <c:v>41507.084029999998</c:v>
                </c:pt>
                <c:pt idx="893">
                  <c:v>41507.104859999999</c:v>
                </c:pt>
                <c:pt idx="894">
                  <c:v>41507.125690000001</c:v>
                </c:pt>
                <c:pt idx="895">
                  <c:v>41507.146529999998</c:v>
                </c:pt>
                <c:pt idx="896">
                  <c:v>41507.167359999999</c:v>
                </c:pt>
                <c:pt idx="897">
                  <c:v>41507.188190000001</c:v>
                </c:pt>
                <c:pt idx="898">
                  <c:v>41507.209029999998</c:v>
                </c:pt>
                <c:pt idx="899">
                  <c:v>41507.229859999999</c:v>
                </c:pt>
                <c:pt idx="900">
                  <c:v>41507.250690000001</c:v>
                </c:pt>
                <c:pt idx="901">
                  <c:v>41507.271529999998</c:v>
                </c:pt>
                <c:pt idx="902">
                  <c:v>41507.292359999999</c:v>
                </c:pt>
                <c:pt idx="903">
                  <c:v>41507.313190000001</c:v>
                </c:pt>
                <c:pt idx="904">
                  <c:v>41507.334029999998</c:v>
                </c:pt>
                <c:pt idx="905">
                  <c:v>41507.354859999999</c:v>
                </c:pt>
                <c:pt idx="906">
                  <c:v>41507.375690000001</c:v>
                </c:pt>
                <c:pt idx="907">
                  <c:v>41507.396529999998</c:v>
                </c:pt>
                <c:pt idx="908">
                  <c:v>41507.417359999999</c:v>
                </c:pt>
                <c:pt idx="909">
                  <c:v>41507.438190000001</c:v>
                </c:pt>
                <c:pt idx="910">
                  <c:v>41507.459029999998</c:v>
                </c:pt>
                <c:pt idx="911">
                  <c:v>41507.479859999999</c:v>
                </c:pt>
                <c:pt idx="912">
                  <c:v>41507.500690000001</c:v>
                </c:pt>
                <c:pt idx="913">
                  <c:v>41507.521529999998</c:v>
                </c:pt>
                <c:pt idx="914">
                  <c:v>41507.542359999999</c:v>
                </c:pt>
                <c:pt idx="915">
                  <c:v>41507.563190000001</c:v>
                </c:pt>
                <c:pt idx="916">
                  <c:v>41507.584029999998</c:v>
                </c:pt>
                <c:pt idx="917">
                  <c:v>41507.604859999999</c:v>
                </c:pt>
                <c:pt idx="918">
                  <c:v>41507.625690000001</c:v>
                </c:pt>
                <c:pt idx="919">
                  <c:v>41507.646529999998</c:v>
                </c:pt>
                <c:pt idx="920">
                  <c:v>41507.667359999999</c:v>
                </c:pt>
                <c:pt idx="921">
                  <c:v>41507.688190000001</c:v>
                </c:pt>
                <c:pt idx="922">
                  <c:v>41507.709029999998</c:v>
                </c:pt>
                <c:pt idx="923">
                  <c:v>41507.729859999999</c:v>
                </c:pt>
                <c:pt idx="924">
                  <c:v>41507.750690000001</c:v>
                </c:pt>
                <c:pt idx="925">
                  <c:v>41507.771529999998</c:v>
                </c:pt>
                <c:pt idx="926">
                  <c:v>41507.792359999999</c:v>
                </c:pt>
                <c:pt idx="927">
                  <c:v>41507.813190000001</c:v>
                </c:pt>
                <c:pt idx="928">
                  <c:v>41507.834029999998</c:v>
                </c:pt>
                <c:pt idx="929">
                  <c:v>41507.854859999999</c:v>
                </c:pt>
                <c:pt idx="930">
                  <c:v>41507.875690000001</c:v>
                </c:pt>
                <c:pt idx="931">
                  <c:v>41507.896529999998</c:v>
                </c:pt>
                <c:pt idx="932">
                  <c:v>41507.917359999999</c:v>
                </c:pt>
                <c:pt idx="933">
                  <c:v>41507.938190000001</c:v>
                </c:pt>
                <c:pt idx="934">
                  <c:v>41507.959029999998</c:v>
                </c:pt>
                <c:pt idx="935">
                  <c:v>41507.979859999999</c:v>
                </c:pt>
                <c:pt idx="936">
                  <c:v>41508.000690000001</c:v>
                </c:pt>
                <c:pt idx="937">
                  <c:v>41508.021529999998</c:v>
                </c:pt>
                <c:pt idx="938">
                  <c:v>41508.042359999999</c:v>
                </c:pt>
                <c:pt idx="939">
                  <c:v>41508.063190000001</c:v>
                </c:pt>
                <c:pt idx="940">
                  <c:v>41508.084029999998</c:v>
                </c:pt>
                <c:pt idx="941">
                  <c:v>41508.104859999999</c:v>
                </c:pt>
                <c:pt idx="942">
                  <c:v>41508.125690000001</c:v>
                </c:pt>
                <c:pt idx="943">
                  <c:v>41508.146529999998</c:v>
                </c:pt>
                <c:pt idx="944">
                  <c:v>41508.167359999999</c:v>
                </c:pt>
                <c:pt idx="945">
                  <c:v>41508.188190000001</c:v>
                </c:pt>
                <c:pt idx="946">
                  <c:v>41508.209029999998</c:v>
                </c:pt>
                <c:pt idx="947">
                  <c:v>41508.229859999999</c:v>
                </c:pt>
                <c:pt idx="948">
                  <c:v>41508.250690000001</c:v>
                </c:pt>
                <c:pt idx="949">
                  <c:v>41508.271529999998</c:v>
                </c:pt>
                <c:pt idx="950">
                  <c:v>41508.292359999999</c:v>
                </c:pt>
                <c:pt idx="951">
                  <c:v>41508.313190000001</c:v>
                </c:pt>
                <c:pt idx="952">
                  <c:v>41508.334029999998</c:v>
                </c:pt>
                <c:pt idx="953">
                  <c:v>41508.354859999999</c:v>
                </c:pt>
                <c:pt idx="954">
                  <c:v>41508.375690000001</c:v>
                </c:pt>
                <c:pt idx="955">
                  <c:v>41508.396529999998</c:v>
                </c:pt>
                <c:pt idx="956">
                  <c:v>41508.417359999999</c:v>
                </c:pt>
                <c:pt idx="957">
                  <c:v>41508.438190000001</c:v>
                </c:pt>
                <c:pt idx="958">
                  <c:v>41508.459029999998</c:v>
                </c:pt>
                <c:pt idx="959">
                  <c:v>41508.479859999999</c:v>
                </c:pt>
                <c:pt idx="960">
                  <c:v>41508.500690000001</c:v>
                </c:pt>
                <c:pt idx="961">
                  <c:v>41508.521529999998</c:v>
                </c:pt>
                <c:pt idx="962">
                  <c:v>41508.542359999999</c:v>
                </c:pt>
                <c:pt idx="963">
                  <c:v>41508.563190000001</c:v>
                </c:pt>
                <c:pt idx="964">
                  <c:v>41508.584029999998</c:v>
                </c:pt>
                <c:pt idx="965">
                  <c:v>41508.604859999999</c:v>
                </c:pt>
                <c:pt idx="966">
                  <c:v>41508.625690000001</c:v>
                </c:pt>
                <c:pt idx="967">
                  <c:v>41508.646529999998</c:v>
                </c:pt>
                <c:pt idx="968">
                  <c:v>41508.667359999999</c:v>
                </c:pt>
                <c:pt idx="969">
                  <c:v>41508.688190000001</c:v>
                </c:pt>
                <c:pt idx="970">
                  <c:v>41508.709029999998</c:v>
                </c:pt>
                <c:pt idx="971">
                  <c:v>41508.729859999999</c:v>
                </c:pt>
                <c:pt idx="972">
                  <c:v>41508.750690000001</c:v>
                </c:pt>
                <c:pt idx="973">
                  <c:v>41508.771529999998</c:v>
                </c:pt>
                <c:pt idx="974">
                  <c:v>41508.792359999999</c:v>
                </c:pt>
                <c:pt idx="975">
                  <c:v>41508.813190000001</c:v>
                </c:pt>
                <c:pt idx="976">
                  <c:v>41508.834029999998</c:v>
                </c:pt>
                <c:pt idx="977">
                  <c:v>41508.854859999999</c:v>
                </c:pt>
                <c:pt idx="978">
                  <c:v>41508.875690000001</c:v>
                </c:pt>
                <c:pt idx="979">
                  <c:v>41508.896529999998</c:v>
                </c:pt>
                <c:pt idx="980">
                  <c:v>41508.917359999999</c:v>
                </c:pt>
                <c:pt idx="981">
                  <c:v>41508.938190000001</c:v>
                </c:pt>
                <c:pt idx="982">
                  <c:v>41508.959029999998</c:v>
                </c:pt>
                <c:pt idx="983">
                  <c:v>41508.979859999999</c:v>
                </c:pt>
                <c:pt idx="984">
                  <c:v>41509.000690000001</c:v>
                </c:pt>
                <c:pt idx="985">
                  <c:v>41509.021529999998</c:v>
                </c:pt>
                <c:pt idx="986">
                  <c:v>41509.042359999999</c:v>
                </c:pt>
                <c:pt idx="987">
                  <c:v>41509.063190000001</c:v>
                </c:pt>
                <c:pt idx="988">
                  <c:v>41509.084029999998</c:v>
                </c:pt>
                <c:pt idx="989">
                  <c:v>41509.104859999999</c:v>
                </c:pt>
                <c:pt idx="990">
                  <c:v>41509.125690000001</c:v>
                </c:pt>
                <c:pt idx="991">
                  <c:v>41509.146529999998</c:v>
                </c:pt>
                <c:pt idx="992">
                  <c:v>41509.167359999999</c:v>
                </c:pt>
                <c:pt idx="993">
                  <c:v>41509.188190000001</c:v>
                </c:pt>
                <c:pt idx="994">
                  <c:v>41509.209029999998</c:v>
                </c:pt>
                <c:pt idx="995">
                  <c:v>41509.229859999999</c:v>
                </c:pt>
                <c:pt idx="996">
                  <c:v>41509.250690000001</c:v>
                </c:pt>
                <c:pt idx="997">
                  <c:v>41509.271529999998</c:v>
                </c:pt>
                <c:pt idx="998">
                  <c:v>41509.292359999999</c:v>
                </c:pt>
                <c:pt idx="999">
                  <c:v>41509.313190000001</c:v>
                </c:pt>
                <c:pt idx="1000">
                  <c:v>41509.334029999998</c:v>
                </c:pt>
                <c:pt idx="1001">
                  <c:v>41509.354859999999</c:v>
                </c:pt>
                <c:pt idx="1002">
                  <c:v>41509.375690000001</c:v>
                </c:pt>
                <c:pt idx="1003">
                  <c:v>41509.396529999998</c:v>
                </c:pt>
                <c:pt idx="1004">
                  <c:v>41509.417359999999</c:v>
                </c:pt>
                <c:pt idx="1005">
                  <c:v>41509.438190000001</c:v>
                </c:pt>
                <c:pt idx="1006">
                  <c:v>41509.459029999998</c:v>
                </c:pt>
                <c:pt idx="1007">
                  <c:v>41509.479859999999</c:v>
                </c:pt>
                <c:pt idx="1008">
                  <c:v>41509.500690000001</c:v>
                </c:pt>
                <c:pt idx="1009">
                  <c:v>41509.521529999998</c:v>
                </c:pt>
                <c:pt idx="1010">
                  <c:v>41509.542359999999</c:v>
                </c:pt>
                <c:pt idx="1011">
                  <c:v>41509.563190000001</c:v>
                </c:pt>
                <c:pt idx="1012">
                  <c:v>41509.584029999998</c:v>
                </c:pt>
                <c:pt idx="1013">
                  <c:v>41509.604859999999</c:v>
                </c:pt>
                <c:pt idx="1014">
                  <c:v>41509.625690000001</c:v>
                </c:pt>
                <c:pt idx="1015">
                  <c:v>41509.646529999998</c:v>
                </c:pt>
                <c:pt idx="1016">
                  <c:v>41509.667359999999</c:v>
                </c:pt>
                <c:pt idx="1017">
                  <c:v>41509.688190000001</c:v>
                </c:pt>
                <c:pt idx="1018">
                  <c:v>41509.709029999998</c:v>
                </c:pt>
                <c:pt idx="1019">
                  <c:v>41509.729859999999</c:v>
                </c:pt>
                <c:pt idx="1020">
                  <c:v>41509.750690000001</c:v>
                </c:pt>
                <c:pt idx="1021">
                  <c:v>41509.771529999998</c:v>
                </c:pt>
                <c:pt idx="1022">
                  <c:v>41509.792359999999</c:v>
                </c:pt>
                <c:pt idx="1023">
                  <c:v>41509.813190000001</c:v>
                </c:pt>
                <c:pt idx="1024">
                  <c:v>41509.834029999998</c:v>
                </c:pt>
                <c:pt idx="1025">
                  <c:v>41509.854859999999</c:v>
                </c:pt>
                <c:pt idx="1026">
                  <c:v>41509.875690000001</c:v>
                </c:pt>
                <c:pt idx="1027">
                  <c:v>41509.896529999998</c:v>
                </c:pt>
                <c:pt idx="1028">
                  <c:v>41509.917359999999</c:v>
                </c:pt>
                <c:pt idx="1029">
                  <c:v>41509.938190000001</c:v>
                </c:pt>
                <c:pt idx="1030">
                  <c:v>41509.959029999998</c:v>
                </c:pt>
                <c:pt idx="1031">
                  <c:v>41509.979859999999</c:v>
                </c:pt>
                <c:pt idx="1032">
                  <c:v>41510.000690000001</c:v>
                </c:pt>
                <c:pt idx="1033">
                  <c:v>41510.021529999998</c:v>
                </c:pt>
                <c:pt idx="1034">
                  <c:v>41510.042359999999</c:v>
                </c:pt>
                <c:pt idx="1035">
                  <c:v>41510.063190000001</c:v>
                </c:pt>
                <c:pt idx="1036">
                  <c:v>41510.084029999998</c:v>
                </c:pt>
                <c:pt idx="1037">
                  <c:v>41510.104859999999</c:v>
                </c:pt>
                <c:pt idx="1038">
                  <c:v>41510.125690000001</c:v>
                </c:pt>
                <c:pt idx="1039">
                  <c:v>41510.146529999998</c:v>
                </c:pt>
                <c:pt idx="1040">
                  <c:v>41510.167359999999</c:v>
                </c:pt>
                <c:pt idx="1041">
                  <c:v>41510.188190000001</c:v>
                </c:pt>
                <c:pt idx="1042">
                  <c:v>41510.209029999998</c:v>
                </c:pt>
                <c:pt idx="1043">
                  <c:v>41510.229859999999</c:v>
                </c:pt>
                <c:pt idx="1044">
                  <c:v>41510.250690000001</c:v>
                </c:pt>
                <c:pt idx="1045">
                  <c:v>41510.271529999998</c:v>
                </c:pt>
                <c:pt idx="1046">
                  <c:v>41510.292359999999</c:v>
                </c:pt>
                <c:pt idx="1047">
                  <c:v>41510.313190000001</c:v>
                </c:pt>
                <c:pt idx="1048">
                  <c:v>41510.334029999998</c:v>
                </c:pt>
                <c:pt idx="1049">
                  <c:v>41510.354859999999</c:v>
                </c:pt>
                <c:pt idx="1050">
                  <c:v>41510.375690000001</c:v>
                </c:pt>
                <c:pt idx="1051">
                  <c:v>41510.396529999998</c:v>
                </c:pt>
                <c:pt idx="1052">
                  <c:v>41510.417359999999</c:v>
                </c:pt>
                <c:pt idx="1053">
                  <c:v>41510.438190000001</c:v>
                </c:pt>
                <c:pt idx="1054">
                  <c:v>41510.459029999998</c:v>
                </c:pt>
                <c:pt idx="1055">
                  <c:v>41510.479859999999</c:v>
                </c:pt>
                <c:pt idx="1056">
                  <c:v>41510.500690000001</c:v>
                </c:pt>
                <c:pt idx="1057">
                  <c:v>41510.521529999998</c:v>
                </c:pt>
                <c:pt idx="1058">
                  <c:v>41510.542359999999</c:v>
                </c:pt>
                <c:pt idx="1059">
                  <c:v>41510.563190000001</c:v>
                </c:pt>
                <c:pt idx="1060">
                  <c:v>41510.584029999998</c:v>
                </c:pt>
                <c:pt idx="1061">
                  <c:v>41510.604859999999</c:v>
                </c:pt>
                <c:pt idx="1062">
                  <c:v>41510.625690000001</c:v>
                </c:pt>
                <c:pt idx="1063">
                  <c:v>41510.646529999998</c:v>
                </c:pt>
                <c:pt idx="1064">
                  <c:v>41510.667359999999</c:v>
                </c:pt>
                <c:pt idx="1065">
                  <c:v>41510.688190000001</c:v>
                </c:pt>
                <c:pt idx="1066">
                  <c:v>41510.709029999998</c:v>
                </c:pt>
                <c:pt idx="1067">
                  <c:v>41510.729859999999</c:v>
                </c:pt>
                <c:pt idx="1068">
                  <c:v>41510.750690000001</c:v>
                </c:pt>
                <c:pt idx="1069">
                  <c:v>41510.771529999998</c:v>
                </c:pt>
                <c:pt idx="1070">
                  <c:v>41510.792359999999</c:v>
                </c:pt>
                <c:pt idx="1071">
                  <c:v>41510.813190000001</c:v>
                </c:pt>
                <c:pt idx="1072">
                  <c:v>41510.834029999998</c:v>
                </c:pt>
                <c:pt idx="1073">
                  <c:v>41510.854859999999</c:v>
                </c:pt>
                <c:pt idx="1074">
                  <c:v>41510.875690000001</c:v>
                </c:pt>
                <c:pt idx="1075">
                  <c:v>41510.896529999998</c:v>
                </c:pt>
                <c:pt idx="1076">
                  <c:v>41510.917359999999</c:v>
                </c:pt>
                <c:pt idx="1077">
                  <c:v>41510.938190000001</c:v>
                </c:pt>
                <c:pt idx="1078">
                  <c:v>41510.959029999998</c:v>
                </c:pt>
                <c:pt idx="1079">
                  <c:v>41510.979859999999</c:v>
                </c:pt>
                <c:pt idx="1080">
                  <c:v>41511.000690000001</c:v>
                </c:pt>
                <c:pt idx="1081">
                  <c:v>41511.021529999998</c:v>
                </c:pt>
                <c:pt idx="1082">
                  <c:v>41511.042359999999</c:v>
                </c:pt>
                <c:pt idx="1083">
                  <c:v>41511.063190000001</c:v>
                </c:pt>
                <c:pt idx="1084">
                  <c:v>41511.084029999998</c:v>
                </c:pt>
                <c:pt idx="1085">
                  <c:v>41511.104859999999</c:v>
                </c:pt>
                <c:pt idx="1086">
                  <c:v>41511.125690000001</c:v>
                </c:pt>
                <c:pt idx="1087">
                  <c:v>41511.146529999998</c:v>
                </c:pt>
                <c:pt idx="1088">
                  <c:v>41511.167359999999</c:v>
                </c:pt>
                <c:pt idx="1089">
                  <c:v>41511.188190000001</c:v>
                </c:pt>
                <c:pt idx="1090">
                  <c:v>41511.209029999998</c:v>
                </c:pt>
                <c:pt idx="1091">
                  <c:v>41511.229859999999</c:v>
                </c:pt>
                <c:pt idx="1092">
                  <c:v>41511.250690000001</c:v>
                </c:pt>
                <c:pt idx="1093">
                  <c:v>41511.271529999998</c:v>
                </c:pt>
                <c:pt idx="1094">
                  <c:v>41511.292359999999</c:v>
                </c:pt>
                <c:pt idx="1095">
                  <c:v>41511.313190000001</c:v>
                </c:pt>
                <c:pt idx="1096">
                  <c:v>41511.334029999998</c:v>
                </c:pt>
                <c:pt idx="1097">
                  <c:v>41511.354859999999</c:v>
                </c:pt>
                <c:pt idx="1098">
                  <c:v>41511.375690000001</c:v>
                </c:pt>
                <c:pt idx="1099">
                  <c:v>41511.396529999998</c:v>
                </c:pt>
                <c:pt idx="1100">
                  <c:v>41511.417359999999</c:v>
                </c:pt>
                <c:pt idx="1101">
                  <c:v>41511.438190000001</c:v>
                </c:pt>
                <c:pt idx="1102">
                  <c:v>41511.459029999998</c:v>
                </c:pt>
                <c:pt idx="1103">
                  <c:v>41511.479859999999</c:v>
                </c:pt>
                <c:pt idx="1104">
                  <c:v>41511.500690000001</c:v>
                </c:pt>
                <c:pt idx="1105">
                  <c:v>41511.521529999998</c:v>
                </c:pt>
                <c:pt idx="1106">
                  <c:v>41511.542359999999</c:v>
                </c:pt>
                <c:pt idx="1107">
                  <c:v>41511.563190000001</c:v>
                </c:pt>
                <c:pt idx="1108">
                  <c:v>41511.584029999998</c:v>
                </c:pt>
                <c:pt idx="1109">
                  <c:v>41511.604859999999</c:v>
                </c:pt>
                <c:pt idx="1110">
                  <c:v>41511.625690000001</c:v>
                </c:pt>
                <c:pt idx="1111">
                  <c:v>41511.646529999998</c:v>
                </c:pt>
                <c:pt idx="1112">
                  <c:v>41511.667359999999</c:v>
                </c:pt>
                <c:pt idx="1113">
                  <c:v>41511.688190000001</c:v>
                </c:pt>
                <c:pt idx="1114">
                  <c:v>41511.709029999998</c:v>
                </c:pt>
                <c:pt idx="1115">
                  <c:v>41511.729859999999</c:v>
                </c:pt>
                <c:pt idx="1116">
                  <c:v>41511.750690000001</c:v>
                </c:pt>
                <c:pt idx="1117">
                  <c:v>41511.771529999998</c:v>
                </c:pt>
                <c:pt idx="1118">
                  <c:v>41511.792359999999</c:v>
                </c:pt>
                <c:pt idx="1119">
                  <c:v>41511.813190000001</c:v>
                </c:pt>
                <c:pt idx="1120">
                  <c:v>41511.834029999998</c:v>
                </c:pt>
                <c:pt idx="1121">
                  <c:v>41511.854859999999</c:v>
                </c:pt>
                <c:pt idx="1122">
                  <c:v>41511.875690000001</c:v>
                </c:pt>
                <c:pt idx="1123">
                  <c:v>41511.896529999998</c:v>
                </c:pt>
                <c:pt idx="1124">
                  <c:v>41511.917359999999</c:v>
                </c:pt>
                <c:pt idx="1125">
                  <c:v>41511.938190000001</c:v>
                </c:pt>
                <c:pt idx="1126">
                  <c:v>41511.959029999998</c:v>
                </c:pt>
                <c:pt idx="1127">
                  <c:v>41511.979859999999</c:v>
                </c:pt>
                <c:pt idx="1128">
                  <c:v>41512.000690000001</c:v>
                </c:pt>
                <c:pt idx="1129">
                  <c:v>41512.021529999998</c:v>
                </c:pt>
                <c:pt idx="1130">
                  <c:v>41512.042359999999</c:v>
                </c:pt>
                <c:pt idx="1131">
                  <c:v>41512.063190000001</c:v>
                </c:pt>
                <c:pt idx="1132">
                  <c:v>41512.084029999998</c:v>
                </c:pt>
                <c:pt idx="1133">
                  <c:v>41512.104859999999</c:v>
                </c:pt>
                <c:pt idx="1134">
                  <c:v>41512.125690000001</c:v>
                </c:pt>
                <c:pt idx="1135">
                  <c:v>41512.146529999998</c:v>
                </c:pt>
                <c:pt idx="1136">
                  <c:v>41512.167359999999</c:v>
                </c:pt>
                <c:pt idx="1137">
                  <c:v>41512.188190000001</c:v>
                </c:pt>
                <c:pt idx="1138">
                  <c:v>41512.209029999998</c:v>
                </c:pt>
                <c:pt idx="1139">
                  <c:v>41512.229859999999</c:v>
                </c:pt>
                <c:pt idx="1140">
                  <c:v>41512.250690000001</c:v>
                </c:pt>
                <c:pt idx="1141">
                  <c:v>41512.271529999998</c:v>
                </c:pt>
                <c:pt idx="1142">
                  <c:v>41512.292359999999</c:v>
                </c:pt>
                <c:pt idx="1143">
                  <c:v>41512.313190000001</c:v>
                </c:pt>
                <c:pt idx="1144">
                  <c:v>41512.334029999998</c:v>
                </c:pt>
                <c:pt idx="1145">
                  <c:v>41512.354859999999</c:v>
                </c:pt>
                <c:pt idx="1146">
                  <c:v>41512.375690000001</c:v>
                </c:pt>
                <c:pt idx="1147">
                  <c:v>41512.396529999998</c:v>
                </c:pt>
                <c:pt idx="1148">
                  <c:v>41512.417359999999</c:v>
                </c:pt>
                <c:pt idx="1149">
                  <c:v>41512.438190000001</c:v>
                </c:pt>
                <c:pt idx="1150">
                  <c:v>41512.459029999998</c:v>
                </c:pt>
                <c:pt idx="1151">
                  <c:v>41512.479859999999</c:v>
                </c:pt>
                <c:pt idx="1152">
                  <c:v>41512.500690000001</c:v>
                </c:pt>
                <c:pt idx="1153">
                  <c:v>41512.521529999998</c:v>
                </c:pt>
                <c:pt idx="1154">
                  <c:v>41512.542359999999</c:v>
                </c:pt>
                <c:pt idx="1155">
                  <c:v>41512.563190000001</c:v>
                </c:pt>
                <c:pt idx="1156">
                  <c:v>41512.584029999998</c:v>
                </c:pt>
                <c:pt idx="1157">
                  <c:v>41512.604859999999</c:v>
                </c:pt>
                <c:pt idx="1158">
                  <c:v>41512.625690000001</c:v>
                </c:pt>
                <c:pt idx="1159">
                  <c:v>41512.646529999998</c:v>
                </c:pt>
                <c:pt idx="1160">
                  <c:v>41512.667359999999</c:v>
                </c:pt>
                <c:pt idx="1161">
                  <c:v>41512.688190000001</c:v>
                </c:pt>
                <c:pt idx="1162">
                  <c:v>41512.709029999998</c:v>
                </c:pt>
                <c:pt idx="1163">
                  <c:v>41512.729859999999</c:v>
                </c:pt>
                <c:pt idx="1164">
                  <c:v>41512.750690000001</c:v>
                </c:pt>
                <c:pt idx="1165">
                  <c:v>41512.771529999998</c:v>
                </c:pt>
                <c:pt idx="1166">
                  <c:v>41512.792359999999</c:v>
                </c:pt>
                <c:pt idx="1167">
                  <c:v>41512.813190000001</c:v>
                </c:pt>
                <c:pt idx="1168">
                  <c:v>41512.834029999998</c:v>
                </c:pt>
                <c:pt idx="1169">
                  <c:v>41512.854859999999</c:v>
                </c:pt>
                <c:pt idx="1170">
                  <c:v>41512.875690000001</c:v>
                </c:pt>
                <c:pt idx="1171">
                  <c:v>41512.896529999998</c:v>
                </c:pt>
                <c:pt idx="1172">
                  <c:v>41512.917359999999</c:v>
                </c:pt>
                <c:pt idx="1173">
                  <c:v>41512.938190000001</c:v>
                </c:pt>
                <c:pt idx="1174">
                  <c:v>41512.959029999998</c:v>
                </c:pt>
                <c:pt idx="1175">
                  <c:v>41512.979859999999</c:v>
                </c:pt>
                <c:pt idx="1176">
                  <c:v>41513.000690000001</c:v>
                </c:pt>
                <c:pt idx="1177">
                  <c:v>41513.021529999998</c:v>
                </c:pt>
                <c:pt idx="1178">
                  <c:v>41513.042359999999</c:v>
                </c:pt>
                <c:pt idx="1179">
                  <c:v>41513.063190000001</c:v>
                </c:pt>
                <c:pt idx="1180">
                  <c:v>41513.084029999998</c:v>
                </c:pt>
                <c:pt idx="1181">
                  <c:v>41513.104859999999</c:v>
                </c:pt>
                <c:pt idx="1182">
                  <c:v>41513.125690000001</c:v>
                </c:pt>
                <c:pt idx="1183">
                  <c:v>41513.146529999998</c:v>
                </c:pt>
                <c:pt idx="1184">
                  <c:v>41513.167359999999</c:v>
                </c:pt>
                <c:pt idx="1185">
                  <c:v>41513.188190000001</c:v>
                </c:pt>
                <c:pt idx="1186">
                  <c:v>41513.209029999998</c:v>
                </c:pt>
                <c:pt idx="1187">
                  <c:v>41513.229859999999</c:v>
                </c:pt>
                <c:pt idx="1188">
                  <c:v>41513.250690000001</c:v>
                </c:pt>
                <c:pt idx="1189">
                  <c:v>41513.271529999998</c:v>
                </c:pt>
                <c:pt idx="1190">
                  <c:v>41513.292359999999</c:v>
                </c:pt>
                <c:pt idx="1191">
                  <c:v>41513.313190000001</c:v>
                </c:pt>
                <c:pt idx="1192">
                  <c:v>41513.334029999998</c:v>
                </c:pt>
                <c:pt idx="1193">
                  <c:v>41513.354859999999</c:v>
                </c:pt>
                <c:pt idx="1194">
                  <c:v>41513.375690000001</c:v>
                </c:pt>
                <c:pt idx="1195">
                  <c:v>41513.396529999998</c:v>
                </c:pt>
                <c:pt idx="1196">
                  <c:v>41513.417359999999</c:v>
                </c:pt>
                <c:pt idx="1197">
                  <c:v>41513.438190000001</c:v>
                </c:pt>
                <c:pt idx="1198">
                  <c:v>41513.459029999998</c:v>
                </c:pt>
                <c:pt idx="1199">
                  <c:v>41513.479859999999</c:v>
                </c:pt>
                <c:pt idx="1200">
                  <c:v>41513.500690000001</c:v>
                </c:pt>
                <c:pt idx="1201">
                  <c:v>41513.521529999998</c:v>
                </c:pt>
                <c:pt idx="1202">
                  <c:v>41513.542359999999</c:v>
                </c:pt>
                <c:pt idx="1203">
                  <c:v>41513.563190000001</c:v>
                </c:pt>
                <c:pt idx="1204">
                  <c:v>41513.584029999998</c:v>
                </c:pt>
                <c:pt idx="1205">
                  <c:v>41513.604859999999</c:v>
                </c:pt>
                <c:pt idx="1206">
                  <c:v>41513.625690000001</c:v>
                </c:pt>
                <c:pt idx="1207">
                  <c:v>41513.646529999998</c:v>
                </c:pt>
                <c:pt idx="1208">
                  <c:v>41513.667359999999</c:v>
                </c:pt>
                <c:pt idx="1209">
                  <c:v>41513.688190000001</c:v>
                </c:pt>
                <c:pt idx="1210">
                  <c:v>41513.709029999998</c:v>
                </c:pt>
                <c:pt idx="1211">
                  <c:v>41513.729859999999</c:v>
                </c:pt>
                <c:pt idx="1212">
                  <c:v>41513.750690000001</c:v>
                </c:pt>
                <c:pt idx="1213">
                  <c:v>41513.771529999998</c:v>
                </c:pt>
                <c:pt idx="1214">
                  <c:v>41513.792359999999</c:v>
                </c:pt>
                <c:pt idx="1215">
                  <c:v>41513.813190000001</c:v>
                </c:pt>
                <c:pt idx="1216">
                  <c:v>41513.834029999998</c:v>
                </c:pt>
                <c:pt idx="1217">
                  <c:v>41513.854859999999</c:v>
                </c:pt>
                <c:pt idx="1218">
                  <c:v>41513.875690000001</c:v>
                </c:pt>
                <c:pt idx="1219">
                  <c:v>41513.896529999998</c:v>
                </c:pt>
                <c:pt idx="1220">
                  <c:v>41513.917359999999</c:v>
                </c:pt>
                <c:pt idx="1221">
                  <c:v>41513.938190000001</c:v>
                </c:pt>
                <c:pt idx="1222">
                  <c:v>41513.959029999998</c:v>
                </c:pt>
                <c:pt idx="1223">
                  <c:v>41513.979859999999</c:v>
                </c:pt>
                <c:pt idx="1224">
                  <c:v>41514.000690000001</c:v>
                </c:pt>
                <c:pt idx="1225">
                  <c:v>41514.021529999998</c:v>
                </c:pt>
                <c:pt idx="1226">
                  <c:v>41514.042359999999</c:v>
                </c:pt>
                <c:pt idx="1227">
                  <c:v>41514.063190000001</c:v>
                </c:pt>
                <c:pt idx="1228">
                  <c:v>41514.084029999998</c:v>
                </c:pt>
                <c:pt idx="1229">
                  <c:v>41514.104859999999</c:v>
                </c:pt>
                <c:pt idx="1230">
                  <c:v>41514.125690000001</c:v>
                </c:pt>
                <c:pt idx="1231">
                  <c:v>41514.146529999998</c:v>
                </c:pt>
                <c:pt idx="1232">
                  <c:v>41514.167359999999</c:v>
                </c:pt>
                <c:pt idx="1233">
                  <c:v>41514.188190000001</c:v>
                </c:pt>
                <c:pt idx="1234">
                  <c:v>41514.209029999998</c:v>
                </c:pt>
                <c:pt idx="1235">
                  <c:v>41514.229859999999</c:v>
                </c:pt>
                <c:pt idx="1236">
                  <c:v>41514.250690000001</c:v>
                </c:pt>
                <c:pt idx="1237">
                  <c:v>41514.271529999998</c:v>
                </c:pt>
                <c:pt idx="1238">
                  <c:v>41514.292359999999</c:v>
                </c:pt>
                <c:pt idx="1239">
                  <c:v>41514.313190000001</c:v>
                </c:pt>
                <c:pt idx="1240">
                  <c:v>41514.334029999998</c:v>
                </c:pt>
                <c:pt idx="1241">
                  <c:v>41514.354859999999</c:v>
                </c:pt>
                <c:pt idx="1242">
                  <c:v>41514.375690000001</c:v>
                </c:pt>
                <c:pt idx="1243">
                  <c:v>41514.396529999998</c:v>
                </c:pt>
                <c:pt idx="1244">
                  <c:v>41514.417359999999</c:v>
                </c:pt>
                <c:pt idx="1245">
                  <c:v>41514.438190000001</c:v>
                </c:pt>
                <c:pt idx="1246">
                  <c:v>41514.459029999998</c:v>
                </c:pt>
                <c:pt idx="1247">
                  <c:v>41514.479859999999</c:v>
                </c:pt>
                <c:pt idx="1248">
                  <c:v>41514.500690000001</c:v>
                </c:pt>
                <c:pt idx="1249">
                  <c:v>41514.521529999998</c:v>
                </c:pt>
                <c:pt idx="1250">
                  <c:v>41514.542359999999</c:v>
                </c:pt>
                <c:pt idx="1251">
                  <c:v>41514.563190000001</c:v>
                </c:pt>
                <c:pt idx="1252">
                  <c:v>41514.584029999998</c:v>
                </c:pt>
                <c:pt idx="1253">
                  <c:v>41514.604859999999</c:v>
                </c:pt>
                <c:pt idx="1254">
                  <c:v>41514.625690000001</c:v>
                </c:pt>
                <c:pt idx="1255">
                  <c:v>41514.646529999998</c:v>
                </c:pt>
                <c:pt idx="1256">
                  <c:v>41514.667359999999</c:v>
                </c:pt>
                <c:pt idx="1257">
                  <c:v>41514.688190000001</c:v>
                </c:pt>
                <c:pt idx="1258">
                  <c:v>41514.709029999998</c:v>
                </c:pt>
                <c:pt idx="1259">
                  <c:v>41514.729859999999</c:v>
                </c:pt>
                <c:pt idx="1260">
                  <c:v>41514.750690000001</c:v>
                </c:pt>
                <c:pt idx="1261">
                  <c:v>41514.771529999998</c:v>
                </c:pt>
                <c:pt idx="1262">
                  <c:v>41514.792359999999</c:v>
                </c:pt>
                <c:pt idx="1263">
                  <c:v>41514.813190000001</c:v>
                </c:pt>
                <c:pt idx="1264">
                  <c:v>41514.834029999998</c:v>
                </c:pt>
                <c:pt idx="1265">
                  <c:v>41514.854859999999</c:v>
                </c:pt>
                <c:pt idx="1266">
                  <c:v>41514.875690000001</c:v>
                </c:pt>
                <c:pt idx="1267">
                  <c:v>41514.896529999998</c:v>
                </c:pt>
                <c:pt idx="1268">
                  <c:v>41514.917359999999</c:v>
                </c:pt>
                <c:pt idx="1269">
                  <c:v>41514.938190000001</c:v>
                </c:pt>
                <c:pt idx="1270">
                  <c:v>41514.959029999998</c:v>
                </c:pt>
                <c:pt idx="1271">
                  <c:v>41514.979859999999</c:v>
                </c:pt>
                <c:pt idx="1272">
                  <c:v>41515.000690000001</c:v>
                </c:pt>
                <c:pt idx="1273">
                  <c:v>41515.021529999998</c:v>
                </c:pt>
                <c:pt idx="1274">
                  <c:v>41515.042359999999</c:v>
                </c:pt>
                <c:pt idx="1275">
                  <c:v>41515.063190000001</c:v>
                </c:pt>
                <c:pt idx="1276">
                  <c:v>41515.084029999998</c:v>
                </c:pt>
                <c:pt idx="1277">
                  <c:v>41515.104859999999</c:v>
                </c:pt>
                <c:pt idx="1278">
                  <c:v>41515.125690000001</c:v>
                </c:pt>
                <c:pt idx="1279">
                  <c:v>41515.146529999998</c:v>
                </c:pt>
                <c:pt idx="1280">
                  <c:v>41515.167359999999</c:v>
                </c:pt>
                <c:pt idx="1281">
                  <c:v>41515.188190000001</c:v>
                </c:pt>
                <c:pt idx="1282">
                  <c:v>41515.209029999998</c:v>
                </c:pt>
                <c:pt idx="1283">
                  <c:v>41515.229859999999</c:v>
                </c:pt>
                <c:pt idx="1284">
                  <c:v>41515.250690000001</c:v>
                </c:pt>
                <c:pt idx="1285">
                  <c:v>41515.271529999998</c:v>
                </c:pt>
                <c:pt idx="1286">
                  <c:v>41515.292359999999</c:v>
                </c:pt>
                <c:pt idx="1287">
                  <c:v>41515.313190000001</c:v>
                </c:pt>
                <c:pt idx="1288">
                  <c:v>41515.334029999998</c:v>
                </c:pt>
                <c:pt idx="1289">
                  <c:v>41515.354859999999</c:v>
                </c:pt>
                <c:pt idx="1290">
                  <c:v>41515.375690000001</c:v>
                </c:pt>
                <c:pt idx="1291">
                  <c:v>41515.396529999998</c:v>
                </c:pt>
                <c:pt idx="1292">
                  <c:v>41515.417359999999</c:v>
                </c:pt>
                <c:pt idx="1293">
                  <c:v>41515.438190000001</c:v>
                </c:pt>
                <c:pt idx="1294">
                  <c:v>41515.459029999998</c:v>
                </c:pt>
                <c:pt idx="1295">
                  <c:v>41515.479859999999</c:v>
                </c:pt>
                <c:pt idx="1296">
                  <c:v>41515.500690000001</c:v>
                </c:pt>
                <c:pt idx="1297">
                  <c:v>41515.521529999998</c:v>
                </c:pt>
                <c:pt idx="1298">
                  <c:v>41515.542359999999</c:v>
                </c:pt>
                <c:pt idx="1299">
                  <c:v>41515.563190000001</c:v>
                </c:pt>
                <c:pt idx="1300">
                  <c:v>41515.584029999998</c:v>
                </c:pt>
                <c:pt idx="1301">
                  <c:v>41515.604859999999</c:v>
                </c:pt>
                <c:pt idx="1302">
                  <c:v>41515.625690000001</c:v>
                </c:pt>
                <c:pt idx="1303">
                  <c:v>41515.646529999998</c:v>
                </c:pt>
                <c:pt idx="1304">
                  <c:v>41515.667359999999</c:v>
                </c:pt>
                <c:pt idx="1305">
                  <c:v>41515.688190000001</c:v>
                </c:pt>
                <c:pt idx="1306">
                  <c:v>41515.709029999998</c:v>
                </c:pt>
                <c:pt idx="1307">
                  <c:v>41515.729859999999</c:v>
                </c:pt>
                <c:pt idx="1308">
                  <c:v>41515.750690000001</c:v>
                </c:pt>
                <c:pt idx="1309">
                  <c:v>41515.771529999998</c:v>
                </c:pt>
                <c:pt idx="1310">
                  <c:v>41515.792359999999</c:v>
                </c:pt>
                <c:pt idx="1311">
                  <c:v>41515.813190000001</c:v>
                </c:pt>
                <c:pt idx="1312">
                  <c:v>41515.834029999998</c:v>
                </c:pt>
                <c:pt idx="1313">
                  <c:v>41515.854859999999</c:v>
                </c:pt>
                <c:pt idx="1314">
                  <c:v>41515.875690000001</c:v>
                </c:pt>
                <c:pt idx="1315">
                  <c:v>41515.896529999998</c:v>
                </c:pt>
                <c:pt idx="1316">
                  <c:v>41515.917359999999</c:v>
                </c:pt>
                <c:pt idx="1317">
                  <c:v>41515.938190000001</c:v>
                </c:pt>
                <c:pt idx="1318">
                  <c:v>41515.959029999998</c:v>
                </c:pt>
                <c:pt idx="1319">
                  <c:v>41515.979859999999</c:v>
                </c:pt>
                <c:pt idx="1320">
                  <c:v>41516.000690000001</c:v>
                </c:pt>
                <c:pt idx="1321">
                  <c:v>41516.021529999998</c:v>
                </c:pt>
                <c:pt idx="1322">
                  <c:v>41516.042359999999</c:v>
                </c:pt>
                <c:pt idx="1323">
                  <c:v>41516.063190000001</c:v>
                </c:pt>
                <c:pt idx="1324">
                  <c:v>41516.084029999998</c:v>
                </c:pt>
                <c:pt idx="1325">
                  <c:v>41516.104859999999</c:v>
                </c:pt>
                <c:pt idx="1326">
                  <c:v>41516.125690000001</c:v>
                </c:pt>
                <c:pt idx="1327">
                  <c:v>41516.146529999998</c:v>
                </c:pt>
                <c:pt idx="1328">
                  <c:v>41516.167359999999</c:v>
                </c:pt>
                <c:pt idx="1329">
                  <c:v>41516.188190000001</c:v>
                </c:pt>
                <c:pt idx="1330">
                  <c:v>41516.209029999998</c:v>
                </c:pt>
                <c:pt idx="1331">
                  <c:v>41516.229859999999</c:v>
                </c:pt>
                <c:pt idx="1332">
                  <c:v>41516.250690000001</c:v>
                </c:pt>
                <c:pt idx="1333">
                  <c:v>41516.271529999998</c:v>
                </c:pt>
                <c:pt idx="1334">
                  <c:v>41516.292359999999</c:v>
                </c:pt>
                <c:pt idx="1335">
                  <c:v>41516.313190000001</c:v>
                </c:pt>
                <c:pt idx="1336">
                  <c:v>41516.334029999998</c:v>
                </c:pt>
                <c:pt idx="1337">
                  <c:v>41516.354859999999</c:v>
                </c:pt>
                <c:pt idx="1338">
                  <c:v>41516.375690000001</c:v>
                </c:pt>
                <c:pt idx="1339">
                  <c:v>41516.396529999998</c:v>
                </c:pt>
                <c:pt idx="1340">
                  <c:v>41516.417359999999</c:v>
                </c:pt>
                <c:pt idx="1341">
                  <c:v>41516.438190000001</c:v>
                </c:pt>
                <c:pt idx="1342">
                  <c:v>41516.459029999998</c:v>
                </c:pt>
                <c:pt idx="1343">
                  <c:v>41516.479859999999</c:v>
                </c:pt>
                <c:pt idx="1344">
                  <c:v>41516.500690000001</c:v>
                </c:pt>
                <c:pt idx="1345">
                  <c:v>41516.521529999998</c:v>
                </c:pt>
                <c:pt idx="1346">
                  <c:v>41516.542359999999</c:v>
                </c:pt>
                <c:pt idx="1347">
                  <c:v>41516.563190000001</c:v>
                </c:pt>
                <c:pt idx="1348">
                  <c:v>41516.584029999998</c:v>
                </c:pt>
                <c:pt idx="1349">
                  <c:v>41516.604859999999</c:v>
                </c:pt>
                <c:pt idx="1350">
                  <c:v>41516.625690000001</c:v>
                </c:pt>
                <c:pt idx="1351">
                  <c:v>41516.646529999998</c:v>
                </c:pt>
                <c:pt idx="1352">
                  <c:v>41516.667359999999</c:v>
                </c:pt>
                <c:pt idx="1353">
                  <c:v>41516.688190000001</c:v>
                </c:pt>
                <c:pt idx="1354">
                  <c:v>41516.709029999998</c:v>
                </c:pt>
                <c:pt idx="1355">
                  <c:v>41516.729859999999</c:v>
                </c:pt>
                <c:pt idx="1356">
                  <c:v>41516.750690000001</c:v>
                </c:pt>
                <c:pt idx="1357">
                  <c:v>41516.771529999998</c:v>
                </c:pt>
                <c:pt idx="1358">
                  <c:v>41516.792359999999</c:v>
                </c:pt>
                <c:pt idx="1359">
                  <c:v>41516.813190000001</c:v>
                </c:pt>
                <c:pt idx="1360">
                  <c:v>41516.834029999998</c:v>
                </c:pt>
                <c:pt idx="1361">
                  <c:v>41516.854859999999</c:v>
                </c:pt>
                <c:pt idx="1362">
                  <c:v>41516.875690000001</c:v>
                </c:pt>
                <c:pt idx="1363">
                  <c:v>41516.896529999998</c:v>
                </c:pt>
                <c:pt idx="1364">
                  <c:v>41516.917359999999</c:v>
                </c:pt>
                <c:pt idx="1365">
                  <c:v>41516.938190000001</c:v>
                </c:pt>
                <c:pt idx="1366">
                  <c:v>41516.959029999998</c:v>
                </c:pt>
                <c:pt idx="1367">
                  <c:v>41516.979859999999</c:v>
                </c:pt>
                <c:pt idx="1368">
                  <c:v>41517.000690000001</c:v>
                </c:pt>
                <c:pt idx="1369">
                  <c:v>41517.021529999998</c:v>
                </c:pt>
                <c:pt idx="1370">
                  <c:v>41517.042359999999</c:v>
                </c:pt>
                <c:pt idx="1371">
                  <c:v>41517.063190000001</c:v>
                </c:pt>
                <c:pt idx="1372">
                  <c:v>41517.084029999998</c:v>
                </c:pt>
                <c:pt idx="1373">
                  <c:v>41517.104859999999</c:v>
                </c:pt>
                <c:pt idx="1374">
                  <c:v>41517.125690000001</c:v>
                </c:pt>
                <c:pt idx="1375">
                  <c:v>41517.146529999998</c:v>
                </c:pt>
                <c:pt idx="1376">
                  <c:v>41517.167359999999</c:v>
                </c:pt>
                <c:pt idx="1377">
                  <c:v>41517.188190000001</c:v>
                </c:pt>
                <c:pt idx="1378">
                  <c:v>41517.209029999998</c:v>
                </c:pt>
                <c:pt idx="1379">
                  <c:v>41517.229859999999</c:v>
                </c:pt>
                <c:pt idx="1380">
                  <c:v>41517.250690000001</c:v>
                </c:pt>
                <c:pt idx="1381">
                  <c:v>41517.271529999998</c:v>
                </c:pt>
                <c:pt idx="1382">
                  <c:v>41517.292359999999</c:v>
                </c:pt>
                <c:pt idx="1383">
                  <c:v>41517.313190000001</c:v>
                </c:pt>
                <c:pt idx="1384">
                  <c:v>41517.334029999998</c:v>
                </c:pt>
                <c:pt idx="1385">
                  <c:v>41517.354859999999</c:v>
                </c:pt>
                <c:pt idx="1386">
                  <c:v>41517.375690000001</c:v>
                </c:pt>
                <c:pt idx="1387">
                  <c:v>41517.396529999998</c:v>
                </c:pt>
                <c:pt idx="1388">
                  <c:v>41517.417359999999</c:v>
                </c:pt>
                <c:pt idx="1389">
                  <c:v>41517.438190000001</c:v>
                </c:pt>
                <c:pt idx="1390">
                  <c:v>41517.459029999998</c:v>
                </c:pt>
                <c:pt idx="1391">
                  <c:v>41517.479859999999</c:v>
                </c:pt>
                <c:pt idx="1392">
                  <c:v>41517.500690000001</c:v>
                </c:pt>
                <c:pt idx="1393">
                  <c:v>41517.521529999998</c:v>
                </c:pt>
                <c:pt idx="1394">
                  <c:v>41517.542359999999</c:v>
                </c:pt>
                <c:pt idx="1395">
                  <c:v>41517.563190000001</c:v>
                </c:pt>
                <c:pt idx="1396">
                  <c:v>41517.584029999998</c:v>
                </c:pt>
                <c:pt idx="1397">
                  <c:v>41517.604859999999</c:v>
                </c:pt>
                <c:pt idx="1398">
                  <c:v>41517.625690000001</c:v>
                </c:pt>
                <c:pt idx="1399">
                  <c:v>41517.646529999998</c:v>
                </c:pt>
                <c:pt idx="1400">
                  <c:v>41517.667359999999</c:v>
                </c:pt>
                <c:pt idx="1401">
                  <c:v>41517.688190000001</c:v>
                </c:pt>
                <c:pt idx="1402">
                  <c:v>41517.709029999998</c:v>
                </c:pt>
                <c:pt idx="1403">
                  <c:v>41517.729859999999</c:v>
                </c:pt>
                <c:pt idx="1404">
                  <c:v>41517.750690000001</c:v>
                </c:pt>
                <c:pt idx="1405">
                  <c:v>41517.771529999998</c:v>
                </c:pt>
                <c:pt idx="1406">
                  <c:v>41517.792359999999</c:v>
                </c:pt>
                <c:pt idx="1407">
                  <c:v>41517.813190000001</c:v>
                </c:pt>
                <c:pt idx="1408">
                  <c:v>41517.834029999998</c:v>
                </c:pt>
                <c:pt idx="1409">
                  <c:v>41517.854859999999</c:v>
                </c:pt>
                <c:pt idx="1410">
                  <c:v>41517.875690000001</c:v>
                </c:pt>
                <c:pt idx="1411">
                  <c:v>41517.896529999998</c:v>
                </c:pt>
                <c:pt idx="1412">
                  <c:v>41517.917359999999</c:v>
                </c:pt>
                <c:pt idx="1413">
                  <c:v>41517.938190000001</c:v>
                </c:pt>
                <c:pt idx="1414">
                  <c:v>41517.959029999998</c:v>
                </c:pt>
                <c:pt idx="1415">
                  <c:v>41517.979859999999</c:v>
                </c:pt>
                <c:pt idx="1416">
                  <c:v>41518.000690000001</c:v>
                </c:pt>
                <c:pt idx="1417">
                  <c:v>41518.021529999998</c:v>
                </c:pt>
                <c:pt idx="1418">
                  <c:v>41518.042359999999</c:v>
                </c:pt>
                <c:pt idx="1419">
                  <c:v>41518.063190000001</c:v>
                </c:pt>
                <c:pt idx="1420">
                  <c:v>41518.084029999998</c:v>
                </c:pt>
                <c:pt idx="1421">
                  <c:v>41518.104859999999</c:v>
                </c:pt>
                <c:pt idx="1422">
                  <c:v>41518.125690000001</c:v>
                </c:pt>
                <c:pt idx="1423">
                  <c:v>41518.146529999998</c:v>
                </c:pt>
                <c:pt idx="1424">
                  <c:v>41518.167359999999</c:v>
                </c:pt>
                <c:pt idx="1425">
                  <c:v>41518.188190000001</c:v>
                </c:pt>
                <c:pt idx="1426">
                  <c:v>41518.209029999998</c:v>
                </c:pt>
                <c:pt idx="1427">
                  <c:v>41518.229859999999</c:v>
                </c:pt>
                <c:pt idx="1428">
                  <c:v>41518.250690000001</c:v>
                </c:pt>
                <c:pt idx="1429">
                  <c:v>41518.271529999998</c:v>
                </c:pt>
                <c:pt idx="1430">
                  <c:v>41518.292359999999</c:v>
                </c:pt>
                <c:pt idx="1431">
                  <c:v>41518.313190000001</c:v>
                </c:pt>
                <c:pt idx="1432">
                  <c:v>41518.334029999998</c:v>
                </c:pt>
                <c:pt idx="1433">
                  <c:v>41518.354859999999</c:v>
                </c:pt>
                <c:pt idx="1434">
                  <c:v>41518.375690000001</c:v>
                </c:pt>
                <c:pt idx="1435">
                  <c:v>41518.396529999998</c:v>
                </c:pt>
                <c:pt idx="1436">
                  <c:v>41518.417359999999</c:v>
                </c:pt>
                <c:pt idx="1437">
                  <c:v>41518.438190000001</c:v>
                </c:pt>
                <c:pt idx="1438">
                  <c:v>41518.459029999998</c:v>
                </c:pt>
                <c:pt idx="1439">
                  <c:v>41518.479859999999</c:v>
                </c:pt>
                <c:pt idx="1440">
                  <c:v>41518.500690000001</c:v>
                </c:pt>
                <c:pt idx="1441">
                  <c:v>41518.521529999998</c:v>
                </c:pt>
                <c:pt idx="1442">
                  <c:v>41518.542359999999</c:v>
                </c:pt>
                <c:pt idx="1443">
                  <c:v>41518.563190000001</c:v>
                </c:pt>
                <c:pt idx="1444">
                  <c:v>41518.584029999998</c:v>
                </c:pt>
                <c:pt idx="1445">
                  <c:v>41518.604859999999</c:v>
                </c:pt>
                <c:pt idx="1446">
                  <c:v>41518.625690000001</c:v>
                </c:pt>
                <c:pt idx="1447">
                  <c:v>41518.646529999998</c:v>
                </c:pt>
                <c:pt idx="1448">
                  <c:v>41518.667359999999</c:v>
                </c:pt>
                <c:pt idx="1449">
                  <c:v>41518.688190000001</c:v>
                </c:pt>
                <c:pt idx="1450">
                  <c:v>41518.709029999998</c:v>
                </c:pt>
                <c:pt idx="1451">
                  <c:v>41518.729859999999</c:v>
                </c:pt>
                <c:pt idx="1452">
                  <c:v>41518.750690000001</c:v>
                </c:pt>
                <c:pt idx="1453">
                  <c:v>41518.771529999998</c:v>
                </c:pt>
                <c:pt idx="1454">
                  <c:v>41518.792359999999</c:v>
                </c:pt>
                <c:pt idx="1455">
                  <c:v>41518.813190000001</c:v>
                </c:pt>
                <c:pt idx="1456">
                  <c:v>41518.834029999998</c:v>
                </c:pt>
                <c:pt idx="1457">
                  <c:v>41518.854859999999</c:v>
                </c:pt>
                <c:pt idx="1458">
                  <c:v>41518.875690000001</c:v>
                </c:pt>
                <c:pt idx="1459">
                  <c:v>41518.896529999998</c:v>
                </c:pt>
                <c:pt idx="1460">
                  <c:v>41518.917359999999</c:v>
                </c:pt>
                <c:pt idx="1461">
                  <c:v>41518.938190000001</c:v>
                </c:pt>
                <c:pt idx="1462">
                  <c:v>41518.959029999998</c:v>
                </c:pt>
                <c:pt idx="1463">
                  <c:v>41518.979859999999</c:v>
                </c:pt>
                <c:pt idx="1464">
                  <c:v>41519.000690000001</c:v>
                </c:pt>
                <c:pt idx="1465">
                  <c:v>41519.021529999998</c:v>
                </c:pt>
                <c:pt idx="1466">
                  <c:v>41519.042359999999</c:v>
                </c:pt>
                <c:pt idx="1467">
                  <c:v>41519.063190000001</c:v>
                </c:pt>
                <c:pt idx="1468">
                  <c:v>41519.084029999998</c:v>
                </c:pt>
                <c:pt idx="1469">
                  <c:v>41519.104859999999</c:v>
                </c:pt>
                <c:pt idx="1470">
                  <c:v>41519.125690000001</c:v>
                </c:pt>
                <c:pt idx="1471">
                  <c:v>41519.146529999998</c:v>
                </c:pt>
                <c:pt idx="1472">
                  <c:v>41519.167359999999</c:v>
                </c:pt>
                <c:pt idx="1473">
                  <c:v>41519.188190000001</c:v>
                </c:pt>
                <c:pt idx="1474">
                  <c:v>41519.209029999998</c:v>
                </c:pt>
                <c:pt idx="1475">
                  <c:v>41519.229859999999</c:v>
                </c:pt>
                <c:pt idx="1476">
                  <c:v>41519.250690000001</c:v>
                </c:pt>
                <c:pt idx="1477">
                  <c:v>41519.271529999998</c:v>
                </c:pt>
                <c:pt idx="1478">
                  <c:v>41519.292359999999</c:v>
                </c:pt>
                <c:pt idx="1479">
                  <c:v>41519.313190000001</c:v>
                </c:pt>
                <c:pt idx="1480">
                  <c:v>41519.334029999998</c:v>
                </c:pt>
                <c:pt idx="1481">
                  <c:v>41519.354859999999</c:v>
                </c:pt>
                <c:pt idx="1482">
                  <c:v>41519.375690000001</c:v>
                </c:pt>
                <c:pt idx="1483">
                  <c:v>41519.396529999998</c:v>
                </c:pt>
                <c:pt idx="1484">
                  <c:v>41519.417359999999</c:v>
                </c:pt>
                <c:pt idx="1485">
                  <c:v>41519.438190000001</c:v>
                </c:pt>
                <c:pt idx="1486">
                  <c:v>41519.459029999998</c:v>
                </c:pt>
                <c:pt idx="1487">
                  <c:v>41519.479859999999</c:v>
                </c:pt>
                <c:pt idx="1488">
                  <c:v>41519.500690000001</c:v>
                </c:pt>
                <c:pt idx="1489">
                  <c:v>41519.521529999998</c:v>
                </c:pt>
                <c:pt idx="1490">
                  <c:v>41519.542359999999</c:v>
                </c:pt>
                <c:pt idx="1491">
                  <c:v>41519.563190000001</c:v>
                </c:pt>
                <c:pt idx="1492">
                  <c:v>41519.584029999998</c:v>
                </c:pt>
                <c:pt idx="1493">
                  <c:v>41519.604859999999</c:v>
                </c:pt>
                <c:pt idx="1494">
                  <c:v>41519.625690000001</c:v>
                </c:pt>
                <c:pt idx="1495">
                  <c:v>41519.646529999998</c:v>
                </c:pt>
                <c:pt idx="1496">
                  <c:v>41519.667359999999</c:v>
                </c:pt>
                <c:pt idx="1497">
                  <c:v>41519.688190000001</c:v>
                </c:pt>
                <c:pt idx="1498">
                  <c:v>41519.709029999998</c:v>
                </c:pt>
                <c:pt idx="1499">
                  <c:v>41519.729859999999</c:v>
                </c:pt>
                <c:pt idx="1500">
                  <c:v>41519.750690000001</c:v>
                </c:pt>
                <c:pt idx="1501">
                  <c:v>41519.771529999998</c:v>
                </c:pt>
                <c:pt idx="1502">
                  <c:v>41519.792359999999</c:v>
                </c:pt>
                <c:pt idx="1503">
                  <c:v>41519.813190000001</c:v>
                </c:pt>
                <c:pt idx="1504">
                  <c:v>41519.834029999998</c:v>
                </c:pt>
                <c:pt idx="1505">
                  <c:v>41519.854859999999</c:v>
                </c:pt>
                <c:pt idx="1506">
                  <c:v>41519.875690000001</c:v>
                </c:pt>
                <c:pt idx="1507">
                  <c:v>41519.896529999998</c:v>
                </c:pt>
                <c:pt idx="1508">
                  <c:v>41519.917359999999</c:v>
                </c:pt>
                <c:pt idx="1509">
                  <c:v>41519.938190000001</c:v>
                </c:pt>
                <c:pt idx="1510">
                  <c:v>41519.959029999998</c:v>
                </c:pt>
                <c:pt idx="1511">
                  <c:v>41519.979859999999</c:v>
                </c:pt>
                <c:pt idx="1512">
                  <c:v>41520.000690000001</c:v>
                </c:pt>
                <c:pt idx="1513">
                  <c:v>41520.021529999998</c:v>
                </c:pt>
                <c:pt idx="1514">
                  <c:v>41520.042359999999</c:v>
                </c:pt>
                <c:pt idx="1515">
                  <c:v>41520.063190000001</c:v>
                </c:pt>
                <c:pt idx="1516">
                  <c:v>41520.084029999998</c:v>
                </c:pt>
                <c:pt idx="1517">
                  <c:v>41520.104859999999</c:v>
                </c:pt>
                <c:pt idx="1518">
                  <c:v>41520.125690000001</c:v>
                </c:pt>
                <c:pt idx="1519">
                  <c:v>41520.146529999998</c:v>
                </c:pt>
                <c:pt idx="1520">
                  <c:v>41520.167359999999</c:v>
                </c:pt>
                <c:pt idx="1521">
                  <c:v>41520.188190000001</c:v>
                </c:pt>
                <c:pt idx="1522">
                  <c:v>41520.209029999998</c:v>
                </c:pt>
                <c:pt idx="1523">
                  <c:v>41520.229859999999</c:v>
                </c:pt>
                <c:pt idx="1524">
                  <c:v>41520.250690000001</c:v>
                </c:pt>
                <c:pt idx="1525">
                  <c:v>41520.271529999998</c:v>
                </c:pt>
                <c:pt idx="1526">
                  <c:v>41520.292359999999</c:v>
                </c:pt>
                <c:pt idx="1527">
                  <c:v>41520.313190000001</c:v>
                </c:pt>
                <c:pt idx="1528">
                  <c:v>41520.334029999998</c:v>
                </c:pt>
                <c:pt idx="1529">
                  <c:v>41520.354859999999</c:v>
                </c:pt>
                <c:pt idx="1530">
                  <c:v>41520.375690000001</c:v>
                </c:pt>
                <c:pt idx="1531">
                  <c:v>41520.396529999998</c:v>
                </c:pt>
                <c:pt idx="1532">
                  <c:v>41520.417359999999</c:v>
                </c:pt>
                <c:pt idx="1533">
                  <c:v>41520.438190000001</c:v>
                </c:pt>
                <c:pt idx="1534">
                  <c:v>41520.459029999998</c:v>
                </c:pt>
                <c:pt idx="1535">
                  <c:v>41520.479859999999</c:v>
                </c:pt>
                <c:pt idx="1536">
                  <c:v>41520.500690000001</c:v>
                </c:pt>
                <c:pt idx="1537">
                  <c:v>41520.521529999998</c:v>
                </c:pt>
                <c:pt idx="1538">
                  <c:v>41520.542359999999</c:v>
                </c:pt>
                <c:pt idx="1539">
                  <c:v>41520.563190000001</c:v>
                </c:pt>
                <c:pt idx="1540">
                  <c:v>41520.584029999998</c:v>
                </c:pt>
                <c:pt idx="1541">
                  <c:v>41520.604859999999</c:v>
                </c:pt>
                <c:pt idx="1542">
                  <c:v>41520.625690000001</c:v>
                </c:pt>
                <c:pt idx="1543">
                  <c:v>41520.646529999998</c:v>
                </c:pt>
                <c:pt idx="1544">
                  <c:v>41520.667359999999</c:v>
                </c:pt>
                <c:pt idx="1545">
                  <c:v>41520.688190000001</c:v>
                </c:pt>
                <c:pt idx="1546">
                  <c:v>41520.709029999998</c:v>
                </c:pt>
                <c:pt idx="1547">
                  <c:v>41520.729859999999</c:v>
                </c:pt>
                <c:pt idx="1548">
                  <c:v>41520.750690000001</c:v>
                </c:pt>
                <c:pt idx="1549">
                  <c:v>41520.771529999998</c:v>
                </c:pt>
                <c:pt idx="1550">
                  <c:v>41520.792359999999</c:v>
                </c:pt>
                <c:pt idx="1551">
                  <c:v>41520.813190000001</c:v>
                </c:pt>
                <c:pt idx="1552">
                  <c:v>41520.834029999998</c:v>
                </c:pt>
                <c:pt idx="1553">
                  <c:v>41520.854859999999</c:v>
                </c:pt>
                <c:pt idx="1554">
                  <c:v>41520.875690000001</c:v>
                </c:pt>
                <c:pt idx="1555">
                  <c:v>41520.896529999998</c:v>
                </c:pt>
                <c:pt idx="1556">
                  <c:v>41520.917359999999</c:v>
                </c:pt>
                <c:pt idx="1557">
                  <c:v>41520.938190000001</c:v>
                </c:pt>
                <c:pt idx="1558">
                  <c:v>41520.959029999998</c:v>
                </c:pt>
                <c:pt idx="1559">
                  <c:v>41520.979859999999</c:v>
                </c:pt>
                <c:pt idx="1560">
                  <c:v>41521.000690000001</c:v>
                </c:pt>
                <c:pt idx="1561">
                  <c:v>41521.021529999998</c:v>
                </c:pt>
                <c:pt idx="1562">
                  <c:v>41521.042359999999</c:v>
                </c:pt>
                <c:pt idx="1563">
                  <c:v>41521.063190000001</c:v>
                </c:pt>
                <c:pt idx="1564">
                  <c:v>41521.084029999998</c:v>
                </c:pt>
                <c:pt idx="1565">
                  <c:v>41521.104859999999</c:v>
                </c:pt>
                <c:pt idx="1566">
                  <c:v>41521.125690000001</c:v>
                </c:pt>
                <c:pt idx="1567">
                  <c:v>41521.146529999998</c:v>
                </c:pt>
                <c:pt idx="1568">
                  <c:v>41521.167359999999</c:v>
                </c:pt>
                <c:pt idx="1569">
                  <c:v>41521.188190000001</c:v>
                </c:pt>
                <c:pt idx="1570">
                  <c:v>41521.209029999998</c:v>
                </c:pt>
                <c:pt idx="1571">
                  <c:v>41521.229859999999</c:v>
                </c:pt>
                <c:pt idx="1572">
                  <c:v>41521.250690000001</c:v>
                </c:pt>
                <c:pt idx="1573">
                  <c:v>41521.271529999998</c:v>
                </c:pt>
                <c:pt idx="1574">
                  <c:v>41521.292359999999</c:v>
                </c:pt>
                <c:pt idx="1575">
                  <c:v>41521.313190000001</c:v>
                </c:pt>
                <c:pt idx="1576">
                  <c:v>41521.334029999998</c:v>
                </c:pt>
                <c:pt idx="1577">
                  <c:v>41521.354859999999</c:v>
                </c:pt>
                <c:pt idx="1578">
                  <c:v>41521.375690000001</c:v>
                </c:pt>
                <c:pt idx="1579">
                  <c:v>41521.396529999998</c:v>
                </c:pt>
                <c:pt idx="1580">
                  <c:v>41521.417359999999</c:v>
                </c:pt>
                <c:pt idx="1581">
                  <c:v>41521.438190000001</c:v>
                </c:pt>
                <c:pt idx="1582">
                  <c:v>41521.459029999998</c:v>
                </c:pt>
                <c:pt idx="1583">
                  <c:v>41521.479859999999</c:v>
                </c:pt>
                <c:pt idx="1584">
                  <c:v>41521.500690000001</c:v>
                </c:pt>
                <c:pt idx="1585">
                  <c:v>41521.521529999998</c:v>
                </c:pt>
                <c:pt idx="1586">
                  <c:v>41521.542359999999</c:v>
                </c:pt>
                <c:pt idx="1587">
                  <c:v>41521.563190000001</c:v>
                </c:pt>
                <c:pt idx="1588">
                  <c:v>41521.584029999998</c:v>
                </c:pt>
                <c:pt idx="1589">
                  <c:v>41521.604859999999</c:v>
                </c:pt>
                <c:pt idx="1590">
                  <c:v>41521.625690000001</c:v>
                </c:pt>
                <c:pt idx="1591">
                  <c:v>41521.646529999998</c:v>
                </c:pt>
                <c:pt idx="1592">
                  <c:v>41521.667359999999</c:v>
                </c:pt>
                <c:pt idx="1593">
                  <c:v>41521.688190000001</c:v>
                </c:pt>
                <c:pt idx="1594">
                  <c:v>41521.709029999998</c:v>
                </c:pt>
                <c:pt idx="1595">
                  <c:v>41521.729859999999</c:v>
                </c:pt>
                <c:pt idx="1596">
                  <c:v>41521.750690000001</c:v>
                </c:pt>
                <c:pt idx="1597">
                  <c:v>41521.771529999998</c:v>
                </c:pt>
                <c:pt idx="1598">
                  <c:v>41521.792359999999</c:v>
                </c:pt>
                <c:pt idx="1599">
                  <c:v>41521.813190000001</c:v>
                </c:pt>
                <c:pt idx="1600">
                  <c:v>41521.834029999998</c:v>
                </c:pt>
                <c:pt idx="1601">
                  <c:v>41521.854859999999</c:v>
                </c:pt>
                <c:pt idx="1602">
                  <c:v>41521.875690000001</c:v>
                </c:pt>
                <c:pt idx="1603">
                  <c:v>41521.896529999998</c:v>
                </c:pt>
                <c:pt idx="1604">
                  <c:v>41521.917359999999</c:v>
                </c:pt>
                <c:pt idx="1605">
                  <c:v>41521.938190000001</c:v>
                </c:pt>
                <c:pt idx="1606">
                  <c:v>41521.959029999998</c:v>
                </c:pt>
                <c:pt idx="1607">
                  <c:v>41521.979859999999</c:v>
                </c:pt>
                <c:pt idx="1608">
                  <c:v>41522.000690000001</c:v>
                </c:pt>
                <c:pt idx="1609">
                  <c:v>41522.021529999998</c:v>
                </c:pt>
                <c:pt idx="1610">
                  <c:v>41522.042359999999</c:v>
                </c:pt>
                <c:pt idx="1611">
                  <c:v>41522.063190000001</c:v>
                </c:pt>
                <c:pt idx="1612">
                  <c:v>41522.084029999998</c:v>
                </c:pt>
                <c:pt idx="1613">
                  <c:v>41522.104859999999</c:v>
                </c:pt>
                <c:pt idx="1614">
                  <c:v>41522.125690000001</c:v>
                </c:pt>
                <c:pt idx="1615">
                  <c:v>41522.146529999998</c:v>
                </c:pt>
                <c:pt idx="1616">
                  <c:v>41522.167359999999</c:v>
                </c:pt>
                <c:pt idx="1617">
                  <c:v>41522.188190000001</c:v>
                </c:pt>
                <c:pt idx="1618">
                  <c:v>41522.209029999998</c:v>
                </c:pt>
                <c:pt idx="1619">
                  <c:v>41522.229859999999</c:v>
                </c:pt>
                <c:pt idx="1620">
                  <c:v>41522.250690000001</c:v>
                </c:pt>
                <c:pt idx="1621">
                  <c:v>41522.271529999998</c:v>
                </c:pt>
                <c:pt idx="1622">
                  <c:v>41522.292359999999</c:v>
                </c:pt>
                <c:pt idx="1623">
                  <c:v>41522.313190000001</c:v>
                </c:pt>
                <c:pt idx="1624">
                  <c:v>41522.334029999998</c:v>
                </c:pt>
                <c:pt idx="1625">
                  <c:v>41522.354859999999</c:v>
                </c:pt>
                <c:pt idx="1626">
                  <c:v>41522.375690000001</c:v>
                </c:pt>
                <c:pt idx="1627">
                  <c:v>41522.396529999998</c:v>
                </c:pt>
                <c:pt idx="1628">
                  <c:v>41522.417359999999</c:v>
                </c:pt>
                <c:pt idx="1629">
                  <c:v>41522.438190000001</c:v>
                </c:pt>
                <c:pt idx="1630">
                  <c:v>41522.459029999998</c:v>
                </c:pt>
                <c:pt idx="1631">
                  <c:v>41522.479859999999</c:v>
                </c:pt>
                <c:pt idx="1632">
                  <c:v>41522.500690000001</c:v>
                </c:pt>
                <c:pt idx="1633">
                  <c:v>41522.521529999998</c:v>
                </c:pt>
                <c:pt idx="1634">
                  <c:v>41522.542359999999</c:v>
                </c:pt>
                <c:pt idx="1635">
                  <c:v>41522.563190000001</c:v>
                </c:pt>
                <c:pt idx="1636">
                  <c:v>41522.584029999998</c:v>
                </c:pt>
                <c:pt idx="1637">
                  <c:v>41522.604859999999</c:v>
                </c:pt>
                <c:pt idx="1638">
                  <c:v>41522.625690000001</c:v>
                </c:pt>
                <c:pt idx="1639">
                  <c:v>41522.646529999998</c:v>
                </c:pt>
                <c:pt idx="1640">
                  <c:v>41522.667359999999</c:v>
                </c:pt>
                <c:pt idx="1641">
                  <c:v>41522.688190000001</c:v>
                </c:pt>
                <c:pt idx="1642">
                  <c:v>41522.709029999998</c:v>
                </c:pt>
                <c:pt idx="1643">
                  <c:v>41522.729859999999</c:v>
                </c:pt>
                <c:pt idx="1644">
                  <c:v>41522.750690000001</c:v>
                </c:pt>
                <c:pt idx="1645">
                  <c:v>41522.771529999998</c:v>
                </c:pt>
                <c:pt idx="1646">
                  <c:v>41522.792359999999</c:v>
                </c:pt>
                <c:pt idx="1647">
                  <c:v>41522.813190000001</c:v>
                </c:pt>
                <c:pt idx="1648">
                  <c:v>41522.834029999998</c:v>
                </c:pt>
                <c:pt idx="1649">
                  <c:v>41522.854859999999</c:v>
                </c:pt>
                <c:pt idx="1650">
                  <c:v>41522.875690000001</c:v>
                </c:pt>
                <c:pt idx="1651">
                  <c:v>41522.896529999998</c:v>
                </c:pt>
                <c:pt idx="1652">
                  <c:v>41522.917359999999</c:v>
                </c:pt>
                <c:pt idx="1653">
                  <c:v>41522.938190000001</c:v>
                </c:pt>
                <c:pt idx="1654">
                  <c:v>41522.959029999998</c:v>
                </c:pt>
                <c:pt idx="1655">
                  <c:v>41522.979859999999</c:v>
                </c:pt>
                <c:pt idx="1656">
                  <c:v>41523.000690000001</c:v>
                </c:pt>
                <c:pt idx="1657">
                  <c:v>41523.021529999998</c:v>
                </c:pt>
                <c:pt idx="1658">
                  <c:v>41523.042359999999</c:v>
                </c:pt>
                <c:pt idx="1659">
                  <c:v>41523.063190000001</c:v>
                </c:pt>
                <c:pt idx="1660">
                  <c:v>41523.084029999998</c:v>
                </c:pt>
                <c:pt idx="1661">
                  <c:v>41523.104859999999</c:v>
                </c:pt>
                <c:pt idx="1662">
                  <c:v>41523.125690000001</c:v>
                </c:pt>
                <c:pt idx="1663">
                  <c:v>41523.146529999998</c:v>
                </c:pt>
                <c:pt idx="1664">
                  <c:v>41523.167359999999</c:v>
                </c:pt>
                <c:pt idx="1665">
                  <c:v>41523.188190000001</c:v>
                </c:pt>
                <c:pt idx="1666">
                  <c:v>41523.209029999998</c:v>
                </c:pt>
                <c:pt idx="1667">
                  <c:v>41523.229859999999</c:v>
                </c:pt>
                <c:pt idx="1668">
                  <c:v>41523.250690000001</c:v>
                </c:pt>
                <c:pt idx="1669">
                  <c:v>41523.271529999998</c:v>
                </c:pt>
                <c:pt idx="1670">
                  <c:v>41523.292359999999</c:v>
                </c:pt>
                <c:pt idx="1671">
                  <c:v>41523.313190000001</c:v>
                </c:pt>
                <c:pt idx="1672">
                  <c:v>41523.334029999998</c:v>
                </c:pt>
                <c:pt idx="1673">
                  <c:v>41523.354859999999</c:v>
                </c:pt>
                <c:pt idx="1674">
                  <c:v>41523.375690000001</c:v>
                </c:pt>
                <c:pt idx="1675">
                  <c:v>41523.396529999998</c:v>
                </c:pt>
                <c:pt idx="1676">
                  <c:v>41523.417359999999</c:v>
                </c:pt>
                <c:pt idx="1677">
                  <c:v>41523.438190000001</c:v>
                </c:pt>
                <c:pt idx="1678">
                  <c:v>41523.459029999998</c:v>
                </c:pt>
                <c:pt idx="1679">
                  <c:v>41523.479859999999</c:v>
                </c:pt>
                <c:pt idx="1680">
                  <c:v>41523.500690000001</c:v>
                </c:pt>
                <c:pt idx="1681">
                  <c:v>41523.521529999998</c:v>
                </c:pt>
                <c:pt idx="1682">
                  <c:v>41523.542359999999</c:v>
                </c:pt>
                <c:pt idx="1683">
                  <c:v>41523.563190000001</c:v>
                </c:pt>
                <c:pt idx="1684">
                  <c:v>41523.584029999998</c:v>
                </c:pt>
                <c:pt idx="1685">
                  <c:v>41523.604859999999</c:v>
                </c:pt>
                <c:pt idx="1686">
                  <c:v>41523.625690000001</c:v>
                </c:pt>
                <c:pt idx="1687">
                  <c:v>41523.646529999998</c:v>
                </c:pt>
                <c:pt idx="1688">
                  <c:v>41523.667359999999</c:v>
                </c:pt>
                <c:pt idx="1689">
                  <c:v>41523.688190000001</c:v>
                </c:pt>
                <c:pt idx="1690">
                  <c:v>41523.709029999998</c:v>
                </c:pt>
                <c:pt idx="1691">
                  <c:v>41523.729859999999</c:v>
                </c:pt>
                <c:pt idx="1692">
                  <c:v>41523.750690000001</c:v>
                </c:pt>
                <c:pt idx="1693">
                  <c:v>41523.771529999998</c:v>
                </c:pt>
                <c:pt idx="1694">
                  <c:v>41523.792359999999</c:v>
                </c:pt>
                <c:pt idx="1695">
                  <c:v>41523.813190000001</c:v>
                </c:pt>
                <c:pt idx="1696">
                  <c:v>41523.834029999998</c:v>
                </c:pt>
                <c:pt idx="1697">
                  <c:v>41523.854859999999</c:v>
                </c:pt>
                <c:pt idx="1698">
                  <c:v>41523.875690000001</c:v>
                </c:pt>
                <c:pt idx="1699">
                  <c:v>41523.896529999998</c:v>
                </c:pt>
                <c:pt idx="1700">
                  <c:v>41523.917359999999</c:v>
                </c:pt>
                <c:pt idx="1701">
                  <c:v>41523.938190000001</c:v>
                </c:pt>
                <c:pt idx="1702">
                  <c:v>41523.959029999998</c:v>
                </c:pt>
                <c:pt idx="1703">
                  <c:v>41523.979859999999</c:v>
                </c:pt>
                <c:pt idx="1704">
                  <c:v>41524.000690000001</c:v>
                </c:pt>
                <c:pt idx="1705">
                  <c:v>41524.021529999998</c:v>
                </c:pt>
                <c:pt idx="1706">
                  <c:v>41524.042359999999</c:v>
                </c:pt>
                <c:pt idx="1707">
                  <c:v>41524.063190000001</c:v>
                </c:pt>
                <c:pt idx="1708">
                  <c:v>41524.084029999998</c:v>
                </c:pt>
                <c:pt idx="1709">
                  <c:v>41524.104859999999</c:v>
                </c:pt>
                <c:pt idx="1710">
                  <c:v>41524.125690000001</c:v>
                </c:pt>
                <c:pt idx="1711">
                  <c:v>41524.146529999998</c:v>
                </c:pt>
                <c:pt idx="1712">
                  <c:v>41524.167359999999</c:v>
                </c:pt>
                <c:pt idx="1713">
                  <c:v>41524.188190000001</c:v>
                </c:pt>
                <c:pt idx="1714">
                  <c:v>41524.209029999998</c:v>
                </c:pt>
                <c:pt idx="1715">
                  <c:v>41524.229859999999</c:v>
                </c:pt>
                <c:pt idx="1716">
                  <c:v>41524.250690000001</c:v>
                </c:pt>
                <c:pt idx="1717">
                  <c:v>41524.271529999998</c:v>
                </c:pt>
                <c:pt idx="1718">
                  <c:v>41524.292359999999</c:v>
                </c:pt>
                <c:pt idx="1719">
                  <c:v>41524.313190000001</c:v>
                </c:pt>
                <c:pt idx="1720">
                  <c:v>41524.334029999998</c:v>
                </c:pt>
                <c:pt idx="1721">
                  <c:v>41524.354859999999</c:v>
                </c:pt>
                <c:pt idx="1722">
                  <c:v>41524.375690000001</c:v>
                </c:pt>
                <c:pt idx="1723">
                  <c:v>41524.396529999998</c:v>
                </c:pt>
                <c:pt idx="1724">
                  <c:v>41524.417359999999</c:v>
                </c:pt>
                <c:pt idx="1725">
                  <c:v>41524.438190000001</c:v>
                </c:pt>
                <c:pt idx="1726">
                  <c:v>41524.459029999998</c:v>
                </c:pt>
                <c:pt idx="1727">
                  <c:v>41524.479859999999</c:v>
                </c:pt>
                <c:pt idx="1728">
                  <c:v>41524.500690000001</c:v>
                </c:pt>
                <c:pt idx="1729">
                  <c:v>41524.521529999998</c:v>
                </c:pt>
                <c:pt idx="1730">
                  <c:v>41524.542359999999</c:v>
                </c:pt>
                <c:pt idx="1731">
                  <c:v>41524.563190000001</c:v>
                </c:pt>
                <c:pt idx="1732">
                  <c:v>41524.584029999998</c:v>
                </c:pt>
                <c:pt idx="1733">
                  <c:v>41524.604859999999</c:v>
                </c:pt>
                <c:pt idx="1734">
                  <c:v>41524.625690000001</c:v>
                </c:pt>
                <c:pt idx="1735">
                  <c:v>41524.646529999998</c:v>
                </c:pt>
                <c:pt idx="1736">
                  <c:v>41524.667359999999</c:v>
                </c:pt>
                <c:pt idx="1737">
                  <c:v>41524.688190000001</c:v>
                </c:pt>
                <c:pt idx="1738">
                  <c:v>41524.709029999998</c:v>
                </c:pt>
                <c:pt idx="1739">
                  <c:v>41524.729859999999</c:v>
                </c:pt>
                <c:pt idx="1740">
                  <c:v>41524.750690000001</c:v>
                </c:pt>
                <c:pt idx="1741">
                  <c:v>41524.771529999998</c:v>
                </c:pt>
                <c:pt idx="1742">
                  <c:v>41524.792359999999</c:v>
                </c:pt>
                <c:pt idx="1743">
                  <c:v>41524.813190000001</c:v>
                </c:pt>
                <c:pt idx="1744">
                  <c:v>41524.834029999998</c:v>
                </c:pt>
                <c:pt idx="1745">
                  <c:v>41524.854859999999</c:v>
                </c:pt>
                <c:pt idx="1746">
                  <c:v>41524.875690000001</c:v>
                </c:pt>
                <c:pt idx="1747">
                  <c:v>41524.896529999998</c:v>
                </c:pt>
                <c:pt idx="1748">
                  <c:v>41524.917359999999</c:v>
                </c:pt>
                <c:pt idx="1749">
                  <c:v>41524.938190000001</c:v>
                </c:pt>
                <c:pt idx="1750">
                  <c:v>41524.959029999998</c:v>
                </c:pt>
                <c:pt idx="1751">
                  <c:v>41524.979859999999</c:v>
                </c:pt>
                <c:pt idx="1752">
                  <c:v>41525.000690000001</c:v>
                </c:pt>
                <c:pt idx="1753">
                  <c:v>41525.021529999998</c:v>
                </c:pt>
                <c:pt idx="1754">
                  <c:v>41525.042359999999</c:v>
                </c:pt>
                <c:pt idx="1755">
                  <c:v>41525.063190000001</c:v>
                </c:pt>
                <c:pt idx="1756">
                  <c:v>41525.084029999998</c:v>
                </c:pt>
                <c:pt idx="1757">
                  <c:v>41525.104859999999</c:v>
                </c:pt>
                <c:pt idx="1758">
                  <c:v>41525.125690000001</c:v>
                </c:pt>
                <c:pt idx="1759">
                  <c:v>41525.146529999998</c:v>
                </c:pt>
                <c:pt idx="1760">
                  <c:v>41525.167359999999</c:v>
                </c:pt>
                <c:pt idx="1761">
                  <c:v>41525.188190000001</c:v>
                </c:pt>
                <c:pt idx="1762">
                  <c:v>41525.209029999998</c:v>
                </c:pt>
                <c:pt idx="1763">
                  <c:v>41525.229859999999</c:v>
                </c:pt>
                <c:pt idx="1764">
                  <c:v>41525.250690000001</c:v>
                </c:pt>
                <c:pt idx="1765">
                  <c:v>41525.271529999998</c:v>
                </c:pt>
                <c:pt idx="1766">
                  <c:v>41525.292359999999</c:v>
                </c:pt>
                <c:pt idx="1767">
                  <c:v>41525.313190000001</c:v>
                </c:pt>
                <c:pt idx="1768">
                  <c:v>41525.334029999998</c:v>
                </c:pt>
                <c:pt idx="1769">
                  <c:v>41525.354859999999</c:v>
                </c:pt>
                <c:pt idx="1770">
                  <c:v>41525.375690000001</c:v>
                </c:pt>
                <c:pt idx="1771">
                  <c:v>41525.396529999998</c:v>
                </c:pt>
                <c:pt idx="1772">
                  <c:v>41525.417359999999</c:v>
                </c:pt>
                <c:pt idx="1773">
                  <c:v>41525.438190000001</c:v>
                </c:pt>
                <c:pt idx="1774">
                  <c:v>41525.459029999998</c:v>
                </c:pt>
                <c:pt idx="1775">
                  <c:v>41525.479859999999</c:v>
                </c:pt>
                <c:pt idx="1776">
                  <c:v>41525.500690000001</c:v>
                </c:pt>
                <c:pt idx="1777">
                  <c:v>41525.521529999998</c:v>
                </c:pt>
                <c:pt idx="1778">
                  <c:v>41525.542359999999</c:v>
                </c:pt>
                <c:pt idx="1779">
                  <c:v>41525.563190000001</c:v>
                </c:pt>
                <c:pt idx="1780">
                  <c:v>41525.584029999998</c:v>
                </c:pt>
                <c:pt idx="1781">
                  <c:v>41525.604859999999</c:v>
                </c:pt>
                <c:pt idx="1782">
                  <c:v>41525.625690000001</c:v>
                </c:pt>
                <c:pt idx="1783">
                  <c:v>41525.646529999998</c:v>
                </c:pt>
                <c:pt idx="1784">
                  <c:v>41525.667359999999</c:v>
                </c:pt>
                <c:pt idx="1785">
                  <c:v>41525.688190000001</c:v>
                </c:pt>
                <c:pt idx="1786">
                  <c:v>41525.709029999998</c:v>
                </c:pt>
                <c:pt idx="1787">
                  <c:v>41525.729859999999</c:v>
                </c:pt>
                <c:pt idx="1788">
                  <c:v>41525.750690000001</c:v>
                </c:pt>
                <c:pt idx="1789">
                  <c:v>41525.771529999998</c:v>
                </c:pt>
                <c:pt idx="1790">
                  <c:v>41525.792359999999</c:v>
                </c:pt>
                <c:pt idx="1791">
                  <c:v>41525.813190000001</c:v>
                </c:pt>
                <c:pt idx="1792">
                  <c:v>41525.834029999998</c:v>
                </c:pt>
                <c:pt idx="1793">
                  <c:v>41525.854859999999</c:v>
                </c:pt>
                <c:pt idx="1794">
                  <c:v>41525.875690000001</c:v>
                </c:pt>
                <c:pt idx="1795">
                  <c:v>41525.896529999998</c:v>
                </c:pt>
                <c:pt idx="1796">
                  <c:v>41525.917359999999</c:v>
                </c:pt>
                <c:pt idx="1797">
                  <c:v>41525.938190000001</c:v>
                </c:pt>
                <c:pt idx="1798">
                  <c:v>41525.959029999998</c:v>
                </c:pt>
                <c:pt idx="1799">
                  <c:v>41525.979859999999</c:v>
                </c:pt>
                <c:pt idx="1800">
                  <c:v>41526.000690000001</c:v>
                </c:pt>
                <c:pt idx="1801">
                  <c:v>41526.021529999998</c:v>
                </c:pt>
                <c:pt idx="1802">
                  <c:v>41526.042359999999</c:v>
                </c:pt>
                <c:pt idx="1803">
                  <c:v>41526.063190000001</c:v>
                </c:pt>
                <c:pt idx="1804">
                  <c:v>41526.084029999998</c:v>
                </c:pt>
                <c:pt idx="1805">
                  <c:v>41526.104859999999</c:v>
                </c:pt>
                <c:pt idx="1806">
                  <c:v>41526.125690000001</c:v>
                </c:pt>
                <c:pt idx="1807">
                  <c:v>41526.146529999998</c:v>
                </c:pt>
                <c:pt idx="1808">
                  <c:v>41526.167359999999</c:v>
                </c:pt>
                <c:pt idx="1809">
                  <c:v>41526.188190000001</c:v>
                </c:pt>
                <c:pt idx="1810">
                  <c:v>41526.209029999998</c:v>
                </c:pt>
                <c:pt idx="1811">
                  <c:v>41526.229859999999</c:v>
                </c:pt>
                <c:pt idx="1812">
                  <c:v>41526.250690000001</c:v>
                </c:pt>
                <c:pt idx="1813">
                  <c:v>41526.271529999998</c:v>
                </c:pt>
                <c:pt idx="1814">
                  <c:v>41526.292359999999</c:v>
                </c:pt>
                <c:pt idx="1815">
                  <c:v>41526.313190000001</c:v>
                </c:pt>
                <c:pt idx="1816">
                  <c:v>41526.334029999998</c:v>
                </c:pt>
                <c:pt idx="1817">
                  <c:v>41526.354859999999</c:v>
                </c:pt>
                <c:pt idx="1818">
                  <c:v>41526.375690000001</c:v>
                </c:pt>
                <c:pt idx="1819">
                  <c:v>41526.396529999998</c:v>
                </c:pt>
                <c:pt idx="1820">
                  <c:v>41526.417359999999</c:v>
                </c:pt>
                <c:pt idx="1821">
                  <c:v>41526.438190000001</c:v>
                </c:pt>
                <c:pt idx="1822">
                  <c:v>41526.459029999998</c:v>
                </c:pt>
                <c:pt idx="1823">
                  <c:v>41526.479859999999</c:v>
                </c:pt>
                <c:pt idx="1824">
                  <c:v>41526.500690000001</c:v>
                </c:pt>
                <c:pt idx="1825">
                  <c:v>41526.521529999998</c:v>
                </c:pt>
                <c:pt idx="1826">
                  <c:v>41526.542359999999</c:v>
                </c:pt>
                <c:pt idx="1827">
                  <c:v>41526.563190000001</c:v>
                </c:pt>
                <c:pt idx="1828">
                  <c:v>41526.584029999998</c:v>
                </c:pt>
                <c:pt idx="1829">
                  <c:v>41526.604859999999</c:v>
                </c:pt>
                <c:pt idx="1830">
                  <c:v>41526.625690000001</c:v>
                </c:pt>
                <c:pt idx="1831">
                  <c:v>41526.646529999998</c:v>
                </c:pt>
                <c:pt idx="1832">
                  <c:v>41526.667359999999</c:v>
                </c:pt>
                <c:pt idx="1833">
                  <c:v>41526.688190000001</c:v>
                </c:pt>
                <c:pt idx="1834">
                  <c:v>41526.709029999998</c:v>
                </c:pt>
                <c:pt idx="1835">
                  <c:v>41526.729859999999</c:v>
                </c:pt>
                <c:pt idx="1836">
                  <c:v>41526.750690000001</c:v>
                </c:pt>
                <c:pt idx="1837">
                  <c:v>41526.771529999998</c:v>
                </c:pt>
                <c:pt idx="1838">
                  <c:v>41526.792359999999</c:v>
                </c:pt>
                <c:pt idx="1839">
                  <c:v>41526.813190000001</c:v>
                </c:pt>
                <c:pt idx="1840">
                  <c:v>41526.834029999998</c:v>
                </c:pt>
                <c:pt idx="1841">
                  <c:v>41526.854859999999</c:v>
                </c:pt>
                <c:pt idx="1842">
                  <c:v>41526.875690000001</c:v>
                </c:pt>
                <c:pt idx="1843">
                  <c:v>41526.896529999998</c:v>
                </c:pt>
                <c:pt idx="1844">
                  <c:v>41526.917359999999</c:v>
                </c:pt>
                <c:pt idx="1845">
                  <c:v>41526.938190000001</c:v>
                </c:pt>
                <c:pt idx="1846">
                  <c:v>41526.959029999998</c:v>
                </c:pt>
                <c:pt idx="1847">
                  <c:v>41526.979859999999</c:v>
                </c:pt>
                <c:pt idx="1848">
                  <c:v>41527.000690000001</c:v>
                </c:pt>
                <c:pt idx="1849">
                  <c:v>41527.021529999998</c:v>
                </c:pt>
                <c:pt idx="1850">
                  <c:v>41527.042359999999</c:v>
                </c:pt>
                <c:pt idx="1851">
                  <c:v>41527.063190000001</c:v>
                </c:pt>
                <c:pt idx="1852">
                  <c:v>41527.084029999998</c:v>
                </c:pt>
                <c:pt idx="1853">
                  <c:v>41527.104859999999</c:v>
                </c:pt>
                <c:pt idx="1854">
                  <c:v>41527.125690000001</c:v>
                </c:pt>
                <c:pt idx="1855">
                  <c:v>41527.146529999998</c:v>
                </c:pt>
                <c:pt idx="1856">
                  <c:v>41527.167359999999</c:v>
                </c:pt>
                <c:pt idx="1857">
                  <c:v>41527.188190000001</c:v>
                </c:pt>
                <c:pt idx="1858">
                  <c:v>41527.209029999998</c:v>
                </c:pt>
                <c:pt idx="1859">
                  <c:v>41527.229859999999</c:v>
                </c:pt>
                <c:pt idx="1860">
                  <c:v>41527.250690000001</c:v>
                </c:pt>
                <c:pt idx="1861">
                  <c:v>41527.271529999998</c:v>
                </c:pt>
                <c:pt idx="1862">
                  <c:v>41527.292359999999</c:v>
                </c:pt>
                <c:pt idx="1863">
                  <c:v>41527.313190000001</c:v>
                </c:pt>
                <c:pt idx="1864">
                  <c:v>41527.334029999998</c:v>
                </c:pt>
                <c:pt idx="1865">
                  <c:v>41527.354859999999</c:v>
                </c:pt>
                <c:pt idx="1866">
                  <c:v>41527.375690000001</c:v>
                </c:pt>
                <c:pt idx="1867">
                  <c:v>41527.396529999998</c:v>
                </c:pt>
                <c:pt idx="1868">
                  <c:v>41527.417359999999</c:v>
                </c:pt>
                <c:pt idx="1869">
                  <c:v>41527.438190000001</c:v>
                </c:pt>
                <c:pt idx="1870">
                  <c:v>41527.459029999998</c:v>
                </c:pt>
                <c:pt idx="1871">
                  <c:v>41527.479859999999</c:v>
                </c:pt>
                <c:pt idx="1872">
                  <c:v>41527.500690000001</c:v>
                </c:pt>
                <c:pt idx="1873">
                  <c:v>41527.521529999998</c:v>
                </c:pt>
                <c:pt idx="1874">
                  <c:v>41527.542359999999</c:v>
                </c:pt>
                <c:pt idx="1875">
                  <c:v>41527.563190000001</c:v>
                </c:pt>
                <c:pt idx="1876">
                  <c:v>41527.584029999998</c:v>
                </c:pt>
                <c:pt idx="1877">
                  <c:v>41527.604859999999</c:v>
                </c:pt>
                <c:pt idx="1878">
                  <c:v>41527.625690000001</c:v>
                </c:pt>
                <c:pt idx="1879">
                  <c:v>41527.646529999998</c:v>
                </c:pt>
                <c:pt idx="1880">
                  <c:v>41527.667359999999</c:v>
                </c:pt>
                <c:pt idx="1881">
                  <c:v>41527.688190000001</c:v>
                </c:pt>
                <c:pt idx="1882">
                  <c:v>41527.709029999998</c:v>
                </c:pt>
                <c:pt idx="1883">
                  <c:v>41527.729859999999</c:v>
                </c:pt>
                <c:pt idx="1884">
                  <c:v>41527.750690000001</c:v>
                </c:pt>
                <c:pt idx="1885">
                  <c:v>41527.771529999998</c:v>
                </c:pt>
                <c:pt idx="1886">
                  <c:v>41527.792359999999</c:v>
                </c:pt>
                <c:pt idx="1887">
                  <c:v>41527.813190000001</c:v>
                </c:pt>
                <c:pt idx="1888">
                  <c:v>41527.834029999998</c:v>
                </c:pt>
                <c:pt idx="1889">
                  <c:v>41527.854859999999</c:v>
                </c:pt>
                <c:pt idx="1890">
                  <c:v>41527.875690000001</c:v>
                </c:pt>
                <c:pt idx="1891">
                  <c:v>41527.896529999998</c:v>
                </c:pt>
                <c:pt idx="1892">
                  <c:v>41527.917359999999</c:v>
                </c:pt>
                <c:pt idx="1893">
                  <c:v>41527.938190000001</c:v>
                </c:pt>
                <c:pt idx="1894">
                  <c:v>41527.959029999998</c:v>
                </c:pt>
                <c:pt idx="1895">
                  <c:v>41527.979859999999</c:v>
                </c:pt>
                <c:pt idx="1896">
                  <c:v>41528.000690000001</c:v>
                </c:pt>
                <c:pt idx="1897">
                  <c:v>41528.021529999998</c:v>
                </c:pt>
                <c:pt idx="1898">
                  <c:v>41528.042359999999</c:v>
                </c:pt>
                <c:pt idx="1899">
                  <c:v>41528.063190000001</c:v>
                </c:pt>
                <c:pt idx="1900">
                  <c:v>41528.084029999998</c:v>
                </c:pt>
                <c:pt idx="1901">
                  <c:v>41528.104859999999</c:v>
                </c:pt>
                <c:pt idx="1902">
                  <c:v>41528.125690000001</c:v>
                </c:pt>
                <c:pt idx="1903">
                  <c:v>41528.146529999998</c:v>
                </c:pt>
                <c:pt idx="1904">
                  <c:v>41528.167359999999</c:v>
                </c:pt>
                <c:pt idx="1905">
                  <c:v>41528.188190000001</c:v>
                </c:pt>
                <c:pt idx="1906">
                  <c:v>41528.209029999998</c:v>
                </c:pt>
                <c:pt idx="1907">
                  <c:v>41528.229859999999</c:v>
                </c:pt>
                <c:pt idx="1908">
                  <c:v>41528.250690000001</c:v>
                </c:pt>
                <c:pt idx="1909">
                  <c:v>41528.271529999998</c:v>
                </c:pt>
                <c:pt idx="1910">
                  <c:v>41528.292359999999</c:v>
                </c:pt>
                <c:pt idx="1911">
                  <c:v>41528.313190000001</c:v>
                </c:pt>
                <c:pt idx="1912">
                  <c:v>41528.334029999998</c:v>
                </c:pt>
                <c:pt idx="1913">
                  <c:v>41528.354859999999</c:v>
                </c:pt>
                <c:pt idx="1914">
                  <c:v>41528.375690000001</c:v>
                </c:pt>
                <c:pt idx="1915">
                  <c:v>41528.396529999998</c:v>
                </c:pt>
                <c:pt idx="1916">
                  <c:v>41528.417359999999</c:v>
                </c:pt>
                <c:pt idx="1917">
                  <c:v>41528.438190000001</c:v>
                </c:pt>
                <c:pt idx="1918">
                  <c:v>41528.459029999998</c:v>
                </c:pt>
                <c:pt idx="1919">
                  <c:v>41528.479859999999</c:v>
                </c:pt>
                <c:pt idx="1920">
                  <c:v>41528.500690000001</c:v>
                </c:pt>
                <c:pt idx="1921">
                  <c:v>41528.521529999998</c:v>
                </c:pt>
                <c:pt idx="1922">
                  <c:v>41528.542359999999</c:v>
                </c:pt>
                <c:pt idx="1923">
                  <c:v>41528.563190000001</c:v>
                </c:pt>
                <c:pt idx="1924">
                  <c:v>41528.584029999998</c:v>
                </c:pt>
                <c:pt idx="1925">
                  <c:v>41528.604859999999</c:v>
                </c:pt>
                <c:pt idx="1926">
                  <c:v>41528.625690000001</c:v>
                </c:pt>
                <c:pt idx="1927">
                  <c:v>41528.646529999998</c:v>
                </c:pt>
                <c:pt idx="1928">
                  <c:v>41528.667359999999</c:v>
                </c:pt>
                <c:pt idx="1929">
                  <c:v>41528.688190000001</c:v>
                </c:pt>
                <c:pt idx="1930">
                  <c:v>41528.709029999998</c:v>
                </c:pt>
                <c:pt idx="1931">
                  <c:v>41528.729859999999</c:v>
                </c:pt>
                <c:pt idx="1932">
                  <c:v>41528.750690000001</c:v>
                </c:pt>
                <c:pt idx="1933">
                  <c:v>41528.771529999998</c:v>
                </c:pt>
                <c:pt idx="1934">
                  <c:v>41528.792359999999</c:v>
                </c:pt>
                <c:pt idx="1935">
                  <c:v>41528.813190000001</c:v>
                </c:pt>
                <c:pt idx="1936">
                  <c:v>41528.834029999998</c:v>
                </c:pt>
                <c:pt idx="1937">
                  <c:v>41528.854859999999</c:v>
                </c:pt>
                <c:pt idx="1938">
                  <c:v>41528.875690000001</c:v>
                </c:pt>
                <c:pt idx="1939">
                  <c:v>41528.896529999998</c:v>
                </c:pt>
                <c:pt idx="1940">
                  <c:v>41528.917359999999</c:v>
                </c:pt>
                <c:pt idx="1941">
                  <c:v>41528.938190000001</c:v>
                </c:pt>
                <c:pt idx="1942">
                  <c:v>41528.959029999998</c:v>
                </c:pt>
                <c:pt idx="1943">
                  <c:v>41528.979859999999</c:v>
                </c:pt>
                <c:pt idx="1944">
                  <c:v>41529.000690000001</c:v>
                </c:pt>
                <c:pt idx="1945">
                  <c:v>41529.021529999998</c:v>
                </c:pt>
                <c:pt idx="1946">
                  <c:v>41529.042359999999</c:v>
                </c:pt>
                <c:pt idx="1947">
                  <c:v>41529.063190000001</c:v>
                </c:pt>
                <c:pt idx="1948">
                  <c:v>41529.084029999998</c:v>
                </c:pt>
                <c:pt idx="1949">
                  <c:v>41529.104859999999</c:v>
                </c:pt>
                <c:pt idx="1950">
                  <c:v>41529.125690000001</c:v>
                </c:pt>
                <c:pt idx="1951">
                  <c:v>41529.146529999998</c:v>
                </c:pt>
                <c:pt idx="1952">
                  <c:v>41529.167359999999</c:v>
                </c:pt>
                <c:pt idx="1953">
                  <c:v>41529.188190000001</c:v>
                </c:pt>
                <c:pt idx="1954">
                  <c:v>41529.209029999998</c:v>
                </c:pt>
                <c:pt idx="1955">
                  <c:v>41529.229859999999</c:v>
                </c:pt>
                <c:pt idx="1956">
                  <c:v>41529.250690000001</c:v>
                </c:pt>
                <c:pt idx="1957">
                  <c:v>41529.271529999998</c:v>
                </c:pt>
                <c:pt idx="1958">
                  <c:v>41529.292359999999</c:v>
                </c:pt>
                <c:pt idx="1959">
                  <c:v>41529.313190000001</c:v>
                </c:pt>
                <c:pt idx="1960">
                  <c:v>41529.334029999998</c:v>
                </c:pt>
                <c:pt idx="1961">
                  <c:v>41529.354859999999</c:v>
                </c:pt>
                <c:pt idx="1962">
                  <c:v>41529.375690000001</c:v>
                </c:pt>
                <c:pt idx="1963">
                  <c:v>41529.396529999998</c:v>
                </c:pt>
                <c:pt idx="1964">
                  <c:v>41529.417359999999</c:v>
                </c:pt>
                <c:pt idx="1965">
                  <c:v>41529.438190000001</c:v>
                </c:pt>
                <c:pt idx="1966">
                  <c:v>41529.459029999998</c:v>
                </c:pt>
                <c:pt idx="1967">
                  <c:v>41529.479859999999</c:v>
                </c:pt>
                <c:pt idx="1968">
                  <c:v>41529.500690000001</c:v>
                </c:pt>
                <c:pt idx="1969">
                  <c:v>41529.521529999998</c:v>
                </c:pt>
                <c:pt idx="1970">
                  <c:v>41529.542359999999</c:v>
                </c:pt>
                <c:pt idx="1971">
                  <c:v>41529.563190000001</c:v>
                </c:pt>
                <c:pt idx="1972">
                  <c:v>41529.584029999998</c:v>
                </c:pt>
                <c:pt idx="1973">
                  <c:v>41529.604859999999</c:v>
                </c:pt>
                <c:pt idx="1974">
                  <c:v>41529.625690000001</c:v>
                </c:pt>
                <c:pt idx="1975">
                  <c:v>41529.646529999998</c:v>
                </c:pt>
                <c:pt idx="1976">
                  <c:v>41529.667359999999</c:v>
                </c:pt>
                <c:pt idx="1977">
                  <c:v>41529.688190000001</c:v>
                </c:pt>
                <c:pt idx="1978">
                  <c:v>41529.709029999998</c:v>
                </c:pt>
                <c:pt idx="1979">
                  <c:v>41529.729859999999</c:v>
                </c:pt>
                <c:pt idx="1980">
                  <c:v>41529.750690000001</c:v>
                </c:pt>
                <c:pt idx="1981">
                  <c:v>41529.771529999998</c:v>
                </c:pt>
                <c:pt idx="1982">
                  <c:v>41529.792359999999</c:v>
                </c:pt>
                <c:pt idx="1983">
                  <c:v>41529.813190000001</c:v>
                </c:pt>
                <c:pt idx="1984">
                  <c:v>41529.834029999998</c:v>
                </c:pt>
                <c:pt idx="1985">
                  <c:v>41529.854859999999</c:v>
                </c:pt>
                <c:pt idx="1986">
                  <c:v>41529.875690000001</c:v>
                </c:pt>
                <c:pt idx="1987">
                  <c:v>41529.896529999998</c:v>
                </c:pt>
                <c:pt idx="1988">
                  <c:v>41529.917359999999</c:v>
                </c:pt>
                <c:pt idx="1989">
                  <c:v>41529.938190000001</c:v>
                </c:pt>
                <c:pt idx="1990">
                  <c:v>41529.959029999998</c:v>
                </c:pt>
                <c:pt idx="1991">
                  <c:v>41529.979859999999</c:v>
                </c:pt>
                <c:pt idx="1992">
                  <c:v>41530.000690000001</c:v>
                </c:pt>
                <c:pt idx="1993">
                  <c:v>41530.021529999998</c:v>
                </c:pt>
                <c:pt idx="1994">
                  <c:v>41530.042359999999</c:v>
                </c:pt>
                <c:pt idx="1995">
                  <c:v>41530.063190000001</c:v>
                </c:pt>
                <c:pt idx="1996">
                  <c:v>41530.084029999998</c:v>
                </c:pt>
                <c:pt idx="1997">
                  <c:v>41530.104859999999</c:v>
                </c:pt>
                <c:pt idx="1998">
                  <c:v>41530.125690000001</c:v>
                </c:pt>
                <c:pt idx="1999">
                  <c:v>41530.146529999998</c:v>
                </c:pt>
                <c:pt idx="2000">
                  <c:v>41530.167359999999</c:v>
                </c:pt>
                <c:pt idx="2001">
                  <c:v>41530.188190000001</c:v>
                </c:pt>
                <c:pt idx="2002">
                  <c:v>41530.209029999998</c:v>
                </c:pt>
                <c:pt idx="2003">
                  <c:v>41530.229859999999</c:v>
                </c:pt>
                <c:pt idx="2004">
                  <c:v>41530.250690000001</c:v>
                </c:pt>
                <c:pt idx="2005">
                  <c:v>41530.271529999998</c:v>
                </c:pt>
                <c:pt idx="2006">
                  <c:v>41530.292359999999</c:v>
                </c:pt>
                <c:pt idx="2007">
                  <c:v>41530.313190000001</c:v>
                </c:pt>
                <c:pt idx="2008">
                  <c:v>41530.334029999998</c:v>
                </c:pt>
                <c:pt idx="2009">
                  <c:v>41530.354859999999</c:v>
                </c:pt>
                <c:pt idx="2010">
                  <c:v>41530.375690000001</c:v>
                </c:pt>
                <c:pt idx="2011">
                  <c:v>41530.396529999998</c:v>
                </c:pt>
                <c:pt idx="2012">
                  <c:v>41530.417359999999</c:v>
                </c:pt>
                <c:pt idx="2013">
                  <c:v>41530.438190000001</c:v>
                </c:pt>
                <c:pt idx="2014">
                  <c:v>41530.459029999998</c:v>
                </c:pt>
                <c:pt idx="2015">
                  <c:v>41530.479859999999</c:v>
                </c:pt>
                <c:pt idx="2016">
                  <c:v>41530.500690000001</c:v>
                </c:pt>
                <c:pt idx="2017">
                  <c:v>41530.521529999998</c:v>
                </c:pt>
                <c:pt idx="2018">
                  <c:v>41530.542359999999</c:v>
                </c:pt>
                <c:pt idx="2019">
                  <c:v>41530.563190000001</c:v>
                </c:pt>
                <c:pt idx="2020">
                  <c:v>41530.584029999998</c:v>
                </c:pt>
                <c:pt idx="2021">
                  <c:v>41530.604859999999</c:v>
                </c:pt>
                <c:pt idx="2022">
                  <c:v>41530.625690000001</c:v>
                </c:pt>
                <c:pt idx="2023">
                  <c:v>41530.646529999998</c:v>
                </c:pt>
                <c:pt idx="2024">
                  <c:v>41530.667359999999</c:v>
                </c:pt>
                <c:pt idx="2025">
                  <c:v>41530.688190000001</c:v>
                </c:pt>
                <c:pt idx="2026">
                  <c:v>41530.709029999998</c:v>
                </c:pt>
                <c:pt idx="2027">
                  <c:v>41530.729859999999</c:v>
                </c:pt>
                <c:pt idx="2028">
                  <c:v>41530.750690000001</c:v>
                </c:pt>
                <c:pt idx="2029">
                  <c:v>41530.771529999998</c:v>
                </c:pt>
                <c:pt idx="2030">
                  <c:v>41530.792359999999</c:v>
                </c:pt>
                <c:pt idx="2031">
                  <c:v>41530.813190000001</c:v>
                </c:pt>
                <c:pt idx="2032">
                  <c:v>41530.834029999998</c:v>
                </c:pt>
                <c:pt idx="2033">
                  <c:v>41530.854859999999</c:v>
                </c:pt>
                <c:pt idx="2034">
                  <c:v>41530.875690000001</c:v>
                </c:pt>
                <c:pt idx="2035">
                  <c:v>41530.896529999998</c:v>
                </c:pt>
                <c:pt idx="2036">
                  <c:v>41530.917359999999</c:v>
                </c:pt>
                <c:pt idx="2037">
                  <c:v>41530.938190000001</c:v>
                </c:pt>
                <c:pt idx="2038">
                  <c:v>41530.959029999998</c:v>
                </c:pt>
                <c:pt idx="2039">
                  <c:v>41530.979859999999</c:v>
                </c:pt>
                <c:pt idx="2040">
                  <c:v>41531.000690000001</c:v>
                </c:pt>
                <c:pt idx="2041">
                  <c:v>41531.021529999998</c:v>
                </c:pt>
                <c:pt idx="2042">
                  <c:v>41531.042359999999</c:v>
                </c:pt>
                <c:pt idx="2043">
                  <c:v>41531.063190000001</c:v>
                </c:pt>
                <c:pt idx="2044">
                  <c:v>41531.084029999998</c:v>
                </c:pt>
                <c:pt idx="2045">
                  <c:v>41531.104859999999</c:v>
                </c:pt>
                <c:pt idx="2046">
                  <c:v>41531.125690000001</c:v>
                </c:pt>
                <c:pt idx="2047">
                  <c:v>41531.146529999998</c:v>
                </c:pt>
              </c:numCache>
            </c:numRef>
          </c:xVal>
          <c:yVal>
            <c:numRef>
              <c:f>'pr58 '!$BF$9:$BF$2056</c:f>
              <c:numCache>
                <c:formatCode>General</c:formatCode>
                <c:ptCount val="2048"/>
                <c:pt idx="0">
                  <c:v>99.2</c:v>
                </c:pt>
                <c:pt idx="1">
                  <c:v>109.7</c:v>
                </c:pt>
                <c:pt idx="2">
                  <c:v>94.699999999999989</c:v>
                </c:pt>
                <c:pt idx="3">
                  <c:v>97.25</c:v>
                </c:pt>
                <c:pt idx="4">
                  <c:v>98.149999999999991</c:v>
                </c:pt>
                <c:pt idx="5">
                  <c:v>98.45</c:v>
                </c:pt>
                <c:pt idx="6">
                  <c:v>97.700000000000017</c:v>
                </c:pt>
                <c:pt idx="7">
                  <c:v>95.9</c:v>
                </c:pt>
                <c:pt idx="8">
                  <c:v>94.25</c:v>
                </c:pt>
                <c:pt idx="9">
                  <c:v>91.550000000000011</c:v>
                </c:pt>
                <c:pt idx="10">
                  <c:v>89.9</c:v>
                </c:pt>
                <c:pt idx="11">
                  <c:v>88.25</c:v>
                </c:pt>
                <c:pt idx="12">
                  <c:v>86</c:v>
                </c:pt>
                <c:pt idx="13">
                  <c:v>83.6</c:v>
                </c:pt>
                <c:pt idx="14">
                  <c:v>79.550000000000011</c:v>
                </c:pt>
                <c:pt idx="15">
                  <c:v>76.099999999999994</c:v>
                </c:pt>
                <c:pt idx="16">
                  <c:v>72.800000000000011</c:v>
                </c:pt>
                <c:pt idx="17">
                  <c:v>69.5</c:v>
                </c:pt>
                <c:pt idx="18">
                  <c:v>66.2</c:v>
                </c:pt>
                <c:pt idx="19">
                  <c:v>64.400000000000006</c:v>
                </c:pt>
                <c:pt idx="20">
                  <c:v>61.7</c:v>
                </c:pt>
                <c:pt idx="21">
                  <c:v>60.05</c:v>
                </c:pt>
                <c:pt idx="22">
                  <c:v>58.4</c:v>
                </c:pt>
                <c:pt idx="23">
                  <c:v>57.2</c:v>
                </c:pt>
                <c:pt idx="24">
                  <c:v>55.850000000000009</c:v>
                </c:pt>
                <c:pt idx="25">
                  <c:v>54.5</c:v>
                </c:pt>
                <c:pt idx="26">
                  <c:v>52.7</c:v>
                </c:pt>
                <c:pt idx="27">
                  <c:v>50.75</c:v>
                </c:pt>
                <c:pt idx="28">
                  <c:v>49.55</c:v>
                </c:pt>
                <c:pt idx="29">
                  <c:v>48.95</c:v>
                </c:pt>
                <c:pt idx="30">
                  <c:v>48.650000000000006</c:v>
                </c:pt>
                <c:pt idx="31">
                  <c:v>47.3</c:v>
                </c:pt>
                <c:pt idx="32">
                  <c:v>47.150000000000006</c:v>
                </c:pt>
                <c:pt idx="33">
                  <c:v>48.800000000000004</c:v>
                </c:pt>
                <c:pt idx="34">
                  <c:v>49.55</c:v>
                </c:pt>
                <c:pt idx="35">
                  <c:v>50.3</c:v>
                </c:pt>
                <c:pt idx="36">
                  <c:v>50.45</c:v>
                </c:pt>
                <c:pt idx="37">
                  <c:v>50.6</c:v>
                </c:pt>
                <c:pt idx="38">
                  <c:v>51.2</c:v>
                </c:pt>
                <c:pt idx="39">
                  <c:v>51.949999999999996</c:v>
                </c:pt>
                <c:pt idx="40">
                  <c:v>54.5</c:v>
                </c:pt>
                <c:pt idx="41">
                  <c:v>57.5</c:v>
                </c:pt>
                <c:pt idx="42">
                  <c:v>61.100000000000009</c:v>
                </c:pt>
                <c:pt idx="43">
                  <c:v>65.600000000000009</c:v>
                </c:pt>
                <c:pt idx="44">
                  <c:v>69.199999999999989</c:v>
                </c:pt>
                <c:pt idx="45">
                  <c:v>75.2</c:v>
                </c:pt>
                <c:pt idx="46">
                  <c:v>81.800000000000011</c:v>
                </c:pt>
                <c:pt idx="47">
                  <c:v>86.75</c:v>
                </c:pt>
                <c:pt idx="48">
                  <c:v>90.5</c:v>
                </c:pt>
                <c:pt idx="49">
                  <c:v>95.300000000000011</c:v>
                </c:pt>
                <c:pt idx="50">
                  <c:v>94.100000000000009</c:v>
                </c:pt>
                <c:pt idx="51">
                  <c:v>93.050000000000011</c:v>
                </c:pt>
                <c:pt idx="52">
                  <c:v>93.8</c:v>
                </c:pt>
                <c:pt idx="53">
                  <c:v>90.949999999999989</c:v>
                </c:pt>
                <c:pt idx="54">
                  <c:v>89.75</c:v>
                </c:pt>
                <c:pt idx="55">
                  <c:v>87.500000000000014</c:v>
                </c:pt>
                <c:pt idx="56">
                  <c:v>86.45</c:v>
                </c:pt>
                <c:pt idx="57">
                  <c:v>83.6</c:v>
                </c:pt>
                <c:pt idx="58">
                  <c:v>81.650000000000006</c:v>
                </c:pt>
                <c:pt idx="59">
                  <c:v>79.25</c:v>
                </c:pt>
                <c:pt idx="60">
                  <c:v>75.349999999999994</c:v>
                </c:pt>
                <c:pt idx="61">
                  <c:v>71.599999999999994</c:v>
                </c:pt>
                <c:pt idx="62">
                  <c:v>68.900000000000006</c:v>
                </c:pt>
                <c:pt idx="63">
                  <c:v>66.2</c:v>
                </c:pt>
                <c:pt idx="64">
                  <c:v>63.2</c:v>
                </c:pt>
                <c:pt idx="65">
                  <c:v>60.95</c:v>
                </c:pt>
                <c:pt idx="66">
                  <c:v>59.3</c:v>
                </c:pt>
                <c:pt idx="67">
                  <c:v>57.8</c:v>
                </c:pt>
                <c:pt idx="68">
                  <c:v>55.7</c:v>
                </c:pt>
                <c:pt idx="69">
                  <c:v>54.05</c:v>
                </c:pt>
                <c:pt idx="70">
                  <c:v>52.850000000000009</c:v>
                </c:pt>
                <c:pt idx="71">
                  <c:v>51.5</c:v>
                </c:pt>
                <c:pt idx="72">
                  <c:v>50.750000000000007</c:v>
                </c:pt>
                <c:pt idx="73">
                  <c:v>50.6</c:v>
                </c:pt>
                <c:pt idx="74">
                  <c:v>50.150000000000006</c:v>
                </c:pt>
                <c:pt idx="75">
                  <c:v>49.7</c:v>
                </c:pt>
                <c:pt idx="76">
                  <c:v>49.099999999999994</c:v>
                </c:pt>
                <c:pt idx="77">
                  <c:v>48.650000000000006</c:v>
                </c:pt>
                <c:pt idx="78">
                  <c:v>48.35</c:v>
                </c:pt>
                <c:pt idx="79">
                  <c:v>50.45</c:v>
                </c:pt>
                <c:pt idx="80">
                  <c:v>51.649999999999991</c:v>
                </c:pt>
                <c:pt idx="81">
                  <c:v>52.25</c:v>
                </c:pt>
                <c:pt idx="82">
                  <c:v>52.25</c:v>
                </c:pt>
                <c:pt idx="83">
                  <c:v>52.7</c:v>
                </c:pt>
                <c:pt idx="84">
                  <c:v>53.000000000000007</c:v>
                </c:pt>
                <c:pt idx="85">
                  <c:v>53.150000000000006</c:v>
                </c:pt>
                <c:pt idx="86">
                  <c:v>53.75</c:v>
                </c:pt>
                <c:pt idx="87">
                  <c:v>54.349999999999994</c:v>
                </c:pt>
                <c:pt idx="88">
                  <c:v>56.149999999999991</c:v>
                </c:pt>
                <c:pt idx="89">
                  <c:v>57.800000000000004</c:v>
                </c:pt>
                <c:pt idx="90">
                  <c:v>60.050000000000011</c:v>
                </c:pt>
                <c:pt idx="91">
                  <c:v>65.150000000000006</c:v>
                </c:pt>
                <c:pt idx="92">
                  <c:v>69.949999999999989</c:v>
                </c:pt>
                <c:pt idx="93">
                  <c:v>73.550000000000011</c:v>
                </c:pt>
                <c:pt idx="94">
                  <c:v>80.300000000000011</c:v>
                </c:pt>
                <c:pt idx="95">
                  <c:v>84.800000000000011</c:v>
                </c:pt>
                <c:pt idx="96">
                  <c:v>89.75</c:v>
                </c:pt>
                <c:pt idx="97">
                  <c:v>93.35</c:v>
                </c:pt>
                <c:pt idx="98">
                  <c:v>93.949999999999989</c:v>
                </c:pt>
                <c:pt idx="99">
                  <c:v>94.100000000000009</c:v>
                </c:pt>
                <c:pt idx="100">
                  <c:v>93.65</c:v>
                </c:pt>
                <c:pt idx="101">
                  <c:v>90.649999999999991</c:v>
                </c:pt>
                <c:pt idx="102">
                  <c:v>89.9</c:v>
                </c:pt>
                <c:pt idx="103">
                  <c:v>86.6</c:v>
                </c:pt>
                <c:pt idx="104">
                  <c:v>84.35</c:v>
                </c:pt>
                <c:pt idx="105">
                  <c:v>81.800000000000011</c:v>
                </c:pt>
                <c:pt idx="106">
                  <c:v>78.800000000000011</c:v>
                </c:pt>
                <c:pt idx="107">
                  <c:v>76.699999999999989</c:v>
                </c:pt>
                <c:pt idx="108">
                  <c:v>74.599999999999994</c:v>
                </c:pt>
                <c:pt idx="109">
                  <c:v>72.5</c:v>
                </c:pt>
                <c:pt idx="110">
                  <c:v>70.400000000000006</c:v>
                </c:pt>
                <c:pt idx="111">
                  <c:v>67.699999999999989</c:v>
                </c:pt>
                <c:pt idx="112">
                  <c:v>65.150000000000006</c:v>
                </c:pt>
                <c:pt idx="113">
                  <c:v>62.45</c:v>
                </c:pt>
                <c:pt idx="114">
                  <c:v>59.750000000000007</c:v>
                </c:pt>
                <c:pt idx="115">
                  <c:v>57.800000000000004</c:v>
                </c:pt>
                <c:pt idx="116">
                  <c:v>58.099999999999994</c:v>
                </c:pt>
                <c:pt idx="117">
                  <c:v>57.650000000000006</c:v>
                </c:pt>
                <c:pt idx="118">
                  <c:v>56.75</c:v>
                </c:pt>
                <c:pt idx="119">
                  <c:v>55.400000000000006</c:v>
                </c:pt>
                <c:pt idx="120">
                  <c:v>54.5</c:v>
                </c:pt>
                <c:pt idx="121">
                  <c:v>53.3</c:v>
                </c:pt>
                <c:pt idx="122">
                  <c:v>52.550000000000004</c:v>
                </c:pt>
                <c:pt idx="123">
                  <c:v>51.8</c:v>
                </c:pt>
                <c:pt idx="124">
                  <c:v>51.05</c:v>
                </c:pt>
                <c:pt idx="125">
                  <c:v>50.6</c:v>
                </c:pt>
                <c:pt idx="126">
                  <c:v>50.45</c:v>
                </c:pt>
                <c:pt idx="127">
                  <c:v>51.2</c:v>
                </c:pt>
                <c:pt idx="128">
                  <c:v>51.350000000000009</c:v>
                </c:pt>
                <c:pt idx="129">
                  <c:v>51.95</c:v>
                </c:pt>
                <c:pt idx="130">
                  <c:v>52.25</c:v>
                </c:pt>
                <c:pt idx="131">
                  <c:v>52.25</c:v>
                </c:pt>
                <c:pt idx="132">
                  <c:v>52.4</c:v>
                </c:pt>
                <c:pt idx="133">
                  <c:v>52.4</c:v>
                </c:pt>
                <c:pt idx="134">
                  <c:v>52.70000000000001</c:v>
                </c:pt>
                <c:pt idx="135">
                  <c:v>54.199999999999996</c:v>
                </c:pt>
                <c:pt idx="136">
                  <c:v>55.7</c:v>
                </c:pt>
                <c:pt idx="137">
                  <c:v>59.3</c:v>
                </c:pt>
                <c:pt idx="138">
                  <c:v>63.650000000000006</c:v>
                </c:pt>
                <c:pt idx="139">
                  <c:v>67.25</c:v>
                </c:pt>
                <c:pt idx="140">
                  <c:v>72.950000000000017</c:v>
                </c:pt>
                <c:pt idx="141">
                  <c:v>77.150000000000006</c:v>
                </c:pt>
                <c:pt idx="142">
                  <c:v>83.300000000000011</c:v>
                </c:pt>
                <c:pt idx="143">
                  <c:v>88.550000000000011</c:v>
                </c:pt>
                <c:pt idx="144">
                  <c:v>92.899999999999991</c:v>
                </c:pt>
                <c:pt idx="145">
                  <c:v>96.5</c:v>
                </c:pt>
                <c:pt idx="146">
                  <c:v>98</c:v>
                </c:pt>
                <c:pt idx="147">
                  <c:v>97.85</c:v>
                </c:pt>
                <c:pt idx="148">
                  <c:v>99.800000000000011</c:v>
                </c:pt>
                <c:pt idx="149">
                  <c:v>99.2</c:v>
                </c:pt>
                <c:pt idx="150">
                  <c:v>98.450000000000017</c:v>
                </c:pt>
                <c:pt idx="151">
                  <c:v>95.300000000000011</c:v>
                </c:pt>
                <c:pt idx="152">
                  <c:v>91.250000000000014</c:v>
                </c:pt>
                <c:pt idx="153">
                  <c:v>89</c:v>
                </c:pt>
                <c:pt idx="154">
                  <c:v>84.8</c:v>
                </c:pt>
                <c:pt idx="155">
                  <c:v>82.700000000000017</c:v>
                </c:pt>
                <c:pt idx="156">
                  <c:v>79.550000000000011</c:v>
                </c:pt>
                <c:pt idx="157">
                  <c:v>75.8</c:v>
                </c:pt>
                <c:pt idx="158">
                  <c:v>73.400000000000006</c:v>
                </c:pt>
                <c:pt idx="159">
                  <c:v>70.7</c:v>
                </c:pt>
                <c:pt idx="160">
                  <c:v>67.099999999999994</c:v>
                </c:pt>
                <c:pt idx="161">
                  <c:v>64.700000000000017</c:v>
                </c:pt>
                <c:pt idx="162">
                  <c:v>62.899999999999991</c:v>
                </c:pt>
                <c:pt idx="163">
                  <c:v>61.7</c:v>
                </c:pt>
                <c:pt idx="164">
                  <c:v>60.95</c:v>
                </c:pt>
                <c:pt idx="165">
                  <c:v>60.5</c:v>
                </c:pt>
                <c:pt idx="166">
                  <c:v>59.3</c:v>
                </c:pt>
                <c:pt idx="167">
                  <c:v>58.25</c:v>
                </c:pt>
                <c:pt idx="168">
                  <c:v>57.2</c:v>
                </c:pt>
                <c:pt idx="169">
                  <c:v>55.85</c:v>
                </c:pt>
                <c:pt idx="170">
                  <c:v>54.5</c:v>
                </c:pt>
                <c:pt idx="171">
                  <c:v>53.3</c:v>
                </c:pt>
                <c:pt idx="172">
                  <c:v>52.550000000000004</c:v>
                </c:pt>
                <c:pt idx="173">
                  <c:v>51.8</c:v>
                </c:pt>
                <c:pt idx="174">
                  <c:v>51.2</c:v>
                </c:pt>
                <c:pt idx="175">
                  <c:v>51.2</c:v>
                </c:pt>
                <c:pt idx="176">
                  <c:v>51.350000000000009</c:v>
                </c:pt>
                <c:pt idx="177">
                  <c:v>51.350000000000009</c:v>
                </c:pt>
                <c:pt idx="178">
                  <c:v>52.25</c:v>
                </c:pt>
                <c:pt idx="179">
                  <c:v>52.25</c:v>
                </c:pt>
                <c:pt idx="180">
                  <c:v>52.850000000000009</c:v>
                </c:pt>
                <c:pt idx="181">
                  <c:v>52.850000000000009</c:v>
                </c:pt>
                <c:pt idx="182">
                  <c:v>53.45</c:v>
                </c:pt>
                <c:pt idx="183">
                  <c:v>54.8</c:v>
                </c:pt>
                <c:pt idx="184">
                  <c:v>58.1</c:v>
                </c:pt>
                <c:pt idx="185">
                  <c:v>61.85</c:v>
                </c:pt>
                <c:pt idx="186">
                  <c:v>65.45</c:v>
                </c:pt>
                <c:pt idx="187">
                  <c:v>68.599999999999994</c:v>
                </c:pt>
                <c:pt idx="188">
                  <c:v>73.400000000000006</c:v>
                </c:pt>
                <c:pt idx="189">
                  <c:v>76.849999999999994</c:v>
                </c:pt>
                <c:pt idx="190">
                  <c:v>82.850000000000009</c:v>
                </c:pt>
                <c:pt idx="191">
                  <c:v>86.9</c:v>
                </c:pt>
                <c:pt idx="192">
                  <c:v>92.149999999999991</c:v>
                </c:pt>
                <c:pt idx="193">
                  <c:v>93.2</c:v>
                </c:pt>
                <c:pt idx="194">
                  <c:v>88.399999999999991</c:v>
                </c:pt>
                <c:pt idx="195">
                  <c:v>85.850000000000009</c:v>
                </c:pt>
                <c:pt idx="196">
                  <c:v>84.2</c:v>
                </c:pt>
                <c:pt idx="197">
                  <c:v>84.200000000000017</c:v>
                </c:pt>
                <c:pt idx="198">
                  <c:v>81.649999999999991</c:v>
                </c:pt>
                <c:pt idx="199">
                  <c:v>78.800000000000011</c:v>
                </c:pt>
                <c:pt idx="200">
                  <c:v>74.900000000000006</c:v>
                </c:pt>
                <c:pt idx="201">
                  <c:v>73.25</c:v>
                </c:pt>
                <c:pt idx="202">
                  <c:v>72.95</c:v>
                </c:pt>
                <c:pt idx="203">
                  <c:v>71</c:v>
                </c:pt>
                <c:pt idx="204">
                  <c:v>68.900000000000006</c:v>
                </c:pt>
                <c:pt idx="205">
                  <c:v>67.55</c:v>
                </c:pt>
                <c:pt idx="206">
                  <c:v>65.900000000000006</c:v>
                </c:pt>
                <c:pt idx="207">
                  <c:v>63.349999999999994</c:v>
                </c:pt>
                <c:pt idx="208">
                  <c:v>60.05</c:v>
                </c:pt>
                <c:pt idx="209">
                  <c:v>58.1</c:v>
                </c:pt>
                <c:pt idx="210">
                  <c:v>56.3</c:v>
                </c:pt>
                <c:pt idx="211">
                  <c:v>55.1</c:v>
                </c:pt>
                <c:pt idx="212">
                  <c:v>53.6</c:v>
                </c:pt>
                <c:pt idx="213">
                  <c:v>52.400000000000006</c:v>
                </c:pt>
                <c:pt idx="214">
                  <c:v>51.2</c:v>
                </c:pt>
                <c:pt idx="215">
                  <c:v>49.85</c:v>
                </c:pt>
                <c:pt idx="216">
                  <c:v>48.95</c:v>
                </c:pt>
                <c:pt idx="217">
                  <c:v>48.2</c:v>
                </c:pt>
                <c:pt idx="218">
                  <c:v>48.35</c:v>
                </c:pt>
                <c:pt idx="219">
                  <c:v>47.750000000000007</c:v>
                </c:pt>
                <c:pt idx="220">
                  <c:v>50.300000000000004</c:v>
                </c:pt>
                <c:pt idx="221">
                  <c:v>52.7</c:v>
                </c:pt>
                <c:pt idx="222">
                  <c:v>53.6</c:v>
                </c:pt>
                <c:pt idx="223">
                  <c:v>54.05</c:v>
                </c:pt>
                <c:pt idx="224">
                  <c:v>54.05</c:v>
                </c:pt>
                <c:pt idx="225">
                  <c:v>54.5</c:v>
                </c:pt>
                <c:pt idx="226">
                  <c:v>54.8</c:v>
                </c:pt>
                <c:pt idx="227">
                  <c:v>54.8</c:v>
                </c:pt>
                <c:pt idx="228">
                  <c:v>54.8</c:v>
                </c:pt>
                <c:pt idx="229">
                  <c:v>54.650000000000006</c:v>
                </c:pt>
                <c:pt idx="230">
                  <c:v>54.8</c:v>
                </c:pt>
                <c:pt idx="231">
                  <c:v>55.25</c:v>
                </c:pt>
                <c:pt idx="232">
                  <c:v>56.149999999999991</c:v>
                </c:pt>
                <c:pt idx="233">
                  <c:v>57.050000000000004</c:v>
                </c:pt>
                <c:pt idx="234">
                  <c:v>58.55</c:v>
                </c:pt>
                <c:pt idx="235">
                  <c:v>60.650000000000006</c:v>
                </c:pt>
                <c:pt idx="236">
                  <c:v>65.900000000000006</c:v>
                </c:pt>
                <c:pt idx="237">
                  <c:v>72.800000000000011</c:v>
                </c:pt>
                <c:pt idx="238">
                  <c:v>78.5</c:v>
                </c:pt>
                <c:pt idx="239">
                  <c:v>82.4</c:v>
                </c:pt>
                <c:pt idx="240">
                  <c:v>85.550000000000011</c:v>
                </c:pt>
                <c:pt idx="241">
                  <c:v>85.55</c:v>
                </c:pt>
                <c:pt idx="242">
                  <c:v>88.850000000000023</c:v>
                </c:pt>
                <c:pt idx="243">
                  <c:v>89.45</c:v>
                </c:pt>
                <c:pt idx="244">
                  <c:v>90.5</c:v>
                </c:pt>
                <c:pt idx="245">
                  <c:v>90.200000000000017</c:v>
                </c:pt>
                <c:pt idx="246">
                  <c:v>86.6</c:v>
                </c:pt>
                <c:pt idx="247">
                  <c:v>86</c:v>
                </c:pt>
                <c:pt idx="248">
                  <c:v>84.35</c:v>
                </c:pt>
                <c:pt idx="249">
                  <c:v>82.550000000000011</c:v>
                </c:pt>
                <c:pt idx="250">
                  <c:v>80.75</c:v>
                </c:pt>
                <c:pt idx="251">
                  <c:v>79.849999999999994</c:v>
                </c:pt>
                <c:pt idx="252">
                  <c:v>78.050000000000011</c:v>
                </c:pt>
                <c:pt idx="253">
                  <c:v>76.25</c:v>
                </c:pt>
                <c:pt idx="254">
                  <c:v>75.349999999999994</c:v>
                </c:pt>
                <c:pt idx="255">
                  <c:v>72.349999999999994</c:v>
                </c:pt>
                <c:pt idx="256">
                  <c:v>69.349999999999994</c:v>
                </c:pt>
                <c:pt idx="257">
                  <c:v>66.2</c:v>
                </c:pt>
                <c:pt idx="258">
                  <c:v>63.800000000000004</c:v>
                </c:pt>
                <c:pt idx="259">
                  <c:v>61.7</c:v>
                </c:pt>
                <c:pt idx="260">
                  <c:v>59.900000000000006</c:v>
                </c:pt>
                <c:pt idx="261">
                  <c:v>59.45</c:v>
                </c:pt>
                <c:pt idx="262">
                  <c:v>58.7</c:v>
                </c:pt>
                <c:pt idx="263">
                  <c:v>58.1</c:v>
                </c:pt>
                <c:pt idx="264">
                  <c:v>57.2</c:v>
                </c:pt>
                <c:pt idx="265">
                  <c:v>55.85</c:v>
                </c:pt>
                <c:pt idx="266">
                  <c:v>55.400000000000006</c:v>
                </c:pt>
                <c:pt idx="267">
                  <c:v>54.65</c:v>
                </c:pt>
                <c:pt idx="268">
                  <c:v>53.75</c:v>
                </c:pt>
                <c:pt idx="269">
                  <c:v>53.000000000000007</c:v>
                </c:pt>
                <c:pt idx="270">
                  <c:v>52.400000000000006</c:v>
                </c:pt>
                <c:pt idx="271">
                  <c:v>51.8</c:v>
                </c:pt>
                <c:pt idx="272">
                  <c:v>51.500000000000007</c:v>
                </c:pt>
                <c:pt idx="273">
                  <c:v>53.150000000000006</c:v>
                </c:pt>
                <c:pt idx="274">
                  <c:v>54.05</c:v>
                </c:pt>
                <c:pt idx="275">
                  <c:v>54.05</c:v>
                </c:pt>
                <c:pt idx="276">
                  <c:v>53.9</c:v>
                </c:pt>
                <c:pt idx="277">
                  <c:v>53.45</c:v>
                </c:pt>
                <c:pt idx="278">
                  <c:v>54.05</c:v>
                </c:pt>
                <c:pt idx="279">
                  <c:v>54.95</c:v>
                </c:pt>
                <c:pt idx="280">
                  <c:v>57.050000000000004</c:v>
                </c:pt>
                <c:pt idx="281">
                  <c:v>59.600000000000009</c:v>
                </c:pt>
                <c:pt idx="282">
                  <c:v>63.650000000000006</c:v>
                </c:pt>
                <c:pt idx="283">
                  <c:v>67.100000000000009</c:v>
                </c:pt>
                <c:pt idx="284">
                  <c:v>71.900000000000006</c:v>
                </c:pt>
                <c:pt idx="285">
                  <c:v>76.25</c:v>
                </c:pt>
                <c:pt idx="286">
                  <c:v>81.350000000000009</c:v>
                </c:pt>
                <c:pt idx="287">
                  <c:v>85.550000000000011</c:v>
                </c:pt>
                <c:pt idx="288">
                  <c:v>90.65</c:v>
                </c:pt>
                <c:pt idx="289">
                  <c:v>91.699999999999989</c:v>
                </c:pt>
                <c:pt idx="290">
                  <c:v>92.600000000000009</c:v>
                </c:pt>
                <c:pt idx="291">
                  <c:v>90.050000000000011</c:v>
                </c:pt>
                <c:pt idx="292">
                  <c:v>87.950000000000017</c:v>
                </c:pt>
                <c:pt idx="293">
                  <c:v>88.550000000000011</c:v>
                </c:pt>
                <c:pt idx="294">
                  <c:v>87.35</c:v>
                </c:pt>
                <c:pt idx="295">
                  <c:v>87.2</c:v>
                </c:pt>
                <c:pt idx="296">
                  <c:v>86</c:v>
                </c:pt>
                <c:pt idx="297">
                  <c:v>84.95</c:v>
                </c:pt>
                <c:pt idx="298">
                  <c:v>83.45</c:v>
                </c:pt>
                <c:pt idx="299">
                  <c:v>80.449999999999989</c:v>
                </c:pt>
                <c:pt idx="300">
                  <c:v>77.75</c:v>
                </c:pt>
                <c:pt idx="301">
                  <c:v>74.300000000000011</c:v>
                </c:pt>
                <c:pt idx="302">
                  <c:v>69.800000000000011</c:v>
                </c:pt>
                <c:pt idx="303">
                  <c:v>66.2</c:v>
                </c:pt>
                <c:pt idx="304">
                  <c:v>63.5</c:v>
                </c:pt>
                <c:pt idx="305">
                  <c:v>60.050000000000011</c:v>
                </c:pt>
                <c:pt idx="306">
                  <c:v>58.1</c:v>
                </c:pt>
                <c:pt idx="307">
                  <c:v>56.900000000000006</c:v>
                </c:pt>
                <c:pt idx="308">
                  <c:v>55.400000000000006</c:v>
                </c:pt>
                <c:pt idx="309">
                  <c:v>54.95</c:v>
                </c:pt>
                <c:pt idx="310">
                  <c:v>55.250000000000007</c:v>
                </c:pt>
                <c:pt idx="311">
                  <c:v>54.65</c:v>
                </c:pt>
                <c:pt idx="312">
                  <c:v>53.9</c:v>
                </c:pt>
                <c:pt idx="313">
                  <c:v>53.75</c:v>
                </c:pt>
                <c:pt idx="314">
                  <c:v>53.150000000000006</c:v>
                </c:pt>
                <c:pt idx="315">
                  <c:v>52.7</c:v>
                </c:pt>
                <c:pt idx="316">
                  <c:v>52.25</c:v>
                </c:pt>
                <c:pt idx="317">
                  <c:v>52.25</c:v>
                </c:pt>
                <c:pt idx="318">
                  <c:v>51.95</c:v>
                </c:pt>
                <c:pt idx="319">
                  <c:v>51.2</c:v>
                </c:pt>
                <c:pt idx="320">
                  <c:v>50.900000000000006</c:v>
                </c:pt>
                <c:pt idx="321">
                  <c:v>50.750000000000007</c:v>
                </c:pt>
                <c:pt idx="322">
                  <c:v>52.25</c:v>
                </c:pt>
                <c:pt idx="323">
                  <c:v>53.000000000000007</c:v>
                </c:pt>
                <c:pt idx="324">
                  <c:v>53.150000000000006</c:v>
                </c:pt>
                <c:pt idx="325">
                  <c:v>53.300000000000004</c:v>
                </c:pt>
                <c:pt idx="326">
                  <c:v>54.05</c:v>
                </c:pt>
                <c:pt idx="327">
                  <c:v>54.199999999999996</c:v>
                </c:pt>
                <c:pt idx="328">
                  <c:v>55.25</c:v>
                </c:pt>
                <c:pt idx="329">
                  <c:v>56.6</c:v>
                </c:pt>
                <c:pt idx="330">
                  <c:v>59.3</c:v>
                </c:pt>
                <c:pt idx="331">
                  <c:v>64.400000000000006</c:v>
                </c:pt>
                <c:pt idx="332">
                  <c:v>70.55</c:v>
                </c:pt>
                <c:pt idx="333">
                  <c:v>74.300000000000011</c:v>
                </c:pt>
                <c:pt idx="334">
                  <c:v>80.600000000000009</c:v>
                </c:pt>
                <c:pt idx="335">
                  <c:v>85.4</c:v>
                </c:pt>
                <c:pt idx="336">
                  <c:v>89.6</c:v>
                </c:pt>
                <c:pt idx="337">
                  <c:v>92.45</c:v>
                </c:pt>
                <c:pt idx="338">
                  <c:v>93.800000000000011</c:v>
                </c:pt>
                <c:pt idx="339">
                  <c:v>93.5</c:v>
                </c:pt>
                <c:pt idx="340">
                  <c:v>95.450000000000017</c:v>
                </c:pt>
                <c:pt idx="341">
                  <c:v>94.1</c:v>
                </c:pt>
                <c:pt idx="342">
                  <c:v>90.649999999999991</c:v>
                </c:pt>
                <c:pt idx="343">
                  <c:v>87.2</c:v>
                </c:pt>
                <c:pt idx="344">
                  <c:v>86.45</c:v>
                </c:pt>
                <c:pt idx="345">
                  <c:v>83.45</c:v>
                </c:pt>
                <c:pt idx="346">
                  <c:v>81.650000000000006</c:v>
                </c:pt>
                <c:pt idx="347">
                  <c:v>79.7</c:v>
                </c:pt>
                <c:pt idx="348">
                  <c:v>77.599999999999994</c:v>
                </c:pt>
                <c:pt idx="349">
                  <c:v>74.300000000000011</c:v>
                </c:pt>
                <c:pt idx="350">
                  <c:v>71.150000000000006</c:v>
                </c:pt>
                <c:pt idx="351">
                  <c:v>68</c:v>
                </c:pt>
                <c:pt idx="352">
                  <c:v>65.300000000000011</c:v>
                </c:pt>
                <c:pt idx="353">
                  <c:v>62.9</c:v>
                </c:pt>
                <c:pt idx="354">
                  <c:v>61.25</c:v>
                </c:pt>
                <c:pt idx="355">
                  <c:v>60.650000000000006</c:v>
                </c:pt>
                <c:pt idx="356">
                  <c:v>60.350000000000009</c:v>
                </c:pt>
                <c:pt idx="357">
                  <c:v>59.750000000000007</c:v>
                </c:pt>
                <c:pt idx="358">
                  <c:v>59</c:v>
                </c:pt>
                <c:pt idx="359">
                  <c:v>58.1</c:v>
                </c:pt>
                <c:pt idx="360">
                  <c:v>57.2</c:v>
                </c:pt>
                <c:pt idx="361">
                  <c:v>56.3</c:v>
                </c:pt>
                <c:pt idx="362">
                  <c:v>55.400000000000006</c:v>
                </c:pt>
                <c:pt idx="363">
                  <c:v>54.65</c:v>
                </c:pt>
                <c:pt idx="364">
                  <c:v>54.349999999999994</c:v>
                </c:pt>
                <c:pt idx="365">
                  <c:v>54.05</c:v>
                </c:pt>
                <c:pt idx="366">
                  <c:v>54.05</c:v>
                </c:pt>
                <c:pt idx="367">
                  <c:v>54.05</c:v>
                </c:pt>
                <c:pt idx="368">
                  <c:v>54.95</c:v>
                </c:pt>
                <c:pt idx="369">
                  <c:v>55.7</c:v>
                </c:pt>
                <c:pt idx="370">
                  <c:v>55.7</c:v>
                </c:pt>
                <c:pt idx="371">
                  <c:v>55.550000000000011</c:v>
                </c:pt>
                <c:pt idx="372">
                  <c:v>55.550000000000011</c:v>
                </c:pt>
                <c:pt idx="373">
                  <c:v>55.850000000000009</c:v>
                </c:pt>
                <c:pt idx="374">
                  <c:v>55.850000000000009</c:v>
                </c:pt>
                <c:pt idx="375">
                  <c:v>56.75</c:v>
                </c:pt>
                <c:pt idx="376">
                  <c:v>59</c:v>
                </c:pt>
                <c:pt idx="377">
                  <c:v>61.7</c:v>
                </c:pt>
                <c:pt idx="378">
                  <c:v>66.950000000000017</c:v>
                </c:pt>
                <c:pt idx="379">
                  <c:v>70.400000000000006</c:v>
                </c:pt>
                <c:pt idx="380">
                  <c:v>74.45</c:v>
                </c:pt>
                <c:pt idx="381">
                  <c:v>78.650000000000006</c:v>
                </c:pt>
                <c:pt idx="382">
                  <c:v>84.5</c:v>
                </c:pt>
                <c:pt idx="383">
                  <c:v>88.7</c:v>
                </c:pt>
                <c:pt idx="384">
                  <c:v>92.15</c:v>
                </c:pt>
                <c:pt idx="385">
                  <c:v>95.3</c:v>
                </c:pt>
                <c:pt idx="386">
                  <c:v>96.050000000000011</c:v>
                </c:pt>
                <c:pt idx="387">
                  <c:v>97.100000000000009</c:v>
                </c:pt>
                <c:pt idx="388">
                  <c:v>98.600000000000009</c:v>
                </c:pt>
                <c:pt idx="389">
                  <c:v>98.300000000000011</c:v>
                </c:pt>
                <c:pt idx="390">
                  <c:v>96.050000000000011</c:v>
                </c:pt>
                <c:pt idx="391">
                  <c:v>91.4</c:v>
                </c:pt>
                <c:pt idx="392">
                  <c:v>90.65</c:v>
                </c:pt>
                <c:pt idx="393">
                  <c:v>88.550000000000011</c:v>
                </c:pt>
                <c:pt idx="394">
                  <c:v>87.500000000000014</c:v>
                </c:pt>
                <c:pt idx="395">
                  <c:v>86.600000000000009</c:v>
                </c:pt>
                <c:pt idx="396">
                  <c:v>85.699999999999989</c:v>
                </c:pt>
                <c:pt idx="397">
                  <c:v>81.800000000000011</c:v>
                </c:pt>
                <c:pt idx="398">
                  <c:v>78.200000000000017</c:v>
                </c:pt>
                <c:pt idx="399">
                  <c:v>74.75</c:v>
                </c:pt>
                <c:pt idx="400">
                  <c:v>71.75</c:v>
                </c:pt>
                <c:pt idx="401">
                  <c:v>69.350000000000009</c:v>
                </c:pt>
                <c:pt idx="402">
                  <c:v>67.099999999999994</c:v>
                </c:pt>
                <c:pt idx="403">
                  <c:v>65.150000000000006</c:v>
                </c:pt>
                <c:pt idx="404">
                  <c:v>63.800000000000004</c:v>
                </c:pt>
                <c:pt idx="405">
                  <c:v>62.6</c:v>
                </c:pt>
                <c:pt idx="406">
                  <c:v>61.7</c:v>
                </c:pt>
                <c:pt idx="407">
                  <c:v>60.649999999999991</c:v>
                </c:pt>
                <c:pt idx="408">
                  <c:v>59.45</c:v>
                </c:pt>
                <c:pt idx="409">
                  <c:v>58.849999999999994</c:v>
                </c:pt>
                <c:pt idx="410">
                  <c:v>58.1</c:v>
                </c:pt>
                <c:pt idx="411">
                  <c:v>57.2</c:v>
                </c:pt>
                <c:pt idx="412">
                  <c:v>56.3</c:v>
                </c:pt>
                <c:pt idx="413">
                  <c:v>55.400000000000006</c:v>
                </c:pt>
                <c:pt idx="414">
                  <c:v>54.65</c:v>
                </c:pt>
                <c:pt idx="415">
                  <c:v>54.05</c:v>
                </c:pt>
                <c:pt idx="416">
                  <c:v>53.6</c:v>
                </c:pt>
                <c:pt idx="417">
                  <c:v>53.3</c:v>
                </c:pt>
                <c:pt idx="418">
                  <c:v>53.9</c:v>
                </c:pt>
                <c:pt idx="419">
                  <c:v>54.05</c:v>
                </c:pt>
                <c:pt idx="420">
                  <c:v>54.5</c:v>
                </c:pt>
                <c:pt idx="421">
                  <c:v>54.5</c:v>
                </c:pt>
                <c:pt idx="422">
                  <c:v>55.1</c:v>
                </c:pt>
                <c:pt idx="423">
                  <c:v>56.149999999999991</c:v>
                </c:pt>
                <c:pt idx="424">
                  <c:v>58.25</c:v>
                </c:pt>
                <c:pt idx="425">
                  <c:v>62.150000000000006</c:v>
                </c:pt>
                <c:pt idx="426">
                  <c:v>66.800000000000011</c:v>
                </c:pt>
                <c:pt idx="427">
                  <c:v>70.7</c:v>
                </c:pt>
                <c:pt idx="428">
                  <c:v>75.949999999999989</c:v>
                </c:pt>
                <c:pt idx="429">
                  <c:v>80.3</c:v>
                </c:pt>
                <c:pt idx="430">
                  <c:v>86.6</c:v>
                </c:pt>
                <c:pt idx="431">
                  <c:v>91.4</c:v>
                </c:pt>
                <c:pt idx="432">
                  <c:v>93.199999999999989</c:v>
                </c:pt>
                <c:pt idx="433">
                  <c:v>97.1</c:v>
                </c:pt>
                <c:pt idx="434">
                  <c:v>97.250000000000014</c:v>
                </c:pt>
                <c:pt idx="435">
                  <c:v>98.899999999999991</c:v>
                </c:pt>
                <c:pt idx="436">
                  <c:v>99.199999999999989</c:v>
                </c:pt>
                <c:pt idx="437">
                  <c:v>99.35</c:v>
                </c:pt>
                <c:pt idx="438">
                  <c:v>97.100000000000009</c:v>
                </c:pt>
                <c:pt idx="439">
                  <c:v>96.800000000000011</c:v>
                </c:pt>
                <c:pt idx="440">
                  <c:v>94.85</c:v>
                </c:pt>
                <c:pt idx="441">
                  <c:v>91.85</c:v>
                </c:pt>
                <c:pt idx="442">
                  <c:v>90.199999999999989</c:v>
                </c:pt>
                <c:pt idx="443">
                  <c:v>88.250000000000014</c:v>
                </c:pt>
                <c:pt idx="444">
                  <c:v>87.050000000000011</c:v>
                </c:pt>
                <c:pt idx="445">
                  <c:v>83.6</c:v>
                </c:pt>
                <c:pt idx="446">
                  <c:v>79.849999999999994</c:v>
                </c:pt>
                <c:pt idx="447">
                  <c:v>76.550000000000011</c:v>
                </c:pt>
                <c:pt idx="448">
                  <c:v>72.95</c:v>
                </c:pt>
                <c:pt idx="449">
                  <c:v>70.550000000000011</c:v>
                </c:pt>
                <c:pt idx="450">
                  <c:v>68.300000000000011</c:v>
                </c:pt>
                <c:pt idx="451">
                  <c:v>66.349999999999994</c:v>
                </c:pt>
                <c:pt idx="452">
                  <c:v>65.000000000000014</c:v>
                </c:pt>
                <c:pt idx="453">
                  <c:v>64.100000000000009</c:v>
                </c:pt>
                <c:pt idx="454">
                  <c:v>62.9</c:v>
                </c:pt>
                <c:pt idx="455">
                  <c:v>61.550000000000004</c:v>
                </c:pt>
                <c:pt idx="456">
                  <c:v>60.350000000000009</c:v>
                </c:pt>
                <c:pt idx="457">
                  <c:v>59.15</c:v>
                </c:pt>
                <c:pt idx="458">
                  <c:v>58.25</c:v>
                </c:pt>
                <c:pt idx="459">
                  <c:v>57.05</c:v>
                </c:pt>
                <c:pt idx="460">
                  <c:v>55.55</c:v>
                </c:pt>
                <c:pt idx="461">
                  <c:v>54.5</c:v>
                </c:pt>
                <c:pt idx="462">
                  <c:v>53.749999999999993</c:v>
                </c:pt>
                <c:pt idx="463">
                  <c:v>53.45</c:v>
                </c:pt>
                <c:pt idx="464">
                  <c:v>53.000000000000007</c:v>
                </c:pt>
                <c:pt idx="465">
                  <c:v>52.250000000000007</c:v>
                </c:pt>
                <c:pt idx="466">
                  <c:v>51.35</c:v>
                </c:pt>
                <c:pt idx="467">
                  <c:v>50.6</c:v>
                </c:pt>
                <c:pt idx="468">
                  <c:v>49.7</c:v>
                </c:pt>
                <c:pt idx="469">
                  <c:v>49.400000000000006</c:v>
                </c:pt>
                <c:pt idx="470">
                  <c:v>51.5</c:v>
                </c:pt>
                <c:pt idx="471">
                  <c:v>54.650000000000006</c:v>
                </c:pt>
                <c:pt idx="472">
                  <c:v>58.55</c:v>
                </c:pt>
                <c:pt idx="473">
                  <c:v>63.05</c:v>
                </c:pt>
                <c:pt idx="474">
                  <c:v>68</c:v>
                </c:pt>
                <c:pt idx="475">
                  <c:v>71.900000000000006</c:v>
                </c:pt>
                <c:pt idx="476">
                  <c:v>76.849999999999994</c:v>
                </c:pt>
                <c:pt idx="477">
                  <c:v>80.75</c:v>
                </c:pt>
                <c:pt idx="478">
                  <c:v>87.8</c:v>
                </c:pt>
                <c:pt idx="479">
                  <c:v>92.449999999999989</c:v>
                </c:pt>
                <c:pt idx="480">
                  <c:v>95.75</c:v>
                </c:pt>
                <c:pt idx="481">
                  <c:v>99.5</c:v>
                </c:pt>
                <c:pt idx="482">
                  <c:v>100.4</c:v>
                </c:pt>
                <c:pt idx="483">
                  <c:v>101.75000000000001</c:v>
                </c:pt>
                <c:pt idx="484">
                  <c:v>101.90000000000002</c:v>
                </c:pt>
                <c:pt idx="485">
                  <c:v>101.60000000000002</c:v>
                </c:pt>
                <c:pt idx="486">
                  <c:v>100.1</c:v>
                </c:pt>
                <c:pt idx="487">
                  <c:v>99.2</c:v>
                </c:pt>
                <c:pt idx="488">
                  <c:v>97.25</c:v>
                </c:pt>
                <c:pt idx="489">
                  <c:v>95.75</c:v>
                </c:pt>
                <c:pt idx="490">
                  <c:v>93.35</c:v>
                </c:pt>
                <c:pt idx="491">
                  <c:v>90.800000000000011</c:v>
                </c:pt>
                <c:pt idx="492">
                  <c:v>89.299999999999983</c:v>
                </c:pt>
                <c:pt idx="493">
                  <c:v>86.750000000000014</c:v>
                </c:pt>
                <c:pt idx="494">
                  <c:v>82.85</c:v>
                </c:pt>
                <c:pt idx="495">
                  <c:v>78.95</c:v>
                </c:pt>
                <c:pt idx="496">
                  <c:v>75.349999999999994</c:v>
                </c:pt>
                <c:pt idx="497">
                  <c:v>72.199999999999989</c:v>
                </c:pt>
                <c:pt idx="498">
                  <c:v>69.800000000000011</c:v>
                </c:pt>
                <c:pt idx="499">
                  <c:v>68.150000000000006</c:v>
                </c:pt>
                <c:pt idx="500">
                  <c:v>67.25</c:v>
                </c:pt>
                <c:pt idx="501">
                  <c:v>66.2</c:v>
                </c:pt>
                <c:pt idx="502">
                  <c:v>65.150000000000006</c:v>
                </c:pt>
                <c:pt idx="503">
                  <c:v>64.25</c:v>
                </c:pt>
                <c:pt idx="504">
                  <c:v>63.650000000000006</c:v>
                </c:pt>
                <c:pt idx="505">
                  <c:v>61.85</c:v>
                </c:pt>
                <c:pt idx="506">
                  <c:v>60.65</c:v>
                </c:pt>
                <c:pt idx="507">
                  <c:v>59.45</c:v>
                </c:pt>
                <c:pt idx="508">
                  <c:v>57.95</c:v>
                </c:pt>
                <c:pt idx="509">
                  <c:v>56.15</c:v>
                </c:pt>
                <c:pt idx="510">
                  <c:v>54.5</c:v>
                </c:pt>
                <c:pt idx="511">
                  <c:v>53.300000000000004</c:v>
                </c:pt>
                <c:pt idx="512">
                  <c:v>52.25</c:v>
                </c:pt>
                <c:pt idx="513">
                  <c:v>51.35</c:v>
                </c:pt>
                <c:pt idx="514">
                  <c:v>50.750000000000007</c:v>
                </c:pt>
                <c:pt idx="515">
                  <c:v>50.15</c:v>
                </c:pt>
                <c:pt idx="516">
                  <c:v>49.7</c:v>
                </c:pt>
                <c:pt idx="517">
                  <c:v>49.25</c:v>
                </c:pt>
                <c:pt idx="518">
                  <c:v>51.5</c:v>
                </c:pt>
                <c:pt idx="519">
                  <c:v>55.400000000000006</c:v>
                </c:pt>
                <c:pt idx="520">
                  <c:v>60.800000000000004</c:v>
                </c:pt>
                <c:pt idx="521">
                  <c:v>66.050000000000011</c:v>
                </c:pt>
                <c:pt idx="522">
                  <c:v>71.599999999999994</c:v>
                </c:pt>
                <c:pt idx="523">
                  <c:v>75.650000000000006</c:v>
                </c:pt>
                <c:pt idx="524">
                  <c:v>80.75</c:v>
                </c:pt>
                <c:pt idx="525">
                  <c:v>87.199999999999989</c:v>
                </c:pt>
                <c:pt idx="526">
                  <c:v>92.6</c:v>
                </c:pt>
                <c:pt idx="527">
                  <c:v>98</c:v>
                </c:pt>
                <c:pt idx="528">
                  <c:v>102.05</c:v>
                </c:pt>
                <c:pt idx="529">
                  <c:v>104.6</c:v>
                </c:pt>
                <c:pt idx="530">
                  <c:v>104.9</c:v>
                </c:pt>
                <c:pt idx="531">
                  <c:v>103.25</c:v>
                </c:pt>
                <c:pt idx="532">
                  <c:v>105.20000000000002</c:v>
                </c:pt>
                <c:pt idx="533">
                  <c:v>105.05</c:v>
                </c:pt>
                <c:pt idx="534">
                  <c:v>104.15</c:v>
                </c:pt>
                <c:pt idx="535">
                  <c:v>103.7</c:v>
                </c:pt>
                <c:pt idx="536">
                  <c:v>102.2</c:v>
                </c:pt>
                <c:pt idx="537">
                  <c:v>101</c:v>
                </c:pt>
                <c:pt idx="538">
                  <c:v>99.199999999999989</c:v>
                </c:pt>
                <c:pt idx="539">
                  <c:v>96.65</c:v>
                </c:pt>
                <c:pt idx="540">
                  <c:v>94.4</c:v>
                </c:pt>
                <c:pt idx="541">
                  <c:v>91.100000000000009</c:v>
                </c:pt>
                <c:pt idx="542">
                  <c:v>86.9</c:v>
                </c:pt>
                <c:pt idx="543">
                  <c:v>82.85</c:v>
                </c:pt>
                <c:pt idx="544">
                  <c:v>78.950000000000017</c:v>
                </c:pt>
                <c:pt idx="545">
                  <c:v>76.099999999999994</c:v>
                </c:pt>
                <c:pt idx="546">
                  <c:v>73.550000000000011</c:v>
                </c:pt>
                <c:pt idx="547">
                  <c:v>71.449999999999989</c:v>
                </c:pt>
                <c:pt idx="548">
                  <c:v>69.950000000000017</c:v>
                </c:pt>
                <c:pt idx="549">
                  <c:v>69.050000000000011</c:v>
                </c:pt>
                <c:pt idx="550">
                  <c:v>68.599999999999994</c:v>
                </c:pt>
                <c:pt idx="551">
                  <c:v>66.349999999999994</c:v>
                </c:pt>
                <c:pt idx="552">
                  <c:v>64.550000000000011</c:v>
                </c:pt>
                <c:pt idx="553">
                  <c:v>62.150000000000006</c:v>
                </c:pt>
                <c:pt idx="554">
                  <c:v>60.2</c:v>
                </c:pt>
                <c:pt idx="555">
                  <c:v>58.249999999999993</c:v>
                </c:pt>
                <c:pt idx="556">
                  <c:v>57.2</c:v>
                </c:pt>
                <c:pt idx="557">
                  <c:v>56.3</c:v>
                </c:pt>
                <c:pt idx="558">
                  <c:v>54.65</c:v>
                </c:pt>
                <c:pt idx="559">
                  <c:v>53.599999999999994</c:v>
                </c:pt>
                <c:pt idx="560">
                  <c:v>53.45</c:v>
                </c:pt>
                <c:pt idx="561">
                  <c:v>53</c:v>
                </c:pt>
                <c:pt idx="562">
                  <c:v>53.000000000000007</c:v>
                </c:pt>
                <c:pt idx="563">
                  <c:v>53.150000000000006</c:v>
                </c:pt>
                <c:pt idx="564">
                  <c:v>52.85</c:v>
                </c:pt>
                <c:pt idx="565">
                  <c:v>52.55</c:v>
                </c:pt>
                <c:pt idx="566">
                  <c:v>53.9</c:v>
                </c:pt>
                <c:pt idx="567">
                  <c:v>57.20000000000001</c:v>
                </c:pt>
                <c:pt idx="568">
                  <c:v>60.800000000000004</c:v>
                </c:pt>
                <c:pt idx="569">
                  <c:v>65</c:v>
                </c:pt>
                <c:pt idx="570">
                  <c:v>70.25</c:v>
                </c:pt>
                <c:pt idx="571">
                  <c:v>74.449999999999989</c:v>
                </c:pt>
                <c:pt idx="572">
                  <c:v>79.699999999999989</c:v>
                </c:pt>
                <c:pt idx="573">
                  <c:v>84.950000000000017</c:v>
                </c:pt>
                <c:pt idx="574">
                  <c:v>91.250000000000014</c:v>
                </c:pt>
                <c:pt idx="575">
                  <c:v>95.300000000000011</c:v>
                </c:pt>
                <c:pt idx="576">
                  <c:v>98.6</c:v>
                </c:pt>
                <c:pt idx="577">
                  <c:v>103.25</c:v>
                </c:pt>
                <c:pt idx="578">
                  <c:v>105.05000000000001</c:v>
                </c:pt>
                <c:pt idx="579">
                  <c:v>104.30000000000001</c:v>
                </c:pt>
                <c:pt idx="580">
                  <c:v>105.64999999999999</c:v>
                </c:pt>
                <c:pt idx="581">
                  <c:v>105.5</c:v>
                </c:pt>
                <c:pt idx="582">
                  <c:v>105.05</c:v>
                </c:pt>
                <c:pt idx="583">
                  <c:v>103.85</c:v>
                </c:pt>
                <c:pt idx="584">
                  <c:v>102.20000000000002</c:v>
                </c:pt>
                <c:pt idx="585">
                  <c:v>100.7</c:v>
                </c:pt>
                <c:pt idx="586">
                  <c:v>98.75</c:v>
                </c:pt>
                <c:pt idx="587">
                  <c:v>96.95</c:v>
                </c:pt>
                <c:pt idx="588">
                  <c:v>93.95</c:v>
                </c:pt>
                <c:pt idx="589">
                  <c:v>90.199999999999989</c:v>
                </c:pt>
                <c:pt idx="590">
                  <c:v>86</c:v>
                </c:pt>
                <c:pt idx="591">
                  <c:v>81.800000000000011</c:v>
                </c:pt>
                <c:pt idx="592">
                  <c:v>78.800000000000011</c:v>
                </c:pt>
                <c:pt idx="593">
                  <c:v>75.800000000000011</c:v>
                </c:pt>
                <c:pt idx="594">
                  <c:v>73.550000000000011</c:v>
                </c:pt>
                <c:pt idx="595">
                  <c:v>71.900000000000006</c:v>
                </c:pt>
                <c:pt idx="596">
                  <c:v>70.400000000000006</c:v>
                </c:pt>
                <c:pt idx="597">
                  <c:v>68.900000000000006</c:v>
                </c:pt>
                <c:pt idx="598">
                  <c:v>67.55</c:v>
                </c:pt>
                <c:pt idx="599">
                  <c:v>66.949999999999989</c:v>
                </c:pt>
                <c:pt idx="600">
                  <c:v>66.2</c:v>
                </c:pt>
                <c:pt idx="601">
                  <c:v>65.600000000000009</c:v>
                </c:pt>
                <c:pt idx="602">
                  <c:v>64.550000000000011</c:v>
                </c:pt>
                <c:pt idx="603">
                  <c:v>63.95</c:v>
                </c:pt>
                <c:pt idx="604">
                  <c:v>63.2</c:v>
                </c:pt>
                <c:pt idx="605">
                  <c:v>61.85</c:v>
                </c:pt>
                <c:pt idx="606">
                  <c:v>59.45000000000001</c:v>
                </c:pt>
                <c:pt idx="607">
                  <c:v>57.350000000000009</c:v>
                </c:pt>
                <c:pt idx="608">
                  <c:v>55.55</c:v>
                </c:pt>
                <c:pt idx="609">
                  <c:v>54.650000000000006</c:v>
                </c:pt>
                <c:pt idx="610">
                  <c:v>53.599999999999994</c:v>
                </c:pt>
                <c:pt idx="611">
                  <c:v>52.55</c:v>
                </c:pt>
                <c:pt idx="612">
                  <c:v>52.100000000000009</c:v>
                </c:pt>
                <c:pt idx="613">
                  <c:v>51.65</c:v>
                </c:pt>
                <c:pt idx="614">
                  <c:v>53.45</c:v>
                </c:pt>
                <c:pt idx="615">
                  <c:v>57.650000000000006</c:v>
                </c:pt>
                <c:pt idx="616">
                  <c:v>62.900000000000006</c:v>
                </c:pt>
                <c:pt idx="617">
                  <c:v>67.550000000000011</c:v>
                </c:pt>
                <c:pt idx="618">
                  <c:v>72.2</c:v>
                </c:pt>
                <c:pt idx="619">
                  <c:v>77.45</c:v>
                </c:pt>
                <c:pt idx="620">
                  <c:v>82.4</c:v>
                </c:pt>
                <c:pt idx="621">
                  <c:v>87.5</c:v>
                </c:pt>
                <c:pt idx="622">
                  <c:v>94.699999999999989</c:v>
                </c:pt>
                <c:pt idx="623">
                  <c:v>99.5</c:v>
                </c:pt>
                <c:pt idx="624">
                  <c:v>103.4</c:v>
                </c:pt>
                <c:pt idx="625">
                  <c:v>105.95000000000002</c:v>
                </c:pt>
                <c:pt idx="626">
                  <c:v>106.85000000000001</c:v>
                </c:pt>
                <c:pt idx="627">
                  <c:v>106.85</c:v>
                </c:pt>
                <c:pt idx="628">
                  <c:v>108.80000000000001</c:v>
                </c:pt>
                <c:pt idx="629">
                  <c:v>107.45</c:v>
                </c:pt>
                <c:pt idx="630">
                  <c:v>106.4</c:v>
                </c:pt>
                <c:pt idx="631">
                  <c:v>106.25</c:v>
                </c:pt>
                <c:pt idx="632">
                  <c:v>104.6</c:v>
                </c:pt>
                <c:pt idx="633">
                  <c:v>102.5</c:v>
                </c:pt>
                <c:pt idx="634">
                  <c:v>100.85</c:v>
                </c:pt>
                <c:pt idx="635">
                  <c:v>98</c:v>
                </c:pt>
                <c:pt idx="636">
                  <c:v>95.9</c:v>
                </c:pt>
                <c:pt idx="637">
                  <c:v>92.300000000000011</c:v>
                </c:pt>
                <c:pt idx="638">
                  <c:v>87.95</c:v>
                </c:pt>
                <c:pt idx="639">
                  <c:v>84.2</c:v>
                </c:pt>
                <c:pt idx="640">
                  <c:v>80.75</c:v>
                </c:pt>
                <c:pt idx="641">
                  <c:v>77.45</c:v>
                </c:pt>
                <c:pt idx="642">
                  <c:v>74.300000000000011</c:v>
                </c:pt>
                <c:pt idx="643">
                  <c:v>72.800000000000011</c:v>
                </c:pt>
                <c:pt idx="644">
                  <c:v>70.849999999999994</c:v>
                </c:pt>
                <c:pt idx="645">
                  <c:v>70.100000000000009</c:v>
                </c:pt>
                <c:pt idx="646">
                  <c:v>69.5</c:v>
                </c:pt>
                <c:pt idx="647">
                  <c:v>68.900000000000006</c:v>
                </c:pt>
                <c:pt idx="648">
                  <c:v>68.150000000000006</c:v>
                </c:pt>
                <c:pt idx="649">
                  <c:v>67.25</c:v>
                </c:pt>
                <c:pt idx="650">
                  <c:v>65.600000000000009</c:v>
                </c:pt>
                <c:pt idx="651">
                  <c:v>63.5</c:v>
                </c:pt>
                <c:pt idx="652">
                  <c:v>61.7</c:v>
                </c:pt>
                <c:pt idx="653">
                  <c:v>60.5</c:v>
                </c:pt>
                <c:pt idx="654">
                  <c:v>59.300000000000004</c:v>
                </c:pt>
                <c:pt idx="655">
                  <c:v>58.399999999999991</c:v>
                </c:pt>
                <c:pt idx="656">
                  <c:v>57.8</c:v>
                </c:pt>
                <c:pt idx="657">
                  <c:v>56.900000000000006</c:v>
                </c:pt>
                <c:pt idx="658">
                  <c:v>56.15</c:v>
                </c:pt>
                <c:pt idx="659">
                  <c:v>55.400000000000006</c:v>
                </c:pt>
                <c:pt idx="660">
                  <c:v>54.8</c:v>
                </c:pt>
                <c:pt idx="661">
                  <c:v>54.8</c:v>
                </c:pt>
                <c:pt idx="662">
                  <c:v>56.750000000000007</c:v>
                </c:pt>
                <c:pt idx="663">
                  <c:v>60.350000000000009</c:v>
                </c:pt>
                <c:pt idx="664">
                  <c:v>65.75</c:v>
                </c:pt>
                <c:pt idx="665">
                  <c:v>70.25</c:v>
                </c:pt>
                <c:pt idx="666">
                  <c:v>75.800000000000011</c:v>
                </c:pt>
                <c:pt idx="667">
                  <c:v>78.5</c:v>
                </c:pt>
                <c:pt idx="668">
                  <c:v>83.600000000000009</c:v>
                </c:pt>
                <c:pt idx="669">
                  <c:v>88.550000000000011</c:v>
                </c:pt>
                <c:pt idx="670">
                  <c:v>94.25</c:v>
                </c:pt>
                <c:pt idx="671">
                  <c:v>99.95</c:v>
                </c:pt>
                <c:pt idx="672">
                  <c:v>104.45</c:v>
                </c:pt>
                <c:pt idx="673">
                  <c:v>105.65</c:v>
                </c:pt>
                <c:pt idx="674">
                  <c:v>105.65</c:v>
                </c:pt>
                <c:pt idx="675">
                  <c:v>106.55000000000001</c:v>
                </c:pt>
                <c:pt idx="676">
                  <c:v>108.2</c:v>
                </c:pt>
                <c:pt idx="677">
                  <c:v>108.05</c:v>
                </c:pt>
                <c:pt idx="678">
                  <c:v>106.39999999999999</c:v>
                </c:pt>
                <c:pt idx="679">
                  <c:v>105.2</c:v>
                </c:pt>
                <c:pt idx="680">
                  <c:v>102.95000000000002</c:v>
                </c:pt>
                <c:pt idx="681">
                  <c:v>102.05</c:v>
                </c:pt>
                <c:pt idx="682">
                  <c:v>100.4</c:v>
                </c:pt>
                <c:pt idx="683">
                  <c:v>97.699999999999989</c:v>
                </c:pt>
                <c:pt idx="684">
                  <c:v>94.4</c:v>
                </c:pt>
                <c:pt idx="685">
                  <c:v>89</c:v>
                </c:pt>
                <c:pt idx="686">
                  <c:v>85.699999999999989</c:v>
                </c:pt>
                <c:pt idx="687">
                  <c:v>81.95</c:v>
                </c:pt>
                <c:pt idx="688">
                  <c:v>77.75</c:v>
                </c:pt>
                <c:pt idx="689">
                  <c:v>75.050000000000011</c:v>
                </c:pt>
                <c:pt idx="690">
                  <c:v>72.800000000000011</c:v>
                </c:pt>
                <c:pt idx="691">
                  <c:v>71.599999999999994</c:v>
                </c:pt>
                <c:pt idx="692">
                  <c:v>70.400000000000006</c:v>
                </c:pt>
                <c:pt idx="693">
                  <c:v>69.650000000000006</c:v>
                </c:pt>
                <c:pt idx="694">
                  <c:v>68.900000000000006</c:v>
                </c:pt>
                <c:pt idx="695">
                  <c:v>68.300000000000011</c:v>
                </c:pt>
                <c:pt idx="696">
                  <c:v>67.25</c:v>
                </c:pt>
                <c:pt idx="697">
                  <c:v>65.150000000000006</c:v>
                </c:pt>
                <c:pt idx="698">
                  <c:v>63.2</c:v>
                </c:pt>
                <c:pt idx="699">
                  <c:v>61.850000000000009</c:v>
                </c:pt>
                <c:pt idx="700">
                  <c:v>60.5</c:v>
                </c:pt>
                <c:pt idx="701">
                  <c:v>59.600000000000009</c:v>
                </c:pt>
                <c:pt idx="702">
                  <c:v>58.85</c:v>
                </c:pt>
                <c:pt idx="703">
                  <c:v>57.95</c:v>
                </c:pt>
                <c:pt idx="704">
                  <c:v>57.05</c:v>
                </c:pt>
                <c:pt idx="705">
                  <c:v>56.900000000000006</c:v>
                </c:pt>
                <c:pt idx="706">
                  <c:v>56.600000000000009</c:v>
                </c:pt>
                <c:pt idx="707">
                  <c:v>56</c:v>
                </c:pt>
                <c:pt idx="708">
                  <c:v>55.85</c:v>
                </c:pt>
                <c:pt idx="709">
                  <c:v>55.250000000000007</c:v>
                </c:pt>
                <c:pt idx="710">
                  <c:v>56.75</c:v>
                </c:pt>
                <c:pt idx="711">
                  <c:v>60.5</c:v>
                </c:pt>
                <c:pt idx="712">
                  <c:v>64.850000000000009</c:v>
                </c:pt>
                <c:pt idx="713">
                  <c:v>69.2</c:v>
                </c:pt>
                <c:pt idx="714">
                  <c:v>74.599999999999994</c:v>
                </c:pt>
                <c:pt idx="715">
                  <c:v>78.2</c:v>
                </c:pt>
                <c:pt idx="716">
                  <c:v>82.25</c:v>
                </c:pt>
                <c:pt idx="717">
                  <c:v>87.050000000000011</c:v>
                </c:pt>
                <c:pt idx="718">
                  <c:v>92.299999999999983</c:v>
                </c:pt>
                <c:pt idx="719">
                  <c:v>96.050000000000011</c:v>
                </c:pt>
                <c:pt idx="720">
                  <c:v>99.050000000000011</c:v>
                </c:pt>
                <c:pt idx="721">
                  <c:v>102.94999999999999</c:v>
                </c:pt>
                <c:pt idx="722">
                  <c:v>102.80000000000001</c:v>
                </c:pt>
                <c:pt idx="723">
                  <c:v>103.1</c:v>
                </c:pt>
                <c:pt idx="724">
                  <c:v>102.80000000000001</c:v>
                </c:pt>
                <c:pt idx="725">
                  <c:v>102.95</c:v>
                </c:pt>
                <c:pt idx="726">
                  <c:v>103.25000000000001</c:v>
                </c:pt>
                <c:pt idx="727">
                  <c:v>101.45000000000002</c:v>
                </c:pt>
                <c:pt idx="728">
                  <c:v>99.800000000000011</c:v>
                </c:pt>
                <c:pt idx="729">
                  <c:v>95.9</c:v>
                </c:pt>
                <c:pt idx="730">
                  <c:v>92.90000000000002</c:v>
                </c:pt>
                <c:pt idx="731">
                  <c:v>90.2</c:v>
                </c:pt>
                <c:pt idx="732">
                  <c:v>85.399999999999991</c:v>
                </c:pt>
                <c:pt idx="733">
                  <c:v>82.550000000000011</c:v>
                </c:pt>
                <c:pt idx="734">
                  <c:v>80</c:v>
                </c:pt>
                <c:pt idx="735">
                  <c:v>76.849999999999994</c:v>
                </c:pt>
                <c:pt idx="736">
                  <c:v>73.849999999999994</c:v>
                </c:pt>
                <c:pt idx="737">
                  <c:v>72.349999999999994</c:v>
                </c:pt>
                <c:pt idx="738">
                  <c:v>70.7</c:v>
                </c:pt>
                <c:pt idx="739">
                  <c:v>68.900000000000006</c:v>
                </c:pt>
                <c:pt idx="740">
                  <c:v>67.699999999999989</c:v>
                </c:pt>
                <c:pt idx="741">
                  <c:v>66.650000000000006</c:v>
                </c:pt>
                <c:pt idx="742">
                  <c:v>65.75</c:v>
                </c:pt>
                <c:pt idx="743">
                  <c:v>64.700000000000017</c:v>
                </c:pt>
                <c:pt idx="744">
                  <c:v>63.95</c:v>
                </c:pt>
                <c:pt idx="745">
                  <c:v>63.5</c:v>
                </c:pt>
                <c:pt idx="746">
                  <c:v>63.2</c:v>
                </c:pt>
                <c:pt idx="747">
                  <c:v>62.6</c:v>
                </c:pt>
                <c:pt idx="748">
                  <c:v>61.85</c:v>
                </c:pt>
                <c:pt idx="749">
                  <c:v>61.099999999999994</c:v>
                </c:pt>
                <c:pt idx="750">
                  <c:v>60.8</c:v>
                </c:pt>
                <c:pt idx="751">
                  <c:v>59.900000000000006</c:v>
                </c:pt>
                <c:pt idx="752">
                  <c:v>59.15</c:v>
                </c:pt>
                <c:pt idx="753">
                  <c:v>58.7</c:v>
                </c:pt>
                <c:pt idx="754">
                  <c:v>57.8</c:v>
                </c:pt>
                <c:pt idx="755">
                  <c:v>56.900000000000006</c:v>
                </c:pt>
                <c:pt idx="756">
                  <c:v>56.15</c:v>
                </c:pt>
                <c:pt idx="757">
                  <c:v>56.3</c:v>
                </c:pt>
                <c:pt idx="758">
                  <c:v>56.6</c:v>
                </c:pt>
                <c:pt idx="759">
                  <c:v>56.900000000000006</c:v>
                </c:pt>
                <c:pt idx="760">
                  <c:v>60.500000000000007</c:v>
                </c:pt>
                <c:pt idx="761">
                  <c:v>65.45</c:v>
                </c:pt>
                <c:pt idx="762">
                  <c:v>72.050000000000011</c:v>
                </c:pt>
                <c:pt idx="763">
                  <c:v>77.150000000000006</c:v>
                </c:pt>
                <c:pt idx="764">
                  <c:v>80.900000000000006</c:v>
                </c:pt>
                <c:pt idx="765">
                  <c:v>84.8</c:v>
                </c:pt>
                <c:pt idx="766">
                  <c:v>85.850000000000009</c:v>
                </c:pt>
                <c:pt idx="767">
                  <c:v>93.050000000000011</c:v>
                </c:pt>
                <c:pt idx="768">
                  <c:v>99.350000000000009</c:v>
                </c:pt>
                <c:pt idx="769">
                  <c:v>101.45</c:v>
                </c:pt>
                <c:pt idx="770">
                  <c:v>103.25</c:v>
                </c:pt>
                <c:pt idx="771">
                  <c:v>106.85</c:v>
                </c:pt>
                <c:pt idx="772">
                  <c:v>107.9</c:v>
                </c:pt>
                <c:pt idx="773">
                  <c:v>104</c:v>
                </c:pt>
                <c:pt idx="774">
                  <c:v>104</c:v>
                </c:pt>
                <c:pt idx="775">
                  <c:v>103.55000000000001</c:v>
                </c:pt>
                <c:pt idx="776">
                  <c:v>102.5</c:v>
                </c:pt>
                <c:pt idx="777">
                  <c:v>101.75</c:v>
                </c:pt>
                <c:pt idx="778">
                  <c:v>99.200000000000017</c:v>
                </c:pt>
                <c:pt idx="779">
                  <c:v>98.300000000000011</c:v>
                </c:pt>
                <c:pt idx="780">
                  <c:v>90.800000000000011</c:v>
                </c:pt>
                <c:pt idx="781">
                  <c:v>85.25</c:v>
                </c:pt>
                <c:pt idx="782">
                  <c:v>81.5</c:v>
                </c:pt>
                <c:pt idx="783">
                  <c:v>78.5</c:v>
                </c:pt>
                <c:pt idx="784">
                  <c:v>76.400000000000006</c:v>
                </c:pt>
                <c:pt idx="785">
                  <c:v>74</c:v>
                </c:pt>
                <c:pt idx="786">
                  <c:v>71</c:v>
                </c:pt>
                <c:pt idx="787">
                  <c:v>68.45</c:v>
                </c:pt>
                <c:pt idx="788">
                  <c:v>66.650000000000006</c:v>
                </c:pt>
                <c:pt idx="789">
                  <c:v>64.850000000000009</c:v>
                </c:pt>
                <c:pt idx="790">
                  <c:v>63.800000000000011</c:v>
                </c:pt>
                <c:pt idx="791">
                  <c:v>62.75</c:v>
                </c:pt>
                <c:pt idx="792">
                  <c:v>61.55</c:v>
                </c:pt>
                <c:pt idx="793">
                  <c:v>60.95</c:v>
                </c:pt>
                <c:pt idx="794">
                  <c:v>60.2</c:v>
                </c:pt>
                <c:pt idx="795">
                  <c:v>59.900000000000006</c:v>
                </c:pt>
                <c:pt idx="796">
                  <c:v>61.1</c:v>
                </c:pt>
                <c:pt idx="797">
                  <c:v>62.000000000000007</c:v>
                </c:pt>
                <c:pt idx="798">
                  <c:v>60.95</c:v>
                </c:pt>
                <c:pt idx="799">
                  <c:v>59.750000000000007</c:v>
                </c:pt>
                <c:pt idx="800">
                  <c:v>59.15</c:v>
                </c:pt>
                <c:pt idx="801">
                  <c:v>59.150000000000006</c:v>
                </c:pt>
                <c:pt idx="802">
                  <c:v>58.85</c:v>
                </c:pt>
                <c:pt idx="803">
                  <c:v>58.4</c:v>
                </c:pt>
                <c:pt idx="804">
                  <c:v>57.650000000000006</c:v>
                </c:pt>
                <c:pt idx="805">
                  <c:v>57.95</c:v>
                </c:pt>
                <c:pt idx="806">
                  <c:v>59.900000000000006</c:v>
                </c:pt>
                <c:pt idx="807">
                  <c:v>64.25</c:v>
                </c:pt>
                <c:pt idx="808">
                  <c:v>69.2</c:v>
                </c:pt>
                <c:pt idx="809">
                  <c:v>73.099999999999994</c:v>
                </c:pt>
                <c:pt idx="810">
                  <c:v>78.349999999999994</c:v>
                </c:pt>
                <c:pt idx="811">
                  <c:v>82.85</c:v>
                </c:pt>
                <c:pt idx="812">
                  <c:v>88.550000000000011</c:v>
                </c:pt>
                <c:pt idx="813">
                  <c:v>94.100000000000009</c:v>
                </c:pt>
                <c:pt idx="814">
                  <c:v>99.050000000000011</c:v>
                </c:pt>
                <c:pt idx="815">
                  <c:v>102.05</c:v>
                </c:pt>
                <c:pt idx="816">
                  <c:v>105.20000000000002</c:v>
                </c:pt>
                <c:pt idx="817">
                  <c:v>100.25</c:v>
                </c:pt>
                <c:pt idx="818">
                  <c:v>98</c:v>
                </c:pt>
                <c:pt idx="819">
                  <c:v>97.85</c:v>
                </c:pt>
                <c:pt idx="820">
                  <c:v>97.4</c:v>
                </c:pt>
                <c:pt idx="821">
                  <c:v>96.5</c:v>
                </c:pt>
                <c:pt idx="822">
                  <c:v>95.6</c:v>
                </c:pt>
                <c:pt idx="823">
                  <c:v>95.15</c:v>
                </c:pt>
                <c:pt idx="824">
                  <c:v>92.450000000000017</c:v>
                </c:pt>
                <c:pt idx="825">
                  <c:v>90.5</c:v>
                </c:pt>
                <c:pt idx="826">
                  <c:v>87.95</c:v>
                </c:pt>
                <c:pt idx="827">
                  <c:v>84.5</c:v>
                </c:pt>
                <c:pt idx="828">
                  <c:v>81.5</c:v>
                </c:pt>
                <c:pt idx="829">
                  <c:v>78.800000000000011</c:v>
                </c:pt>
                <c:pt idx="830">
                  <c:v>76.699999999999989</c:v>
                </c:pt>
                <c:pt idx="831">
                  <c:v>74.600000000000009</c:v>
                </c:pt>
                <c:pt idx="832">
                  <c:v>72.95</c:v>
                </c:pt>
                <c:pt idx="833">
                  <c:v>72.800000000000011</c:v>
                </c:pt>
                <c:pt idx="834">
                  <c:v>70.550000000000011</c:v>
                </c:pt>
                <c:pt idx="835">
                  <c:v>68.45</c:v>
                </c:pt>
                <c:pt idx="836">
                  <c:v>68.300000000000011</c:v>
                </c:pt>
                <c:pt idx="837">
                  <c:v>67.849999999999994</c:v>
                </c:pt>
                <c:pt idx="838">
                  <c:v>65.75</c:v>
                </c:pt>
                <c:pt idx="839">
                  <c:v>63.95</c:v>
                </c:pt>
                <c:pt idx="840">
                  <c:v>62.9</c:v>
                </c:pt>
                <c:pt idx="841">
                  <c:v>61.7</c:v>
                </c:pt>
                <c:pt idx="842">
                  <c:v>60.650000000000006</c:v>
                </c:pt>
                <c:pt idx="843">
                  <c:v>59.6</c:v>
                </c:pt>
                <c:pt idx="844">
                  <c:v>58.55</c:v>
                </c:pt>
                <c:pt idx="845">
                  <c:v>57.5</c:v>
                </c:pt>
                <c:pt idx="846">
                  <c:v>56.600000000000009</c:v>
                </c:pt>
                <c:pt idx="847">
                  <c:v>55.85</c:v>
                </c:pt>
                <c:pt idx="848">
                  <c:v>55.400000000000006</c:v>
                </c:pt>
                <c:pt idx="849">
                  <c:v>55.250000000000007</c:v>
                </c:pt>
                <c:pt idx="850">
                  <c:v>54.2</c:v>
                </c:pt>
                <c:pt idx="851">
                  <c:v>53.3</c:v>
                </c:pt>
                <c:pt idx="852">
                  <c:v>53.150000000000006</c:v>
                </c:pt>
                <c:pt idx="853">
                  <c:v>52.55</c:v>
                </c:pt>
                <c:pt idx="854">
                  <c:v>53.75</c:v>
                </c:pt>
                <c:pt idx="855">
                  <c:v>57.5</c:v>
                </c:pt>
                <c:pt idx="856">
                  <c:v>62</c:v>
                </c:pt>
                <c:pt idx="857">
                  <c:v>66.800000000000011</c:v>
                </c:pt>
                <c:pt idx="858">
                  <c:v>71.300000000000011</c:v>
                </c:pt>
                <c:pt idx="859">
                  <c:v>75.350000000000009</c:v>
                </c:pt>
                <c:pt idx="860">
                  <c:v>81.650000000000006</c:v>
                </c:pt>
                <c:pt idx="861">
                  <c:v>87.949999999999989</c:v>
                </c:pt>
                <c:pt idx="862">
                  <c:v>93.199999999999989</c:v>
                </c:pt>
                <c:pt idx="863">
                  <c:v>97.550000000000011</c:v>
                </c:pt>
                <c:pt idx="864">
                  <c:v>97.85</c:v>
                </c:pt>
                <c:pt idx="865">
                  <c:v>99.350000000000009</c:v>
                </c:pt>
                <c:pt idx="866">
                  <c:v>101.75</c:v>
                </c:pt>
                <c:pt idx="867">
                  <c:v>101.75000000000001</c:v>
                </c:pt>
                <c:pt idx="868">
                  <c:v>100.85000000000001</c:v>
                </c:pt>
                <c:pt idx="869">
                  <c:v>99.050000000000011</c:v>
                </c:pt>
                <c:pt idx="870">
                  <c:v>97.100000000000009</c:v>
                </c:pt>
                <c:pt idx="871">
                  <c:v>93.65</c:v>
                </c:pt>
                <c:pt idx="872">
                  <c:v>89</c:v>
                </c:pt>
                <c:pt idx="873">
                  <c:v>86.15</c:v>
                </c:pt>
                <c:pt idx="874">
                  <c:v>81.95</c:v>
                </c:pt>
                <c:pt idx="875">
                  <c:v>79.7</c:v>
                </c:pt>
                <c:pt idx="876">
                  <c:v>77</c:v>
                </c:pt>
                <c:pt idx="877">
                  <c:v>75.5</c:v>
                </c:pt>
                <c:pt idx="878">
                  <c:v>73.099999999999994</c:v>
                </c:pt>
                <c:pt idx="879">
                  <c:v>68.900000000000006</c:v>
                </c:pt>
                <c:pt idx="880">
                  <c:v>66.2</c:v>
                </c:pt>
                <c:pt idx="881">
                  <c:v>64.100000000000009</c:v>
                </c:pt>
                <c:pt idx="882">
                  <c:v>62.75</c:v>
                </c:pt>
                <c:pt idx="883">
                  <c:v>60.95</c:v>
                </c:pt>
                <c:pt idx="884">
                  <c:v>59.900000000000006</c:v>
                </c:pt>
                <c:pt idx="885">
                  <c:v>58.7</c:v>
                </c:pt>
                <c:pt idx="886">
                  <c:v>57.95</c:v>
                </c:pt>
                <c:pt idx="887">
                  <c:v>56.750000000000007</c:v>
                </c:pt>
                <c:pt idx="888">
                  <c:v>55.400000000000006</c:v>
                </c:pt>
                <c:pt idx="889">
                  <c:v>53.899999999999991</c:v>
                </c:pt>
                <c:pt idx="890">
                  <c:v>52.850000000000009</c:v>
                </c:pt>
                <c:pt idx="891">
                  <c:v>52.100000000000009</c:v>
                </c:pt>
                <c:pt idx="892">
                  <c:v>51.5</c:v>
                </c:pt>
                <c:pt idx="893">
                  <c:v>50.6</c:v>
                </c:pt>
                <c:pt idx="894">
                  <c:v>49.85</c:v>
                </c:pt>
                <c:pt idx="895">
                  <c:v>48.95</c:v>
                </c:pt>
                <c:pt idx="896">
                  <c:v>48.8</c:v>
                </c:pt>
                <c:pt idx="897">
                  <c:v>47.900000000000006</c:v>
                </c:pt>
                <c:pt idx="898">
                  <c:v>47.750000000000007</c:v>
                </c:pt>
                <c:pt idx="899">
                  <c:v>47.15</c:v>
                </c:pt>
                <c:pt idx="900">
                  <c:v>46.7</c:v>
                </c:pt>
                <c:pt idx="901">
                  <c:v>46.7</c:v>
                </c:pt>
                <c:pt idx="902">
                  <c:v>48.050000000000004</c:v>
                </c:pt>
                <c:pt idx="903">
                  <c:v>51.8</c:v>
                </c:pt>
                <c:pt idx="904">
                  <c:v>56.449999999999996</c:v>
                </c:pt>
                <c:pt idx="905">
                  <c:v>61.55</c:v>
                </c:pt>
                <c:pt idx="906">
                  <c:v>67.099999999999994</c:v>
                </c:pt>
                <c:pt idx="907">
                  <c:v>71.45</c:v>
                </c:pt>
                <c:pt idx="908">
                  <c:v>78.05</c:v>
                </c:pt>
                <c:pt idx="909">
                  <c:v>83.6</c:v>
                </c:pt>
                <c:pt idx="910">
                  <c:v>90.050000000000011</c:v>
                </c:pt>
                <c:pt idx="911">
                  <c:v>95.45</c:v>
                </c:pt>
                <c:pt idx="912">
                  <c:v>98.45</c:v>
                </c:pt>
                <c:pt idx="913">
                  <c:v>97.4</c:v>
                </c:pt>
                <c:pt idx="914">
                  <c:v>97.1</c:v>
                </c:pt>
                <c:pt idx="915">
                  <c:v>98</c:v>
                </c:pt>
                <c:pt idx="916">
                  <c:v>98.15</c:v>
                </c:pt>
                <c:pt idx="917">
                  <c:v>94.850000000000009</c:v>
                </c:pt>
                <c:pt idx="918">
                  <c:v>94.55</c:v>
                </c:pt>
                <c:pt idx="919">
                  <c:v>93.350000000000009</c:v>
                </c:pt>
                <c:pt idx="920">
                  <c:v>90.65</c:v>
                </c:pt>
                <c:pt idx="921">
                  <c:v>87.949999999999989</c:v>
                </c:pt>
                <c:pt idx="922">
                  <c:v>85.399999999999991</c:v>
                </c:pt>
                <c:pt idx="923">
                  <c:v>82.4</c:v>
                </c:pt>
                <c:pt idx="924">
                  <c:v>78.950000000000017</c:v>
                </c:pt>
                <c:pt idx="925">
                  <c:v>77</c:v>
                </c:pt>
                <c:pt idx="926">
                  <c:v>73.400000000000006</c:v>
                </c:pt>
                <c:pt idx="927">
                  <c:v>70.25</c:v>
                </c:pt>
                <c:pt idx="928">
                  <c:v>67.099999999999994</c:v>
                </c:pt>
                <c:pt idx="929">
                  <c:v>65.450000000000017</c:v>
                </c:pt>
                <c:pt idx="930">
                  <c:v>63.650000000000006</c:v>
                </c:pt>
                <c:pt idx="931">
                  <c:v>62.000000000000007</c:v>
                </c:pt>
                <c:pt idx="932">
                  <c:v>60.8</c:v>
                </c:pt>
                <c:pt idx="933">
                  <c:v>59.6</c:v>
                </c:pt>
                <c:pt idx="934">
                  <c:v>58.25</c:v>
                </c:pt>
                <c:pt idx="935">
                  <c:v>57.05</c:v>
                </c:pt>
                <c:pt idx="936">
                  <c:v>56.15</c:v>
                </c:pt>
                <c:pt idx="937">
                  <c:v>54.65</c:v>
                </c:pt>
                <c:pt idx="938">
                  <c:v>53.150000000000006</c:v>
                </c:pt>
                <c:pt idx="939">
                  <c:v>51.8</c:v>
                </c:pt>
                <c:pt idx="940">
                  <c:v>50.900000000000006</c:v>
                </c:pt>
                <c:pt idx="941">
                  <c:v>50</c:v>
                </c:pt>
                <c:pt idx="942">
                  <c:v>49.25</c:v>
                </c:pt>
                <c:pt idx="943">
                  <c:v>48.650000000000006</c:v>
                </c:pt>
                <c:pt idx="944">
                  <c:v>48.05</c:v>
                </c:pt>
                <c:pt idx="945">
                  <c:v>47.45</c:v>
                </c:pt>
                <c:pt idx="946">
                  <c:v>47</c:v>
                </c:pt>
                <c:pt idx="947">
                  <c:v>46.85</c:v>
                </c:pt>
                <c:pt idx="948">
                  <c:v>46.85</c:v>
                </c:pt>
                <c:pt idx="949">
                  <c:v>48.650000000000006</c:v>
                </c:pt>
                <c:pt idx="950">
                  <c:v>50.75</c:v>
                </c:pt>
                <c:pt idx="951">
                  <c:v>52.850000000000009</c:v>
                </c:pt>
                <c:pt idx="952">
                  <c:v>56.3</c:v>
                </c:pt>
                <c:pt idx="953">
                  <c:v>61.25</c:v>
                </c:pt>
                <c:pt idx="954">
                  <c:v>67.400000000000006</c:v>
                </c:pt>
                <c:pt idx="955">
                  <c:v>70.400000000000006</c:v>
                </c:pt>
                <c:pt idx="956">
                  <c:v>75.950000000000017</c:v>
                </c:pt>
                <c:pt idx="957">
                  <c:v>80.900000000000006</c:v>
                </c:pt>
                <c:pt idx="958">
                  <c:v>86.45</c:v>
                </c:pt>
                <c:pt idx="959">
                  <c:v>89.15</c:v>
                </c:pt>
                <c:pt idx="960">
                  <c:v>93.800000000000011</c:v>
                </c:pt>
                <c:pt idx="961">
                  <c:v>96.050000000000011</c:v>
                </c:pt>
                <c:pt idx="962">
                  <c:v>94.40000000000002</c:v>
                </c:pt>
                <c:pt idx="963">
                  <c:v>95</c:v>
                </c:pt>
                <c:pt idx="964">
                  <c:v>94.699999999999989</c:v>
                </c:pt>
                <c:pt idx="965">
                  <c:v>92.75</c:v>
                </c:pt>
                <c:pt idx="966">
                  <c:v>91.4</c:v>
                </c:pt>
                <c:pt idx="967">
                  <c:v>87.950000000000017</c:v>
                </c:pt>
                <c:pt idx="968">
                  <c:v>86.9</c:v>
                </c:pt>
                <c:pt idx="969">
                  <c:v>85.55</c:v>
                </c:pt>
                <c:pt idx="970">
                  <c:v>83.9</c:v>
                </c:pt>
                <c:pt idx="971">
                  <c:v>80.75</c:v>
                </c:pt>
                <c:pt idx="972">
                  <c:v>79.099999999999994</c:v>
                </c:pt>
                <c:pt idx="973">
                  <c:v>75.2</c:v>
                </c:pt>
                <c:pt idx="974">
                  <c:v>72.05</c:v>
                </c:pt>
                <c:pt idx="975">
                  <c:v>68.900000000000006</c:v>
                </c:pt>
                <c:pt idx="976">
                  <c:v>66.2</c:v>
                </c:pt>
                <c:pt idx="977">
                  <c:v>64.25</c:v>
                </c:pt>
                <c:pt idx="978">
                  <c:v>62.6</c:v>
                </c:pt>
                <c:pt idx="979">
                  <c:v>61.100000000000009</c:v>
                </c:pt>
                <c:pt idx="980">
                  <c:v>59.750000000000007</c:v>
                </c:pt>
                <c:pt idx="981">
                  <c:v>59</c:v>
                </c:pt>
                <c:pt idx="982">
                  <c:v>58.1</c:v>
                </c:pt>
                <c:pt idx="983">
                  <c:v>56.900000000000006</c:v>
                </c:pt>
                <c:pt idx="984">
                  <c:v>56.150000000000006</c:v>
                </c:pt>
                <c:pt idx="985">
                  <c:v>55.400000000000006</c:v>
                </c:pt>
                <c:pt idx="986">
                  <c:v>54.5</c:v>
                </c:pt>
                <c:pt idx="987">
                  <c:v>53.9</c:v>
                </c:pt>
                <c:pt idx="988">
                  <c:v>53.6</c:v>
                </c:pt>
                <c:pt idx="989">
                  <c:v>53.000000000000007</c:v>
                </c:pt>
                <c:pt idx="990">
                  <c:v>52.1</c:v>
                </c:pt>
                <c:pt idx="991">
                  <c:v>50.750000000000007</c:v>
                </c:pt>
                <c:pt idx="992">
                  <c:v>52.25</c:v>
                </c:pt>
                <c:pt idx="993">
                  <c:v>52.850000000000009</c:v>
                </c:pt>
                <c:pt idx="994">
                  <c:v>51.8</c:v>
                </c:pt>
                <c:pt idx="995">
                  <c:v>52.25</c:v>
                </c:pt>
                <c:pt idx="996">
                  <c:v>53.150000000000006</c:v>
                </c:pt>
                <c:pt idx="997">
                  <c:v>53.300000000000004</c:v>
                </c:pt>
                <c:pt idx="998">
                  <c:v>53.6</c:v>
                </c:pt>
                <c:pt idx="999">
                  <c:v>54.650000000000006</c:v>
                </c:pt>
                <c:pt idx="1000">
                  <c:v>56.149999999999991</c:v>
                </c:pt>
                <c:pt idx="1001">
                  <c:v>58.55</c:v>
                </c:pt>
                <c:pt idx="1002">
                  <c:v>61.249999999999993</c:v>
                </c:pt>
                <c:pt idx="1003">
                  <c:v>66.95</c:v>
                </c:pt>
                <c:pt idx="1004">
                  <c:v>73.849999999999994</c:v>
                </c:pt>
                <c:pt idx="1005">
                  <c:v>80</c:v>
                </c:pt>
                <c:pt idx="1006">
                  <c:v>83.75</c:v>
                </c:pt>
                <c:pt idx="1007">
                  <c:v>88.25</c:v>
                </c:pt>
                <c:pt idx="1008">
                  <c:v>92.300000000000011</c:v>
                </c:pt>
                <c:pt idx="1009">
                  <c:v>93.95</c:v>
                </c:pt>
                <c:pt idx="1010">
                  <c:v>96.65</c:v>
                </c:pt>
                <c:pt idx="1011">
                  <c:v>100.10000000000001</c:v>
                </c:pt>
                <c:pt idx="1012">
                  <c:v>101.75000000000001</c:v>
                </c:pt>
                <c:pt idx="1013">
                  <c:v>101.6</c:v>
                </c:pt>
                <c:pt idx="1014">
                  <c:v>100.85000000000001</c:v>
                </c:pt>
                <c:pt idx="1015">
                  <c:v>99.5</c:v>
                </c:pt>
                <c:pt idx="1016">
                  <c:v>97.700000000000017</c:v>
                </c:pt>
                <c:pt idx="1017">
                  <c:v>95.6</c:v>
                </c:pt>
                <c:pt idx="1018">
                  <c:v>93.5</c:v>
                </c:pt>
                <c:pt idx="1019">
                  <c:v>91.40000000000002</c:v>
                </c:pt>
                <c:pt idx="1020">
                  <c:v>87.800000000000011</c:v>
                </c:pt>
                <c:pt idx="1021">
                  <c:v>84.050000000000011</c:v>
                </c:pt>
                <c:pt idx="1022">
                  <c:v>80</c:v>
                </c:pt>
                <c:pt idx="1023">
                  <c:v>75.650000000000006</c:v>
                </c:pt>
                <c:pt idx="1024">
                  <c:v>72.95</c:v>
                </c:pt>
                <c:pt idx="1025">
                  <c:v>69.950000000000017</c:v>
                </c:pt>
                <c:pt idx="1026">
                  <c:v>68</c:v>
                </c:pt>
                <c:pt idx="1027">
                  <c:v>66.2</c:v>
                </c:pt>
                <c:pt idx="1028">
                  <c:v>64.400000000000006</c:v>
                </c:pt>
                <c:pt idx="1029">
                  <c:v>63.05</c:v>
                </c:pt>
                <c:pt idx="1030">
                  <c:v>61.85</c:v>
                </c:pt>
                <c:pt idx="1031">
                  <c:v>60.8</c:v>
                </c:pt>
                <c:pt idx="1032">
                  <c:v>60.2</c:v>
                </c:pt>
                <c:pt idx="1033">
                  <c:v>59</c:v>
                </c:pt>
                <c:pt idx="1034">
                  <c:v>58.1</c:v>
                </c:pt>
                <c:pt idx="1035">
                  <c:v>57.650000000000006</c:v>
                </c:pt>
                <c:pt idx="1036">
                  <c:v>57.05</c:v>
                </c:pt>
                <c:pt idx="1037">
                  <c:v>56</c:v>
                </c:pt>
                <c:pt idx="1038">
                  <c:v>54.8</c:v>
                </c:pt>
                <c:pt idx="1039">
                  <c:v>53.599999999999994</c:v>
                </c:pt>
                <c:pt idx="1040">
                  <c:v>52.7</c:v>
                </c:pt>
                <c:pt idx="1041">
                  <c:v>52.100000000000009</c:v>
                </c:pt>
                <c:pt idx="1042">
                  <c:v>51.2</c:v>
                </c:pt>
                <c:pt idx="1043">
                  <c:v>50.900000000000006</c:v>
                </c:pt>
                <c:pt idx="1044">
                  <c:v>50.45</c:v>
                </c:pt>
                <c:pt idx="1045">
                  <c:v>50</c:v>
                </c:pt>
                <c:pt idx="1046">
                  <c:v>51.5</c:v>
                </c:pt>
                <c:pt idx="1047">
                  <c:v>54.349999999999994</c:v>
                </c:pt>
                <c:pt idx="1048">
                  <c:v>57.650000000000006</c:v>
                </c:pt>
                <c:pt idx="1049">
                  <c:v>62.149999999999991</c:v>
                </c:pt>
                <c:pt idx="1050">
                  <c:v>67.25</c:v>
                </c:pt>
                <c:pt idx="1051">
                  <c:v>71.599999999999994</c:v>
                </c:pt>
                <c:pt idx="1052">
                  <c:v>76.550000000000011</c:v>
                </c:pt>
                <c:pt idx="1053">
                  <c:v>81.650000000000006</c:v>
                </c:pt>
                <c:pt idx="1054">
                  <c:v>86.75</c:v>
                </c:pt>
                <c:pt idx="1055">
                  <c:v>90.800000000000011</c:v>
                </c:pt>
                <c:pt idx="1056">
                  <c:v>94.4</c:v>
                </c:pt>
                <c:pt idx="1057">
                  <c:v>96.2</c:v>
                </c:pt>
                <c:pt idx="1058">
                  <c:v>97.399999999999991</c:v>
                </c:pt>
                <c:pt idx="1059">
                  <c:v>100.4</c:v>
                </c:pt>
                <c:pt idx="1060">
                  <c:v>103.1</c:v>
                </c:pt>
                <c:pt idx="1061">
                  <c:v>100.55000000000001</c:v>
                </c:pt>
                <c:pt idx="1062">
                  <c:v>100.69999999999999</c:v>
                </c:pt>
                <c:pt idx="1063">
                  <c:v>99.200000000000017</c:v>
                </c:pt>
                <c:pt idx="1064">
                  <c:v>97.7</c:v>
                </c:pt>
                <c:pt idx="1065">
                  <c:v>96.199999999999989</c:v>
                </c:pt>
                <c:pt idx="1066">
                  <c:v>93.95</c:v>
                </c:pt>
                <c:pt idx="1067">
                  <c:v>91.40000000000002</c:v>
                </c:pt>
                <c:pt idx="1068">
                  <c:v>88.550000000000011</c:v>
                </c:pt>
                <c:pt idx="1069">
                  <c:v>82.7</c:v>
                </c:pt>
                <c:pt idx="1070">
                  <c:v>79.25</c:v>
                </c:pt>
                <c:pt idx="1071">
                  <c:v>75.5</c:v>
                </c:pt>
                <c:pt idx="1072">
                  <c:v>72.199999999999989</c:v>
                </c:pt>
                <c:pt idx="1073">
                  <c:v>69.650000000000006</c:v>
                </c:pt>
                <c:pt idx="1074">
                  <c:v>68.599999999999994</c:v>
                </c:pt>
                <c:pt idx="1075">
                  <c:v>67.55</c:v>
                </c:pt>
                <c:pt idx="1076">
                  <c:v>66.5</c:v>
                </c:pt>
                <c:pt idx="1077">
                  <c:v>65.900000000000006</c:v>
                </c:pt>
                <c:pt idx="1078">
                  <c:v>65.150000000000006</c:v>
                </c:pt>
                <c:pt idx="1079">
                  <c:v>64.550000000000011</c:v>
                </c:pt>
                <c:pt idx="1080">
                  <c:v>63.800000000000004</c:v>
                </c:pt>
                <c:pt idx="1081">
                  <c:v>63.05</c:v>
                </c:pt>
                <c:pt idx="1082">
                  <c:v>62.45</c:v>
                </c:pt>
                <c:pt idx="1083">
                  <c:v>61.85</c:v>
                </c:pt>
                <c:pt idx="1084">
                  <c:v>60.95</c:v>
                </c:pt>
                <c:pt idx="1085">
                  <c:v>60.05</c:v>
                </c:pt>
                <c:pt idx="1086">
                  <c:v>58.85</c:v>
                </c:pt>
                <c:pt idx="1087">
                  <c:v>57.2</c:v>
                </c:pt>
                <c:pt idx="1088">
                  <c:v>56</c:v>
                </c:pt>
                <c:pt idx="1089">
                  <c:v>55.1</c:v>
                </c:pt>
                <c:pt idx="1090">
                  <c:v>54.5</c:v>
                </c:pt>
                <c:pt idx="1091">
                  <c:v>54.5</c:v>
                </c:pt>
                <c:pt idx="1092">
                  <c:v>53.900000000000006</c:v>
                </c:pt>
                <c:pt idx="1093">
                  <c:v>53.6</c:v>
                </c:pt>
                <c:pt idx="1094">
                  <c:v>54.650000000000006</c:v>
                </c:pt>
                <c:pt idx="1095">
                  <c:v>58.55</c:v>
                </c:pt>
                <c:pt idx="1096">
                  <c:v>62.750000000000007</c:v>
                </c:pt>
                <c:pt idx="1097">
                  <c:v>67.55</c:v>
                </c:pt>
                <c:pt idx="1098">
                  <c:v>73.25</c:v>
                </c:pt>
                <c:pt idx="1099">
                  <c:v>76.400000000000006</c:v>
                </c:pt>
                <c:pt idx="1100">
                  <c:v>80.900000000000006</c:v>
                </c:pt>
                <c:pt idx="1101">
                  <c:v>86.45</c:v>
                </c:pt>
                <c:pt idx="1102">
                  <c:v>91.700000000000017</c:v>
                </c:pt>
                <c:pt idx="1103">
                  <c:v>96.5</c:v>
                </c:pt>
                <c:pt idx="1104">
                  <c:v>93.499999999999986</c:v>
                </c:pt>
                <c:pt idx="1105">
                  <c:v>95.9</c:v>
                </c:pt>
                <c:pt idx="1106">
                  <c:v>99.200000000000017</c:v>
                </c:pt>
                <c:pt idx="1107">
                  <c:v>99.950000000000017</c:v>
                </c:pt>
                <c:pt idx="1108">
                  <c:v>102.35</c:v>
                </c:pt>
                <c:pt idx="1109">
                  <c:v>99.5</c:v>
                </c:pt>
                <c:pt idx="1110">
                  <c:v>96.35</c:v>
                </c:pt>
                <c:pt idx="1111">
                  <c:v>95.15</c:v>
                </c:pt>
                <c:pt idx="1112">
                  <c:v>92</c:v>
                </c:pt>
                <c:pt idx="1113">
                  <c:v>91.100000000000009</c:v>
                </c:pt>
                <c:pt idx="1114">
                  <c:v>89.6</c:v>
                </c:pt>
                <c:pt idx="1115">
                  <c:v>89.15</c:v>
                </c:pt>
                <c:pt idx="1116">
                  <c:v>86.9</c:v>
                </c:pt>
                <c:pt idx="1117">
                  <c:v>84.2</c:v>
                </c:pt>
                <c:pt idx="1118">
                  <c:v>79.7</c:v>
                </c:pt>
                <c:pt idx="1119">
                  <c:v>75.2</c:v>
                </c:pt>
                <c:pt idx="1120">
                  <c:v>71.900000000000006</c:v>
                </c:pt>
                <c:pt idx="1121">
                  <c:v>69.050000000000011</c:v>
                </c:pt>
                <c:pt idx="1122">
                  <c:v>66.949999999999989</c:v>
                </c:pt>
                <c:pt idx="1123">
                  <c:v>65.450000000000017</c:v>
                </c:pt>
                <c:pt idx="1124">
                  <c:v>64.100000000000009</c:v>
                </c:pt>
                <c:pt idx="1125">
                  <c:v>63.349999999999994</c:v>
                </c:pt>
                <c:pt idx="1126">
                  <c:v>62</c:v>
                </c:pt>
                <c:pt idx="1127">
                  <c:v>60.8</c:v>
                </c:pt>
                <c:pt idx="1128">
                  <c:v>59.750000000000007</c:v>
                </c:pt>
                <c:pt idx="1129">
                  <c:v>59</c:v>
                </c:pt>
                <c:pt idx="1130">
                  <c:v>58.1</c:v>
                </c:pt>
                <c:pt idx="1131">
                  <c:v>57.500000000000007</c:v>
                </c:pt>
                <c:pt idx="1132">
                  <c:v>56.750000000000007</c:v>
                </c:pt>
                <c:pt idx="1133">
                  <c:v>56.3</c:v>
                </c:pt>
                <c:pt idx="1134">
                  <c:v>55.400000000000006</c:v>
                </c:pt>
                <c:pt idx="1135">
                  <c:v>55.55</c:v>
                </c:pt>
                <c:pt idx="1136">
                  <c:v>56.599999999999994</c:v>
                </c:pt>
                <c:pt idx="1137">
                  <c:v>56.900000000000006</c:v>
                </c:pt>
                <c:pt idx="1138">
                  <c:v>57.650000000000006</c:v>
                </c:pt>
                <c:pt idx="1139">
                  <c:v>57.800000000000004</c:v>
                </c:pt>
                <c:pt idx="1140">
                  <c:v>57.800000000000004</c:v>
                </c:pt>
                <c:pt idx="1141">
                  <c:v>57.95</c:v>
                </c:pt>
                <c:pt idx="1142">
                  <c:v>58.55</c:v>
                </c:pt>
                <c:pt idx="1143">
                  <c:v>58.849999999999994</c:v>
                </c:pt>
                <c:pt idx="1144">
                  <c:v>59.75</c:v>
                </c:pt>
                <c:pt idx="1145">
                  <c:v>61.7</c:v>
                </c:pt>
                <c:pt idx="1146">
                  <c:v>67.7</c:v>
                </c:pt>
                <c:pt idx="1147">
                  <c:v>71.3</c:v>
                </c:pt>
                <c:pt idx="1148">
                  <c:v>75.950000000000017</c:v>
                </c:pt>
                <c:pt idx="1149">
                  <c:v>81.95</c:v>
                </c:pt>
                <c:pt idx="1150">
                  <c:v>86.75</c:v>
                </c:pt>
                <c:pt idx="1151">
                  <c:v>92.75</c:v>
                </c:pt>
                <c:pt idx="1152">
                  <c:v>95</c:v>
                </c:pt>
                <c:pt idx="1153">
                  <c:v>97.25</c:v>
                </c:pt>
                <c:pt idx="1154">
                  <c:v>98.6</c:v>
                </c:pt>
                <c:pt idx="1155">
                  <c:v>99.65</c:v>
                </c:pt>
                <c:pt idx="1156">
                  <c:v>102.05000000000001</c:v>
                </c:pt>
                <c:pt idx="1157">
                  <c:v>100.55000000000001</c:v>
                </c:pt>
                <c:pt idx="1158">
                  <c:v>98.899999999999991</c:v>
                </c:pt>
                <c:pt idx="1159">
                  <c:v>98.15</c:v>
                </c:pt>
                <c:pt idx="1160">
                  <c:v>97.1</c:v>
                </c:pt>
                <c:pt idx="1161">
                  <c:v>93.800000000000011</c:v>
                </c:pt>
                <c:pt idx="1162">
                  <c:v>91.850000000000023</c:v>
                </c:pt>
                <c:pt idx="1163">
                  <c:v>89.6</c:v>
                </c:pt>
                <c:pt idx="1164">
                  <c:v>86.15</c:v>
                </c:pt>
                <c:pt idx="1165">
                  <c:v>82.850000000000009</c:v>
                </c:pt>
                <c:pt idx="1166">
                  <c:v>78.800000000000011</c:v>
                </c:pt>
                <c:pt idx="1167">
                  <c:v>75.650000000000006</c:v>
                </c:pt>
                <c:pt idx="1168">
                  <c:v>72.800000000000011</c:v>
                </c:pt>
                <c:pt idx="1169">
                  <c:v>71.150000000000006</c:v>
                </c:pt>
                <c:pt idx="1170">
                  <c:v>69.2</c:v>
                </c:pt>
                <c:pt idx="1171">
                  <c:v>67.400000000000006</c:v>
                </c:pt>
                <c:pt idx="1172">
                  <c:v>65.900000000000006</c:v>
                </c:pt>
                <c:pt idx="1173">
                  <c:v>64.550000000000011</c:v>
                </c:pt>
                <c:pt idx="1174">
                  <c:v>63.650000000000006</c:v>
                </c:pt>
                <c:pt idx="1175">
                  <c:v>62.75</c:v>
                </c:pt>
                <c:pt idx="1176">
                  <c:v>61.400000000000006</c:v>
                </c:pt>
                <c:pt idx="1177">
                  <c:v>61.1</c:v>
                </c:pt>
                <c:pt idx="1178">
                  <c:v>60.650000000000006</c:v>
                </c:pt>
                <c:pt idx="1179">
                  <c:v>59.750000000000007</c:v>
                </c:pt>
                <c:pt idx="1180">
                  <c:v>58.400000000000006</c:v>
                </c:pt>
                <c:pt idx="1181">
                  <c:v>57.5</c:v>
                </c:pt>
                <c:pt idx="1182">
                  <c:v>56.45</c:v>
                </c:pt>
                <c:pt idx="1183">
                  <c:v>55.400000000000006</c:v>
                </c:pt>
                <c:pt idx="1184">
                  <c:v>54.35</c:v>
                </c:pt>
                <c:pt idx="1185">
                  <c:v>54.2</c:v>
                </c:pt>
                <c:pt idx="1186">
                  <c:v>53.3</c:v>
                </c:pt>
                <c:pt idx="1187">
                  <c:v>53.150000000000006</c:v>
                </c:pt>
                <c:pt idx="1188">
                  <c:v>52.400000000000006</c:v>
                </c:pt>
                <c:pt idx="1189">
                  <c:v>52.400000000000006</c:v>
                </c:pt>
                <c:pt idx="1190">
                  <c:v>53.150000000000006</c:v>
                </c:pt>
                <c:pt idx="1191">
                  <c:v>57.050000000000004</c:v>
                </c:pt>
                <c:pt idx="1192">
                  <c:v>62.000000000000007</c:v>
                </c:pt>
                <c:pt idx="1193">
                  <c:v>67.400000000000006</c:v>
                </c:pt>
                <c:pt idx="1194">
                  <c:v>72.650000000000006</c:v>
                </c:pt>
                <c:pt idx="1195">
                  <c:v>76.849999999999994</c:v>
                </c:pt>
                <c:pt idx="1196">
                  <c:v>82.699999999999989</c:v>
                </c:pt>
                <c:pt idx="1197">
                  <c:v>88.1</c:v>
                </c:pt>
                <c:pt idx="1198">
                  <c:v>93.500000000000014</c:v>
                </c:pt>
                <c:pt idx="1199">
                  <c:v>99.2</c:v>
                </c:pt>
                <c:pt idx="1200">
                  <c:v>102.8</c:v>
                </c:pt>
                <c:pt idx="1201">
                  <c:v>102.2</c:v>
                </c:pt>
                <c:pt idx="1202">
                  <c:v>102.50000000000001</c:v>
                </c:pt>
                <c:pt idx="1203">
                  <c:v>102.8</c:v>
                </c:pt>
                <c:pt idx="1204">
                  <c:v>105.95000000000002</c:v>
                </c:pt>
                <c:pt idx="1205">
                  <c:v>100.7</c:v>
                </c:pt>
                <c:pt idx="1206">
                  <c:v>99.050000000000011</c:v>
                </c:pt>
                <c:pt idx="1207">
                  <c:v>97.700000000000017</c:v>
                </c:pt>
                <c:pt idx="1208">
                  <c:v>93.95</c:v>
                </c:pt>
                <c:pt idx="1209">
                  <c:v>91.550000000000011</c:v>
                </c:pt>
                <c:pt idx="1210">
                  <c:v>89.300000000000011</c:v>
                </c:pt>
                <c:pt idx="1211">
                  <c:v>87.2</c:v>
                </c:pt>
                <c:pt idx="1212">
                  <c:v>85.25</c:v>
                </c:pt>
                <c:pt idx="1213">
                  <c:v>82.25</c:v>
                </c:pt>
                <c:pt idx="1214">
                  <c:v>78.650000000000006</c:v>
                </c:pt>
                <c:pt idx="1215">
                  <c:v>74.600000000000009</c:v>
                </c:pt>
                <c:pt idx="1216">
                  <c:v>71.45</c:v>
                </c:pt>
                <c:pt idx="1217">
                  <c:v>69.5</c:v>
                </c:pt>
                <c:pt idx="1218">
                  <c:v>68.300000000000011</c:v>
                </c:pt>
                <c:pt idx="1219">
                  <c:v>67.400000000000006</c:v>
                </c:pt>
                <c:pt idx="1220">
                  <c:v>66.2</c:v>
                </c:pt>
                <c:pt idx="1221">
                  <c:v>65.300000000000011</c:v>
                </c:pt>
                <c:pt idx="1222">
                  <c:v>64.850000000000009</c:v>
                </c:pt>
                <c:pt idx="1223">
                  <c:v>64.100000000000009</c:v>
                </c:pt>
                <c:pt idx="1224">
                  <c:v>63.35</c:v>
                </c:pt>
                <c:pt idx="1225">
                  <c:v>62.75</c:v>
                </c:pt>
                <c:pt idx="1226">
                  <c:v>61.85</c:v>
                </c:pt>
                <c:pt idx="1227">
                  <c:v>60.95</c:v>
                </c:pt>
                <c:pt idx="1228">
                  <c:v>60.05</c:v>
                </c:pt>
                <c:pt idx="1229">
                  <c:v>59.15</c:v>
                </c:pt>
                <c:pt idx="1230">
                  <c:v>57.95</c:v>
                </c:pt>
                <c:pt idx="1231">
                  <c:v>56.900000000000006</c:v>
                </c:pt>
                <c:pt idx="1232">
                  <c:v>55.85</c:v>
                </c:pt>
                <c:pt idx="1233">
                  <c:v>54.800000000000004</c:v>
                </c:pt>
                <c:pt idx="1234">
                  <c:v>54.2</c:v>
                </c:pt>
                <c:pt idx="1235">
                  <c:v>53.3</c:v>
                </c:pt>
                <c:pt idx="1236">
                  <c:v>52.7</c:v>
                </c:pt>
                <c:pt idx="1237">
                  <c:v>52.85</c:v>
                </c:pt>
                <c:pt idx="1238">
                  <c:v>53.75</c:v>
                </c:pt>
                <c:pt idx="1239">
                  <c:v>56.9</c:v>
                </c:pt>
                <c:pt idx="1240">
                  <c:v>61.4</c:v>
                </c:pt>
                <c:pt idx="1241">
                  <c:v>66.800000000000011</c:v>
                </c:pt>
                <c:pt idx="1242">
                  <c:v>72.2</c:v>
                </c:pt>
                <c:pt idx="1243">
                  <c:v>76.849999999999994</c:v>
                </c:pt>
                <c:pt idx="1244">
                  <c:v>80.900000000000006</c:v>
                </c:pt>
                <c:pt idx="1245">
                  <c:v>87.35</c:v>
                </c:pt>
                <c:pt idx="1246">
                  <c:v>91.25</c:v>
                </c:pt>
                <c:pt idx="1247">
                  <c:v>97.100000000000009</c:v>
                </c:pt>
                <c:pt idx="1248">
                  <c:v>98.6</c:v>
                </c:pt>
                <c:pt idx="1249">
                  <c:v>101.45</c:v>
                </c:pt>
                <c:pt idx="1250">
                  <c:v>102.5</c:v>
                </c:pt>
                <c:pt idx="1251">
                  <c:v>103.70000000000002</c:v>
                </c:pt>
                <c:pt idx="1252">
                  <c:v>102.65</c:v>
                </c:pt>
                <c:pt idx="1253">
                  <c:v>99.800000000000011</c:v>
                </c:pt>
                <c:pt idx="1254">
                  <c:v>98.6</c:v>
                </c:pt>
                <c:pt idx="1255">
                  <c:v>96.8</c:v>
                </c:pt>
                <c:pt idx="1256">
                  <c:v>93.799999999999983</c:v>
                </c:pt>
                <c:pt idx="1257">
                  <c:v>92.300000000000011</c:v>
                </c:pt>
                <c:pt idx="1258">
                  <c:v>90.350000000000009</c:v>
                </c:pt>
                <c:pt idx="1259">
                  <c:v>87.65</c:v>
                </c:pt>
                <c:pt idx="1260">
                  <c:v>85.4</c:v>
                </c:pt>
                <c:pt idx="1261">
                  <c:v>82.550000000000011</c:v>
                </c:pt>
                <c:pt idx="1262">
                  <c:v>79.849999999999994</c:v>
                </c:pt>
                <c:pt idx="1263">
                  <c:v>77</c:v>
                </c:pt>
                <c:pt idx="1264">
                  <c:v>73.55</c:v>
                </c:pt>
                <c:pt idx="1265">
                  <c:v>71.449999999999989</c:v>
                </c:pt>
                <c:pt idx="1266">
                  <c:v>69.800000000000011</c:v>
                </c:pt>
                <c:pt idx="1267">
                  <c:v>67.25</c:v>
                </c:pt>
                <c:pt idx="1268">
                  <c:v>65.75</c:v>
                </c:pt>
                <c:pt idx="1269">
                  <c:v>65.150000000000006</c:v>
                </c:pt>
                <c:pt idx="1270">
                  <c:v>63.95</c:v>
                </c:pt>
                <c:pt idx="1271">
                  <c:v>62.75</c:v>
                </c:pt>
                <c:pt idx="1272">
                  <c:v>62.150000000000006</c:v>
                </c:pt>
                <c:pt idx="1273">
                  <c:v>61.7</c:v>
                </c:pt>
                <c:pt idx="1274">
                  <c:v>60.65</c:v>
                </c:pt>
                <c:pt idx="1275">
                  <c:v>59</c:v>
                </c:pt>
                <c:pt idx="1276">
                  <c:v>57.5</c:v>
                </c:pt>
                <c:pt idx="1277">
                  <c:v>56.900000000000006</c:v>
                </c:pt>
                <c:pt idx="1278">
                  <c:v>55.7</c:v>
                </c:pt>
                <c:pt idx="1279">
                  <c:v>55.1</c:v>
                </c:pt>
                <c:pt idx="1280">
                  <c:v>54.95</c:v>
                </c:pt>
                <c:pt idx="1281">
                  <c:v>54.2</c:v>
                </c:pt>
                <c:pt idx="1282">
                  <c:v>55.250000000000007</c:v>
                </c:pt>
                <c:pt idx="1283">
                  <c:v>56.75</c:v>
                </c:pt>
                <c:pt idx="1284">
                  <c:v>56.75</c:v>
                </c:pt>
                <c:pt idx="1285">
                  <c:v>57.350000000000009</c:v>
                </c:pt>
                <c:pt idx="1286">
                  <c:v>57.650000000000006</c:v>
                </c:pt>
                <c:pt idx="1287">
                  <c:v>59</c:v>
                </c:pt>
                <c:pt idx="1288">
                  <c:v>62</c:v>
                </c:pt>
                <c:pt idx="1289">
                  <c:v>67.550000000000011</c:v>
                </c:pt>
                <c:pt idx="1290">
                  <c:v>71.150000000000006</c:v>
                </c:pt>
                <c:pt idx="1291">
                  <c:v>75.2</c:v>
                </c:pt>
                <c:pt idx="1292">
                  <c:v>79.550000000000011</c:v>
                </c:pt>
                <c:pt idx="1293">
                  <c:v>84.050000000000011</c:v>
                </c:pt>
                <c:pt idx="1294">
                  <c:v>87.95</c:v>
                </c:pt>
                <c:pt idx="1295">
                  <c:v>91.25</c:v>
                </c:pt>
                <c:pt idx="1296">
                  <c:v>92.75</c:v>
                </c:pt>
                <c:pt idx="1297">
                  <c:v>97.100000000000009</c:v>
                </c:pt>
                <c:pt idx="1298">
                  <c:v>96.950000000000017</c:v>
                </c:pt>
                <c:pt idx="1299">
                  <c:v>100.70000000000002</c:v>
                </c:pt>
                <c:pt idx="1300">
                  <c:v>101.75</c:v>
                </c:pt>
                <c:pt idx="1301">
                  <c:v>101.9</c:v>
                </c:pt>
                <c:pt idx="1302">
                  <c:v>100.10000000000001</c:v>
                </c:pt>
                <c:pt idx="1303">
                  <c:v>100.25</c:v>
                </c:pt>
                <c:pt idx="1304">
                  <c:v>99.200000000000017</c:v>
                </c:pt>
                <c:pt idx="1305">
                  <c:v>97.1</c:v>
                </c:pt>
                <c:pt idx="1306">
                  <c:v>95.300000000000011</c:v>
                </c:pt>
                <c:pt idx="1307">
                  <c:v>93.350000000000009</c:v>
                </c:pt>
                <c:pt idx="1308">
                  <c:v>90.35</c:v>
                </c:pt>
                <c:pt idx="1309">
                  <c:v>86.600000000000009</c:v>
                </c:pt>
                <c:pt idx="1310">
                  <c:v>82.85</c:v>
                </c:pt>
                <c:pt idx="1311">
                  <c:v>79.849999999999994</c:v>
                </c:pt>
                <c:pt idx="1312">
                  <c:v>77.45</c:v>
                </c:pt>
                <c:pt idx="1313">
                  <c:v>74.900000000000006</c:v>
                </c:pt>
                <c:pt idx="1314">
                  <c:v>72.800000000000011</c:v>
                </c:pt>
                <c:pt idx="1315">
                  <c:v>71.449999999999989</c:v>
                </c:pt>
                <c:pt idx="1316">
                  <c:v>70.25</c:v>
                </c:pt>
                <c:pt idx="1317">
                  <c:v>69.200000000000017</c:v>
                </c:pt>
                <c:pt idx="1318">
                  <c:v>68.45</c:v>
                </c:pt>
                <c:pt idx="1319">
                  <c:v>67.25</c:v>
                </c:pt>
                <c:pt idx="1320">
                  <c:v>66.8</c:v>
                </c:pt>
                <c:pt idx="1321">
                  <c:v>66.2</c:v>
                </c:pt>
                <c:pt idx="1322">
                  <c:v>65.75</c:v>
                </c:pt>
                <c:pt idx="1323">
                  <c:v>64.850000000000009</c:v>
                </c:pt>
                <c:pt idx="1324">
                  <c:v>64.099999999999994</c:v>
                </c:pt>
                <c:pt idx="1325">
                  <c:v>63.5</c:v>
                </c:pt>
                <c:pt idx="1326">
                  <c:v>62.9</c:v>
                </c:pt>
                <c:pt idx="1327">
                  <c:v>61.85</c:v>
                </c:pt>
                <c:pt idx="1328">
                  <c:v>60.65</c:v>
                </c:pt>
                <c:pt idx="1329">
                  <c:v>59.15</c:v>
                </c:pt>
                <c:pt idx="1330">
                  <c:v>58.099999999999994</c:v>
                </c:pt>
                <c:pt idx="1331">
                  <c:v>57.5</c:v>
                </c:pt>
                <c:pt idx="1332">
                  <c:v>56.600000000000009</c:v>
                </c:pt>
                <c:pt idx="1333">
                  <c:v>56</c:v>
                </c:pt>
                <c:pt idx="1334">
                  <c:v>56.6</c:v>
                </c:pt>
                <c:pt idx="1335">
                  <c:v>60.350000000000009</c:v>
                </c:pt>
                <c:pt idx="1336">
                  <c:v>65</c:v>
                </c:pt>
                <c:pt idx="1337">
                  <c:v>70.7</c:v>
                </c:pt>
                <c:pt idx="1338">
                  <c:v>75.950000000000017</c:v>
                </c:pt>
                <c:pt idx="1339">
                  <c:v>79.849999999999994</c:v>
                </c:pt>
                <c:pt idx="1340">
                  <c:v>86.149999999999991</c:v>
                </c:pt>
                <c:pt idx="1341">
                  <c:v>91.25</c:v>
                </c:pt>
                <c:pt idx="1342">
                  <c:v>94.4</c:v>
                </c:pt>
                <c:pt idx="1343">
                  <c:v>98.45</c:v>
                </c:pt>
                <c:pt idx="1344">
                  <c:v>100.7</c:v>
                </c:pt>
                <c:pt idx="1345">
                  <c:v>101.3</c:v>
                </c:pt>
                <c:pt idx="1346">
                  <c:v>103.69999999999999</c:v>
                </c:pt>
                <c:pt idx="1347">
                  <c:v>105.65</c:v>
                </c:pt>
                <c:pt idx="1348">
                  <c:v>106.25</c:v>
                </c:pt>
                <c:pt idx="1349">
                  <c:v>105.05000000000001</c:v>
                </c:pt>
                <c:pt idx="1350">
                  <c:v>105.2</c:v>
                </c:pt>
                <c:pt idx="1351">
                  <c:v>104.15</c:v>
                </c:pt>
                <c:pt idx="1352">
                  <c:v>101.45000000000002</c:v>
                </c:pt>
                <c:pt idx="1353">
                  <c:v>99.5</c:v>
                </c:pt>
                <c:pt idx="1354">
                  <c:v>96.95</c:v>
                </c:pt>
                <c:pt idx="1355">
                  <c:v>95</c:v>
                </c:pt>
                <c:pt idx="1356">
                  <c:v>92.750000000000014</c:v>
                </c:pt>
                <c:pt idx="1357">
                  <c:v>90.199999999999989</c:v>
                </c:pt>
                <c:pt idx="1358">
                  <c:v>87.200000000000017</c:v>
                </c:pt>
                <c:pt idx="1359">
                  <c:v>83.15</c:v>
                </c:pt>
                <c:pt idx="1360">
                  <c:v>78.95</c:v>
                </c:pt>
                <c:pt idx="1361">
                  <c:v>76.55</c:v>
                </c:pt>
                <c:pt idx="1362">
                  <c:v>75.2</c:v>
                </c:pt>
                <c:pt idx="1363">
                  <c:v>73.55</c:v>
                </c:pt>
                <c:pt idx="1364">
                  <c:v>72.050000000000011</c:v>
                </c:pt>
                <c:pt idx="1365">
                  <c:v>71</c:v>
                </c:pt>
                <c:pt idx="1366">
                  <c:v>68.45</c:v>
                </c:pt>
                <c:pt idx="1367">
                  <c:v>66.650000000000006</c:v>
                </c:pt>
                <c:pt idx="1368">
                  <c:v>65.150000000000006</c:v>
                </c:pt>
                <c:pt idx="1369">
                  <c:v>63.95</c:v>
                </c:pt>
                <c:pt idx="1370">
                  <c:v>63.35</c:v>
                </c:pt>
                <c:pt idx="1371">
                  <c:v>62.599999999999994</c:v>
                </c:pt>
                <c:pt idx="1372">
                  <c:v>62.599999999999994</c:v>
                </c:pt>
                <c:pt idx="1373">
                  <c:v>62.599999999999994</c:v>
                </c:pt>
                <c:pt idx="1374">
                  <c:v>61.550000000000004</c:v>
                </c:pt>
                <c:pt idx="1375">
                  <c:v>60.65</c:v>
                </c:pt>
                <c:pt idx="1376">
                  <c:v>60.2</c:v>
                </c:pt>
                <c:pt idx="1377">
                  <c:v>59.600000000000009</c:v>
                </c:pt>
                <c:pt idx="1378">
                  <c:v>59.600000000000009</c:v>
                </c:pt>
                <c:pt idx="1379">
                  <c:v>59.750000000000007</c:v>
                </c:pt>
                <c:pt idx="1380">
                  <c:v>60.5</c:v>
                </c:pt>
                <c:pt idx="1381">
                  <c:v>60.5</c:v>
                </c:pt>
                <c:pt idx="1382">
                  <c:v>60.650000000000006</c:v>
                </c:pt>
                <c:pt idx="1383">
                  <c:v>62.150000000000006</c:v>
                </c:pt>
                <c:pt idx="1384">
                  <c:v>65.450000000000017</c:v>
                </c:pt>
                <c:pt idx="1385">
                  <c:v>68.900000000000006</c:v>
                </c:pt>
                <c:pt idx="1386">
                  <c:v>75.200000000000017</c:v>
                </c:pt>
                <c:pt idx="1387">
                  <c:v>78.5</c:v>
                </c:pt>
                <c:pt idx="1388">
                  <c:v>86.600000000000009</c:v>
                </c:pt>
                <c:pt idx="1389">
                  <c:v>92.75</c:v>
                </c:pt>
                <c:pt idx="1390">
                  <c:v>93.050000000000011</c:v>
                </c:pt>
                <c:pt idx="1391">
                  <c:v>97.85</c:v>
                </c:pt>
                <c:pt idx="1392">
                  <c:v>102.80000000000001</c:v>
                </c:pt>
                <c:pt idx="1393">
                  <c:v>94.85</c:v>
                </c:pt>
                <c:pt idx="1394">
                  <c:v>91.25</c:v>
                </c:pt>
                <c:pt idx="1395">
                  <c:v>91.550000000000011</c:v>
                </c:pt>
                <c:pt idx="1396">
                  <c:v>97.55</c:v>
                </c:pt>
                <c:pt idx="1397">
                  <c:v>95.6</c:v>
                </c:pt>
                <c:pt idx="1398">
                  <c:v>93.199999999999989</c:v>
                </c:pt>
                <c:pt idx="1399">
                  <c:v>89.6</c:v>
                </c:pt>
                <c:pt idx="1400">
                  <c:v>88.25</c:v>
                </c:pt>
                <c:pt idx="1401">
                  <c:v>88.550000000000011</c:v>
                </c:pt>
                <c:pt idx="1402">
                  <c:v>86.9</c:v>
                </c:pt>
                <c:pt idx="1403">
                  <c:v>85.55</c:v>
                </c:pt>
                <c:pt idx="1404">
                  <c:v>84.050000000000011</c:v>
                </c:pt>
                <c:pt idx="1405">
                  <c:v>82.4</c:v>
                </c:pt>
                <c:pt idx="1406">
                  <c:v>80.150000000000006</c:v>
                </c:pt>
                <c:pt idx="1407">
                  <c:v>78.350000000000009</c:v>
                </c:pt>
                <c:pt idx="1408">
                  <c:v>77.300000000000011</c:v>
                </c:pt>
                <c:pt idx="1409">
                  <c:v>76.400000000000006</c:v>
                </c:pt>
                <c:pt idx="1410">
                  <c:v>75.5</c:v>
                </c:pt>
                <c:pt idx="1411">
                  <c:v>74.75</c:v>
                </c:pt>
                <c:pt idx="1412">
                  <c:v>74.600000000000009</c:v>
                </c:pt>
                <c:pt idx="1413">
                  <c:v>72.95</c:v>
                </c:pt>
                <c:pt idx="1414">
                  <c:v>70.849999999999994</c:v>
                </c:pt>
                <c:pt idx="1415">
                  <c:v>69.2</c:v>
                </c:pt>
                <c:pt idx="1416">
                  <c:v>68.75</c:v>
                </c:pt>
                <c:pt idx="1417">
                  <c:v>67.7</c:v>
                </c:pt>
                <c:pt idx="1418">
                  <c:v>66.5</c:v>
                </c:pt>
                <c:pt idx="1419">
                  <c:v>65.300000000000011</c:v>
                </c:pt>
                <c:pt idx="1420">
                  <c:v>64.400000000000006</c:v>
                </c:pt>
                <c:pt idx="1421">
                  <c:v>64.100000000000009</c:v>
                </c:pt>
                <c:pt idx="1422">
                  <c:v>63.650000000000006</c:v>
                </c:pt>
                <c:pt idx="1423">
                  <c:v>63.05</c:v>
                </c:pt>
                <c:pt idx="1424">
                  <c:v>62.75</c:v>
                </c:pt>
                <c:pt idx="1425">
                  <c:v>62.3</c:v>
                </c:pt>
                <c:pt idx="1426">
                  <c:v>62.150000000000006</c:v>
                </c:pt>
                <c:pt idx="1427">
                  <c:v>61.85</c:v>
                </c:pt>
                <c:pt idx="1428">
                  <c:v>61.7</c:v>
                </c:pt>
                <c:pt idx="1429">
                  <c:v>61.7</c:v>
                </c:pt>
                <c:pt idx="1430">
                  <c:v>62.3</c:v>
                </c:pt>
                <c:pt idx="1431">
                  <c:v>65.600000000000009</c:v>
                </c:pt>
                <c:pt idx="1432">
                  <c:v>70.100000000000009</c:v>
                </c:pt>
                <c:pt idx="1433">
                  <c:v>76.550000000000011</c:v>
                </c:pt>
                <c:pt idx="1434">
                  <c:v>81.200000000000017</c:v>
                </c:pt>
                <c:pt idx="1435">
                  <c:v>85.85</c:v>
                </c:pt>
                <c:pt idx="1436">
                  <c:v>90.5</c:v>
                </c:pt>
                <c:pt idx="1437">
                  <c:v>93.5</c:v>
                </c:pt>
                <c:pt idx="1438">
                  <c:v>97.25</c:v>
                </c:pt>
                <c:pt idx="1439">
                  <c:v>97.85</c:v>
                </c:pt>
                <c:pt idx="1440">
                  <c:v>97.55</c:v>
                </c:pt>
                <c:pt idx="1441">
                  <c:v>98</c:v>
                </c:pt>
                <c:pt idx="1442">
                  <c:v>93.95</c:v>
                </c:pt>
                <c:pt idx="1443">
                  <c:v>92.300000000000011</c:v>
                </c:pt>
                <c:pt idx="1444">
                  <c:v>96.800000000000011</c:v>
                </c:pt>
                <c:pt idx="1445">
                  <c:v>93.949999999999989</c:v>
                </c:pt>
                <c:pt idx="1446">
                  <c:v>89.75</c:v>
                </c:pt>
                <c:pt idx="1447">
                  <c:v>90.05</c:v>
                </c:pt>
                <c:pt idx="1448">
                  <c:v>85.25</c:v>
                </c:pt>
                <c:pt idx="1449">
                  <c:v>84.050000000000011</c:v>
                </c:pt>
                <c:pt idx="1450">
                  <c:v>84.2</c:v>
                </c:pt>
                <c:pt idx="1451">
                  <c:v>83.15</c:v>
                </c:pt>
                <c:pt idx="1452">
                  <c:v>81.5</c:v>
                </c:pt>
                <c:pt idx="1453">
                  <c:v>79.550000000000011</c:v>
                </c:pt>
                <c:pt idx="1454">
                  <c:v>77.300000000000011</c:v>
                </c:pt>
                <c:pt idx="1455">
                  <c:v>75.650000000000006</c:v>
                </c:pt>
                <c:pt idx="1456">
                  <c:v>74.600000000000009</c:v>
                </c:pt>
                <c:pt idx="1457">
                  <c:v>73.700000000000017</c:v>
                </c:pt>
                <c:pt idx="1458">
                  <c:v>72.5</c:v>
                </c:pt>
                <c:pt idx="1459">
                  <c:v>70.25</c:v>
                </c:pt>
                <c:pt idx="1460">
                  <c:v>68.300000000000011</c:v>
                </c:pt>
                <c:pt idx="1461">
                  <c:v>67.099999999999994</c:v>
                </c:pt>
                <c:pt idx="1462">
                  <c:v>66.050000000000011</c:v>
                </c:pt>
                <c:pt idx="1463">
                  <c:v>65.450000000000017</c:v>
                </c:pt>
                <c:pt idx="1464">
                  <c:v>65</c:v>
                </c:pt>
                <c:pt idx="1465">
                  <c:v>64.850000000000009</c:v>
                </c:pt>
                <c:pt idx="1466">
                  <c:v>64.25</c:v>
                </c:pt>
                <c:pt idx="1467">
                  <c:v>63.95</c:v>
                </c:pt>
                <c:pt idx="1468">
                  <c:v>63.5</c:v>
                </c:pt>
                <c:pt idx="1469">
                  <c:v>62.6</c:v>
                </c:pt>
                <c:pt idx="1470">
                  <c:v>61.400000000000006</c:v>
                </c:pt>
                <c:pt idx="1471">
                  <c:v>60.8</c:v>
                </c:pt>
                <c:pt idx="1472">
                  <c:v>60.8</c:v>
                </c:pt>
                <c:pt idx="1473">
                  <c:v>60.8</c:v>
                </c:pt>
                <c:pt idx="1474">
                  <c:v>61.1</c:v>
                </c:pt>
                <c:pt idx="1475">
                  <c:v>61.25</c:v>
                </c:pt>
                <c:pt idx="1476">
                  <c:v>61.55</c:v>
                </c:pt>
                <c:pt idx="1477">
                  <c:v>61.55</c:v>
                </c:pt>
                <c:pt idx="1478">
                  <c:v>62.000000000000007</c:v>
                </c:pt>
                <c:pt idx="1479">
                  <c:v>64.25</c:v>
                </c:pt>
                <c:pt idx="1480">
                  <c:v>67.699999999999989</c:v>
                </c:pt>
                <c:pt idx="1481">
                  <c:v>70.850000000000009</c:v>
                </c:pt>
                <c:pt idx="1482">
                  <c:v>72.5</c:v>
                </c:pt>
                <c:pt idx="1483">
                  <c:v>75.5</c:v>
                </c:pt>
                <c:pt idx="1484">
                  <c:v>83</c:v>
                </c:pt>
                <c:pt idx="1485">
                  <c:v>88.25</c:v>
                </c:pt>
                <c:pt idx="1486">
                  <c:v>90.95</c:v>
                </c:pt>
                <c:pt idx="1487">
                  <c:v>96.05</c:v>
                </c:pt>
                <c:pt idx="1488">
                  <c:v>98.300000000000011</c:v>
                </c:pt>
                <c:pt idx="1489">
                  <c:v>97.25</c:v>
                </c:pt>
                <c:pt idx="1490">
                  <c:v>98.450000000000017</c:v>
                </c:pt>
                <c:pt idx="1491">
                  <c:v>100.10000000000001</c:v>
                </c:pt>
                <c:pt idx="1492">
                  <c:v>101</c:v>
                </c:pt>
                <c:pt idx="1493">
                  <c:v>100.10000000000001</c:v>
                </c:pt>
                <c:pt idx="1494">
                  <c:v>96.2</c:v>
                </c:pt>
                <c:pt idx="1495">
                  <c:v>93.35</c:v>
                </c:pt>
                <c:pt idx="1496">
                  <c:v>91.100000000000009</c:v>
                </c:pt>
                <c:pt idx="1497">
                  <c:v>90.2</c:v>
                </c:pt>
                <c:pt idx="1498">
                  <c:v>88.850000000000009</c:v>
                </c:pt>
                <c:pt idx="1499">
                  <c:v>86.45</c:v>
                </c:pt>
                <c:pt idx="1500">
                  <c:v>84.2</c:v>
                </c:pt>
                <c:pt idx="1501">
                  <c:v>82.25</c:v>
                </c:pt>
                <c:pt idx="1502">
                  <c:v>79.7</c:v>
                </c:pt>
                <c:pt idx="1503">
                  <c:v>77</c:v>
                </c:pt>
                <c:pt idx="1504">
                  <c:v>74.150000000000006</c:v>
                </c:pt>
                <c:pt idx="1505">
                  <c:v>72.05</c:v>
                </c:pt>
                <c:pt idx="1506">
                  <c:v>69.800000000000011</c:v>
                </c:pt>
                <c:pt idx="1507">
                  <c:v>68.599999999999994</c:v>
                </c:pt>
                <c:pt idx="1508">
                  <c:v>67.699999999999989</c:v>
                </c:pt>
                <c:pt idx="1509">
                  <c:v>67.400000000000006</c:v>
                </c:pt>
                <c:pt idx="1510">
                  <c:v>67.099999999999994</c:v>
                </c:pt>
                <c:pt idx="1511">
                  <c:v>66.949999999999989</c:v>
                </c:pt>
                <c:pt idx="1512">
                  <c:v>66.8</c:v>
                </c:pt>
                <c:pt idx="1513">
                  <c:v>66.650000000000006</c:v>
                </c:pt>
                <c:pt idx="1514">
                  <c:v>66.2</c:v>
                </c:pt>
                <c:pt idx="1515">
                  <c:v>65.600000000000009</c:v>
                </c:pt>
                <c:pt idx="1516">
                  <c:v>64.850000000000009</c:v>
                </c:pt>
                <c:pt idx="1517">
                  <c:v>64.400000000000006</c:v>
                </c:pt>
                <c:pt idx="1518">
                  <c:v>64.100000000000009</c:v>
                </c:pt>
                <c:pt idx="1519">
                  <c:v>63.800000000000004</c:v>
                </c:pt>
                <c:pt idx="1520">
                  <c:v>63.2</c:v>
                </c:pt>
                <c:pt idx="1521">
                  <c:v>62.75</c:v>
                </c:pt>
                <c:pt idx="1522">
                  <c:v>62.000000000000007</c:v>
                </c:pt>
                <c:pt idx="1523">
                  <c:v>61.400000000000006</c:v>
                </c:pt>
                <c:pt idx="1524">
                  <c:v>60.95</c:v>
                </c:pt>
                <c:pt idx="1525">
                  <c:v>60.5</c:v>
                </c:pt>
                <c:pt idx="1526">
                  <c:v>60.5</c:v>
                </c:pt>
                <c:pt idx="1527">
                  <c:v>61.400000000000006</c:v>
                </c:pt>
                <c:pt idx="1528">
                  <c:v>63.05</c:v>
                </c:pt>
                <c:pt idx="1529">
                  <c:v>69.2</c:v>
                </c:pt>
                <c:pt idx="1530">
                  <c:v>72.8</c:v>
                </c:pt>
                <c:pt idx="1531">
                  <c:v>76.25</c:v>
                </c:pt>
                <c:pt idx="1532">
                  <c:v>83</c:v>
                </c:pt>
                <c:pt idx="1533">
                  <c:v>87.350000000000009</c:v>
                </c:pt>
                <c:pt idx="1534">
                  <c:v>90.500000000000014</c:v>
                </c:pt>
                <c:pt idx="1535">
                  <c:v>94.25</c:v>
                </c:pt>
                <c:pt idx="1536">
                  <c:v>96.050000000000011</c:v>
                </c:pt>
                <c:pt idx="1537">
                  <c:v>95.9</c:v>
                </c:pt>
                <c:pt idx="1538">
                  <c:v>96.65</c:v>
                </c:pt>
                <c:pt idx="1539">
                  <c:v>97.1</c:v>
                </c:pt>
                <c:pt idx="1540">
                  <c:v>99.500000000000014</c:v>
                </c:pt>
                <c:pt idx="1541">
                  <c:v>98.6</c:v>
                </c:pt>
                <c:pt idx="1542">
                  <c:v>99.35</c:v>
                </c:pt>
                <c:pt idx="1543">
                  <c:v>98.300000000000011</c:v>
                </c:pt>
                <c:pt idx="1544">
                  <c:v>96.35</c:v>
                </c:pt>
                <c:pt idx="1545">
                  <c:v>94.1</c:v>
                </c:pt>
                <c:pt idx="1546">
                  <c:v>92.450000000000017</c:v>
                </c:pt>
                <c:pt idx="1547">
                  <c:v>89.6</c:v>
                </c:pt>
                <c:pt idx="1548">
                  <c:v>87.350000000000009</c:v>
                </c:pt>
                <c:pt idx="1549">
                  <c:v>84.5</c:v>
                </c:pt>
                <c:pt idx="1550">
                  <c:v>79.7</c:v>
                </c:pt>
                <c:pt idx="1551">
                  <c:v>75.95</c:v>
                </c:pt>
                <c:pt idx="1552">
                  <c:v>73.099999999999994</c:v>
                </c:pt>
                <c:pt idx="1553">
                  <c:v>70.7</c:v>
                </c:pt>
                <c:pt idx="1554">
                  <c:v>69.050000000000011</c:v>
                </c:pt>
                <c:pt idx="1555">
                  <c:v>67.55</c:v>
                </c:pt>
                <c:pt idx="1556">
                  <c:v>66.650000000000006</c:v>
                </c:pt>
                <c:pt idx="1557">
                  <c:v>65.75</c:v>
                </c:pt>
                <c:pt idx="1558">
                  <c:v>64.850000000000009</c:v>
                </c:pt>
                <c:pt idx="1559">
                  <c:v>64.550000000000011</c:v>
                </c:pt>
                <c:pt idx="1560">
                  <c:v>64.100000000000009</c:v>
                </c:pt>
                <c:pt idx="1561">
                  <c:v>63.650000000000006</c:v>
                </c:pt>
                <c:pt idx="1562">
                  <c:v>63.05</c:v>
                </c:pt>
                <c:pt idx="1563">
                  <c:v>62.45</c:v>
                </c:pt>
                <c:pt idx="1564">
                  <c:v>62.000000000000007</c:v>
                </c:pt>
                <c:pt idx="1565">
                  <c:v>61.7</c:v>
                </c:pt>
                <c:pt idx="1566">
                  <c:v>61.400000000000006</c:v>
                </c:pt>
                <c:pt idx="1567">
                  <c:v>61.1</c:v>
                </c:pt>
                <c:pt idx="1568">
                  <c:v>60.5</c:v>
                </c:pt>
                <c:pt idx="1569">
                  <c:v>60.350000000000009</c:v>
                </c:pt>
                <c:pt idx="1570">
                  <c:v>59.750000000000007</c:v>
                </c:pt>
                <c:pt idx="1571">
                  <c:v>59.45</c:v>
                </c:pt>
                <c:pt idx="1572">
                  <c:v>59.45</c:v>
                </c:pt>
                <c:pt idx="1573">
                  <c:v>59</c:v>
                </c:pt>
                <c:pt idx="1574">
                  <c:v>59.600000000000009</c:v>
                </c:pt>
                <c:pt idx="1575">
                  <c:v>61.25</c:v>
                </c:pt>
                <c:pt idx="1576">
                  <c:v>63.650000000000006</c:v>
                </c:pt>
                <c:pt idx="1577">
                  <c:v>67.7</c:v>
                </c:pt>
                <c:pt idx="1578">
                  <c:v>71</c:v>
                </c:pt>
                <c:pt idx="1579">
                  <c:v>76.099999999999994</c:v>
                </c:pt>
                <c:pt idx="1580">
                  <c:v>80.75</c:v>
                </c:pt>
                <c:pt idx="1581">
                  <c:v>83.75</c:v>
                </c:pt>
                <c:pt idx="1582">
                  <c:v>86.45</c:v>
                </c:pt>
                <c:pt idx="1583">
                  <c:v>91.85</c:v>
                </c:pt>
                <c:pt idx="1584">
                  <c:v>95.15000000000002</c:v>
                </c:pt>
                <c:pt idx="1585">
                  <c:v>96.050000000000011</c:v>
                </c:pt>
                <c:pt idx="1586">
                  <c:v>99.049999999999983</c:v>
                </c:pt>
                <c:pt idx="1587">
                  <c:v>98.600000000000009</c:v>
                </c:pt>
                <c:pt idx="1588">
                  <c:v>101</c:v>
                </c:pt>
                <c:pt idx="1589">
                  <c:v>99.800000000000011</c:v>
                </c:pt>
                <c:pt idx="1590">
                  <c:v>99.2</c:v>
                </c:pt>
                <c:pt idx="1591">
                  <c:v>99.800000000000011</c:v>
                </c:pt>
                <c:pt idx="1592">
                  <c:v>96.949999999999989</c:v>
                </c:pt>
                <c:pt idx="1593">
                  <c:v>95.6</c:v>
                </c:pt>
                <c:pt idx="1594">
                  <c:v>93.950000000000017</c:v>
                </c:pt>
                <c:pt idx="1595">
                  <c:v>91.550000000000011</c:v>
                </c:pt>
                <c:pt idx="1596">
                  <c:v>89.15</c:v>
                </c:pt>
                <c:pt idx="1597">
                  <c:v>84.2</c:v>
                </c:pt>
                <c:pt idx="1598">
                  <c:v>79.25</c:v>
                </c:pt>
                <c:pt idx="1599">
                  <c:v>75.050000000000011</c:v>
                </c:pt>
                <c:pt idx="1600">
                  <c:v>72.349999999999994</c:v>
                </c:pt>
                <c:pt idx="1601">
                  <c:v>69.950000000000017</c:v>
                </c:pt>
                <c:pt idx="1602">
                  <c:v>69.050000000000011</c:v>
                </c:pt>
                <c:pt idx="1603">
                  <c:v>67.849999999999994</c:v>
                </c:pt>
                <c:pt idx="1604">
                  <c:v>66.650000000000006</c:v>
                </c:pt>
                <c:pt idx="1605">
                  <c:v>65.75</c:v>
                </c:pt>
                <c:pt idx="1606">
                  <c:v>64.850000000000009</c:v>
                </c:pt>
                <c:pt idx="1607">
                  <c:v>63.95</c:v>
                </c:pt>
                <c:pt idx="1608">
                  <c:v>63.2</c:v>
                </c:pt>
                <c:pt idx="1609">
                  <c:v>62.75</c:v>
                </c:pt>
                <c:pt idx="1610">
                  <c:v>62.3</c:v>
                </c:pt>
                <c:pt idx="1611">
                  <c:v>62.000000000000007</c:v>
                </c:pt>
                <c:pt idx="1612">
                  <c:v>61.25</c:v>
                </c:pt>
                <c:pt idx="1613">
                  <c:v>60.650000000000006</c:v>
                </c:pt>
                <c:pt idx="1614">
                  <c:v>60.350000000000009</c:v>
                </c:pt>
                <c:pt idx="1615">
                  <c:v>59.45</c:v>
                </c:pt>
                <c:pt idx="1616">
                  <c:v>59.15</c:v>
                </c:pt>
                <c:pt idx="1617">
                  <c:v>58.7</c:v>
                </c:pt>
                <c:pt idx="1618">
                  <c:v>58.55</c:v>
                </c:pt>
                <c:pt idx="1619">
                  <c:v>58.25</c:v>
                </c:pt>
                <c:pt idx="1620">
                  <c:v>57.8</c:v>
                </c:pt>
                <c:pt idx="1621">
                  <c:v>57.500000000000007</c:v>
                </c:pt>
                <c:pt idx="1622">
                  <c:v>57.8</c:v>
                </c:pt>
                <c:pt idx="1623">
                  <c:v>59.45</c:v>
                </c:pt>
                <c:pt idx="1624">
                  <c:v>61.7</c:v>
                </c:pt>
                <c:pt idx="1625">
                  <c:v>65.45</c:v>
                </c:pt>
                <c:pt idx="1626">
                  <c:v>69.800000000000011</c:v>
                </c:pt>
                <c:pt idx="1627">
                  <c:v>74.150000000000006</c:v>
                </c:pt>
                <c:pt idx="1628">
                  <c:v>77.45</c:v>
                </c:pt>
                <c:pt idx="1629">
                  <c:v>81.350000000000023</c:v>
                </c:pt>
                <c:pt idx="1630">
                  <c:v>83.750000000000014</c:v>
                </c:pt>
                <c:pt idx="1631">
                  <c:v>87.5</c:v>
                </c:pt>
                <c:pt idx="1632">
                  <c:v>89.45</c:v>
                </c:pt>
                <c:pt idx="1633">
                  <c:v>90.350000000000009</c:v>
                </c:pt>
                <c:pt idx="1634">
                  <c:v>92.9</c:v>
                </c:pt>
                <c:pt idx="1635">
                  <c:v>94.550000000000011</c:v>
                </c:pt>
                <c:pt idx="1636">
                  <c:v>97.4</c:v>
                </c:pt>
                <c:pt idx="1637">
                  <c:v>96.8</c:v>
                </c:pt>
                <c:pt idx="1638">
                  <c:v>97.100000000000009</c:v>
                </c:pt>
                <c:pt idx="1639">
                  <c:v>97.4</c:v>
                </c:pt>
                <c:pt idx="1640">
                  <c:v>94.7</c:v>
                </c:pt>
                <c:pt idx="1641">
                  <c:v>93.2</c:v>
                </c:pt>
                <c:pt idx="1642">
                  <c:v>91.550000000000011</c:v>
                </c:pt>
                <c:pt idx="1643">
                  <c:v>89.15</c:v>
                </c:pt>
                <c:pt idx="1644">
                  <c:v>86.300000000000011</c:v>
                </c:pt>
                <c:pt idx="1645">
                  <c:v>82.85</c:v>
                </c:pt>
                <c:pt idx="1646">
                  <c:v>79.25</c:v>
                </c:pt>
                <c:pt idx="1647">
                  <c:v>75.349999999999994</c:v>
                </c:pt>
                <c:pt idx="1648">
                  <c:v>72.800000000000011</c:v>
                </c:pt>
                <c:pt idx="1649">
                  <c:v>70.849999999999994</c:v>
                </c:pt>
                <c:pt idx="1650">
                  <c:v>69.050000000000011</c:v>
                </c:pt>
                <c:pt idx="1651">
                  <c:v>67.849999999999994</c:v>
                </c:pt>
                <c:pt idx="1652">
                  <c:v>66.8</c:v>
                </c:pt>
                <c:pt idx="1653">
                  <c:v>65.900000000000006</c:v>
                </c:pt>
                <c:pt idx="1654">
                  <c:v>64.850000000000009</c:v>
                </c:pt>
                <c:pt idx="1655">
                  <c:v>63.95</c:v>
                </c:pt>
                <c:pt idx="1656">
                  <c:v>63.05</c:v>
                </c:pt>
                <c:pt idx="1657">
                  <c:v>62.3</c:v>
                </c:pt>
                <c:pt idx="1658">
                  <c:v>61.85</c:v>
                </c:pt>
                <c:pt idx="1659">
                  <c:v>61.25</c:v>
                </c:pt>
                <c:pt idx="1660">
                  <c:v>60.5</c:v>
                </c:pt>
                <c:pt idx="1661">
                  <c:v>59.750000000000007</c:v>
                </c:pt>
                <c:pt idx="1662">
                  <c:v>59.3</c:v>
                </c:pt>
                <c:pt idx="1663">
                  <c:v>58.25</c:v>
                </c:pt>
                <c:pt idx="1664">
                  <c:v>57.500000000000007</c:v>
                </c:pt>
                <c:pt idx="1665">
                  <c:v>56.750000000000007</c:v>
                </c:pt>
                <c:pt idx="1666">
                  <c:v>55.7</c:v>
                </c:pt>
                <c:pt idx="1667">
                  <c:v>54.35</c:v>
                </c:pt>
                <c:pt idx="1668">
                  <c:v>53.000000000000007</c:v>
                </c:pt>
                <c:pt idx="1669">
                  <c:v>51.95</c:v>
                </c:pt>
                <c:pt idx="1670">
                  <c:v>52.400000000000006</c:v>
                </c:pt>
                <c:pt idx="1671">
                  <c:v>56</c:v>
                </c:pt>
                <c:pt idx="1672">
                  <c:v>61.100000000000009</c:v>
                </c:pt>
                <c:pt idx="1673">
                  <c:v>67.550000000000011</c:v>
                </c:pt>
                <c:pt idx="1674">
                  <c:v>72.050000000000011</c:v>
                </c:pt>
                <c:pt idx="1675">
                  <c:v>77.900000000000006</c:v>
                </c:pt>
                <c:pt idx="1676">
                  <c:v>85.1</c:v>
                </c:pt>
                <c:pt idx="1677">
                  <c:v>89.300000000000011</c:v>
                </c:pt>
                <c:pt idx="1678">
                  <c:v>93.199999999999989</c:v>
                </c:pt>
                <c:pt idx="1679">
                  <c:v>97.25</c:v>
                </c:pt>
                <c:pt idx="1680">
                  <c:v>98.9</c:v>
                </c:pt>
                <c:pt idx="1681">
                  <c:v>99.95</c:v>
                </c:pt>
                <c:pt idx="1682">
                  <c:v>102.5</c:v>
                </c:pt>
                <c:pt idx="1683">
                  <c:v>103.85</c:v>
                </c:pt>
                <c:pt idx="1684">
                  <c:v>102.05000000000001</c:v>
                </c:pt>
                <c:pt idx="1685">
                  <c:v>102.8</c:v>
                </c:pt>
                <c:pt idx="1686">
                  <c:v>102.5</c:v>
                </c:pt>
                <c:pt idx="1687">
                  <c:v>102.20000000000002</c:v>
                </c:pt>
                <c:pt idx="1688">
                  <c:v>100.10000000000001</c:v>
                </c:pt>
                <c:pt idx="1689">
                  <c:v>99.65</c:v>
                </c:pt>
                <c:pt idx="1690">
                  <c:v>96.35</c:v>
                </c:pt>
                <c:pt idx="1691">
                  <c:v>93.050000000000011</c:v>
                </c:pt>
                <c:pt idx="1692">
                  <c:v>90.199999999999989</c:v>
                </c:pt>
                <c:pt idx="1693">
                  <c:v>86.75</c:v>
                </c:pt>
                <c:pt idx="1694">
                  <c:v>83.600000000000009</c:v>
                </c:pt>
                <c:pt idx="1695">
                  <c:v>80</c:v>
                </c:pt>
                <c:pt idx="1696">
                  <c:v>78.200000000000017</c:v>
                </c:pt>
                <c:pt idx="1697">
                  <c:v>76.55</c:v>
                </c:pt>
                <c:pt idx="1698">
                  <c:v>73.849999999999994</c:v>
                </c:pt>
                <c:pt idx="1699">
                  <c:v>70.400000000000006</c:v>
                </c:pt>
                <c:pt idx="1700">
                  <c:v>67.099999999999994</c:v>
                </c:pt>
                <c:pt idx="1701">
                  <c:v>64.850000000000009</c:v>
                </c:pt>
                <c:pt idx="1702">
                  <c:v>62.300000000000011</c:v>
                </c:pt>
                <c:pt idx="1703">
                  <c:v>60.65</c:v>
                </c:pt>
                <c:pt idx="1704">
                  <c:v>59.45000000000001</c:v>
                </c:pt>
                <c:pt idx="1705">
                  <c:v>58.55</c:v>
                </c:pt>
                <c:pt idx="1706">
                  <c:v>57.650000000000006</c:v>
                </c:pt>
                <c:pt idx="1707">
                  <c:v>56.45</c:v>
                </c:pt>
                <c:pt idx="1708">
                  <c:v>56</c:v>
                </c:pt>
                <c:pt idx="1709">
                  <c:v>55.7</c:v>
                </c:pt>
                <c:pt idx="1710">
                  <c:v>54.65</c:v>
                </c:pt>
                <c:pt idx="1711">
                  <c:v>53.900000000000006</c:v>
                </c:pt>
                <c:pt idx="1712">
                  <c:v>53.3</c:v>
                </c:pt>
                <c:pt idx="1713">
                  <c:v>52.85</c:v>
                </c:pt>
                <c:pt idx="1714">
                  <c:v>51.95</c:v>
                </c:pt>
                <c:pt idx="1715">
                  <c:v>51.050000000000004</c:v>
                </c:pt>
                <c:pt idx="1716">
                  <c:v>50.45</c:v>
                </c:pt>
                <c:pt idx="1717">
                  <c:v>50.45</c:v>
                </c:pt>
                <c:pt idx="1718">
                  <c:v>50.900000000000006</c:v>
                </c:pt>
                <c:pt idx="1719">
                  <c:v>54.5</c:v>
                </c:pt>
                <c:pt idx="1720">
                  <c:v>61.25</c:v>
                </c:pt>
                <c:pt idx="1721">
                  <c:v>67.400000000000006</c:v>
                </c:pt>
                <c:pt idx="1722">
                  <c:v>72.5</c:v>
                </c:pt>
                <c:pt idx="1723">
                  <c:v>79.400000000000006</c:v>
                </c:pt>
                <c:pt idx="1724">
                  <c:v>87.350000000000009</c:v>
                </c:pt>
                <c:pt idx="1725">
                  <c:v>91.7</c:v>
                </c:pt>
                <c:pt idx="1726">
                  <c:v>94.4</c:v>
                </c:pt>
                <c:pt idx="1727">
                  <c:v>99.050000000000011</c:v>
                </c:pt>
                <c:pt idx="1728">
                  <c:v>101.15</c:v>
                </c:pt>
                <c:pt idx="1729">
                  <c:v>99.95</c:v>
                </c:pt>
                <c:pt idx="1730">
                  <c:v>103.25</c:v>
                </c:pt>
                <c:pt idx="1731">
                  <c:v>102.95</c:v>
                </c:pt>
                <c:pt idx="1732">
                  <c:v>104.75</c:v>
                </c:pt>
                <c:pt idx="1733">
                  <c:v>101.9</c:v>
                </c:pt>
                <c:pt idx="1734">
                  <c:v>100.85</c:v>
                </c:pt>
                <c:pt idx="1735">
                  <c:v>98.3</c:v>
                </c:pt>
                <c:pt idx="1736">
                  <c:v>95.300000000000011</c:v>
                </c:pt>
                <c:pt idx="1737">
                  <c:v>93.800000000000011</c:v>
                </c:pt>
                <c:pt idx="1738">
                  <c:v>90.8</c:v>
                </c:pt>
                <c:pt idx="1739">
                  <c:v>88.550000000000011</c:v>
                </c:pt>
                <c:pt idx="1740">
                  <c:v>86.45</c:v>
                </c:pt>
                <c:pt idx="1741">
                  <c:v>83.75</c:v>
                </c:pt>
                <c:pt idx="1742">
                  <c:v>80.150000000000006</c:v>
                </c:pt>
                <c:pt idx="1743">
                  <c:v>76.699999999999989</c:v>
                </c:pt>
                <c:pt idx="1744">
                  <c:v>74.600000000000009</c:v>
                </c:pt>
                <c:pt idx="1745">
                  <c:v>71</c:v>
                </c:pt>
                <c:pt idx="1746">
                  <c:v>67.400000000000006</c:v>
                </c:pt>
                <c:pt idx="1747">
                  <c:v>64.25</c:v>
                </c:pt>
                <c:pt idx="1748">
                  <c:v>63.95</c:v>
                </c:pt>
                <c:pt idx="1749">
                  <c:v>64.550000000000011</c:v>
                </c:pt>
                <c:pt idx="1750">
                  <c:v>64.850000000000009</c:v>
                </c:pt>
                <c:pt idx="1751">
                  <c:v>63.650000000000006</c:v>
                </c:pt>
                <c:pt idx="1752">
                  <c:v>61.85</c:v>
                </c:pt>
                <c:pt idx="1753">
                  <c:v>59.600000000000009</c:v>
                </c:pt>
                <c:pt idx="1754">
                  <c:v>57.800000000000004</c:v>
                </c:pt>
                <c:pt idx="1755">
                  <c:v>56.75</c:v>
                </c:pt>
                <c:pt idx="1756">
                  <c:v>55.7</c:v>
                </c:pt>
                <c:pt idx="1757">
                  <c:v>55.250000000000007</c:v>
                </c:pt>
                <c:pt idx="1758">
                  <c:v>54.35</c:v>
                </c:pt>
                <c:pt idx="1759">
                  <c:v>53.45</c:v>
                </c:pt>
                <c:pt idx="1760">
                  <c:v>52.7</c:v>
                </c:pt>
                <c:pt idx="1761">
                  <c:v>52.100000000000009</c:v>
                </c:pt>
                <c:pt idx="1762">
                  <c:v>51.5</c:v>
                </c:pt>
                <c:pt idx="1763">
                  <c:v>51.2</c:v>
                </c:pt>
                <c:pt idx="1764">
                  <c:v>51.2</c:v>
                </c:pt>
                <c:pt idx="1765">
                  <c:v>51.2</c:v>
                </c:pt>
                <c:pt idx="1766">
                  <c:v>51.5</c:v>
                </c:pt>
                <c:pt idx="1767">
                  <c:v>55.1</c:v>
                </c:pt>
                <c:pt idx="1768">
                  <c:v>60.35</c:v>
                </c:pt>
                <c:pt idx="1769">
                  <c:v>67.7</c:v>
                </c:pt>
                <c:pt idx="1770">
                  <c:v>73.550000000000011</c:v>
                </c:pt>
                <c:pt idx="1771">
                  <c:v>79.400000000000006</c:v>
                </c:pt>
                <c:pt idx="1772">
                  <c:v>87.65</c:v>
                </c:pt>
                <c:pt idx="1773">
                  <c:v>92.9</c:v>
                </c:pt>
                <c:pt idx="1774">
                  <c:v>96.5</c:v>
                </c:pt>
                <c:pt idx="1775">
                  <c:v>101.30000000000001</c:v>
                </c:pt>
                <c:pt idx="1776">
                  <c:v>104</c:v>
                </c:pt>
                <c:pt idx="1777">
                  <c:v>104.15</c:v>
                </c:pt>
                <c:pt idx="1778">
                  <c:v>107.60000000000002</c:v>
                </c:pt>
                <c:pt idx="1779">
                  <c:v>107.6</c:v>
                </c:pt>
                <c:pt idx="1780">
                  <c:v>110.75</c:v>
                </c:pt>
                <c:pt idx="1781">
                  <c:v>107.15</c:v>
                </c:pt>
                <c:pt idx="1782">
                  <c:v>104</c:v>
                </c:pt>
                <c:pt idx="1783">
                  <c:v>101</c:v>
                </c:pt>
                <c:pt idx="1784">
                  <c:v>99.050000000000011</c:v>
                </c:pt>
                <c:pt idx="1785">
                  <c:v>97.550000000000011</c:v>
                </c:pt>
                <c:pt idx="1786">
                  <c:v>95.149999999999991</c:v>
                </c:pt>
                <c:pt idx="1787">
                  <c:v>92.600000000000023</c:v>
                </c:pt>
                <c:pt idx="1788">
                  <c:v>89.300000000000011</c:v>
                </c:pt>
                <c:pt idx="1789">
                  <c:v>83.9</c:v>
                </c:pt>
                <c:pt idx="1790">
                  <c:v>80</c:v>
                </c:pt>
                <c:pt idx="1791">
                  <c:v>76.099999999999994</c:v>
                </c:pt>
                <c:pt idx="1792">
                  <c:v>72.5</c:v>
                </c:pt>
                <c:pt idx="1793">
                  <c:v>69.5</c:v>
                </c:pt>
                <c:pt idx="1794">
                  <c:v>66.8</c:v>
                </c:pt>
                <c:pt idx="1795">
                  <c:v>65.900000000000006</c:v>
                </c:pt>
                <c:pt idx="1796">
                  <c:v>67.400000000000006</c:v>
                </c:pt>
                <c:pt idx="1797">
                  <c:v>65.150000000000006</c:v>
                </c:pt>
                <c:pt idx="1798">
                  <c:v>64.099999999999994</c:v>
                </c:pt>
                <c:pt idx="1799">
                  <c:v>62.75</c:v>
                </c:pt>
                <c:pt idx="1800">
                  <c:v>60.95</c:v>
                </c:pt>
                <c:pt idx="1801">
                  <c:v>59.150000000000006</c:v>
                </c:pt>
                <c:pt idx="1802">
                  <c:v>58.4</c:v>
                </c:pt>
                <c:pt idx="1803">
                  <c:v>57.8</c:v>
                </c:pt>
                <c:pt idx="1804">
                  <c:v>56.900000000000006</c:v>
                </c:pt>
                <c:pt idx="1805">
                  <c:v>56</c:v>
                </c:pt>
                <c:pt idx="1806">
                  <c:v>55.250000000000007</c:v>
                </c:pt>
                <c:pt idx="1807">
                  <c:v>54.65</c:v>
                </c:pt>
                <c:pt idx="1808">
                  <c:v>54.2</c:v>
                </c:pt>
                <c:pt idx="1809">
                  <c:v>53.3</c:v>
                </c:pt>
                <c:pt idx="1810">
                  <c:v>52.7</c:v>
                </c:pt>
                <c:pt idx="1811">
                  <c:v>52.400000000000006</c:v>
                </c:pt>
                <c:pt idx="1812">
                  <c:v>52.250000000000007</c:v>
                </c:pt>
                <c:pt idx="1813">
                  <c:v>52.1</c:v>
                </c:pt>
                <c:pt idx="1814">
                  <c:v>52.1</c:v>
                </c:pt>
                <c:pt idx="1815">
                  <c:v>55.25</c:v>
                </c:pt>
                <c:pt idx="1816">
                  <c:v>60.650000000000006</c:v>
                </c:pt>
                <c:pt idx="1817">
                  <c:v>68.45</c:v>
                </c:pt>
                <c:pt idx="1818">
                  <c:v>73.849999999999994</c:v>
                </c:pt>
                <c:pt idx="1819">
                  <c:v>79.550000000000011</c:v>
                </c:pt>
                <c:pt idx="1820">
                  <c:v>86.45</c:v>
                </c:pt>
                <c:pt idx="1821">
                  <c:v>90.949999999999989</c:v>
                </c:pt>
                <c:pt idx="1822">
                  <c:v>95</c:v>
                </c:pt>
                <c:pt idx="1823">
                  <c:v>99.65</c:v>
                </c:pt>
                <c:pt idx="1824">
                  <c:v>102.35</c:v>
                </c:pt>
                <c:pt idx="1825">
                  <c:v>105.80000000000001</c:v>
                </c:pt>
                <c:pt idx="1826">
                  <c:v>106.85000000000002</c:v>
                </c:pt>
                <c:pt idx="1827">
                  <c:v>108.65</c:v>
                </c:pt>
                <c:pt idx="1828">
                  <c:v>109.85000000000002</c:v>
                </c:pt>
                <c:pt idx="1829">
                  <c:v>107</c:v>
                </c:pt>
                <c:pt idx="1830">
                  <c:v>108.65</c:v>
                </c:pt>
                <c:pt idx="1831">
                  <c:v>105.95</c:v>
                </c:pt>
                <c:pt idx="1832">
                  <c:v>103.7</c:v>
                </c:pt>
                <c:pt idx="1833">
                  <c:v>100.70000000000002</c:v>
                </c:pt>
                <c:pt idx="1834">
                  <c:v>97.700000000000017</c:v>
                </c:pt>
                <c:pt idx="1835">
                  <c:v>94.85</c:v>
                </c:pt>
                <c:pt idx="1836">
                  <c:v>91.100000000000009</c:v>
                </c:pt>
                <c:pt idx="1837">
                  <c:v>85.25</c:v>
                </c:pt>
                <c:pt idx="1838">
                  <c:v>79.400000000000006</c:v>
                </c:pt>
                <c:pt idx="1839">
                  <c:v>77.300000000000011</c:v>
                </c:pt>
                <c:pt idx="1840">
                  <c:v>75.800000000000011</c:v>
                </c:pt>
                <c:pt idx="1841">
                  <c:v>73.099999999999994</c:v>
                </c:pt>
                <c:pt idx="1842">
                  <c:v>73.400000000000006</c:v>
                </c:pt>
                <c:pt idx="1843">
                  <c:v>70.7</c:v>
                </c:pt>
                <c:pt idx="1844">
                  <c:v>67.099999999999994</c:v>
                </c:pt>
                <c:pt idx="1845">
                  <c:v>67.099999999999994</c:v>
                </c:pt>
                <c:pt idx="1846">
                  <c:v>63.95</c:v>
                </c:pt>
                <c:pt idx="1847">
                  <c:v>61.55</c:v>
                </c:pt>
                <c:pt idx="1848">
                  <c:v>59.750000000000007</c:v>
                </c:pt>
                <c:pt idx="1849">
                  <c:v>58.55</c:v>
                </c:pt>
                <c:pt idx="1850">
                  <c:v>57.05</c:v>
                </c:pt>
                <c:pt idx="1851">
                  <c:v>56</c:v>
                </c:pt>
                <c:pt idx="1852">
                  <c:v>55.250000000000007</c:v>
                </c:pt>
                <c:pt idx="1853">
                  <c:v>54.5</c:v>
                </c:pt>
                <c:pt idx="1854">
                  <c:v>54.05</c:v>
                </c:pt>
                <c:pt idx="1855">
                  <c:v>54.05</c:v>
                </c:pt>
                <c:pt idx="1856">
                  <c:v>53.300000000000004</c:v>
                </c:pt>
                <c:pt idx="1857">
                  <c:v>53</c:v>
                </c:pt>
                <c:pt idx="1858">
                  <c:v>53.45</c:v>
                </c:pt>
                <c:pt idx="1859">
                  <c:v>53.3</c:v>
                </c:pt>
                <c:pt idx="1860">
                  <c:v>52.250000000000007</c:v>
                </c:pt>
                <c:pt idx="1861">
                  <c:v>51.05</c:v>
                </c:pt>
                <c:pt idx="1862">
                  <c:v>50.6</c:v>
                </c:pt>
                <c:pt idx="1863">
                  <c:v>53.300000000000004</c:v>
                </c:pt>
                <c:pt idx="1864">
                  <c:v>57.650000000000006</c:v>
                </c:pt>
                <c:pt idx="1865">
                  <c:v>63.2</c:v>
                </c:pt>
                <c:pt idx="1866">
                  <c:v>67.7</c:v>
                </c:pt>
                <c:pt idx="1867">
                  <c:v>72.349999999999994</c:v>
                </c:pt>
                <c:pt idx="1868">
                  <c:v>74.599999999999994</c:v>
                </c:pt>
                <c:pt idx="1869">
                  <c:v>76.099999999999994</c:v>
                </c:pt>
                <c:pt idx="1870">
                  <c:v>76.400000000000006</c:v>
                </c:pt>
                <c:pt idx="1871">
                  <c:v>80.3</c:v>
                </c:pt>
                <c:pt idx="1872">
                  <c:v>81.5</c:v>
                </c:pt>
                <c:pt idx="1873">
                  <c:v>83.45</c:v>
                </c:pt>
                <c:pt idx="1874">
                  <c:v>85.25</c:v>
                </c:pt>
                <c:pt idx="1875">
                  <c:v>86.75</c:v>
                </c:pt>
                <c:pt idx="1876">
                  <c:v>87.200000000000017</c:v>
                </c:pt>
                <c:pt idx="1877">
                  <c:v>86.15</c:v>
                </c:pt>
                <c:pt idx="1878">
                  <c:v>83.9</c:v>
                </c:pt>
                <c:pt idx="1879">
                  <c:v>82.25</c:v>
                </c:pt>
                <c:pt idx="1880">
                  <c:v>78.95</c:v>
                </c:pt>
                <c:pt idx="1881">
                  <c:v>77.75</c:v>
                </c:pt>
                <c:pt idx="1882">
                  <c:v>75.650000000000006</c:v>
                </c:pt>
                <c:pt idx="1883">
                  <c:v>72.95</c:v>
                </c:pt>
                <c:pt idx="1884">
                  <c:v>70.400000000000006</c:v>
                </c:pt>
                <c:pt idx="1885">
                  <c:v>68.150000000000006</c:v>
                </c:pt>
                <c:pt idx="1886">
                  <c:v>66.2</c:v>
                </c:pt>
                <c:pt idx="1887">
                  <c:v>64.700000000000017</c:v>
                </c:pt>
                <c:pt idx="1888">
                  <c:v>62.9</c:v>
                </c:pt>
                <c:pt idx="1889">
                  <c:v>61.850000000000009</c:v>
                </c:pt>
                <c:pt idx="1890">
                  <c:v>60.35</c:v>
                </c:pt>
                <c:pt idx="1891">
                  <c:v>58.55</c:v>
                </c:pt>
                <c:pt idx="1892">
                  <c:v>56.75</c:v>
                </c:pt>
                <c:pt idx="1893">
                  <c:v>55.250000000000007</c:v>
                </c:pt>
                <c:pt idx="1894">
                  <c:v>54.35</c:v>
                </c:pt>
                <c:pt idx="1895">
                  <c:v>53.45</c:v>
                </c:pt>
                <c:pt idx="1896">
                  <c:v>54.05</c:v>
                </c:pt>
                <c:pt idx="1897">
                  <c:v>54.2</c:v>
                </c:pt>
                <c:pt idx="1898">
                  <c:v>53.45</c:v>
                </c:pt>
                <c:pt idx="1899">
                  <c:v>52.7</c:v>
                </c:pt>
                <c:pt idx="1900">
                  <c:v>51.65</c:v>
                </c:pt>
                <c:pt idx="1901">
                  <c:v>50.750000000000007</c:v>
                </c:pt>
                <c:pt idx="1902">
                  <c:v>50</c:v>
                </c:pt>
                <c:pt idx="1903">
                  <c:v>49.099999999999994</c:v>
                </c:pt>
                <c:pt idx="1904">
                  <c:v>48.8</c:v>
                </c:pt>
                <c:pt idx="1905">
                  <c:v>48.35</c:v>
                </c:pt>
                <c:pt idx="1906">
                  <c:v>51.20000000000001</c:v>
                </c:pt>
                <c:pt idx="1907">
                  <c:v>53</c:v>
                </c:pt>
                <c:pt idx="1908">
                  <c:v>53.9</c:v>
                </c:pt>
                <c:pt idx="1909">
                  <c:v>54.349999999999994</c:v>
                </c:pt>
                <c:pt idx="1910">
                  <c:v>54.95</c:v>
                </c:pt>
                <c:pt idx="1911">
                  <c:v>55.550000000000011</c:v>
                </c:pt>
                <c:pt idx="1912">
                  <c:v>57.050000000000004</c:v>
                </c:pt>
                <c:pt idx="1913">
                  <c:v>58.1</c:v>
                </c:pt>
                <c:pt idx="1914">
                  <c:v>59.45</c:v>
                </c:pt>
                <c:pt idx="1915">
                  <c:v>60.949999999999996</c:v>
                </c:pt>
                <c:pt idx="1916">
                  <c:v>66.800000000000011</c:v>
                </c:pt>
                <c:pt idx="1917">
                  <c:v>73.400000000000006</c:v>
                </c:pt>
                <c:pt idx="1918">
                  <c:v>78.2</c:v>
                </c:pt>
                <c:pt idx="1919">
                  <c:v>79.849999999999994</c:v>
                </c:pt>
                <c:pt idx="1920">
                  <c:v>80.75</c:v>
                </c:pt>
                <c:pt idx="1921">
                  <c:v>83.75</c:v>
                </c:pt>
                <c:pt idx="1922">
                  <c:v>86.45</c:v>
                </c:pt>
                <c:pt idx="1923">
                  <c:v>88.1</c:v>
                </c:pt>
                <c:pt idx="1924">
                  <c:v>83.45</c:v>
                </c:pt>
                <c:pt idx="1925">
                  <c:v>87.65</c:v>
                </c:pt>
                <c:pt idx="1926">
                  <c:v>89.600000000000009</c:v>
                </c:pt>
                <c:pt idx="1927">
                  <c:v>86.750000000000014</c:v>
                </c:pt>
                <c:pt idx="1928">
                  <c:v>83</c:v>
                </c:pt>
                <c:pt idx="1929">
                  <c:v>78.95</c:v>
                </c:pt>
                <c:pt idx="1930">
                  <c:v>77.75</c:v>
                </c:pt>
                <c:pt idx="1931">
                  <c:v>74.600000000000009</c:v>
                </c:pt>
                <c:pt idx="1932">
                  <c:v>72.5</c:v>
                </c:pt>
                <c:pt idx="1933">
                  <c:v>69.200000000000017</c:v>
                </c:pt>
                <c:pt idx="1934">
                  <c:v>66.949999999999989</c:v>
                </c:pt>
                <c:pt idx="1935">
                  <c:v>63.95</c:v>
                </c:pt>
                <c:pt idx="1936">
                  <c:v>61.55</c:v>
                </c:pt>
                <c:pt idx="1937">
                  <c:v>59.750000000000007</c:v>
                </c:pt>
                <c:pt idx="1938">
                  <c:v>58.25</c:v>
                </c:pt>
                <c:pt idx="1939">
                  <c:v>57.35</c:v>
                </c:pt>
                <c:pt idx="1940">
                  <c:v>57.650000000000006</c:v>
                </c:pt>
                <c:pt idx="1941">
                  <c:v>58.25</c:v>
                </c:pt>
                <c:pt idx="1942">
                  <c:v>58.25</c:v>
                </c:pt>
                <c:pt idx="1943">
                  <c:v>57.35</c:v>
                </c:pt>
                <c:pt idx="1944">
                  <c:v>56.6</c:v>
                </c:pt>
                <c:pt idx="1945">
                  <c:v>56</c:v>
                </c:pt>
                <c:pt idx="1946">
                  <c:v>55.7</c:v>
                </c:pt>
                <c:pt idx="1947">
                  <c:v>54.35</c:v>
                </c:pt>
                <c:pt idx="1948">
                  <c:v>53.3</c:v>
                </c:pt>
                <c:pt idx="1949">
                  <c:v>51.8</c:v>
                </c:pt>
                <c:pt idx="1950">
                  <c:v>51.2</c:v>
                </c:pt>
                <c:pt idx="1951">
                  <c:v>50.6</c:v>
                </c:pt>
                <c:pt idx="1952">
                  <c:v>50.3</c:v>
                </c:pt>
                <c:pt idx="1953">
                  <c:v>50</c:v>
                </c:pt>
                <c:pt idx="1954">
                  <c:v>49.400000000000006</c:v>
                </c:pt>
                <c:pt idx="1955">
                  <c:v>49.1</c:v>
                </c:pt>
                <c:pt idx="1956">
                  <c:v>51.649999999999991</c:v>
                </c:pt>
                <c:pt idx="1957">
                  <c:v>53.3</c:v>
                </c:pt>
                <c:pt idx="1958">
                  <c:v>54.2</c:v>
                </c:pt>
                <c:pt idx="1959">
                  <c:v>55.70000000000001</c:v>
                </c:pt>
                <c:pt idx="1960">
                  <c:v>57.650000000000006</c:v>
                </c:pt>
                <c:pt idx="1961">
                  <c:v>59.45</c:v>
                </c:pt>
                <c:pt idx="1962">
                  <c:v>65</c:v>
                </c:pt>
                <c:pt idx="1963">
                  <c:v>71.900000000000006</c:v>
                </c:pt>
                <c:pt idx="1964">
                  <c:v>78.95</c:v>
                </c:pt>
                <c:pt idx="1965">
                  <c:v>81.650000000000006</c:v>
                </c:pt>
                <c:pt idx="1966">
                  <c:v>85.550000000000011</c:v>
                </c:pt>
                <c:pt idx="1967">
                  <c:v>89.15</c:v>
                </c:pt>
                <c:pt idx="1968">
                  <c:v>90.950000000000017</c:v>
                </c:pt>
                <c:pt idx="1969">
                  <c:v>91.4</c:v>
                </c:pt>
                <c:pt idx="1970">
                  <c:v>93.8</c:v>
                </c:pt>
                <c:pt idx="1971">
                  <c:v>96.65</c:v>
                </c:pt>
                <c:pt idx="1972">
                  <c:v>99.5</c:v>
                </c:pt>
                <c:pt idx="1973">
                  <c:v>99.35</c:v>
                </c:pt>
                <c:pt idx="1974">
                  <c:v>99.05</c:v>
                </c:pt>
                <c:pt idx="1975">
                  <c:v>98.449999999999989</c:v>
                </c:pt>
                <c:pt idx="1976">
                  <c:v>94.4</c:v>
                </c:pt>
                <c:pt idx="1977">
                  <c:v>91.1</c:v>
                </c:pt>
                <c:pt idx="1978">
                  <c:v>88.7</c:v>
                </c:pt>
                <c:pt idx="1979">
                  <c:v>85.85</c:v>
                </c:pt>
                <c:pt idx="1980">
                  <c:v>82.7</c:v>
                </c:pt>
                <c:pt idx="1981">
                  <c:v>79.849999999999994</c:v>
                </c:pt>
                <c:pt idx="1982">
                  <c:v>76.849999999999994</c:v>
                </c:pt>
                <c:pt idx="1983">
                  <c:v>73.849999999999994</c:v>
                </c:pt>
                <c:pt idx="1984">
                  <c:v>71.150000000000006</c:v>
                </c:pt>
                <c:pt idx="1985">
                  <c:v>68.900000000000006</c:v>
                </c:pt>
                <c:pt idx="1986">
                  <c:v>66.650000000000006</c:v>
                </c:pt>
                <c:pt idx="1987">
                  <c:v>64.400000000000006</c:v>
                </c:pt>
                <c:pt idx="1988">
                  <c:v>62.45</c:v>
                </c:pt>
                <c:pt idx="1989">
                  <c:v>60.95</c:v>
                </c:pt>
                <c:pt idx="1990">
                  <c:v>59.900000000000006</c:v>
                </c:pt>
                <c:pt idx="1991">
                  <c:v>59.15</c:v>
                </c:pt>
                <c:pt idx="1992">
                  <c:v>58.25</c:v>
                </c:pt>
                <c:pt idx="1993">
                  <c:v>57.8</c:v>
                </c:pt>
                <c:pt idx="1994">
                  <c:v>57.2</c:v>
                </c:pt>
                <c:pt idx="1995">
                  <c:v>56.3</c:v>
                </c:pt>
                <c:pt idx="1996">
                  <c:v>55.250000000000007</c:v>
                </c:pt>
                <c:pt idx="1997">
                  <c:v>54.2</c:v>
                </c:pt>
                <c:pt idx="1998">
                  <c:v>53.3</c:v>
                </c:pt>
                <c:pt idx="1999">
                  <c:v>52.55</c:v>
                </c:pt>
                <c:pt idx="2000">
                  <c:v>51.95</c:v>
                </c:pt>
                <c:pt idx="2001">
                  <c:v>51.650000000000006</c:v>
                </c:pt>
                <c:pt idx="2002">
                  <c:v>51.8</c:v>
                </c:pt>
                <c:pt idx="2003">
                  <c:v>54.05</c:v>
                </c:pt>
                <c:pt idx="2004">
                  <c:v>54.5</c:v>
                </c:pt>
                <c:pt idx="2005">
                  <c:v>54.95</c:v>
                </c:pt>
                <c:pt idx="2006">
                  <c:v>55.400000000000006</c:v>
                </c:pt>
                <c:pt idx="2007">
                  <c:v>55.850000000000009</c:v>
                </c:pt>
                <c:pt idx="2008">
                  <c:v>57.050000000000004</c:v>
                </c:pt>
                <c:pt idx="2009">
                  <c:v>58.699999999999996</c:v>
                </c:pt>
                <c:pt idx="2010">
                  <c:v>63.2</c:v>
                </c:pt>
                <c:pt idx="2011">
                  <c:v>72.2</c:v>
                </c:pt>
                <c:pt idx="2012">
                  <c:v>79.550000000000011</c:v>
                </c:pt>
                <c:pt idx="2013">
                  <c:v>84.5</c:v>
                </c:pt>
                <c:pt idx="2014">
                  <c:v>88.4</c:v>
                </c:pt>
                <c:pt idx="2015">
                  <c:v>92.45</c:v>
                </c:pt>
                <c:pt idx="2016">
                  <c:v>94.4</c:v>
                </c:pt>
                <c:pt idx="2017">
                  <c:v>97.550000000000011</c:v>
                </c:pt>
                <c:pt idx="2018">
                  <c:v>99.050000000000011</c:v>
                </c:pt>
                <c:pt idx="2019">
                  <c:v>97.85</c:v>
                </c:pt>
                <c:pt idx="2020">
                  <c:v>99.95</c:v>
                </c:pt>
                <c:pt idx="2021">
                  <c:v>98.75</c:v>
                </c:pt>
                <c:pt idx="2022">
                  <c:v>97.549999999999983</c:v>
                </c:pt>
                <c:pt idx="2023">
                  <c:v>96.2</c:v>
                </c:pt>
                <c:pt idx="2024">
                  <c:v>94.4</c:v>
                </c:pt>
                <c:pt idx="2025">
                  <c:v>93.500000000000014</c:v>
                </c:pt>
                <c:pt idx="2026">
                  <c:v>90.800000000000011</c:v>
                </c:pt>
                <c:pt idx="2027">
                  <c:v>88.25</c:v>
                </c:pt>
                <c:pt idx="2028">
                  <c:v>85.699999999999989</c:v>
                </c:pt>
                <c:pt idx="2029">
                  <c:v>81.5</c:v>
                </c:pt>
                <c:pt idx="2030">
                  <c:v>78.200000000000017</c:v>
                </c:pt>
                <c:pt idx="2031">
                  <c:v>75.5</c:v>
                </c:pt>
                <c:pt idx="2032">
                  <c:v>72.95</c:v>
                </c:pt>
                <c:pt idx="2033">
                  <c:v>71.300000000000011</c:v>
                </c:pt>
                <c:pt idx="2034">
                  <c:v>70.100000000000009</c:v>
                </c:pt>
                <c:pt idx="2035">
                  <c:v>68.75</c:v>
                </c:pt>
                <c:pt idx="2036">
                  <c:v>67.25</c:v>
                </c:pt>
                <c:pt idx="2037">
                  <c:v>66.349999999999994</c:v>
                </c:pt>
                <c:pt idx="2038">
                  <c:v>65</c:v>
                </c:pt>
                <c:pt idx="2039">
                  <c:v>64.100000000000009</c:v>
                </c:pt>
                <c:pt idx="2040">
                  <c:v>63.05</c:v>
                </c:pt>
                <c:pt idx="2041">
                  <c:v>61.7</c:v>
                </c:pt>
                <c:pt idx="2042">
                  <c:v>59.900000000000006</c:v>
                </c:pt>
                <c:pt idx="2043">
                  <c:v>59</c:v>
                </c:pt>
                <c:pt idx="2044">
                  <c:v>58.1</c:v>
                </c:pt>
                <c:pt idx="2045">
                  <c:v>56.750000000000007</c:v>
                </c:pt>
                <c:pt idx="2046">
                  <c:v>55.55</c:v>
                </c:pt>
                <c:pt idx="2047">
                  <c:v>54.2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'pr58 '!$BG$8</c:f>
              <c:strCache>
                <c:ptCount val="1"/>
                <c:pt idx="0">
                  <c:v>PR 58 Shade</c:v>
                </c:pt>
              </c:strCache>
            </c:strRef>
          </c:tx>
          <c:marker>
            <c:symbol val="none"/>
          </c:marker>
          <c:xVal>
            <c:numRef>
              <c:f>'pr58 '!$BE$9:$BE$2056</c:f>
              <c:numCache>
                <c:formatCode>[$-409]m/d/yy\ h:mm\ AM/PM;@</c:formatCode>
                <c:ptCount val="2048"/>
                <c:pt idx="0">
                  <c:v>41488.500690000001</c:v>
                </c:pt>
                <c:pt idx="1">
                  <c:v>41488.521529999998</c:v>
                </c:pt>
                <c:pt idx="2">
                  <c:v>41488.542359999999</c:v>
                </c:pt>
                <c:pt idx="3">
                  <c:v>41488.563190000001</c:v>
                </c:pt>
                <c:pt idx="4">
                  <c:v>41488.584029999998</c:v>
                </c:pt>
                <c:pt idx="5">
                  <c:v>41488.604859999999</c:v>
                </c:pt>
                <c:pt idx="6">
                  <c:v>41488.625690000001</c:v>
                </c:pt>
                <c:pt idx="7">
                  <c:v>41488.646529999998</c:v>
                </c:pt>
                <c:pt idx="8">
                  <c:v>41488.667359999999</c:v>
                </c:pt>
                <c:pt idx="9">
                  <c:v>41488.688190000001</c:v>
                </c:pt>
                <c:pt idx="10">
                  <c:v>41488.709029999998</c:v>
                </c:pt>
                <c:pt idx="11">
                  <c:v>41488.729859999999</c:v>
                </c:pt>
                <c:pt idx="12">
                  <c:v>41488.750690000001</c:v>
                </c:pt>
                <c:pt idx="13">
                  <c:v>41488.771529999998</c:v>
                </c:pt>
                <c:pt idx="14">
                  <c:v>41488.792359999999</c:v>
                </c:pt>
                <c:pt idx="15">
                  <c:v>41488.813190000001</c:v>
                </c:pt>
                <c:pt idx="16">
                  <c:v>41488.834029999998</c:v>
                </c:pt>
                <c:pt idx="17">
                  <c:v>41488.854859999999</c:v>
                </c:pt>
                <c:pt idx="18">
                  <c:v>41488.875690000001</c:v>
                </c:pt>
                <c:pt idx="19">
                  <c:v>41488.896529999998</c:v>
                </c:pt>
                <c:pt idx="20">
                  <c:v>41488.917359999999</c:v>
                </c:pt>
                <c:pt idx="21">
                  <c:v>41488.938190000001</c:v>
                </c:pt>
                <c:pt idx="22">
                  <c:v>41488.959029999998</c:v>
                </c:pt>
                <c:pt idx="23">
                  <c:v>41488.979859999999</c:v>
                </c:pt>
                <c:pt idx="24">
                  <c:v>41489.000690000001</c:v>
                </c:pt>
                <c:pt idx="25">
                  <c:v>41489.021529999998</c:v>
                </c:pt>
                <c:pt idx="26">
                  <c:v>41489.042359999999</c:v>
                </c:pt>
                <c:pt idx="27">
                  <c:v>41489.063190000001</c:v>
                </c:pt>
                <c:pt idx="28">
                  <c:v>41489.084029999998</c:v>
                </c:pt>
                <c:pt idx="29">
                  <c:v>41489.104859999999</c:v>
                </c:pt>
                <c:pt idx="30">
                  <c:v>41489.125690000001</c:v>
                </c:pt>
                <c:pt idx="31">
                  <c:v>41489.146529999998</c:v>
                </c:pt>
                <c:pt idx="32">
                  <c:v>41489.167359999999</c:v>
                </c:pt>
                <c:pt idx="33">
                  <c:v>41489.188190000001</c:v>
                </c:pt>
                <c:pt idx="34">
                  <c:v>41489.209029999998</c:v>
                </c:pt>
                <c:pt idx="35">
                  <c:v>41489.229859999999</c:v>
                </c:pt>
                <c:pt idx="36">
                  <c:v>41489.250690000001</c:v>
                </c:pt>
                <c:pt idx="37">
                  <c:v>41489.271529999998</c:v>
                </c:pt>
                <c:pt idx="38">
                  <c:v>41489.292359999999</c:v>
                </c:pt>
                <c:pt idx="39">
                  <c:v>41489.313190000001</c:v>
                </c:pt>
                <c:pt idx="40">
                  <c:v>41489.334029999998</c:v>
                </c:pt>
                <c:pt idx="41">
                  <c:v>41489.354859999999</c:v>
                </c:pt>
                <c:pt idx="42">
                  <c:v>41489.375690000001</c:v>
                </c:pt>
                <c:pt idx="43">
                  <c:v>41489.396529999998</c:v>
                </c:pt>
                <c:pt idx="44">
                  <c:v>41489.417359999999</c:v>
                </c:pt>
                <c:pt idx="45">
                  <c:v>41489.438190000001</c:v>
                </c:pt>
                <c:pt idx="46">
                  <c:v>41489.459029999998</c:v>
                </c:pt>
                <c:pt idx="47">
                  <c:v>41489.479859999999</c:v>
                </c:pt>
                <c:pt idx="48">
                  <c:v>41489.500690000001</c:v>
                </c:pt>
                <c:pt idx="49">
                  <c:v>41489.521529999998</c:v>
                </c:pt>
                <c:pt idx="50">
                  <c:v>41489.542359999999</c:v>
                </c:pt>
                <c:pt idx="51">
                  <c:v>41489.563190000001</c:v>
                </c:pt>
                <c:pt idx="52">
                  <c:v>41489.584029999998</c:v>
                </c:pt>
                <c:pt idx="53">
                  <c:v>41489.604859999999</c:v>
                </c:pt>
                <c:pt idx="54">
                  <c:v>41489.625690000001</c:v>
                </c:pt>
                <c:pt idx="55">
                  <c:v>41489.646529999998</c:v>
                </c:pt>
                <c:pt idx="56">
                  <c:v>41489.667359999999</c:v>
                </c:pt>
                <c:pt idx="57">
                  <c:v>41489.688190000001</c:v>
                </c:pt>
                <c:pt idx="58">
                  <c:v>41489.709029999998</c:v>
                </c:pt>
                <c:pt idx="59">
                  <c:v>41489.729859999999</c:v>
                </c:pt>
                <c:pt idx="60">
                  <c:v>41489.750690000001</c:v>
                </c:pt>
                <c:pt idx="61">
                  <c:v>41489.771529999998</c:v>
                </c:pt>
                <c:pt idx="62">
                  <c:v>41489.792359999999</c:v>
                </c:pt>
                <c:pt idx="63">
                  <c:v>41489.813190000001</c:v>
                </c:pt>
                <c:pt idx="64">
                  <c:v>41489.834029999998</c:v>
                </c:pt>
                <c:pt idx="65">
                  <c:v>41489.854859999999</c:v>
                </c:pt>
                <c:pt idx="66">
                  <c:v>41489.875690000001</c:v>
                </c:pt>
                <c:pt idx="67">
                  <c:v>41489.896529999998</c:v>
                </c:pt>
                <c:pt idx="68">
                  <c:v>41489.917359999999</c:v>
                </c:pt>
                <c:pt idx="69">
                  <c:v>41489.938190000001</c:v>
                </c:pt>
                <c:pt idx="70">
                  <c:v>41489.959029999998</c:v>
                </c:pt>
                <c:pt idx="71">
                  <c:v>41489.979859999999</c:v>
                </c:pt>
                <c:pt idx="72">
                  <c:v>41490.000690000001</c:v>
                </c:pt>
                <c:pt idx="73">
                  <c:v>41490.021529999998</c:v>
                </c:pt>
                <c:pt idx="74">
                  <c:v>41490.042359999999</c:v>
                </c:pt>
                <c:pt idx="75">
                  <c:v>41490.063190000001</c:v>
                </c:pt>
                <c:pt idx="76">
                  <c:v>41490.084029999998</c:v>
                </c:pt>
                <c:pt idx="77">
                  <c:v>41490.104859999999</c:v>
                </c:pt>
                <c:pt idx="78">
                  <c:v>41490.125690000001</c:v>
                </c:pt>
                <c:pt idx="79">
                  <c:v>41490.146529999998</c:v>
                </c:pt>
                <c:pt idx="80">
                  <c:v>41490.167359999999</c:v>
                </c:pt>
                <c:pt idx="81">
                  <c:v>41490.188190000001</c:v>
                </c:pt>
                <c:pt idx="82">
                  <c:v>41490.209029999998</c:v>
                </c:pt>
                <c:pt idx="83">
                  <c:v>41490.229859999999</c:v>
                </c:pt>
                <c:pt idx="84">
                  <c:v>41490.250690000001</c:v>
                </c:pt>
                <c:pt idx="85">
                  <c:v>41490.271529999998</c:v>
                </c:pt>
                <c:pt idx="86">
                  <c:v>41490.292359999999</c:v>
                </c:pt>
                <c:pt idx="87">
                  <c:v>41490.313190000001</c:v>
                </c:pt>
                <c:pt idx="88">
                  <c:v>41490.334029999998</c:v>
                </c:pt>
                <c:pt idx="89">
                  <c:v>41490.354859999999</c:v>
                </c:pt>
                <c:pt idx="90">
                  <c:v>41490.375690000001</c:v>
                </c:pt>
                <c:pt idx="91">
                  <c:v>41490.396529999998</c:v>
                </c:pt>
                <c:pt idx="92">
                  <c:v>41490.417359999999</c:v>
                </c:pt>
                <c:pt idx="93">
                  <c:v>41490.438190000001</c:v>
                </c:pt>
                <c:pt idx="94">
                  <c:v>41490.459029999998</c:v>
                </c:pt>
                <c:pt idx="95">
                  <c:v>41490.479859999999</c:v>
                </c:pt>
                <c:pt idx="96">
                  <c:v>41490.500690000001</c:v>
                </c:pt>
                <c:pt idx="97">
                  <c:v>41490.521529999998</c:v>
                </c:pt>
                <c:pt idx="98">
                  <c:v>41490.542359999999</c:v>
                </c:pt>
                <c:pt idx="99">
                  <c:v>41490.563190000001</c:v>
                </c:pt>
                <c:pt idx="100">
                  <c:v>41490.584029999998</c:v>
                </c:pt>
                <c:pt idx="101">
                  <c:v>41490.604859999999</c:v>
                </c:pt>
                <c:pt idx="102">
                  <c:v>41490.625690000001</c:v>
                </c:pt>
                <c:pt idx="103">
                  <c:v>41490.646529999998</c:v>
                </c:pt>
                <c:pt idx="104">
                  <c:v>41490.667359999999</c:v>
                </c:pt>
                <c:pt idx="105">
                  <c:v>41490.688190000001</c:v>
                </c:pt>
                <c:pt idx="106">
                  <c:v>41490.709029999998</c:v>
                </c:pt>
                <c:pt idx="107">
                  <c:v>41490.729859999999</c:v>
                </c:pt>
                <c:pt idx="108">
                  <c:v>41490.750690000001</c:v>
                </c:pt>
                <c:pt idx="109">
                  <c:v>41490.771529999998</c:v>
                </c:pt>
                <c:pt idx="110">
                  <c:v>41490.792359999999</c:v>
                </c:pt>
                <c:pt idx="111">
                  <c:v>41490.813190000001</c:v>
                </c:pt>
                <c:pt idx="112">
                  <c:v>41490.834029999998</c:v>
                </c:pt>
                <c:pt idx="113">
                  <c:v>41490.854859999999</c:v>
                </c:pt>
                <c:pt idx="114">
                  <c:v>41490.875690000001</c:v>
                </c:pt>
                <c:pt idx="115">
                  <c:v>41490.896529999998</c:v>
                </c:pt>
                <c:pt idx="116">
                  <c:v>41490.917359999999</c:v>
                </c:pt>
                <c:pt idx="117">
                  <c:v>41490.938190000001</c:v>
                </c:pt>
                <c:pt idx="118">
                  <c:v>41490.959029999998</c:v>
                </c:pt>
                <c:pt idx="119">
                  <c:v>41490.979859999999</c:v>
                </c:pt>
                <c:pt idx="120">
                  <c:v>41491.000690000001</c:v>
                </c:pt>
                <c:pt idx="121">
                  <c:v>41491.021529999998</c:v>
                </c:pt>
                <c:pt idx="122">
                  <c:v>41491.042359999999</c:v>
                </c:pt>
                <c:pt idx="123">
                  <c:v>41491.063190000001</c:v>
                </c:pt>
                <c:pt idx="124">
                  <c:v>41491.084029999998</c:v>
                </c:pt>
                <c:pt idx="125">
                  <c:v>41491.104859999999</c:v>
                </c:pt>
                <c:pt idx="126">
                  <c:v>41491.125690000001</c:v>
                </c:pt>
                <c:pt idx="127">
                  <c:v>41491.146529999998</c:v>
                </c:pt>
                <c:pt idx="128">
                  <c:v>41491.167359999999</c:v>
                </c:pt>
                <c:pt idx="129">
                  <c:v>41491.188190000001</c:v>
                </c:pt>
                <c:pt idx="130">
                  <c:v>41491.209029999998</c:v>
                </c:pt>
                <c:pt idx="131">
                  <c:v>41491.229859999999</c:v>
                </c:pt>
                <c:pt idx="132">
                  <c:v>41491.250690000001</c:v>
                </c:pt>
                <c:pt idx="133">
                  <c:v>41491.271529999998</c:v>
                </c:pt>
                <c:pt idx="134">
                  <c:v>41491.292359999999</c:v>
                </c:pt>
                <c:pt idx="135">
                  <c:v>41491.313190000001</c:v>
                </c:pt>
                <c:pt idx="136">
                  <c:v>41491.334029999998</c:v>
                </c:pt>
                <c:pt idx="137">
                  <c:v>41491.354859999999</c:v>
                </c:pt>
                <c:pt idx="138">
                  <c:v>41491.375690000001</c:v>
                </c:pt>
                <c:pt idx="139">
                  <c:v>41491.396529999998</c:v>
                </c:pt>
                <c:pt idx="140">
                  <c:v>41491.417359999999</c:v>
                </c:pt>
                <c:pt idx="141">
                  <c:v>41491.438190000001</c:v>
                </c:pt>
                <c:pt idx="142">
                  <c:v>41491.459029999998</c:v>
                </c:pt>
                <c:pt idx="143">
                  <c:v>41491.479859999999</c:v>
                </c:pt>
                <c:pt idx="144">
                  <c:v>41491.500690000001</c:v>
                </c:pt>
                <c:pt idx="145">
                  <c:v>41491.521529999998</c:v>
                </c:pt>
                <c:pt idx="146">
                  <c:v>41491.542359999999</c:v>
                </c:pt>
                <c:pt idx="147">
                  <c:v>41491.563190000001</c:v>
                </c:pt>
                <c:pt idx="148">
                  <c:v>41491.584029999998</c:v>
                </c:pt>
                <c:pt idx="149">
                  <c:v>41491.604859999999</c:v>
                </c:pt>
                <c:pt idx="150">
                  <c:v>41491.625690000001</c:v>
                </c:pt>
                <c:pt idx="151">
                  <c:v>41491.646529999998</c:v>
                </c:pt>
                <c:pt idx="152">
                  <c:v>41491.667359999999</c:v>
                </c:pt>
                <c:pt idx="153">
                  <c:v>41491.688190000001</c:v>
                </c:pt>
                <c:pt idx="154">
                  <c:v>41491.709029999998</c:v>
                </c:pt>
                <c:pt idx="155">
                  <c:v>41491.729859999999</c:v>
                </c:pt>
                <c:pt idx="156">
                  <c:v>41491.750690000001</c:v>
                </c:pt>
                <c:pt idx="157">
                  <c:v>41491.771529999998</c:v>
                </c:pt>
                <c:pt idx="158">
                  <c:v>41491.792359999999</c:v>
                </c:pt>
                <c:pt idx="159">
                  <c:v>41491.813190000001</c:v>
                </c:pt>
                <c:pt idx="160">
                  <c:v>41491.834029999998</c:v>
                </c:pt>
                <c:pt idx="161">
                  <c:v>41491.854859999999</c:v>
                </c:pt>
                <c:pt idx="162">
                  <c:v>41491.875690000001</c:v>
                </c:pt>
                <c:pt idx="163">
                  <c:v>41491.896529999998</c:v>
                </c:pt>
                <c:pt idx="164">
                  <c:v>41491.917359999999</c:v>
                </c:pt>
                <c:pt idx="165">
                  <c:v>41491.938190000001</c:v>
                </c:pt>
                <c:pt idx="166">
                  <c:v>41491.959029999998</c:v>
                </c:pt>
                <c:pt idx="167">
                  <c:v>41491.979859999999</c:v>
                </c:pt>
                <c:pt idx="168">
                  <c:v>41492.000690000001</c:v>
                </c:pt>
                <c:pt idx="169">
                  <c:v>41492.021529999998</c:v>
                </c:pt>
                <c:pt idx="170">
                  <c:v>41492.042359999999</c:v>
                </c:pt>
                <c:pt idx="171">
                  <c:v>41492.063190000001</c:v>
                </c:pt>
                <c:pt idx="172">
                  <c:v>41492.084029999998</c:v>
                </c:pt>
                <c:pt idx="173">
                  <c:v>41492.104859999999</c:v>
                </c:pt>
                <c:pt idx="174">
                  <c:v>41492.125690000001</c:v>
                </c:pt>
                <c:pt idx="175">
                  <c:v>41492.146529999998</c:v>
                </c:pt>
                <c:pt idx="176">
                  <c:v>41492.167359999999</c:v>
                </c:pt>
                <c:pt idx="177">
                  <c:v>41492.188190000001</c:v>
                </c:pt>
                <c:pt idx="178">
                  <c:v>41492.209029999998</c:v>
                </c:pt>
                <c:pt idx="179">
                  <c:v>41492.229859999999</c:v>
                </c:pt>
                <c:pt idx="180">
                  <c:v>41492.250690000001</c:v>
                </c:pt>
                <c:pt idx="181">
                  <c:v>41492.271529999998</c:v>
                </c:pt>
                <c:pt idx="182">
                  <c:v>41492.292359999999</c:v>
                </c:pt>
                <c:pt idx="183">
                  <c:v>41492.313190000001</c:v>
                </c:pt>
                <c:pt idx="184">
                  <c:v>41492.334029999998</c:v>
                </c:pt>
                <c:pt idx="185">
                  <c:v>41492.354859999999</c:v>
                </c:pt>
                <c:pt idx="186">
                  <c:v>41492.375690000001</c:v>
                </c:pt>
                <c:pt idx="187">
                  <c:v>41492.396529999998</c:v>
                </c:pt>
                <c:pt idx="188">
                  <c:v>41492.417359999999</c:v>
                </c:pt>
                <c:pt idx="189">
                  <c:v>41492.438190000001</c:v>
                </c:pt>
                <c:pt idx="190">
                  <c:v>41492.459029999998</c:v>
                </c:pt>
                <c:pt idx="191">
                  <c:v>41492.479859999999</c:v>
                </c:pt>
                <c:pt idx="192">
                  <c:v>41492.500690000001</c:v>
                </c:pt>
                <c:pt idx="193">
                  <c:v>41492.521529999998</c:v>
                </c:pt>
                <c:pt idx="194">
                  <c:v>41492.542359999999</c:v>
                </c:pt>
                <c:pt idx="195">
                  <c:v>41492.563190000001</c:v>
                </c:pt>
                <c:pt idx="196">
                  <c:v>41492.584029999998</c:v>
                </c:pt>
                <c:pt idx="197">
                  <c:v>41492.604859999999</c:v>
                </c:pt>
                <c:pt idx="198">
                  <c:v>41492.625690000001</c:v>
                </c:pt>
                <c:pt idx="199">
                  <c:v>41492.646529999998</c:v>
                </c:pt>
                <c:pt idx="200">
                  <c:v>41492.667359999999</c:v>
                </c:pt>
                <c:pt idx="201">
                  <c:v>41492.688190000001</c:v>
                </c:pt>
                <c:pt idx="202">
                  <c:v>41492.709029999998</c:v>
                </c:pt>
                <c:pt idx="203">
                  <c:v>41492.729859999999</c:v>
                </c:pt>
                <c:pt idx="204">
                  <c:v>41492.750690000001</c:v>
                </c:pt>
                <c:pt idx="205">
                  <c:v>41492.771529999998</c:v>
                </c:pt>
                <c:pt idx="206">
                  <c:v>41492.792359999999</c:v>
                </c:pt>
                <c:pt idx="207">
                  <c:v>41492.813190000001</c:v>
                </c:pt>
                <c:pt idx="208">
                  <c:v>41492.834029999998</c:v>
                </c:pt>
                <c:pt idx="209">
                  <c:v>41492.854859999999</c:v>
                </c:pt>
                <c:pt idx="210">
                  <c:v>41492.875690000001</c:v>
                </c:pt>
                <c:pt idx="211">
                  <c:v>41492.896529999998</c:v>
                </c:pt>
                <c:pt idx="212">
                  <c:v>41492.917359999999</c:v>
                </c:pt>
                <c:pt idx="213">
                  <c:v>41492.938190000001</c:v>
                </c:pt>
                <c:pt idx="214">
                  <c:v>41492.959029999998</c:v>
                </c:pt>
                <c:pt idx="215">
                  <c:v>41492.979859999999</c:v>
                </c:pt>
                <c:pt idx="216">
                  <c:v>41493.000690000001</c:v>
                </c:pt>
                <c:pt idx="217">
                  <c:v>41493.021529999998</c:v>
                </c:pt>
                <c:pt idx="218">
                  <c:v>41493.042359999999</c:v>
                </c:pt>
                <c:pt idx="219">
                  <c:v>41493.063190000001</c:v>
                </c:pt>
                <c:pt idx="220">
                  <c:v>41493.084029999998</c:v>
                </c:pt>
                <c:pt idx="221">
                  <c:v>41493.104859999999</c:v>
                </c:pt>
                <c:pt idx="222">
                  <c:v>41493.125690000001</c:v>
                </c:pt>
                <c:pt idx="223">
                  <c:v>41493.146529999998</c:v>
                </c:pt>
                <c:pt idx="224">
                  <c:v>41493.167359999999</c:v>
                </c:pt>
                <c:pt idx="225">
                  <c:v>41493.188190000001</c:v>
                </c:pt>
                <c:pt idx="226">
                  <c:v>41493.209029999998</c:v>
                </c:pt>
                <c:pt idx="227">
                  <c:v>41493.229859999999</c:v>
                </c:pt>
                <c:pt idx="228">
                  <c:v>41493.250690000001</c:v>
                </c:pt>
                <c:pt idx="229">
                  <c:v>41493.271529999998</c:v>
                </c:pt>
                <c:pt idx="230">
                  <c:v>41493.292359999999</c:v>
                </c:pt>
                <c:pt idx="231">
                  <c:v>41493.313190000001</c:v>
                </c:pt>
                <c:pt idx="232">
                  <c:v>41493.334029999998</c:v>
                </c:pt>
                <c:pt idx="233">
                  <c:v>41493.354859999999</c:v>
                </c:pt>
                <c:pt idx="234">
                  <c:v>41493.375690000001</c:v>
                </c:pt>
                <c:pt idx="235">
                  <c:v>41493.396529999998</c:v>
                </c:pt>
                <c:pt idx="236">
                  <c:v>41493.417359999999</c:v>
                </c:pt>
                <c:pt idx="237">
                  <c:v>41493.438190000001</c:v>
                </c:pt>
                <c:pt idx="238">
                  <c:v>41493.459029999998</c:v>
                </c:pt>
                <c:pt idx="239">
                  <c:v>41493.479859999999</c:v>
                </c:pt>
                <c:pt idx="240">
                  <c:v>41493.500690000001</c:v>
                </c:pt>
                <c:pt idx="241">
                  <c:v>41493.521529999998</c:v>
                </c:pt>
                <c:pt idx="242">
                  <c:v>41493.542359999999</c:v>
                </c:pt>
                <c:pt idx="243">
                  <c:v>41493.563190000001</c:v>
                </c:pt>
                <c:pt idx="244">
                  <c:v>41493.584029999998</c:v>
                </c:pt>
                <c:pt idx="245">
                  <c:v>41493.604859999999</c:v>
                </c:pt>
                <c:pt idx="246">
                  <c:v>41493.625690000001</c:v>
                </c:pt>
                <c:pt idx="247">
                  <c:v>41493.646529999998</c:v>
                </c:pt>
                <c:pt idx="248">
                  <c:v>41493.667359999999</c:v>
                </c:pt>
                <c:pt idx="249">
                  <c:v>41493.688190000001</c:v>
                </c:pt>
                <c:pt idx="250">
                  <c:v>41493.709029999998</c:v>
                </c:pt>
                <c:pt idx="251">
                  <c:v>41493.729859999999</c:v>
                </c:pt>
                <c:pt idx="252">
                  <c:v>41493.750690000001</c:v>
                </c:pt>
                <c:pt idx="253">
                  <c:v>41493.771529999998</c:v>
                </c:pt>
                <c:pt idx="254">
                  <c:v>41493.792359999999</c:v>
                </c:pt>
                <c:pt idx="255">
                  <c:v>41493.813190000001</c:v>
                </c:pt>
                <c:pt idx="256">
                  <c:v>41493.834029999998</c:v>
                </c:pt>
                <c:pt idx="257">
                  <c:v>41493.854859999999</c:v>
                </c:pt>
                <c:pt idx="258">
                  <c:v>41493.875690000001</c:v>
                </c:pt>
                <c:pt idx="259">
                  <c:v>41493.896529999998</c:v>
                </c:pt>
                <c:pt idx="260">
                  <c:v>41493.917359999999</c:v>
                </c:pt>
                <c:pt idx="261">
                  <c:v>41493.938190000001</c:v>
                </c:pt>
                <c:pt idx="262">
                  <c:v>41493.959029999998</c:v>
                </c:pt>
                <c:pt idx="263">
                  <c:v>41493.979859999999</c:v>
                </c:pt>
                <c:pt idx="264">
                  <c:v>41494.000690000001</c:v>
                </c:pt>
                <c:pt idx="265">
                  <c:v>41494.021529999998</c:v>
                </c:pt>
                <c:pt idx="266">
                  <c:v>41494.042359999999</c:v>
                </c:pt>
                <c:pt idx="267">
                  <c:v>41494.063190000001</c:v>
                </c:pt>
                <c:pt idx="268">
                  <c:v>41494.084029999998</c:v>
                </c:pt>
                <c:pt idx="269">
                  <c:v>41494.104859999999</c:v>
                </c:pt>
                <c:pt idx="270">
                  <c:v>41494.125690000001</c:v>
                </c:pt>
                <c:pt idx="271">
                  <c:v>41494.146529999998</c:v>
                </c:pt>
                <c:pt idx="272">
                  <c:v>41494.167359999999</c:v>
                </c:pt>
                <c:pt idx="273">
                  <c:v>41494.188190000001</c:v>
                </c:pt>
                <c:pt idx="274">
                  <c:v>41494.209029999998</c:v>
                </c:pt>
                <c:pt idx="275">
                  <c:v>41494.229859999999</c:v>
                </c:pt>
                <c:pt idx="276">
                  <c:v>41494.250690000001</c:v>
                </c:pt>
                <c:pt idx="277">
                  <c:v>41494.271529999998</c:v>
                </c:pt>
                <c:pt idx="278">
                  <c:v>41494.292359999999</c:v>
                </c:pt>
                <c:pt idx="279">
                  <c:v>41494.313190000001</c:v>
                </c:pt>
                <c:pt idx="280">
                  <c:v>41494.334029999998</c:v>
                </c:pt>
                <c:pt idx="281">
                  <c:v>41494.354859999999</c:v>
                </c:pt>
                <c:pt idx="282">
                  <c:v>41494.375690000001</c:v>
                </c:pt>
                <c:pt idx="283">
                  <c:v>41494.396529999998</c:v>
                </c:pt>
                <c:pt idx="284">
                  <c:v>41494.417359999999</c:v>
                </c:pt>
                <c:pt idx="285">
                  <c:v>41494.438190000001</c:v>
                </c:pt>
                <c:pt idx="286">
                  <c:v>41494.459029999998</c:v>
                </c:pt>
                <c:pt idx="287">
                  <c:v>41494.479859999999</c:v>
                </c:pt>
                <c:pt idx="288">
                  <c:v>41494.500690000001</c:v>
                </c:pt>
                <c:pt idx="289">
                  <c:v>41494.521529999998</c:v>
                </c:pt>
                <c:pt idx="290">
                  <c:v>41494.542359999999</c:v>
                </c:pt>
                <c:pt idx="291">
                  <c:v>41494.563190000001</c:v>
                </c:pt>
                <c:pt idx="292">
                  <c:v>41494.584029999998</c:v>
                </c:pt>
                <c:pt idx="293">
                  <c:v>41494.604859999999</c:v>
                </c:pt>
                <c:pt idx="294">
                  <c:v>41494.625690000001</c:v>
                </c:pt>
                <c:pt idx="295">
                  <c:v>41494.646529999998</c:v>
                </c:pt>
                <c:pt idx="296">
                  <c:v>41494.667359999999</c:v>
                </c:pt>
                <c:pt idx="297">
                  <c:v>41494.688190000001</c:v>
                </c:pt>
                <c:pt idx="298">
                  <c:v>41494.709029999998</c:v>
                </c:pt>
                <c:pt idx="299">
                  <c:v>41494.729859999999</c:v>
                </c:pt>
                <c:pt idx="300">
                  <c:v>41494.750690000001</c:v>
                </c:pt>
                <c:pt idx="301">
                  <c:v>41494.771529999998</c:v>
                </c:pt>
                <c:pt idx="302">
                  <c:v>41494.792359999999</c:v>
                </c:pt>
                <c:pt idx="303">
                  <c:v>41494.813190000001</c:v>
                </c:pt>
                <c:pt idx="304">
                  <c:v>41494.834029999998</c:v>
                </c:pt>
                <c:pt idx="305">
                  <c:v>41494.854859999999</c:v>
                </c:pt>
                <c:pt idx="306">
                  <c:v>41494.875690000001</c:v>
                </c:pt>
                <c:pt idx="307">
                  <c:v>41494.896529999998</c:v>
                </c:pt>
                <c:pt idx="308">
                  <c:v>41494.917359999999</c:v>
                </c:pt>
                <c:pt idx="309">
                  <c:v>41494.938190000001</c:v>
                </c:pt>
                <c:pt idx="310">
                  <c:v>41494.959029999998</c:v>
                </c:pt>
                <c:pt idx="311">
                  <c:v>41494.979859999999</c:v>
                </c:pt>
                <c:pt idx="312">
                  <c:v>41495.000690000001</c:v>
                </c:pt>
                <c:pt idx="313">
                  <c:v>41495.021529999998</c:v>
                </c:pt>
                <c:pt idx="314">
                  <c:v>41495.042359999999</c:v>
                </c:pt>
                <c:pt idx="315">
                  <c:v>41495.063190000001</c:v>
                </c:pt>
                <c:pt idx="316">
                  <c:v>41495.084029999998</c:v>
                </c:pt>
                <c:pt idx="317">
                  <c:v>41495.104859999999</c:v>
                </c:pt>
                <c:pt idx="318">
                  <c:v>41495.125690000001</c:v>
                </c:pt>
                <c:pt idx="319">
                  <c:v>41495.146529999998</c:v>
                </c:pt>
                <c:pt idx="320">
                  <c:v>41495.167359999999</c:v>
                </c:pt>
                <c:pt idx="321">
                  <c:v>41495.188190000001</c:v>
                </c:pt>
                <c:pt idx="322">
                  <c:v>41495.209029999998</c:v>
                </c:pt>
                <c:pt idx="323">
                  <c:v>41495.229859999999</c:v>
                </c:pt>
                <c:pt idx="324">
                  <c:v>41495.250690000001</c:v>
                </c:pt>
                <c:pt idx="325">
                  <c:v>41495.271529999998</c:v>
                </c:pt>
                <c:pt idx="326">
                  <c:v>41495.292359999999</c:v>
                </c:pt>
                <c:pt idx="327">
                  <c:v>41495.313190000001</c:v>
                </c:pt>
                <c:pt idx="328">
                  <c:v>41495.334029999998</c:v>
                </c:pt>
                <c:pt idx="329">
                  <c:v>41495.354859999999</c:v>
                </c:pt>
                <c:pt idx="330">
                  <c:v>41495.375690000001</c:v>
                </c:pt>
                <c:pt idx="331">
                  <c:v>41495.396529999998</c:v>
                </c:pt>
                <c:pt idx="332">
                  <c:v>41495.417359999999</c:v>
                </c:pt>
                <c:pt idx="333">
                  <c:v>41495.438190000001</c:v>
                </c:pt>
                <c:pt idx="334">
                  <c:v>41495.459029999998</c:v>
                </c:pt>
                <c:pt idx="335">
                  <c:v>41495.479859999999</c:v>
                </c:pt>
                <c:pt idx="336">
                  <c:v>41495.500690000001</c:v>
                </c:pt>
                <c:pt idx="337">
                  <c:v>41495.521529999998</c:v>
                </c:pt>
                <c:pt idx="338">
                  <c:v>41495.542359999999</c:v>
                </c:pt>
                <c:pt idx="339">
                  <c:v>41495.563190000001</c:v>
                </c:pt>
                <c:pt idx="340">
                  <c:v>41495.584029999998</c:v>
                </c:pt>
                <c:pt idx="341">
                  <c:v>41495.604859999999</c:v>
                </c:pt>
                <c:pt idx="342">
                  <c:v>41495.625690000001</c:v>
                </c:pt>
                <c:pt idx="343">
                  <c:v>41495.646529999998</c:v>
                </c:pt>
                <c:pt idx="344">
                  <c:v>41495.667359999999</c:v>
                </c:pt>
                <c:pt idx="345">
                  <c:v>41495.688190000001</c:v>
                </c:pt>
                <c:pt idx="346">
                  <c:v>41495.709029999998</c:v>
                </c:pt>
                <c:pt idx="347">
                  <c:v>41495.729859999999</c:v>
                </c:pt>
                <c:pt idx="348">
                  <c:v>41495.750690000001</c:v>
                </c:pt>
                <c:pt idx="349">
                  <c:v>41495.771529999998</c:v>
                </c:pt>
                <c:pt idx="350">
                  <c:v>41495.792359999999</c:v>
                </c:pt>
                <c:pt idx="351">
                  <c:v>41495.813190000001</c:v>
                </c:pt>
                <c:pt idx="352">
                  <c:v>41495.834029999998</c:v>
                </c:pt>
                <c:pt idx="353">
                  <c:v>41495.854859999999</c:v>
                </c:pt>
                <c:pt idx="354">
                  <c:v>41495.875690000001</c:v>
                </c:pt>
                <c:pt idx="355">
                  <c:v>41495.896529999998</c:v>
                </c:pt>
                <c:pt idx="356">
                  <c:v>41495.917359999999</c:v>
                </c:pt>
                <c:pt idx="357">
                  <c:v>41495.938190000001</c:v>
                </c:pt>
                <c:pt idx="358">
                  <c:v>41495.959029999998</c:v>
                </c:pt>
                <c:pt idx="359">
                  <c:v>41495.979859999999</c:v>
                </c:pt>
                <c:pt idx="360">
                  <c:v>41496.000690000001</c:v>
                </c:pt>
                <c:pt idx="361">
                  <c:v>41496.021529999998</c:v>
                </c:pt>
                <c:pt idx="362">
                  <c:v>41496.042359999999</c:v>
                </c:pt>
                <c:pt idx="363">
                  <c:v>41496.063190000001</c:v>
                </c:pt>
                <c:pt idx="364">
                  <c:v>41496.084029999998</c:v>
                </c:pt>
                <c:pt idx="365">
                  <c:v>41496.104859999999</c:v>
                </c:pt>
                <c:pt idx="366">
                  <c:v>41496.125690000001</c:v>
                </c:pt>
                <c:pt idx="367">
                  <c:v>41496.146529999998</c:v>
                </c:pt>
                <c:pt idx="368">
                  <c:v>41496.167359999999</c:v>
                </c:pt>
                <c:pt idx="369">
                  <c:v>41496.188190000001</c:v>
                </c:pt>
                <c:pt idx="370">
                  <c:v>41496.209029999998</c:v>
                </c:pt>
                <c:pt idx="371">
                  <c:v>41496.229859999999</c:v>
                </c:pt>
                <c:pt idx="372">
                  <c:v>41496.250690000001</c:v>
                </c:pt>
                <c:pt idx="373">
                  <c:v>41496.271529999998</c:v>
                </c:pt>
                <c:pt idx="374">
                  <c:v>41496.292359999999</c:v>
                </c:pt>
                <c:pt idx="375">
                  <c:v>41496.313190000001</c:v>
                </c:pt>
                <c:pt idx="376">
                  <c:v>41496.334029999998</c:v>
                </c:pt>
                <c:pt idx="377">
                  <c:v>41496.354859999999</c:v>
                </c:pt>
                <c:pt idx="378">
                  <c:v>41496.375690000001</c:v>
                </c:pt>
                <c:pt idx="379">
                  <c:v>41496.396529999998</c:v>
                </c:pt>
                <c:pt idx="380">
                  <c:v>41496.417359999999</c:v>
                </c:pt>
                <c:pt idx="381">
                  <c:v>41496.438190000001</c:v>
                </c:pt>
                <c:pt idx="382">
                  <c:v>41496.459029999998</c:v>
                </c:pt>
                <c:pt idx="383">
                  <c:v>41496.479859999999</c:v>
                </c:pt>
                <c:pt idx="384">
                  <c:v>41496.500690000001</c:v>
                </c:pt>
                <c:pt idx="385">
                  <c:v>41496.521529999998</c:v>
                </c:pt>
                <c:pt idx="386">
                  <c:v>41496.542359999999</c:v>
                </c:pt>
                <c:pt idx="387">
                  <c:v>41496.563190000001</c:v>
                </c:pt>
                <c:pt idx="388">
                  <c:v>41496.584029999998</c:v>
                </c:pt>
                <c:pt idx="389">
                  <c:v>41496.604859999999</c:v>
                </c:pt>
                <c:pt idx="390">
                  <c:v>41496.625690000001</c:v>
                </c:pt>
                <c:pt idx="391">
                  <c:v>41496.646529999998</c:v>
                </c:pt>
                <c:pt idx="392">
                  <c:v>41496.667359999999</c:v>
                </c:pt>
                <c:pt idx="393">
                  <c:v>41496.688190000001</c:v>
                </c:pt>
                <c:pt idx="394">
                  <c:v>41496.709029999998</c:v>
                </c:pt>
                <c:pt idx="395">
                  <c:v>41496.729859999999</c:v>
                </c:pt>
                <c:pt idx="396">
                  <c:v>41496.750690000001</c:v>
                </c:pt>
                <c:pt idx="397">
                  <c:v>41496.771529999998</c:v>
                </c:pt>
                <c:pt idx="398">
                  <c:v>41496.792359999999</c:v>
                </c:pt>
                <c:pt idx="399">
                  <c:v>41496.813190000001</c:v>
                </c:pt>
                <c:pt idx="400">
                  <c:v>41496.834029999998</c:v>
                </c:pt>
                <c:pt idx="401">
                  <c:v>41496.854859999999</c:v>
                </c:pt>
                <c:pt idx="402">
                  <c:v>41496.875690000001</c:v>
                </c:pt>
                <c:pt idx="403">
                  <c:v>41496.896529999998</c:v>
                </c:pt>
                <c:pt idx="404">
                  <c:v>41496.917359999999</c:v>
                </c:pt>
                <c:pt idx="405">
                  <c:v>41496.938190000001</c:v>
                </c:pt>
                <c:pt idx="406">
                  <c:v>41496.959029999998</c:v>
                </c:pt>
                <c:pt idx="407">
                  <c:v>41496.979859999999</c:v>
                </c:pt>
                <c:pt idx="408">
                  <c:v>41497.000690000001</c:v>
                </c:pt>
                <c:pt idx="409">
                  <c:v>41497.021529999998</c:v>
                </c:pt>
                <c:pt idx="410">
                  <c:v>41497.042359999999</c:v>
                </c:pt>
                <c:pt idx="411">
                  <c:v>41497.063190000001</c:v>
                </c:pt>
                <c:pt idx="412">
                  <c:v>41497.084029999998</c:v>
                </c:pt>
                <c:pt idx="413">
                  <c:v>41497.104859999999</c:v>
                </c:pt>
                <c:pt idx="414">
                  <c:v>41497.125690000001</c:v>
                </c:pt>
                <c:pt idx="415">
                  <c:v>41497.146529999998</c:v>
                </c:pt>
                <c:pt idx="416">
                  <c:v>41497.167359999999</c:v>
                </c:pt>
                <c:pt idx="417">
                  <c:v>41497.188190000001</c:v>
                </c:pt>
                <c:pt idx="418">
                  <c:v>41497.209029999998</c:v>
                </c:pt>
                <c:pt idx="419">
                  <c:v>41497.229859999999</c:v>
                </c:pt>
                <c:pt idx="420">
                  <c:v>41497.250690000001</c:v>
                </c:pt>
                <c:pt idx="421">
                  <c:v>41497.271529999998</c:v>
                </c:pt>
                <c:pt idx="422">
                  <c:v>41497.292359999999</c:v>
                </c:pt>
                <c:pt idx="423">
                  <c:v>41497.313190000001</c:v>
                </c:pt>
                <c:pt idx="424">
                  <c:v>41497.334029999998</c:v>
                </c:pt>
                <c:pt idx="425">
                  <c:v>41497.354859999999</c:v>
                </c:pt>
                <c:pt idx="426">
                  <c:v>41497.375690000001</c:v>
                </c:pt>
                <c:pt idx="427">
                  <c:v>41497.396529999998</c:v>
                </c:pt>
                <c:pt idx="428">
                  <c:v>41497.417359999999</c:v>
                </c:pt>
                <c:pt idx="429">
                  <c:v>41497.438190000001</c:v>
                </c:pt>
                <c:pt idx="430">
                  <c:v>41497.459029999998</c:v>
                </c:pt>
                <c:pt idx="431">
                  <c:v>41497.479859999999</c:v>
                </c:pt>
                <c:pt idx="432">
                  <c:v>41497.500690000001</c:v>
                </c:pt>
                <c:pt idx="433">
                  <c:v>41497.521529999998</c:v>
                </c:pt>
                <c:pt idx="434">
                  <c:v>41497.542359999999</c:v>
                </c:pt>
                <c:pt idx="435">
                  <c:v>41497.563190000001</c:v>
                </c:pt>
                <c:pt idx="436">
                  <c:v>41497.584029999998</c:v>
                </c:pt>
                <c:pt idx="437">
                  <c:v>41497.604859999999</c:v>
                </c:pt>
                <c:pt idx="438">
                  <c:v>41497.625690000001</c:v>
                </c:pt>
                <c:pt idx="439">
                  <c:v>41497.646529999998</c:v>
                </c:pt>
                <c:pt idx="440">
                  <c:v>41497.667359999999</c:v>
                </c:pt>
                <c:pt idx="441">
                  <c:v>41497.688190000001</c:v>
                </c:pt>
                <c:pt idx="442">
                  <c:v>41497.709029999998</c:v>
                </c:pt>
                <c:pt idx="443">
                  <c:v>41497.729859999999</c:v>
                </c:pt>
                <c:pt idx="444">
                  <c:v>41497.750690000001</c:v>
                </c:pt>
                <c:pt idx="445">
                  <c:v>41497.771529999998</c:v>
                </c:pt>
                <c:pt idx="446">
                  <c:v>41497.792359999999</c:v>
                </c:pt>
                <c:pt idx="447">
                  <c:v>41497.813190000001</c:v>
                </c:pt>
                <c:pt idx="448">
                  <c:v>41497.834029999998</c:v>
                </c:pt>
                <c:pt idx="449">
                  <c:v>41497.854859999999</c:v>
                </c:pt>
                <c:pt idx="450">
                  <c:v>41497.875690000001</c:v>
                </c:pt>
                <c:pt idx="451">
                  <c:v>41497.896529999998</c:v>
                </c:pt>
                <c:pt idx="452">
                  <c:v>41497.917359999999</c:v>
                </c:pt>
                <c:pt idx="453">
                  <c:v>41497.938190000001</c:v>
                </c:pt>
                <c:pt idx="454">
                  <c:v>41497.959029999998</c:v>
                </c:pt>
                <c:pt idx="455">
                  <c:v>41497.979859999999</c:v>
                </c:pt>
                <c:pt idx="456">
                  <c:v>41498.000690000001</c:v>
                </c:pt>
                <c:pt idx="457">
                  <c:v>41498.021529999998</c:v>
                </c:pt>
                <c:pt idx="458">
                  <c:v>41498.042359999999</c:v>
                </c:pt>
                <c:pt idx="459">
                  <c:v>41498.063190000001</c:v>
                </c:pt>
                <c:pt idx="460">
                  <c:v>41498.084029999998</c:v>
                </c:pt>
                <c:pt idx="461">
                  <c:v>41498.104859999999</c:v>
                </c:pt>
                <c:pt idx="462">
                  <c:v>41498.125690000001</c:v>
                </c:pt>
                <c:pt idx="463">
                  <c:v>41498.146529999998</c:v>
                </c:pt>
                <c:pt idx="464">
                  <c:v>41498.167359999999</c:v>
                </c:pt>
                <c:pt idx="465">
                  <c:v>41498.188190000001</c:v>
                </c:pt>
                <c:pt idx="466">
                  <c:v>41498.209029999998</c:v>
                </c:pt>
                <c:pt idx="467">
                  <c:v>41498.229859999999</c:v>
                </c:pt>
                <c:pt idx="468">
                  <c:v>41498.250690000001</c:v>
                </c:pt>
                <c:pt idx="469">
                  <c:v>41498.271529999998</c:v>
                </c:pt>
                <c:pt idx="470">
                  <c:v>41498.292359999999</c:v>
                </c:pt>
                <c:pt idx="471">
                  <c:v>41498.313190000001</c:v>
                </c:pt>
                <c:pt idx="472">
                  <c:v>41498.334029999998</c:v>
                </c:pt>
                <c:pt idx="473">
                  <c:v>41498.354859999999</c:v>
                </c:pt>
                <c:pt idx="474">
                  <c:v>41498.375690000001</c:v>
                </c:pt>
                <c:pt idx="475">
                  <c:v>41498.396529999998</c:v>
                </c:pt>
                <c:pt idx="476">
                  <c:v>41498.417359999999</c:v>
                </c:pt>
                <c:pt idx="477">
                  <c:v>41498.438190000001</c:v>
                </c:pt>
                <c:pt idx="478">
                  <c:v>41498.459029999998</c:v>
                </c:pt>
                <c:pt idx="479">
                  <c:v>41498.479859999999</c:v>
                </c:pt>
                <c:pt idx="480">
                  <c:v>41498.500690000001</c:v>
                </c:pt>
                <c:pt idx="481">
                  <c:v>41498.521529999998</c:v>
                </c:pt>
                <c:pt idx="482">
                  <c:v>41498.542359999999</c:v>
                </c:pt>
                <c:pt idx="483">
                  <c:v>41498.563190000001</c:v>
                </c:pt>
                <c:pt idx="484">
                  <c:v>41498.584029999998</c:v>
                </c:pt>
                <c:pt idx="485">
                  <c:v>41498.604859999999</c:v>
                </c:pt>
                <c:pt idx="486">
                  <c:v>41498.625690000001</c:v>
                </c:pt>
                <c:pt idx="487">
                  <c:v>41498.646529999998</c:v>
                </c:pt>
                <c:pt idx="488">
                  <c:v>41498.667359999999</c:v>
                </c:pt>
                <c:pt idx="489">
                  <c:v>41498.688190000001</c:v>
                </c:pt>
                <c:pt idx="490">
                  <c:v>41498.709029999998</c:v>
                </c:pt>
                <c:pt idx="491">
                  <c:v>41498.729859999999</c:v>
                </c:pt>
                <c:pt idx="492">
                  <c:v>41498.750690000001</c:v>
                </c:pt>
                <c:pt idx="493">
                  <c:v>41498.771529999998</c:v>
                </c:pt>
                <c:pt idx="494">
                  <c:v>41498.792359999999</c:v>
                </c:pt>
                <c:pt idx="495">
                  <c:v>41498.813190000001</c:v>
                </c:pt>
                <c:pt idx="496">
                  <c:v>41498.834029999998</c:v>
                </c:pt>
                <c:pt idx="497">
                  <c:v>41498.854859999999</c:v>
                </c:pt>
                <c:pt idx="498">
                  <c:v>41498.875690000001</c:v>
                </c:pt>
                <c:pt idx="499">
                  <c:v>41498.896529999998</c:v>
                </c:pt>
                <c:pt idx="500">
                  <c:v>41498.917359999999</c:v>
                </c:pt>
                <c:pt idx="501">
                  <c:v>41498.938190000001</c:v>
                </c:pt>
                <c:pt idx="502">
                  <c:v>41498.959029999998</c:v>
                </c:pt>
                <c:pt idx="503">
                  <c:v>41498.979859999999</c:v>
                </c:pt>
                <c:pt idx="504">
                  <c:v>41499.000690000001</c:v>
                </c:pt>
                <c:pt idx="505">
                  <c:v>41499.021529999998</c:v>
                </c:pt>
                <c:pt idx="506">
                  <c:v>41499.042359999999</c:v>
                </c:pt>
                <c:pt idx="507">
                  <c:v>41499.063190000001</c:v>
                </c:pt>
                <c:pt idx="508">
                  <c:v>41499.084029999998</c:v>
                </c:pt>
                <c:pt idx="509">
                  <c:v>41499.104859999999</c:v>
                </c:pt>
                <c:pt idx="510">
                  <c:v>41499.125690000001</c:v>
                </c:pt>
                <c:pt idx="511">
                  <c:v>41499.146529999998</c:v>
                </c:pt>
                <c:pt idx="512">
                  <c:v>41499.167359999999</c:v>
                </c:pt>
                <c:pt idx="513">
                  <c:v>41499.188190000001</c:v>
                </c:pt>
                <c:pt idx="514">
                  <c:v>41499.209029999998</c:v>
                </c:pt>
                <c:pt idx="515">
                  <c:v>41499.229859999999</c:v>
                </c:pt>
                <c:pt idx="516">
                  <c:v>41499.250690000001</c:v>
                </c:pt>
                <c:pt idx="517">
                  <c:v>41499.271529999998</c:v>
                </c:pt>
                <c:pt idx="518">
                  <c:v>41499.292359999999</c:v>
                </c:pt>
                <c:pt idx="519">
                  <c:v>41499.313190000001</c:v>
                </c:pt>
                <c:pt idx="520">
                  <c:v>41499.334029999998</c:v>
                </c:pt>
                <c:pt idx="521">
                  <c:v>41499.354859999999</c:v>
                </c:pt>
                <c:pt idx="522">
                  <c:v>41499.375690000001</c:v>
                </c:pt>
                <c:pt idx="523">
                  <c:v>41499.396529999998</c:v>
                </c:pt>
                <c:pt idx="524">
                  <c:v>41499.417359999999</c:v>
                </c:pt>
                <c:pt idx="525">
                  <c:v>41499.438190000001</c:v>
                </c:pt>
                <c:pt idx="526">
                  <c:v>41499.459029999998</c:v>
                </c:pt>
                <c:pt idx="527">
                  <c:v>41499.479859999999</c:v>
                </c:pt>
                <c:pt idx="528">
                  <c:v>41499.500690000001</c:v>
                </c:pt>
                <c:pt idx="529">
                  <c:v>41499.521529999998</c:v>
                </c:pt>
                <c:pt idx="530">
                  <c:v>41499.542359999999</c:v>
                </c:pt>
                <c:pt idx="531">
                  <c:v>41499.563190000001</c:v>
                </c:pt>
                <c:pt idx="532">
                  <c:v>41499.584029999998</c:v>
                </c:pt>
                <c:pt idx="533">
                  <c:v>41499.604859999999</c:v>
                </c:pt>
                <c:pt idx="534">
                  <c:v>41499.625690000001</c:v>
                </c:pt>
                <c:pt idx="535">
                  <c:v>41499.646529999998</c:v>
                </c:pt>
                <c:pt idx="536">
                  <c:v>41499.667359999999</c:v>
                </c:pt>
                <c:pt idx="537">
                  <c:v>41499.688190000001</c:v>
                </c:pt>
                <c:pt idx="538">
                  <c:v>41499.709029999998</c:v>
                </c:pt>
                <c:pt idx="539">
                  <c:v>41499.729859999999</c:v>
                </c:pt>
                <c:pt idx="540">
                  <c:v>41499.750690000001</c:v>
                </c:pt>
                <c:pt idx="541">
                  <c:v>41499.771529999998</c:v>
                </c:pt>
                <c:pt idx="542">
                  <c:v>41499.792359999999</c:v>
                </c:pt>
                <c:pt idx="543">
                  <c:v>41499.813190000001</c:v>
                </c:pt>
                <c:pt idx="544">
                  <c:v>41499.834029999998</c:v>
                </c:pt>
                <c:pt idx="545">
                  <c:v>41499.854859999999</c:v>
                </c:pt>
                <c:pt idx="546">
                  <c:v>41499.875690000001</c:v>
                </c:pt>
                <c:pt idx="547">
                  <c:v>41499.896529999998</c:v>
                </c:pt>
                <c:pt idx="548">
                  <c:v>41499.917359999999</c:v>
                </c:pt>
                <c:pt idx="549">
                  <c:v>41499.938190000001</c:v>
                </c:pt>
                <c:pt idx="550">
                  <c:v>41499.959029999998</c:v>
                </c:pt>
                <c:pt idx="551">
                  <c:v>41499.979859999999</c:v>
                </c:pt>
                <c:pt idx="552">
                  <c:v>41500.000690000001</c:v>
                </c:pt>
                <c:pt idx="553">
                  <c:v>41500.021529999998</c:v>
                </c:pt>
                <c:pt idx="554">
                  <c:v>41500.042359999999</c:v>
                </c:pt>
                <c:pt idx="555">
                  <c:v>41500.063190000001</c:v>
                </c:pt>
                <c:pt idx="556">
                  <c:v>41500.084029999998</c:v>
                </c:pt>
                <c:pt idx="557">
                  <c:v>41500.104859999999</c:v>
                </c:pt>
                <c:pt idx="558">
                  <c:v>41500.125690000001</c:v>
                </c:pt>
                <c:pt idx="559">
                  <c:v>41500.146529999998</c:v>
                </c:pt>
                <c:pt idx="560">
                  <c:v>41500.167359999999</c:v>
                </c:pt>
                <c:pt idx="561">
                  <c:v>41500.188190000001</c:v>
                </c:pt>
                <c:pt idx="562">
                  <c:v>41500.209029999998</c:v>
                </c:pt>
                <c:pt idx="563">
                  <c:v>41500.229859999999</c:v>
                </c:pt>
                <c:pt idx="564">
                  <c:v>41500.250690000001</c:v>
                </c:pt>
                <c:pt idx="565">
                  <c:v>41500.271529999998</c:v>
                </c:pt>
                <c:pt idx="566">
                  <c:v>41500.292359999999</c:v>
                </c:pt>
                <c:pt idx="567">
                  <c:v>41500.313190000001</c:v>
                </c:pt>
                <c:pt idx="568">
                  <c:v>41500.334029999998</c:v>
                </c:pt>
                <c:pt idx="569">
                  <c:v>41500.354859999999</c:v>
                </c:pt>
                <c:pt idx="570">
                  <c:v>41500.375690000001</c:v>
                </c:pt>
                <c:pt idx="571">
                  <c:v>41500.396529999998</c:v>
                </c:pt>
                <c:pt idx="572">
                  <c:v>41500.417359999999</c:v>
                </c:pt>
                <c:pt idx="573">
                  <c:v>41500.438190000001</c:v>
                </c:pt>
                <c:pt idx="574">
                  <c:v>41500.459029999998</c:v>
                </c:pt>
                <c:pt idx="575">
                  <c:v>41500.479859999999</c:v>
                </c:pt>
                <c:pt idx="576">
                  <c:v>41500.500690000001</c:v>
                </c:pt>
                <c:pt idx="577">
                  <c:v>41500.521529999998</c:v>
                </c:pt>
                <c:pt idx="578">
                  <c:v>41500.542359999999</c:v>
                </c:pt>
                <c:pt idx="579">
                  <c:v>41500.563190000001</c:v>
                </c:pt>
                <c:pt idx="580">
                  <c:v>41500.584029999998</c:v>
                </c:pt>
                <c:pt idx="581">
                  <c:v>41500.604859999999</c:v>
                </c:pt>
                <c:pt idx="582">
                  <c:v>41500.625690000001</c:v>
                </c:pt>
                <c:pt idx="583">
                  <c:v>41500.646529999998</c:v>
                </c:pt>
                <c:pt idx="584">
                  <c:v>41500.667359999999</c:v>
                </c:pt>
                <c:pt idx="585">
                  <c:v>41500.688190000001</c:v>
                </c:pt>
                <c:pt idx="586">
                  <c:v>41500.709029999998</c:v>
                </c:pt>
                <c:pt idx="587">
                  <c:v>41500.729859999999</c:v>
                </c:pt>
                <c:pt idx="588">
                  <c:v>41500.750690000001</c:v>
                </c:pt>
                <c:pt idx="589">
                  <c:v>41500.771529999998</c:v>
                </c:pt>
                <c:pt idx="590">
                  <c:v>41500.792359999999</c:v>
                </c:pt>
                <c:pt idx="591">
                  <c:v>41500.813190000001</c:v>
                </c:pt>
                <c:pt idx="592">
                  <c:v>41500.834029999998</c:v>
                </c:pt>
                <c:pt idx="593">
                  <c:v>41500.854859999999</c:v>
                </c:pt>
                <c:pt idx="594">
                  <c:v>41500.875690000001</c:v>
                </c:pt>
                <c:pt idx="595">
                  <c:v>41500.896529999998</c:v>
                </c:pt>
                <c:pt idx="596">
                  <c:v>41500.917359999999</c:v>
                </c:pt>
                <c:pt idx="597">
                  <c:v>41500.938190000001</c:v>
                </c:pt>
                <c:pt idx="598">
                  <c:v>41500.959029999998</c:v>
                </c:pt>
                <c:pt idx="599">
                  <c:v>41500.979859999999</c:v>
                </c:pt>
                <c:pt idx="600">
                  <c:v>41501.000690000001</c:v>
                </c:pt>
                <c:pt idx="601">
                  <c:v>41501.021529999998</c:v>
                </c:pt>
                <c:pt idx="602">
                  <c:v>41501.042359999999</c:v>
                </c:pt>
                <c:pt idx="603">
                  <c:v>41501.063190000001</c:v>
                </c:pt>
                <c:pt idx="604">
                  <c:v>41501.084029999998</c:v>
                </c:pt>
                <c:pt idx="605">
                  <c:v>41501.104859999999</c:v>
                </c:pt>
                <c:pt idx="606">
                  <c:v>41501.125690000001</c:v>
                </c:pt>
                <c:pt idx="607">
                  <c:v>41501.146529999998</c:v>
                </c:pt>
                <c:pt idx="608">
                  <c:v>41501.167359999999</c:v>
                </c:pt>
                <c:pt idx="609">
                  <c:v>41501.188190000001</c:v>
                </c:pt>
                <c:pt idx="610">
                  <c:v>41501.209029999998</c:v>
                </c:pt>
                <c:pt idx="611">
                  <c:v>41501.229859999999</c:v>
                </c:pt>
                <c:pt idx="612">
                  <c:v>41501.250690000001</c:v>
                </c:pt>
                <c:pt idx="613">
                  <c:v>41501.271529999998</c:v>
                </c:pt>
                <c:pt idx="614">
                  <c:v>41501.292359999999</c:v>
                </c:pt>
                <c:pt idx="615">
                  <c:v>41501.313190000001</c:v>
                </c:pt>
                <c:pt idx="616">
                  <c:v>41501.334029999998</c:v>
                </c:pt>
                <c:pt idx="617">
                  <c:v>41501.354859999999</c:v>
                </c:pt>
                <c:pt idx="618">
                  <c:v>41501.375690000001</c:v>
                </c:pt>
                <c:pt idx="619">
                  <c:v>41501.396529999998</c:v>
                </c:pt>
                <c:pt idx="620">
                  <c:v>41501.417359999999</c:v>
                </c:pt>
                <c:pt idx="621">
                  <c:v>41501.438190000001</c:v>
                </c:pt>
                <c:pt idx="622">
                  <c:v>41501.459029999998</c:v>
                </c:pt>
                <c:pt idx="623">
                  <c:v>41501.479859999999</c:v>
                </c:pt>
                <c:pt idx="624">
                  <c:v>41501.500690000001</c:v>
                </c:pt>
                <c:pt idx="625">
                  <c:v>41501.521529999998</c:v>
                </c:pt>
                <c:pt idx="626">
                  <c:v>41501.542359999999</c:v>
                </c:pt>
                <c:pt idx="627">
                  <c:v>41501.563190000001</c:v>
                </c:pt>
                <c:pt idx="628">
                  <c:v>41501.584029999998</c:v>
                </c:pt>
                <c:pt idx="629">
                  <c:v>41501.604859999999</c:v>
                </c:pt>
                <c:pt idx="630">
                  <c:v>41501.625690000001</c:v>
                </c:pt>
                <c:pt idx="631">
                  <c:v>41501.646529999998</c:v>
                </c:pt>
                <c:pt idx="632">
                  <c:v>41501.667359999999</c:v>
                </c:pt>
                <c:pt idx="633">
                  <c:v>41501.688190000001</c:v>
                </c:pt>
                <c:pt idx="634">
                  <c:v>41501.709029999998</c:v>
                </c:pt>
                <c:pt idx="635">
                  <c:v>41501.729859999999</c:v>
                </c:pt>
                <c:pt idx="636">
                  <c:v>41501.750690000001</c:v>
                </c:pt>
                <c:pt idx="637">
                  <c:v>41501.771529999998</c:v>
                </c:pt>
                <c:pt idx="638">
                  <c:v>41501.792359999999</c:v>
                </c:pt>
                <c:pt idx="639">
                  <c:v>41501.813190000001</c:v>
                </c:pt>
                <c:pt idx="640">
                  <c:v>41501.834029999998</c:v>
                </c:pt>
                <c:pt idx="641">
                  <c:v>41501.854859999999</c:v>
                </c:pt>
                <c:pt idx="642">
                  <c:v>41501.875690000001</c:v>
                </c:pt>
                <c:pt idx="643">
                  <c:v>41501.896529999998</c:v>
                </c:pt>
                <c:pt idx="644">
                  <c:v>41501.917359999999</c:v>
                </c:pt>
                <c:pt idx="645">
                  <c:v>41501.938190000001</c:v>
                </c:pt>
                <c:pt idx="646">
                  <c:v>41501.959029999998</c:v>
                </c:pt>
                <c:pt idx="647">
                  <c:v>41501.979859999999</c:v>
                </c:pt>
                <c:pt idx="648">
                  <c:v>41502.000690000001</c:v>
                </c:pt>
                <c:pt idx="649">
                  <c:v>41502.021529999998</c:v>
                </c:pt>
                <c:pt idx="650">
                  <c:v>41502.042359999999</c:v>
                </c:pt>
                <c:pt idx="651">
                  <c:v>41502.063190000001</c:v>
                </c:pt>
                <c:pt idx="652">
                  <c:v>41502.084029999998</c:v>
                </c:pt>
                <c:pt idx="653">
                  <c:v>41502.104859999999</c:v>
                </c:pt>
                <c:pt idx="654">
                  <c:v>41502.125690000001</c:v>
                </c:pt>
                <c:pt idx="655">
                  <c:v>41502.146529999998</c:v>
                </c:pt>
                <c:pt idx="656">
                  <c:v>41502.167359999999</c:v>
                </c:pt>
                <c:pt idx="657">
                  <c:v>41502.188190000001</c:v>
                </c:pt>
                <c:pt idx="658">
                  <c:v>41502.209029999998</c:v>
                </c:pt>
                <c:pt idx="659">
                  <c:v>41502.229859999999</c:v>
                </c:pt>
                <c:pt idx="660">
                  <c:v>41502.250690000001</c:v>
                </c:pt>
                <c:pt idx="661">
                  <c:v>41502.271529999998</c:v>
                </c:pt>
                <c:pt idx="662">
                  <c:v>41502.292359999999</c:v>
                </c:pt>
                <c:pt idx="663">
                  <c:v>41502.313190000001</c:v>
                </c:pt>
                <c:pt idx="664">
                  <c:v>41502.334029999998</c:v>
                </c:pt>
                <c:pt idx="665">
                  <c:v>41502.354859999999</c:v>
                </c:pt>
                <c:pt idx="666">
                  <c:v>41502.375690000001</c:v>
                </c:pt>
                <c:pt idx="667">
                  <c:v>41502.396529999998</c:v>
                </c:pt>
                <c:pt idx="668">
                  <c:v>41502.417359999999</c:v>
                </c:pt>
                <c:pt idx="669">
                  <c:v>41502.438190000001</c:v>
                </c:pt>
                <c:pt idx="670">
                  <c:v>41502.459029999998</c:v>
                </c:pt>
                <c:pt idx="671">
                  <c:v>41502.479859999999</c:v>
                </c:pt>
                <c:pt idx="672">
                  <c:v>41502.500690000001</c:v>
                </c:pt>
                <c:pt idx="673">
                  <c:v>41502.521529999998</c:v>
                </c:pt>
                <c:pt idx="674">
                  <c:v>41502.542359999999</c:v>
                </c:pt>
                <c:pt idx="675">
                  <c:v>41502.563190000001</c:v>
                </c:pt>
                <c:pt idx="676">
                  <c:v>41502.584029999998</c:v>
                </c:pt>
                <c:pt idx="677">
                  <c:v>41502.604859999999</c:v>
                </c:pt>
                <c:pt idx="678">
                  <c:v>41502.625690000001</c:v>
                </c:pt>
                <c:pt idx="679">
                  <c:v>41502.646529999998</c:v>
                </c:pt>
                <c:pt idx="680">
                  <c:v>41502.667359999999</c:v>
                </c:pt>
                <c:pt idx="681">
                  <c:v>41502.688190000001</c:v>
                </c:pt>
                <c:pt idx="682">
                  <c:v>41502.709029999998</c:v>
                </c:pt>
                <c:pt idx="683">
                  <c:v>41502.729859999999</c:v>
                </c:pt>
                <c:pt idx="684">
                  <c:v>41502.750690000001</c:v>
                </c:pt>
                <c:pt idx="685">
                  <c:v>41502.771529999998</c:v>
                </c:pt>
                <c:pt idx="686">
                  <c:v>41502.792359999999</c:v>
                </c:pt>
                <c:pt idx="687">
                  <c:v>41502.813190000001</c:v>
                </c:pt>
                <c:pt idx="688">
                  <c:v>41502.834029999998</c:v>
                </c:pt>
                <c:pt idx="689">
                  <c:v>41502.854859999999</c:v>
                </c:pt>
                <c:pt idx="690">
                  <c:v>41502.875690000001</c:v>
                </c:pt>
                <c:pt idx="691">
                  <c:v>41502.896529999998</c:v>
                </c:pt>
                <c:pt idx="692">
                  <c:v>41502.917359999999</c:v>
                </c:pt>
                <c:pt idx="693">
                  <c:v>41502.938190000001</c:v>
                </c:pt>
                <c:pt idx="694">
                  <c:v>41502.959029999998</c:v>
                </c:pt>
                <c:pt idx="695">
                  <c:v>41502.979859999999</c:v>
                </c:pt>
                <c:pt idx="696">
                  <c:v>41503.000690000001</c:v>
                </c:pt>
                <c:pt idx="697">
                  <c:v>41503.021529999998</c:v>
                </c:pt>
                <c:pt idx="698">
                  <c:v>41503.042359999999</c:v>
                </c:pt>
                <c:pt idx="699">
                  <c:v>41503.063190000001</c:v>
                </c:pt>
                <c:pt idx="700">
                  <c:v>41503.084029999998</c:v>
                </c:pt>
                <c:pt idx="701">
                  <c:v>41503.104859999999</c:v>
                </c:pt>
                <c:pt idx="702">
                  <c:v>41503.125690000001</c:v>
                </c:pt>
                <c:pt idx="703">
                  <c:v>41503.146529999998</c:v>
                </c:pt>
                <c:pt idx="704">
                  <c:v>41503.167359999999</c:v>
                </c:pt>
                <c:pt idx="705">
                  <c:v>41503.188190000001</c:v>
                </c:pt>
                <c:pt idx="706">
                  <c:v>41503.209029999998</c:v>
                </c:pt>
                <c:pt idx="707">
                  <c:v>41503.229859999999</c:v>
                </c:pt>
                <c:pt idx="708">
                  <c:v>41503.250690000001</c:v>
                </c:pt>
                <c:pt idx="709">
                  <c:v>41503.271529999998</c:v>
                </c:pt>
                <c:pt idx="710">
                  <c:v>41503.292359999999</c:v>
                </c:pt>
                <c:pt idx="711">
                  <c:v>41503.313190000001</c:v>
                </c:pt>
                <c:pt idx="712">
                  <c:v>41503.334029999998</c:v>
                </c:pt>
                <c:pt idx="713">
                  <c:v>41503.354859999999</c:v>
                </c:pt>
                <c:pt idx="714">
                  <c:v>41503.375690000001</c:v>
                </c:pt>
                <c:pt idx="715">
                  <c:v>41503.396529999998</c:v>
                </c:pt>
                <c:pt idx="716">
                  <c:v>41503.417359999999</c:v>
                </c:pt>
                <c:pt idx="717">
                  <c:v>41503.438190000001</c:v>
                </c:pt>
                <c:pt idx="718">
                  <c:v>41503.459029999998</c:v>
                </c:pt>
                <c:pt idx="719">
                  <c:v>41503.479859999999</c:v>
                </c:pt>
                <c:pt idx="720">
                  <c:v>41503.500690000001</c:v>
                </c:pt>
                <c:pt idx="721">
                  <c:v>41503.521529999998</c:v>
                </c:pt>
                <c:pt idx="722">
                  <c:v>41503.542359999999</c:v>
                </c:pt>
                <c:pt idx="723">
                  <c:v>41503.563190000001</c:v>
                </c:pt>
                <c:pt idx="724">
                  <c:v>41503.584029999998</c:v>
                </c:pt>
                <c:pt idx="725">
                  <c:v>41503.604859999999</c:v>
                </c:pt>
                <c:pt idx="726">
                  <c:v>41503.625690000001</c:v>
                </c:pt>
                <c:pt idx="727">
                  <c:v>41503.646529999998</c:v>
                </c:pt>
                <c:pt idx="728">
                  <c:v>41503.667359999999</c:v>
                </c:pt>
                <c:pt idx="729">
                  <c:v>41503.688190000001</c:v>
                </c:pt>
                <c:pt idx="730">
                  <c:v>41503.709029999998</c:v>
                </c:pt>
                <c:pt idx="731">
                  <c:v>41503.729859999999</c:v>
                </c:pt>
                <c:pt idx="732">
                  <c:v>41503.750690000001</c:v>
                </c:pt>
                <c:pt idx="733">
                  <c:v>41503.771529999998</c:v>
                </c:pt>
                <c:pt idx="734">
                  <c:v>41503.792359999999</c:v>
                </c:pt>
                <c:pt idx="735">
                  <c:v>41503.813190000001</c:v>
                </c:pt>
                <c:pt idx="736">
                  <c:v>41503.834029999998</c:v>
                </c:pt>
                <c:pt idx="737">
                  <c:v>41503.854859999999</c:v>
                </c:pt>
                <c:pt idx="738">
                  <c:v>41503.875690000001</c:v>
                </c:pt>
                <c:pt idx="739">
                  <c:v>41503.896529999998</c:v>
                </c:pt>
                <c:pt idx="740">
                  <c:v>41503.917359999999</c:v>
                </c:pt>
                <c:pt idx="741">
                  <c:v>41503.938190000001</c:v>
                </c:pt>
                <c:pt idx="742">
                  <c:v>41503.959029999998</c:v>
                </c:pt>
                <c:pt idx="743">
                  <c:v>41503.979859999999</c:v>
                </c:pt>
                <c:pt idx="744">
                  <c:v>41504.000690000001</c:v>
                </c:pt>
                <c:pt idx="745">
                  <c:v>41504.021529999998</c:v>
                </c:pt>
                <c:pt idx="746">
                  <c:v>41504.042359999999</c:v>
                </c:pt>
                <c:pt idx="747">
                  <c:v>41504.063190000001</c:v>
                </c:pt>
                <c:pt idx="748">
                  <c:v>41504.084029999998</c:v>
                </c:pt>
                <c:pt idx="749">
                  <c:v>41504.104859999999</c:v>
                </c:pt>
                <c:pt idx="750">
                  <c:v>41504.125690000001</c:v>
                </c:pt>
                <c:pt idx="751">
                  <c:v>41504.146529999998</c:v>
                </c:pt>
                <c:pt idx="752">
                  <c:v>41504.167359999999</c:v>
                </c:pt>
                <c:pt idx="753">
                  <c:v>41504.188190000001</c:v>
                </c:pt>
                <c:pt idx="754">
                  <c:v>41504.209029999998</c:v>
                </c:pt>
                <c:pt idx="755">
                  <c:v>41504.229859999999</c:v>
                </c:pt>
                <c:pt idx="756">
                  <c:v>41504.250690000001</c:v>
                </c:pt>
                <c:pt idx="757">
                  <c:v>41504.271529999998</c:v>
                </c:pt>
                <c:pt idx="758">
                  <c:v>41504.292359999999</c:v>
                </c:pt>
                <c:pt idx="759">
                  <c:v>41504.313190000001</c:v>
                </c:pt>
                <c:pt idx="760">
                  <c:v>41504.334029999998</c:v>
                </c:pt>
                <c:pt idx="761">
                  <c:v>41504.354859999999</c:v>
                </c:pt>
                <c:pt idx="762">
                  <c:v>41504.375690000001</c:v>
                </c:pt>
                <c:pt idx="763">
                  <c:v>41504.396529999998</c:v>
                </c:pt>
                <c:pt idx="764">
                  <c:v>41504.417359999999</c:v>
                </c:pt>
                <c:pt idx="765">
                  <c:v>41504.438190000001</c:v>
                </c:pt>
                <c:pt idx="766">
                  <c:v>41504.459029999998</c:v>
                </c:pt>
                <c:pt idx="767">
                  <c:v>41504.479859999999</c:v>
                </c:pt>
                <c:pt idx="768">
                  <c:v>41504.500690000001</c:v>
                </c:pt>
                <c:pt idx="769">
                  <c:v>41504.521529999998</c:v>
                </c:pt>
                <c:pt idx="770">
                  <c:v>41504.542359999999</c:v>
                </c:pt>
                <c:pt idx="771">
                  <c:v>41504.563190000001</c:v>
                </c:pt>
                <c:pt idx="772">
                  <c:v>41504.584029999998</c:v>
                </c:pt>
                <c:pt idx="773">
                  <c:v>41504.604859999999</c:v>
                </c:pt>
                <c:pt idx="774">
                  <c:v>41504.625690000001</c:v>
                </c:pt>
                <c:pt idx="775">
                  <c:v>41504.646529999998</c:v>
                </c:pt>
                <c:pt idx="776">
                  <c:v>41504.667359999999</c:v>
                </c:pt>
                <c:pt idx="777">
                  <c:v>41504.688190000001</c:v>
                </c:pt>
                <c:pt idx="778">
                  <c:v>41504.709029999998</c:v>
                </c:pt>
                <c:pt idx="779">
                  <c:v>41504.729859999999</c:v>
                </c:pt>
                <c:pt idx="780">
                  <c:v>41504.750690000001</c:v>
                </c:pt>
                <c:pt idx="781">
                  <c:v>41504.771529999998</c:v>
                </c:pt>
                <c:pt idx="782">
                  <c:v>41504.792359999999</c:v>
                </c:pt>
                <c:pt idx="783">
                  <c:v>41504.813190000001</c:v>
                </c:pt>
                <c:pt idx="784">
                  <c:v>41504.834029999998</c:v>
                </c:pt>
                <c:pt idx="785">
                  <c:v>41504.854859999999</c:v>
                </c:pt>
                <c:pt idx="786">
                  <c:v>41504.875690000001</c:v>
                </c:pt>
                <c:pt idx="787">
                  <c:v>41504.896529999998</c:v>
                </c:pt>
                <c:pt idx="788">
                  <c:v>41504.917359999999</c:v>
                </c:pt>
                <c:pt idx="789">
                  <c:v>41504.938190000001</c:v>
                </c:pt>
                <c:pt idx="790">
                  <c:v>41504.959029999998</c:v>
                </c:pt>
                <c:pt idx="791">
                  <c:v>41504.979859999999</c:v>
                </c:pt>
                <c:pt idx="792">
                  <c:v>41505.000690000001</c:v>
                </c:pt>
                <c:pt idx="793">
                  <c:v>41505.021529999998</c:v>
                </c:pt>
                <c:pt idx="794">
                  <c:v>41505.042359999999</c:v>
                </c:pt>
                <c:pt idx="795">
                  <c:v>41505.063190000001</c:v>
                </c:pt>
                <c:pt idx="796">
                  <c:v>41505.084029999998</c:v>
                </c:pt>
                <c:pt idx="797">
                  <c:v>41505.104859999999</c:v>
                </c:pt>
                <c:pt idx="798">
                  <c:v>41505.125690000001</c:v>
                </c:pt>
                <c:pt idx="799">
                  <c:v>41505.146529999998</c:v>
                </c:pt>
                <c:pt idx="800">
                  <c:v>41505.167359999999</c:v>
                </c:pt>
                <c:pt idx="801">
                  <c:v>41505.188190000001</c:v>
                </c:pt>
                <c:pt idx="802">
                  <c:v>41505.209029999998</c:v>
                </c:pt>
                <c:pt idx="803">
                  <c:v>41505.229859999999</c:v>
                </c:pt>
                <c:pt idx="804">
                  <c:v>41505.250690000001</c:v>
                </c:pt>
                <c:pt idx="805">
                  <c:v>41505.271529999998</c:v>
                </c:pt>
                <c:pt idx="806">
                  <c:v>41505.292359999999</c:v>
                </c:pt>
                <c:pt idx="807">
                  <c:v>41505.313190000001</c:v>
                </c:pt>
                <c:pt idx="808">
                  <c:v>41505.334029999998</c:v>
                </c:pt>
                <c:pt idx="809">
                  <c:v>41505.354859999999</c:v>
                </c:pt>
                <c:pt idx="810">
                  <c:v>41505.375690000001</c:v>
                </c:pt>
                <c:pt idx="811">
                  <c:v>41505.396529999998</c:v>
                </c:pt>
                <c:pt idx="812">
                  <c:v>41505.417359999999</c:v>
                </c:pt>
                <c:pt idx="813">
                  <c:v>41505.438190000001</c:v>
                </c:pt>
                <c:pt idx="814">
                  <c:v>41505.459029999998</c:v>
                </c:pt>
                <c:pt idx="815">
                  <c:v>41505.479859999999</c:v>
                </c:pt>
                <c:pt idx="816">
                  <c:v>41505.500690000001</c:v>
                </c:pt>
                <c:pt idx="817">
                  <c:v>41505.521529999998</c:v>
                </c:pt>
                <c:pt idx="818">
                  <c:v>41505.542359999999</c:v>
                </c:pt>
                <c:pt idx="819">
                  <c:v>41505.563190000001</c:v>
                </c:pt>
                <c:pt idx="820">
                  <c:v>41505.584029999998</c:v>
                </c:pt>
                <c:pt idx="821">
                  <c:v>41505.604859999999</c:v>
                </c:pt>
                <c:pt idx="822">
                  <c:v>41505.625690000001</c:v>
                </c:pt>
                <c:pt idx="823">
                  <c:v>41505.646529999998</c:v>
                </c:pt>
                <c:pt idx="824">
                  <c:v>41505.667359999999</c:v>
                </c:pt>
                <c:pt idx="825">
                  <c:v>41505.688190000001</c:v>
                </c:pt>
                <c:pt idx="826">
                  <c:v>41505.709029999998</c:v>
                </c:pt>
                <c:pt idx="827">
                  <c:v>41505.729859999999</c:v>
                </c:pt>
                <c:pt idx="828">
                  <c:v>41505.750690000001</c:v>
                </c:pt>
                <c:pt idx="829">
                  <c:v>41505.771529999998</c:v>
                </c:pt>
                <c:pt idx="830">
                  <c:v>41505.792359999999</c:v>
                </c:pt>
                <c:pt idx="831">
                  <c:v>41505.813190000001</c:v>
                </c:pt>
                <c:pt idx="832">
                  <c:v>41505.834029999998</c:v>
                </c:pt>
                <c:pt idx="833">
                  <c:v>41505.854859999999</c:v>
                </c:pt>
                <c:pt idx="834">
                  <c:v>41505.875690000001</c:v>
                </c:pt>
                <c:pt idx="835">
                  <c:v>41505.896529999998</c:v>
                </c:pt>
                <c:pt idx="836">
                  <c:v>41505.917359999999</c:v>
                </c:pt>
                <c:pt idx="837">
                  <c:v>41505.938190000001</c:v>
                </c:pt>
                <c:pt idx="838">
                  <c:v>41505.959029999998</c:v>
                </c:pt>
                <c:pt idx="839">
                  <c:v>41505.979859999999</c:v>
                </c:pt>
                <c:pt idx="840">
                  <c:v>41506.000690000001</c:v>
                </c:pt>
                <c:pt idx="841">
                  <c:v>41506.021529999998</c:v>
                </c:pt>
                <c:pt idx="842">
                  <c:v>41506.042359999999</c:v>
                </c:pt>
                <c:pt idx="843">
                  <c:v>41506.063190000001</c:v>
                </c:pt>
                <c:pt idx="844">
                  <c:v>41506.084029999998</c:v>
                </c:pt>
                <c:pt idx="845">
                  <c:v>41506.104859999999</c:v>
                </c:pt>
                <c:pt idx="846">
                  <c:v>41506.125690000001</c:v>
                </c:pt>
                <c:pt idx="847">
                  <c:v>41506.146529999998</c:v>
                </c:pt>
                <c:pt idx="848">
                  <c:v>41506.167359999999</c:v>
                </c:pt>
                <c:pt idx="849">
                  <c:v>41506.188190000001</c:v>
                </c:pt>
                <c:pt idx="850">
                  <c:v>41506.209029999998</c:v>
                </c:pt>
                <c:pt idx="851">
                  <c:v>41506.229859999999</c:v>
                </c:pt>
                <c:pt idx="852">
                  <c:v>41506.250690000001</c:v>
                </c:pt>
                <c:pt idx="853">
                  <c:v>41506.271529999998</c:v>
                </c:pt>
                <c:pt idx="854">
                  <c:v>41506.292359999999</c:v>
                </c:pt>
                <c:pt idx="855">
                  <c:v>41506.313190000001</c:v>
                </c:pt>
                <c:pt idx="856">
                  <c:v>41506.334029999998</c:v>
                </c:pt>
                <c:pt idx="857">
                  <c:v>41506.354859999999</c:v>
                </c:pt>
                <c:pt idx="858">
                  <c:v>41506.375690000001</c:v>
                </c:pt>
                <c:pt idx="859">
                  <c:v>41506.396529999998</c:v>
                </c:pt>
                <c:pt idx="860">
                  <c:v>41506.417359999999</c:v>
                </c:pt>
                <c:pt idx="861">
                  <c:v>41506.438190000001</c:v>
                </c:pt>
                <c:pt idx="862">
                  <c:v>41506.459029999998</c:v>
                </c:pt>
                <c:pt idx="863">
                  <c:v>41506.479859999999</c:v>
                </c:pt>
                <c:pt idx="864">
                  <c:v>41506.500690000001</c:v>
                </c:pt>
                <c:pt idx="865">
                  <c:v>41506.521529999998</c:v>
                </c:pt>
                <c:pt idx="866">
                  <c:v>41506.542359999999</c:v>
                </c:pt>
                <c:pt idx="867">
                  <c:v>41506.563190000001</c:v>
                </c:pt>
                <c:pt idx="868">
                  <c:v>41506.584029999998</c:v>
                </c:pt>
                <c:pt idx="869">
                  <c:v>41506.604859999999</c:v>
                </c:pt>
                <c:pt idx="870">
                  <c:v>41506.625690000001</c:v>
                </c:pt>
                <c:pt idx="871">
                  <c:v>41506.646529999998</c:v>
                </c:pt>
                <c:pt idx="872">
                  <c:v>41506.667359999999</c:v>
                </c:pt>
                <c:pt idx="873">
                  <c:v>41506.688190000001</c:v>
                </c:pt>
                <c:pt idx="874">
                  <c:v>41506.709029999998</c:v>
                </c:pt>
                <c:pt idx="875">
                  <c:v>41506.729859999999</c:v>
                </c:pt>
                <c:pt idx="876">
                  <c:v>41506.750690000001</c:v>
                </c:pt>
                <c:pt idx="877">
                  <c:v>41506.771529999998</c:v>
                </c:pt>
                <c:pt idx="878">
                  <c:v>41506.792359999999</c:v>
                </c:pt>
                <c:pt idx="879">
                  <c:v>41506.813190000001</c:v>
                </c:pt>
                <c:pt idx="880">
                  <c:v>41506.834029999998</c:v>
                </c:pt>
                <c:pt idx="881">
                  <c:v>41506.854859999999</c:v>
                </c:pt>
                <c:pt idx="882">
                  <c:v>41506.875690000001</c:v>
                </c:pt>
                <c:pt idx="883">
                  <c:v>41506.896529999998</c:v>
                </c:pt>
                <c:pt idx="884">
                  <c:v>41506.917359999999</c:v>
                </c:pt>
                <c:pt idx="885">
                  <c:v>41506.938190000001</c:v>
                </c:pt>
                <c:pt idx="886">
                  <c:v>41506.959029999998</c:v>
                </c:pt>
                <c:pt idx="887">
                  <c:v>41506.979859999999</c:v>
                </c:pt>
                <c:pt idx="888">
                  <c:v>41507.000690000001</c:v>
                </c:pt>
                <c:pt idx="889">
                  <c:v>41507.021529999998</c:v>
                </c:pt>
                <c:pt idx="890">
                  <c:v>41507.042359999999</c:v>
                </c:pt>
                <c:pt idx="891">
                  <c:v>41507.063190000001</c:v>
                </c:pt>
                <c:pt idx="892">
                  <c:v>41507.084029999998</c:v>
                </c:pt>
                <c:pt idx="893">
                  <c:v>41507.104859999999</c:v>
                </c:pt>
                <c:pt idx="894">
                  <c:v>41507.125690000001</c:v>
                </c:pt>
                <c:pt idx="895">
                  <c:v>41507.146529999998</c:v>
                </c:pt>
                <c:pt idx="896">
                  <c:v>41507.167359999999</c:v>
                </c:pt>
                <c:pt idx="897">
                  <c:v>41507.188190000001</c:v>
                </c:pt>
                <c:pt idx="898">
                  <c:v>41507.209029999998</c:v>
                </c:pt>
                <c:pt idx="899">
                  <c:v>41507.229859999999</c:v>
                </c:pt>
                <c:pt idx="900">
                  <c:v>41507.250690000001</c:v>
                </c:pt>
                <c:pt idx="901">
                  <c:v>41507.271529999998</c:v>
                </c:pt>
                <c:pt idx="902">
                  <c:v>41507.292359999999</c:v>
                </c:pt>
                <c:pt idx="903">
                  <c:v>41507.313190000001</c:v>
                </c:pt>
                <c:pt idx="904">
                  <c:v>41507.334029999998</c:v>
                </c:pt>
                <c:pt idx="905">
                  <c:v>41507.354859999999</c:v>
                </c:pt>
                <c:pt idx="906">
                  <c:v>41507.375690000001</c:v>
                </c:pt>
                <c:pt idx="907">
                  <c:v>41507.396529999998</c:v>
                </c:pt>
                <c:pt idx="908">
                  <c:v>41507.417359999999</c:v>
                </c:pt>
                <c:pt idx="909">
                  <c:v>41507.438190000001</c:v>
                </c:pt>
                <c:pt idx="910">
                  <c:v>41507.459029999998</c:v>
                </c:pt>
                <c:pt idx="911">
                  <c:v>41507.479859999999</c:v>
                </c:pt>
                <c:pt idx="912">
                  <c:v>41507.500690000001</c:v>
                </c:pt>
                <c:pt idx="913">
                  <c:v>41507.521529999998</c:v>
                </c:pt>
                <c:pt idx="914">
                  <c:v>41507.542359999999</c:v>
                </c:pt>
                <c:pt idx="915">
                  <c:v>41507.563190000001</c:v>
                </c:pt>
                <c:pt idx="916">
                  <c:v>41507.584029999998</c:v>
                </c:pt>
                <c:pt idx="917">
                  <c:v>41507.604859999999</c:v>
                </c:pt>
                <c:pt idx="918">
                  <c:v>41507.625690000001</c:v>
                </c:pt>
                <c:pt idx="919">
                  <c:v>41507.646529999998</c:v>
                </c:pt>
                <c:pt idx="920">
                  <c:v>41507.667359999999</c:v>
                </c:pt>
                <c:pt idx="921">
                  <c:v>41507.688190000001</c:v>
                </c:pt>
                <c:pt idx="922">
                  <c:v>41507.709029999998</c:v>
                </c:pt>
                <c:pt idx="923">
                  <c:v>41507.729859999999</c:v>
                </c:pt>
                <c:pt idx="924">
                  <c:v>41507.750690000001</c:v>
                </c:pt>
                <c:pt idx="925">
                  <c:v>41507.771529999998</c:v>
                </c:pt>
                <c:pt idx="926">
                  <c:v>41507.792359999999</c:v>
                </c:pt>
                <c:pt idx="927">
                  <c:v>41507.813190000001</c:v>
                </c:pt>
                <c:pt idx="928">
                  <c:v>41507.834029999998</c:v>
                </c:pt>
                <c:pt idx="929">
                  <c:v>41507.854859999999</c:v>
                </c:pt>
                <c:pt idx="930">
                  <c:v>41507.875690000001</c:v>
                </c:pt>
                <c:pt idx="931">
                  <c:v>41507.896529999998</c:v>
                </c:pt>
                <c:pt idx="932">
                  <c:v>41507.917359999999</c:v>
                </c:pt>
                <c:pt idx="933">
                  <c:v>41507.938190000001</c:v>
                </c:pt>
                <c:pt idx="934">
                  <c:v>41507.959029999998</c:v>
                </c:pt>
                <c:pt idx="935">
                  <c:v>41507.979859999999</c:v>
                </c:pt>
                <c:pt idx="936">
                  <c:v>41508.000690000001</c:v>
                </c:pt>
                <c:pt idx="937">
                  <c:v>41508.021529999998</c:v>
                </c:pt>
                <c:pt idx="938">
                  <c:v>41508.042359999999</c:v>
                </c:pt>
                <c:pt idx="939">
                  <c:v>41508.063190000001</c:v>
                </c:pt>
                <c:pt idx="940">
                  <c:v>41508.084029999998</c:v>
                </c:pt>
                <c:pt idx="941">
                  <c:v>41508.104859999999</c:v>
                </c:pt>
                <c:pt idx="942">
                  <c:v>41508.125690000001</c:v>
                </c:pt>
                <c:pt idx="943">
                  <c:v>41508.146529999998</c:v>
                </c:pt>
                <c:pt idx="944">
                  <c:v>41508.167359999999</c:v>
                </c:pt>
                <c:pt idx="945">
                  <c:v>41508.188190000001</c:v>
                </c:pt>
                <c:pt idx="946">
                  <c:v>41508.209029999998</c:v>
                </c:pt>
                <c:pt idx="947">
                  <c:v>41508.229859999999</c:v>
                </c:pt>
                <c:pt idx="948">
                  <c:v>41508.250690000001</c:v>
                </c:pt>
                <c:pt idx="949">
                  <c:v>41508.271529999998</c:v>
                </c:pt>
                <c:pt idx="950">
                  <c:v>41508.292359999999</c:v>
                </c:pt>
                <c:pt idx="951">
                  <c:v>41508.313190000001</c:v>
                </c:pt>
                <c:pt idx="952">
                  <c:v>41508.334029999998</c:v>
                </c:pt>
                <c:pt idx="953">
                  <c:v>41508.354859999999</c:v>
                </c:pt>
                <c:pt idx="954">
                  <c:v>41508.375690000001</c:v>
                </c:pt>
                <c:pt idx="955">
                  <c:v>41508.396529999998</c:v>
                </c:pt>
                <c:pt idx="956">
                  <c:v>41508.417359999999</c:v>
                </c:pt>
                <c:pt idx="957">
                  <c:v>41508.438190000001</c:v>
                </c:pt>
                <c:pt idx="958">
                  <c:v>41508.459029999998</c:v>
                </c:pt>
                <c:pt idx="959">
                  <c:v>41508.479859999999</c:v>
                </c:pt>
                <c:pt idx="960">
                  <c:v>41508.500690000001</c:v>
                </c:pt>
                <c:pt idx="961">
                  <c:v>41508.521529999998</c:v>
                </c:pt>
                <c:pt idx="962">
                  <c:v>41508.542359999999</c:v>
                </c:pt>
                <c:pt idx="963">
                  <c:v>41508.563190000001</c:v>
                </c:pt>
                <c:pt idx="964">
                  <c:v>41508.584029999998</c:v>
                </c:pt>
                <c:pt idx="965">
                  <c:v>41508.604859999999</c:v>
                </c:pt>
                <c:pt idx="966">
                  <c:v>41508.625690000001</c:v>
                </c:pt>
                <c:pt idx="967">
                  <c:v>41508.646529999998</c:v>
                </c:pt>
                <c:pt idx="968">
                  <c:v>41508.667359999999</c:v>
                </c:pt>
                <c:pt idx="969">
                  <c:v>41508.688190000001</c:v>
                </c:pt>
                <c:pt idx="970">
                  <c:v>41508.709029999998</c:v>
                </c:pt>
                <c:pt idx="971">
                  <c:v>41508.729859999999</c:v>
                </c:pt>
                <c:pt idx="972">
                  <c:v>41508.750690000001</c:v>
                </c:pt>
                <c:pt idx="973">
                  <c:v>41508.771529999998</c:v>
                </c:pt>
                <c:pt idx="974">
                  <c:v>41508.792359999999</c:v>
                </c:pt>
                <c:pt idx="975">
                  <c:v>41508.813190000001</c:v>
                </c:pt>
                <c:pt idx="976">
                  <c:v>41508.834029999998</c:v>
                </c:pt>
                <c:pt idx="977">
                  <c:v>41508.854859999999</c:v>
                </c:pt>
                <c:pt idx="978">
                  <c:v>41508.875690000001</c:v>
                </c:pt>
                <c:pt idx="979">
                  <c:v>41508.896529999998</c:v>
                </c:pt>
                <c:pt idx="980">
                  <c:v>41508.917359999999</c:v>
                </c:pt>
                <c:pt idx="981">
                  <c:v>41508.938190000001</c:v>
                </c:pt>
                <c:pt idx="982">
                  <c:v>41508.959029999998</c:v>
                </c:pt>
                <c:pt idx="983">
                  <c:v>41508.979859999999</c:v>
                </c:pt>
                <c:pt idx="984">
                  <c:v>41509.000690000001</c:v>
                </c:pt>
                <c:pt idx="985">
                  <c:v>41509.021529999998</c:v>
                </c:pt>
                <c:pt idx="986">
                  <c:v>41509.042359999999</c:v>
                </c:pt>
                <c:pt idx="987">
                  <c:v>41509.063190000001</c:v>
                </c:pt>
                <c:pt idx="988">
                  <c:v>41509.084029999998</c:v>
                </c:pt>
                <c:pt idx="989">
                  <c:v>41509.104859999999</c:v>
                </c:pt>
                <c:pt idx="990">
                  <c:v>41509.125690000001</c:v>
                </c:pt>
                <c:pt idx="991">
                  <c:v>41509.146529999998</c:v>
                </c:pt>
                <c:pt idx="992">
                  <c:v>41509.167359999999</c:v>
                </c:pt>
                <c:pt idx="993">
                  <c:v>41509.188190000001</c:v>
                </c:pt>
                <c:pt idx="994">
                  <c:v>41509.209029999998</c:v>
                </c:pt>
                <c:pt idx="995">
                  <c:v>41509.229859999999</c:v>
                </c:pt>
                <c:pt idx="996">
                  <c:v>41509.250690000001</c:v>
                </c:pt>
                <c:pt idx="997">
                  <c:v>41509.271529999998</c:v>
                </c:pt>
                <c:pt idx="998">
                  <c:v>41509.292359999999</c:v>
                </c:pt>
                <c:pt idx="999">
                  <c:v>41509.313190000001</c:v>
                </c:pt>
                <c:pt idx="1000">
                  <c:v>41509.334029999998</c:v>
                </c:pt>
                <c:pt idx="1001">
                  <c:v>41509.354859999999</c:v>
                </c:pt>
                <c:pt idx="1002">
                  <c:v>41509.375690000001</c:v>
                </c:pt>
                <c:pt idx="1003">
                  <c:v>41509.396529999998</c:v>
                </c:pt>
                <c:pt idx="1004">
                  <c:v>41509.417359999999</c:v>
                </c:pt>
                <c:pt idx="1005">
                  <c:v>41509.438190000001</c:v>
                </c:pt>
                <c:pt idx="1006">
                  <c:v>41509.459029999998</c:v>
                </c:pt>
                <c:pt idx="1007">
                  <c:v>41509.479859999999</c:v>
                </c:pt>
                <c:pt idx="1008">
                  <c:v>41509.500690000001</c:v>
                </c:pt>
                <c:pt idx="1009">
                  <c:v>41509.521529999998</c:v>
                </c:pt>
                <c:pt idx="1010">
                  <c:v>41509.542359999999</c:v>
                </c:pt>
                <c:pt idx="1011">
                  <c:v>41509.563190000001</c:v>
                </c:pt>
                <c:pt idx="1012">
                  <c:v>41509.584029999998</c:v>
                </c:pt>
                <c:pt idx="1013">
                  <c:v>41509.604859999999</c:v>
                </c:pt>
                <c:pt idx="1014">
                  <c:v>41509.625690000001</c:v>
                </c:pt>
                <c:pt idx="1015">
                  <c:v>41509.646529999998</c:v>
                </c:pt>
                <c:pt idx="1016">
                  <c:v>41509.667359999999</c:v>
                </c:pt>
                <c:pt idx="1017">
                  <c:v>41509.688190000001</c:v>
                </c:pt>
                <c:pt idx="1018">
                  <c:v>41509.709029999998</c:v>
                </c:pt>
                <c:pt idx="1019">
                  <c:v>41509.729859999999</c:v>
                </c:pt>
                <c:pt idx="1020">
                  <c:v>41509.750690000001</c:v>
                </c:pt>
                <c:pt idx="1021">
                  <c:v>41509.771529999998</c:v>
                </c:pt>
                <c:pt idx="1022">
                  <c:v>41509.792359999999</c:v>
                </c:pt>
                <c:pt idx="1023">
                  <c:v>41509.813190000001</c:v>
                </c:pt>
                <c:pt idx="1024">
                  <c:v>41509.834029999998</c:v>
                </c:pt>
                <c:pt idx="1025">
                  <c:v>41509.854859999999</c:v>
                </c:pt>
                <c:pt idx="1026">
                  <c:v>41509.875690000001</c:v>
                </c:pt>
                <c:pt idx="1027">
                  <c:v>41509.896529999998</c:v>
                </c:pt>
                <c:pt idx="1028">
                  <c:v>41509.917359999999</c:v>
                </c:pt>
                <c:pt idx="1029">
                  <c:v>41509.938190000001</c:v>
                </c:pt>
                <c:pt idx="1030">
                  <c:v>41509.959029999998</c:v>
                </c:pt>
                <c:pt idx="1031">
                  <c:v>41509.979859999999</c:v>
                </c:pt>
                <c:pt idx="1032">
                  <c:v>41510.000690000001</c:v>
                </c:pt>
                <c:pt idx="1033">
                  <c:v>41510.021529999998</c:v>
                </c:pt>
                <c:pt idx="1034">
                  <c:v>41510.042359999999</c:v>
                </c:pt>
                <c:pt idx="1035">
                  <c:v>41510.063190000001</c:v>
                </c:pt>
                <c:pt idx="1036">
                  <c:v>41510.084029999998</c:v>
                </c:pt>
                <c:pt idx="1037">
                  <c:v>41510.104859999999</c:v>
                </c:pt>
                <c:pt idx="1038">
                  <c:v>41510.125690000001</c:v>
                </c:pt>
                <c:pt idx="1039">
                  <c:v>41510.146529999998</c:v>
                </c:pt>
                <c:pt idx="1040">
                  <c:v>41510.167359999999</c:v>
                </c:pt>
                <c:pt idx="1041">
                  <c:v>41510.188190000001</c:v>
                </c:pt>
                <c:pt idx="1042">
                  <c:v>41510.209029999998</c:v>
                </c:pt>
                <c:pt idx="1043">
                  <c:v>41510.229859999999</c:v>
                </c:pt>
                <c:pt idx="1044">
                  <c:v>41510.250690000001</c:v>
                </c:pt>
                <c:pt idx="1045">
                  <c:v>41510.271529999998</c:v>
                </c:pt>
                <c:pt idx="1046">
                  <c:v>41510.292359999999</c:v>
                </c:pt>
                <c:pt idx="1047">
                  <c:v>41510.313190000001</c:v>
                </c:pt>
                <c:pt idx="1048">
                  <c:v>41510.334029999998</c:v>
                </c:pt>
                <c:pt idx="1049">
                  <c:v>41510.354859999999</c:v>
                </c:pt>
                <c:pt idx="1050">
                  <c:v>41510.375690000001</c:v>
                </c:pt>
                <c:pt idx="1051">
                  <c:v>41510.396529999998</c:v>
                </c:pt>
                <c:pt idx="1052">
                  <c:v>41510.417359999999</c:v>
                </c:pt>
                <c:pt idx="1053">
                  <c:v>41510.438190000001</c:v>
                </c:pt>
                <c:pt idx="1054">
                  <c:v>41510.459029999998</c:v>
                </c:pt>
                <c:pt idx="1055">
                  <c:v>41510.479859999999</c:v>
                </c:pt>
                <c:pt idx="1056">
                  <c:v>41510.500690000001</c:v>
                </c:pt>
                <c:pt idx="1057">
                  <c:v>41510.521529999998</c:v>
                </c:pt>
                <c:pt idx="1058">
                  <c:v>41510.542359999999</c:v>
                </c:pt>
                <c:pt idx="1059">
                  <c:v>41510.563190000001</c:v>
                </c:pt>
                <c:pt idx="1060">
                  <c:v>41510.584029999998</c:v>
                </c:pt>
                <c:pt idx="1061">
                  <c:v>41510.604859999999</c:v>
                </c:pt>
                <c:pt idx="1062">
                  <c:v>41510.625690000001</c:v>
                </c:pt>
                <c:pt idx="1063">
                  <c:v>41510.646529999998</c:v>
                </c:pt>
                <c:pt idx="1064">
                  <c:v>41510.667359999999</c:v>
                </c:pt>
                <c:pt idx="1065">
                  <c:v>41510.688190000001</c:v>
                </c:pt>
                <c:pt idx="1066">
                  <c:v>41510.709029999998</c:v>
                </c:pt>
                <c:pt idx="1067">
                  <c:v>41510.729859999999</c:v>
                </c:pt>
                <c:pt idx="1068">
                  <c:v>41510.750690000001</c:v>
                </c:pt>
                <c:pt idx="1069">
                  <c:v>41510.771529999998</c:v>
                </c:pt>
                <c:pt idx="1070">
                  <c:v>41510.792359999999</c:v>
                </c:pt>
                <c:pt idx="1071">
                  <c:v>41510.813190000001</c:v>
                </c:pt>
                <c:pt idx="1072">
                  <c:v>41510.834029999998</c:v>
                </c:pt>
                <c:pt idx="1073">
                  <c:v>41510.854859999999</c:v>
                </c:pt>
                <c:pt idx="1074">
                  <c:v>41510.875690000001</c:v>
                </c:pt>
                <c:pt idx="1075">
                  <c:v>41510.896529999998</c:v>
                </c:pt>
                <c:pt idx="1076">
                  <c:v>41510.917359999999</c:v>
                </c:pt>
                <c:pt idx="1077">
                  <c:v>41510.938190000001</c:v>
                </c:pt>
                <c:pt idx="1078">
                  <c:v>41510.959029999998</c:v>
                </c:pt>
                <c:pt idx="1079">
                  <c:v>41510.979859999999</c:v>
                </c:pt>
                <c:pt idx="1080">
                  <c:v>41511.000690000001</c:v>
                </c:pt>
                <c:pt idx="1081">
                  <c:v>41511.021529999998</c:v>
                </c:pt>
                <c:pt idx="1082">
                  <c:v>41511.042359999999</c:v>
                </c:pt>
                <c:pt idx="1083">
                  <c:v>41511.063190000001</c:v>
                </c:pt>
                <c:pt idx="1084">
                  <c:v>41511.084029999998</c:v>
                </c:pt>
                <c:pt idx="1085">
                  <c:v>41511.104859999999</c:v>
                </c:pt>
                <c:pt idx="1086">
                  <c:v>41511.125690000001</c:v>
                </c:pt>
                <c:pt idx="1087">
                  <c:v>41511.146529999998</c:v>
                </c:pt>
                <c:pt idx="1088">
                  <c:v>41511.167359999999</c:v>
                </c:pt>
                <c:pt idx="1089">
                  <c:v>41511.188190000001</c:v>
                </c:pt>
                <c:pt idx="1090">
                  <c:v>41511.209029999998</c:v>
                </c:pt>
                <c:pt idx="1091">
                  <c:v>41511.229859999999</c:v>
                </c:pt>
                <c:pt idx="1092">
                  <c:v>41511.250690000001</c:v>
                </c:pt>
                <c:pt idx="1093">
                  <c:v>41511.271529999998</c:v>
                </c:pt>
                <c:pt idx="1094">
                  <c:v>41511.292359999999</c:v>
                </c:pt>
                <c:pt idx="1095">
                  <c:v>41511.313190000001</c:v>
                </c:pt>
                <c:pt idx="1096">
                  <c:v>41511.334029999998</c:v>
                </c:pt>
                <c:pt idx="1097">
                  <c:v>41511.354859999999</c:v>
                </c:pt>
                <c:pt idx="1098">
                  <c:v>41511.375690000001</c:v>
                </c:pt>
                <c:pt idx="1099">
                  <c:v>41511.396529999998</c:v>
                </c:pt>
                <c:pt idx="1100">
                  <c:v>41511.417359999999</c:v>
                </c:pt>
                <c:pt idx="1101">
                  <c:v>41511.438190000001</c:v>
                </c:pt>
                <c:pt idx="1102">
                  <c:v>41511.459029999998</c:v>
                </c:pt>
                <c:pt idx="1103">
                  <c:v>41511.479859999999</c:v>
                </c:pt>
                <c:pt idx="1104">
                  <c:v>41511.500690000001</c:v>
                </c:pt>
                <c:pt idx="1105">
                  <c:v>41511.521529999998</c:v>
                </c:pt>
                <c:pt idx="1106">
                  <c:v>41511.542359999999</c:v>
                </c:pt>
                <c:pt idx="1107">
                  <c:v>41511.563190000001</c:v>
                </c:pt>
                <c:pt idx="1108">
                  <c:v>41511.584029999998</c:v>
                </c:pt>
                <c:pt idx="1109">
                  <c:v>41511.604859999999</c:v>
                </c:pt>
                <c:pt idx="1110">
                  <c:v>41511.625690000001</c:v>
                </c:pt>
                <c:pt idx="1111">
                  <c:v>41511.646529999998</c:v>
                </c:pt>
                <c:pt idx="1112">
                  <c:v>41511.667359999999</c:v>
                </c:pt>
                <c:pt idx="1113">
                  <c:v>41511.688190000001</c:v>
                </c:pt>
                <c:pt idx="1114">
                  <c:v>41511.709029999998</c:v>
                </c:pt>
                <c:pt idx="1115">
                  <c:v>41511.729859999999</c:v>
                </c:pt>
                <c:pt idx="1116">
                  <c:v>41511.750690000001</c:v>
                </c:pt>
                <c:pt idx="1117">
                  <c:v>41511.771529999998</c:v>
                </c:pt>
                <c:pt idx="1118">
                  <c:v>41511.792359999999</c:v>
                </c:pt>
                <c:pt idx="1119">
                  <c:v>41511.813190000001</c:v>
                </c:pt>
                <c:pt idx="1120">
                  <c:v>41511.834029999998</c:v>
                </c:pt>
                <c:pt idx="1121">
                  <c:v>41511.854859999999</c:v>
                </c:pt>
                <c:pt idx="1122">
                  <c:v>41511.875690000001</c:v>
                </c:pt>
                <c:pt idx="1123">
                  <c:v>41511.896529999998</c:v>
                </c:pt>
                <c:pt idx="1124">
                  <c:v>41511.917359999999</c:v>
                </c:pt>
                <c:pt idx="1125">
                  <c:v>41511.938190000001</c:v>
                </c:pt>
                <c:pt idx="1126">
                  <c:v>41511.959029999998</c:v>
                </c:pt>
                <c:pt idx="1127">
                  <c:v>41511.979859999999</c:v>
                </c:pt>
                <c:pt idx="1128">
                  <c:v>41512.000690000001</c:v>
                </c:pt>
                <c:pt idx="1129">
                  <c:v>41512.021529999998</c:v>
                </c:pt>
                <c:pt idx="1130">
                  <c:v>41512.042359999999</c:v>
                </c:pt>
                <c:pt idx="1131">
                  <c:v>41512.063190000001</c:v>
                </c:pt>
                <c:pt idx="1132">
                  <c:v>41512.084029999998</c:v>
                </c:pt>
                <c:pt idx="1133">
                  <c:v>41512.104859999999</c:v>
                </c:pt>
                <c:pt idx="1134">
                  <c:v>41512.125690000001</c:v>
                </c:pt>
                <c:pt idx="1135">
                  <c:v>41512.146529999998</c:v>
                </c:pt>
                <c:pt idx="1136">
                  <c:v>41512.167359999999</c:v>
                </c:pt>
                <c:pt idx="1137">
                  <c:v>41512.188190000001</c:v>
                </c:pt>
                <c:pt idx="1138">
                  <c:v>41512.209029999998</c:v>
                </c:pt>
                <c:pt idx="1139">
                  <c:v>41512.229859999999</c:v>
                </c:pt>
                <c:pt idx="1140">
                  <c:v>41512.250690000001</c:v>
                </c:pt>
                <c:pt idx="1141">
                  <c:v>41512.271529999998</c:v>
                </c:pt>
                <c:pt idx="1142">
                  <c:v>41512.292359999999</c:v>
                </c:pt>
                <c:pt idx="1143">
                  <c:v>41512.313190000001</c:v>
                </c:pt>
                <c:pt idx="1144">
                  <c:v>41512.334029999998</c:v>
                </c:pt>
                <c:pt idx="1145">
                  <c:v>41512.354859999999</c:v>
                </c:pt>
                <c:pt idx="1146">
                  <c:v>41512.375690000001</c:v>
                </c:pt>
                <c:pt idx="1147">
                  <c:v>41512.396529999998</c:v>
                </c:pt>
                <c:pt idx="1148">
                  <c:v>41512.417359999999</c:v>
                </c:pt>
                <c:pt idx="1149">
                  <c:v>41512.438190000001</c:v>
                </c:pt>
                <c:pt idx="1150">
                  <c:v>41512.459029999998</c:v>
                </c:pt>
                <c:pt idx="1151">
                  <c:v>41512.479859999999</c:v>
                </c:pt>
                <c:pt idx="1152">
                  <c:v>41512.500690000001</c:v>
                </c:pt>
                <c:pt idx="1153">
                  <c:v>41512.521529999998</c:v>
                </c:pt>
                <c:pt idx="1154">
                  <c:v>41512.542359999999</c:v>
                </c:pt>
                <c:pt idx="1155">
                  <c:v>41512.563190000001</c:v>
                </c:pt>
                <c:pt idx="1156">
                  <c:v>41512.584029999998</c:v>
                </c:pt>
                <c:pt idx="1157">
                  <c:v>41512.604859999999</c:v>
                </c:pt>
                <c:pt idx="1158">
                  <c:v>41512.625690000001</c:v>
                </c:pt>
                <c:pt idx="1159">
                  <c:v>41512.646529999998</c:v>
                </c:pt>
                <c:pt idx="1160">
                  <c:v>41512.667359999999</c:v>
                </c:pt>
                <c:pt idx="1161">
                  <c:v>41512.688190000001</c:v>
                </c:pt>
                <c:pt idx="1162">
                  <c:v>41512.709029999998</c:v>
                </c:pt>
                <c:pt idx="1163">
                  <c:v>41512.729859999999</c:v>
                </c:pt>
                <c:pt idx="1164">
                  <c:v>41512.750690000001</c:v>
                </c:pt>
                <c:pt idx="1165">
                  <c:v>41512.771529999998</c:v>
                </c:pt>
                <c:pt idx="1166">
                  <c:v>41512.792359999999</c:v>
                </c:pt>
                <c:pt idx="1167">
                  <c:v>41512.813190000001</c:v>
                </c:pt>
                <c:pt idx="1168">
                  <c:v>41512.834029999998</c:v>
                </c:pt>
                <c:pt idx="1169">
                  <c:v>41512.854859999999</c:v>
                </c:pt>
                <c:pt idx="1170">
                  <c:v>41512.875690000001</c:v>
                </c:pt>
                <c:pt idx="1171">
                  <c:v>41512.896529999998</c:v>
                </c:pt>
                <c:pt idx="1172">
                  <c:v>41512.917359999999</c:v>
                </c:pt>
                <c:pt idx="1173">
                  <c:v>41512.938190000001</c:v>
                </c:pt>
                <c:pt idx="1174">
                  <c:v>41512.959029999998</c:v>
                </c:pt>
                <c:pt idx="1175">
                  <c:v>41512.979859999999</c:v>
                </c:pt>
                <c:pt idx="1176">
                  <c:v>41513.000690000001</c:v>
                </c:pt>
                <c:pt idx="1177">
                  <c:v>41513.021529999998</c:v>
                </c:pt>
                <c:pt idx="1178">
                  <c:v>41513.042359999999</c:v>
                </c:pt>
                <c:pt idx="1179">
                  <c:v>41513.063190000001</c:v>
                </c:pt>
                <c:pt idx="1180">
                  <c:v>41513.084029999998</c:v>
                </c:pt>
                <c:pt idx="1181">
                  <c:v>41513.104859999999</c:v>
                </c:pt>
                <c:pt idx="1182">
                  <c:v>41513.125690000001</c:v>
                </c:pt>
                <c:pt idx="1183">
                  <c:v>41513.146529999998</c:v>
                </c:pt>
                <c:pt idx="1184">
                  <c:v>41513.167359999999</c:v>
                </c:pt>
                <c:pt idx="1185">
                  <c:v>41513.188190000001</c:v>
                </c:pt>
                <c:pt idx="1186">
                  <c:v>41513.209029999998</c:v>
                </c:pt>
                <c:pt idx="1187">
                  <c:v>41513.229859999999</c:v>
                </c:pt>
                <c:pt idx="1188">
                  <c:v>41513.250690000001</c:v>
                </c:pt>
                <c:pt idx="1189">
                  <c:v>41513.271529999998</c:v>
                </c:pt>
                <c:pt idx="1190">
                  <c:v>41513.292359999999</c:v>
                </c:pt>
                <c:pt idx="1191">
                  <c:v>41513.313190000001</c:v>
                </c:pt>
                <c:pt idx="1192">
                  <c:v>41513.334029999998</c:v>
                </c:pt>
                <c:pt idx="1193">
                  <c:v>41513.354859999999</c:v>
                </c:pt>
                <c:pt idx="1194">
                  <c:v>41513.375690000001</c:v>
                </c:pt>
                <c:pt idx="1195">
                  <c:v>41513.396529999998</c:v>
                </c:pt>
                <c:pt idx="1196">
                  <c:v>41513.417359999999</c:v>
                </c:pt>
                <c:pt idx="1197">
                  <c:v>41513.438190000001</c:v>
                </c:pt>
                <c:pt idx="1198">
                  <c:v>41513.459029999998</c:v>
                </c:pt>
                <c:pt idx="1199">
                  <c:v>41513.479859999999</c:v>
                </c:pt>
                <c:pt idx="1200">
                  <c:v>41513.500690000001</c:v>
                </c:pt>
                <c:pt idx="1201">
                  <c:v>41513.521529999998</c:v>
                </c:pt>
                <c:pt idx="1202">
                  <c:v>41513.542359999999</c:v>
                </c:pt>
                <c:pt idx="1203">
                  <c:v>41513.563190000001</c:v>
                </c:pt>
                <c:pt idx="1204">
                  <c:v>41513.584029999998</c:v>
                </c:pt>
                <c:pt idx="1205">
                  <c:v>41513.604859999999</c:v>
                </c:pt>
                <c:pt idx="1206">
                  <c:v>41513.625690000001</c:v>
                </c:pt>
                <c:pt idx="1207">
                  <c:v>41513.646529999998</c:v>
                </c:pt>
                <c:pt idx="1208">
                  <c:v>41513.667359999999</c:v>
                </c:pt>
                <c:pt idx="1209">
                  <c:v>41513.688190000001</c:v>
                </c:pt>
                <c:pt idx="1210">
                  <c:v>41513.709029999998</c:v>
                </c:pt>
                <c:pt idx="1211">
                  <c:v>41513.729859999999</c:v>
                </c:pt>
                <c:pt idx="1212">
                  <c:v>41513.750690000001</c:v>
                </c:pt>
                <c:pt idx="1213">
                  <c:v>41513.771529999998</c:v>
                </c:pt>
                <c:pt idx="1214">
                  <c:v>41513.792359999999</c:v>
                </c:pt>
                <c:pt idx="1215">
                  <c:v>41513.813190000001</c:v>
                </c:pt>
                <c:pt idx="1216">
                  <c:v>41513.834029999998</c:v>
                </c:pt>
                <c:pt idx="1217">
                  <c:v>41513.854859999999</c:v>
                </c:pt>
                <c:pt idx="1218">
                  <c:v>41513.875690000001</c:v>
                </c:pt>
                <c:pt idx="1219">
                  <c:v>41513.896529999998</c:v>
                </c:pt>
                <c:pt idx="1220">
                  <c:v>41513.917359999999</c:v>
                </c:pt>
                <c:pt idx="1221">
                  <c:v>41513.938190000001</c:v>
                </c:pt>
                <c:pt idx="1222">
                  <c:v>41513.959029999998</c:v>
                </c:pt>
                <c:pt idx="1223">
                  <c:v>41513.979859999999</c:v>
                </c:pt>
                <c:pt idx="1224">
                  <c:v>41514.000690000001</c:v>
                </c:pt>
                <c:pt idx="1225">
                  <c:v>41514.021529999998</c:v>
                </c:pt>
                <c:pt idx="1226">
                  <c:v>41514.042359999999</c:v>
                </c:pt>
                <c:pt idx="1227">
                  <c:v>41514.063190000001</c:v>
                </c:pt>
                <c:pt idx="1228">
                  <c:v>41514.084029999998</c:v>
                </c:pt>
                <c:pt idx="1229">
                  <c:v>41514.104859999999</c:v>
                </c:pt>
                <c:pt idx="1230">
                  <c:v>41514.125690000001</c:v>
                </c:pt>
                <c:pt idx="1231">
                  <c:v>41514.146529999998</c:v>
                </c:pt>
                <c:pt idx="1232">
                  <c:v>41514.167359999999</c:v>
                </c:pt>
                <c:pt idx="1233">
                  <c:v>41514.188190000001</c:v>
                </c:pt>
                <c:pt idx="1234">
                  <c:v>41514.209029999998</c:v>
                </c:pt>
                <c:pt idx="1235">
                  <c:v>41514.229859999999</c:v>
                </c:pt>
                <c:pt idx="1236">
                  <c:v>41514.250690000001</c:v>
                </c:pt>
                <c:pt idx="1237">
                  <c:v>41514.271529999998</c:v>
                </c:pt>
                <c:pt idx="1238">
                  <c:v>41514.292359999999</c:v>
                </c:pt>
                <c:pt idx="1239">
                  <c:v>41514.313190000001</c:v>
                </c:pt>
                <c:pt idx="1240">
                  <c:v>41514.334029999998</c:v>
                </c:pt>
                <c:pt idx="1241">
                  <c:v>41514.354859999999</c:v>
                </c:pt>
                <c:pt idx="1242">
                  <c:v>41514.375690000001</c:v>
                </c:pt>
                <c:pt idx="1243">
                  <c:v>41514.396529999998</c:v>
                </c:pt>
                <c:pt idx="1244">
                  <c:v>41514.417359999999</c:v>
                </c:pt>
                <c:pt idx="1245">
                  <c:v>41514.438190000001</c:v>
                </c:pt>
                <c:pt idx="1246">
                  <c:v>41514.459029999998</c:v>
                </c:pt>
                <c:pt idx="1247">
                  <c:v>41514.479859999999</c:v>
                </c:pt>
                <c:pt idx="1248">
                  <c:v>41514.500690000001</c:v>
                </c:pt>
                <c:pt idx="1249">
                  <c:v>41514.521529999998</c:v>
                </c:pt>
                <c:pt idx="1250">
                  <c:v>41514.542359999999</c:v>
                </c:pt>
                <c:pt idx="1251">
                  <c:v>41514.563190000001</c:v>
                </c:pt>
                <c:pt idx="1252">
                  <c:v>41514.584029999998</c:v>
                </c:pt>
                <c:pt idx="1253">
                  <c:v>41514.604859999999</c:v>
                </c:pt>
                <c:pt idx="1254">
                  <c:v>41514.625690000001</c:v>
                </c:pt>
                <c:pt idx="1255">
                  <c:v>41514.646529999998</c:v>
                </c:pt>
                <c:pt idx="1256">
                  <c:v>41514.667359999999</c:v>
                </c:pt>
                <c:pt idx="1257">
                  <c:v>41514.688190000001</c:v>
                </c:pt>
                <c:pt idx="1258">
                  <c:v>41514.709029999998</c:v>
                </c:pt>
                <c:pt idx="1259">
                  <c:v>41514.729859999999</c:v>
                </c:pt>
                <c:pt idx="1260">
                  <c:v>41514.750690000001</c:v>
                </c:pt>
                <c:pt idx="1261">
                  <c:v>41514.771529999998</c:v>
                </c:pt>
                <c:pt idx="1262">
                  <c:v>41514.792359999999</c:v>
                </c:pt>
                <c:pt idx="1263">
                  <c:v>41514.813190000001</c:v>
                </c:pt>
                <c:pt idx="1264">
                  <c:v>41514.834029999998</c:v>
                </c:pt>
                <c:pt idx="1265">
                  <c:v>41514.854859999999</c:v>
                </c:pt>
                <c:pt idx="1266">
                  <c:v>41514.875690000001</c:v>
                </c:pt>
                <c:pt idx="1267">
                  <c:v>41514.896529999998</c:v>
                </c:pt>
                <c:pt idx="1268">
                  <c:v>41514.917359999999</c:v>
                </c:pt>
                <c:pt idx="1269">
                  <c:v>41514.938190000001</c:v>
                </c:pt>
                <c:pt idx="1270">
                  <c:v>41514.959029999998</c:v>
                </c:pt>
                <c:pt idx="1271">
                  <c:v>41514.979859999999</c:v>
                </c:pt>
                <c:pt idx="1272">
                  <c:v>41515.000690000001</c:v>
                </c:pt>
                <c:pt idx="1273">
                  <c:v>41515.021529999998</c:v>
                </c:pt>
                <c:pt idx="1274">
                  <c:v>41515.042359999999</c:v>
                </c:pt>
                <c:pt idx="1275">
                  <c:v>41515.063190000001</c:v>
                </c:pt>
                <c:pt idx="1276">
                  <c:v>41515.084029999998</c:v>
                </c:pt>
                <c:pt idx="1277">
                  <c:v>41515.104859999999</c:v>
                </c:pt>
                <c:pt idx="1278">
                  <c:v>41515.125690000001</c:v>
                </c:pt>
                <c:pt idx="1279">
                  <c:v>41515.146529999998</c:v>
                </c:pt>
                <c:pt idx="1280">
                  <c:v>41515.167359999999</c:v>
                </c:pt>
                <c:pt idx="1281">
                  <c:v>41515.188190000001</c:v>
                </c:pt>
                <c:pt idx="1282">
                  <c:v>41515.209029999998</c:v>
                </c:pt>
                <c:pt idx="1283">
                  <c:v>41515.229859999999</c:v>
                </c:pt>
                <c:pt idx="1284">
                  <c:v>41515.250690000001</c:v>
                </c:pt>
                <c:pt idx="1285">
                  <c:v>41515.271529999998</c:v>
                </c:pt>
                <c:pt idx="1286">
                  <c:v>41515.292359999999</c:v>
                </c:pt>
                <c:pt idx="1287">
                  <c:v>41515.313190000001</c:v>
                </c:pt>
                <c:pt idx="1288">
                  <c:v>41515.334029999998</c:v>
                </c:pt>
                <c:pt idx="1289">
                  <c:v>41515.354859999999</c:v>
                </c:pt>
                <c:pt idx="1290">
                  <c:v>41515.375690000001</c:v>
                </c:pt>
                <c:pt idx="1291">
                  <c:v>41515.396529999998</c:v>
                </c:pt>
                <c:pt idx="1292">
                  <c:v>41515.417359999999</c:v>
                </c:pt>
                <c:pt idx="1293">
                  <c:v>41515.438190000001</c:v>
                </c:pt>
                <c:pt idx="1294">
                  <c:v>41515.459029999998</c:v>
                </c:pt>
                <c:pt idx="1295">
                  <c:v>41515.479859999999</c:v>
                </c:pt>
                <c:pt idx="1296">
                  <c:v>41515.500690000001</c:v>
                </c:pt>
                <c:pt idx="1297">
                  <c:v>41515.521529999998</c:v>
                </c:pt>
                <c:pt idx="1298">
                  <c:v>41515.542359999999</c:v>
                </c:pt>
                <c:pt idx="1299">
                  <c:v>41515.563190000001</c:v>
                </c:pt>
                <c:pt idx="1300">
                  <c:v>41515.584029999998</c:v>
                </c:pt>
                <c:pt idx="1301">
                  <c:v>41515.604859999999</c:v>
                </c:pt>
                <c:pt idx="1302">
                  <c:v>41515.625690000001</c:v>
                </c:pt>
                <c:pt idx="1303">
                  <c:v>41515.646529999998</c:v>
                </c:pt>
                <c:pt idx="1304">
                  <c:v>41515.667359999999</c:v>
                </c:pt>
                <c:pt idx="1305">
                  <c:v>41515.688190000001</c:v>
                </c:pt>
                <c:pt idx="1306">
                  <c:v>41515.709029999998</c:v>
                </c:pt>
                <c:pt idx="1307">
                  <c:v>41515.729859999999</c:v>
                </c:pt>
                <c:pt idx="1308">
                  <c:v>41515.750690000001</c:v>
                </c:pt>
                <c:pt idx="1309">
                  <c:v>41515.771529999998</c:v>
                </c:pt>
                <c:pt idx="1310">
                  <c:v>41515.792359999999</c:v>
                </c:pt>
                <c:pt idx="1311">
                  <c:v>41515.813190000001</c:v>
                </c:pt>
                <c:pt idx="1312">
                  <c:v>41515.834029999998</c:v>
                </c:pt>
                <c:pt idx="1313">
                  <c:v>41515.854859999999</c:v>
                </c:pt>
                <c:pt idx="1314">
                  <c:v>41515.875690000001</c:v>
                </c:pt>
                <c:pt idx="1315">
                  <c:v>41515.896529999998</c:v>
                </c:pt>
                <c:pt idx="1316">
                  <c:v>41515.917359999999</c:v>
                </c:pt>
                <c:pt idx="1317">
                  <c:v>41515.938190000001</c:v>
                </c:pt>
                <c:pt idx="1318">
                  <c:v>41515.959029999998</c:v>
                </c:pt>
                <c:pt idx="1319">
                  <c:v>41515.979859999999</c:v>
                </c:pt>
                <c:pt idx="1320">
                  <c:v>41516.000690000001</c:v>
                </c:pt>
                <c:pt idx="1321">
                  <c:v>41516.021529999998</c:v>
                </c:pt>
                <c:pt idx="1322">
                  <c:v>41516.042359999999</c:v>
                </c:pt>
                <c:pt idx="1323">
                  <c:v>41516.063190000001</c:v>
                </c:pt>
                <c:pt idx="1324">
                  <c:v>41516.084029999998</c:v>
                </c:pt>
                <c:pt idx="1325">
                  <c:v>41516.104859999999</c:v>
                </c:pt>
                <c:pt idx="1326">
                  <c:v>41516.125690000001</c:v>
                </c:pt>
                <c:pt idx="1327">
                  <c:v>41516.146529999998</c:v>
                </c:pt>
                <c:pt idx="1328">
                  <c:v>41516.167359999999</c:v>
                </c:pt>
                <c:pt idx="1329">
                  <c:v>41516.188190000001</c:v>
                </c:pt>
                <c:pt idx="1330">
                  <c:v>41516.209029999998</c:v>
                </c:pt>
                <c:pt idx="1331">
                  <c:v>41516.229859999999</c:v>
                </c:pt>
                <c:pt idx="1332">
                  <c:v>41516.250690000001</c:v>
                </c:pt>
                <c:pt idx="1333">
                  <c:v>41516.271529999998</c:v>
                </c:pt>
                <c:pt idx="1334">
                  <c:v>41516.292359999999</c:v>
                </c:pt>
                <c:pt idx="1335">
                  <c:v>41516.313190000001</c:v>
                </c:pt>
                <c:pt idx="1336">
                  <c:v>41516.334029999998</c:v>
                </c:pt>
                <c:pt idx="1337">
                  <c:v>41516.354859999999</c:v>
                </c:pt>
                <c:pt idx="1338">
                  <c:v>41516.375690000001</c:v>
                </c:pt>
                <c:pt idx="1339">
                  <c:v>41516.396529999998</c:v>
                </c:pt>
                <c:pt idx="1340">
                  <c:v>41516.417359999999</c:v>
                </c:pt>
                <c:pt idx="1341">
                  <c:v>41516.438190000001</c:v>
                </c:pt>
                <c:pt idx="1342">
                  <c:v>41516.459029999998</c:v>
                </c:pt>
                <c:pt idx="1343">
                  <c:v>41516.479859999999</c:v>
                </c:pt>
                <c:pt idx="1344">
                  <c:v>41516.500690000001</c:v>
                </c:pt>
                <c:pt idx="1345">
                  <c:v>41516.521529999998</c:v>
                </c:pt>
                <c:pt idx="1346">
                  <c:v>41516.542359999999</c:v>
                </c:pt>
                <c:pt idx="1347">
                  <c:v>41516.563190000001</c:v>
                </c:pt>
                <c:pt idx="1348">
                  <c:v>41516.584029999998</c:v>
                </c:pt>
                <c:pt idx="1349">
                  <c:v>41516.604859999999</c:v>
                </c:pt>
                <c:pt idx="1350">
                  <c:v>41516.625690000001</c:v>
                </c:pt>
                <c:pt idx="1351">
                  <c:v>41516.646529999998</c:v>
                </c:pt>
                <c:pt idx="1352">
                  <c:v>41516.667359999999</c:v>
                </c:pt>
                <c:pt idx="1353">
                  <c:v>41516.688190000001</c:v>
                </c:pt>
                <c:pt idx="1354">
                  <c:v>41516.709029999998</c:v>
                </c:pt>
                <c:pt idx="1355">
                  <c:v>41516.729859999999</c:v>
                </c:pt>
                <c:pt idx="1356">
                  <c:v>41516.750690000001</c:v>
                </c:pt>
                <c:pt idx="1357">
                  <c:v>41516.771529999998</c:v>
                </c:pt>
                <c:pt idx="1358">
                  <c:v>41516.792359999999</c:v>
                </c:pt>
                <c:pt idx="1359">
                  <c:v>41516.813190000001</c:v>
                </c:pt>
                <c:pt idx="1360">
                  <c:v>41516.834029999998</c:v>
                </c:pt>
                <c:pt idx="1361">
                  <c:v>41516.854859999999</c:v>
                </c:pt>
                <c:pt idx="1362">
                  <c:v>41516.875690000001</c:v>
                </c:pt>
                <c:pt idx="1363">
                  <c:v>41516.896529999998</c:v>
                </c:pt>
                <c:pt idx="1364">
                  <c:v>41516.917359999999</c:v>
                </c:pt>
                <c:pt idx="1365">
                  <c:v>41516.938190000001</c:v>
                </c:pt>
                <c:pt idx="1366">
                  <c:v>41516.959029999998</c:v>
                </c:pt>
                <c:pt idx="1367">
                  <c:v>41516.979859999999</c:v>
                </c:pt>
                <c:pt idx="1368">
                  <c:v>41517.000690000001</c:v>
                </c:pt>
                <c:pt idx="1369">
                  <c:v>41517.021529999998</c:v>
                </c:pt>
                <c:pt idx="1370">
                  <c:v>41517.042359999999</c:v>
                </c:pt>
                <c:pt idx="1371">
                  <c:v>41517.063190000001</c:v>
                </c:pt>
                <c:pt idx="1372">
                  <c:v>41517.084029999998</c:v>
                </c:pt>
                <c:pt idx="1373">
                  <c:v>41517.104859999999</c:v>
                </c:pt>
                <c:pt idx="1374">
                  <c:v>41517.125690000001</c:v>
                </c:pt>
                <c:pt idx="1375">
                  <c:v>41517.146529999998</c:v>
                </c:pt>
                <c:pt idx="1376">
                  <c:v>41517.167359999999</c:v>
                </c:pt>
                <c:pt idx="1377">
                  <c:v>41517.188190000001</c:v>
                </c:pt>
                <c:pt idx="1378">
                  <c:v>41517.209029999998</c:v>
                </c:pt>
                <c:pt idx="1379">
                  <c:v>41517.229859999999</c:v>
                </c:pt>
                <c:pt idx="1380">
                  <c:v>41517.250690000001</c:v>
                </c:pt>
                <c:pt idx="1381">
                  <c:v>41517.271529999998</c:v>
                </c:pt>
                <c:pt idx="1382">
                  <c:v>41517.292359999999</c:v>
                </c:pt>
                <c:pt idx="1383">
                  <c:v>41517.313190000001</c:v>
                </c:pt>
                <c:pt idx="1384">
                  <c:v>41517.334029999998</c:v>
                </c:pt>
                <c:pt idx="1385">
                  <c:v>41517.354859999999</c:v>
                </c:pt>
                <c:pt idx="1386">
                  <c:v>41517.375690000001</c:v>
                </c:pt>
                <c:pt idx="1387">
                  <c:v>41517.396529999998</c:v>
                </c:pt>
                <c:pt idx="1388">
                  <c:v>41517.417359999999</c:v>
                </c:pt>
                <c:pt idx="1389">
                  <c:v>41517.438190000001</c:v>
                </c:pt>
                <c:pt idx="1390">
                  <c:v>41517.459029999998</c:v>
                </c:pt>
                <c:pt idx="1391">
                  <c:v>41517.479859999999</c:v>
                </c:pt>
                <c:pt idx="1392">
                  <c:v>41517.500690000001</c:v>
                </c:pt>
                <c:pt idx="1393">
                  <c:v>41517.521529999998</c:v>
                </c:pt>
                <c:pt idx="1394">
                  <c:v>41517.542359999999</c:v>
                </c:pt>
                <c:pt idx="1395">
                  <c:v>41517.563190000001</c:v>
                </c:pt>
                <c:pt idx="1396">
                  <c:v>41517.584029999998</c:v>
                </c:pt>
                <c:pt idx="1397">
                  <c:v>41517.604859999999</c:v>
                </c:pt>
                <c:pt idx="1398">
                  <c:v>41517.625690000001</c:v>
                </c:pt>
                <c:pt idx="1399">
                  <c:v>41517.646529999998</c:v>
                </c:pt>
                <c:pt idx="1400">
                  <c:v>41517.667359999999</c:v>
                </c:pt>
                <c:pt idx="1401">
                  <c:v>41517.688190000001</c:v>
                </c:pt>
                <c:pt idx="1402">
                  <c:v>41517.709029999998</c:v>
                </c:pt>
                <c:pt idx="1403">
                  <c:v>41517.729859999999</c:v>
                </c:pt>
                <c:pt idx="1404">
                  <c:v>41517.750690000001</c:v>
                </c:pt>
                <c:pt idx="1405">
                  <c:v>41517.771529999998</c:v>
                </c:pt>
                <c:pt idx="1406">
                  <c:v>41517.792359999999</c:v>
                </c:pt>
                <c:pt idx="1407">
                  <c:v>41517.813190000001</c:v>
                </c:pt>
                <c:pt idx="1408">
                  <c:v>41517.834029999998</c:v>
                </c:pt>
                <c:pt idx="1409">
                  <c:v>41517.854859999999</c:v>
                </c:pt>
                <c:pt idx="1410">
                  <c:v>41517.875690000001</c:v>
                </c:pt>
                <c:pt idx="1411">
                  <c:v>41517.896529999998</c:v>
                </c:pt>
                <c:pt idx="1412">
                  <c:v>41517.917359999999</c:v>
                </c:pt>
                <c:pt idx="1413">
                  <c:v>41517.938190000001</c:v>
                </c:pt>
                <c:pt idx="1414">
                  <c:v>41517.959029999998</c:v>
                </c:pt>
                <c:pt idx="1415">
                  <c:v>41517.979859999999</c:v>
                </c:pt>
                <c:pt idx="1416">
                  <c:v>41518.000690000001</c:v>
                </c:pt>
                <c:pt idx="1417">
                  <c:v>41518.021529999998</c:v>
                </c:pt>
                <c:pt idx="1418">
                  <c:v>41518.042359999999</c:v>
                </c:pt>
                <c:pt idx="1419">
                  <c:v>41518.063190000001</c:v>
                </c:pt>
                <c:pt idx="1420">
                  <c:v>41518.084029999998</c:v>
                </c:pt>
                <c:pt idx="1421">
                  <c:v>41518.104859999999</c:v>
                </c:pt>
                <c:pt idx="1422">
                  <c:v>41518.125690000001</c:v>
                </c:pt>
                <c:pt idx="1423">
                  <c:v>41518.146529999998</c:v>
                </c:pt>
                <c:pt idx="1424">
                  <c:v>41518.167359999999</c:v>
                </c:pt>
                <c:pt idx="1425">
                  <c:v>41518.188190000001</c:v>
                </c:pt>
                <c:pt idx="1426">
                  <c:v>41518.209029999998</c:v>
                </c:pt>
                <c:pt idx="1427">
                  <c:v>41518.229859999999</c:v>
                </c:pt>
                <c:pt idx="1428">
                  <c:v>41518.250690000001</c:v>
                </c:pt>
                <c:pt idx="1429">
                  <c:v>41518.271529999998</c:v>
                </c:pt>
                <c:pt idx="1430">
                  <c:v>41518.292359999999</c:v>
                </c:pt>
                <c:pt idx="1431">
                  <c:v>41518.313190000001</c:v>
                </c:pt>
                <c:pt idx="1432">
                  <c:v>41518.334029999998</c:v>
                </c:pt>
                <c:pt idx="1433">
                  <c:v>41518.354859999999</c:v>
                </c:pt>
                <c:pt idx="1434">
                  <c:v>41518.375690000001</c:v>
                </c:pt>
                <c:pt idx="1435">
                  <c:v>41518.396529999998</c:v>
                </c:pt>
                <c:pt idx="1436">
                  <c:v>41518.417359999999</c:v>
                </c:pt>
                <c:pt idx="1437">
                  <c:v>41518.438190000001</c:v>
                </c:pt>
                <c:pt idx="1438">
                  <c:v>41518.459029999998</c:v>
                </c:pt>
                <c:pt idx="1439">
                  <c:v>41518.479859999999</c:v>
                </c:pt>
                <c:pt idx="1440">
                  <c:v>41518.500690000001</c:v>
                </c:pt>
                <c:pt idx="1441">
                  <c:v>41518.521529999998</c:v>
                </c:pt>
                <c:pt idx="1442">
                  <c:v>41518.542359999999</c:v>
                </c:pt>
                <c:pt idx="1443">
                  <c:v>41518.563190000001</c:v>
                </c:pt>
                <c:pt idx="1444">
                  <c:v>41518.584029999998</c:v>
                </c:pt>
                <c:pt idx="1445">
                  <c:v>41518.604859999999</c:v>
                </c:pt>
                <c:pt idx="1446">
                  <c:v>41518.625690000001</c:v>
                </c:pt>
                <c:pt idx="1447">
                  <c:v>41518.646529999998</c:v>
                </c:pt>
                <c:pt idx="1448">
                  <c:v>41518.667359999999</c:v>
                </c:pt>
                <c:pt idx="1449">
                  <c:v>41518.688190000001</c:v>
                </c:pt>
                <c:pt idx="1450">
                  <c:v>41518.709029999998</c:v>
                </c:pt>
                <c:pt idx="1451">
                  <c:v>41518.729859999999</c:v>
                </c:pt>
                <c:pt idx="1452">
                  <c:v>41518.750690000001</c:v>
                </c:pt>
                <c:pt idx="1453">
                  <c:v>41518.771529999998</c:v>
                </c:pt>
                <c:pt idx="1454">
                  <c:v>41518.792359999999</c:v>
                </c:pt>
                <c:pt idx="1455">
                  <c:v>41518.813190000001</c:v>
                </c:pt>
                <c:pt idx="1456">
                  <c:v>41518.834029999998</c:v>
                </c:pt>
                <c:pt idx="1457">
                  <c:v>41518.854859999999</c:v>
                </c:pt>
                <c:pt idx="1458">
                  <c:v>41518.875690000001</c:v>
                </c:pt>
                <c:pt idx="1459">
                  <c:v>41518.896529999998</c:v>
                </c:pt>
                <c:pt idx="1460">
                  <c:v>41518.917359999999</c:v>
                </c:pt>
                <c:pt idx="1461">
                  <c:v>41518.938190000001</c:v>
                </c:pt>
                <c:pt idx="1462">
                  <c:v>41518.959029999998</c:v>
                </c:pt>
                <c:pt idx="1463">
                  <c:v>41518.979859999999</c:v>
                </c:pt>
                <c:pt idx="1464">
                  <c:v>41519.000690000001</c:v>
                </c:pt>
                <c:pt idx="1465">
                  <c:v>41519.021529999998</c:v>
                </c:pt>
                <c:pt idx="1466">
                  <c:v>41519.042359999999</c:v>
                </c:pt>
                <c:pt idx="1467">
                  <c:v>41519.063190000001</c:v>
                </c:pt>
                <c:pt idx="1468">
                  <c:v>41519.084029999998</c:v>
                </c:pt>
                <c:pt idx="1469">
                  <c:v>41519.104859999999</c:v>
                </c:pt>
                <c:pt idx="1470">
                  <c:v>41519.125690000001</c:v>
                </c:pt>
                <c:pt idx="1471">
                  <c:v>41519.146529999998</c:v>
                </c:pt>
                <c:pt idx="1472">
                  <c:v>41519.167359999999</c:v>
                </c:pt>
                <c:pt idx="1473">
                  <c:v>41519.188190000001</c:v>
                </c:pt>
                <c:pt idx="1474">
                  <c:v>41519.209029999998</c:v>
                </c:pt>
                <c:pt idx="1475">
                  <c:v>41519.229859999999</c:v>
                </c:pt>
                <c:pt idx="1476">
                  <c:v>41519.250690000001</c:v>
                </c:pt>
                <c:pt idx="1477">
                  <c:v>41519.271529999998</c:v>
                </c:pt>
                <c:pt idx="1478">
                  <c:v>41519.292359999999</c:v>
                </c:pt>
                <c:pt idx="1479">
                  <c:v>41519.313190000001</c:v>
                </c:pt>
                <c:pt idx="1480">
                  <c:v>41519.334029999998</c:v>
                </c:pt>
                <c:pt idx="1481">
                  <c:v>41519.354859999999</c:v>
                </c:pt>
                <c:pt idx="1482">
                  <c:v>41519.375690000001</c:v>
                </c:pt>
                <c:pt idx="1483">
                  <c:v>41519.396529999998</c:v>
                </c:pt>
                <c:pt idx="1484">
                  <c:v>41519.417359999999</c:v>
                </c:pt>
                <c:pt idx="1485">
                  <c:v>41519.438190000001</c:v>
                </c:pt>
                <c:pt idx="1486">
                  <c:v>41519.459029999998</c:v>
                </c:pt>
                <c:pt idx="1487">
                  <c:v>41519.479859999999</c:v>
                </c:pt>
                <c:pt idx="1488">
                  <c:v>41519.500690000001</c:v>
                </c:pt>
                <c:pt idx="1489">
                  <c:v>41519.521529999998</c:v>
                </c:pt>
                <c:pt idx="1490">
                  <c:v>41519.542359999999</c:v>
                </c:pt>
                <c:pt idx="1491">
                  <c:v>41519.563190000001</c:v>
                </c:pt>
                <c:pt idx="1492">
                  <c:v>41519.584029999998</c:v>
                </c:pt>
                <c:pt idx="1493">
                  <c:v>41519.604859999999</c:v>
                </c:pt>
                <c:pt idx="1494">
                  <c:v>41519.625690000001</c:v>
                </c:pt>
                <c:pt idx="1495">
                  <c:v>41519.646529999998</c:v>
                </c:pt>
                <c:pt idx="1496">
                  <c:v>41519.667359999999</c:v>
                </c:pt>
                <c:pt idx="1497">
                  <c:v>41519.688190000001</c:v>
                </c:pt>
                <c:pt idx="1498">
                  <c:v>41519.709029999998</c:v>
                </c:pt>
                <c:pt idx="1499">
                  <c:v>41519.729859999999</c:v>
                </c:pt>
                <c:pt idx="1500">
                  <c:v>41519.750690000001</c:v>
                </c:pt>
                <c:pt idx="1501">
                  <c:v>41519.771529999998</c:v>
                </c:pt>
                <c:pt idx="1502">
                  <c:v>41519.792359999999</c:v>
                </c:pt>
                <c:pt idx="1503">
                  <c:v>41519.813190000001</c:v>
                </c:pt>
                <c:pt idx="1504">
                  <c:v>41519.834029999998</c:v>
                </c:pt>
                <c:pt idx="1505">
                  <c:v>41519.854859999999</c:v>
                </c:pt>
                <c:pt idx="1506">
                  <c:v>41519.875690000001</c:v>
                </c:pt>
                <c:pt idx="1507">
                  <c:v>41519.896529999998</c:v>
                </c:pt>
                <c:pt idx="1508">
                  <c:v>41519.917359999999</c:v>
                </c:pt>
                <c:pt idx="1509">
                  <c:v>41519.938190000001</c:v>
                </c:pt>
                <c:pt idx="1510">
                  <c:v>41519.959029999998</c:v>
                </c:pt>
                <c:pt idx="1511">
                  <c:v>41519.979859999999</c:v>
                </c:pt>
                <c:pt idx="1512">
                  <c:v>41520.000690000001</c:v>
                </c:pt>
                <c:pt idx="1513">
                  <c:v>41520.021529999998</c:v>
                </c:pt>
                <c:pt idx="1514">
                  <c:v>41520.042359999999</c:v>
                </c:pt>
                <c:pt idx="1515">
                  <c:v>41520.063190000001</c:v>
                </c:pt>
                <c:pt idx="1516">
                  <c:v>41520.084029999998</c:v>
                </c:pt>
                <c:pt idx="1517">
                  <c:v>41520.104859999999</c:v>
                </c:pt>
                <c:pt idx="1518">
                  <c:v>41520.125690000001</c:v>
                </c:pt>
                <c:pt idx="1519">
                  <c:v>41520.146529999998</c:v>
                </c:pt>
                <c:pt idx="1520">
                  <c:v>41520.167359999999</c:v>
                </c:pt>
                <c:pt idx="1521">
                  <c:v>41520.188190000001</c:v>
                </c:pt>
                <c:pt idx="1522">
                  <c:v>41520.209029999998</c:v>
                </c:pt>
                <c:pt idx="1523">
                  <c:v>41520.229859999999</c:v>
                </c:pt>
                <c:pt idx="1524">
                  <c:v>41520.250690000001</c:v>
                </c:pt>
                <c:pt idx="1525">
                  <c:v>41520.271529999998</c:v>
                </c:pt>
                <c:pt idx="1526">
                  <c:v>41520.292359999999</c:v>
                </c:pt>
                <c:pt idx="1527">
                  <c:v>41520.313190000001</c:v>
                </c:pt>
                <c:pt idx="1528">
                  <c:v>41520.334029999998</c:v>
                </c:pt>
                <c:pt idx="1529">
                  <c:v>41520.354859999999</c:v>
                </c:pt>
                <c:pt idx="1530">
                  <c:v>41520.375690000001</c:v>
                </c:pt>
                <c:pt idx="1531">
                  <c:v>41520.396529999998</c:v>
                </c:pt>
                <c:pt idx="1532">
                  <c:v>41520.417359999999</c:v>
                </c:pt>
                <c:pt idx="1533">
                  <c:v>41520.438190000001</c:v>
                </c:pt>
                <c:pt idx="1534">
                  <c:v>41520.459029999998</c:v>
                </c:pt>
                <c:pt idx="1535">
                  <c:v>41520.479859999999</c:v>
                </c:pt>
                <c:pt idx="1536">
                  <c:v>41520.500690000001</c:v>
                </c:pt>
                <c:pt idx="1537">
                  <c:v>41520.521529999998</c:v>
                </c:pt>
                <c:pt idx="1538">
                  <c:v>41520.542359999999</c:v>
                </c:pt>
                <c:pt idx="1539">
                  <c:v>41520.563190000001</c:v>
                </c:pt>
                <c:pt idx="1540">
                  <c:v>41520.584029999998</c:v>
                </c:pt>
                <c:pt idx="1541">
                  <c:v>41520.604859999999</c:v>
                </c:pt>
                <c:pt idx="1542">
                  <c:v>41520.625690000001</c:v>
                </c:pt>
                <c:pt idx="1543">
                  <c:v>41520.646529999998</c:v>
                </c:pt>
                <c:pt idx="1544">
                  <c:v>41520.667359999999</c:v>
                </c:pt>
                <c:pt idx="1545">
                  <c:v>41520.688190000001</c:v>
                </c:pt>
                <c:pt idx="1546">
                  <c:v>41520.709029999998</c:v>
                </c:pt>
                <c:pt idx="1547">
                  <c:v>41520.729859999999</c:v>
                </c:pt>
                <c:pt idx="1548">
                  <c:v>41520.750690000001</c:v>
                </c:pt>
                <c:pt idx="1549">
                  <c:v>41520.771529999998</c:v>
                </c:pt>
                <c:pt idx="1550">
                  <c:v>41520.792359999999</c:v>
                </c:pt>
                <c:pt idx="1551">
                  <c:v>41520.813190000001</c:v>
                </c:pt>
                <c:pt idx="1552">
                  <c:v>41520.834029999998</c:v>
                </c:pt>
                <c:pt idx="1553">
                  <c:v>41520.854859999999</c:v>
                </c:pt>
                <c:pt idx="1554">
                  <c:v>41520.875690000001</c:v>
                </c:pt>
                <c:pt idx="1555">
                  <c:v>41520.896529999998</c:v>
                </c:pt>
                <c:pt idx="1556">
                  <c:v>41520.917359999999</c:v>
                </c:pt>
                <c:pt idx="1557">
                  <c:v>41520.938190000001</c:v>
                </c:pt>
                <c:pt idx="1558">
                  <c:v>41520.959029999998</c:v>
                </c:pt>
                <c:pt idx="1559">
                  <c:v>41520.979859999999</c:v>
                </c:pt>
                <c:pt idx="1560">
                  <c:v>41521.000690000001</c:v>
                </c:pt>
                <c:pt idx="1561">
                  <c:v>41521.021529999998</c:v>
                </c:pt>
                <c:pt idx="1562">
                  <c:v>41521.042359999999</c:v>
                </c:pt>
                <c:pt idx="1563">
                  <c:v>41521.063190000001</c:v>
                </c:pt>
                <c:pt idx="1564">
                  <c:v>41521.084029999998</c:v>
                </c:pt>
                <c:pt idx="1565">
                  <c:v>41521.104859999999</c:v>
                </c:pt>
                <c:pt idx="1566">
                  <c:v>41521.125690000001</c:v>
                </c:pt>
                <c:pt idx="1567">
                  <c:v>41521.146529999998</c:v>
                </c:pt>
                <c:pt idx="1568">
                  <c:v>41521.167359999999</c:v>
                </c:pt>
                <c:pt idx="1569">
                  <c:v>41521.188190000001</c:v>
                </c:pt>
                <c:pt idx="1570">
                  <c:v>41521.209029999998</c:v>
                </c:pt>
                <c:pt idx="1571">
                  <c:v>41521.229859999999</c:v>
                </c:pt>
                <c:pt idx="1572">
                  <c:v>41521.250690000001</c:v>
                </c:pt>
                <c:pt idx="1573">
                  <c:v>41521.271529999998</c:v>
                </c:pt>
                <c:pt idx="1574">
                  <c:v>41521.292359999999</c:v>
                </c:pt>
                <c:pt idx="1575">
                  <c:v>41521.313190000001</c:v>
                </c:pt>
                <c:pt idx="1576">
                  <c:v>41521.334029999998</c:v>
                </c:pt>
                <c:pt idx="1577">
                  <c:v>41521.354859999999</c:v>
                </c:pt>
                <c:pt idx="1578">
                  <c:v>41521.375690000001</c:v>
                </c:pt>
                <c:pt idx="1579">
                  <c:v>41521.396529999998</c:v>
                </c:pt>
                <c:pt idx="1580">
                  <c:v>41521.417359999999</c:v>
                </c:pt>
                <c:pt idx="1581">
                  <c:v>41521.438190000001</c:v>
                </c:pt>
                <c:pt idx="1582">
                  <c:v>41521.459029999998</c:v>
                </c:pt>
                <c:pt idx="1583">
                  <c:v>41521.479859999999</c:v>
                </c:pt>
                <c:pt idx="1584">
                  <c:v>41521.500690000001</c:v>
                </c:pt>
                <c:pt idx="1585">
                  <c:v>41521.521529999998</c:v>
                </c:pt>
                <c:pt idx="1586">
                  <c:v>41521.542359999999</c:v>
                </c:pt>
                <c:pt idx="1587">
                  <c:v>41521.563190000001</c:v>
                </c:pt>
                <c:pt idx="1588">
                  <c:v>41521.584029999998</c:v>
                </c:pt>
                <c:pt idx="1589">
                  <c:v>41521.604859999999</c:v>
                </c:pt>
                <c:pt idx="1590">
                  <c:v>41521.625690000001</c:v>
                </c:pt>
                <c:pt idx="1591">
                  <c:v>41521.646529999998</c:v>
                </c:pt>
                <c:pt idx="1592">
                  <c:v>41521.667359999999</c:v>
                </c:pt>
                <c:pt idx="1593">
                  <c:v>41521.688190000001</c:v>
                </c:pt>
                <c:pt idx="1594">
                  <c:v>41521.709029999998</c:v>
                </c:pt>
                <c:pt idx="1595">
                  <c:v>41521.729859999999</c:v>
                </c:pt>
                <c:pt idx="1596">
                  <c:v>41521.750690000001</c:v>
                </c:pt>
                <c:pt idx="1597">
                  <c:v>41521.771529999998</c:v>
                </c:pt>
                <c:pt idx="1598">
                  <c:v>41521.792359999999</c:v>
                </c:pt>
                <c:pt idx="1599">
                  <c:v>41521.813190000001</c:v>
                </c:pt>
                <c:pt idx="1600">
                  <c:v>41521.834029999998</c:v>
                </c:pt>
                <c:pt idx="1601">
                  <c:v>41521.854859999999</c:v>
                </c:pt>
                <c:pt idx="1602">
                  <c:v>41521.875690000001</c:v>
                </c:pt>
                <c:pt idx="1603">
                  <c:v>41521.896529999998</c:v>
                </c:pt>
                <c:pt idx="1604">
                  <c:v>41521.917359999999</c:v>
                </c:pt>
                <c:pt idx="1605">
                  <c:v>41521.938190000001</c:v>
                </c:pt>
                <c:pt idx="1606">
                  <c:v>41521.959029999998</c:v>
                </c:pt>
                <c:pt idx="1607">
                  <c:v>41521.979859999999</c:v>
                </c:pt>
                <c:pt idx="1608">
                  <c:v>41522.000690000001</c:v>
                </c:pt>
                <c:pt idx="1609">
                  <c:v>41522.021529999998</c:v>
                </c:pt>
                <c:pt idx="1610">
                  <c:v>41522.042359999999</c:v>
                </c:pt>
                <c:pt idx="1611">
                  <c:v>41522.063190000001</c:v>
                </c:pt>
                <c:pt idx="1612">
                  <c:v>41522.084029999998</c:v>
                </c:pt>
                <c:pt idx="1613">
                  <c:v>41522.104859999999</c:v>
                </c:pt>
                <c:pt idx="1614">
                  <c:v>41522.125690000001</c:v>
                </c:pt>
                <c:pt idx="1615">
                  <c:v>41522.146529999998</c:v>
                </c:pt>
                <c:pt idx="1616">
                  <c:v>41522.167359999999</c:v>
                </c:pt>
                <c:pt idx="1617">
                  <c:v>41522.188190000001</c:v>
                </c:pt>
                <c:pt idx="1618">
                  <c:v>41522.209029999998</c:v>
                </c:pt>
                <c:pt idx="1619">
                  <c:v>41522.229859999999</c:v>
                </c:pt>
                <c:pt idx="1620">
                  <c:v>41522.250690000001</c:v>
                </c:pt>
                <c:pt idx="1621">
                  <c:v>41522.271529999998</c:v>
                </c:pt>
                <c:pt idx="1622">
                  <c:v>41522.292359999999</c:v>
                </c:pt>
                <c:pt idx="1623">
                  <c:v>41522.313190000001</c:v>
                </c:pt>
                <c:pt idx="1624">
                  <c:v>41522.334029999998</c:v>
                </c:pt>
                <c:pt idx="1625">
                  <c:v>41522.354859999999</c:v>
                </c:pt>
                <c:pt idx="1626">
                  <c:v>41522.375690000001</c:v>
                </c:pt>
                <c:pt idx="1627">
                  <c:v>41522.396529999998</c:v>
                </c:pt>
                <c:pt idx="1628">
                  <c:v>41522.417359999999</c:v>
                </c:pt>
                <c:pt idx="1629">
                  <c:v>41522.438190000001</c:v>
                </c:pt>
                <c:pt idx="1630">
                  <c:v>41522.459029999998</c:v>
                </c:pt>
                <c:pt idx="1631">
                  <c:v>41522.479859999999</c:v>
                </c:pt>
                <c:pt idx="1632">
                  <c:v>41522.500690000001</c:v>
                </c:pt>
                <c:pt idx="1633">
                  <c:v>41522.521529999998</c:v>
                </c:pt>
                <c:pt idx="1634">
                  <c:v>41522.542359999999</c:v>
                </c:pt>
                <c:pt idx="1635">
                  <c:v>41522.563190000001</c:v>
                </c:pt>
                <c:pt idx="1636">
                  <c:v>41522.584029999998</c:v>
                </c:pt>
                <c:pt idx="1637">
                  <c:v>41522.604859999999</c:v>
                </c:pt>
                <c:pt idx="1638">
                  <c:v>41522.625690000001</c:v>
                </c:pt>
                <c:pt idx="1639">
                  <c:v>41522.646529999998</c:v>
                </c:pt>
                <c:pt idx="1640">
                  <c:v>41522.667359999999</c:v>
                </c:pt>
                <c:pt idx="1641">
                  <c:v>41522.688190000001</c:v>
                </c:pt>
                <c:pt idx="1642">
                  <c:v>41522.709029999998</c:v>
                </c:pt>
                <c:pt idx="1643">
                  <c:v>41522.729859999999</c:v>
                </c:pt>
                <c:pt idx="1644">
                  <c:v>41522.750690000001</c:v>
                </c:pt>
                <c:pt idx="1645">
                  <c:v>41522.771529999998</c:v>
                </c:pt>
                <c:pt idx="1646">
                  <c:v>41522.792359999999</c:v>
                </c:pt>
                <c:pt idx="1647">
                  <c:v>41522.813190000001</c:v>
                </c:pt>
                <c:pt idx="1648">
                  <c:v>41522.834029999998</c:v>
                </c:pt>
                <c:pt idx="1649">
                  <c:v>41522.854859999999</c:v>
                </c:pt>
                <c:pt idx="1650">
                  <c:v>41522.875690000001</c:v>
                </c:pt>
                <c:pt idx="1651">
                  <c:v>41522.896529999998</c:v>
                </c:pt>
                <c:pt idx="1652">
                  <c:v>41522.917359999999</c:v>
                </c:pt>
                <c:pt idx="1653">
                  <c:v>41522.938190000001</c:v>
                </c:pt>
                <c:pt idx="1654">
                  <c:v>41522.959029999998</c:v>
                </c:pt>
                <c:pt idx="1655">
                  <c:v>41522.979859999999</c:v>
                </c:pt>
                <c:pt idx="1656">
                  <c:v>41523.000690000001</c:v>
                </c:pt>
                <c:pt idx="1657">
                  <c:v>41523.021529999998</c:v>
                </c:pt>
                <c:pt idx="1658">
                  <c:v>41523.042359999999</c:v>
                </c:pt>
                <c:pt idx="1659">
                  <c:v>41523.063190000001</c:v>
                </c:pt>
                <c:pt idx="1660">
                  <c:v>41523.084029999998</c:v>
                </c:pt>
                <c:pt idx="1661">
                  <c:v>41523.104859999999</c:v>
                </c:pt>
                <c:pt idx="1662">
                  <c:v>41523.125690000001</c:v>
                </c:pt>
                <c:pt idx="1663">
                  <c:v>41523.146529999998</c:v>
                </c:pt>
                <c:pt idx="1664">
                  <c:v>41523.167359999999</c:v>
                </c:pt>
                <c:pt idx="1665">
                  <c:v>41523.188190000001</c:v>
                </c:pt>
                <c:pt idx="1666">
                  <c:v>41523.209029999998</c:v>
                </c:pt>
                <c:pt idx="1667">
                  <c:v>41523.229859999999</c:v>
                </c:pt>
                <c:pt idx="1668">
                  <c:v>41523.250690000001</c:v>
                </c:pt>
                <c:pt idx="1669">
                  <c:v>41523.271529999998</c:v>
                </c:pt>
                <c:pt idx="1670">
                  <c:v>41523.292359999999</c:v>
                </c:pt>
                <c:pt idx="1671">
                  <c:v>41523.313190000001</c:v>
                </c:pt>
                <c:pt idx="1672">
                  <c:v>41523.334029999998</c:v>
                </c:pt>
                <c:pt idx="1673">
                  <c:v>41523.354859999999</c:v>
                </c:pt>
                <c:pt idx="1674">
                  <c:v>41523.375690000001</c:v>
                </c:pt>
                <c:pt idx="1675">
                  <c:v>41523.396529999998</c:v>
                </c:pt>
                <c:pt idx="1676">
                  <c:v>41523.417359999999</c:v>
                </c:pt>
                <c:pt idx="1677">
                  <c:v>41523.438190000001</c:v>
                </c:pt>
                <c:pt idx="1678">
                  <c:v>41523.459029999998</c:v>
                </c:pt>
                <c:pt idx="1679">
                  <c:v>41523.479859999999</c:v>
                </c:pt>
                <c:pt idx="1680">
                  <c:v>41523.500690000001</c:v>
                </c:pt>
                <c:pt idx="1681">
                  <c:v>41523.521529999998</c:v>
                </c:pt>
                <c:pt idx="1682">
                  <c:v>41523.542359999999</c:v>
                </c:pt>
                <c:pt idx="1683">
                  <c:v>41523.563190000001</c:v>
                </c:pt>
                <c:pt idx="1684">
                  <c:v>41523.584029999998</c:v>
                </c:pt>
                <c:pt idx="1685">
                  <c:v>41523.604859999999</c:v>
                </c:pt>
                <c:pt idx="1686">
                  <c:v>41523.625690000001</c:v>
                </c:pt>
                <c:pt idx="1687">
                  <c:v>41523.646529999998</c:v>
                </c:pt>
                <c:pt idx="1688">
                  <c:v>41523.667359999999</c:v>
                </c:pt>
                <c:pt idx="1689">
                  <c:v>41523.688190000001</c:v>
                </c:pt>
                <c:pt idx="1690">
                  <c:v>41523.709029999998</c:v>
                </c:pt>
                <c:pt idx="1691">
                  <c:v>41523.729859999999</c:v>
                </c:pt>
                <c:pt idx="1692">
                  <c:v>41523.750690000001</c:v>
                </c:pt>
                <c:pt idx="1693">
                  <c:v>41523.771529999998</c:v>
                </c:pt>
                <c:pt idx="1694">
                  <c:v>41523.792359999999</c:v>
                </c:pt>
                <c:pt idx="1695">
                  <c:v>41523.813190000001</c:v>
                </c:pt>
                <c:pt idx="1696">
                  <c:v>41523.834029999998</c:v>
                </c:pt>
                <c:pt idx="1697">
                  <c:v>41523.854859999999</c:v>
                </c:pt>
                <c:pt idx="1698">
                  <c:v>41523.875690000001</c:v>
                </c:pt>
                <c:pt idx="1699">
                  <c:v>41523.896529999998</c:v>
                </c:pt>
                <c:pt idx="1700">
                  <c:v>41523.917359999999</c:v>
                </c:pt>
                <c:pt idx="1701">
                  <c:v>41523.938190000001</c:v>
                </c:pt>
                <c:pt idx="1702">
                  <c:v>41523.959029999998</c:v>
                </c:pt>
                <c:pt idx="1703">
                  <c:v>41523.979859999999</c:v>
                </c:pt>
                <c:pt idx="1704">
                  <c:v>41524.000690000001</c:v>
                </c:pt>
                <c:pt idx="1705">
                  <c:v>41524.021529999998</c:v>
                </c:pt>
                <c:pt idx="1706">
                  <c:v>41524.042359999999</c:v>
                </c:pt>
                <c:pt idx="1707">
                  <c:v>41524.063190000001</c:v>
                </c:pt>
                <c:pt idx="1708">
                  <c:v>41524.084029999998</c:v>
                </c:pt>
                <c:pt idx="1709">
                  <c:v>41524.104859999999</c:v>
                </c:pt>
                <c:pt idx="1710">
                  <c:v>41524.125690000001</c:v>
                </c:pt>
                <c:pt idx="1711">
                  <c:v>41524.146529999998</c:v>
                </c:pt>
                <c:pt idx="1712">
                  <c:v>41524.167359999999</c:v>
                </c:pt>
                <c:pt idx="1713">
                  <c:v>41524.188190000001</c:v>
                </c:pt>
                <c:pt idx="1714">
                  <c:v>41524.209029999998</c:v>
                </c:pt>
                <c:pt idx="1715">
                  <c:v>41524.229859999999</c:v>
                </c:pt>
                <c:pt idx="1716">
                  <c:v>41524.250690000001</c:v>
                </c:pt>
                <c:pt idx="1717">
                  <c:v>41524.271529999998</c:v>
                </c:pt>
                <c:pt idx="1718">
                  <c:v>41524.292359999999</c:v>
                </c:pt>
                <c:pt idx="1719">
                  <c:v>41524.313190000001</c:v>
                </c:pt>
                <c:pt idx="1720">
                  <c:v>41524.334029999998</c:v>
                </c:pt>
                <c:pt idx="1721">
                  <c:v>41524.354859999999</c:v>
                </c:pt>
                <c:pt idx="1722">
                  <c:v>41524.375690000001</c:v>
                </c:pt>
                <c:pt idx="1723">
                  <c:v>41524.396529999998</c:v>
                </c:pt>
                <c:pt idx="1724">
                  <c:v>41524.417359999999</c:v>
                </c:pt>
                <c:pt idx="1725">
                  <c:v>41524.438190000001</c:v>
                </c:pt>
                <c:pt idx="1726">
                  <c:v>41524.459029999998</c:v>
                </c:pt>
                <c:pt idx="1727">
                  <c:v>41524.479859999999</c:v>
                </c:pt>
                <c:pt idx="1728">
                  <c:v>41524.500690000001</c:v>
                </c:pt>
                <c:pt idx="1729">
                  <c:v>41524.521529999998</c:v>
                </c:pt>
                <c:pt idx="1730">
                  <c:v>41524.542359999999</c:v>
                </c:pt>
                <c:pt idx="1731">
                  <c:v>41524.563190000001</c:v>
                </c:pt>
                <c:pt idx="1732">
                  <c:v>41524.584029999998</c:v>
                </c:pt>
                <c:pt idx="1733">
                  <c:v>41524.604859999999</c:v>
                </c:pt>
                <c:pt idx="1734">
                  <c:v>41524.625690000001</c:v>
                </c:pt>
                <c:pt idx="1735">
                  <c:v>41524.646529999998</c:v>
                </c:pt>
                <c:pt idx="1736">
                  <c:v>41524.667359999999</c:v>
                </c:pt>
                <c:pt idx="1737">
                  <c:v>41524.688190000001</c:v>
                </c:pt>
                <c:pt idx="1738">
                  <c:v>41524.709029999998</c:v>
                </c:pt>
                <c:pt idx="1739">
                  <c:v>41524.729859999999</c:v>
                </c:pt>
                <c:pt idx="1740">
                  <c:v>41524.750690000001</c:v>
                </c:pt>
                <c:pt idx="1741">
                  <c:v>41524.771529999998</c:v>
                </c:pt>
                <c:pt idx="1742">
                  <c:v>41524.792359999999</c:v>
                </c:pt>
                <c:pt idx="1743">
                  <c:v>41524.813190000001</c:v>
                </c:pt>
                <c:pt idx="1744">
                  <c:v>41524.834029999998</c:v>
                </c:pt>
                <c:pt idx="1745">
                  <c:v>41524.854859999999</c:v>
                </c:pt>
                <c:pt idx="1746">
                  <c:v>41524.875690000001</c:v>
                </c:pt>
                <c:pt idx="1747">
                  <c:v>41524.896529999998</c:v>
                </c:pt>
                <c:pt idx="1748">
                  <c:v>41524.917359999999</c:v>
                </c:pt>
                <c:pt idx="1749">
                  <c:v>41524.938190000001</c:v>
                </c:pt>
                <c:pt idx="1750">
                  <c:v>41524.959029999998</c:v>
                </c:pt>
                <c:pt idx="1751">
                  <c:v>41524.979859999999</c:v>
                </c:pt>
                <c:pt idx="1752">
                  <c:v>41525.000690000001</c:v>
                </c:pt>
                <c:pt idx="1753">
                  <c:v>41525.021529999998</c:v>
                </c:pt>
                <c:pt idx="1754">
                  <c:v>41525.042359999999</c:v>
                </c:pt>
                <c:pt idx="1755">
                  <c:v>41525.063190000001</c:v>
                </c:pt>
                <c:pt idx="1756">
                  <c:v>41525.084029999998</c:v>
                </c:pt>
                <c:pt idx="1757">
                  <c:v>41525.104859999999</c:v>
                </c:pt>
                <c:pt idx="1758">
                  <c:v>41525.125690000001</c:v>
                </c:pt>
                <c:pt idx="1759">
                  <c:v>41525.146529999998</c:v>
                </c:pt>
                <c:pt idx="1760">
                  <c:v>41525.167359999999</c:v>
                </c:pt>
                <c:pt idx="1761">
                  <c:v>41525.188190000001</c:v>
                </c:pt>
                <c:pt idx="1762">
                  <c:v>41525.209029999998</c:v>
                </c:pt>
                <c:pt idx="1763">
                  <c:v>41525.229859999999</c:v>
                </c:pt>
                <c:pt idx="1764">
                  <c:v>41525.250690000001</c:v>
                </c:pt>
                <c:pt idx="1765">
                  <c:v>41525.271529999998</c:v>
                </c:pt>
                <c:pt idx="1766">
                  <c:v>41525.292359999999</c:v>
                </c:pt>
                <c:pt idx="1767">
                  <c:v>41525.313190000001</c:v>
                </c:pt>
                <c:pt idx="1768">
                  <c:v>41525.334029999998</c:v>
                </c:pt>
                <c:pt idx="1769">
                  <c:v>41525.354859999999</c:v>
                </c:pt>
                <c:pt idx="1770">
                  <c:v>41525.375690000001</c:v>
                </c:pt>
                <c:pt idx="1771">
                  <c:v>41525.396529999998</c:v>
                </c:pt>
                <c:pt idx="1772">
                  <c:v>41525.417359999999</c:v>
                </c:pt>
                <c:pt idx="1773">
                  <c:v>41525.438190000001</c:v>
                </c:pt>
                <c:pt idx="1774">
                  <c:v>41525.459029999998</c:v>
                </c:pt>
                <c:pt idx="1775">
                  <c:v>41525.479859999999</c:v>
                </c:pt>
                <c:pt idx="1776">
                  <c:v>41525.500690000001</c:v>
                </c:pt>
                <c:pt idx="1777">
                  <c:v>41525.521529999998</c:v>
                </c:pt>
                <c:pt idx="1778">
                  <c:v>41525.542359999999</c:v>
                </c:pt>
                <c:pt idx="1779">
                  <c:v>41525.563190000001</c:v>
                </c:pt>
                <c:pt idx="1780">
                  <c:v>41525.584029999998</c:v>
                </c:pt>
                <c:pt idx="1781">
                  <c:v>41525.604859999999</c:v>
                </c:pt>
                <c:pt idx="1782">
                  <c:v>41525.625690000001</c:v>
                </c:pt>
                <c:pt idx="1783">
                  <c:v>41525.646529999998</c:v>
                </c:pt>
                <c:pt idx="1784">
                  <c:v>41525.667359999999</c:v>
                </c:pt>
                <c:pt idx="1785">
                  <c:v>41525.688190000001</c:v>
                </c:pt>
                <c:pt idx="1786">
                  <c:v>41525.709029999998</c:v>
                </c:pt>
                <c:pt idx="1787">
                  <c:v>41525.729859999999</c:v>
                </c:pt>
                <c:pt idx="1788">
                  <c:v>41525.750690000001</c:v>
                </c:pt>
                <c:pt idx="1789">
                  <c:v>41525.771529999998</c:v>
                </c:pt>
                <c:pt idx="1790">
                  <c:v>41525.792359999999</c:v>
                </c:pt>
                <c:pt idx="1791">
                  <c:v>41525.813190000001</c:v>
                </c:pt>
                <c:pt idx="1792">
                  <c:v>41525.834029999998</c:v>
                </c:pt>
                <c:pt idx="1793">
                  <c:v>41525.854859999999</c:v>
                </c:pt>
                <c:pt idx="1794">
                  <c:v>41525.875690000001</c:v>
                </c:pt>
                <c:pt idx="1795">
                  <c:v>41525.896529999998</c:v>
                </c:pt>
                <c:pt idx="1796">
                  <c:v>41525.917359999999</c:v>
                </c:pt>
                <c:pt idx="1797">
                  <c:v>41525.938190000001</c:v>
                </c:pt>
                <c:pt idx="1798">
                  <c:v>41525.959029999998</c:v>
                </c:pt>
                <c:pt idx="1799">
                  <c:v>41525.979859999999</c:v>
                </c:pt>
                <c:pt idx="1800">
                  <c:v>41526.000690000001</c:v>
                </c:pt>
                <c:pt idx="1801">
                  <c:v>41526.021529999998</c:v>
                </c:pt>
                <c:pt idx="1802">
                  <c:v>41526.042359999999</c:v>
                </c:pt>
                <c:pt idx="1803">
                  <c:v>41526.063190000001</c:v>
                </c:pt>
                <c:pt idx="1804">
                  <c:v>41526.084029999998</c:v>
                </c:pt>
                <c:pt idx="1805">
                  <c:v>41526.104859999999</c:v>
                </c:pt>
                <c:pt idx="1806">
                  <c:v>41526.125690000001</c:v>
                </c:pt>
                <c:pt idx="1807">
                  <c:v>41526.146529999998</c:v>
                </c:pt>
                <c:pt idx="1808">
                  <c:v>41526.167359999999</c:v>
                </c:pt>
                <c:pt idx="1809">
                  <c:v>41526.188190000001</c:v>
                </c:pt>
                <c:pt idx="1810">
                  <c:v>41526.209029999998</c:v>
                </c:pt>
                <c:pt idx="1811">
                  <c:v>41526.229859999999</c:v>
                </c:pt>
                <c:pt idx="1812">
                  <c:v>41526.250690000001</c:v>
                </c:pt>
                <c:pt idx="1813">
                  <c:v>41526.271529999998</c:v>
                </c:pt>
                <c:pt idx="1814">
                  <c:v>41526.292359999999</c:v>
                </c:pt>
                <c:pt idx="1815">
                  <c:v>41526.313190000001</c:v>
                </c:pt>
                <c:pt idx="1816">
                  <c:v>41526.334029999998</c:v>
                </c:pt>
                <c:pt idx="1817">
                  <c:v>41526.354859999999</c:v>
                </c:pt>
                <c:pt idx="1818">
                  <c:v>41526.375690000001</c:v>
                </c:pt>
                <c:pt idx="1819">
                  <c:v>41526.396529999998</c:v>
                </c:pt>
                <c:pt idx="1820">
                  <c:v>41526.417359999999</c:v>
                </c:pt>
                <c:pt idx="1821">
                  <c:v>41526.438190000001</c:v>
                </c:pt>
                <c:pt idx="1822">
                  <c:v>41526.459029999998</c:v>
                </c:pt>
                <c:pt idx="1823">
                  <c:v>41526.479859999999</c:v>
                </c:pt>
                <c:pt idx="1824">
                  <c:v>41526.500690000001</c:v>
                </c:pt>
                <c:pt idx="1825">
                  <c:v>41526.521529999998</c:v>
                </c:pt>
                <c:pt idx="1826">
                  <c:v>41526.542359999999</c:v>
                </c:pt>
                <c:pt idx="1827">
                  <c:v>41526.563190000001</c:v>
                </c:pt>
                <c:pt idx="1828">
                  <c:v>41526.584029999998</c:v>
                </c:pt>
                <c:pt idx="1829">
                  <c:v>41526.604859999999</c:v>
                </c:pt>
                <c:pt idx="1830">
                  <c:v>41526.625690000001</c:v>
                </c:pt>
                <c:pt idx="1831">
                  <c:v>41526.646529999998</c:v>
                </c:pt>
                <c:pt idx="1832">
                  <c:v>41526.667359999999</c:v>
                </c:pt>
                <c:pt idx="1833">
                  <c:v>41526.688190000001</c:v>
                </c:pt>
                <c:pt idx="1834">
                  <c:v>41526.709029999998</c:v>
                </c:pt>
                <c:pt idx="1835">
                  <c:v>41526.729859999999</c:v>
                </c:pt>
                <c:pt idx="1836">
                  <c:v>41526.750690000001</c:v>
                </c:pt>
                <c:pt idx="1837">
                  <c:v>41526.771529999998</c:v>
                </c:pt>
                <c:pt idx="1838">
                  <c:v>41526.792359999999</c:v>
                </c:pt>
                <c:pt idx="1839">
                  <c:v>41526.813190000001</c:v>
                </c:pt>
                <c:pt idx="1840">
                  <c:v>41526.834029999998</c:v>
                </c:pt>
                <c:pt idx="1841">
                  <c:v>41526.854859999999</c:v>
                </c:pt>
                <c:pt idx="1842">
                  <c:v>41526.875690000001</c:v>
                </c:pt>
                <c:pt idx="1843">
                  <c:v>41526.896529999998</c:v>
                </c:pt>
                <c:pt idx="1844">
                  <c:v>41526.917359999999</c:v>
                </c:pt>
                <c:pt idx="1845">
                  <c:v>41526.938190000001</c:v>
                </c:pt>
                <c:pt idx="1846">
                  <c:v>41526.959029999998</c:v>
                </c:pt>
                <c:pt idx="1847">
                  <c:v>41526.979859999999</c:v>
                </c:pt>
                <c:pt idx="1848">
                  <c:v>41527.000690000001</c:v>
                </c:pt>
                <c:pt idx="1849">
                  <c:v>41527.021529999998</c:v>
                </c:pt>
                <c:pt idx="1850">
                  <c:v>41527.042359999999</c:v>
                </c:pt>
                <c:pt idx="1851">
                  <c:v>41527.063190000001</c:v>
                </c:pt>
                <c:pt idx="1852">
                  <c:v>41527.084029999998</c:v>
                </c:pt>
                <c:pt idx="1853">
                  <c:v>41527.104859999999</c:v>
                </c:pt>
                <c:pt idx="1854">
                  <c:v>41527.125690000001</c:v>
                </c:pt>
                <c:pt idx="1855">
                  <c:v>41527.146529999998</c:v>
                </c:pt>
                <c:pt idx="1856">
                  <c:v>41527.167359999999</c:v>
                </c:pt>
                <c:pt idx="1857">
                  <c:v>41527.188190000001</c:v>
                </c:pt>
                <c:pt idx="1858">
                  <c:v>41527.209029999998</c:v>
                </c:pt>
                <c:pt idx="1859">
                  <c:v>41527.229859999999</c:v>
                </c:pt>
                <c:pt idx="1860">
                  <c:v>41527.250690000001</c:v>
                </c:pt>
                <c:pt idx="1861">
                  <c:v>41527.271529999998</c:v>
                </c:pt>
                <c:pt idx="1862">
                  <c:v>41527.292359999999</c:v>
                </c:pt>
                <c:pt idx="1863">
                  <c:v>41527.313190000001</c:v>
                </c:pt>
                <c:pt idx="1864">
                  <c:v>41527.334029999998</c:v>
                </c:pt>
                <c:pt idx="1865">
                  <c:v>41527.354859999999</c:v>
                </c:pt>
                <c:pt idx="1866">
                  <c:v>41527.375690000001</c:v>
                </c:pt>
                <c:pt idx="1867">
                  <c:v>41527.396529999998</c:v>
                </c:pt>
                <c:pt idx="1868">
                  <c:v>41527.417359999999</c:v>
                </c:pt>
                <c:pt idx="1869">
                  <c:v>41527.438190000001</c:v>
                </c:pt>
                <c:pt idx="1870">
                  <c:v>41527.459029999998</c:v>
                </c:pt>
                <c:pt idx="1871">
                  <c:v>41527.479859999999</c:v>
                </c:pt>
                <c:pt idx="1872">
                  <c:v>41527.500690000001</c:v>
                </c:pt>
                <c:pt idx="1873">
                  <c:v>41527.521529999998</c:v>
                </c:pt>
                <c:pt idx="1874">
                  <c:v>41527.542359999999</c:v>
                </c:pt>
                <c:pt idx="1875">
                  <c:v>41527.563190000001</c:v>
                </c:pt>
                <c:pt idx="1876">
                  <c:v>41527.584029999998</c:v>
                </c:pt>
                <c:pt idx="1877">
                  <c:v>41527.604859999999</c:v>
                </c:pt>
                <c:pt idx="1878">
                  <c:v>41527.625690000001</c:v>
                </c:pt>
                <c:pt idx="1879">
                  <c:v>41527.646529999998</c:v>
                </c:pt>
                <c:pt idx="1880">
                  <c:v>41527.667359999999</c:v>
                </c:pt>
                <c:pt idx="1881">
                  <c:v>41527.688190000001</c:v>
                </c:pt>
                <c:pt idx="1882">
                  <c:v>41527.709029999998</c:v>
                </c:pt>
                <c:pt idx="1883">
                  <c:v>41527.729859999999</c:v>
                </c:pt>
                <c:pt idx="1884">
                  <c:v>41527.750690000001</c:v>
                </c:pt>
                <c:pt idx="1885">
                  <c:v>41527.771529999998</c:v>
                </c:pt>
                <c:pt idx="1886">
                  <c:v>41527.792359999999</c:v>
                </c:pt>
                <c:pt idx="1887">
                  <c:v>41527.813190000001</c:v>
                </c:pt>
                <c:pt idx="1888">
                  <c:v>41527.834029999998</c:v>
                </c:pt>
                <c:pt idx="1889">
                  <c:v>41527.854859999999</c:v>
                </c:pt>
                <c:pt idx="1890">
                  <c:v>41527.875690000001</c:v>
                </c:pt>
                <c:pt idx="1891">
                  <c:v>41527.896529999998</c:v>
                </c:pt>
                <c:pt idx="1892">
                  <c:v>41527.917359999999</c:v>
                </c:pt>
                <c:pt idx="1893">
                  <c:v>41527.938190000001</c:v>
                </c:pt>
                <c:pt idx="1894">
                  <c:v>41527.959029999998</c:v>
                </c:pt>
                <c:pt idx="1895">
                  <c:v>41527.979859999999</c:v>
                </c:pt>
                <c:pt idx="1896">
                  <c:v>41528.000690000001</c:v>
                </c:pt>
                <c:pt idx="1897">
                  <c:v>41528.021529999998</c:v>
                </c:pt>
                <c:pt idx="1898">
                  <c:v>41528.042359999999</c:v>
                </c:pt>
                <c:pt idx="1899">
                  <c:v>41528.063190000001</c:v>
                </c:pt>
                <c:pt idx="1900">
                  <c:v>41528.084029999998</c:v>
                </c:pt>
                <c:pt idx="1901">
                  <c:v>41528.104859999999</c:v>
                </c:pt>
                <c:pt idx="1902">
                  <c:v>41528.125690000001</c:v>
                </c:pt>
                <c:pt idx="1903">
                  <c:v>41528.146529999998</c:v>
                </c:pt>
                <c:pt idx="1904">
                  <c:v>41528.167359999999</c:v>
                </c:pt>
                <c:pt idx="1905">
                  <c:v>41528.188190000001</c:v>
                </c:pt>
                <c:pt idx="1906">
                  <c:v>41528.209029999998</c:v>
                </c:pt>
                <c:pt idx="1907">
                  <c:v>41528.229859999999</c:v>
                </c:pt>
                <c:pt idx="1908">
                  <c:v>41528.250690000001</c:v>
                </c:pt>
                <c:pt idx="1909">
                  <c:v>41528.271529999998</c:v>
                </c:pt>
                <c:pt idx="1910">
                  <c:v>41528.292359999999</c:v>
                </c:pt>
                <c:pt idx="1911">
                  <c:v>41528.313190000001</c:v>
                </c:pt>
                <c:pt idx="1912">
                  <c:v>41528.334029999998</c:v>
                </c:pt>
                <c:pt idx="1913">
                  <c:v>41528.354859999999</c:v>
                </c:pt>
                <c:pt idx="1914">
                  <c:v>41528.375690000001</c:v>
                </c:pt>
                <c:pt idx="1915">
                  <c:v>41528.396529999998</c:v>
                </c:pt>
                <c:pt idx="1916">
                  <c:v>41528.417359999999</c:v>
                </c:pt>
                <c:pt idx="1917">
                  <c:v>41528.438190000001</c:v>
                </c:pt>
                <c:pt idx="1918">
                  <c:v>41528.459029999998</c:v>
                </c:pt>
                <c:pt idx="1919">
                  <c:v>41528.479859999999</c:v>
                </c:pt>
                <c:pt idx="1920">
                  <c:v>41528.500690000001</c:v>
                </c:pt>
                <c:pt idx="1921">
                  <c:v>41528.521529999998</c:v>
                </c:pt>
                <c:pt idx="1922">
                  <c:v>41528.542359999999</c:v>
                </c:pt>
                <c:pt idx="1923">
                  <c:v>41528.563190000001</c:v>
                </c:pt>
                <c:pt idx="1924">
                  <c:v>41528.584029999998</c:v>
                </c:pt>
                <c:pt idx="1925">
                  <c:v>41528.604859999999</c:v>
                </c:pt>
                <c:pt idx="1926">
                  <c:v>41528.625690000001</c:v>
                </c:pt>
                <c:pt idx="1927">
                  <c:v>41528.646529999998</c:v>
                </c:pt>
                <c:pt idx="1928">
                  <c:v>41528.667359999999</c:v>
                </c:pt>
                <c:pt idx="1929">
                  <c:v>41528.688190000001</c:v>
                </c:pt>
                <c:pt idx="1930">
                  <c:v>41528.709029999998</c:v>
                </c:pt>
                <c:pt idx="1931">
                  <c:v>41528.729859999999</c:v>
                </c:pt>
                <c:pt idx="1932">
                  <c:v>41528.750690000001</c:v>
                </c:pt>
                <c:pt idx="1933">
                  <c:v>41528.771529999998</c:v>
                </c:pt>
                <c:pt idx="1934">
                  <c:v>41528.792359999999</c:v>
                </c:pt>
                <c:pt idx="1935">
                  <c:v>41528.813190000001</c:v>
                </c:pt>
                <c:pt idx="1936">
                  <c:v>41528.834029999998</c:v>
                </c:pt>
                <c:pt idx="1937">
                  <c:v>41528.854859999999</c:v>
                </c:pt>
                <c:pt idx="1938">
                  <c:v>41528.875690000001</c:v>
                </c:pt>
                <c:pt idx="1939">
                  <c:v>41528.896529999998</c:v>
                </c:pt>
                <c:pt idx="1940">
                  <c:v>41528.917359999999</c:v>
                </c:pt>
                <c:pt idx="1941">
                  <c:v>41528.938190000001</c:v>
                </c:pt>
                <c:pt idx="1942">
                  <c:v>41528.959029999998</c:v>
                </c:pt>
                <c:pt idx="1943">
                  <c:v>41528.979859999999</c:v>
                </c:pt>
                <c:pt idx="1944">
                  <c:v>41529.000690000001</c:v>
                </c:pt>
                <c:pt idx="1945">
                  <c:v>41529.021529999998</c:v>
                </c:pt>
                <c:pt idx="1946">
                  <c:v>41529.042359999999</c:v>
                </c:pt>
                <c:pt idx="1947">
                  <c:v>41529.063190000001</c:v>
                </c:pt>
                <c:pt idx="1948">
                  <c:v>41529.084029999998</c:v>
                </c:pt>
                <c:pt idx="1949">
                  <c:v>41529.104859999999</c:v>
                </c:pt>
                <c:pt idx="1950">
                  <c:v>41529.125690000001</c:v>
                </c:pt>
                <c:pt idx="1951">
                  <c:v>41529.146529999998</c:v>
                </c:pt>
                <c:pt idx="1952">
                  <c:v>41529.167359999999</c:v>
                </c:pt>
                <c:pt idx="1953">
                  <c:v>41529.188190000001</c:v>
                </c:pt>
                <c:pt idx="1954">
                  <c:v>41529.209029999998</c:v>
                </c:pt>
                <c:pt idx="1955">
                  <c:v>41529.229859999999</c:v>
                </c:pt>
                <c:pt idx="1956">
                  <c:v>41529.250690000001</c:v>
                </c:pt>
                <c:pt idx="1957">
                  <c:v>41529.271529999998</c:v>
                </c:pt>
                <c:pt idx="1958">
                  <c:v>41529.292359999999</c:v>
                </c:pt>
                <c:pt idx="1959">
                  <c:v>41529.313190000001</c:v>
                </c:pt>
                <c:pt idx="1960">
                  <c:v>41529.334029999998</c:v>
                </c:pt>
                <c:pt idx="1961">
                  <c:v>41529.354859999999</c:v>
                </c:pt>
                <c:pt idx="1962">
                  <c:v>41529.375690000001</c:v>
                </c:pt>
                <c:pt idx="1963">
                  <c:v>41529.396529999998</c:v>
                </c:pt>
                <c:pt idx="1964">
                  <c:v>41529.417359999999</c:v>
                </c:pt>
                <c:pt idx="1965">
                  <c:v>41529.438190000001</c:v>
                </c:pt>
                <c:pt idx="1966">
                  <c:v>41529.459029999998</c:v>
                </c:pt>
                <c:pt idx="1967">
                  <c:v>41529.479859999999</c:v>
                </c:pt>
                <c:pt idx="1968">
                  <c:v>41529.500690000001</c:v>
                </c:pt>
                <c:pt idx="1969">
                  <c:v>41529.521529999998</c:v>
                </c:pt>
                <c:pt idx="1970">
                  <c:v>41529.542359999999</c:v>
                </c:pt>
                <c:pt idx="1971">
                  <c:v>41529.563190000001</c:v>
                </c:pt>
                <c:pt idx="1972">
                  <c:v>41529.584029999998</c:v>
                </c:pt>
                <c:pt idx="1973">
                  <c:v>41529.604859999999</c:v>
                </c:pt>
                <c:pt idx="1974">
                  <c:v>41529.625690000001</c:v>
                </c:pt>
                <c:pt idx="1975">
                  <c:v>41529.646529999998</c:v>
                </c:pt>
                <c:pt idx="1976">
                  <c:v>41529.667359999999</c:v>
                </c:pt>
                <c:pt idx="1977">
                  <c:v>41529.688190000001</c:v>
                </c:pt>
                <c:pt idx="1978">
                  <c:v>41529.709029999998</c:v>
                </c:pt>
                <c:pt idx="1979">
                  <c:v>41529.729859999999</c:v>
                </c:pt>
                <c:pt idx="1980">
                  <c:v>41529.750690000001</c:v>
                </c:pt>
                <c:pt idx="1981">
                  <c:v>41529.771529999998</c:v>
                </c:pt>
                <c:pt idx="1982">
                  <c:v>41529.792359999999</c:v>
                </c:pt>
                <c:pt idx="1983">
                  <c:v>41529.813190000001</c:v>
                </c:pt>
                <c:pt idx="1984">
                  <c:v>41529.834029999998</c:v>
                </c:pt>
                <c:pt idx="1985">
                  <c:v>41529.854859999999</c:v>
                </c:pt>
                <c:pt idx="1986">
                  <c:v>41529.875690000001</c:v>
                </c:pt>
                <c:pt idx="1987">
                  <c:v>41529.896529999998</c:v>
                </c:pt>
                <c:pt idx="1988">
                  <c:v>41529.917359999999</c:v>
                </c:pt>
                <c:pt idx="1989">
                  <c:v>41529.938190000001</c:v>
                </c:pt>
                <c:pt idx="1990">
                  <c:v>41529.959029999998</c:v>
                </c:pt>
                <c:pt idx="1991">
                  <c:v>41529.979859999999</c:v>
                </c:pt>
                <c:pt idx="1992">
                  <c:v>41530.000690000001</c:v>
                </c:pt>
                <c:pt idx="1993">
                  <c:v>41530.021529999998</c:v>
                </c:pt>
                <c:pt idx="1994">
                  <c:v>41530.042359999999</c:v>
                </c:pt>
                <c:pt idx="1995">
                  <c:v>41530.063190000001</c:v>
                </c:pt>
                <c:pt idx="1996">
                  <c:v>41530.084029999998</c:v>
                </c:pt>
                <c:pt idx="1997">
                  <c:v>41530.104859999999</c:v>
                </c:pt>
                <c:pt idx="1998">
                  <c:v>41530.125690000001</c:v>
                </c:pt>
                <c:pt idx="1999">
                  <c:v>41530.146529999998</c:v>
                </c:pt>
                <c:pt idx="2000">
                  <c:v>41530.167359999999</c:v>
                </c:pt>
                <c:pt idx="2001">
                  <c:v>41530.188190000001</c:v>
                </c:pt>
                <c:pt idx="2002">
                  <c:v>41530.209029999998</c:v>
                </c:pt>
                <c:pt idx="2003">
                  <c:v>41530.229859999999</c:v>
                </c:pt>
                <c:pt idx="2004">
                  <c:v>41530.250690000001</c:v>
                </c:pt>
                <c:pt idx="2005">
                  <c:v>41530.271529999998</c:v>
                </c:pt>
                <c:pt idx="2006">
                  <c:v>41530.292359999999</c:v>
                </c:pt>
                <c:pt idx="2007">
                  <c:v>41530.313190000001</c:v>
                </c:pt>
                <c:pt idx="2008">
                  <c:v>41530.334029999998</c:v>
                </c:pt>
                <c:pt idx="2009">
                  <c:v>41530.354859999999</c:v>
                </c:pt>
                <c:pt idx="2010">
                  <c:v>41530.375690000001</c:v>
                </c:pt>
                <c:pt idx="2011">
                  <c:v>41530.396529999998</c:v>
                </c:pt>
                <c:pt idx="2012">
                  <c:v>41530.417359999999</c:v>
                </c:pt>
                <c:pt idx="2013">
                  <c:v>41530.438190000001</c:v>
                </c:pt>
                <c:pt idx="2014">
                  <c:v>41530.459029999998</c:v>
                </c:pt>
                <c:pt idx="2015">
                  <c:v>41530.479859999999</c:v>
                </c:pt>
                <c:pt idx="2016">
                  <c:v>41530.500690000001</c:v>
                </c:pt>
                <c:pt idx="2017">
                  <c:v>41530.521529999998</c:v>
                </c:pt>
                <c:pt idx="2018">
                  <c:v>41530.542359999999</c:v>
                </c:pt>
                <c:pt idx="2019">
                  <c:v>41530.563190000001</c:v>
                </c:pt>
                <c:pt idx="2020">
                  <c:v>41530.584029999998</c:v>
                </c:pt>
                <c:pt idx="2021">
                  <c:v>41530.604859999999</c:v>
                </c:pt>
                <c:pt idx="2022">
                  <c:v>41530.625690000001</c:v>
                </c:pt>
                <c:pt idx="2023">
                  <c:v>41530.646529999998</c:v>
                </c:pt>
                <c:pt idx="2024">
                  <c:v>41530.667359999999</c:v>
                </c:pt>
                <c:pt idx="2025">
                  <c:v>41530.688190000001</c:v>
                </c:pt>
                <c:pt idx="2026">
                  <c:v>41530.709029999998</c:v>
                </c:pt>
                <c:pt idx="2027">
                  <c:v>41530.729859999999</c:v>
                </c:pt>
                <c:pt idx="2028">
                  <c:v>41530.750690000001</c:v>
                </c:pt>
                <c:pt idx="2029">
                  <c:v>41530.771529999998</c:v>
                </c:pt>
                <c:pt idx="2030">
                  <c:v>41530.792359999999</c:v>
                </c:pt>
                <c:pt idx="2031">
                  <c:v>41530.813190000001</c:v>
                </c:pt>
                <c:pt idx="2032">
                  <c:v>41530.834029999998</c:v>
                </c:pt>
                <c:pt idx="2033">
                  <c:v>41530.854859999999</c:v>
                </c:pt>
                <c:pt idx="2034">
                  <c:v>41530.875690000001</c:v>
                </c:pt>
                <c:pt idx="2035">
                  <c:v>41530.896529999998</c:v>
                </c:pt>
                <c:pt idx="2036">
                  <c:v>41530.917359999999</c:v>
                </c:pt>
                <c:pt idx="2037">
                  <c:v>41530.938190000001</c:v>
                </c:pt>
                <c:pt idx="2038">
                  <c:v>41530.959029999998</c:v>
                </c:pt>
                <c:pt idx="2039">
                  <c:v>41530.979859999999</c:v>
                </c:pt>
                <c:pt idx="2040">
                  <c:v>41531.000690000001</c:v>
                </c:pt>
                <c:pt idx="2041">
                  <c:v>41531.021529999998</c:v>
                </c:pt>
                <c:pt idx="2042">
                  <c:v>41531.042359999999</c:v>
                </c:pt>
                <c:pt idx="2043">
                  <c:v>41531.063190000001</c:v>
                </c:pt>
                <c:pt idx="2044">
                  <c:v>41531.084029999998</c:v>
                </c:pt>
                <c:pt idx="2045">
                  <c:v>41531.104859999999</c:v>
                </c:pt>
                <c:pt idx="2046">
                  <c:v>41531.125690000001</c:v>
                </c:pt>
                <c:pt idx="2047">
                  <c:v>41531.146529999998</c:v>
                </c:pt>
              </c:numCache>
            </c:numRef>
          </c:xVal>
          <c:yVal>
            <c:numRef>
              <c:f>'pr58 '!$BG$9:$BG$2056</c:f>
              <c:numCache>
                <c:formatCode>0.0</c:formatCode>
                <c:ptCount val="2048"/>
                <c:pt idx="0">
                  <c:v>95</c:v>
                </c:pt>
                <c:pt idx="1">
                  <c:v>101.97499999999999</c:v>
                </c:pt>
                <c:pt idx="2">
                  <c:v>92.75</c:v>
                </c:pt>
                <c:pt idx="3">
                  <c:v>94.925000000000011</c:v>
                </c:pt>
                <c:pt idx="4">
                  <c:v>95.525000000000006</c:v>
                </c:pt>
                <c:pt idx="5">
                  <c:v>95.375</c:v>
                </c:pt>
                <c:pt idx="6">
                  <c:v>95.974999999999994</c:v>
                </c:pt>
                <c:pt idx="7">
                  <c:v>93.5</c:v>
                </c:pt>
                <c:pt idx="8">
                  <c:v>93.5</c:v>
                </c:pt>
                <c:pt idx="9">
                  <c:v>92.224999999999994</c:v>
                </c:pt>
                <c:pt idx="10">
                  <c:v>90.725000000000009</c:v>
                </c:pt>
                <c:pt idx="11">
                  <c:v>88.775000000000006</c:v>
                </c:pt>
                <c:pt idx="12">
                  <c:v>86.075000000000003</c:v>
                </c:pt>
                <c:pt idx="13">
                  <c:v>82.925000000000011</c:v>
                </c:pt>
                <c:pt idx="14">
                  <c:v>79.474999999999994</c:v>
                </c:pt>
                <c:pt idx="15">
                  <c:v>76.25</c:v>
                </c:pt>
                <c:pt idx="16">
                  <c:v>72.875</c:v>
                </c:pt>
                <c:pt idx="17">
                  <c:v>69.275000000000006</c:v>
                </c:pt>
                <c:pt idx="18">
                  <c:v>66.575000000000003</c:v>
                </c:pt>
                <c:pt idx="19">
                  <c:v>64.25</c:v>
                </c:pt>
                <c:pt idx="20">
                  <c:v>62.075000000000003</c:v>
                </c:pt>
                <c:pt idx="21">
                  <c:v>60.275000000000006</c:v>
                </c:pt>
                <c:pt idx="22">
                  <c:v>58.474999999999994</c:v>
                </c:pt>
                <c:pt idx="23">
                  <c:v>57.05</c:v>
                </c:pt>
                <c:pt idx="24">
                  <c:v>55.775000000000006</c:v>
                </c:pt>
                <c:pt idx="25">
                  <c:v>54.575000000000003</c:v>
                </c:pt>
                <c:pt idx="26">
                  <c:v>52.7</c:v>
                </c:pt>
                <c:pt idx="27">
                  <c:v>50.674999999999997</c:v>
                </c:pt>
                <c:pt idx="28">
                  <c:v>49.474999999999994</c:v>
                </c:pt>
                <c:pt idx="29">
                  <c:v>49.1</c:v>
                </c:pt>
                <c:pt idx="30">
                  <c:v>48.575000000000003</c:v>
                </c:pt>
                <c:pt idx="31">
                  <c:v>47.3</c:v>
                </c:pt>
                <c:pt idx="32">
                  <c:v>47.599999999999994</c:v>
                </c:pt>
                <c:pt idx="33">
                  <c:v>49.174999999999997</c:v>
                </c:pt>
                <c:pt idx="34">
                  <c:v>49.625</c:v>
                </c:pt>
                <c:pt idx="35">
                  <c:v>50.375</c:v>
                </c:pt>
                <c:pt idx="36">
                  <c:v>50.525000000000006</c:v>
                </c:pt>
                <c:pt idx="37">
                  <c:v>50.675000000000004</c:v>
                </c:pt>
                <c:pt idx="38">
                  <c:v>51.424999999999997</c:v>
                </c:pt>
                <c:pt idx="39">
                  <c:v>52.55</c:v>
                </c:pt>
                <c:pt idx="40">
                  <c:v>54.650000000000006</c:v>
                </c:pt>
                <c:pt idx="41">
                  <c:v>57.575000000000003</c:v>
                </c:pt>
                <c:pt idx="42">
                  <c:v>60.65</c:v>
                </c:pt>
                <c:pt idx="43">
                  <c:v>65.300000000000011</c:v>
                </c:pt>
                <c:pt idx="44">
                  <c:v>70.474999999999994</c:v>
                </c:pt>
                <c:pt idx="45">
                  <c:v>75.05</c:v>
                </c:pt>
                <c:pt idx="46">
                  <c:v>79.100000000000009</c:v>
                </c:pt>
                <c:pt idx="47">
                  <c:v>83.3</c:v>
                </c:pt>
                <c:pt idx="48">
                  <c:v>85.625</c:v>
                </c:pt>
                <c:pt idx="49">
                  <c:v>90.275000000000006</c:v>
                </c:pt>
                <c:pt idx="50">
                  <c:v>91.775000000000006</c:v>
                </c:pt>
                <c:pt idx="51">
                  <c:v>93.05</c:v>
                </c:pt>
                <c:pt idx="52">
                  <c:v>92.45</c:v>
                </c:pt>
                <c:pt idx="53">
                  <c:v>91.025000000000006</c:v>
                </c:pt>
                <c:pt idx="54">
                  <c:v>90.575000000000003</c:v>
                </c:pt>
                <c:pt idx="55">
                  <c:v>89</c:v>
                </c:pt>
                <c:pt idx="56">
                  <c:v>86.6</c:v>
                </c:pt>
                <c:pt idx="57">
                  <c:v>84.275000000000006</c:v>
                </c:pt>
                <c:pt idx="58">
                  <c:v>82.325000000000003</c:v>
                </c:pt>
                <c:pt idx="59">
                  <c:v>80</c:v>
                </c:pt>
                <c:pt idx="60">
                  <c:v>75.724999999999994</c:v>
                </c:pt>
                <c:pt idx="61">
                  <c:v>71.599999999999994</c:v>
                </c:pt>
                <c:pt idx="62">
                  <c:v>68.900000000000006</c:v>
                </c:pt>
                <c:pt idx="63">
                  <c:v>65.974999999999994</c:v>
                </c:pt>
                <c:pt idx="64">
                  <c:v>63.125</c:v>
                </c:pt>
                <c:pt idx="65">
                  <c:v>61.325000000000003</c:v>
                </c:pt>
                <c:pt idx="66">
                  <c:v>59.375</c:v>
                </c:pt>
                <c:pt idx="67">
                  <c:v>57.575000000000003</c:v>
                </c:pt>
                <c:pt idx="68">
                  <c:v>55.550000000000004</c:v>
                </c:pt>
                <c:pt idx="69">
                  <c:v>53.75</c:v>
                </c:pt>
                <c:pt idx="70">
                  <c:v>52.7</c:v>
                </c:pt>
                <c:pt idx="71">
                  <c:v>51.424999999999997</c:v>
                </c:pt>
                <c:pt idx="72">
                  <c:v>50.75</c:v>
                </c:pt>
                <c:pt idx="73">
                  <c:v>50.75</c:v>
                </c:pt>
                <c:pt idx="74">
                  <c:v>50.3</c:v>
                </c:pt>
                <c:pt idx="75">
                  <c:v>49.625</c:v>
                </c:pt>
                <c:pt idx="76">
                  <c:v>49.4</c:v>
                </c:pt>
                <c:pt idx="77">
                  <c:v>48.725000000000009</c:v>
                </c:pt>
                <c:pt idx="78">
                  <c:v>48.35</c:v>
                </c:pt>
                <c:pt idx="79">
                  <c:v>50.600000000000009</c:v>
                </c:pt>
                <c:pt idx="80">
                  <c:v>52.024999999999991</c:v>
                </c:pt>
                <c:pt idx="81">
                  <c:v>52.325000000000003</c:v>
                </c:pt>
                <c:pt idx="82">
                  <c:v>52.55</c:v>
                </c:pt>
                <c:pt idx="83">
                  <c:v>53.075000000000003</c:v>
                </c:pt>
                <c:pt idx="84">
                  <c:v>53.075000000000003</c:v>
                </c:pt>
                <c:pt idx="85">
                  <c:v>53.225000000000009</c:v>
                </c:pt>
                <c:pt idx="86">
                  <c:v>53.6</c:v>
                </c:pt>
                <c:pt idx="87">
                  <c:v>54.5</c:v>
                </c:pt>
                <c:pt idx="88">
                  <c:v>55.550000000000011</c:v>
                </c:pt>
                <c:pt idx="89">
                  <c:v>57.35</c:v>
                </c:pt>
                <c:pt idx="90">
                  <c:v>59.900000000000006</c:v>
                </c:pt>
                <c:pt idx="91">
                  <c:v>64.625</c:v>
                </c:pt>
                <c:pt idx="92">
                  <c:v>69.050000000000011</c:v>
                </c:pt>
                <c:pt idx="93">
                  <c:v>72.724999999999994</c:v>
                </c:pt>
                <c:pt idx="94">
                  <c:v>77.375</c:v>
                </c:pt>
                <c:pt idx="95">
                  <c:v>81.95</c:v>
                </c:pt>
                <c:pt idx="96">
                  <c:v>84.725000000000009</c:v>
                </c:pt>
                <c:pt idx="97">
                  <c:v>88.775000000000006</c:v>
                </c:pt>
                <c:pt idx="98">
                  <c:v>90.125</c:v>
                </c:pt>
                <c:pt idx="99">
                  <c:v>92.6</c:v>
                </c:pt>
                <c:pt idx="100">
                  <c:v>92.674999999999997</c:v>
                </c:pt>
                <c:pt idx="101">
                  <c:v>90.875</c:v>
                </c:pt>
                <c:pt idx="102">
                  <c:v>90.35</c:v>
                </c:pt>
                <c:pt idx="103">
                  <c:v>87.65</c:v>
                </c:pt>
                <c:pt idx="104">
                  <c:v>85.25</c:v>
                </c:pt>
                <c:pt idx="105">
                  <c:v>82.475000000000009</c:v>
                </c:pt>
                <c:pt idx="106">
                  <c:v>79.100000000000009</c:v>
                </c:pt>
                <c:pt idx="107">
                  <c:v>76.924999999999997</c:v>
                </c:pt>
                <c:pt idx="108">
                  <c:v>74.974999999999994</c:v>
                </c:pt>
                <c:pt idx="109">
                  <c:v>72.875</c:v>
                </c:pt>
                <c:pt idx="110">
                  <c:v>70.474999999999994</c:v>
                </c:pt>
                <c:pt idx="111">
                  <c:v>67.775000000000006</c:v>
                </c:pt>
                <c:pt idx="112">
                  <c:v>64.925000000000011</c:v>
                </c:pt>
                <c:pt idx="113">
                  <c:v>62.075000000000003</c:v>
                </c:pt>
                <c:pt idx="114">
                  <c:v>59.525000000000006</c:v>
                </c:pt>
                <c:pt idx="115">
                  <c:v>57.725000000000009</c:v>
                </c:pt>
                <c:pt idx="116">
                  <c:v>58.174999999999997</c:v>
                </c:pt>
                <c:pt idx="117">
                  <c:v>57.95</c:v>
                </c:pt>
                <c:pt idx="118">
                  <c:v>56.825000000000003</c:v>
                </c:pt>
                <c:pt idx="119">
                  <c:v>55.625</c:v>
                </c:pt>
                <c:pt idx="120">
                  <c:v>54.349999999999994</c:v>
                </c:pt>
                <c:pt idx="121">
                  <c:v>53.075000000000003</c:v>
                </c:pt>
                <c:pt idx="122">
                  <c:v>52.55</c:v>
                </c:pt>
                <c:pt idx="123">
                  <c:v>51.65</c:v>
                </c:pt>
                <c:pt idx="124">
                  <c:v>51.275000000000006</c:v>
                </c:pt>
                <c:pt idx="125">
                  <c:v>50.75</c:v>
                </c:pt>
                <c:pt idx="126">
                  <c:v>50.75</c:v>
                </c:pt>
                <c:pt idx="127">
                  <c:v>51.125</c:v>
                </c:pt>
                <c:pt idx="128">
                  <c:v>51.65</c:v>
                </c:pt>
                <c:pt idx="129">
                  <c:v>52.174999999999997</c:v>
                </c:pt>
                <c:pt idx="130">
                  <c:v>52.325000000000003</c:v>
                </c:pt>
                <c:pt idx="131">
                  <c:v>52.325000000000003</c:v>
                </c:pt>
                <c:pt idx="132">
                  <c:v>52.325000000000003</c:v>
                </c:pt>
                <c:pt idx="133">
                  <c:v>52.325000000000003</c:v>
                </c:pt>
                <c:pt idx="134">
                  <c:v>52.55</c:v>
                </c:pt>
                <c:pt idx="135">
                  <c:v>53.974999999999994</c:v>
                </c:pt>
                <c:pt idx="136">
                  <c:v>55.25</c:v>
                </c:pt>
                <c:pt idx="137">
                  <c:v>57.875</c:v>
                </c:pt>
                <c:pt idx="138">
                  <c:v>61.625</c:v>
                </c:pt>
                <c:pt idx="139">
                  <c:v>65.075000000000003</c:v>
                </c:pt>
                <c:pt idx="140">
                  <c:v>70.625</c:v>
                </c:pt>
                <c:pt idx="141">
                  <c:v>75.05</c:v>
                </c:pt>
                <c:pt idx="142">
                  <c:v>79.849999999999994</c:v>
                </c:pt>
                <c:pt idx="143">
                  <c:v>82.850000000000009</c:v>
                </c:pt>
                <c:pt idx="144">
                  <c:v>86.300000000000011</c:v>
                </c:pt>
                <c:pt idx="145">
                  <c:v>91.775000000000006</c:v>
                </c:pt>
                <c:pt idx="146">
                  <c:v>93.125</c:v>
                </c:pt>
                <c:pt idx="147">
                  <c:v>95.449999999999989</c:v>
                </c:pt>
                <c:pt idx="148">
                  <c:v>96.575000000000017</c:v>
                </c:pt>
                <c:pt idx="149">
                  <c:v>97.850000000000023</c:v>
                </c:pt>
                <c:pt idx="150">
                  <c:v>98.225000000000009</c:v>
                </c:pt>
                <c:pt idx="151">
                  <c:v>95.6</c:v>
                </c:pt>
                <c:pt idx="152">
                  <c:v>92.15</c:v>
                </c:pt>
                <c:pt idx="153">
                  <c:v>89.45</c:v>
                </c:pt>
                <c:pt idx="154">
                  <c:v>85.175000000000011</c:v>
                </c:pt>
                <c:pt idx="155">
                  <c:v>83.225000000000009</c:v>
                </c:pt>
                <c:pt idx="156">
                  <c:v>79.474999999999994</c:v>
                </c:pt>
                <c:pt idx="157">
                  <c:v>75.875</c:v>
                </c:pt>
                <c:pt idx="158">
                  <c:v>73.175000000000011</c:v>
                </c:pt>
                <c:pt idx="159">
                  <c:v>71.075000000000003</c:v>
                </c:pt>
                <c:pt idx="160">
                  <c:v>67.474999999999994</c:v>
                </c:pt>
                <c:pt idx="161">
                  <c:v>64.775000000000006</c:v>
                </c:pt>
                <c:pt idx="162">
                  <c:v>62.974999999999994</c:v>
                </c:pt>
                <c:pt idx="163">
                  <c:v>62.075000000000003</c:v>
                </c:pt>
                <c:pt idx="164">
                  <c:v>61.174999999999997</c:v>
                </c:pt>
                <c:pt idx="165">
                  <c:v>60.875</c:v>
                </c:pt>
                <c:pt idx="166">
                  <c:v>59.525000000000006</c:v>
                </c:pt>
                <c:pt idx="167">
                  <c:v>58.474999999999994</c:v>
                </c:pt>
                <c:pt idx="168">
                  <c:v>57.05</c:v>
                </c:pt>
                <c:pt idx="169">
                  <c:v>55.775000000000006</c:v>
                </c:pt>
                <c:pt idx="170">
                  <c:v>54.875</c:v>
                </c:pt>
                <c:pt idx="171">
                  <c:v>53.225000000000009</c:v>
                </c:pt>
                <c:pt idx="172">
                  <c:v>52.55</c:v>
                </c:pt>
                <c:pt idx="173">
                  <c:v>52.024999999999991</c:v>
                </c:pt>
                <c:pt idx="174">
                  <c:v>51.275000000000006</c:v>
                </c:pt>
                <c:pt idx="175">
                  <c:v>51.275000000000006</c:v>
                </c:pt>
                <c:pt idx="176">
                  <c:v>51.65</c:v>
                </c:pt>
                <c:pt idx="177">
                  <c:v>51.424999999999997</c:v>
                </c:pt>
                <c:pt idx="178">
                  <c:v>52.325000000000003</c:v>
                </c:pt>
                <c:pt idx="179">
                  <c:v>52.55</c:v>
                </c:pt>
                <c:pt idx="180">
                  <c:v>52.925000000000011</c:v>
                </c:pt>
                <c:pt idx="181">
                  <c:v>52.7</c:v>
                </c:pt>
                <c:pt idx="182">
                  <c:v>53.45</c:v>
                </c:pt>
                <c:pt idx="183">
                  <c:v>54.875</c:v>
                </c:pt>
                <c:pt idx="184">
                  <c:v>57.2</c:v>
                </c:pt>
                <c:pt idx="185">
                  <c:v>60.575000000000003</c:v>
                </c:pt>
                <c:pt idx="186">
                  <c:v>63.349999999999994</c:v>
                </c:pt>
                <c:pt idx="187">
                  <c:v>67.550000000000011</c:v>
                </c:pt>
                <c:pt idx="188">
                  <c:v>72.275000000000006</c:v>
                </c:pt>
                <c:pt idx="189">
                  <c:v>76.325000000000003</c:v>
                </c:pt>
                <c:pt idx="190">
                  <c:v>80.75</c:v>
                </c:pt>
                <c:pt idx="191">
                  <c:v>83.75</c:v>
                </c:pt>
                <c:pt idx="192">
                  <c:v>86.825000000000003</c:v>
                </c:pt>
                <c:pt idx="193">
                  <c:v>89.75</c:v>
                </c:pt>
                <c:pt idx="194">
                  <c:v>87.425000000000011</c:v>
                </c:pt>
                <c:pt idx="195">
                  <c:v>85.25</c:v>
                </c:pt>
                <c:pt idx="196">
                  <c:v>83.974999999999994</c:v>
                </c:pt>
                <c:pt idx="197">
                  <c:v>83.824999999999989</c:v>
                </c:pt>
                <c:pt idx="198">
                  <c:v>81.424999999999997</c:v>
                </c:pt>
                <c:pt idx="199">
                  <c:v>78.725000000000009</c:v>
                </c:pt>
                <c:pt idx="200">
                  <c:v>75.275000000000006</c:v>
                </c:pt>
                <c:pt idx="201">
                  <c:v>73.475000000000009</c:v>
                </c:pt>
                <c:pt idx="202">
                  <c:v>73.325000000000003</c:v>
                </c:pt>
                <c:pt idx="203">
                  <c:v>71.075000000000003</c:v>
                </c:pt>
                <c:pt idx="204">
                  <c:v>69.125</c:v>
                </c:pt>
                <c:pt idx="205">
                  <c:v>67.625</c:v>
                </c:pt>
                <c:pt idx="206">
                  <c:v>65.974999999999994</c:v>
                </c:pt>
                <c:pt idx="207">
                  <c:v>63.274999999999999</c:v>
                </c:pt>
                <c:pt idx="208">
                  <c:v>60.574999999999996</c:v>
                </c:pt>
                <c:pt idx="209">
                  <c:v>58.1</c:v>
                </c:pt>
                <c:pt idx="210">
                  <c:v>56.674999999999997</c:v>
                </c:pt>
                <c:pt idx="211">
                  <c:v>55.025000000000006</c:v>
                </c:pt>
                <c:pt idx="212">
                  <c:v>53.974999999999994</c:v>
                </c:pt>
                <c:pt idx="213">
                  <c:v>52.325000000000003</c:v>
                </c:pt>
                <c:pt idx="214">
                  <c:v>51.125</c:v>
                </c:pt>
                <c:pt idx="215">
                  <c:v>49.774999999999999</c:v>
                </c:pt>
                <c:pt idx="216">
                  <c:v>48.875</c:v>
                </c:pt>
                <c:pt idx="217">
                  <c:v>48.2</c:v>
                </c:pt>
                <c:pt idx="218">
                  <c:v>48.725000000000009</c:v>
                </c:pt>
                <c:pt idx="219">
                  <c:v>47.825000000000003</c:v>
                </c:pt>
                <c:pt idx="220">
                  <c:v>50.975000000000001</c:v>
                </c:pt>
                <c:pt idx="221">
                  <c:v>53.075000000000003</c:v>
                </c:pt>
                <c:pt idx="222">
                  <c:v>53.974999999999994</c:v>
                </c:pt>
                <c:pt idx="223">
                  <c:v>54.349999999999994</c:v>
                </c:pt>
                <c:pt idx="224">
                  <c:v>54.349999999999994</c:v>
                </c:pt>
                <c:pt idx="225">
                  <c:v>54.5</c:v>
                </c:pt>
                <c:pt idx="226">
                  <c:v>54.875</c:v>
                </c:pt>
                <c:pt idx="227">
                  <c:v>54.725000000000001</c:v>
                </c:pt>
                <c:pt idx="228">
                  <c:v>54.875</c:v>
                </c:pt>
                <c:pt idx="229">
                  <c:v>54.5</c:v>
                </c:pt>
                <c:pt idx="230">
                  <c:v>54.875</c:v>
                </c:pt>
                <c:pt idx="231">
                  <c:v>55.25</c:v>
                </c:pt>
                <c:pt idx="232">
                  <c:v>55.775000000000006</c:v>
                </c:pt>
                <c:pt idx="233">
                  <c:v>56.45</c:v>
                </c:pt>
                <c:pt idx="234">
                  <c:v>58.25</c:v>
                </c:pt>
                <c:pt idx="235">
                  <c:v>60.575000000000003</c:v>
                </c:pt>
                <c:pt idx="236">
                  <c:v>63.875</c:v>
                </c:pt>
                <c:pt idx="237">
                  <c:v>70.325000000000003</c:v>
                </c:pt>
                <c:pt idx="238">
                  <c:v>74.974999999999994</c:v>
                </c:pt>
                <c:pt idx="239">
                  <c:v>77.599999999999994</c:v>
                </c:pt>
                <c:pt idx="240">
                  <c:v>80</c:v>
                </c:pt>
                <c:pt idx="241">
                  <c:v>83</c:v>
                </c:pt>
                <c:pt idx="242">
                  <c:v>84.95</c:v>
                </c:pt>
                <c:pt idx="243">
                  <c:v>87.199999999999989</c:v>
                </c:pt>
                <c:pt idx="244">
                  <c:v>88.550000000000011</c:v>
                </c:pt>
                <c:pt idx="245">
                  <c:v>89.300000000000011</c:v>
                </c:pt>
                <c:pt idx="246">
                  <c:v>86.974999999999994</c:v>
                </c:pt>
                <c:pt idx="247">
                  <c:v>86.9</c:v>
                </c:pt>
                <c:pt idx="248">
                  <c:v>85.1</c:v>
                </c:pt>
                <c:pt idx="249">
                  <c:v>82.775000000000006</c:v>
                </c:pt>
                <c:pt idx="250">
                  <c:v>81.724999999999994</c:v>
                </c:pt>
                <c:pt idx="251">
                  <c:v>80.375</c:v>
                </c:pt>
                <c:pt idx="252">
                  <c:v>78.575000000000017</c:v>
                </c:pt>
                <c:pt idx="253">
                  <c:v>76.099999999999994</c:v>
                </c:pt>
                <c:pt idx="254">
                  <c:v>75.575000000000003</c:v>
                </c:pt>
                <c:pt idx="255">
                  <c:v>72.424999999999997</c:v>
                </c:pt>
                <c:pt idx="256">
                  <c:v>69.275000000000006</c:v>
                </c:pt>
                <c:pt idx="257">
                  <c:v>66.575000000000003</c:v>
                </c:pt>
                <c:pt idx="258">
                  <c:v>63.875</c:v>
                </c:pt>
                <c:pt idx="259">
                  <c:v>61.7</c:v>
                </c:pt>
                <c:pt idx="260">
                  <c:v>60.275000000000006</c:v>
                </c:pt>
                <c:pt idx="261">
                  <c:v>59.525000000000006</c:v>
                </c:pt>
                <c:pt idx="262">
                  <c:v>58.849999999999994</c:v>
                </c:pt>
                <c:pt idx="263">
                  <c:v>58.325000000000003</c:v>
                </c:pt>
                <c:pt idx="264">
                  <c:v>57.05</c:v>
                </c:pt>
                <c:pt idx="265">
                  <c:v>55.924999999999997</c:v>
                </c:pt>
                <c:pt idx="266">
                  <c:v>55.625</c:v>
                </c:pt>
                <c:pt idx="267">
                  <c:v>54.875</c:v>
                </c:pt>
                <c:pt idx="268">
                  <c:v>53.974999999999994</c:v>
                </c:pt>
                <c:pt idx="269">
                  <c:v>53.075000000000003</c:v>
                </c:pt>
                <c:pt idx="270">
                  <c:v>52.325000000000003</c:v>
                </c:pt>
                <c:pt idx="271">
                  <c:v>52.024999999999991</c:v>
                </c:pt>
                <c:pt idx="272">
                  <c:v>51.875</c:v>
                </c:pt>
                <c:pt idx="273">
                  <c:v>53.225000000000009</c:v>
                </c:pt>
                <c:pt idx="274">
                  <c:v>53.974999999999994</c:v>
                </c:pt>
                <c:pt idx="275">
                  <c:v>54.349999999999994</c:v>
                </c:pt>
                <c:pt idx="276">
                  <c:v>53.75</c:v>
                </c:pt>
                <c:pt idx="277">
                  <c:v>53.45</c:v>
                </c:pt>
                <c:pt idx="278">
                  <c:v>53.6</c:v>
                </c:pt>
                <c:pt idx="279">
                  <c:v>54.5</c:v>
                </c:pt>
                <c:pt idx="280">
                  <c:v>56.45</c:v>
                </c:pt>
                <c:pt idx="281">
                  <c:v>59.525000000000006</c:v>
                </c:pt>
                <c:pt idx="282">
                  <c:v>62.525000000000006</c:v>
                </c:pt>
                <c:pt idx="283">
                  <c:v>66.200000000000017</c:v>
                </c:pt>
                <c:pt idx="284">
                  <c:v>71.075000000000003</c:v>
                </c:pt>
                <c:pt idx="285">
                  <c:v>75.650000000000006</c:v>
                </c:pt>
                <c:pt idx="286">
                  <c:v>78.724999999999994</c:v>
                </c:pt>
                <c:pt idx="287">
                  <c:v>83.15</c:v>
                </c:pt>
                <c:pt idx="288">
                  <c:v>86.9</c:v>
                </c:pt>
                <c:pt idx="289">
                  <c:v>89.375</c:v>
                </c:pt>
                <c:pt idx="290">
                  <c:v>89.525000000000006</c:v>
                </c:pt>
                <c:pt idx="291">
                  <c:v>88.625</c:v>
                </c:pt>
                <c:pt idx="292">
                  <c:v>87.575000000000017</c:v>
                </c:pt>
                <c:pt idx="293">
                  <c:v>88.25</c:v>
                </c:pt>
                <c:pt idx="294">
                  <c:v>87.725000000000009</c:v>
                </c:pt>
                <c:pt idx="295">
                  <c:v>87.65</c:v>
                </c:pt>
                <c:pt idx="296">
                  <c:v>86.3</c:v>
                </c:pt>
                <c:pt idx="297">
                  <c:v>85.325000000000003</c:v>
                </c:pt>
                <c:pt idx="298">
                  <c:v>84.275000000000006</c:v>
                </c:pt>
                <c:pt idx="299">
                  <c:v>80.900000000000006</c:v>
                </c:pt>
                <c:pt idx="300">
                  <c:v>77.675000000000011</c:v>
                </c:pt>
                <c:pt idx="301">
                  <c:v>74.525000000000006</c:v>
                </c:pt>
                <c:pt idx="302">
                  <c:v>70.175000000000011</c:v>
                </c:pt>
                <c:pt idx="303">
                  <c:v>66.575000000000003</c:v>
                </c:pt>
                <c:pt idx="304">
                  <c:v>63.725000000000001</c:v>
                </c:pt>
                <c:pt idx="305">
                  <c:v>60.275000000000006</c:v>
                </c:pt>
                <c:pt idx="306">
                  <c:v>58.474999999999994</c:v>
                </c:pt>
                <c:pt idx="307">
                  <c:v>56.825000000000003</c:v>
                </c:pt>
                <c:pt idx="308">
                  <c:v>55.325000000000003</c:v>
                </c:pt>
                <c:pt idx="309">
                  <c:v>55.025000000000006</c:v>
                </c:pt>
                <c:pt idx="310">
                  <c:v>55.475000000000001</c:v>
                </c:pt>
                <c:pt idx="311">
                  <c:v>54.575000000000003</c:v>
                </c:pt>
                <c:pt idx="312">
                  <c:v>53.974999999999994</c:v>
                </c:pt>
                <c:pt idx="313">
                  <c:v>53.674999999999997</c:v>
                </c:pt>
                <c:pt idx="314">
                  <c:v>53.45</c:v>
                </c:pt>
                <c:pt idx="315">
                  <c:v>52.775000000000006</c:v>
                </c:pt>
                <c:pt idx="316">
                  <c:v>52.55</c:v>
                </c:pt>
                <c:pt idx="317">
                  <c:v>52.325000000000003</c:v>
                </c:pt>
                <c:pt idx="318">
                  <c:v>52.024999999999991</c:v>
                </c:pt>
                <c:pt idx="319">
                  <c:v>51.275000000000006</c:v>
                </c:pt>
                <c:pt idx="320">
                  <c:v>50.975000000000001</c:v>
                </c:pt>
                <c:pt idx="321">
                  <c:v>50.975000000000001</c:v>
                </c:pt>
                <c:pt idx="322">
                  <c:v>52.174999999999997</c:v>
                </c:pt>
                <c:pt idx="323">
                  <c:v>53.075000000000003</c:v>
                </c:pt>
                <c:pt idx="324">
                  <c:v>53.225000000000009</c:v>
                </c:pt>
                <c:pt idx="325">
                  <c:v>53.45</c:v>
                </c:pt>
                <c:pt idx="326">
                  <c:v>54.125</c:v>
                </c:pt>
                <c:pt idx="327">
                  <c:v>54.349999999999994</c:v>
                </c:pt>
                <c:pt idx="328">
                  <c:v>55.25</c:v>
                </c:pt>
                <c:pt idx="329">
                  <c:v>55.924999999999997</c:v>
                </c:pt>
                <c:pt idx="330">
                  <c:v>59</c:v>
                </c:pt>
                <c:pt idx="331">
                  <c:v>62.900000000000006</c:v>
                </c:pt>
                <c:pt idx="332">
                  <c:v>68.224999999999994</c:v>
                </c:pt>
                <c:pt idx="333">
                  <c:v>71.825000000000003</c:v>
                </c:pt>
                <c:pt idx="334">
                  <c:v>76.025000000000006</c:v>
                </c:pt>
                <c:pt idx="335">
                  <c:v>80.525000000000006</c:v>
                </c:pt>
                <c:pt idx="336">
                  <c:v>83.974999999999994</c:v>
                </c:pt>
                <c:pt idx="337">
                  <c:v>87.2</c:v>
                </c:pt>
                <c:pt idx="338">
                  <c:v>89.675000000000011</c:v>
                </c:pt>
                <c:pt idx="339">
                  <c:v>90.575000000000003</c:v>
                </c:pt>
                <c:pt idx="340">
                  <c:v>91.625</c:v>
                </c:pt>
                <c:pt idx="341">
                  <c:v>92.75</c:v>
                </c:pt>
                <c:pt idx="342">
                  <c:v>90.875</c:v>
                </c:pt>
                <c:pt idx="343">
                  <c:v>87.800000000000011</c:v>
                </c:pt>
                <c:pt idx="344">
                  <c:v>87.200000000000017</c:v>
                </c:pt>
                <c:pt idx="345">
                  <c:v>84.125</c:v>
                </c:pt>
                <c:pt idx="346">
                  <c:v>82.325000000000003</c:v>
                </c:pt>
                <c:pt idx="347">
                  <c:v>80.224999999999994</c:v>
                </c:pt>
                <c:pt idx="348">
                  <c:v>77.675000000000011</c:v>
                </c:pt>
                <c:pt idx="349">
                  <c:v>74.075000000000017</c:v>
                </c:pt>
                <c:pt idx="350">
                  <c:v>71.375</c:v>
                </c:pt>
                <c:pt idx="351">
                  <c:v>68.375</c:v>
                </c:pt>
                <c:pt idx="352">
                  <c:v>65.300000000000011</c:v>
                </c:pt>
                <c:pt idx="353">
                  <c:v>63.125</c:v>
                </c:pt>
                <c:pt idx="354">
                  <c:v>61.325000000000003</c:v>
                </c:pt>
                <c:pt idx="355">
                  <c:v>60.65</c:v>
                </c:pt>
                <c:pt idx="356">
                  <c:v>60.65</c:v>
                </c:pt>
                <c:pt idx="357">
                  <c:v>59.75</c:v>
                </c:pt>
                <c:pt idx="358">
                  <c:v>58.849999999999994</c:v>
                </c:pt>
                <c:pt idx="359">
                  <c:v>57.95</c:v>
                </c:pt>
                <c:pt idx="360">
                  <c:v>57.05</c:v>
                </c:pt>
                <c:pt idx="361">
                  <c:v>56.15</c:v>
                </c:pt>
                <c:pt idx="362">
                  <c:v>55.25</c:v>
                </c:pt>
                <c:pt idx="363">
                  <c:v>54.875</c:v>
                </c:pt>
                <c:pt idx="364">
                  <c:v>54.349999999999994</c:v>
                </c:pt>
                <c:pt idx="365">
                  <c:v>53.974999999999994</c:v>
                </c:pt>
                <c:pt idx="366">
                  <c:v>53.974999999999994</c:v>
                </c:pt>
                <c:pt idx="367">
                  <c:v>54.349999999999994</c:v>
                </c:pt>
                <c:pt idx="368">
                  <c:v>55.25</c:v>
                </c:pt>
                <c:pt idx="369">
                  <c:v>55.775000000000006</c:v>
                </c:pt>
                <c:pt idx="370">
                  <c:v>55.625</c:v>
                </c:pt>
                <c:pt idx="371">
                  <c:v>55.400000000000006</c:v>
                </c:pt>
                <c:pt idx="372">
                  <c:v>55.625</c:v>
                </c:pt>
                <c:pt idx="373">
                  <c:v>55.924999999999997</c:v>
                </c:pt>
                <c:pt idx="374">
                  <c:v>56.15</c:v>
                </c:pt>
                <c:pt idx="375">
                  <c:v>57.05</c:v>
                </c:pt>
                <c:pt idx="376">
                  <c:v>58.474999999999994</c:v>
                </c:pt>
                <c:pt idx="377">
                  <c:v>61.25</c:v>
                </c:pt>
                <c:pt idx="378">
                  <c:v>65.525000000000006</c:v>
                </c:pt>
                <c:pt idx="379">
                  <c:v>68.525000000000006</c:v>
                </c:pt>
                <c:pt idx="380">
                  <c:v>72.875</c:v>
                </c:pt>
                <c:pt idx="381">
                  <c:v>76.625</c:v>
                </c:pt>
                <c:pt idx="382">
                  <c:v>80.224999999999994</c:v>
                </c:pt>
                <c:pt idx="383">
                  <c:v>84.2</c:v>
                </c:pt>
                <c:pt idx="384">
                  <c:v>86.9</c:v>
                </c:pt>
                <c:pt idx="385">
                  <c:v>90.575000000000003</c:v>
                </c:pt>
                <c:pt idx="386">
                  <c:v>91.175000000000011</c:v>
                </c:pt>
                <c:pt idx="387">
                  <c:v>92.674999999999997</c:v>
                </c:pt>
                <c:pt idx="388">
                  <c:v>95.75</c:v>
                </c:pt>
                <c:pt idx="389">
                  <c:v>95.9</c:v>
                </c:pt>
                <c:pt idx="390">
                  <c:v>96.875</c:v>
                </c:pt>
                <c:pt idx="391">
                  <c:v>92.6</c:v>
                </c:pt>
                <c:pt idx="392">
                  <c:v>91.700000000000017</c:v>
                </c:pt>
                <c:pt idx="393">
                  <c:v>89.224999999999994</c:v>
                </c:pt>
                <c:pt idx="394">
                  <c:v>88.474999999999994</c:v>
                </c:pt>
                <c:pt idx="395">
                  <c:v>86.825000000000003</c:v>
                </c:pt>
                <c:pt idx="396">
                  <c:v>85.775000000000006</c:v>
                </c:pt>
                <c:pt idx="397">
                  <c:v>81.424999999999997</c:v>
                </c:pt>
                <c:pt idx="398">
                  <c:v>78.050000000000011</c:v>
                </c:pt>
                <c:pt idx="399">
                  <c:v>74.450000000000017</c:v>
                </c:pt>
                <c:pt idx="400">
                  <c:v>71.75</c:v>
                </c:pt>
                <c:pt idx="401">
                  <c:v>69.275000000000006</c:v>
                </c:pt>
                <c:pt idx="402">
                  <c:v>67.25</c:v>
                </c:pt>
                <c:pt idx="403">
                  <c:v>64.925000000000011</c:v>
                </c:pt>
                <c:pt idx="404">
                  <c:v>63.875</c:v>
                </c:pt>
                <c:pt idx="405">
                  <c:v>62.825000000000003</c:v>
                </c:pt>
                <c:pt idx="406">
                  <c:v>61.55</c:v>
                </c:pt>
                <c:pt idx="407">
                  <c:v>60.65</c:v>
                </c:pt>
                <c:pt idx="408">
                  <c:v>59.525000000000006</c:v>
                </c:pt>
                <c:pt idx="409">
                  <c:v>59</c:v>
                </c:pt>
                <c:pt idx="410">
                  <c:v>58.1</c:v>
                </c:pt>
                <c:pt idx="411">
                  <c:v>57.425000000000011</c:v>
                </c:pt>
                <c:pt idx="412">
                  <c:v>56.524999999999991</c:v>
                </c:pt>
                <c:pt idx="413">
                  <c:v>55.625</c:v>
                </c:pt>
                <c:pt idx="414">
                  <c:v>54.875</c:v>
                </c:pt>
                <c:pt idx="415">
                  <c:v>54.125</c:v>
                </c:pt>
                <c:pt idx="416">
                  <c:v>53.225000000000009</c:v>
                </c:pt>
                <c:pt idx="417">
                  <c:v>53.225000000000009</c:v>
                </c:pt>
                <c:pt idx="418">
                  <c:v>53.974999999999994</c:v>
                </c:pt>
                <c:pt idx="419">
                  <c:v>54.125</c:v>
                </c:pt>
                <c:pt idx="420">
                  <c:v>54.5</c:v>
                </c:pt>
                <c:pt idx="421">
                  <c:v>54.5</c:v>
                </c:pt>
                <c:pt idx="422">
                  <c:v>55.25</c:v>
                </c:pt>
                <c:pt idx="423">
                  <c:v>56.3</c:v>
                </c:pt>
                <c:pt idx="424">
                  <c:v>58.25</c:v>
                </c:pt>
                <c:pt idx="425">
                  <c:v>61.7</c:v>
                </c:pt>
                <c:pt idx="426">
                  <c:v>65.075000000000003</c:v>
                </c:pt>
                <c:pt idx="427">
                  <c:v>68.825000000000003</c:v>
                </c:pt>
                <c:pt idx="428">
                  <c:v>73.849999999999994</c:v>
                </c:pt>
                <c:pt idx="429">
                  <c:v>77.825000000000003</c:v>
                </c:pt>
                <c:pt idx="430">
                  <c:v>83.074999999999989</c:v>
                </c:pt>
                <c:pt idx="431">
                  <c:v>87.125</c:v>
                </c:pt>
                <c:pt idx="432">
                  <c:v>88.1</c:v>
                </c:pt>
                <c:pt idx="433">
                  <c:v>92.675000000000011</c:v>
                </c:pt>
                <c:pt idx="434">
                  <c:v>92.675000000000011</c:v>
                </c:pt>
                <c:pt idx="435">
                  <c:v>95.299999999999983</c:v>
                </c:pt>
                <c:pt idx="436">
                  <c:v>95.75</c:v>
                </c:pt>
                <c:pt idx="437">
                  <c:v>96.65</c:v>
                </c:pt>
                <c:pt idx="438">
                  <c:v>95.375</c:v>
                </c:pt>
                <c:pt idx="439">
                  <c:v>95.525000000000006</c:v>
                </c:pt>
                <c:pt idx="440">
                  <c:v>94.85</c:v>
                </c:pt>
                <c:pt idx="441">
                  <c:v>92.224999999999994</c:v>
                </c:pt>
                <c:pt idx="442">
                  <c:v>90.875</c:v>
                </c:pt>
                <c:pt idx="443">
                  <c:v>88.775000000000006</c:v>
                </c:pt>
                <c:pt idx="444">
                  <c:v>87.050000000000011</c:v>
                </c:pt>
                <c:pt idx="445">
                  <c:v>83.450000000000017</c:v>
                </c:pt>
                <c:pt idx="446">
                  <c:v>79.625</c:v>
                </c:pt>
                <c:pt idx="447">
                  <c:v>76.474999999999994</c:v>
                </c:pt>
                <c:pt idx="448">
                  <c:v>72.875</c:v>
                </c:pt>
                <c:pt idx="449">
                  <c:v>70.324999999999989</c:v>
                </c:pt>
                <c:pt idx="450">
                  <c:v>68.375</c:v>
                </c:pt>
                <c:pt idx="451">
                  <c:v>66.575000000000003</c:v>
                </c:pt>
                <c:pt idx="452">
                  <c:v>64.925000000000011</c:v>
                </c:pt>
                <c:pt idx="453">
                  <c:v>64.625</c:v>
                </c:pt>
                <c:pt idx="454">
                  <c:v>62.974999999999994</c:v>
                </c:pt>
                <c:pt idx="455">
                  <c:v>61.325000000000003</c:v>
                </c:pt>
                <c:pt idx="456">
                  <c:v>60.65</c:v>
                </c:pt>
                <c:pt idx="457">
                  <c:v>59.375</c:v>
                </c:pt>
                <c:pt idx="458">
                  <c:v>58.474999999999994</c:v>
                </c:pt>
                <c:pt idx="459">
                  <c:v>56.974999999999994</c:v>
                </c:pt>
                <c:pt idx="460">
                  <c:v>55.550000000000004</c:v>
                </c:pt>
                <c:pt idx="461">
                  <c:v>54.424999999999997</c:v>
                </c:pt>
                <c:pt idx="462">
                  <c:v>53.974999999999994</c:v>
                </c:pt>
                <c:pt idx="463">
                  <c:v>53.674999999999997</c:v>
                </c:pt>
                <c:pt idx="464">
                  <c:v>53.075000000000003</c:v>
                </c:pt>
                <c:pt idx="465">
                  <c:v>52.325000000000003</c:v>
                </c:pt>
                <c:pt idx="466">
                  <c:v>51.424999999999997</c:v>
                </c:pt>
                <c:pt idx="467">
                  <c:v>50.525000000000006</c:v>
                </c:pt>
                <c:pt idx="468">
                  <c:v>49.774999999999999</c:v>
                </c:pt>
                <c:pt idx="469">
                  <c:v>49.625</c:v>
                </c:pt>
                <c:pt idx="470">
                  <c:v>51.500000000000007</c:v>
                </c:pt>
                <c:pt idx="471">
                  <c:v>54.725000000000001</c:v>
                </c:pt>
                <c:pt idx="472">
                  <c:v>58.174999999999997</c:v>
                </c:pt>
                <c:pt idx="473">
                  <c:v>61.400000000000006</c:v>
                </c:pt>
                <c:pt idx="474">
                  <c:v>65</c:v>
                </c:pt>
                <c:pt idx="475">
                  <c:v>70.099999999999994</c:v>
                </c:pt>
                <c:pt idx="476">
                  <c:v>74.674999999999997</c:v>
                </c:pt>
                <c:pt idx="477">
                  <c:v>78.125</c:v>
                </c:pt>
                <c:pt idx="478">
                  <c:v>83.525000000000006</c:v>
                </c:pt>
                <c:pt idx="479">
                  <c:v>87.875</c:v>
                </c:pt>
                <c:pt idx="480">
                  <c:v>91.550000000000011</c:v>
                </c:pt>
                <c:pt idx="481">
                  <c:v>95.15</c:v>
                </c:pt>
                <c:pt idx="482">
                  <c:v>97.25</c:v>
                </c:pt>
                <c:pt idx="483">
                  <c:v>98.675000000000011</c:v>
                </c:pt>
                <c:pt idx="484">
                  <c:v>99.95</c:v>
                </c:pt>
                <c:pt idx="485">
                  <c:v>100.55000000000001</c:v>
                </c:pt>
                <c:pt idx="486">
                  <c:v>101.07499999999999</c:v>
                </c:pt>
                <c:pt idx="487">
                  <c:v>98.075000000000017</c:v>
                </c:pt>
                <c:pt idx="488">
                  <c:v>97.025000000000006</c:v>
                </c:pt>
                <c:pt idx="489">
                  <c:v>96.35</c:v>
                </c:pt>
                <c:pt idx="490">
                  <c:v>93.724999999999994</c:v>
                </c:pt>
                <c:pt idx="491">
                  <c:v>91.474999999999994</c:v>
                </c:pt>
                <c:pt idx="492">
                  <c:v>89.375</c:v>
                </c:pt>
                <c:pt idx="493">
                  <c:v>86.675000000000011</c:v>
                </c:pt>
                <c:pt idx="494">
                  <c:v>82.775000000000006</c:v>
                </c:pt>
                <c:pt idx="495">
                  <c:v>78.950000000000017</c:v>
                </c:pt>
                <c:pt idx="496">
                  <c:v>75.349999999999994</c:v>
                </c:pt>
                <c:pt idx="497">
                  <c:v>72.275000000000006</c:v>
                </c:pt>
                <c:pt idx="498">
                  <c:v>69.575000000000017</c:v>
                </c:pt>
                <c:pt idx="499">
                  <c:v>68.375</c:v>
                </c:pt>
                <c:pt idx="500">
                  <c:v>67.474999999999994</c:v>
                </c:pt>
                <c:pt idx="501">
                  <c:v>66.425000000000011</c:v>
                </c:pt>
                <c:pt idx="502">
                  <c:v>65.525000000000006</c:v>
                </c:pt>
                <c:pt idx="503">
                  <c:v>64.625</c:v>
                </c:pt>
                <c:pt idx="504">
                  <c:v>63.875</c:v>
                </c:pt>
                <c:pt idx="505">
                  <c:v>62.075000000000003</c:v>
                </c:pt>
                <c:pt idx="506">
                  <c:v>60.575000000000003</c:v>
                </c:pt>
                <c:pt idx="507">
                  <c:v>59.375</c:v>
                </c:pt>
                <c:pt idx="508">
                  <c:v>58.025000000000006</c:v>
                </c:pt>
                <c:pt idx="509">
                  <c:v>56.225000000000001</c:v>
                </c:pt>
                <c:pt idx="510">
                  <c:v>54.424999999999997</c:v>
                </c:pt>
                <c:pt idx="511">
                  <c:v>53.375</c:v>
                </c:pt>
                <c:pt idx="512">
                  <c:v>51.875</c:v>
                </c:pt>
                <c:pt idx="513">
                  <c:v>51.350000000000009</c:v>
                </c:pt>
                <c:pt idx="514">
                  <c:v>50.674999999999997</c:v>
                </c:pt>
                <c:pt idx="515">
                  <c:v>50.525000000000006</c:v>
                </c:pt>
                <c:pt idx="516">
                  <c:v>49.625</c:v>
                </c:pt>
                <c:pt idx="517">
                  <c:v>49.625</c:v>
                </c:pt>
                <c:pt idx="518">
                  <c:v>52.1</c:v>
                </c:pt>
                <c:pt idx="519">
                  <c:v>56.075000000000003</c:v>
                </c:pt>
                <c:pt idx="520">
                  <c:v>60.2</c:v>
                </c:pt>
                <c:pt idx="521">
                  <c:v>64.475000000000009</c:v>
                </c:pt>
                <c:pt idx="522">
                  <c:v>69.425000000000011</c:v>
                </c:pt>
                <c:pt idx="523">
                  <c:v>74.75</c:v>
                </c:pt>
                <c:pt idx="524">
                  <c:v>80.150000000000006</c:v>
                </c:pt>
                <c:pt idx="525">
                  <c:v>84.800000000000011</c:v>
                </c:pt>
                <c:pt idx="526">
                  <c:v>89.075000000000003</c:v>
                </c:pt>
                <c:pt idx="527">
                  <c:v>94.1</c:v>
                </c:pt>
                <c:pt idx="528">
                  <c:v>98</c:v>
                </c:pt>
                <c:pt idx="529">
                  <c:v>101.075</c:v>
                </c:pt>
                <c:pt idx="530">
                  <c:v>100.70000000000002</c:v>
                </c:pt>
                <c:pt idx="531">
                  <c:v>101.67500000000001</c:v>
                </c:pt>
                <c:pt idx="532">
                  <c:v>104.3</c:v>
                </c:pt>
                <c:pt idx="533">
                  <c:v>104.3</c:v>
                </c:pt>
                <c:pt idx="534">
                  <c:v>104.97499999999999</c:v>
                </c:pt>
                <c:pt idx="535">
                  <c:v>104.67500000000001</c:v>
                </c:pt>
                <c:pt idx="536">
                  <c:v>103.4</c:v>
                </c:pt>
                <c:pt idx="537">
                  <c:v>100.92500000000001</c:v>
                </c:pt>
                <c:pt idx="538">
                  <c:v>99.575000000000003</c:v>
                </c:pt>
                <c:pt idx="539">
                  <c:v>97.174999999999997</c:v>
                </c:pt>
                <c:pt idx="540">
                  <c:v>94.775000000000006</c:v>
                </c:pt>
                <c:pt idx="541">
                  <c:v>91.175000000000011</c:v>
                </c:pt>
                <c:pt idx="542">
                  <c:v>87.050000000000011</c:v>
                </c:pt>
                <c:pt idx="543">
                  <c:v>82.550000000000011</c:v>
                </c:pt>
                <c:pt idx="544">
                  <c:v>79.175000000000011</c:v>
                </c:pt>
                <c:pt idx="545">
                  <c:v>76.25</c:v>
                </c:pt>
                <c:pt idx="546">
                  <c:v>73.550000000000011</c:v>
                </c:pt>
                <c:pt idx="547">
                  <c:v>71.75</c:v>
                </c:pt>
                <c:pt idx="548">
                  <c:v>70.175000000000011</c:v>
                </c:pt>
                <c:pt idx="549">
                  <c:v>69.425000000000011</c:v>
                </c:pt>
                <c:pt idx="550">
                  <c:v>68.75</c:v>
                </c:pt>
                <c:pt idx="551">
                  <c:v>66.575000000000003</c:v>
                </c:pt>
                <c:pt idx="552">
                  <c:v>64.775000000000006</c:v>
                </c:pt>
                <c:pt idx="553">
                  <c:v>62.150000000000006</c:v>
                </c:pt>
                <c:pt idx="554">
                  <c:v>59.825000000000003</c:v>
                </c:pt>
                <c:pt idx="555">
                  <c:v>58.025000000000006</c:v>
                </c:pt>
                <c:pt idx="556">
                  <c:v>57.35</c:v>
                </c:pt>
                <c:pt idx="557">
                  <c:v>56.225000000000001</c:v>
                </c:pt>
                <c:pt idx="558">
                  <c:v>54.575000000000003</c:v>
                </c:pt>
                <c:pt idx="559">
                  <c:v>53.75</c:v>
                </c:pt>
                <c:pt idx="560">
                  <c:v>53.225000000000009</c:v>
                </c:pt>
                <c:pt idx="561">
                  <c:v>53.225000000000009</c:v>
                </c:pt>
                <c:pt idx="562">
                  <c:v>53.075000000000003</c:v>
                </c:pt>
                <c:pt idx="563">
                  <c:v>53.674999999999997</c:v>
                </c:pt>
                <c:pt idx="564">
                  <c:v>53.225000000000009</c:v>
                </c:pt>
                <c:pt idx="565">
                  <c:v>52.925000000000011</c:v>
                </c:pt>
                <c:pt idx="566">
                  <c:v>54.424999999999997</c:v>
                </c:pt>
                <c:pt idx="567">
                  <c:v>57.125</c:v>
                </c:pt>
                <c:pt idx="568">
                  <c:v>60.35</c:v>
                </c:pt>
                <c:pt idx="569">
                  <c:v>63.2</c:v>
                </c:pt>
                <c:pt idx="570">
                  <c:v>68.075000000000003</c:v>
                </c:pt>
                <c:pt idx="571">
                  <c:v>73.099999999999994</c:v>
                </c:pt>
                <c:pt idx="572">
                  <c:v>78.575000000000003</c:v>
                </c:pt>
                <c:pt idx="573">
                  <c:v>82.4</c:v>
                </c:pt>
                <c:pt idx="574">
                  <c:v>87.574999999999989</c:v>
                </c:pt>
                <c:pt idx="575">
                  <c:v>91.85</c:v>
                </c:pt>
                <c:pt idx="576">
                  <c:v>94.625000000000014</c:v>
                </c:pt>
                <c:pt idx="577">
                  <c:v>99.5</c:v>
                </c:pt>
                <c:pt idx="578">
                  <c:v>101.45000000000002</c:v>
                </c:pt>
                <c:pt idx="579">
                  <c:v>100.7</c:v>
                </c:pt>
                <c:pt idx="580">
                  <c:v>102.27500000000001</c:v>
                </c:pt>
                <c:pt idx="581">
                  <c:v>103.77500000000001</c:v>
                </c:pt>
                <c:pt idx="582">
                  <c:v>103.55000000000001</c:v>
                </c:pt>
                <c:pt idx="583">
                  <c:v>103.1</c:v>
                </c:pt>
                <c:pt idx="584">
                  <c:v>101.60000000000001</c:v>
                </c:pt>
                <c:pt idx="585">
                  <c:v>100.17500000000001</c:v>
                </c:pt>
                <c:pt idx="586">
                  <c:v>98.675000000000011</c:v>
                </c:pt>
                <c:pt idx="587">
                  <c:v>96.724999999999994</c:v>
                </c:pt>
                <c:pt idx="588">
                  <c:v>93.875</c:v>
                </c:pt>
                <c:pt idx="589">
                  <c:v>89.75</c:v>
                </c:pt>
                <c:pt idx="590">
                  <c:v>85.924999999999997</c:v>
                </c:pt>
                <c:pt idx="591">
                  <c:v>81.875</c:v>
                </c:pt>
                <c:pt idx="592">
                  <c:v>78.725000000000009</c:v>
                </c:pt>
                <c:pt idx="593">
                  <c:v>75.724999999999994</c:v>
                </c:pt>
                <c:pt idx="594">
                  <c:v>73.550000000000011</c:v>
                </c:pt>
                <c:pt idx="595">
                  <c:v>71.974999999999994</c:v>
                </c:pt>
                <c:pt idx="596">
                  <c:v>70.55</c:v>
                </c:pt>
                <c:pt idx="597">
                  <c:v>68.900000000000006</c:v>
                </c:pt>
                <c:pt idx="598">
                  <c:v>67.625</c:v>
                </c:pt>
                <c:pt idx="599">
                  <c:v>67.324999999999989</c:v>
                </c:pt>
                <c:pt idx="600">
                  <c:v>66.575000000000003</c:v>
                </c:pt>
                <c:pt idx="601">
                  <c:v>65.824999999999989</c:v>
                </c:pt>
                <c:pt idx="602">
                  <c:v>64.925000000000011</c:v>
                </c:pt>
                <c:pt idx="603">
                  <c:v>64.025000000000006</c:v>
                </c:pt>
                <c:pt idx="604">
                  <c:v>63.575000000000003</c:v>
                </c:pt>
                <c:pt idx="605">
                  <c:v>61.85</c:v>
                </c:pt>
                <c:pt idx="606">
                  <c:v>59.674999999999997</c:v>
                </c:pt>
                <c:pt idx="607">
                  <c:v>57.275000000000006</c:v>
                </c:pt>
                <c:pt idx="608">
                  <c:v>55.475000000000001</c:v>
                </c:pt>
                <c:pt idx="609">
                  <c:v>55.025000000000006</c:v>
                </c:pt>
                <c:pt idx="610">
                  <c:v>53.525000000000006</c:v>
                </c:pt>
                <c:pt idx="611">
                  <c:v>52.474999999999994</c:v>
                </c:pt>
                <c:pt idx="612">
                  <c:v>52.325000000000003</c:v>
                </c:pt>
                <c:pt idx="613">
                  <c:v>52.1</c:v>
                </c:pt>
                <c:pt idx="614">
                  <c:v>53.675000000000004</c:v>
                </c:pt>
                <c:pt idx="615">
                  <c:v>57.65</c:v>
                </c:pt>
                <c:pt idx="616">
                  <c:v>62.3</c:v>
                </c:pt>
                <c:pt idx="617">
                  <c:v>66.050000000000011</c:v>
                </c:pt>
                <c:pt idx="618">
                  <c:v>70.775000000000006</c:v>
                </c:pt>
                <c:pt idx="619">
                  <c:v>76.025000000000006</c:v>
                </c:pt>
                <c:pt idx="620">
                  <c:v>79.775000000000006</c:v>
                </c:pt>
                <c:pt idx="621">
                  <c:v>83.9</c:v>
                </c:pt>
                <c:pt idx="622">
                  <c:v>91.024999999999991</c:v>
                </c:pt>
                <c:pt idx="623">
                  <c:v>95.375</c:v>
                </c:pt>
                <c:pt idx="624">
                  <c:v>99.875</c:v>
                </c:pt>
                <c:pt idx="625">
                  <c:v>102.42500000000001</c:v>
                </c:pt>
                <c:pt idx="626">
                  <c:v>103.4</c:v>
                </c:pt>
                <c:pt idx="627">
                  <c:v>104.44999999999999</c:v>
                </c:pt>
                <c:pt idx="628">
                  <c:v>105.80000000000001</c:v>
                </c:pt>
                <c:pt idx="629">
                  <c:v>106.625</c:v>
                </c:pt>
                <c:pt idx="630">
                  <c:v>106.70000000000002</c:v>
                </c:pt>
                <c:pt idx="631">
                  <c:v>107.52500000000001</c:v>
                </c:pt>
                <c:pt idx="632">
                  <c:v>105.27500000000001</c:v>
                </c:pt>
                <c:pt idx="633">
                  <c:v>102.35000000000001</c:v>
                </c:pt>
                <c:pt idx="634">
                  <c:v>100.925</c:v>
                </c:pt>
                <c:pt idx="635">
                  <c:v>98.675000000000011</c:v>
                </c:pt>
                <c:pt idx="636">
                  <c:v>96.424999999999997</c:v>
                </c:pt>
                <c:pt idx="637">
                  <c:v>92.225000000000009</c:v>
                </c:pt>
                <c:pt idx="638">
                  <c:v>87.950000000000017</c:v>
                </c:pt>
                <c:pt idx="639">
                  <c:v>84.35</c:v>
                </c:pt>
                <c:pt idx="640">
                  <c:v>80.974999999999994</c:v>
                </c:pt>
                <c:pt idx="641">
                  <c:v>77.150000000000006</c:v>
                </c:pt>
                <c:pt idx="642">
                  <c:v>74.450000000000017</c:v>
                </c:pt>
                <c:pt idx="643">
                  <c:v>72.875</c:v>
                </c:pt>
                <c:pt idx="644">
                  <c:v>71.075000000000003</c:v>
                </c:pt>
                <c:pt idx="645">
                  <c:v>70.175000000000011</c:v>
                </c:pt>
                <c:pt idx="646">
                  <c:v>70.025000000000006</c:v>
                </c:pt>
                <c:pt idx="647">
                  <c:v>69.275000000000006</c:v>
                </c:pt>
                <c:pt idx="648">
                  <c:v>68.525000000000006</c:v>
                </c:pt>
                <c:pt idx="649">
                  <c:v>67.474999999999994</c:v>
                </c:pt>
                <c:pt idx="650">
                  <c:v>65.450000000000017</c:v>
                </c:pt>
                <c:pt idx="651">
                  <c:v>63.424999999999997</c:v>
                </c:pt>
                <c:pt idx="652">
                  <c:v>61.775000000000006</c:v>
                </c:pt>
                <c:pt idx="653">
                  <c:v>60.350000000000009</c:v>
                </c:pt>
                <c:pt idx="654">
                  <c:v>59.45</c:v>
                </c:pt>
                <c:pt idx="655">
                  <c:v>58.55</c:v>
                </c:pt>
                <c:pt idx="656">
                  <c:v>57.875</c:v>
                </c:pt>
                <c:pt idx="657">
                  <c:v>57.125</c:v>
                </c:pt>
                <c:pt idx="658">
                  <c:v>56.225000000000001</c:v>
                </c:pt>
                <c:pt idx="659">
                  <c:v>55.325000000000003</c:v>
                </c:pt>
                <c:pt idx="660">
                  <c:v>55.25</c:v>
                </c:pt>
                <c:pt idx="661">
                  <c:v>55.025000000000006</c:v>
                </c:pt>
                <c:pt idx="662">
                  <c:v>57.274999999999999</c:v>
                </c:pt>
                <c:pt idx="663">
                  <c:v>60.575000000000003</c:v>
                </c:pt>
                <c:pt idx="664">
                  <c:v>65.224999999999994</c:v>
                </c:pt>
                <c:pt idx="665">
                  <c:v>68.900000000000006</c:v>
                </c:pt>
                <c:pt idx="666">
                  <c:v>73.625</c:v>
                </c:pt>
                <c:pt idx="667">
                  <c:v>77.3</c:v>
                </c:pt>
                <c:pt idx="668">
                  <c:v>81.800000000000011</c:v>
                </c:pt>
                <c:pt idx="669">
                  <c:v>85.85</c:v>
                </c:pt>
                <c:pt idx="670">
                  <c:v>89.974999999999994</c:v>
                </c:pt>
                <c:pt idx="671">
                  <c:v>95.825000000000003</c:v>
                </c:pt>
                <c:pt idx="672">
                  <c:v>100.7</c:v>
                </c:pt>
                <c:pt idx="673">
                  <c:v>101.22499999999999</c:v>
                </c:pt>
                <c:pt idx="674">
                  <c:v>101.15</c:v>
                </c:pt>
                <c:pt idx="675">
                  <c:v>102.575</c:v>
                </c:pt>
                <c:pt idx="676">
                  <c:v>105.05000000000001</c:v>
                </c:pt>
                <c:pt idx="677">
                  <c:v>106.25</c:v>
                </c:pt>
                <c:pt idx="678">
                  <c:v>107.15</c:v>
                </c:pt>
                <c:pt idx="679">
                  <c:v>106.77500000000001</c:v>
                </c:pt>
                <c:pt idx="680">
                  <c:v>104.52500000000001</c:v>
                </c:pt>
                <c:pt idx="681">
                  <c:v>102.875</c:v>
                </c:pt>
                <c:pt idx="682">
                  <c:v>101.22499999999999</c:v>
                </c:pt>
                <c:pt idx="683">
                  <c:v>98.525000000000006</c:v>
                </c:pt>
                <c:pt idx="684">
                  <c:v>94.325000000000003</c:v>
                </c:pt>
                <c:pt idx="685">
                  <c:v>88.85</c:v>
                </c:pt>
                <c:pt idx="686">
                  <c:v>85.625</c:v>
                </c:pt>
                <c:pt idx="687">
                  <c:v>81.650000000000006</c:v>
                </c:pt>
                <c:pt idx="688">
                  <c:v>77.825000000000003</c:v>
                </c:pt>
                <c:pt idx="689">
                  <c:v>74.974999999999994</c:v>
                </c:pt>
                <c:pt idx="690">
                  <c:v>73.025000000000006</c:v>
                </c:pt>
                <c:pt idx="691">
                  <c:v>71.974999999999994</c:v>
                </c:pt>
                <c:pt idx="692">
                  <c:v>70.55</c:v>
                </c:pt>
                <c:pt idx="693">
                  <c:v>69.650000000000006</c:v>
                </c:pt>
                <c:pt idx="694">
                  <c:v>69.125</c:v>
                </c:pt>
                <c:pt idx="695">
                  <c:v>68.525000000000006</c:v>
                </c:pt>
                <c:pt idx="696">
                  <c:v>67.474999999999994</c:v>
                </c:pt>
                <c:pt idx="697">
                  <c:v>65.225000000000009</c:v>
                </c:pt>
                <c:pt idx="698">
                  <c:v>63.424999999999997</c:v>
                </c:pt>
                <c:pt idx="699">
                  <c:v>61.775000000000006</c:v>
                </c:pt>
                <c:pt idx="700">
                  <c:v>60.725000000000001</c:v>
                </c:pt>
                <c:pt idx="701">
                  <c:v>59.674999999999997</c:v>
                </c:pt>
                <c:pt idx="702">
                  <c:v>58.774999999999999</c:v>
                </c:pt>
                <c:pt idx="703">
                  <c:v>58.025000000000006</c:v>
                </c:pt>
                <c:pt idx="704">
                  <c:v>57.275000000000006</c:v>
                </c:pt>
                <c:pt idx="705">
                  <c:v>56.825000000000003</c:v>
                </c:pt>
                <c:pt idx="706">
                  <c:v>56.599999999999994</c:v>
                </c:pt>
                <c:pt idx="707">
                  <c:v>56.074999999999996</c:v>
                </c:pt>
                <c:pt idx="708">
                  <c:v>55.924999999999997</c:v>
                </c:pt>
                <c:pt idx="709">
                  <c:v>55.325000000000003</c:v>
                </c:pt>
                <c:pt idx="710">
                  <c:v>57.274999999999999</c:v>
                </c:pt>
                <c:pt idx="711">
                  <c:v>60.875</c:v>
                </c:pt>
                <c:pt idx="712">
                  <c:v>64.100000000000009</c:v>
                </c:pt>
                <c:pt idx="713">
                  <c:v>67.474999999999994</c:v>
                </c:pt>
                <c:pt idx="714">
                  <c:v>72.424999999999997</c:v>
                </c:pt>
                <c:pt idx="715">
                  <c:v>77.449999999999989</c:v>
                </c:pt>
                <c:pt idx="716">
                  <c:v>80.525000000000006</c:v>
                </c:pt>
                <c:pt idx="717">
                  <c:v>84.950000000000017</c:v>
                </c:pt>
                <c:pt idx="718">
                  <c:v>88.175000000000011</c:v>
                </c:pt>
                <c:pt idx="719">
                  <c:v>91.775000000000006</c:v>
                </c:pt>
                <c:pt idx="720">
                  <c:v>95</c:v>
                </c:pt>
                <c:pt idx="721">
                  <c:v>99.2</c:v>
                </c:pt>
                <c:pt idx="722">
                  <c:v>97.7</c:v>
                </c:pt>
                <c:pt idx="723">
                  <c:v>100.175</c:v>
                </c:pt>
                <c:pt idx="724">
                  <c:v>100.1</c:v>
                </c:pt>
                <c:pt idx="725">
                  <c:v>101.07499999999999</c:v>
                </c:pt>
                <c:pt idx="726">
                  <c:v>101.9</c:v>
                </c:pt>
                <c:pt idx="727">
                  <c:v>100.47499999999999</c:v>
                </c:pt>
                <c:pt idx="728">
                  <c:v>98.9</c:v>
                </c:pt>
                <c:pt idx="729">
                  <c:v>95.300000000000011</c:v>
                </c:pt>
                <c:pt idx="730">
                  <c:v>92.225000000000009</c:v>
                </c:pt>
                <c:pt idx="731">
                  <c:v>89.9</c:v>
                </c:pt>
                <c:pt idx="732">
                  <c:v>84.65</c:v>
                </c:pt>
                <c:pt idx="733">
                  <c:v>82.550000000000011</c:v>
                </c:pt>
                <c:pt idx="734">
                  <c:v>79.849999999999994</c:v>
                </c:pt>
                <c:pt idx="735">
                  <c:v>76.924999999999997</c:v>
                </c:pt>
                <c:pt idx="736">
                  <c:v>73.925000000000011</c:v>
                </c:pt>
                <c:pt idx="737">
                  <c:v>72.349999999999994</c:v>
                </c:pt>
                <c:pt idx="738">
                  <c:v>70.7</c:v>
                </c:pt>
                <c:pt idx="739">
                  <c:v>69.050000000000011</c:v>
                </c:pt>
                <c:pt idx="740">
                  <c:v>68</c:v>
                </c:pt>
                <c:pt idx="741">
                  <c:v>66.949999999999989</c:v>
                </c:pt>
                <c:pt idx="742">
                  <c:v>65.824999999999989</c:v>
                </c:pt>
                <c:pt idx="743">
                  <c:v>64.925000000000011</c:v>
                </c:pt>
                <c:pt idx="744">
                  <c:v>64.25</c:v>
                </c:pt>
                <c:pt idx="745">
                  <c:v>63.725000000000001</c:v>
                </c:pt>
                <c:pt idx="746">
                  <c:v>63.349999999999994</c:v>
                </c:pt>
                <c:pt idx="747">
                  <c:v>62.974999999999994</c:v>
                </c:pt>
                <c:pt idx="748">
                  <c:v>62.075000000000003</c:v>
                </c:pt>
                <c:pt idx="749">
                  <c:v>61.325000000000003</c:v>
                </c:pt>
                <c:pt idx="750">
                  <c:v>60.8</c:v>
                </c:pt>
                <c:pt idx="751">
                  <c:v>60.050000000000011</c:v>
                </c:pt>
                <c:pt idx="752">
                  <c:v>59.525000000000006</c:v>
                </c:pt>
                <c:pt idx="753">
                  <c:v>58.625</c:v>
                </c:pt>
                <c:pt idx="754">
                  <c:v>57.875</c:v>
                </c:pt>
                <c:pt idx="755">
                  <c:v>57.125</c:v>
                </c:pt>
                <c:pt idx="756">
                  <c:v>56.300000000000004</c:v>
                </c:pt>
                <c:pt idx="757">
                  <c:v>56.524999999999991</c:v>
                </c:pt>
                <c:pt idx="758">
                  <c:v>56.825000000000003</c:v>
                </c:pt>
                <c:pt idx="759">
                  <c:v>57.05</c:v>
                </c:pt>
                <c:pt idx="760">
                  <c:v>60.2</c:v>
                </c:pt>
                <c:pt idx="761">
                  <c:v>64.700000000000017</c:v>
                </c:pt>
                <c:pt idx="762">
                  <c:v>69.650000000000006</c:v>
                </c:pt>
                <c:pt idx="763">
                  <c:v>75.724999999999994</c:v>
                </c:pt>
                <c:pt idx="764">
                  <c:v>79.175000000000011</c:v>
                </c:pt>
                <c:pt idx="765">
                  <c:v>83.300000000000011</c:v>
                </c:pt>
                <c:pt idx="766">
                  <c:v>84.724999999999994</c:v>
                </c:pt>
                <c:pt idx="767">
                  <c:v>91.4</c:v>
                </c:pt>
                <c:pt idx="768">
                  <c:v>97.775000000000006</c:v>
                </c:pt>
                <c:pt idx="769">
                  <c:v>99.275000000000006</c:v>
                </c:pt>
                <c:pt idx="770">
                  <c:v>101.15</c:v>
                </c:pt>
                <c:pt idx="771">
                  <c:v>104.9</c:v>
                </c:pt>
                <c:pt idx="772">
                  <c:v>106.55000000000001</c:v>
                </c:pt>
                <c:pt idx="773">
                  <c:v>103.77500000000001</c:v>
                </c:pt>
                <c:pt idx="774">
                  <c:v>105.125</c:v>
                </c:pt>
                <c:pt idx="775">
                  <c:v>104.44999999999999</c:v>
                </c:pt>
                <c:pt idx="776">
                  <c:v>102.80000000000001</c:v>
                </c:pt>
                <c:pt idx="777">
                  <c:v>101.82499999999999</c:v>
                </c:pt>
                <c:pt idx="778">
                  <c:v>98.974999999999994</c:v>
                </c:pt>
                <c:pt idx="779">
                  <c:v>98.15</c:v>
                </c:pt>
                <c:pt idx="780">
                  <c:v>91.325000000000003</c:v>
                </c:pt>
                <c:pt idx="781">
                  <c:v>85.775000000000006</c:v>
                </c:pt>
                <c:pt idx="782">
                  <c:v>81.650000000000006</c:v>
                </c:pt>
                <c:pt idx="783">
                  <c:v>78.950000000000017</c:v>
                </c:pt>
                <c:pt idx="784">
                  <c:v>76.775000000000006</c:v>
                </c:pt>
                <c:pt idx="785">
                  <c:v>74.225000000000009</c:v>
                </c:pt>
                <c:pt idx="786">
                  <c:v>71.150000000000006</c:v>
                </c:pt>
                <c:pt idx="787">
                  <c:v>68.599999999999994</c:v>
                </c:pt>
                <c:pt idx="788">
                  <c:v>66.650000000000006</c:v>
                </c:pt>
                <c:pt idx="789">
                  <c:v>64.850000000000009</c:v>
                </c:pt>
                <c:pt idx="790">
                  <c:v>64.175000000000011</c:v>
                </c:pt>
                <c:pt idx="791">
                  <c:v>62.825000000000003</c:v>
                </c:pt>
                <c:pt idx="792">
                  <c:v>61.775000000000006</c:v>
                </c:pt>
                <c:pt idx="793">
                  <c:v>61.1</c:v>
                </c:pt>
                <c:pt idx="794">
                  <c:v>60.575000000000003</c:v>
                </c:pt>
                <c:pt idx="795">
                  <c:v>60.2</c:v>
                </c:pt>
                <c:pt idx="796">
                  <c:v>61.625</c:v>
                </c:pt>
                <c:pt idx="797">
                  <c:v>62.150000000000006</c:v>
                </c:pt>
                <c:pt idx="798">
                  <c:v>61.174999999999997</c:v>
                </c:pt>
                <c:pt idx="799">
                  <c:v>59.525000000000006</c:v>
                </c:pt>
                <c:pt idx="800">
                  <c:v>59.3</c:v>
                </c:pt>
                <c:pt idx="801">
                  <c:v>59.375</c:v>
                </c:pt>
                <c:pt idx="802">
                  <c:v>59.150000000000006</c:v>
                </c:pt>
                <c:pt idx="803">
                  <c:v>58.625</c:v>
                </c:pt>
                <c:pt idx="804">
                  <c:v>57.725000000000009</c:v>
                </c:pt>
                <c:pt idx="805">
                  <c:v>58.475000000000001</c:v>
                </c:pt>
                <c:pt idx="806">
                  <c:v>60.650000000000006</c:v>
                </c:pt>
                <c:pt idx="807">
                  <c:v>64.625</c:v>
                </c:pt>
                <c:pt idx="808">
                  <c:v>68.975000000000009</c:v>
                </c:pt>
                <c:pt idx="809">
                  <c:v>72.349999999999994</c:v>
                </c:pt>
                <c:pt idx="810">
                  <c:v>77.300000000000011</c:v>
                </c:pt>
                <c:pt idx="811">
                  <c:v>82.4</c:v>
                </c:pt>
                <c:pt idx="812">
                  <c:v>87.724999999999994</c:v>
                </c:pt>
                <c:pt idx="813">
                  <c:v>92.45</c:v>
                </c:pt>
                <c:pt idx="814">
                  <c:v>97.25</c:v>
                </c:pt>
                <c:pt idx="815">
                  <c:v>100.47499999999999</c:v>
                </c:pt>
                <c:pt idx="816">
                  <c:v>103.925</c:v>
                </c:pt>
                <c:pt idx="817">
                  <c:v>98.974999999999994</c:v>
                </c:pt>
                <c:pt idx="818">
                  <c:v>97.7</c:v>
                </c:pt>
                <c:pt idx="819">
                  <c:v>96.800000000000011</c:v>
                </c:pt>
                <c:pt idx="820">
                  <c:v>96.275000000000006</c:v>
                </c:pt>
                <c:pt idx="821">
                  <c:v>95.6</c:v>
                </c:pt>
                <c:pt idx="822">
                  <c:v>95.974999999999994</c:v>
                </c:pt>
                <c:pt idx="823">
                  <c:v>96.35</c:v>
                </c:pt>
                <c:pt idx="824">
                  <c:v>93.5</c:v>
                </c:pt>
                <c:pt idx="825">
                  <c:v>91.474999999999994</c:v>
                </c:pt>
                <c:pt idx="826">
                  <c:v>88.625</c:v>
                </c:pt>
                <c:pt idx="827">
                  <c:v>85.025000000000006</c:v>
                </c:pt>
                <c:pt idx="828">
                  <c:v>81.800000000000011</c:v>
                </c:pt>
                <c:pt idx="829">
                  <c:v>79.175000000000011</c:v>
                </c:pt>
                <c:pt idx="830">
                  <c:v>76.775000000000006</c:v>
                </c:pt>
                <c:pt idx="831">
                  <c:v>74.824999999999989</c:v>
                </c:pt>
                <c:pt idx="832">
                  <c:v>73.400000000000006</c:v>
                </c:pt>
                <c:pt idx="833">
                  <c:v>73.025000000000006</c:v>
                </c:pt>
                <c:pt idx="834">
                  <c:v>70.849999999999994</c:v>
                </c:pt>
                <c:pt idx="835">
                  <c:v>68.825000000000003</c:v>
                </c:pt>
                <c:pt idx="836">
                  <c:v>68.525000000000006</c:v>
                </c:pt>
                <c:pt idx="837">
                  <c:v>67.849999999999994</c:v>
                </c:pt>
                <c:pt idx="838">
                  <c:v>65.599999999999994</c:v>
                </c:pt>
                <c:pt idx="839">
                  <c:v>64.025000000000006</c:v>
                </c:pt>
                <c:pt idx="840">
                  <c:v>62.974999999999994</c:v>
                </c:pt>
                <c:pt idx="841">
                  <c:v>62.075000000000003</c:v>
                </c:pt>
                <c:pt idx="842">
                  <c:v>60.65</c:v>
                </c:pt>
                <c:pt idx="843">
                  <c:v>59.525000000000006</c:v>
                </c:pt>
                <c:pt idx="844">
                  <c:v>58.625</c:v>
                </c:pt>
                <c:pt idx="845">
                  <c:v>57.725000000000009</c:v>
                </c:pt>
                <c:pt idx="846">
                  <c:v>56.825000000000003</c:v>
                </c:pt>
                <c:pt idx="847">
                  <c:v>55.924999999999997</c:v>
                </c:pt>
                <c:pt idx="848">
                  <c:v>55.924999999999997</c:v>
                </c:pt>
                <c:pt idx="849">
                  <c:v>55.475000000000001</c:v>
                </c:pt>
                <c:pt idx="850">
                  <c:v>54.274999999999999</c:v>
                </c:pt>
                <c:pt idx="851">
                  <c:v>53.6</c:v>
                </c:pt>
                <c:pt idx="852">
                  <c:v>53.225000000000009</c:v>
                </c:pt>
                <c:pt idx="853">
                  <c:v>52.7</c:v>
                </c:pt>
                <c:pt idx="854">
                  <c:v>53.6</c:v>
                </c:pt>
                <c:pt idx="855">
                  <c:v>57.65</c:v>
                </c:pt>
                <c:pt idx="856">
                  <c:v>61.025000000000006</c:v>
                </c:pt>
                <c:pt idx="857">
                  <c:v>64.775000000000006</c:v>
                </c:pt>
                <c:pt idx="858">
                  <c:v>69.275000000000006</c:v>
                </c:pt>
                <c:pt idx="859">
                  <c:v>74.825000000000003</c:v>
                </c:pt>
                <c:pt idx="860">
                  <c:v>80.525000000000006</c:v>
                </c:pt>
                <c:pt idx="861">
                  <c:v>85.699999999999989</c:v>
                </c:pt>
                <c:pt idx="862">
                  <c:v>90.65</c:v>
                </c:pt>
                <c:pt idx="863">
                  <c:v>94.925000000000011</c:v>
                </c:pt>
                <c:pt idx="864">
                  <c:v>95.675000000000011</c:v>
                </c:pt>
                <c:pt idx="865">
                  <c:v>98</c:v>
                </c:pt>
                <c:pt idx="866">
                  <c:v>100.47499999999999</c:v>
                </c:pt>
                <c:pt idx="867">
                  <c:v>99.425000000000011</c:v>
                </c:pt>
                <c:pt idx="868">
                  <c:v>99.35</c:v>
                </c:pt>
                <c:pt idx="869">
                  <c:v>98.525000000000006</c:v>
                </c:pt>
                <c:pt idx="870">
                  <c:v>97.325000000000003</c:v>
                </c:pt>
                <c:pt idx="871">
                  <c:v>94.625</c:v>
                </c:pt>
                <c:pt idx="872">
                  <c:v>90.35</c:v>
                </c:pt>
                <c:pt idx="873">
                  <c:v>87.425000000000011</c:v>
                </c:pt>
                <c:pt idx="874">
                  <c:v>82.775000000000006</c:v>
                </c:pt>
                <c:pt idx="875">
                  <c:v>80</c:v>
                </c:pt>
                <c:pt idx="876">
                  <c:v>77</c:v>
                </c:pt>
                <c:pt idx="877">
                  <c:v>75.724999999999994</c:v>
                </c:pt>
                <c:pt idx="878">
                  <c:v>73.175000000000011</c:v>
                </c:pt>
                <c:pt idx="879">
                  <c:v>69.575000000000017</c:v>
                </c:pt>
                <c:pt idx="880">
                  <c:v>66.575000000000003</c:v>
                </c:pt>
                <c:pt idx="881">
                  <c:v>64.175000000000011</c:v>
                </c:pt>
                <c:pt idx="882">
                  <c:v>63.125</c:v>
                </c:pt>
                <c:pt idx="883">
                  <c:v>61.325000000000003</c:v>
                </c:pt>
                <c:pt idx="884">
                  <c:v>60.424999999999997</c:v>
                </c:pt>
                <c:pt idx="885">
                  <c:v>59</c:v>
                </c:pt>
                <c:pt idx="886">
                  <c:v>58.1</c:v>
                </c:pt>
                <c:pt idx="887">
                  <c:v>56.825000000000003</c:v>
                </c:pt>
                <c:pt idx="888">
                  <c:v>55.775000000000006</c:v>
                </c:pt>
                <c:pt idx="889">
                  <c:v>54.274999999999999</c:v>
                </c:pt>
                <c:pt idx="890">
                  <c:v>53.225000000000009</c:v>
                </c:pt>
                <c:pt idx="891">
                  <c:v>52.325000000000003</c:v>
                </c:pt>
                <c:pt idx="892">
                  <c:v>51.575000000000003</c:v>
                </c:pt>
                <c:pt idx="893">
                  <c:v>50.674999999999997</c:v>
                </c:pt>
                <c:pt idx="894">
                  <c:v>49.774999999999999</c:v>
                </c:pt>
                <c:pt idx="895">
                  <c:v>49.025000000000006</c:v>
                </c:pt>
                <c:pt idx="896">
                  <c:v>48.725000000000009</c:v>
                </c:pt>
                <c:pt idx="897">
                  <c:v>47.974999999999994</c:v>
                </c:pt>
                <c:pt idx="898">
                  <c:v>47.825000000000003</c:v>
                </c:pt>
                <c:pt idx="899">
                  <c:v>47.674999999999997</c:v>
                </c:pt>
                <c:pt idx="900">
                  <c:v>46.924999999999997</c:v>
                </c:pt>
                <c:pt idx="901">
                  <c:v>46.774999999999991</c:v>
                </c:pt>
                <c:pt idx="902">
                  <c:v>48.05</c:v>
                </c:pt>
                <c:pt idx="903">
                  <c:v>52.025000000000006</c:v>
                </c:pt>
                <c:pt idx="904">
                  <c:v>56</c:v>
                </c:pt>
                <c:pt idx="905">
                  <c:v>60.575000000000003</c:v>
                </c:pt>
                <c:pt idx="906">
                  <c:v>65.599999999999994</c:v>
                </c:pt>
                <c:pt idx="907">
                  <c:v>71.075000000000003</c:v>
                </c:pt>
                <c:pt idx="908">
                  <c:v>76.324999999999989</c:v>
                </c:pt>
                <c:pt idx="909">
                  <c:v>81.349999999999994</c:v>
                </c:pt>
                <c:pt idx="910">
                  <c:v>86.6</c:v>
                </c:pt>
                <c:pt idx="911">
                  <c:v>92.074999999999989</c:v>
                </c:pt>
                <c:pt idx="912">
                  <c:v>94.85</c:v>
                </c:pt>
                <c:pt idx="913">
                  <c:v>96.725000000000009</c:v>
                </c:pt>
                <c:pt idx="914">
                  <c:v>97.4</c:v>
                </c:pt>
                <c:pt idx="915">
                  <c:v>97.625</c:v>
                </c:pt>
                <c:pt idx="916">
                  <c:v>97.55</c:v>
                </c:pt>
                <c:pt idx="917">
                  <c:v>95.15</c:v>
                </c:pt>
                <c:pt idx="918">
                  <c:v>95.075000000000017</c:v>
                </c:pt>
                <c:pt idx="919">
                  <c:v>94.85</c:v>
                </c:pt>
                <c:pt idx="920">
                  <c:v>91.775000000000006</c:v>
                </c:pt>
                <c:pt idx="921">
                  <c:v>89.224999999999994</c:v>
                </c:pt>
                <c:pt idx="922">
                  <c:v>86.375</c:v>
                </c:pt>
                <c:pt idx="923">
                  <c:v>82.475000000000009</c:v>
                </c:pt>
                <c:pt idx="924">
                  <c:v>79.474999999999994</c:v>
                </c:pt>
                <c:pt idx="925">
                  <c:v>77.224999999999994</c:v>
                </c:pt>
                <c:pt idx="926">
                  <c:v>73.925000000000011</c:v>
                </c:pt>
                <c:pt idx="927">
                  <c:v>70.474999999999994</c:v>
                </c:pt>
                <c:pt idx="928">
                  <c:v>67.625</c:v>
                </c:pt>
                <c:pt idx="929">
                  <c:v>65.824999999999989</c:v>
                </c:pt>
                <c:pt idx="930">
                  <c:v>64.025000000000006</c:v>
                </c:pt>
                <c:pt idx="931">
                  <c:v>62.225000000000009</c:v>
                </c:pt>
                <c:pt idx="932">
                  <c:v>60.8</c:v>
                </c:pt>
                <c:pt idx="933">
                  <c:v>59.900000000000006</c:v>
                </c:pt>
                <c:pt idx="934">
                  <c:v>58.474999999999994</c:v>
                </c:pt>
                <c:pt idx="935">
                  <c:v>57.575000000000003</c:v>
                </c:pt>
                <c:pt idx="936">
                  <c:v>56.525000000000006</c:v>
                </c:pt>
                <c:pt idx="937">
                  <c:v>54.875</c:v>
                </c:pt>
                <c:pt idx="938">
                  <c:v>53.375</c:v>
                </c:pt>
                <c:pt idx="939">
                  <c:v>52.174999999999997</c:v>
                </c:pt>
                <c:pt idx="940">
                  <c:v>51.275000000000006</c:v>
                </c:pt>
                <c:pt idx="941">
                  <c:v>50.150000000000006</c:v>
                </c:pt>
                <c:pt idx="942">
                  <c:v>49.474999999999994</c:v>
                </c:pt>
                <c:pt idx="943">
                  <c:v>48.725000000000009</c:v>
                </c:pt>
                <c:pt idx="944">
                  <c:v>47.974999999999994</c:v>
                </c:pt>
                <c:pt idx="945">
                  <c:v>47.825000000000003</c:v>
                </c:pt>
                <c:pt idx="946">
                  <c:v>47.074999999999989</c:v>
                </c:pt>
                <c:pt idx="947">
                  <c:v>46.924999999999997</c:v>
                </c:pt>
                <c:pt idx="948">
                  <c:v>46.924999999999997</c:v>
                </c:pt>
                <c:pt idx="949">
                  <c:v>48.575000000000003</c:v>
                </c:pt>
                <c:pt idx="950">
                  <c:v>50.975000000000001</c:v>
                </c:pt>
                <c:pt idx="951">
                  <c:v>52.925000000000011</c:v>
                </c:pt>
                <c:pt idx="952">
                  <c:v>55.775000000000006</c:v>
                </c:pt>
                <c:pt idx="953">
                  <c:v>59.9</c:v>
                </c:pt>
                <c:pt idx="954">
                  <c:v>65.150000000000006</c:v>
                </c:pt>
                <c:pt idx="955">
                  <c:v>69.95</c:v>
                </c:pt>
                <c:pt idx="956">
                  <c:v>74.599999999999994</c:v>
                </c:pt>
                <c:pt idx="957">
                  <c:v>79.25</c:v>
                </c:pt>
                <c:pt idx="958">
                  <c:v>83.6</c:v>
                </c:pt>
                <c:pt idx="959">
                  <c:v>87.125</c:v>
                </c:pt>
                <c:pt idx="960">
                  <c:v>91.025000000000006</c:v>
                </c:pt>
                <c:pt idx="961">
                  <c:v>94.175000000000011</c:v>
                </c:pt>
                <c:pt idx="962">
                  <c:v>93.65</c:v>
                </c:pt>
                <c:pt idx="963">
                  <c:v>94.1</c:v>
                </c:pt>
                <c:pt idx="964">
                  <c:v>93.575000000000003</c:v>
                </c:pt>
                <c:pt idx="965">
                  <c:v>92.224999999999994</c:v>
                </c:pt>
                <c:pt idx="966">
                  <c:v>92.824999999999989</c:v>
                </c:pt>
                <c:pt idx="967">
                  <c:v>89.075000000000003</c:v>
                </c:pt>
                <c:pt idx="968">
                  <c:v>88.625000000000014</c:v>
                </c:pt>
                <c:pt idx="969">
                  <c:v>86.6</c:v>
                </c:pt>
                <c:pt idx="970">
                  <c:v>84.425000000000011</c:v>
                </c:pt>
                <c:pt idx="971">
                  <c:v>81.424999999999997</c:v>
                </c:pt>
                <c:pt idx="972">
                  <c:v>79.474999999999994</c:v>
                </c:pt>
                <c:pt idx="973">
                  <c:v>75.575000000000003</c:v>
                </c:pt>
                <c:pt idx="974">
                  <c:v>72.275000000000006</c:v>
                </c:pt>
                <c:pt idx="975">
                  <c:v>69.125</c:v>
                </c:pt>
                <c:pt idx="976">
                  <c:v>66.575000000000003</c:v>
                </c:pt>
                <c:pt idx="977">
                  <c:v>64.550000000000011</c:v>
                </c:pt>
                <c:pt idx="978">
                  <c:v>62.974999999999994</c:v>
                </c:pt>
                <c:pt idx="979">
                  <c:v>61.325000000000003</c:v>
                </c:pt>
                <c:pt idx="980">
                  <c:v>60.275000000000006</c:v>
                </c:pt>
                <c:pt idx="981">
                  <c:v>59.375</c:v>
                </c:pt>
                <c:pt idx="982">
                  <c:v>57.95</c:v>
                </c:pt>
                <c:pt idx="983">
                  <c:v>56.825000000000003</c:v>
                </c:pt>
                <c:pt idx="984">
                  <c:v>56.375</c:v>
                </c:pt>
                <c:pt idx="985">
                  <c:v>55.475000000000001</c:v>
                </c:pt>
                <c:pt idx="986">
                  <c:v>54.725000000000001</c:v>
                </c:pt>
                <c:pt idx="987">
                  <c:v>53.974999999999994</c:v>
                </c:pt>
                <c:pt idx="988">
                  <c:v>53.674999999999997</c:v>
                </c:pt>
                <c:pt idx="989">
                  <c:v>53.075000000000003</c:v>
                </c:pt>
                <c:pt idx="990">
                  <c:v>52.174999999999997</c:v>
                </c:pt>
                <c:pt idx="991">
                  <c:v>51.275000000000006</c:v>
                </c:pt>
                <c:pt idx="992">
                  <c:v>52.325000000000003</c:v>
                </c:pt>
                <c:pt idx="993">
                  <c:v>52.925000000000011</c:v>
                </c:pt>
                <c:pt idx="994">
                  <c:v>52.325000000000003</c:v>
                </c:pt>
                <c:pt idx="995">
                  <c:v>52.325000000000003</c:v>
                </c:pt>
                <c:pt idx="996">
                  <c:v>53.225000000000009</c:v>
                </c:pt>
                <c:pt idx="997">
                  <c:v>53.45</c:v>
                </c:pt>
                <c:pt idx="998">
                  <c:v>53.6</c:v>
                </c:pt>
                <c:pt idx="999">
                  <c:v>54.5</c:v>
                </c:pt>
                <c:pt idx="1000">
                  <c:v>55.775000000000006</c:v>
                </c:pt>
                <c:pt idx="1001">
                  <c:v>58.25</c:v>
                </c:pt>
                <c:pt idx="1002">
                  <c:v>60.575000000000003</c:v>
                </c:pt>
                <c:pt idx="1003">
                  <c:v>65.75</c:v>
                </c:pt>
                <c:pt idx="1004">
                  <c:v>70.849999999999994</c:v>
                </c:pt>
                <c:pt idx="1005">
                  <c:v>76.025000000000006</c:v>
                </c:pt>
                <c:pt idx="1006">
                  <c:v>79.925000000000011</c:v>
                </c:pt>
                <c:pt idx="1007">
                  <c:v>83.600000000000009</c:v>
                </c:pt>
                <c:pt idx="1008">
                  <c:v>87.5</c:v>
                </c:pt>
                <c:pt idx="1009">
                  <c:v>90.424999999999997</c:v>
                </c:pt>
                <c:pt idx="1010">
                  <c:v>92.224999999999994</c:v>
                </c:pt>
                <c:pt idx="1011">
                  <c:v>95.675000000000011</c:v>
                </c:pt>
                <c:pt idx="1012">
                  <c:v>99.2</c:v>
                </c:pt>
                <c:pt idx="1013">
                  <c:v>100.02500000000001</c:v>
                </c:pt>
                <c:pt idx="1014">
                  <c:v>99.5</c:v>
                </c:pt>
                <c:pt idx="1015">
                  <c:v>98.974999999999994</c:v>
                </c:pt>
                <c:pt idx="1016">
                  <c:v>97.625</c:v>
                </c:pt>
                <c:pt idx="1017">
                  <c:v>95</c:v>
                </c:pt>
                <c:pt idx="1018">
                  <c:v>93.275000000000006</c:v>
                </c:pt>
                <c:pt idx="1019">
                  <c:v>91.175000000000011</c:v>
                </c:pt>
                <c:pt idx="1020">
                  <c:v>87.425000000000011</c:v>
                </c:pt>
                <c:pt idx="1021">
                  <c:v>83.824999999999989</c:v>
                </c:pt>
                <c:pt idx="1022">
                  <c:v>79.849999999999994</c:v>
                </c:pt>
                <c:pt idx="1023">
                  <c:v>76.025000000000006</c:v>
                </c:pt>
                <c:pt idx="1024">
                  <c:v>72.875</c:v>
                </c:pt>
                <c:pt idx="1025">
                  <c:v>70.175000000000011</c:v>
                </c:pt>
                <c:pt idx="1026">
                  <c:v>68.150000000000006</c:v>
                </c:pt>
                <c:pt idx="1027">
                  <c:v>66.575000000000003</c:v>
                </c:pt>
                <c:pt idx="1028">
                  <c:v>64.775000000000006</c:v>
                </c:pt>
                <c:pt idx="1029">
                  <c:v>63.349999999999994</c:v>
                </c:pt>
                <c:pt idx="1030">
                  <c:v>62.075000000000003</c:v>
                </c:pt>
                <c:pt idx="1031">
                  <c:v>61.174999999999997</c:v>
                </c:pt>
                <c:pt idx="1032">
                  <c:v>60.275000000000006</c:v>
                </c:pt>
                <c:pt idx="1033">
                  <c:v>59.375</c:v>
                </c:pt>
                <c:pt idx="1034">
                  <c:v>58.474999999999994</c:v>
                </c:pt>
                <c:pt idx="1035">
                  <c:v>57.725000000000009</c:v>
                </c:pt>
                <c:pt idx="1036">
                  <c:v>57.275000000000006</c:v>
                </c:pt>
                <c:pt idx="1037">
                  <c:v>55.924999999999997</c:v>
                </c:pt>
                <c:pt idx="1038">
                  <c:v>54.875</c:v>
                </c:pt>
                <c:pt idx="1039">
                  <c:v>53.974999999999994</c:v>
                </c:pt>
                <c:pt idx="1040">
                  <c:v>53.075000000000003</c:v>
                </c:pt>
                <c:pt idx="1041">
                  <c:v>52.174999999999997</c:v>
                </c:pt>
                <c:pt idx="1042">
                  <c:v>51.424999999999997</c:v>
                </c:pt>
                <c:pt idx="1043">
                  <c:v>51.050000000000004</c:v>
                </c:pt>
                <c:pt idx="1044">
                  <c:v>50.525000000000006</c:v>
                </c:pt>
                <c:pt idx="1045">
                  <c:v>50.525000000000006</c:v>
                </c:pt>
                <c:pt idx="1046">
                  <c:v>51.95</c:v>
                </c:pt>
                <c:pt idx="1047">
                  <c:v>54.349999999999994</c:v>
                </c:pt>
                <c:pt idx="1048">
                  <c:v>57.05</c:v>
                </c:pt>
                <c:pt idx="1049">
                  <c:v>60.424999999999997</c:v>
                </c:pt>
                <c:pt idx="1050">
                  <c:v>64.775000000000006</c:v>
                </c:pt>
                <c:pt idx="1051">
                  <c:v>69.95</c:v>
                </c:pt>
                <c:pt idx="1052">
                  <c:v>74.300000000000011</c:v>
                </c:pt>
                <c:pt idx="1053">
                  <c:v>78.050000000000011</c:v>
                </c:pt>
                <c:pt idx="1054">
                  <c:v>82.700000000000017</c:v>
                </c:pt>
                <c:pt idx="1055">
                  <c:v>87.575000000000003</c:v>
                </c:pt>
                <c:pt idx="1056">
                  <c:v>90.800000000000011</c:v>
                </c:pt>
                <c:pt idx="1057">
                  <c:v>93.35</c:v>
                </c:pt>
                <c:pt idx="1058">
                  <c:v>93.35</c:v>
                </c:pt>
                <c:pt idx="1059">
                  <c:v>96.125</c:v>
                </c:pt>
                <c:pt idx="1060">
                  <c:v>99.35</c:v>
                </c:pt>
                <c:pt idx="1061">
                  <c:v>98.225000000000009</c:v>
                </c:pt>
                <c:pt idx="1062">
                  <c:v>99.575000000000017</c:v>
                </c:pt>
                <c:pt idx="1063">
                  <c:v>98.75</c:v>
                </c:pt>
                <c:pt idx="1064">
                  <c:v>97.850000000000023</c:v>
                </c:pt>
                <c:pt idx="1065">
                  <c:v>96.125</c:v>
                </c:pt>
                <c:pt idx="1066">
                  <c:v>93.5</c:v>
                </c:pt>
                <c:pt idx="1067">
                  <c:v>91.325000000000003</c:v>
                </c:pt>
                <c:pt idx="1068">
                  <c:v>88.474999999999994</c:v>
                </c:pt>
                <c:pt idx="1069">
                  <c:v>82.550000000000011</c:v>
                </c:pt>
                <c:pt idx="1070">
                  <c:v>79.175000000000011</c:v>
                </c:pt>
                <c:pt idx="1071">
                  <c:v>75.575000000000003</c:v>
                </c:pt>
                <c:pt idx="1072">
                  <c:v>72.650000000000006</c:v>
                </c:pt>
                <c:pt idx="1073">
                  <c:v>69.800000000000011</c:v>
                </c:pt>
                <c:pt idx="1074">
                  <c:v>68.900000000000006</c:v>
                </c:pt>
                <c:pt idx="1075">
                  <c:v>67.625</c:v>
                </c:pt>
                <c:pt idx="1076">
                  <c:v>66.724999999999994</c:v>
                </c:pt>
                <c:pt idx="1077">
                  <c:v>66.2</c:v>
                </c:pt>
                <c:pt idx="1078">
                  <c:v>65.525000000000006</c:v>
                </c:pt>
                <c:pt idx="1079">
                  <c:v>64.925000000000011</c:v>
                </c:pt>
                <c:pt idx="1080">
                  <c:v>64.025000000000006</c:v>
                </c:pt>
                <c:pt idx="1081">
                  <c:v>63.125</c:v>
                </c:pt>
                <c:pt idx="1082">
                  <c:v>62.825000000000003</c:v>
                </c:pt>
                <c:pt idx="1083">
                  <c:v>62.075000000000003</c:v>
                </c:pt>
                <c:pt idx="1084">
                  <c:v>61.174999999999997</c:v>
                </c:pt>
                <c:pt idx="1085">
                  <c:v>60.275000000000006</c:v>
                </c:pt>
                <c:pt idx="1086">
                  <c:v>58.774999999999999</c:v>
                </c:pt>
                <c:pt idx="1087">
                  <c:v>57.35</c:v>
                </c:pt>
                <c:pt idx="1088">
                  <c:v>56.300000000000004</c:v>
                </c:pt>
                <c:pt idx="1089">
                  <c:v>55.174999999999997</c:v>
                </c:pt>
                <c:pt idx="1090">
                  <c:v>54.650000000000006</c:v>
                </c:pt>
                <c:pt idx="1091">
                  <c:v>54.5</c:v>
                </c:pt>
                <c:pt idx="1092">
                  <c:v>54.125</c:v>
                </c:pt>
                <c:pt idx="1093">
                  <c:v>53.75</c:v>
                </c:pt>
                <c:pt idx="1094">
                  <c:v>55.1</c:v>
                </c:pt>
                <c:pt idx="1095">
                  <c:v>58.175000000000004</c:v>
                </c:pt>
                <c:pt idx="1096">
                  <c:v>61.924999999999997</c:v>
                </c:pt>
                <c:pt idx="1097">
                  <c:v>65.825000000000003</c:v>
                </c:pt>
                <c:pt idx="1098">
                  <c:v>71.150000000000006</c:v>
                </c:pt>
                <c:pt idx="1099">
                  <c:v>75.575000000000003</c:v>
                </c:pt>
                <c:pt idx="1100">
                  <c:v>79.175000000000011</c:v>
                </c:pt>
                <c:pt idx="1101">
                  <c:v>83.825000000000017</c:v>
                </c:pt>
                <c:pt idx="1102">
                  <c:v>88.474999999999994</c:v>
                </c:pt>
                <c:pt idx="1103">
                  <c:v>92.974999999999994</c:v>
                </c:pt>
                <c:pt idx="1104">
                  <c:v>92.825000000000003</c:v>
                </c:pt>
                <c:pt idx="1105">
                  <c:v>96.050000000000011</c:v>
                </c:pt>
                <c:pt idx="1106">
                  <c:v>97.924999999999997</c:v>
                </c:pt>
                <c:pt idx="1107">
                  <c:v>98.525000000000006</c:v>
                </c:pt>
                <c:pt idx="1108">
                  <c:v>101.22499999999999</c:v>
                </c:pt>
                <c:pt idx="1109">
                  <c:v>99.575000000000017</c:v>
                </c:pt>
                <c:pt idx="1110">
                  <c:v>97.700000000000017</c:v>
                </c:pt>
                <c:pt idx="1111">
                  <c:v>96.275000000000006</c:v>
                </c:pt>
                <c:pt idx="1112">
                  <c:v>93.724999999999994</c:v>
                </c:pt>
                <c:pt idx="1113">
                  <c:v>92</c:v>
                </c:pt>
                <c:pt idx="1114">
                  <c:v>90.35</c:v>
                </c:pt>
                <c:pt idx="1115">
                  <c:v>89.675000000000011</c:v>
                </c:pt>
                <c:pt idx="1116">
                  <c:v>87.575000000000017</c:v>
                </c:pt>
                <c:pt idx="1117">
                  <c:v>83.974999999999994</c:v>
                </c:pt>
                <c:pt idx="1118">
                  <c:v>80.224999999999994</c:v>
                </c:pt>
                <c:pt idx="1119">
                  <c:v>75.349999999999994</c:v>
                </c:pt>
                <c:pt idx="1120">
                  <c:v>72.275000000000006</c:v>
                </c:pt>
                <c:pt idx="1121">
                  <c:v>69.575000000000017</c:v>
                </c:pt>
                <c:pt idx="1122">
                  <c:v>67.474999999999994</c:v>
                </c:pt>
                <c:pt idx="1123">
                  <c:v>65.675000000000011</c:v>
                </c:pt>
                <c:pt idx="1124">
                  <c:v>64.325000000000003</c:v>
                </c:pt>
                <c:pt idx="1125">
                  <c:v>63.349999999999994</c:v>
                </c:pt>
                <c:pt idx="1126">
                  <c:v>62.075000000000003</c:v>
                </c:pt>
                <c:pt idx="1127">
                  <c:v>61.174999999999997</c:v>
                </c:pt>
                <c:pt idx="1128">
                  <c:v>60.275000000000006</c:v>
                </c:pt>
                <c:pt idx="1129">
                  <c:v>59.375</c:v>
                </c:pt>
                <c:pt idx="1130">
                  <c:v>58.474999999999994</c:v>
                </c:pt>
                <c:pt idx="1131">
                  <c:v>57.725000000000009</c:v>
                </c:pt>
                <c:pt idx="1132">
                  <c:v>56.825000000000003</c:v>
                </c:pt>
                <c:pt idx="1133">
                  <c:v>56.375</c:v>
                </c:pt>
                <c:pt idx="1134">
                  <c:v>55.775000000000006</c:v>
                </c:pt>
                <c:pt idx="1135">
                  <c:v>55.775000000000006</c:v>
                </c:pt>
                <c:pt idx="1136">
                  <c:v>56.524999999999991</c:v>
                </c:pt>
                <c:pt idx="1137">
                  <c:v>57.275000000000006</c:v>
                </c:pt>
                <c:pt idx="1138">
                  <c:v>57.575000000000003</c:v>
                </c:pt>
                <c:pt idx="1139">
                  <c:v>57.95</c:v>
                </c:pt>
                <c:pt idx="1140">
                  <c:v>58.1</c:v>
                </c:pt>
                <c:pt idx="1141">
                  <c:v>58.1</c:v>
                </c:pt>
                <c:pt idx="1142">
                  <c:v>58.474999999999994</c:v>
                </c:pt>
                <c:pt idx="1143">
                  <c:v>58.849999999999994</c:v>
                </c:pt>
                <c:pt idx="1144">
                  <c:v>59.375</c:v>
                </c:pt>
                <c:pt idx="1145">
                  <c:v>60.95</c:v>
                </c:pt>
                <c:pt idx="1146">
                  <c:v>65.900000000000006</c:v>
                </c:pt>
                <c:pt idx="1147">
                  <c:v>70.775000000000006</c:v>
                </c:pt>
                <c:pt idx="1148">
                  <c:v>73.175000000000011</c:v>
                </c:pt>
                <c:pt idx="1149">
                  <c:v>78.050000000000011</c:v>
                </c:pt>
                <c:pt idx="1150">
                  <c:v>83.600000000000009</c:v>
                </c:pt>
                <c:pt idx="1151">
                  <c:v>88.174999999999997</c:v>
                </c:pt>
                <c:pt idx="1152">
                  <c:v>91.85</c:v>
                </c:pt>
                <c:pt idx="1153">
                  <c:v>95.299999999999983</c:v>
                </c:pt>
                <c:pt idx="1154">
                  <c:v>97.025000000000006</c:v>
                </c:pt>
                <c:pt idx="1155">
                  <c:v>97.174999999999997</c:v>
                </c:pt>
                <c:pt idx="1156">
                  <c:v>99.5</c:v>
                </c:pt>
                <c:pt idx="1157">
                  <c:v>100.175</c:v>
                </c:pt>
                <c:pt idx="1158">
                  <c:v>100.77500000000001</c:v>
                </c:pt>
                <c:pt idx="1159">
                  <c:v>99.575000000000003</c:v>
                </c:pt>
                <c:pt idx="1160">
                  <c:v>99.275000000000006</c:v>
                </c:pt>
                <c:pt idx="1161">
                  <c:v>95.375</c:v>
                </c:pt>
                <c:pt idx="1162">
                  <c:v>92.9</c:v>
                </c:pt>
                <c:pt idx="1163">
                  <c:v>90.424999999999997</c:v>
                </c:pt>
                <c:pt idx="1164">
                  <c:v>86.675000000000011</c:v>
                </c:pt>
                <c:pt idx="1165">
                  <c:v>83.075000000000017</c:v>
                </c:pt>
                <c:pt idx="1166">
                  <c:v>79.324999999999989</c:v>
                </c:pt>
                <c:pt idx="1167">
                  <c:v>75.875</c:v>
                </c:pt>
                <c:pt idx="1168">
                  <c:v>72.875</c:v>
                </c:pt>
                <c:pt idx="1169">
                  <c:v>71.375</c:v>
                </c:pt>
                <c:pt idx="1170">
                  <c:v>69.575000000000017</c:v>
                </c:pt>
                <c:pt idx="1171">
                  <c:v>67.474999999999994</c:v>
                </c:pt>
                <c:pt idx="1172">
                  <c:v>66.05</c:v>
                </c:pt>
                <c:pt idx="1173">
                  <c:v>64.775000000000006</c:v>
                </c:pt>
                <c:pt idx="1174">
                  <c:v>63.875</c:v>
                </c:pt>
                <c:pt idx="1175">
                  <c:v>62.974999999999994</c:v>
                </c:pt>
                <c:pt idx="1176">
                  <c:v>61.325000000000003</c:v>
                </c:pt>
                <c:pt idx="1177">
                  <c:v>61.325000000000003</c:v>
                </c:pt>
                <c:pt idx="1178">
                  <c:v>61.174999999999997</c:v>
                </c:pt>
                <c:pt idx="1179">
                  <c:v>60.275000000000006</c:v>
                </c:pt>
                <c:pt idx="1180">
                  <c:v>58.625</c:v>
                </c:pt>
                <c:pt idx="1181">
                  <c:v>57.725000000000009</c:v>
                </c:pt>
                <c:pt idx="1182">
                  <c:v>56.825000000000003</c:v>
                </c:pt>
                <c:pt idx="1183">
                  <c:v>55.550000000000004</c:v>
                </c:pt>
                <c:pt idx="1184">
                  <c:v>54.575000000000003</c:v>
                </c:pt>
                <c:pt idx="1185">
                  <c:v>54.274999999999999</c:v>
                </c:pt>
                <c:pt idx="1186">
                  <c:v>53.375</c:v>
                </c:pt>
                <c:pt idx="1187">
                  <c:v>53.225000000000009</c:v>
                </c:pt>
                <c:pt idx="1188">
                  <c:v>52.474999999999994</c:v>
                </c:pt>
                <c:pt idx="1189">
                  <c:v>52.325000000000003</c:v>
                </c:pt>
                <c:pt idx="1190">
                  <c:v>53.45</c:v>
                </c:pt>
                <c:pt idx="1191">
                  <c:v>56.900000000000006</c:v>
                </c:pt>
                <c:pt idx="1192">
                  <c:v>61.25</c:v>
                </c:pt>
                <c:pt idx="1193">
                  <c:v>65.75</c:v>
                </c:pt>
                <c:pt idx="1194">
                  <c:v>70.550000000000011</c:v>
                </c:pt>
                <c:pt idx="1195">
                  <c:v>76.25</c:v>
                </c:pt>
                <c:pt idx="1196">
                  <c:v>80</c:v>
                </c:pt>
                <c:pt idx="1197">
                  <c:v>84.275000000000006</c:v>
                </c:pt>
                <c:pt idx="1198">
                  <c:v>89.375</c:v>
                </c:pt>
                <c:pt idx="1199">
                  <c:v>95.6</c:v>
                </c:pt>
                <c:pt idx="1200">
                  <c:v>99.050000000000011</c:v>
                </c:pt>
                <c:pt idx="1201">
                  <c:v>100.25</c:v>
                </c:pt>
                <c:pt idx="1202">
                  <c:v>99.724999999999994</c:v>
                </c:pt>
                <c:pt idx="1203">
                  <c:v>101.375</c:v>
                </c:pt>
                <c:pt idx="1204">
                  <c:v>103.625</c:v>
                </c:pt>
                <c:pt idx="1205">
                  <c:v>100.92500000000001</c:v>
                </c:pt>
                <c:pt idx="1206">
                  <c:v>100.02500000000001</c:v>
                </c:pt>
                <c:pt idx="1207">
                  <c:v>98.15</c:v>
                </c:pt>
                <c:pt idx="1208">
                  <c:v>95.225000000000009</c:v>
                </c:pt>
                <c:pt idx="1209">
                  <c:v>92.300000000000011</c:v>
                </c:pt>
                <c:pt idx="1210">
                  <c:v>89.675000000000011</c:v>
                </c:pt>
                <c:pt idx="1211">
                  <c:v>87.725000000000009</c:v>
                </c:pt>
                <c:pt idx="1212">
                  <c:v>85.625</c:v>
                </c:pt>
                <c:pt idx="1213">
                  <c:v>82.175000000000011</c:v>
                </c:pt>
                <c:pt idx="1214">
                  <c:v>78.950000000000017</c:v>
                </c:pt>
                <c:pt idx="1215">
                  <c:v>74.974999999999994</c:v>
                </c:pt>
                <c:pt idx="1216">
                  <c:v>71.75</c:v>
                </c:pt>
                <c:pt idx="1217">
                  <c:v>69.725000000000009</c:v>
                </c:pt>
                <c:pt idx="1218">
                  <c:v>68.525000000000006</c:v>
                </c:pt>
                <c:pt idx="1219">
                  <c:v>67.625</c:v>
                </c:pt>
                <c:pt idx="1220">
                  <c:v>66.575000000000003</c:v>
                </c:pt>
                <c:pt idx="1221">
                  <c:v>65.675000000000011</c:v>
                </c:pt>
                <c:pt idx="1222">
                  <c:v>65.150000000000006</c:v>
                </c:pt>
                <c:pt idx="1223">
                  <c:v>64.25</c:v>
                </c:pt>
                <c:pt idx="1224">
                  <c:v>63.575000000000003</c:v>
                </c:pt>
                <c:pt idx="1225">
                  <c:v>63.125</c:v>
                </c:pt>
                <c:pt idx="1226">
                  <c:v>62.075000000000003</c:v>
                </c:pt>
                <c:pt idx="1227">
                  <c:v>61.174999999999997</c:v>
                </c:pt>
                <c:pt idx="1228">
                  <c:v>60.275000000000006</c:v>
                </c:pt>
                <c:pt idx="1229">
                  <c:v>59.375</c:v>
                </c:pt>
                <c:pt idx="1230">
                  <c:v>58.474999999999994</c:v>
                </c:pt>
                <c:pt idx="1231">
                  <c:v>56.825000000000003</c:v>
                </c:pt>
                <c:pt idx="1232">
                  <c:v>55.924999999999997</c:v>
                </c:pt>
                <c:pt idx="1233">
                  <c:v>55.025000000000006</c:v>
                </c:pt>
                <c:pt idx="1234">
                  <c:v>54.274999999999999</c:v>
                </c:pt>
                <c:pt idx="1235">
                  <c:v>53.375</c:v>
                </c:pt>
                <c:pt idx="1236">
                  <c:v>53.075000000000003</c:v>
                </c:pt>
                <c:pt idx="1237">
                  <c:v>53.075000000000003</c:v>
                </c:pt>
                <c:pt idx="1238">
                  <c:v>53.974999999999994</c:v>
                </c:pt>
                <c:pt idx="1239">
                  <c:v>56.6</c:v>
                </c:pt>
                <c:pt idx="1240">
                  <c:v>60.875</c:v>
                </c:pt>
                <c:pt idx="1241">
                  <c:v>64.625</c:v>
                </c:pt>
                <c:pt idx="1242">
                  <c:v>70.025000000000006</c:v>
                </c:pt>
                <c:pt idx="1243">
                  <c:v>74.900000000000006</c:v>
                </c:pt>
                <c:pt idx="1244">
                  <c:v>78.349999999999994</c:v>
                </c:pt>
                <c:pt idx="1245">
                  <c:v>83.450000000000017</c:v>
                </c:pt>
                <c:pt idx="1246">
                  <c:v>88.025000000000006</c:v>
                </c:pt>
                <c:pt idx="1247">
                  <c:v>93.425000000000011</c:v>
                </c:pt>
                <c:pt idx="1248">
                  <c:v>94.625</c:v>
                </c:pt>
                <c:pt idx="1249">
                  <c:v>97.7</c:v>
                </c:pt>
                <c:pt idx="1250">
                  <c:v>100.925</c:v>
                </c:pt>
                <c:pt idx="1251">
                  <c:v>102.125</c:v>
                </c:pt>
                <c:pt idx="1252">
                  <c:v>100.55</c:v>
                </c:pt>
                <c:pt idx="1253">
                  <c:v>100.4</c:v>
                </c:pt>
                <c:pt idx="1254">
                  <c:v>100.02500000000001</c:v>
                </c:pt>
                <c:pt idx="1255">
                  <c:v>98.300000000000011</c:v>
                </c:pt>
                <c:pt idx="1256">
                  <c:v>96.199999999999989</c:v>
                </c:pt>
                <c:pt idx="1257">
                  <c:v>94.025000000000006</c:v>
                </c:pt>
                <c:pt idx="1258">
                  <c:v>90.949999999999989</c:v>
                </c:pt>
                <c:pt idx="1259">
                  <c:v>88.625</c:v>
                </c:pt>
                <c:pt idx="1260">
                  <c:v>85.775000000000006</c:v>
                </c:pt>
                <c:pt idx="1261">
                  <c:v>83.075000000000017</c:v>
                </c:pt>
                <c:pt idx="1262">
                  <c:v>80.224999999999994</c:v>
                </c:pt>
                <c:pt idx="1263">
                  <c:v>77.375</c:v>
                </c:pt>
                <c:pt idx="1264">
                  <c:v>73.850000000000009</c:v>
                </c:pt>
                <c:pt idx="1265">
                  <c:v>71.75</c:v>
                </c:pt>
                <c:pt idx="1266">
                  <c:v>69.950000000000017</c:v>
                </c:pt>
                <c:pt idx="1267">
                  <c:v>67.474999999999994</c:v>
                </c:pt>
                <c:pt idx="1268">
                  <c:v>65.824999999999989</c:v>
                </c:pt>
                <c:pt idx="1269">
                  <c:v>65.375</c:v>
                </c:pt>
                <c:pt idx="1270">
                  <c:v>64.25</c:v>
                </c:pt>
                <c:pt idx="1271">
                  <c:v>62.974999999999994</c:v>
                </c:pt>
                <c:pt idx="1272">
                  <c:v>62.45</c:v>
                </c:pt>
                <c:pt idx="1273">
                  <c:v>61.925000000000011</c:v>
                </c:pt>
                <c:pt idx="1274">
                  <c:v>60.875</c:v>
                </c:pt>
                <c:pt idx="1275">
                  <c:v>59.150000000000006</c:v>
                </c:pt>
                <c:pt idx="1276">
                  <c:v>57.725000000000009</c:v>
                </c:pt>
                <c:pt idx="1277">
                  <c:v>56.825000000000003</c:v>
                </c:pt>
                <c:pt idx="1278">
                  <c:v>55.924999999999997</c:v>
                </c:pt>
                <c:pt idx="1279">
                  <c:v>55.025000000000006</c:v>
                </c:pt>
                <c:pt idx="1280">
                  <c:v>55.025000000000006</c:v>
                </c:pt>
                <c:pt idx="1281">
                  <c:v>54.125</c:v>
                </c:pt>
                <c:pt idx="1282">
                  <c:v>55.475000000000001</c:v>
                </c:pt>
                <c:pt idx="1283">
                  <c:v>56.825000000000003</c:v>
                </c:pt>
                <c:pt idx="1284">
                  <c:v>56.825000000000003</c:v>
                </c:pt>
                <c:pt idx="1285">
                  <c:v>57.425000000000011</c:v>
                </c:pt>
                <c:pt idx="1286">
                  <c:v>57.725000000000009</c:v>
                </c:pt>
                <c:pt idx="1287">
                  <c:v>59</c:v>
                </c:pt>
                <c:pt idx="1288">
                  <c:v>61.325000000000003</c:v>
                </c:pt>
                <c:pt idx="1289">
                  <c:v>65</c:v>
                </c:pt>
                <c:pt idx="1290">
                  <c:v>69.050000000000011</c:v>
                </c:pt>
                <c:pt idx="1291">
                  <c:v>73.850000000000009</c:v>
                </c:pt>
                <c:pt idx="1292">
                  <c:v>77.525000000000006</c:v>
                </c:pt>
                <c:pt idx="1293">
                  <c:v>80.900000000000006</c:v>
                </c:pt>
                <c:pt idx="1294">
                  <c:v>83.675000000000011</c:v>
                </c:pt>
                <c:pt idx="1295">
                  <c:v>87.425000000000011</c:v>
                </c:pt>
                <c:pt idx="1296">
                  <c:v>89.449999999999989</c:v>
                </c:pt>
                <c:pt idx="1297">
                  <c:v>94.324999999999989</c:v>
                </c:pt>
                <c:pt idx="1298">
                  <c:v>94.325000000000003</c:v>
                </c:pt>
                <c:pt idx="1299">
                  <c:v>96.950000000000017</c:v>
                </c:pt>
                <c:pt idx="1300">
                  <c:v>98.75</c:v>
                </c:pt>
                <c:pt idx="1301">
                  <c:v>99.65</c:v>
                </c:pt>
                <c:pt idx="1302">
                  <c:v>99.65</c:v>
                </c:pt>
                <c:pt idx="1303">
                  <c:v>100.69999999999999</c:v>
                </c:pt>
                <c:pt idx="1304">
                  <c:v>100.47499999999999</c:v>
                </c:pt>
                <c:pt idx="1305">
                  <c:v>97.625</c:v>
                </c:pt>
                <c:pt idx="1306">
                  <c:v>95.825000000000003</c:v>
                </c:pt>
                <c:pt idx="1307">
                  <c:v>93.649999999999991</c:v>
                </c:pt>
                <c:pt idx="1308">
                  <c:v>90.424999999999997</c:v>
                </c:pt>
                <c:pt idx="1309">
                  <c:v>86.675000000000011</c:v>
                </c:pt>
                <c:pt idx="1310">
                  <c:v>83.225000000000009</c:v>
                </c:pt>
                <c:pt idx="1311">
                  <c:v>80.075000000000003</c:v>
                </c:pt>
                <c:pt idx="1312">
                  <c:v>77.675000000000011</c:v>
                </c:pt>
                <c:pt idx="1313">
                  <c:v>75.349999999999994</c:v>
                </c:pt>
                <c:pt idx="1314">
                  <c:v>73.175000000000011</c:v>
                </c:pt>
                <c:pt idx="1315">
                  <c:v>71.974999999999994</c:v>
                </c:pt>
                <c:pt idx="1316">
                  <c:v>70.55</c:v>
                </c:pt>
                <c:pt idx="1317">
                  <c:v>69.425000000000011</c:v>
                </c:pt>
                <c:pt idx="1318">
                  <c:v>68.525000000000006</c:v>
                </c:pt>
                <c:pt idx="1319">
                  <c:v>67.625</c:v>
                </c:pt>
                <c:pt idx="1320">
                  <c:v>67.174999999999997</c:v>
                </c:pt>
                <c:pt idx="1321">
                  <c:v>66.724999999999994</c:v>
                </c:pt>
                <c:pt idx="1322">
                  <c:v>66.05</c:v>
                </c:pt>
                <c:pt idx="1323">
                  <c:v>65.150000000000006</c:v>
                </c:pt>
                <c:pt idx="1324">
                  <c:v>64.025000000000006</c:v>
                </c:pt>
                <c:pt idx="1325">
                  <c:v>63.875</c:v>
                </c:pt>
                <c:pt idx="1326">
                  <c:v>63.125</c:v>
                </c:pt>
                <c:pt idx="1327">
                  <c:v>62.225000000000009</c:v>
                </c:pt>
                <c:pt idx="1328">
                  <c:v>61.174999999999997</c:v>
                </c:pt>
                <c:pt idx="1329">
                  <c:v>59.674999999999997</c:v>
                </c:pt>
                <c:pt idx="1330">
                  <c:v>58.625</c:v>
                </c:pt>
                <c:pt idx="1331">
                  <c:v>58.025000000000006</c:v>
                </c:pt>
                <c:pt idx="1332">
                  <c:v>57.125</c:v>
                </c:pt>
                <c:pt idx="1333">
                  <c:v>56.225000000000001</c:v>
                </c:pt>
                <c:pt idx="1334">
                  <c:v>56.825000000000003</c:v>
                </c:pt>
                <c:pt idx="1335">
                  <c:v>60.650000000000006</c:v>
                </c:pt>
                <c:pt idx="1336">
                  <c:v>64.475000000000009</c:v>
                </c:pt>
                <c:pt idx="1337">
                  <c:v>68.825000000000003</c:v>
                </c:pt>
                <c:pt idx="1338">
                  <c:v>74.600000000000009</c:v>
                </c:pt>
                <c:pt idx="1339">
                  <c:v>79.25</c:v>
                </c:pt>
                <c:pt idx="1340">
                  <c:v>84.2</c:v>
                </c:pt>
                <c:pt idx="1341">
                  <c:v>88.25</c:v>
                </c:pt>
                <c:pt idx="1342">
                  <c:v>91.175000000000011</c:v>
                </c:pt>
                <c:pt idx="1343">
                  <c:v>95.075000000000003</c:v>
                </c:pt>
                <c:pt idx="1344">
                  <c:v>97.25</c:v>
                </c:pt>
                <c:pt idx="1345">
                  <c:v>98.075000000000003</c:v>
                </c:pt>
                <c:pt idx="1346">
                  <c:v>100.70000000000002</c:v>
                </c:pt>
                <c:pt idx="1347">
                  <c:v>102.05</c:v>
                </c:pt>
                <c:pt idx="1348">
                  <c:v>102.65</c:v>
                </c:pt>
                <c:pt idx="1349">
                  <c:v>103.85</c:v>
                </c:pt>
                <c:pt idx="1350">
                  <c:v>105.72499999999999</c:v>
                </c:pt>
                <c:pt idx="1351">
                  <c:v>105.72499999999999</c:v>
                </c:pt>
                <c:pt idx="1352">
                  <c:v>104</c:v>
                </c:pt>
                <c:pt idx="1353">
                  <c:v>100.47499999999999</c:v>
                </c:pt>
                <c:pt idx="1354">
                  <c:v>98.074999999999989</c:v>
                </c:pt>
                <c:pt idx="1355">
                  <c:v>95.6</c:v>
                </c:pt>
                <c:pt idx="1356">
                  <c:v>93.35</c:v>
                </c:pt>
                <c:pt idx="1357">
                  <c:v>90.65</c:v>
                </c:pt>
                <c:pt idx="1358">
                  <c:v>87.575000000000017</c:v>
                </c:pt>
                <c:pt idx="1359">
                  <c:v>83.600000000000009</c:v>
                </c:pt>
                <c:pt idx="1360">
                  <c:v>79.550000000000011</c:v>
                </c:pt>
                <c:pt idx="1361">
                  <c:v>77.075000000000003</c:v>
                </c:pt>
                <c:pt idx="1362">
                  <c:v>75.349999999999994</c:v>
                </c:pt>
                <c:pt idx="1363">
                  <c:v>74.225000000000009</c:v>
                </c:pt>
                <c:pt idx="1364">
                  <c:v>72.424999999999997</c:v>
                </c:pt>
                <c:pt idx="1365">
                  <c:v>71.224999999999994</c:v>
                </c:pt>
                <c:pt idx="1366">
                  <c:v>68.825000000000003</c:v>
                </c:pt>
                <c:pt idx="1367">
                  <c:v>67.175000000000011</c:v>
                </c:pt>
                <c:pt idx="1368">
                  <c:v>65.75</c:v>
                </c:pt>
                <c:pt idx="1369">
                  <c:v>64.325000000000003</c:v>
                </c:pt>
                <c:pt idx="1370">
                  <c:v>63.424999999999997</c:v>
                </c:pt>
                <c:pt idx="1371">
                  <c:v>63.125</c:v>
                </c:pt>
                <c:pt idx="1372">
                  <c:v>63.125</c:v>
                </c:pt>
                <c:pt idx="1373">
                  <c:v>63.125</c:v>
                </c:pt>
                <c:pt idx="1374">
                  <c:v>62.225000000000009</c:v>
                </c:pt>
                <c:pt idx="1375">
                  <c:v>61.099999999999994</c:v>
                </c:pt>
                <c:pt idx="1376">
                  <c:v>60.424999999999997</c:v>
                </c:pt>
                <c:pt idx="1377">
                  <c:v>60.424999999999997</c:v>
                </c:pt>
                <c:pt idx="1378">
                  <c:v>59.975000000000001</c:v>
                </c:pt>
                <c:pt idx="1379">
                  <c:v>60.2</c:v>
                </c:pt>
                <c:pt idx="1380">
                  <c:v>60.95</c:v>
                </c:pt>
                <c:pt idx="1381">
                  <c:v>60.725000000000001</c:v>
                </c:pt>
                <c:pt idx="1382">
                  <c:v>60.725000000000001</c:v>
                </c:pt>
                <c:pt idx="1383">
                  <c:v>62.075000000000003</c:v>
                </c:pt>
                <c:pt idx="1384">
                  <c:v>65.675000000000011</c:v>
                </c:pt>
                <c:pt idx="1385">
                  <c:v>68.675000000000011</c:v>
                </c:pt>
                <c:pt idx="1386">
                  <c:v>73.625</c:v>
                </c:pt>
                <c:pt idx="1387">
                  <c:v>77.525000000000006</c:v>
                </c:pt>
                <c:pt idx="1388">
                  <c:v>83.9</c:v>
                </c:pt>
                <c:pt idx="1389">
                  <c:v>89.375</c:v>
                </c:pt>
                <c:pt idx="1390">
                  <c:v>91.474999999999994</c:v>
                </c:pt>
                <c:pt idx="1391">
                  <c:v>95.6</c:v>
                </c:pt>
                <c:pt idx="1392">
                  <c:v>101</c:v>
                </c:pt>
                <c:pt idx="1393">
                  <c:v>94.85</c:v>
                </c:pt>
                <c:pt idx="1394">
                  <c:v>91.550000000000011</c:v>
                </c:pt>
                <c:pt idx="1395">
                  <c:v>91.925000000000011</c:v>
                </c:pt>
                <c:pt idx="1396">
                  <c:v>96.424999999999997</c:v>
                </c:pt>
                <c:pt idx="1397">
                  <c:v>96.125</c:v>
                </c:pt>
                <c:pt idx="1398">
                  <c:v>94.025000000000006</c:v>
                </c:pt>
                <c:pt idx="1399">
                  <c:v>90.125</c:v>
                </c:pt>
                <c:pt idx="1400">
                  <c:v>89.3</c:v>
                </c:pt>
                <c:pt idx="1401">
                  <c:v>89.525000000000006</c:v>
                </c:pt>
                <c:pt idx="1402">
                  <c:v>87.65</c:v>
                </c:pt>
                <c:pt idx="1403">
                  <c:v>85.924999999999997</c:v>
                </c:pt>
                <c:pt idx="1404">
                  <c:v>84.35</c:v>
                </c:pt>
                <c:pt idx="1405">
                  <c:v>82.550000000000011</c:v>
                </c:pt>
                <c:pt idx="1406">
                  <c:v>80.599999999999994</c:v>
                </c:pt>
                <c:pt idx="1407">
                  <c:v>78.950000000000017</c:v>
                </c:pt>
                <c:pt idx="1408">
                  <c:v>77.525000000000006</c:v>
                </c:pt>
                <c:pt idx="1409">
                  <c:v>76.625</c:v>
                </c:pt>
                <c:pt idx="1410">
                  <c:v>75.724999999999994</c:v>
                </c:pt>
                <c:pt idx="1411">
                  <c:v>75.05</c:v>
                </c:pt>
                <c:pt idx="1412">
                  <c:v>74.824999999999989</c:v>
                </c:pt>
                <c:pt idx="1413">
                  <c:v>73.175000000000011</c:v>
                </c:pt>
                <c:pt idx="1414">
                  <c:v>71.150000000000006</c:v>
                </c:pt>
                <c:pt idx="1415">
                  <c:v>69.725000000000009</c:v>
                </c:pt>
                <c:pt idx="1416">
                  <c:v>69.275000000000006</c:v>
                </c:pt>
                <c:pt idx="1417">
                  <c:v>68.150000000000006</c:v>
                </c:pt>
                <c:pt idx="1418">
                  <c:v>66.724999999999994</c:v>
                </c:pt>
                <c:pt idx="1419">
                  <c:v>65.599999999999994</c:v>
                </c:pt>
                <c:pt idx="1420">
                  <c:v>64.925000000000011</c:v>
                </c:pt>
                <c:pt idx="1421">
                  <c:v>64.325000000000003</c:v>
                </c:pt>
                <c:pt idx="1422">
                  <c:v>63.800000000000004</c:v>
                </c:pt>
                <c:pt idx="1423">
                  <c:v>63.424999999999997</c:v>
                </c:pt>
                <c:pt idx="1424">
                  <c:v>63.125</c:v>
                </c:pt>
                <c:pt idx="1425">
                  <c:v>62.525000000000006</c:v>
                </c:pt>
                <c:pt idx="1426">
                  <c:v>62.225000000000009</c:v>
                </c:pt>
                <c:pt idx="1427">
                  <c:v>62.225000000000009</c:v>
                </c:pt>
                <c:pt idx="1428">
                  <c:v>62.225000000000009</c:v>
                </c:pt>
                <c:pt idx="1429">
                  <c:v>62.225000000000009</c:v>
                </c:pt>
                <c:pt idx="1430">
                  <c:v>62.525000000000006</c:v>
                </c:pt>
                <c:pt idx="1431">
                  <c:v>65.300000000000011</c:v>
                </c:pt>
                <c:pt idx="1432">
                  <c:v>69.5</c:v>
                </c:pt>
                <c:pt idx="1433">
                  <c:v>74.525000000000006</c:v>
                </c:pt>
                <c:pt idx="1434">
                  <c:v>79.550000000000011</c:v>
                </c:pt>
                <c:pt idx="1435">
                  <c:v>84.724999999999994</c:v>
                </c:pt>
                <c:pt idx="1436">
                  <c:v>88.774999999999991</c:v>
                </c:pt>
                <c:pt idx="1437">
                  <c:v>91.925000000000011</c:v>
                </c:pt>
                <c:pt idx="1438">
                  <c:v>95.449999999999989</c:v>
                </c:pt>
                <c:pt idx="1439">
                  <c:v>97.925000000000011</c:v>
                </c:pt>
                <c:pt idx="1440">
                  <c:v>97.25</c:v>
                </c:pt>
                <c:pt idx="1441">
                  <c:v>97.925000000000011</c:v>
                </c:pt>
                <c:pt idx="1442">
                  <c:v>94.25</c:v>
                </c:pt>
                <c:pt idx="1443">
                  <c:v>92.15</c:v>
                </c:pt>
                <c:pt idx="1444">
                  <c:v>95.449999999999989</c:v>
                </c:pt>
                <c:pt idx="1445">
                  <c:v>93.800000000000011</c:v>
                </c:pt>
                <c:pt idx="1446">
                  <c:v>90.425000000000011</c:v>
                </c:pt>
                <c:pt idx="1447">
                  <c:v>91.700000000000017</c:v>
                </c:pt>
                <c:pt idx="1448">
                  <c:v>86.15</c:v>
                </c:pt>
                <c:pt idx="1449">
                  <c:v>84.65</c:v>
                </c:pt>
                <c:pt idx="1450">
                  <c:v>84.875</c:v>
                </c:pt>
                <c:pt idx="1451">
                  <c:v>83.974999999999994</c:v>
                </c:pt>
                <c:pt idx="1452">
                  <c:v>82.175000000000011</c:v>
                </c:pt>
                <c:pt idx="1453">
                  <c:v>80</c:v>
                </c:pt>
                <c:pt idx="1454">
                  <c:v>77.675000000000011</c:v>
                </c:pt>
                <c:pt idx="1455">
                  <c:v>76.099999999999994</c:v>
                </c:pt>
                <c:pt idx="1456">
                  <c:v>74.824999999999989</c:v>
                </c:pt>
                <c:pt idx="1457">
                  <c:v>73.925000000000011</c:v>
                </c:pt>
                <c:pt idx="1458">
                  <c:v>72.875</c:v>
                </c:pt>
                <c:pt idx="1459">
                  <c:v>70.849999999999994</c:v>
                </c:pt>
                <c:pt idx="1460">
                  <c:v>68.825000000000003</c:v>
                </c:pt>
                <c:pt idx="1461">
                  <c:v>67.474999999999994</c:v>
                </c:pt>
                <c:pt idx="1462">
                  <c:v>66.349999999999994</c:v>
                </c:pt>
                <c:pt idx="1463">
                  <c:v>65.675000000000011</c:v>
                </c:pt>
                <c:pt idx="1464">
                  <c:v>65.150000000000006</c:v>
                </c:pt>
                <c:pt idx="1465">
                  <c:v>64.925000000000011</c:v>
                </c:pt>
                <c:pt idx="1466">
                  <c:v>64.625</c:v>
                </c:pt>
                <c:pt idx="1467">
                  <c:v>64.25</c:v>
                </c:pt>
                <c:pt idx="1468">
                  <c:v>63.725000000000001</c:v>
                </c:pt>
                <c:pt idx="1469">
                  <c:v>62.974999999999994</c:v>
                </c:pt>
                <c:pt idx="1470">
                  <c:v>61.625</c:v>
                </c:pt>
                <c:pt idx="1471">
                  <c:v>61.325000000000003</c:v>
                </c:pt>
                <c:pt idx="1472">
                  <c:v>61.325000000000003</c:v>
                </c:pt>
                <c:pt idx="1473">
                  <c:v>61.325000000000003</c:v>
                </c:pt>
                <c:pt idx="1474">
                  <c:v>61.325000000000003</c:v>
                </c:pt>
                <c:pt idx="1475">
                  <c:v>61.325000000000003</c:v>
                </c:pt>
                <c:pt idx="1476">
                  <c:v>62.075000000000003</c:v>
                </c:pt>
                <c:pt idx="1477">
                  <c:v>61.85</c:v>
                </c:pt>
                <c:pt idx="1478">
                  <c:v>62.225000000000009</c:v>
                </c:pt>
                <c:pt idx="1479">
                  <c:v>64.025000000000006</c:v>
                </c:pt>
                <c:pt idx="1480">
                  <c:v>67.099999999999994</c:v>
                </c:pt>
                <c:pt idx="1481">
                  <c:v>70.100000000000009</c:v>
                </c:pt>
                <c:pt idx="1482">
                  <c:v>72.05</c:v>
                </c:pt>
                <c:pt idx="1483">
                  <c:v>74.150000000000006</c:v>
                </c:pt>
                <c:pt idx="1484">
                  <c:v>80</c:v>
                </c:pt>
                <c:pt idx="1485">
                  <c:v>84.125</c:v>
                </c:pt>
                <c:pt idx="1486">
                  <c:v>87.575000000000003</c:v>
                </c:pt>
                <c:pt idx="1487">
                  <c:v>92</c:v>
                </c:pt>
                <c:pt idx="1488">
                  <c:v>94.775000000000006</c:v>
                </c:pt>
                <c:pt idx="1489">
                  <c:v>95.825000000000003</c:v>
                </c:pt>
                <c:pt idx="1490">
                  <c:v>97.85</c:v>
                </c:pt>
                <c:pt idx="1491">
                  <c:v>98.675000000000011</c:v>
                </c:pt>
                <c:pt idx="1492">
                  <c:v>98.074999999999989</c:v>
                </c:pt>
                <c:pt idx="1493">
                  <c:v>99.425000000000011</c:v>
                </c:pt>
                <c:pt idx="1494">
                  <c:v>97.25</c:v>
                </c:pt>
                <c:pt idx="1495">
                  <c:v>95.15</c:v>
                </c:pt>
                <c:pt idx="1496">
                  <c:v>93.35</c:v>
                </c:pt>
                <c:pt idx="1497">
                  <c:v>91.1</c:v>
                </c:pt>
                <c:pt idx="1498">
                  <c:v>89.375</c:v>
                </c:pt>
                <c:pt idx="1499">
                  <c:v>86.974999999999994</c:v>
                </c:pt>
                <c:pt idx="1500">
                  <c:v>84.875</c:v>
                </c:pt>
                <c:pt idx="1501">
                  <c:v>82.550000000000011</c:v>
                </c:pt>
                <c:pt idx="1502">
                  <c:v>80.375</c:v>
                </c:pt>
                <c:pt idx="1503">
                  <c:v>77.150000000000006</c:v>
                </c:pt>
                <c:pt idx="1504">
                  <c:v>74.450000000000017</c:v>
                </c:pt>
                <c:pt idx="1505">
                  <c:v>72.650000000000006</c:v>
                </c:pt>
                <c:pt idx="1506">
                  <c:v>70.175000000000011</c:v>
                </c:pt>
                <c:pt idx="1507">
                  <c:v>68.900000000000006</c:v>
                </c:pt>
                <c:pt idx="1508">
                  <c:v>68</c:v>
                </c:pt>
                <c:pt idx="1509">
                  <c:v>67.625</c:v>
                </c:pt>
                <c:pt idx="1510">
                  <c:v>67.324999999999989</c:v>
                </c:pt>
                <c:pt idx="1511">
                  <c:v>67.324999999999989</c:v>
                </c:pt>
                <c:pt idx="1512">
                  <c:v>66.949999999999989</c:v>
                </c:pt>
                <c:pt idx="1513">
                  <c:v>66.949999999999989</c:v>
                </c:pt>
                <c:pt idx="1514">
                  <c:v>66.425000000000011</c:v>
                </c:pt>
                <c:pt idx="1515">
                  <c:v>65.824999999999989</c:v>
                </c:pt>
                <c:pt idx="1516">
                  <c:v>64.925000000000011</c:v>
                </c:pt>
                <c:pt idx="1517">
                  <c:v>64.625</c:v>
                </c:pt>
                <c:pt idx="1518">
                  <c:v>64.25</c:v>
                </c:pt>
                <c:pt idx="1519">
                  <c:v>64.025000000000006</c:v>
                </c:pt>
                <c:pt idx="1520">
                  <c:v>63.349999999999994</c:v>
                </c:pt>
                <c:pt idx="1521">
                  <c:v>62.974999999999994</c:v>
                </c:pt>
                <c:pt idx="1522">
                  <c:v>62.225000000000009</c:v>
                </c:pt>
                <c:pt idx="1523">
                  <c:v>61.7</c:v>
                </c:pt>
                <c:pt idx="1524">
                  <c:v>61.325000000000003</c:v>
                </c:pt>
                <c:pt idx="1525">
                  <c:v>61.024999999999991</c:v>
                </c:pt>
                <c:pt idx="1526">
                  <c:v>61.024999999999991</c:v>
                </c:pt>
                <c:pt idx="1527">
                  <c:v>61.55</c:v>
                </c:pt>
                <c:pt idx="1528">
                  <c:v>62.974999999999994</c:v>
                </c:pt>
                <c:pt idx="1529">
                  <c:v>67.775000000000006</c:v>
                </c:pt>
                <c:pt idx="1530">
                  <c:v>72.05</c:v>
                </c:pt>
                <c:pt idx="1531">
                  <c:v>74.900000000000006</c:v>
                </c:pt>
                <c:pt idx="1532">
                  <c:v>79.025000000000006</c:v>
                </c:pt>
                <c:pt idx="1533">
                  <c:v>82.925000000000011</c:v>
                </c:pt>
                <c:pt idx="1534">
                  <c:v>86</c:v>
                </c:pt>
                <c:pt idx="1535">
                  <c:v>89.75</c:v>
                </c:pt>
                <c:pt idx="1536">
                  <c:v>92.300000000000011</c:v>
                </c:pt>
                <c:pt idx="1537">
                  <c:v>92.375</c:v>
                </c:pt>
                <c:pt idx="1538">
                  <c:v>94.775000000000006</c:v>
                </c:pt>
                <c:pt idx="1539">
                  <c:v>96.800000000000011</c:v>
                </c:pt>
                <c:pt idx="1540">
                  <c:v>97.25</c:v>
                </c:pt>
                <c:pt idx="1541">
                  <c:v>98.674999999999997</c:v>
                </c:pt>
                <c:pt idx="1542">
                  <c:v>99.050000000000011</c:v>
                </c:pt>
                <c:pt idx="1543">
                  <c:v>98.6</c:v>
                </c:pt>
                <c:pt idx="1544">
                  <c:v>98.674999999999997</c:v>
                </c:pt>
                <c:pt idx="1545">
                  <c:v>95.075000000000003</c:v>
                </c:pt>
                <c:pt idx="1546">
                  <c:v>93.050000000000011</c:v>
                </c:pt>
                <c:pt idx="1547">
                  <c:v>90.35</c:v>
                </c:pt>
                <c:pt idx="1548">
                  <c:v>87.875</c:v>
                </c:pt>
                <c:pt idx="1549">
                  <c:v>84.8</c:v>
                </c:pt>
                <c:pt idx="1550">
                  <c:v>80.150000000000006</c:v>
                </c:pt>
                <c:pt idx="1551">
                  <c:v>76.400000000000006</c:v>
                </c:pt>
                <c:pt idx="1552">
                  <c:v>73.325000000000003</c:v>
                </c:pt>
                <c:pt idx="1553">
                  <c:v>70.849999999999994</c:v>
                </c:pt>
                <c:pt idx="1554">
                  <c:v>69.275000000000006</c:v>
                </c:pt>
                <c:pt idx="1555">
                  <c:v>68</c:v>
                </c:pt>
                <c:pt idx="1556">
                  <c:v>66.724999999999994</c:v>
                </c:pt>
                <c:pt idx="1557">
                  <c:v>66.05</c:v>
                </c:pt>
                <c:pt idx="1558">
                  <c:v>65.150000000000006</c:v>
                </c:pt>
                <c:pt idx="1559">
                  <c:v>64.775000000000006</c:v>
                </c:pt>
                <c:pt idx="1560">
                  <c:v>64.25</c:v>
                </c:pt>
                <c:pt idx="1561">
                  <c:v>64.025000000000006</c:v>
                </c:pt>
                <c:pt idx="1562">
                  <c:v>63.349999999999994</c:v>
                </c:pt>
                <c:pt idx="1563">
                  <c:v>62.825000000000003</c:v>
                </c:pt>
                <c:pt idx="1564">
                  <c:v>62.225000000000009</c:v>
                </c:pt>
                <c:pt idx="1565">
                  <c:v>61.925000000000011</c:v>
                </c:pt>
                <c:pt idx="1566">
                  <c:v>61.55</c:v>
                </c:pt>
                <c:pt idx="1567">
                  <c:v>61.325000000000003</c:v>
                </c:pt>
                <c:pt idx="1568">
                  <c:v>61.024999999999991</c:v>
                </c:pt>
                <c:pt idx="1569">
                  <c:v>60.65</c:v>
                </c:pt>
                <c:pt idx="1570">
                  <c:v>60.125</c:v>
                </c:pt>
                <c:pt idx="1571">
                  <c:v>59.75</c:v>
                </c:pt>
                <c:pt idx="1572">
                  <c:v>59.525000000000006</c:v>
                </c:pt>
                <c:pt idx="1573">
                  <c:v>59.525000000000006</c:v>
                </c:pt>
                <c:pt idx="1574">
                  <c:v>59.975000000000001</c:v>
                </c:pt>
                <c:pt idx="1575">
                  <c:v>61.174999999999997</c:v>
                </c:pt>
                <c:pt idx="1576">
                  <c:v>63.5</c:v>
                </c:pt>
                <c:pt idx="1577">
                  <c:v>66.425000000000011</c:v>
                </c:pt>
                <c:pt idx="1578">
                  <c:v>70.25</c:v>
                </c:pt>
                <c:pt idx="1579">
                  <c:v>74.375</c:v>
                </c:pt>
                <c:pt idx="1580">
                  <c:v>77.75</c:v>
                </c:pt>
                <c:pt idx="1581">
                  <c:v>80.75</c:v>
                </c:pt>
                <c:pt idx="1582">
                  <c:v>83.6</c:v>
                </c:pt>
                <c:pt idx="1583">
                  <c:v>88.550000000000011</c:v>
                </c:pt>
                <c:pt idx="1584">
                  <c:v>91.325000000000003</c:v>
                </c:pt>
                <c:pt idx="1585">
                  <c:v>92.449999999999989</c:v>
                </c:pt>
                <c:pt idx="1586">
                  <c:v>95.974999999999994</c:v>
                </c:pt>
                <c:pt idx="1587">
                  <c:v>94.625</c:v>
                </c:pt>
                <c:pt idx="1588">
                  <c:v>96.275000000000006</c:v>
                </c:pt>
                <c:pt idx="1589">
                  <c:v>98.224999999999994</c:v>
                </c:pt>
                <c:pt idx="1590">
                  <c:v>98.075000000000003</c:v>
                </c:pt>
                <c:pt idx="1591">
                  <c:v>99.875</c:v>
                </c:pt>
                <c:pt idx="1592">
                  <c:v>98.525000000000006</c:v>
                </c:pt>
                <c:pt idx="1593">
                  <c:v>95.450000000000017</c:v>
                </c:pt>
                <c:pt idx="1594">
                  <c:v>94.85</c:v>
                </c:pt>
                <c:pt idx="1595">
                  <c:v>92.675000000000011</c:v>
                </c:pt>
                <c:pt idx="1596">
                  <c:v>89</c:v>
                </c:pt>
                <c:pt idx="1597">
                  <c:v>84.5</c:v>
                </c:pt>
                <c:pt idx="1598">
                  <c:v>79.625</c:v>
                </c:pt>
                <c:pt idx="1599">
                  <c:v>75.5</c:v>
                </c:pt>
                <c:pt idx="1600">
                  <c:v>72.650000000000006</c:v>
                </c:pt>
                <c:pt idx="1601">
                  <c:v>70.324999999999989</c:v>
                </c:pt>
                <c:pt idx="1602">
                  <c:v>69.275000000000006</c:v>
                </c:pt>
                <c:pt idx="1603">
                  <c:v>68.224999999999994</c:v>
                </c:pt>
                <c:pt idx="1604">
                  <c:v>66.949999999999989</c:v>
                </c:pt>
                <c:pt idx="1605">
                  <c:v>66.05</c:v>
                </c:pt>
                <c:pt idx="1606">
                  <c:v>64.925000000000011</c:v>
                </c:pt>
                <c:pt idx="1607">
                  <c:v>64.25</c:v>
                </c:pt>
                <c:pt idx="1608">
                  <c:v>63.349999999999994</c:v>
                </c:pt>
                <c:pt idx="1609">
                  <c:v>62.974999999999994</c:v>
                </c:pt>
                <c:pt idx="1610">
                  <c:v>62.45</c:v>
                </c:pt>
                <c:pt idx="1611">
                  <c:v>62.075000000000003</c:v>
                </c:pt>
                <c:pt idx="1612">
                  <c:v>61.55</c:v>
                </c:pt>
                <c:pt idx="1613">
                  <c:v>61.024999999999991</c:v>
                </c:pt>
                <c:pt idx="1614">
                  <c:v>60.424999999999997</c:v>
                </c:pt>
                <c:pt idx="1615">
                  <c:v>59.75</c:v>
                </c:pt>
                <c:pt idx="1616">
                  <c:v>59.375</c:v>
                </c:pt>
                <c:pt idx="1617">
                  <c:v>59.225000000000001</c:v>
                </c:pt>
                <c:pt idx="1618">
                  <c:v>58.625</c:v>
                </c:pt>
                <c:pt idx="1619">
                  <c:v>58.325000000000003</c:v>
                </c:pt>
                <c:pt idx="1620">
                  <c:v>57.95</c:v>
                </c:pt>
                <c:pt idx="1621">
                  <c:v>57.725000000000009</c:v>
                </c:pt>
                <c:pt idx="1622">
                  <c:v>57.95</c:v>
                </c:pt>
                <c:pt idx="1623">
                  <c:v>59.375</c:v>
                </c:pt>
                <c:pt idx="1624">
                  <c:v>61.174999999999997</c:v>
                </c:pt>
                <c:pt idx="1625">
                  <c:v>64.474999999999994</c:v>
                </c:pt>
                <c:pt idx="1626">
                  <c:v>68.825000000000003</c:v>
                </c:pt>
                <c:pt idx="1627">
                  <c:v>72.349999999999994</c:v>
                </c:pt>
                <c:pt idx="1628">
                  <c:v>73.925000000000011</c:v>
                </c:pt>
                <c:pt idx="1629">
                  <c:v>77.525000000000006</c:v>
                </c:pt>
                <c:pt idx="1630">
                  <c:v>80.900000000000006</c:v>
                </c:pt>
                <c:pt idx="1631">
                  <c:v>84.050000000000011</c:v>
                </c:pt>
                <c:pt idx="1632">
                  <c:v>86.300000000000011</c:v>
                </c:pt>
                <c:pt idx="1633">
                  <c:v>87.875</c:v>
                </c:pt>
                <c:pt idx="1634">
                  <c:v>90.199999999999989</c:v>
                </c:pt>
                <c:pt idx="1635">
                  <c:v>91.325000000000003</c:v>
                </c:pt>
                <c:pt idx="1636">
                  <c:v>92.974999999999994</c:v>
                </c:pt>
                <c:pt idx="1637">
                  <c:v>94.7</c:v>
                </c:pt>
                <c:pt idx="1638">
                  <c:v>96.125</c:v>
                </c:pt>
                <c:pt idx="1639">
                  <c:v>97.025000000000006</c:v>
                </c:pt>
                <c:pt idx="1640">
                  <c:v>95.6</c:v>
                </c:pt>
                <c:pt idx="1641">
                  <c:v>93.574999999999989</c:v>
                </c:pt>
                <c:pt idx="1642">
                  <c:v>91.175000000000011</c:v>
                </c:pt>
                <c:pt idx="1643">
                  <c:v>89.149999999999991</c:v>
                </c:pt>
                <c:pt idx="1644">
                  <c:v>86.300000000000011</c:v>
                </c:pt>
                <c:pt idx="1645">
                  <c:v>82.850000000000009</c:v>
                </c:pt>
                <c:pt idx="1646">
                  <c:v>79.625</c:v>
                </c:pt>
                <c:pt idx="1647">
                  <c:v>75.349999999999994</c:v>
                </c:pt>
                <c:pt idx="1648">
                  <c:v>72.875</c:v>
                </c:pt>
                <c:pt idx="1649">
                  <c:v>71.224999999999994</c:v>
                </c:pt>
                <c:pt idx="1650">
                  <c:v>69.425000000000011</c:v>
                </c:pt>
                <c:pt idx="1651">
                  <c:v>68.150000000000006</c:v>
                </c:pt>
                <c:pt idx="1652">
                  <c:v>67.099999999999994</c:v>
                </c:pt>
                <c:pt idx="1653">
                  <c:v>66.2</c:v>
                </c:pt>
                <c:pt idx="1654">
                  <c:v>65.150000000000006</c:v>
                </c:pt>
                <c:pt idx="1655">
                  <c:v>64.25</c:v>
                </c:pt>
                <c:pt idx="1656">
                  <c:v>63.349999999999994</c:v>
                </c:pt>
                <c:pt idx="1657">
                  <c:v>62.6</c:v>
                </c:pt>
                <c:pt idx="1658">
                  <c:v>62.075000000000003</c:v>
                </c:pt>
                <c:pt idx="1659">
                  <c:v>61.325000000000003</c:v>
                </c:pt>
                <c:pt idx="1660">
                  <c:v>61.024999999999991</c:v>
                </c:pt>
                <c:pt idx="1661">
                  <c:v>60.125</c:v>
                </c:pt>
                <c:pt idx="1662">
                  <c:v>59.525000000000006</c:v>
                </c:pt>
                <c:pt idx="1663">
                  <c:v>58.625</c:v>
                </c:pt>
                <c:pt idx="1664">
                  <c:v>57.725000000000009</c:v>
                </c:pt>
                <c:pt idx="1665">
                  <c:v>57.05</c:v>
                </c:pt>
                <c:pt idx="1666">
                  <c:v>55.924999999999997</c:v>
                </c:pt>
                <c:pt idx="1667">
                  <c:v>54.274999999999999</c:v>
                </c:pt>
                <c:pt idx="1668">
                  <c:v>53.375</c:v>
                </c:pt>
                <c:pt idx="1669">
                  <c:v>52.474999999999994</c:v>
                </c:pt>
                <c:pt idx="1670">
                  <c:v>52.7</c:v>
                </c:pt>
                <c:pt idx="1671">
                  <c:v>56.150000000000006</c:v>
                </c:pt>
                <c:pt idx="1672">
                  <c:v>60.275000000000006</c:v>
                </c:pt>
                <c:pt idx="1673">
                  <c:v>65.075000000000003</c:v>
                </c:pt>
                <c:pt idx="1674">
                  <c:v>70.25</c:v>
                </c:pt>
                <c:pt idx="1675">
                  <c:v>75.575000000000003</c:v>
                </c:pt>
                <c:pt idx="1676">
                  <c:v>79.325000000000003</c:v>
                </c:pt>
                <c:pt idx="1677">
                  <c:v>83.525000000000006</c:v>
                </c:pt>
                <c:pt idx="1678">
                  <c:v>88.925000000000011</c:v>
                </c:pt>
                <c:pt idx="1679">
                  <c:v>92.674999999999997</c:v>
                </c:pt>
                <c:pt idx="1680">
                  <c:v>94.775000000000006</c:v>
                </c:pt>
                <c:pt idx="1681">
                  <c:v>95.6</c:v>
                </c:pt>
                <c:pt idx="1682">
                  <c:v>98.075000000000003</c:v>
                </c:pt>
                <c:pt idx="1683">
                  <c:v>100.77500000000001</c:v>
                </c:pt>
                <c:pt idx="1684">
                  <c:v>99.5</c:v>
                </c:pt>
                <c:pt idx="1685">
                  <c:v>101.6</c:v>
                </c:pt>
                <c:pt idx="1686">
                  <c:v>102.875</c:v>
                </c:pt>
                <c:pt idx="1687">
                  <c:v>103.7</c:v>
                </c:pt>
                <c:pt idx="1688">
                  <c:v>102.5</c:v>
                </c:pt>
                <c:pt idx="1689">
                  <c:v>101.30000000000001</c:v>
                </c:pt>
                <c:pt idx="1690">
                  <c:v>97.324999999999989</c:v>
                </c:pt>
                <c:pt idx="1691">
                  <c:v>93.649999999999991</c:v>
                </c:pt>
                <c:pt idx="1692">
                  <c:v>90.950000000000017</c:v>
                </c:pt>
                <c:pt idx="1693">
                  <c:v>87.2</c:v>
                </c:pt>
                <c:pt idx="1694">
                  <c:v>84.125</c:v>
                </c:pt>
                <c:pt idx="1695">
                  <c:v>80.525000000000006</c:v>
                </c:pt>
                <c:pt idx="1696">
                  <c:v>78.425000000000011</c:v>
                </c:pt>
                <c:pt idx="1697">
                  <c:v>76.775000000000006</c:v>
                </c:pt>
                <c:pt idx="1698">
                  <c:v>73.850000000000009</c:v>
                </c:pt>
                <c:pt idx="1699">
                  <c:v>70.849999999999994</c:v>
                </c:pt>
                <c:pt idx="1700">
                  <c:v>67.55</c:v>
                </c:pt>
                <c:pt idx="1701">
                  <c:v>65.375</c:v>
                </c:pt>
                <c:pt idx="1702">
                  <c:v>63.350000000000009</c:v>
                </c:pt>
                <c:pt idx="1703">
                  <c:v>61.25</c:v>
                </c:pt>
                <c:pt idx="1704">
                  <c:v>59.975000000000001</c:v>
                </c:pt>
                <c:pt idx="1705">
                  <c:v>58.774999999999999</c:v>
                </c:pt>
                <c:pt idx="1706">
                  <c:v>58.025000000000006</c:v>
                </c:pt>
                <c:pt idx="1707">
                  <c:v>57.125</c:v>
                </c:pt>
                <c:pt idx="1708">
                  <c:v>56.225000000000001</c:v>
                </c:pt>
                <c:pt idx="1709">
                  <c:v>55.924999999999997</c:v>
                </c:pt>
                <c:pt idx="1710">
                  <c:v>55.174999999999997</c:v>
                </c:pt>
                <c:pt idx="1711">
                  <c:v>54.274999999999999</c:v>
                </c:pt>
                <c:pt idx="1712">
                  <c:v>53.75</c:v>
                </c:pt>
                <c:pt idx="1713">
                  <c:v>53.225000000000009</c:v>
                </c:pt>
                <c:pt idx="1714">
                  <c:v>52.474999999999994</c:v>
                </c:pt>
                <c:pt idx="1715">
                  <c:v>51.575000000000003</c:v>
                </c:pt>
                <c:pt idx="1716">
                  <c:v>50.825000000000003</c:v>
                </c:pt>
                <c:pt idx="1717">
                  <c:v>50.525000000000006</c:v>
                </c:pt>
                <c:pt idx="1718">
                  <c:v>51.424999999999997</c:v>
                </c:pt>
                <c:pt idx="1719">
                  <c:v>54.349999999999994</c:v>
                </c:pt>
                <c:pt idx="1720">
                  <c:v>59.900000000000006</c:v>
                </c:pt>
                <c:pt idx="1721">
                  <c:v>66.125</c:v>
                </c:pt>
                <c:pt idx="1722">
                  <c:v>72.95</c:v>
                </c:pt>
                <c:pt idx="1723">
                  <c:v>78.650000000000006</c:v>
                </c:pt>
                <c:pt idx="1724">
                  <c:v>83.300000000000011</c:v>
                </c:pt>
                <c:pt idx="1725">
                  <c:v>88.4</c:v>
                </c:pt>
                <c:pt idx="1726">
                  <c:v>92.75</c:v>
                </c:pt>
                <c:pt idx="1727">
                  <c:v>97.100000000000009</c:v>
                </c:pt>
                <c:pt idx="1728">
                  <c:v>100.32500000000002</c:v>
                </c:pt>
                <c:pt idx="1729">
                  <c:v>100.47499999999999</c:v>
                </c:pt>
                <c:pt idx="1730">
                  <c:v>103.17500000000001</c:v>
                </c:pt>
                <c:pt idx="1731">
                  <c:v>103.85</c:v>
                </c:pt>
                <c:pt idx="1732">
                  <c:v>102.5</c:v>
                </c:pt>
                <c:pt idx="1733">
                  <c:v>102.425</c:v>
                </c:pt>
                <c:pt idx="1734">
                  <c:v>101.75</c:v>
                </c:pt>
                <c:pt idx="1735">
                  <c:v>99.724999999999994</c:v>
                </c:pt>
                <c:pt idx="1736">
                  <c:v>97.25</c:v>
                </c:pt>
                <c:pt idx="1737">
                  <c:v>95</c:v>
                </c:pt>
                <c:pt idx="1738">
                  <c:v>91.625</c:v>
                </c:pt>
                <c:pt idx="1739">
                  <c:v>89.3</c:v>
                </c:pt>
                <c:pt idx="1740">
                  <c:v>86.9</c:v>
                </c:pt>
                <c:pt idx="1741">
                  <c:v>84.35</c:v>
                </c:pt>
                <c:pt idx="1742">
                  <c:v>80.75</c:v>
                </c:pt>
                <c:pt idx="1743">
                  <c:v>77.150000000000006</c:v>
                </c:pt>
                <c:pt idx="1744">
                  <c:v>74.75</c:v>
                </c:pt>
                <c:pt idx="1745">
                  <c:v>71.45</c:v>
                </c:pt>
                <c:pt idx="1746">
                  <c:v>67.849999999999994</c:v>
                </c:pt>
                <c:pt idx="1747">
                  <c:v>65.150000000000006</c:v>
                </c:pt>
                <c:pt idx="1748">
                  <c:v>64.550000000000011</c:v>
                </c:pt>
                <c:pt idx="1749">
                  <c:v>65.150000000000006</c:v>
                </c:pt>
                <c:pt idx="1750">
                  <c:v>65.375</c:v>
                </c:pt>
                <c:pt idx="1751">
                  <c:v>64.025000000000006</c:v>
                </c:pt>
                <c:pt idx="1752">
                  <c:v>62.375</c:v>
                </c:pt>
                <c:pt idx="1753">
                  <c:v>60.575000000000003</c:v>
                </c:pt>
                <c:pt idx="1754">
                  <c:v>58.774999999999999</c:v>
                </c:pt>
                <c:pt idx="1755">
                  <c:v>57.35</c:v>
                </c:pt>
                <c:pt idx="1756">
                  <c:v>56.225000000000001</c:v>
                </c:pt>
                <c:pt idx="1757">
                  <c:v>55.325000000000003</c:v>
                </c:pt>
                <c:pt idx="1758">
                  <c:v>54.875</c:v>
                </c:pt>
                <c:pt idx="1759">
                  <c:v>54.125</c:v>
                </c:pt>
                <c:pt idx="1760">
                  <c:v>53.225000000000009</c:v>
                </c:pt>
                <c:pt idx="1761">
                  <c:v>52.474999999999994</c:v>
                </c:pt>
                <c:pt idx="1762">
                  <c:v>51.95</c:v>
                </c:pt>
                <c:pt idx="1763">
                  <c:v>51.424999999999997</c:v>
                </c:pt>
                <c:pt idx="1764">
                  <c:v>51.650000000000006</c:v>
                </c:pt>
                <c:pt idx="1765">
                  <c:v>51.650000000000006</c:v>
                </c:pt>
                <c:pt idx="1766">
                  <c:v>52.174999999999997</c:v>
                </c:pt>
                <c:pt idx="1767">
                  <c:v>55.025000000000006</c:v>
                </c:pt>
                <c:pt idx="1768">
                  <c:v>59.525000000000006</c:v>
                </c:pt>
                <c:pt idx="1769">
                  <c:v>65.45</c:v>
                </c:pt>
                <c:pt idx="1770">
                  <c:v>72.350000000000009</c:v>
                </c:pt>
                <c:pt idx="1771">
                  <c:v>77.675000000000011</c:v>
                </c:pt>
                <c:pt idx="1772">
                  <c:v>81.800000000000011</c:v>
                </c:pt>
                <c:pt idx="1773">
                  <c:v>87.275000000000006</c:v>
                </c:pt>
                <c:pt idx="1774">
                  <c:v>91.4</c:v>
                </c:pt>
                <c:pt idx="1775">
                  <c:v>97.175000000000011</c:v>
                </c:pt>
                <c:pt idx="1776">
                  <c:v>99.5</c:v>
                </c:pt>
                <c:pt idx="1777">
                  <c:v>101.30000000000001</c:v>
                </c:pt>
                <c:pt idx="1778">
                  <c:v>105.72499999999999</c:v>
                </c:pt>
                <c:pt idx="1779">
                  <c:v>107</c:v>
                </c:pt>
                <c:pt idx="1780">
                  <c:v>106.02500000000001</c:v>
                </c:pt>
                <c:pt idx="1781">
                  <c:v>106.55000000000001</c:v>
                </c:pt>
                <c:pt idx="1782">
                  <c:v>104.15</c:v>
                </c:pt>
                <c:pt idx="1783">
                  <c:v>102.57499999999999</c:v>
                </c:pt>
                <c:pt idx="1784">
                  <c:v>101.15</c:v>
                </c:pt>
                <c:pt idx="1785">
                  <c:v>98.75</c:v>
                </c:pt>
                <c:pt idx="1786">
                  <c:v>95.974999999999994</c:v>
                </c:pt>
                <c:pt idx="1787">
                  <c:v>93.35</c:v>
                </c:pt>
                <c:pt idx="1788">
                  <c:v>89.974999999999994</c:v>
                </c:pt>
                <c:pt idx="1789">
                  <c:v>84.575000000000003</c:v>
                </c:pt>
                <c:pt idx="1790">
                  <c:v>80.525000000000006</c:v>
                </c:pt>
                <c:pt idx="1791">
                  <c:v>76.775000000000006</c:v>
                </c:pt>
                <c:pt idx="1792">
                  <c:v>73.175000000000011</c:v>
                </c:pt>
                <c:pt idx="1793">
                  <c:v>70.100000000000009</c:v>
                </c:pt>
                <c:pt idx="1794">
                  <c:v>67.400000000000006</c:v>
                </c:pt>
                <c:pt idx="1795">
                  <c:v>66.650000000000006</c:v>
                </c:pt>
                <c:pt idx="1796">
                  <c:v>67.849999999999994</c:v>
                </c:pt>
                <c:pt idx="1797">
                  <c:v>65.974999999999994</c:v>
                </c:pt>
                <c:pt idx="1798">
                  <c:v>64.925000000000011</c:v>
                </c:pt>
                <c:pt idx="1799">
                  <c:v>63.274999999999999</c:v>
                </c:pt>
                <c:pt idx="1800">
                  <c:v>61.474999999999994</c:v>
                </c:pt>
                <c:pt idx="1801">
                  <c:v>59.674999999999997</c:v>
                </c:pt>
                <c:pt idx="1802">
                  <c:v>58.774999999999999</c:v>
                </c:pt>
                <c:pt idx="1803">
                  <c:v>58.474999999999994</c:v>
                </c:pt>
                <c:pt idx="1804">
                  <c:v>57.35</c:v>
                </c:pt>
                <c:pt idx="1805">
                  <c:v>56.45</c:v>
                </c:pt>
                <c:pt idx="1806">
                  <c:v>55.924999999999997</c:v>
                </c:pt>
                <c:pt idx="1807">
                  <c:v>55.025000000000006</c:v>
                </c:pt>
                <c:pt idx="1808">
                  <c:v>54.274999999999999</c:v>
                </c:pt>
                <c:pt idx="1809">
                  <c:v>53.9</c:v>
                </c:pt>
                <c:pt idx="1810">
                  <c:v>53.225000000000009</c:v>
                </c:pt>
                <c:pt idx="1811">
                  <c:v>52.625</c:v>
                </c:pt>
                <c:pt idx="1812">
                  <c:v>52.325000000000003</c:v>
                </c:pt>
                <c:pt idx="1813">
                  <c:v>52.325000000000003</c:v>
                </c:pt>
                <c:pt idx="1814">
                  <c:v>52.325000000000003</c:v>
                </c:pt>
                <c:pt idx="1815">
                  <c:v>55.25</c:v>
                </c:pt>
                <c:pt idx="1816">
                  <c:v>60.275000000000006</c:v>
                </c:pt>
                <c:pt idx="1817">
                  <c:v>66.200000000000017</c:v>
                </c:pt>
                <c:pt idx="1818">
                  <c:v>72.650000000000006</c:v>
                </c:pt>
                <c:pt idx="1819">
                  <c:v>77.900000000000006</c:v>
                </c:pt>
                <c:pt idx="1820">
                  <c:v>81.95</c:v>
                </c:pt>
                <c:pt idx="1821">
                  <c:v>87.425000000000011</c:v>
                </c:pt>
                <c:pt idx="1822">
                  <c:v>92.375</c:v>
                </c:pt>
                <c:pt idx="1823">
                  <c:v>97.625</c:v>
                </c:pt>
                <c:pt idx="1824">
                  <c:v>100.17500000000001</c:v>
                </c:pt>
                <c:pt idx="1825">
                  <c:v>102.65</c:v>
                </c:pt>
                <c:pt idx="1826">
                  <c:v>105.875</c:v>
                </c:pt>
                <c:pt idx="1827">
                  <c:v>106.7</c:v>
                </c:pt>
                <c:pt idx="1828">
                  <c:v>106.69999999999999</c:v>
                </c:pt>
                <c:pt idx="1829">
                  <c:v>106.77500000000001</c:v>
                </c:pt>
                <c:pt idx="1830">
                  <c:v>107.52500000000001</c:v>
                </c:pt>
                <c:pt idx="1831">
                  <c:v>105.42500000000001</c:v>
                </c:pt>
                <c:pt idx="1832">
                  <c:v>104.825</c:v>
                </c:pt>
                <c:pt idx="1833">
                  <c:v>101.375</c:v>
                </c:pt>
                <c:pt idx="1834">
                  <c:v>97.775000000000006</c:v>
                </c:pt>
                <c:pt idx="1835">
                  <c:v>95.15</c:v>
                </c:pt>
                <c:pt idx="1836">
                  <c:v>91.550000000000011</c:v>
                </c:pt>
                <c:pt idx="1837">
                  <c:v>85.924999999999997</c:v>
                </c:pt>
                <c:pt idx="1838">
                  <c:v>80.375</c:v>
                </c:pt>
                <c:pt idx="1839">
                  <c:v>77.525000000000006</c:v>
                </c:pt>
                <c:pt idx="1840">
                  <c:v>76.099999999999994</c:v>
                </c:pt>
                <c:pt idx="1841">
                  <c:v>73.400000000000006</c:v>
                </c:pt>
                <c:pt idx="1842">
                  <c:v>73.475000000000009</c:v>
                </c:pt>
                <c:pt idx="1843">
                  <c:v>71.375</c:v>
                </c:pt>
                <c:pt idx="1844">
                  <c:v>67.924999999999997</c:v>
                </c:pt>
                <c:pt idx="1845">
                  <c:v>67.625</c:v>
                </c:pt>
                <c:pt idx="1846">
                  <c:v>64.775000000000006</c:v>
                </c:pt>
                <c:pt idx="1847">
                  <c:v>62.375</c:v>
                </c:pt>
                <c:pt idx="1848">
                  <c:v>60.575000000000003</c:v>
                </c:pt>
                <c:pt idx="1849">
                  <c:v>58.924999999999997</c:v>
                </c:pt>
                <c:pt idx="1850">
                  <c:v>57.875</c:v>
                </c:pt>
                <c:pt idx="1851">
                  <c:v>56.75</c:v>
                </c:pt>
                <c:pt idx="1852">
                  <c:v>55.550000000000011</c:v>
                </c:pt>
                <c:pt idx="1853">
                  <c:v>55.025000000000006</c:v>
                </c:pt>
                <c:pt idx="1854">
                  <c:v>54.650000000000006</c:v>
                </c:pt>
                <c:pt idx="1855">
                  <c:v>54.274999999999999</c:v>
                </c:pt>
                <c:pt idx="1856">
                  <c:v>54.125</c:v>
                </c:pt>
                <c:pt idx="1857">
                  <c:v>53.225000000000009</c:v>
                </c:pt>
                <c:pt idx="1858">
                  <c:v>53.674999999999997</c:v>
                </c:pt>
                <c:pt idx="1859">
                  <c:v>53.45</c:v>
                </c:pt>
                <c:pt idx="1860">
                  <c:v>52.775000000000006</c:v>
                </c:pt>
                <c:pt idx="1861">
                  <c:v>51.424999999999997</c:v>
                </c:pt>
                <c:pt idx="1862">
                  <c:v>50.525000000000006</c:v>
                </c:pt>
                <c:pt idx="1863">
                  <c:v>53.075000000000003</c:v>
                </c:pt>
                <c:pt idx="1864">
                  <c:v>56.975000000000009</c:v>
                </c:pt>
                <c:pt idx="1865">
                  <c:v>62.3</c:v>
                </c:pt>
                <c:pt idx="1866">
                  <c:v>67.550000000000011</c:v>
                </c:pt>
                <c:pt idx="1867">
                  <c:v>71.825000000000003</c:v>
                </c:pt>
                <c:pt idx="1868">
                  <c:v>72.125</c:v>
                </c:pt>
                <c:pt idx="1869">
                  <c:v>75.724999999999994</c:v>
                </c:pt>
                <c:pt idx="1870">
                  <c:v>76.400000000000006</c:v>
                </c:pt>
                <c:pt idx="1871">
                  <c:v>80.074999999999989</c:v>
                </c:pt>
                <c:pt idx="1872">
                  <c:v>81.800000000000011</c:v>
                </c:pt>
                <c:pt idx="1873">
                  <c:v>83.824999999999989</c:v>
                </c:pt>
                <c:pt idx="1874">
                  <c:v>85.4</c:v>
                </c:pt>
                <c:pt idx="1875">
                  <c:v>87.275000000000006</c:v>
                </c:pt>
                <c:pt idx="1876">
                  <c:v>85.625</c:v>
                </c:pt>
                <c:pt idx="1877">
                  <c:v>86.225000000000009</c:v>
                </c:pt>
                <c:pt idx="1878">
                  <c:v>83.825000000000003</c:v>
                </c:pt>
                <c:pt idx="1879">
                  <c:v>83.15</c:v>
                </c:pt>
                <c:pt idx="1880">
                  <c:v>80.375</c:v>
                </c:pt>
                <c:pt idx="1881">
                  <c:v>78.650000000000006</c:v>
                </c:pt>
                <c:pt idx="1882">
                  <c:v>76.325000000000003</c:v>
                </c:pt>
                <c:pt idx="1883">
                  <c:v>73.550000000000011</c:v>
                </c:pt>
                <c:pt idx="1884">
                  <c:v>70.925000000000011</c:v>
                </c:pt>
                <c:pt idx="1885">
                  <c:v>68.525000000000006</c:v>
                </c:pt>
                <c:pt idx="1886">
                  <c:v>66.575000000000003</c:v>
                </c:pt>
                <c:pt idx="1887">
                  <c:v>64.925000000000011</c:v>
                </c:pt>
                <c:pt idx="1888">
                  <c:v>63.125</c:v>
                </c:pt>
                <c:pt idx="1889">
                  <c:v>62.075000000000003</c:v>
                </c:pt>
                <c:pt idx="1890">
                  <c:v>60.8</c:v>
                </c:pt>
                <c:pt idx="1891">
                  <c:v>59</c:v>
                </c:pt>
                <c:pt idx="1892">
                  <c:v>56.974999999999994</c:v>
                </c:pt>
                <c:pt idx="1893">
                  <c:v>56.075000000000003</c:v>
                </c:pt>
                <c:pt idx="1894">
                  <c:v>54.875</c:v>
                </c:pt>
                <c:pt idx="1895">
                  <c:v>54.125</c:v>
                </c:pt>
                <c:pt idx="1896">
                  <c:v>54.125</c:v>
                </c:pt>
                <c:pt idx="1897">
                  <c:v>54.575000000000003</c:v>
                </c:pt>
                <c:pt idx="1898">
                  <c:v>53.974999999999994</c:v>
                </c:pt>
                <c:pt idx="1899">
                  <c:v>53.075000000000003</c:v>
                </c:pt>
                <c:pt idx="1900">
                  <c:v>52.325000000000003</c:v>
                </c:pt>
                <c:pt idx="1901">
                  <c:v>51.424999999999997</c:v>
                </c:pt>
                <c:pt idx="1902">
                  <c:v>50.525000000000006</c:v>
                </c:pt>
                <c:pt idx="1903">
                  <c:v>49.625</c:v>
                </c:pt>
                <c:pt idx="1904">
                  <c:v>49.25</c:v>
                </c:pt>
                <c:pt idx="1905">
                  <c:v>48.725000000000009</c:v>
                </c:pt>
                <c:pt idx="1906">
                  <c:v>51.275000000000006</c:v>
                </c:pt>
                <c:pt idx="1907">
                  <c:v>53.075000000000003</c:v>
                </c:pt>
                <c:pt idx="1908">
                  <c:v>53.75</c:v>
                </c:pt>
                <c:pt idx="1909">
                  <c:v>54.875</c:v>
                </c:pt>
                <c:pt idx="1910">
                  <c:v>55.025000000000006</c:v>
                </c:pt>
                <c:pt idx="1911">
                  <c:v>55.400000000000006</c:v>
                </c:pt>
                <c:pt idx="1912">
                  <c:v>56.674999999999997</c:v>
                </c:pt>
                <c:pt idx="1913">
                  <c:v>57.95</c:v>
                </c:pt>
                <c:pt idx="1914">
                  <c:v>59.525000000000006</c:v>
                </c:pt>
                <c:pt idx="1915">
                  <c:v>60.95</c:v>
                </c:pt>
                <c:pt idx="1916">
                  <c:v>64.925000000000011</c:v>
                </c:pt>
                <c:pt idx="1917">
                  <c:v>70.775000000000006</c:v>
                </c:pt>
                <c:pt idx="1918">
                  <c:v>76.850000000000009</c:v>
                </c:pt>
                <c:pt idx="1919">
                  <c:v>80.300000000000011</c:v>
                </c:pt>
                <c:pt idx="1920">
                  <c:v>81.650000000000006</c:v>
                </c:pt>
                <c:pt idx="1921">
                  <c:v>84.875</c:v>
                </c:pt>
                <c:pt idx="1922">
                  <c:v>87.125</c:v>
                </c:pt>
                <c:pt idx="1923">
                  <c:v>88.324999999999989</c:v>
                </c:pt>
                <c:pt idx="1924">
                  <c:v>83.6</c:v>
                </c:pt>
                <c:pt idx="1925">
                  <c:v>86.225000000000009</c:v>
                </c:pt>
                <c:pt idx="1926">
                  <c:v>89.675000000000011</c:v>
                </c:pt>
                <c:pt idx="1927">
                  <c:v>87.800000000000011</c:v>
                </c:pt>
                <c:pt idx="1928">
                  <c:v>84.2</c:v>
                </c:pt>
                <c:pt idx="1929">
                  <c:v>79.775000000000006</c:v>
                </c:pt>
                <c:pt idx="1930">
                  <c:v>78.575000000000017</c:v>
                </c:pt>
                <c:pt idx="1931">
                  <c:v>75.125</c:v>
                </c:pt>
                <c:pt idx="1932">
                  <c:v>73.175000000000011</c:v>
                </c:pt>
                <c:pt idx="1933">
                  <c:v>70.025000000000006</c:v>
                </c:pt>
                <c:pt idx="1934">
                  <c:v>67.474999999999994</c:v>
                </c:pt>
                <c:pt idx="1935">
                  <c:v>64.400000000000006</c:v>
                </c:pt>
                <c:pt idx="1936">
                  <c:v>62.225000000000009</c:v>
                </c:pt>
                <c:pt idx="1937">
                  <c:v>60.424999999999997</c:v>
                </c:pt>
                <c:pt idx="1938">
                  <c:v>58.774999999999999</c:v>
                </c:pt>
                <c:pt idx="1939">
                  <c:v>57.875</c:v>
                </c:pt>
                <c:pt idx="1940">
                  <c:v>57.725000000000009</c:v>
                </c:pt>
                <c:pt idx="1941">
                  <c:v>58.625</c:v>
                </c:pt>
                <c:pt idx="1942">
                  <c:v>58.474999999999994</c:v>
                </c:pt>
                <c:pt idx="1943">
                  <c:v>57.575000000000003</c:v>
                </c:pt>
                <c:pt idx="1944">
                  <c:v>56.825000000000003</c:v>
                </c:pt>
                <c:pt idx="1945">
                  <c:v>56.375</c:v>
                </c:pt>
                <c:pt idx="1946">
                  <c:v>55.775000000000006</c:v>
                </c:pt>
                <c:pt idx="1947">
                  <c:v>54.875</c:v>
                </c:pt>
                <c:pt idx="1948">
                  <c:v>53.375</c:v>
                </c:pt>
                <c:pt idx="1949">
                  <c:v>52.474999999999994</c:v>
                </c:pt>
                <c:pt idx="1950">
                  <c:v>51.575000000000003</c:v>
                </c:pt>
                <c:pt idx="1951">
                  <c:v>51.275000000000006</c:v>
                </c:pt>
                <c:pt idx="1952">
                  <c:v>50.525000000000006</c:v>
                </c:pt>
                <c:pt idx="1953">
                  <c:v>50.375</c:v>
                </c:pt>
                <c:pt idx="1954">
                  <c:v>49.625</c:v>
                </c:pt>
                <c:pt idx="1955">
                  <c:v>49.625</c:v>
                </c:pt>
                <c:pt idx="1956">
                  <c:v>51.875</c:v>
                </c:pt>
                <c:pt idx="1957">
                  <c:v>53.3</c:v>
                </c:pt>
                <c:pt idx="1958">
                  <c:v>54.575000000000003</c:v>
                </c:pt>
                <c:pt idx="1959">
                  <c:v>55.775000000000006</c:v>
                </c:pt>
                <c:pt idx="1960">
                  <c:v>57.35</c:v>
                </c:pt>
                <c:pt idx="1961">
                  <c:v>59.150000000000006</c:v>
                </c:pt>
                <c:pt idx="1962">
                  <c:v>63.425000000000004</c:v>
                </c:pt>
                <c:pt idx="1963">
                  <c:v>67.925000000000011</c:v>
                </c:pt>
                <c:pt idx="1964">
                  <c:v>72.200000000000017</c:v>
                </c:pt>
                <c:pt idx="1965">
                  <c:v>76.025000000000006</c:v>
                </c:pt>
                <c:pt idx="1966">
                  <c:v>80.150000000000006</c:v>
                </c:pt>
                <c:pt idx="1967">
                  <c:v>85.025000000000006</c:v>
                </c:pt>
                <c:pt idx="1968">
                  <c:v>88.925000000000011</c:v>
                </c:pt>
                <c:pt idx="1969">
                  <c:v>91.25</c:v>
                </c:pt>
                <c:pt idx="1970">
                  <c:v>94.25</c:v>
                </c:pt>
                <c:pt idx="1971">
                  <c:v>96.65</c:v>
                </c:pt>
                <c:pt idx="1972">
                  <c:v>96.5</c:v>
                </c:pt>
                <c:pt idx="1973">
                  <c:v>97.475000000000009</c:v>
                </c:pt>
                <c:pt idx="1974">
                  <c:v>98.075000000000003</c:v>
                </c:pt>
                <c:pt idx="1975">
                  <c:v>98.675000000000011</c:v>
                </c:pt>
                <c:pt idx="1976">
                  <c:v>96.575000000000003</c:v>
                </c:pt>
                <c:pt idx="1977">
                  <c:v>92.45</c:v>
                </c:pt>
                <c:pt idx="1978">
                  <c:v>89.6</c:v>
                </c:pt>
                <c:pt idx="1979">
                  <c:v>87.125</c:v>
                </c:pt>
                <c:pt idx="1980">
                  <c:v>83.375</c:v>
                </c:pt>
                <c:pt idx="1981">
                  <c:v>80.150000000000006</c:v>
                </c:pt>
                <c:pt idx="1982">
                  <c:v>77.150000000000006</c:v>
                </c:pt>
                <c:pt idx="1983">
                  <c:v>74.450000000000017</c:v>
                </c:pt>
                <c:pt idx="1984">
                  <c:v>71.75</c:v>
                </c:pt>
                <c:pt idx="1985">
                  <c:v>69.275000000000006</c:v>
                </c:pt>
                <c:pt idx="1986">
                  <c:v>67.25</c:v>
                </c:pt>
                <c:pt idx="1987">
                  <c:v>64.775000000000006</c:v>
                </c:pt>
                <c:pt idx="1988">
                  <c:v>62.75</c:v>
                </c:pt>
                <c:pt idx="1989">
                  <c:v>61.325000000000003</c:v>
                </c:pt>
                <c:pt idx="1990">
                  <c:v>60.275000000000006</c:v>
                </c:pt>
                <c:pt idx="1991">
                  <c:v>59.525000000000006</c:v>
                </c:pt>
                <c:pt idx="1992">
                  <c:v>58.625</c:v>
                </c:pt>
                <c:pt idx="1993">
                  <c:v>57.95</c:v>
                </c:pt>
                <c:pt idx="1994">
                  <c:v>57.425000000000011</c:v>
                </c:pt>
                <c:pt idx="1995">
                  <c:v>56.674999999999997</c:v>
                </c:pt>
                <c:pt idx="1996">
                  <c:v>55.775000000000006</c:v>
                </c:pt>
                <c:pt idx="1997">
                  <c:v>54.875</c:v>
                </c:pt>
                <c:pt idx="1998">
                  <c:v>53.974999999999994</c:v>
                </c:pt>
                <c:pt idx="1999">
                  <c:v>53.075000000000003</c:v>
                </c:pt>
                <c:pt idx="2000">
                  <c:v>52.325000000000003</c:v>
                </c:pt>
                <c:pt idx="2001">
                  <c:v>52.174999999999997</c:v>
                </c:pt>
                <c:pt idx="2002">
                  <c:v>52.325000000000003</c:v>
                </c:pt>
                <c:pt idx="2003">
                  <c:v>53.974999999999994</c:v>
                </c:pt>
                <c:pt idx="2004">
                  <c:v>54.725000000000001</c:v>
                </c:pt>
                <c:pt idx="2005">
                  <c:v>55.025000000000006</c:v>
                </c:pt>
                <c:pt idx="2006">
                  <c:v>55.400000000000006</c:v>
                </c:pt>
                <c:pt idx="2007">
                  <c:v>55.924999999999997</c:v>
                </c:pt>
                <c:pt idx="2008">
                  <c:v>56.825000000000003</c:v>
                </c:pt>
                <c:pt idx="2009">
                  <c:v>58.25</c:v>
                </c:pt>
                <c:pt idx="2010">
                  <c:v>62.150000000000006</c:v>
                </c:pt>
                <c:pt idx="2011">
                  <c:v>68.3</c:v>
                </c:pt>
                <c:pt idx="2012">
                  <c:v>72.575000000000003</c:v>
                </c:pt>
                <c:pt idx="2013">
                  <c:v>77.900000000000006</c:v>
                </c:pt>
                <c:pt idx="2014">
                  <c:v>83.974999999999994</c:v>
                </c:pt>
                <c:pt idx="2015">
                  <c:v>89</c:v>
                </c:pt>
                <c:pt idx="2016">
                  <c:v>92</c:v>
                </c:pt>
                <c:pt idx="2017">
                  <c:v>94.4</c:v>
                </c:pt>
                <c:pt idx="2018">
                  <c:v>97.100000000000009</c:v>
                </c:pt>
                <c:pt idx="2019">
                  <c:v>94.775000000000006</c:v>
                </c:pt>
                <c:pt idx="2020">
                  <c:v>95.15</c:v>
                </c:pt>
                <c:pt idx="2021">
                  <c:v>97.025000000000006</c:v>
                </c:pt>
                <c:pt idx="2022">
                  <c:v>96.125</c:v>
                </c:pt>
                <c:pt idx="2023">
                  <c:v>95.525000000000006</c:v>
                </c:pt>
                <c:pt idx="2024">
                  <c:v>94.775000000000006</c:v>
                </c:pt>
                <c:pt idx="2025">
                  <c:v>93.5</c:v>
                </c:pt>
                <c:pt idx="2026">
                  <c:v>91.1</c:v>
                </c:pt>
                <c:pt idx="2027">
                  <c:v>88.85</c:v>
                </c:pt>
                <c:pt idx="2028">
                  <c:v>86.15</c:v>
                </c:pt>
                <c:pt idx="2029">
                  <c:v>81.650000000000006</c:v>
                </c:pt>
                <c:pt idx="2030">
                  <c:v>78.425000000000011</c:v>
                </c:pt>
                <c:pt idx="2031">
                  <c:v>76.099999999999994</c:v>
                </c:pt>
                <c:pt idx="2032">
                  <c:v>73.550000000000011</c:v>
                </c:pt>
                <c:pt idx="2033">
                  <c:v>71.599999999999994</c:v>
                </c:pt>
                <c:pt idx="2034">
                  <c:v>70.324999999999989</c:v>
                </c:pt>
                <c:pt idx="2035">
                  <c:v>69.050000000000011</c:v>
                </c:pt>
                <c:pt idx="2036">
                  <c:v>67.625</c:v>
                </c:pt>
                <c:pt idx="2037">
                  <c:v>66.575000000000003</c:v>
                </c:pt>
                <c:pt idx="2038">
                  <c:v>65.300000000000011</c:v>
                </c:pt>
                <c:pt idx="2039">
                  <c:v>64.550000000000011</c:v>
                </c:pt>
                <c:pt idx="2040">
                  <c:v>63.349999999999994</c:v>
                </c:pt>
                <c:pt idx="2041">
                  <c:v>62.075000000000003</c:v>
                </c:pt>
                <c:pt idx="2042">
                  <c:v>60.424999999999997</c:v>
                </c:pt>
                <c:pt idx="2043">
                  <c:v>59.375</c:v>
                </c:pt>
                <c:pt idx="2044">
                  <c:v>58.474999999999994</c:v>
                </c:pt>
                <c:pt idx="2045">
                  <c:v>57.35</c:v>
                </c:pt>
                <c:pt idx="2046">
                  <c:v>55.775000000000006</c:v>
                </c:pt>
                <c:pt idx="2047">
                  <c:v>54.725000000000001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2500240"/>
        <c:axId val="232500800"/>
      </c:scatterChart>
      <c:valAx>
        <c:axId val="232500240"/>
        <c:scaling>
          <c:orientation val="minMax"/>
          <c:max val="41502.800000000003"/>
          <c:min val="41502.300000000003"/>
        </c:scaling>
        <c:delete val="0"/>
        <c:axPos val="b"/>
        <c:numFmt formatCode="[$-409]m/d/yy\ h:mm\ AM/PM;@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232500800"/>
        <c:crosses val="autoZero"/>
        <c:crossBetween val="midCat"/>
      </c:valAx>
      <c:valAx>
        <c:axId val="232500800"/>
        <c:scaling>
          <c:orientation val="minMax"/>
          <c:max val="110"/>
          <c:min val="6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2500240"/>
        <c:crosses val="autoZero"/>
        <c:crossBetween val="midCat"/>
        <c:majorUnit val="2"/>
        <c:minorUnit val="1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5.6503904718412837E-2"/>
          <c:y val="5.87217911320407E-2"/>
          <c:w val="0.9273859605422784"/>
          <c:h val="0.75537311014089337"/>
        </c:manualLayout>
      </c:layout>
      <c:scatterChart>
        <c:scatterStyle val="smoothMarker"/>
        <c:varyColors val="0"/>
        <c:ser>
          <c:idx val="2"/>
          <c:order val="0"/>
          <c:tx>
            <c:strRef>
              <c:f>Sheet1!$DN$8</c:f>
              <c:strCache>
                <c:ptCount val="1"/>
                <c:pt idx="0">
                  <c:v>PR 62 Row 2  40% Shade</c:v>
                </c:pt>
              </c:strCache>
            </c:strRef>
          </c:tx>
          <c:spPr>
            <a:ln w="73025"/>
          </c:spPr>
          <c:marker>
            <c:symbol val="none"/>
          </c:marker>
          <c:xVal>
            <c:numRef>
              <c:f>Sheet1!$DK$9:$DK$2056</c:f>
              <c:numCache>
                <c:formatCode>[$-409]m/d/yy\ h:mm\ AM/PM;@</c:formatCode>
                <c:ptCount val="2048"/>
                <c:pt idx="0">
                  <c:v>41488.500690000001</c:v>
                </c:pt>
                <c:pt idx="1">
                  <c:v>41488.521529999998</c:v>
                </c:pt>
                <c:pt idx="2">
                  <c:v>41488.542359999999</c:v>
                </c:pt>
                <c:pt idx="3">
                  <c:v>41488.563190000001</c:v>
                </c:pt>
                <c:pt idx="4">
                  <c:v>41488.584029999998</c:v>
                </c:pt>
                <c:pt idx="5">
                  <c:v>41488.604859999999</c:v>
                </c:pt>
                <c:pt idx="6">
                  <c:v>41488.625690000001</c:v>
                </c:pt>
                <c:pt idx="7">
                  <c:v>41488.646529999998</c:v>
                </c:pt>
                <c:pt idx="8">
                  <c:v>41488.667359999999</c:v>
                </c:pt>
                <c:pt idx="9">
                  <c:v>41488.688190000001</c:v>
                </c:pt>
                <c:pt idx="10">
                  <c:v>41488.709029999998</c:v>
                </c:pt>
                <c:pt idx="11">
                  <c:v>41488.729859999999</c:v>
                </c:pt>
                <c:pt idx="12">
                  <c:v>41488.750690000001</c:v>
                </c:pt>
                <c:pt idx="13">
                  <c:v>41488.771529999998</c:v>
                </c:pt>
                <c:pt idx="14">
                  <c:v>41488.792359999999</c:v>
                </c:pt>
                <c:pt idx="15">
                  <c:v>41488.813190000001</c:v>
                </c:pt>
                <c:pt idx="16">
                  <c:v>41488.834029999998</c:v>
                </c:pt>
                <c:pt idx="17">
                  <c:v>41488.854859999999</c:v>
                </c:pt>
                <c:pt idx="18">
                  <c:v>41488.875690000001</c:v>
                </c:pt>
                <c:pt idx="19">
                  <c:v>41488.896529999998</c:v>
                </c:pt>
                <c:pt idx="20">
                  <c:v>41488.917359999999</c:v>
                </c:pt>
                <c:pt idx="21">
                  <c:v>41488.938190000001</c:v>
                </c:pt>
                <c:pt idx="22">
                  <c:v>41488.959029999998</c:v>
                </c:pt>
                <c:pt idx="23">
                  <c:v>41488.979859999999</c:v>
                </c:pt>
                <c:pt idx="24">
                  <c:v>41489.000690000001</c:v>
                </c:pt>
                <c:pt idx="25">
                  <c:v>41489.021529999998</c:v>
                </c:pt>
                <c:pt idx="26">
                  <c:v>41489.042359999999</c:v>
                </c:pt>
                <c:pt idx="27">
                  <c:v>41489.063190000001</c:v>
                </c:pt>
                <c:pt idx="28">
                  <c:v>41489.084029999998</c:v>
                </c:pt>
                <c:pt idx="29">
                  <c:v>41489.104859999999</c:v>
                </c:pt>
                <c:pt idx="30">
                  <c:v>41489.125690000001</c:v>
                </c:pt>
                <c:pt idx="31">
                  <c:v>41489.146529999998</c:v>
                </c:pt>
                <c:pt idx="32">
                  <c:v>41489.167359999999</c:v>
                </c:pt>
                <c:pt idx="33">
                  <c:v>41489.188190000001</c:v>
                </c:pt>
                <c:pt idx="34">
                  <c:v>41489.209029999998</c:v>
                </c:pt>
                <c:pt idx="35">
                  <c:v>41489.229859999999</c:v>
                </c:pt>
                <c:pt idx="36">
                  <c:v>41489.250690000001</c:v>
                </c:pt>
                <c:pt idx="37">
                  <c:v>41489.271529999998</c:v>
                </c:pt>
                <c:pt idx="38">
                  <c:v>41489.292359999999</c:v>
                </c:pt>
                <c:pt idx="39">
                  <c:v>41489.313190000001</c:v>
                </c:pt>
                <c:pt idx="40">
                  <c:v>41489.334029999998</c:v>
                </c:pt>
                <c:pt idx="41">
                  <c:v>41489.354859999999</c:v>
                </c:pt>
                <c:pt idx="42">
                  <c:v>41489.375690000001</c:v>
                </c:pt>
                <c:pt idx="43">
                  <c:v>41489.396529999998</c:v>
                </c:pt>
                <c:pt idx="44">
                  <c:v>41489.417359999999</c:v>
                </c:pt>
                <c:pt idx="45">
                  <c:v>41489.438190000001</c:v>
                </c:pt>
                <c:pt idx="46">
                  <c:v>41489.459029999998</c:v>
                </c:pt>
                <c:pt idx="47">
                  <c:v>41489.479859999999</c:v>
                </c:pt>
                <c:pt idx="48">
                  <c:v>41489.500690000001</c:v>
                </c:pt>
                <c:pt idx="49">
                  <c:v>41489.521529999998</c:v>
                </c:pt>
                <c:pt idx="50">
                  <c:v>41489.542359999999</c:v>
                </c:pt>
                <c:pt idx="51">
                  <c:v>41489.563190000001</c:v>
                </c:pt>
                <c:pt idx="52">
                  <c:v>41489.584029999998</c:v>
                </c:pt>
                <c:pt idx="53">
                  <c:v>41489.604859999999</c:v>
                </c:pt>
                <c:pt idx="54">
                  <c:v>41489.625690000001</c:v>
                </c:pt>
                <c:pt idx="55">
                  <c:v>41489.646529999998</c:v>
                </c:pt>
                <c:pt idx="56">
                  <c:v>41489.667359999999</c:v>
                </c:pt>
                <c:pt idx="57">
                  <c:v>41489.688190000001</c:v>
                </c:pt>
                <c:pt idx="58">
                  <c:v>41489.709029999998</c:v>
                </c:pt>
                <c:pt idx="59">
                  <c:v>41489.729859999999</c:v>
                </c:pt>
                <c:pt idx="60">
                  <c:v>41489.750690000001</c:v>
                </c:pt>
                <c:pt idx="61">
                  <c:v>41489.771529999998</c:v>
                </c:pt>
                <c:pt idx="62">
                  <c:v>41489.792359999999</c:v>
                </c:pt>
                <c:pt idx="63">
                  <c:v>41489.813190000001</c:v>
                </c:pt>
                <c:pt idx="64">
                  <c:v>41489.834029999998</c:v>
                </c:pt>
                <c:pt idx="65">
                  <c:v>41489.854859999999</c:v>
                </c:pt>
                <c:pt idx="66">
                  <c:v>41489.875690000001</c:v>
                </c:pt>
                <c:pt idx="67">
                  <c:v>41489.896529999998</c:v>
                </c:pt>
                <c:pt idx="68">
                  <c:v>41489.917359999999</c:v>
                </c:pt>
                <c:pt idx="69">
                  <c:v>41489.938190000001</c:v>
                </c:pt>
                <c:pt idx="70">
                  <c:v>41489.959029999998</c:v>
                </c:pt>
                <c:pt idx="71">
                  <c:v>41489.979859999999</c:v>
                </c:pt>
                <c:pt idx="72">
                  <c:v>41490.000690000001</c:v>
                </c:pt>
                <c:pt idx="73">
                  <c:v>41490.021529999998</c:v>
                </c:pt>
                <c:pt idx="74">
                  <c:v>41490.042359999999</c:v>
                </c:pt>
                <c:pt idx="75">
                  <c:v>41490.063190000001</c:v>
                </c:pt>
                <c:pt idx="76">
                  <c:v>41490.084029999998</c:v>
                </c:pt>
                <c:pt idx="77">
                  <c:v>41490.104859999999</c:v>
                </c:pt>
                <c:pt idx="78">
                  <c:v>41490.125690000001</c:v>
                </c:pt>
                <c:pt idx="79">
                  <c:v>41490.146529999998</c:v>
                </c:pt>
                <c:pt idx="80">
                  <c:v>41490.167359999999</c:v>
                </c:pt>
                <c:pt idx="81">
                  <c:v>41490.188190000001</c:v>
                </c:pt>
                <c:pt idx="82">
                  <c:v>41490.209029999998</c:v>
                </c:pt>
                <c:pt idx="83">
                  <c:v>41490.229859999999</c:v>
                </c:pt>
                <c:pt idx="84">
                  <c:v>41490.250690000001</c:v>
                </c:pt>
                <c:pt idx="85">
                  <c:v>41490.271529999998</c:v>
                </c:pt>
                <c:pt idx="86">
                  <c:v>41490.292359999999</c:v>
                </c:pt>
                <c:pt idx="87">
                  <c:v>41490.313190000001</c:v>
                </c:pt>
                <c:pt idx="88">
                  <c:v>41490.334029999998</c:v>
                </c:pt>
                <c:pt idx="89">
                  <c:v>41490.354859999999</c:v>
                </c:pt>
                <c:pt idx="90">
                  <c:v>41490.375690000001</c:v>
                </c:pt>
                <c:pt idx="91">
                  <c:v>41490.396529999998</c:v>
                </c:pt>
                <c:pt idx="92">
                  <c:v>41490.417359999999</c:v>
                </c:pt>
                <c:pt idx="93">
                  <c:v>41490.438190000001</c:v>
                </c:pt>
                <c:pt idx="94">
                  <c:v>41490.459029999998</c:v>
                </c:pt>
                <c:pt idx="95">
                  <c:v>41490.479859999999</c:v>
                </c:pt>
                <c:pt idx="96">
                  <c:v>41490.500690000001</c:v>
                </c:pt>
                <c:pt idx="97">
                  <c:v>41490.521529999998</c:v>
                </c:pt>
                <c:pt idx="98">
                  <c:v>41490.542359999999</c:v>
                </c:pt>
                <c:pt idx="99">
                  <c:v>41490.563190000001</c:v>
                </c:pt>
                <c:pt idx="100">
                  <c:v>41490.584029999998</c:v>
                </c:pt>
                <c:pt idx="101">
                  <c:v>41490.604859999999</c:v>
                </c:pt>
                <c:pt idx="102">
                  <c:v>41490.625690000001</c:v>
                </c:pt>
                <c:pt idx="103">
                  <c:v>41490.646529999998</c:v>
                </c:pt>
                <c:pt idx="104">
                  <c:v>41490.667359999999</c:v>
                </c:pt>
                <c:pt idx="105">
                  <c:v>41490.688190000001</c:v>
                </c:pt>
                <c:pt idx="106">
                  <c:v>41490.709029999998</c:v>
                </c:pt>
                <c:pt idx="107">
                  <c:v>41490.729859999999</c:v>
                </c:pt>
                <c:pt idx="108">
                  <c:v>41490.750690000001</c:v>
                </c:pt>
                <c:pt idx="109">
                  <c:v>41490.771529999998</c:v>
                </c:pt>
                <c:pt idx="110">
                  <c:v>41490.792359999999</c:v>
                </c:pt>
                <c:pt idx="111">
                  <c:v>41490.813190000001</c:v>
                </c:pt>
                <c:pt idx="112">
                  <c:v>41490.834029999998</c:v>
                </c:pt>
                <c:pt idx="113">
                  <c:v>41490.854859999999</c:v>
                </c:pt>
                <c:pt idx="114">
                  <c:v>41490.875690000001</c:v>
                </c:pt>
                <c:pt idx="115">
                  <c:v>41490.896529999998</c:v>
                </c:pt>
                <c:pt idx="116">
                  <c:v>41490.917359999999</c:v>
                </c:pt>
                <c:pt idx="117">
                  <c:v>41490.938190000001</c:v>
                </c:pt>
                <c:pt idx="118">
                  <c:v>41490.959029999998</c:v>
                </c:pt>
                <c:pt idx="119">
                  <c:v>41490.979859999999</c:v>
                </c:pt>
                <c:pt idx="120">
                  <c:v>41491.000690000001</c:v>
                </c:pt>
                <c:pt idx="121">
                  <c:v>41491.021529999998</c:v>
                </c:pt>
                <c:pt idx="122">
                  <c:v>41491.042359999999</c:v>
                </c:pt>
                <c:pt idx="123">
                  <c:v>41491.063190000001</c:v>
                </c:pt>
                <c:pt idx="124">
                  <c:v>41491.084029999998</c:v>
                </c:pt>
                <c:pt idx="125">
                  <c:v>41491.104859999999</c:v>
                </c:pt>
                <c:pt idx="126">
                  <c:v>41491.125690000001</c:v>
                </c:pt>
                <c:pt idx="127">
                  <c:v>41491.146529999998</c:v>
                </c:pt>
                <c:pt idx="128">
                  <c:v>41491.167359999999</c:v>
                </c:pt>
                <c:pt idx="129">
                  <c:v>41491.188190000001</c:v>
                </c:pt>
                <c:pt idx="130">
                  <c:v>41491.209029999998</c:v>
                </c:pt>
                <c:pt idx="131">
                  <c:v>41491.229859999999</c:v>
                </c:pt>
                <c:pt idx="132">
                  <c:v>41491.250690000001</c:v>
                </c:pt>
                <c:pt idx="133">
                  <c:v>41491.271529999998</c:v>
                </c:pt>
                <c:pt idx="134">
                  <c:v>41491.292359999999</c:v>
                </c:pt>
                <c:pt idx="135">
                  <c:v>41491.313190000001</c:v>
                </c:pt>
                <c:pt idx="136">
                  <c:v>41491.334029999998</c:v>
                </c:pt>
                <c:pt idx="137">
                  <c:v>41491.354859999999</c:v>
                </c:pt>
                <c:pt idx="138">
                  <c:v>41491.375690000001</c:v>
                </c:pt>
                <c:pt idx="139">
                  <c:v>41491.396529999998</c:v>
                </c:pt>
                <c:pt idx="140">
                  <c:v>41491.417359999999</c:v>
                </c:pt>
                <c:pt idx="141">
                  <c:v>41491.438190000001</c:v>
                </c:pt>
                <c:pt idx="142">
                  <c:v>41491.459029999998</c:v>
                </c:pt>
                <c:pt idx="143">
                  <c:v>41491.479859999999</c:v>
                </c:pt>
                <c:pt idx="144">
                  <c:v>41491.500690000001</c:v>
                </c:pt>
                <c:pt idx="145">
                  <c:v>41491.521529999998</c:v>
                </c:pt>
                <c:pt idx="146">
                  <c:v>41491.542359999999</c:v>
                </c:pt>
                <c:pt idx="147">
                  <c:v>41491.563190000001</c:v>
                </c:pt>
                <c:pt idx="148">
                  <c:v>41491.584029999998</c:v>
                </c:pt>
                <c:pt idx="149">
                  <c:v>41491.604859999999</c:v>
                </c:pt>
                <c:pt idx="150">
                  <c:v>41491.625690000001</c:v>
                </c:pt>
                <c:pt idx="151">
                  <c:v>41491.646529999998</c:v>
                </c:pt>
                <c:pt idx="152">
                  <c:v>41491.667359999999</c:v>
                </c:pt>
                <c:pt idx="153">
                  <c:v>41491.688190000001</c:v>
                </c:pt>
                <c:pt idx="154">
                  <c:v>41491.709029999998</c:v>
                </c:pt>
                <c:pt idx="155">
                  <c:v>41491.729859999999</c:v>
                </c:pt>
                <c:pt idx="156">
                  <c:v>41491.750690000001</c:v>
                </c:pt>
                <c:pt idx="157">
                  <c:v>41491.771529999998</c:v>
                </c:pt>
                <c:pt idx="158">
                  <c:v>41491.792359999999</c:v>
                </c:pt>
                <c:pt idx="159">
                  <c:v>41491.813190000001</c:v>
                </c:pt>
                <c:pt idx="160">
                  <c:v>41491.834029999998</c:v>
                </c:pt>
                <c:pt idx="161">
                  <c:v>41491.854859999999</c:v>
                </c:pt>
                <c:pt idx="162">
                  <c:v>41491.875690000001</c:v>
                </c:pt>
                <c:pt idx="163">
                  <c:v>41491.896529999998</c:v>
                </c:pt>
                <c:pt idx="164">
                  <c:v>41491.917359999999</c:v>
                </c:pt>
                <c:pt idx="165">
                  <c:v>41491.938190000001</c:v>
                </c:pt>
                <c:pt idx="166">
                  <c:v>41491.959029999998</c:v>
                </c:pt>
                <c:pt idx="167">
                  <c:v>41491.979859999999</c:v>
                </c:pt>
                <c:pt idx="168">
                  <c:v>41492.000690000001</c:v>
                </c:pt>
                <c:pt idx="169">
                  <c:v>41492.021529999998</c:v>
                </c:pt>
                <c:pt idx="170">
                  <c:v>41492.042359999999</c:v>
                </c:pt>
                <c:pt idx="171">
                  <c:v>41492.063190000001</c:v>
                </c:pt>
                <c:pt idx="172">
                  <c:v>41492.084029999998</c:v>
                </c:pt>
                <c:pt idx="173">
                  <c:v>41492.104859999999</c:v>
                </c:pt>
                <c:pt idx="174">
                  <c:v>41492.125690000001</c:v>
                </c:pt>
                <c:pt idx="175">
                  <c:v>41492.146529999998</c:v>
                </c:pt>
                <c:pt idx="176">
                  <c:v>41492.167359999999</c:v>
                </c:pt>
                <c:pt idx="177">
                  <c:v>41492.188190000001</c:v>
                </c:pt>
                <c:pt idx="178">
                  <c:v>41492.209029999998</c:v>
                </c:pt>
                <c:pt idx="179">
                  <c:v>41492.229859999999</c:v>
                </c:pt>
                <c:pt idx="180">
                  <c:v>41492.250690000001</c:v>
                </c:pt>
                <c:pt idx="181">
                  <c:v>41492.271529999998</c:v>
                </c:pt>
                <c:pt idx="182">
                  <c:v>41492.292359999999</c:v>
                </c:pt>
                <c:pt idx="183">
                  <c:v>41492.313190000001</c:v>
                </c:pt>
                <c:pt idx="184">
                  <c:v>41492.334029999998</c:v>
                </c:pt>
                <c:pt idx="185">
                  <c:v>41492.354859999999</c:v>
                </c:pt>
                <c:pt idx="186">
                  <c:v>41492.375690000001</c:v>
                </c:pt>
                <c:pt idx="187">
                  <c:v>41492.396529999998</c:v>
                </c:pt>
                <c:pt idx="188">
                  <c:v>41492.417359999999</c:v>
                </c:pt>
                <c:pt idx="189">
                  <c:v>41492.438190000001</c:v>
                </c:pt>
                <c:pt idx="190">
                  <c:v>41492.459029999998</c:v>
                </c:pt>
                <c:pt idx="191">
                  <c:v>41492.479859999999</c:v>
                </c:pt>
                <c:pt idx="192">
                  <c:v>41492.500690000001</c:v>
                </c:pt>
                <c:pt idx="193">
                  <c:v>41492.521529999998</c:v>
                </c:pt>
                <c:pt idx="194">
                  <c:v>41492.542359999999</c:v>
                </c:pt>
                <c:pt idx="195">
                  <c:v>41492.563190000001</c:v>
                </c:pt>
                <c:pt idx="196">
                  <c:v>41492.584029999998</c:v>
                </c:pt>
                <c:pt idx="197">
                  <c:v>41492.604859999999</c:v>
                </c:pt>
                <c:pt idx="198">
                  <c:v>41492.625690000001</c:v>
                </c:pt>
                <c:pt idx="199">
                  <c:v>41492.646529999998</c:v>
                </c:pt>
                <c:pt idx="200">
                  <c:v>41492.667359999999</c:v>
                </c:pt>
                <c:pt idx="201">
                  <c:v>41492.688190000001</c:v>
                </c:pt>
                <c:pt idx="202">
                  <c:v>41492.709029999998</c:v>
                </c:pt>
                <c:pt idx="203">
                  <c:v>41492.729859999999</c:v>
                </c:pt>
                <c:pt idx="204">
                  <c:v>41492.750690000001</c:v>
                </c:pt>
                <c:pt idx="205">
                  <c:v>41492.771529999998</c:v>
                </c:pt>
                <c:pt idx="206">
                  <c:v>41492.792359999999</c:v>
                </c:pt>
                <c:pt idx="207">
                  <c:v>41492.813190000001</c:v>
                </c:pt>
                <c:pt idx="208">
                  <c:v>41492.834029999998</c:v>
                </c:pt>
                <c:pt idx="209">
                  <c:v>41492.854859999999</c:v>
                </c:pt>
                <c:pt idx="210">
                  <c:v>41492.875690000001</c:v>
                </c:pt>
                <c:pt idx="211">
                  <c:v>41492.896529999998</c:v>
                </c:pt>
                <c:pt idx="212">
                  <c:v>41492.917359999999</c:v>
                </c:pt>
                <c:pt idx="213">
                  <c:v>41492.938190000001</c:v>
                </c:pt>
                <c:pt idx="214">
                  <c:v>41492.959029999998</c:v>
                </c:pt>
                <c:pt idx="215">
                  <c:v>41492.979859999999</c:v>
                </c:pt>
                <c:pt idx="216">
                  <c:v>41493.000690000001</c:v>
                </c:pt>
                <c:pt idx="217">
                  <c:v>41493.021529999998</c:v>
                </c:pt>
                <c:pt idx="218">
                  <c:v>41493.042359999999</c:v>
                </c:pt>
                <c:pt idx="219">
                  <c:v>41493.063190000001</c:v>
                </c:pt>
                <c:pt idx="220">
                  <c:v>41493.084029999998</c:v>
                </c:pt>
                <c:pt idx="221">
                  <c:v>41493.104859999999</c:v>
                </c:pt>
                <c:pt idx="222">
                  <c:v>41493.125690000001</c:v>
                </c:pt>
                <c:pt idx="223">
                  <c:v>41493.146529999998</c:v>
                </c:pt>
                <c:pt idx="224">
                  <c:v>41493.167359999999</c:v>
                </c:pt>
                <c:pt idx="225">
                  <c:v>41493.188190000001</c:v>
                </c:pt>
                <c:pt idx="226">
                  <c:v>41493.209029999998</c:v>
                </c:pt>
                <c:pt idx="227">
                  <c:v>41493.229859999999</c:v>
                </c:pt>
                <c:pt idx="228">
                  <c:v>41493.250690000001</c:v>
                </c:pt>
                <c:pt idx="229">
                  <c:v>41493.271529999998</c:v>
                </c:pt>
                <c:pt idx="230">
                  <c:v>41493.292359999999</c:v>
                </c:pt>
                <c:pt idx="231">
                  <c:v>41493.313190000001</c:v>
                </c:pt>
                <c:pt idx="232">
                  <c:v>41493.334029999998</c:v>
                </c:pt>
                <c:pt idx="233">
                  <c:v>41493.354859999999</c:v>
                </c:pt>
                <c:pt idx="234">
                  <c:v>41493.375690000001</c:v>
                </c:pt>
                <c:pt idx="235">
                  <c:v>41493.396529999998</c:v>
                </c:pt>
                <c:pt idx="236">
                  <c:v>41493.417359999999</c:v>
                </c:pt>
                <c:pt idx="237">
                  <c:v>41493.438190000001</c:v>
                </c:pt>
                <c:pt idx="238">
                  <c:v>41493.459029999998</c:v>
                </c:pt>
                <c:pt idx="239">
                  <c:v>41493.479859999999</c:v>
                </c:pt>
                <c:pt idx="240">
                  <c:v>41493.500690000001</c:v>
                </c:pt>
                <c:pt idx="241">
                  <c:v>41493.521529999998</c:v>
                </c:pt>
                <c:pt idx="242">
                  <c:v>41493.542359999999</c:v>
                </c:pt>
                <c:pt idx="243">
                  <c:v>41493.563190000001</c:v>
                </c:pt>
                <c:pt idx="244">
                  <c:v>41493.584029999998</c:v>
                </c:pt>
                <c:pt idx="245">
                  <c:v>41493.604859999999</c:v>
                </c:pt>
                <c:pt idx="246">
                  <c:v>41493.625690000001</c:v>
                </c:pt>
                <c:pt idx="247">
                  <c:v>41493.646529999998</c:v>
                </c:pt>
                <c:pt idx="248">
                  <c:v>41493.667359999999</c:v>
                </c:pt>
                <c:pt idx="249">
                  <c:v>41493.688190000001</c:v>
                </c:pt>
                <c:pt idx="250">
                  <c:v>41493.709029999998</c:v>
                </c:pt>
                <c:pt idx="251">
                  <c:v>41493.729859999999</c:v>
                </c:pt>
                <c:pt idx="252">
                  <c:v>41493.750690000001</c:v>
                </c:pt>
                <c:pt idx="253">
                  <c:v>41493.771529999998</c:v>
                </c:pt>
                <c:pt idx="254">
                  <c:v>41493.792359999999</c:v>
                </c:pt>
                <c:pt idx="255">
                  <c:v>41493.813190000001</c:v>
                </c:pt>
                <c:pt idx="256">
                  <c:v>41493.834029999998</c:v>
                </c:pt>
                <c:pt idx="257">
                  <c:v>41493.854859999999</c:v>
                </c:pt>
                <c:pt idx="258">
                  <c:v>41493.875690000001</c:v>
                </c:pt>
                <c:pt idx="259">
                  <c:v>41493.896529999998</c:v>
                </c:pt>
                <c:pt idx="260">
                  <c:v>41493.917359999999</c:v>
                </c:pt>
                <c:pt idx="261">
                  <c:v>41493.938190000001</c:v>
                </c:pt>
                <c:pt idx="262">
                  <c:v>41493.959029999998</c:v>
                </c:pt>
                <c:pt idx="263">
                  <c:v>41493.979859999999</c:v>
                </c:pt>
                <c:pt idx="264">
                  <c:v>41494.000690000001</c:v>
                </c:pt>
                <c:pt idx="265">
                  <c:v>41494.021529999998</c:v>
                </c:pt>
                <c:pt idx="266">
                  <c:v>41494.042359999999</c:v>
                </c:pt>
                <c:pt idx="267">
                  <c:v>41494.063190000001</c:v>
                </c:pt>
                <c:pt idx="268">
                  <c:v>41494.084029999998</c:v>
                </c:pt>
                <c:pt idx="269">
                  <c:v>41494.104859999999</c:v>
                </c:pt>
                <c:pt idx="270">
                  <c:v>41494.125690000001</c:v>
                </c:pt>
                <c:pt idx="271">
                  <c:v>41494.146529999998</c:v>
                </c:pt>
                <c:pt idx="272">
                  <c:v>41494.167359999999</c:v>
                </c:pt>
                <c:pt idx="273">
                  <c:v>41494.188190000001</c:v>
                </c:pt>
                <c:pt idx="274">
                  <c:v>41494.209029999998</c:v>
                </c:pt>
                <c:pt idx="275">
                  <c:v>41494.229859999999</c:v>
                </c:pt>
                <c:pt idx="276">
                  <c:v>41494.250690000001</c:v>
                </c:pt>
                <c:pt idx="277">
                  <c:v>41494.271529999998</c:v>
                </c:pt>
                <c:pt idx="278">
                  <c:v>41494.292359999999</c:v>
                </c:pt>
                <c:pt idx="279">
                  <c:v>41494.313190000001</c:v>
                </c:pt>
                <c:pt idx="280">
                  <c:v>41494.334029999998</c:v>
                </c:pt>
                <c:pt idx="281">
                  <c:v>41494.354859999999</c:v>
                </c:pt>
                <c:pt idx="282">
                  <c:v>41494.375690000001</c:v>
                </c:pt>
                <c:pt idx="283">
                  <c:v>41494.396529999998</c:v>
                </c:pt>
                <c:pt idx="284">
                  <c:v>41494.417359999999</c:v>
                </c:pt>
                <c:pt idx="285">
                  <c:v>41494.438190000001</c:v>
                </c:pt>
                <c:pt idx="286">
                  <c:v>41494.459029999998</c:v>
                </c:pt>
                <c:pt idx="287">
                  <c:v>41494.479859999999</c:v>
                </c:pt>
                <c:pt idx="288">
                  <c:v>41494.500690000001</c:v>
                </c:pt>
                <c:pt idx="289">
                  <c:v>41494.521529999998</c:v>
                </c:pt>
                <c:pt idx="290">
                  <c:v>41494.542359999999</c:v>
                </c:pt>
                <c:pt idx="291">
                  <c:v>41494.563190000001</c:v>
                </c:pt>
                <c:pt idx="292">
                  <c:v>41494.584029999998</c:v>
                </c:pt>
                <c:pt idx="293">
                  <c:v>41494.604859999999</c:v>
                </c:pt>
                <c:pt idx="294">
                  <c:v>41494.625690000001</c:v>
                </c:pt>
                <c:pt idx="295">
                  <c:v>41494.646529999998</c:v>
                </c:pt>
                <c:pt idx="296">
                  <c:v>41494.667359999999</c:v>
                </c:pt>
                <c:pt idx="297">
                  <c:v>41494.688190000001</c:v>
                </c:pt>
                <c:pt idx="298">
                  <c:v>41494.709029999998</c:v>
                </c:pt>
                <c:pt idx="299">
                  <c:v>41494.729859999999</c:v>
                </c:pt>
                <c:pt idx="300">
                  <c:v>41494.750690000001</c:v>
                </c:pt>
                <c:pt idx="301">
                  <c:v>41494.771529999998</c:v>
                </c:pt>
                <c:pt idx="302">
                  <c:v>41494.792359999999</c:v>
                </c:pt>
                <c:pt idx="303">
                  <c:v>41494.813190000001</c:v>
                </c:pt>
                <c:pt idx="304">
                  <c:v>41494.834029999998</c:v>
                </c:pt>
                <c:pt idx="305">
                  <c:v>41494.854859999999</c:v>
                </c:pt>
                <c:pt idx="306">
                  <c:v>41494.875690000001</c:v>
                </c:pt>
                <c:pt idx="307">
                  <c:v>41494.896529999998</c:v>
                </c:pt>
                <c:pt idx="308">
                  <c:v>41494.917359999999</c:v>
                </c:pt>
                <c:pt idx="309">
                  <c:v>41494.938190000001</c:v>
                </c:pt>
                <c:pt idx="310">
                  <c:v>41494.959029999998</c:v>
                </c:pt>
                <c:pt idx="311">
                  <c:v>41494.979859999999</c:v>
                </c:pt>
                <c:pt idx="312">
                  <c:v>41495.000690000001</c:v>
                </c:pt>
                <c:pt idx="313">
                  <c:v>41495.021529999998</c:v>
                </c:pt>
                <c:pt idx="314">
                  <c:v>41495.042359999999</c:v>
                </c:pt>
                <c:pt idx="315">
                  <c:v>41495.063190000001</c:v>
                </c:pt>
                <c:pt idx="316">
                  <c:v>41495.084029999998</c:v>
                </c:pt>
                <c:pt idx="317">
                  <c:v>41495.104859999999</c:v>
                </c:pt>
                <c:pt idx="318">
                  <c:v>41495.125690000001</c:v>
                </c:pt>
                <c:pt idx="319">
                  <c:v>41495.146529999998</c:v>
                </c:pt>
                <c:pt idx="320">
                  <c:v>41495.167359999999</c:v>
                </c:pt>
                <c:pt idx="321">
                  <c:v>41495.188190000001</c:v>
                </c:pt>
                <c:pt idx="322">
                  <c:v>41495.209029999998</c:v>
                </c:pt>
                <c:pt idx="323">
                  <c:v>41495.229859999999</c:v>
                </c:pt>
                <c:pt idx="324">
                  <c:v>41495.250690000001</c:v>
                </c:pt>
                <c:pt idx="325">
                  <c:v>41495.271529999998</c:v>
                </c:pt>
                <c:pt idx="326">
                  <c:v>41495.292359999999</c:v>
                </c:pt>
                <c:pt idx="327">
                  <c:v>41495.313190000001</c:v>
                </c:pt>
                <c:pt idx="328">
                  <c:v>41495.334029999998</c:v>
                </c:pt>
                <c:pt idx="329">
                  <c:v>41495.354859999999</c:v>
                </c:pt>
                <c:pt idx="330">
                  <c:v>41495.375690000001</c:v>
                </c:pt>
                <c:pt idx="331">
                  <c:v>41495.396529999998</c:v>
                </c:pt>
                <c:pt idx="332">
                  <c:v>41495.417359999999</c:v>
                </c:pt>
                <c:pt idx="333">
                  <c:v>41495.438190000001</c:v>
                </c:pt>
                <c:pt idx="334">
                  <c:v>41495.459029999998</c:v>
                </c:pt>
                <c:pt idx="335">
                  <c:v>41495.479859999999</c:v>
                </c:pt>
                <c:pt idx="336">
                  <c:v>41495.500690000001</c:v>
                </c:pt>
                <c:pt idx="337">
                  <c:v>41495.521529999998</c:v>
                </c:pt>
                <c:pt idx="338">
                  <c:v>41495.542359999999</c:v>
                </c:pt>
                <c:pt idx="339">
                  <c:v>41495.563190000001</c:v>
                </c:pt>
                <c:pt idx="340">
                  <c:v>41495.584029999998</c:v>
                </c:pt>
                <c:pt idx="341">
                  <c:v>41495.604859999999</c:v>
                </c:pt>
                <c:pt idx="342">
                  <c:v>41495.625690000001</c:v>
                </c:pt>
                <c:pt idx="343">
                  <c:v>41495.646529999998</c:v>
                </c:pt>
                <c:pt idx="344">
                  <c:v>41495.667359999999</c:v>
                </c:pt>
                <c:pt idx="345">
                  <c:v>41495.688190000001</c:v>
                </c:pt>
                <c:pt idx="346">
                  <c:v>41495.709029999998</c:v>
                </c:pt>
                <c:pt idx="347">
                  <c:v>41495.729859999999</c:v>
                </c:pt>
                <c:pt idx="348">
                  <c:v>41495.750690000001</c:v>
                </c:pt>
                <c:pt idx="349">
                  <c:v>41495.771529999998</c:v>
                </c:pt>
                <c:pt idx="350">
                  <c:v>41495.792359999999</c:v>
                </c:pt>
                <c:pt idx="351">
                  <c:v>41495.813190000001</c:v>
                </c:pt>
                <c:pt idx="352">
                  <c:v>41495.834029999998</c:v>
                </c:pt>
                <c:pt idx="353">
                  <c:v>41495.854859999999</c:v>
                </c:pt>
                <c:pt idx="354">
                  <c:v>41495.875690000001</c:v>
                </c:pt>
                <c:pt idx="355">
                  <c:v>41495.896529999998</c:v>
                </c:pt>
                <c:pt idx="356">
                  <c:v>41495.917359999999</c:v>
                </c:pt>
                <c:pt idx="357">
                  <c:v>41495.938190000001</c:v>
                </c:pt>
                <c:pt idx="358">
                  <c:v>41495.959029999998</c:v>
                </c:pt>
                <c:pt idx="359">
                  <c:v>41495.979859999999</c:v>
                </c:pt>
                <c:pt idx="360">
                  <c:v>41496.000690000001</c:v>
                </c:pt>
                <c:pt idx="361">
                  <c:v>41496.021529999998</c:v>
                </c:pt>
                <c:pt idx="362">
                  <c:v>41496.042359999999</c:v>
                </c:pt>
                <c:pt idx="363">
                  <c:v>41496.063190000001</c:v>
                </c:pt>
                <c:pt idx="364">
                  <c:v>41496.084029999998</c:v>
                </c:pt>
                <c:pt idx="365">
                  <c:v>41496.104859999999</c:v>
                </c:pt>
                <c:pt idx="366">
                  <c:v>41496.125690000001</c:v>
                </c:pt>
                <c:pt idx="367">
                  <c:v>41496.146529999998</c:v>
                </c:pt>
                <c:pt idx="368">
                  <c:v>41496.167359999999</c:v>
                </c:pt>
                <c:pt idx="369">
                  <c:v>41496.188190000001</c:v>
                </c:pt>
                <c:pt idx="370">
                  <c:v>41496.209029999998</c:v>
                </c:pt>
                <c:pt idx="371">
                  <c:v>41496.229859999999</c:v>
                </c:pt>
                <c:pt idx="372">
                  <c:v>41496.250690000001</c:v>
                </c:pt>
                <c:pt idx="373">
                  <c:v>41496.271529999998</c:v>
                </c:pt>
                <c:pt idx="374">
                  <c:v>41496.292359999999</c:v>
                </c:pt>
                <c:pt idx="375">
                  <c:v>41496.313190000001</c:v>
                </c:pt>
                <c:pt idx="376">
                  <c:v>41496.334029999998</c:v>
                </c:pt>
                <c:pt idx="377">
                  <c:v>41496.354859999999</c:v>
                </c:pt>
                <c:pt idx="378">
                  <c:v>41496.375690000001</c:v>
                </c:pt>
                <c:pt idx="379">
                  <c:v>41496.396529999998</c:v>
                </c:pt>
                <c:pt idx="380">
                  <c:v>41496.417359999999</c:v>
                </c:pt>
                <c:pt idx="381">
                  <c:v>41496.438190000001</c:v>
                </c:pt>
                <c:pt idx="382">
                  <c:v>41496.459029999998</c:v>
                </c:pt>
                <c:pt idx="383">
                  <c:v>41496.479859999999</c:v>
                </c:pt>
                <c:pt idx="384">
                  <c:v>41496.500690000001</c:v>
                </c:pt>
                <c:pt idx="385">
                  <c:v>41496.521529999998</c:v>
                </c:pt>
                <c:pt idx="386">
                  <c:v>41496.542359999999</c:v>
                </c:pt>
                <c:pt idx="387">
                  <c:v>41496.563190000001</c:v>
                </c:pt>
                <c:pt idx="388">
                  <c:v>41496.584029999998</c:v>
                </c:pt>
                <c:pt idx="389">
                  <c:v>41496.604859999999</c:v>
                </c:pt>
                <c:pt idx="390">
                  <c:v>41496.625690000001</c:v>
                </c:pt>
                <c:pt idx="391">
                  <c:v>41496.646529999998</c:v>
                </c:pt>
                <c:pt idx="392">
                  <c:v>41496.667359999999</c:v>
                </c:pt>
                <c:pt idx="393">
                  <c:v>41496.688190000001</c:v>
                </c:pt>
                <c:pt idx="394">
                  <c:v>41496.709029999998</c:v>
                </c:pt>
                <c:pt idx="395">
                  <c:v>41496.729859999999</c:v>
                </c:pt>
                <c:pt idx="396">
                  <c:v>41496.750690000001</c:v>
                </c:pt>
                <c:pt idx="397">
                  <c:v>41496.771529999998</c:v>
                </c:pt>
                <c:pt idx="398">
                  <c:v>41496.792359999999</c:v>
                </c:pt>
                <c:pt idx="399">
                  <c:v>41496.813190000001</c:v>
                </c:pt>
                <c:pt idx="400">
                  <c:v>41496.834029999998</c:v>
                </c:pt>
                <c:pt idx="401">
                  <c:v>41496.854859999999</c:v>
                </c:pt>
                <c:pt idx="402">
                  <c:v>41496.875690000001</c:v>
                </c:pt>
                <c:pt idx="403">
                  <c:v>41496.896529999998</c:v>
                </c:pt>
                <c:pt idx="404">
                  <c:v>41496.917359999999</c:v>
                </c:pt>
                <c:pt idx="405">
                  <c:v>41496.938190000001</c:v>
                </c:pt>
                <c:pt idx="406">
                  <c:v>41496.959029999998</c:v>
                </c:pt>
                <c:pt idx="407">
                  <c:v>41496.979859999999</c:v>
                </c:pt>
                <c:pt idx="408">
                  <c:v>41497.000690000001</c:v>
                </c:pt>
                <c:pt idx="409">
                  <c:v>41497.021529999998</c:v>
                </c:pt>
                <c:pt idx="410">
                  <c:v>41497.042359999999</c:v>
                </c:pt>
                <c:pt idx="411">
                  <c:v>41497.063190000001</c:v>
                </c:pt>
                <c:pt idx="412">
                  <c:v>41497.084029999998</c:v>
                </c:pt>
                <c:pt idx="413">
                  <c:v>41497.104859999999</c:v>
                </c:pt>
                <c:pt idx="414">
                  <c:v>41497.125690000001</c:v>
                </c:pt>
                <c:pt idx="415">
                  <c:v>41497.146529999998</c:v>
                </c:pt>
                <c:pt idx="416">
                  <c:v>41497.167359999999</c:v>
                </c:pt>
                <c:pt idx="417">
                  <c:v>41497.188190000001</c:v>
                </c:pt>
                <c:pt idx="418">
                  <c:v>41497.209029999998</c:v>
                </c:pt>
                <c:pt idx="419">
                  <c:v>41497.229859999999</c:v>
                </c:pt>
                <c:pt idx="420">
                  <c:v>41497.250690000001</c:v>
                </c:pt>
                <c:pt idx="421">
                  <c:v>41497.271529999998</c:v>
                </c:pt>
                <c:pt idx="422">
                  <c:v>41497.292359999999</c:v>
                </c:pt>
                <c:pt idx="423">
                  <c:v>41497.313190000001</c:v>
                </c:pt>
                <c:pt idx="424">
                  <c:v>41497.334029999998</c:v>
                </c:pt>
                <c:pt idx="425">
                  <c:v>41497.354859999999</c:v>
                </c:pt>
                <c:pt idx="426">
                  <c:v>41497.375690000001</c:v>
                </c:pt>
                <c:pt idx="427">
                  <c:v>41497.396529999998</c:v>
                </c:pt>
                <c:pt idx="428">
                  <c:v>41497.417359999999</c:v>
                </c:pt>
                <c:pt idx="429">
                  <c:v>41497.438190000001</c:v>
                </c:pt>
                <c:pt idx="430">
                  <c:v>41497.459029999998</c:v>
                </c:pt>
                <c:pt idx="431">
                  <c:v>41497.479859999999</c:v>
                </c:pt>
                <c:pt idx="432">
                  <c:v>41497.500690000001</c:v>
                </c:pt>
                <c:pt idx="433">
                  <c:v>41497.521529999998</c:v>
                </c:pt>
                <c:pt idx="434">
                  <c:v>41497.542359999999</c:v>
                </c:pt>
                <c:pt idx="435">
                  <c:v>41497.563190000001</c:v>
                </c:pt>
                <c:pt idx="436">
                  <c:v>41497.584029999998</c:v>
                </c:pt>
                <c:pt idx="437">
                  <c:v>41497.604859999999</c:v>
                </c:pt>
                <c:pt idx="438">
                  <c:v>41497.625690000001</c:v>
                </c:pt>
                <c:pt idx="439">
                  <c:v>41497.646529999998</c:v>
                </c:pt>
                <c:pt idx="440">
                  <c:v>41497.667359999999</c:v>
                </c:pt>
                <c:pt idx="441">
                  <c:v>41497.688190000001</c:v>
                </c:pt>
                <c:pt idx="442">
                  <c:v>41497.709029999998</c:v>
                </c:pt>
                <c:pt idx="443">
                  <c:v>41497.729859999999</c:v>
                </c:pt>
                <c:pt idx="444">
                  <c:v>41497.750690000001</c:v>
                </c:pt>
                <c:pt idx="445">
                  <c:v>41497.771529999998</c:v>
                </c:pt>
                <c:pt idx="446">
                  <c:v>41497.792359999999</c:v>
                </c:pt>
                <c:pt idx="447">
                  <c:v>41497.813190000001</c:v>
                </c:pt>
                <c:pt idx="448">
                  <c:v>41497.834029999998</c:v>
                </c:pt>
                <c:pt idx="449">
                  <c:v>41497.854859999999</c:v>
                </c:pt>
                <c:pt idx="450">
                  <c:v>41497.875690000001</c:v>
                </c:pt>
                <c:pt idx="451">
                  <c:v>41497.896529999998</c:v>
                </c:pt>
                <c:pt idx="452">
                  <c:v>41497.917359999999</c:v>
                </c:pt>
                <c:pt idx="453">
                  <c:v>41497.938190000001</c:v>
                </c:pt>
                <c:pt idx="454">
                  <c:v>41497.959029999998</c:v>
                </c:pt>
                <c:pt idx="455">
                  <c:v>41497.979859999999</c:v>
                </c:pt>
                <c:pt idx="456">
                  <c:v>41498.000690000001</c:v>
                </c:pt>
                <c:pt idx="457">
                  <c:v>41498.021529999998</c:v>
                </c:pt>
                <c:pt idx="458">
                  <c:v>41498.042359999999</c:v>
                </c:pt>
                <c:pt idx="459">
                  <c:v>41498.063190000001</c:v>
                </c:pt>
                <c:pt idx="460">
                  <c:v>41498.084029999998</c:v>
                </c:pt>
                <c:pt idx="461">
                  <c:v>41498.104859999999</c:v>
                </c:pt>
                <c:pt idx="462">
                  <c:v>41498.125690000001</c:v>
                </c:pt>
                <c:pt idx="463">
                  <c:v>41498.146529999998</c:v>
                </c:pt>
                <c:pt idx="464">
                  <c:v>41498.167359999999</c:v>
                </c:pt>
                <c:pt idx="465">
                  <c:v>41498.188190000001</c:v>
                </c:pt>
                <c:pt idx="466">
                  <c:v>41498.209029999998</c:v>
                </c:pt>
                <c:pt idx="467">
                  <c:v>41498.229859999999</c:v>
                </c:pt>
                <c:pt idx="468">
                  <c:v>41498.250690000001</c:v>
                </c:pt>
                <c:pt idx="469">
                  <c:v>41498.271529999998</c:v>
                </c:pt>
                <c:pt idx="470">
                  <c:v>41498.292359999999</c:v>
                </c:pt>
                <c:pt idx="471">
                  <c:v>41498.313190000001</c:v>
                </c:pt>
                <c:pt idx="472">
                  <c:v>41498.334029999998</c:v>
                </c:pt>
                <c:pt idx="473">
                  <c:v>41498.354859999999</c:v>
                </c:pt>
                <c:pt idx="474">
                  <c:v>41498.375690000001</c:v>
                </c:pt>
                <c:pt idx="475">
                  <c:v>41498.396529999998</c:v>
                </c:pt>
                <c:pt idx="476">
                  <c:v>41498.417359999999</c:v>
                </c:pt>
                <c:pt idx="477">
                  <c:v>41498.438190000001</c:v>
                </c:pt>
                <c:pt idx="478">
                  <c:v>41498.459029999998</c:v>
                </c:pt>
                <c:pt idx="479">
                  <c:v>41498.479859999999</c:v>
                </c:pt>
                <c:pt idx="480">
                  <c:v>41498.500690000001</c:v>
                </c:pt>
                <c:pt idx="481">
                  <c:v>41498.521529999998</c:v>
                </c:pt>
                <c:pt idx="482">
                  <c:v>41498.542359999999</c:v>
                </c:pt>
                <c:pt idx="483">
                  <c:v>41498.563190000001</c:v>
                </c:pt>
                <c:pt idx="484">
                  <c:v>41498.584029999998</c:v>
                </c:pt>
                <c:pt idx="485">
                  <c:v>41498.604859999999</c:v>
                </c:pt>
                <c:pt idx="486">
                  <c:v>41498.625690000001</c:v>
                </c:pt>
                <c:pt idx="487">
                  <c:v>41498.646529999998</c:v>
                </c:pt>
                <c:pt idx="488">
                  <c:v>41498.667359999999</c:v>
                </c:pt>
                <c:pt idx="489">
                  <c:v>41498.688190000001</c:v>
                </c:pt>
                <c:pt idx="490">
                  <c:v>41498.709029999998</c:v>
                </c:pt>
                <c:pt idx="491">
                  <c:v>41498.729859999999</c:v>
                </c:pt>
                <c:pt idx="492">
                  <c:v>41498.750690000001</c:v>
                </c:pt>
                <c:pt idx="493">
                  <c:v>41498.771529999998</c:v>
                </c:pt>
                <c:pt idx="494">
                  <c:v>41498.792359999999</c:v>
                </c:pt>
                <c:pt idx="495">
                  <c:v>41498.813190000001</c:v>
                </c:pt>
                <c:pt idx="496">
                  <c:v>41498.834029999998</c:v>
                </c:pt>
                <c:pt idx="497">
                  <c:v>41498.854859999999</c:v>
                </c:pt>
                <c:pt idx="498">
                  <c:v>41498.875690000001</c:v>
                </c:pt>
                <c:pt idx="499">
                  <c:v>41498.896529999998</c:v>
                </c:pt>
                <c:pt idx="500">
                  <c:v>41498.917359999999</c:v>
                </c:pt>
                <c:pt idx="501">
                  <c:v>41498.938190000001</c:v>
                </c:pt>
                <c:pt idx="502">
                  <c:v>41498.959029999998</c:v>
                </c:pt>
                <c:pt idx="503">
                  <c:v>41498.979859999999</c:v>
                </c:pt>
                <c:pt idx="504">
                  <c:v>41499.000690000001</c:v>
                </c:pt>
                <c:pt idx="505">
                  <c:v>41499.021529999998</c:v>
                </c:pt>
                <c:pt idx="506">
                  <c:v>41499.042359999999</c:v>
                </c:pt>
                <c:pt idx="507">
                  <c:v>41499.063190000001</c:v>
                </c:pt>
                <c:pt idx="508">
                  <c:v>41499.084029999998</c:v>
                </c:pt>
                <c:pt idx="509">
                  <c:v>41499.104859999999</c:v>
                </c:pt>
                <c:pt idx="510">
                  <c:v>41499.125690000001</c:v>
                </c:pt>
                <c:pt idx="511">
                  <c:v>41499.146529999998</c:v>
                </c:pt>
                <c:pt idx="512">
                  <c:v>41499.167359999999</c:v>
                </c:pt>
                <c:pt idx="513">
                  <c:v>41499.188190000001</c:v>
                </c:pt>
                <c:pt idx="514">
                  <c:v>41499.209029999998</c:v>
                </c:pt>
                <c:pt idx="515">
                  <c:v>41499.229859999999</c:v>
                </c:pt>
                <c:pt idx="516">
                  <c:v>41499.250690000001</c:v>
                </c:pt>
                <c:pt idx="517">
                  <c:v>41499.271529999998</c:v>
                </c:pt>
                <c:pt idx="518">
                  <c:v>41499.292359999999</c:v>
                </c:pt>
                <c:pt idx="519">
                  <c:v>41499.313190000001</c:v>
                </c:pt>
                <c:pt idx="520">
                  <c:v>41499.334029999998</c:v>
                </c:pt>
                <c:pt idx="521">
                  <c:v>41499.354859999999</c:v>
                </c:pt>
                <c:pt idx="522">
                  <c:v>41499.375690000001</c:v>
                </c:pt>
                <c:pt idx="523">
                  <c:v>41499.396529999998</c:v>
                </c:pt>
                <c:pt idx="524">
                  <c:v>41499.417359999999</c:v>
                </c:pt>
                <c:pt idx="525">
                  <c:v>41499.438190000001</c:v>
                </c:pt>
                <c:pt idx="526">
                  <c:v>41499.459029999998</c:v>
                </c:pt>
                <c:pt idx="527">
                  <c:v>41499.479859999999</c:v>
                </c:pt>
                <c:pt idx="528">
                  <c:v>41499.500690000001</c:v>
                </c:pt>
                <c:pt idx="529">
                  <c:v>41499.521529999998</c:v>
                </c:pt>
                <c:pt idx="530">
                  <c:v>41499.542359999999</c:v>
                </c:pt>
                <c:pt idx="531">
                  <c:v>41499.563190000001</c:v>
                </c:pt>
                <c:pt idx="532">
                  <c:v>41499.584029999998</c:v>
                </c:pt>
                <c:pt idx="533">
                  <c:v>41499.604859999999</c:v>
                </c:pt>
                <c:pt idx="534">
                  <c:v>41499.625690000001</c:v>
                </c:pt>
                <c:pt idx="535">
                  <c:v>41499.646529999998</c:v>
                </c:pt>
                <c:pt idx="536">
                  <c:v>41499.667359999999</c:v>
                </c:pt>
                <c:pt idx="537">
                  <c:v>41499.688190000001</c:v>
                </c:pt>
                <c:pt idx="538">
                  <c:v>41499.709029999998</c:v>
                </c:pt>
                <c:pt idx="539">
                  <c:v>41499.729859999999</c:v>
                </c:pt>
                <c:pt idx="540">
                  <c:v>41499.750690000001</c:v>
                </c:pt>
                <c:pt idx="541">
                  <c:v>41499.771529999998</c:v>
                </c:pt>
                <c:pt idx="542">
                  <c:v>41499.792359999999</c:v>
                </c:pt>
                <c:pt idx="543">
                  <c:v>41499.813190000001</c:v>
                </c:pt>
                <c:pt idx="544">
                  <c:v>41499.834029999998</c:v>
                </c:pt>
                <c:pt idx="545">
                  <c:v>41499.854859999999</c:v>
                </c:pt>
                <c:pt idx="546">
                  <c:v>41499.875690000001</c:v>
                </c:pt>
                <c:pt idx="547">
                  <c:v>41499.896529999998</c:v>
                </c:pt>
                <c:pt idx="548">
                  <c:v>41499.917359999999</c:v>
                </c:pt>
                <c:pt idx="549">
                  <c:v>41499.938190000001</c:v>
                </c:pt>
                <c:pt idx="550">
                  <c:v>41499.959029999998</c:v>
                </c:pt>
                <c:pt idx="551">
                  <c:v>41499.979859999999</c:v>
                </c:pt>
                <c:pt idx="552">
                  <c:v>41500.000690000001</c:v>
                </c:pt>
                <c:pt idx="553">
                  <c:v>41500.021529999998</c:v>
                </c:pt>
                <c:pt idx="554">
                  <c:v>41500.042359999999</c:v>
                </c:pt>
                <c:pt idx="555">
                  <c:v>41500.063190000001</c:v>
                </c:pt>
                <c:pt idx="556">
                  <c:v>41500.084029999998</c:v>
                </c:pt>
                <c:pt idx="557">
                  <c:v>41500.104859999999</c:v>
                </c:pt>
                <c:pt idx="558">
                  <c:v>41500.125690000001</c:v>
                </c:pt>
                <c:pt idx="559">
                  <c:v>41500.146529999998</c:v>
                </c:pt>
                <c:pt idx="560">
                  <c:v>41500.167359999999</c:v>
                </c:pt>
                <c:pt idx="561">
                  <c:v>41500.188190000001</c:v>
                </c:pt>
                <c:pt idx="562">
                  <c:v>41500.209029999998</c:v>
                </c:pt>
                <c:pt idx="563">
                  <c:v>41500.229859999999</c:v>
                </c:pt>
                <c:pt idx="564">
                  <c:v>41500.250690000001</c:v>
                </c:pt>
                <c:pt idx="565">
                  <c:v>41500.271529999998</c:v>
                </c:pt>
                <c:pt idx="566">
                  <c:v>41500.292359999999</c:v>
                </c:pt>
                <c:pt idx="567">
                  <c:v>41500.313190000001</c:v>
                </c:pt>
                <c:pt idx="568">
                  <c:v>41500.334029999998</c:v>
                </c:pt>
                <c:pt idx="569">
                  <c:v>41500.354859999999</c:v>
                </c:pt>
                <c:pt idx="570">
                  <c:v>41500.375690000001</c:v>
                </c:pt>
                <c:pt idx="571">
                  <c:v>41500.396529999998</c:v>
                </c:pt>
                <c:pt idx="572">
                  <c:v>41500.417359999999</c:v>
                </c:pt>
                <c:pt idx="573">
                  <c:v>41500.438190000001</c:v>
                </c:pt>
                <c:pt idx="574">
                  <c:v>41500.459029999998</c:v>
                </c:pt>
                <c:pt idx="575">
                  <c:v>41500.479859999999</c:v>
                </c:pt>
                <c:pt idx="576">
                  <c:v>41500.500690000001</c:v>
                </c:pt>
                <c:pt idx="577">
                  <c:v>41500.521529999998</c:v>
                </c:pt>
                <c:pt idx="578">
                  <c:v>41500.542359999999</c:v>
                </c:pt>
                <c:pt idx="579">
                  <c:v>41500.563190000001</c:v>
                </c:pt>
                <c:pt idx="580">
                  <c:v>41500.584029999998</c:v>
                </c:pt>
                <c:pt idx="581">
                  <c:v>41500.604859999999</c:v>
                </c:pt>
                <c:pt idx="582">
                  <c:v>41500.625690000001</c:v>
                </c:pt>
                <c:pt idx="583">
                  <c:v>41500.646529999998</c:v>
                </c:pt>
                <c:pt idx="584">
                  <c:v>41500.667359999999</c:v>
                </c:pt>
                <c:pt idx="585">
                  <c:v>41500.688190000001</c:v>
                </c:pt>
                <c:pt idx="586">
                  <c:v>41500.709029999998</c:v>
                </c:pt>
                <c:pt idx="587">
                  <c:v>41500.729859999999</c:v>
                </c:pt>
                <c:pt idx="588">
                  <c:v>41500.750690000001</c:v>
                </c:pt>
                <c:pt idx="589">
                  <c:v>41500.771529999998</c:v>
                </c:pt>
                <c:pt idx="590">
                  <c:v>41500.792359999999</c:v>
                </c:pt>
                <c:pt idx="591">
                  <c:v>41500.813190000001</c:v>
                </c:pt>
                <c:pt idx="592">
                  <c:v>41500.834029999998</c:v>
                </c:pt>
                <c:pt idx="593">
                  <c:v>41500.854859999999</c:v>
                </c:pt>
                <c:pt idx="594">
                  <c:v>41500.875690000001</c:v>
                </c:pt>
                <c:pt idx="595">
                  <c:v>41500.896529999998</c:v>
                </c:pt>
                <c:pt idx="596">
                  <c:v>41500.917359999999</c:v>
                </c:pt>
                <c:pt idx="597">
                  <c:v>41500.938190000001</c:v>
                </c:pt>
                <c:pt idx="598">
                  <c:v>41500.959029999998</c:v>
                </c:pt>
                <c:pt idx="599">
                  <c:v>41500.979859999999</c:v>
                </c:pt>
                <c:pt idx="600">
                  <c:v>41501.000690000001</c:v>
                </c:pt>
                <c:pt idx="601">
                  <c:v>41501.021529999998</c:v>
                </c:pt>
                <c:pt idx="602">
                  <c:v>41501.042359999999</c:v>
                </c:pt>
                <c:pt idx="603">
                  <c:v>41501.063190000001</c:v>
                </c:pt>
                <c:pt idx="604">
                  <c:v>41501.084029999998</c:v>
                </c:pt>
                <c:pt idx="605">
                  <c:v>41501.104859999999</c:v>
                </c:pt>
                <c:pt idx="606">
                  <c:v>41501.125690000001</c:v>
                </c:pt>
                <c:pt idx="607">
                  <c:v>41501.146529999998</c:v>
                </c:pt>
                <c:pt idx="608">
                  <c:v>41501.167359999999</c:v>
                </c:pt>
                <c:pt idx="609">
                  <c:v>41501.188190000001</c:v>
                </c:pt>
                <c:pt idx="610">
                  <c:v>41501.209029999998</c:v>
                </c:pt>
                <c:pt idx="611">
                  <c:v>41501.229859999999</c:v>
                </c:pt>
                <c:pt idx="612">
                  <c:v>41501.250690000001</c:v>
                </c:pt>
                <c:pt idx="613">
                  <c:v>41501.271529999998</c:v>
                </c:pt>
                <c:pt idx="614">
                  <c:v>41501.292359999999</c:v>
                </c:pt>
                <c:pt idx="615">
                  <c:v>41501.313190000001</c:v>
                </c:pt>
                <c:pt idx="616">
                  <c:v>41501.334029999998</c:v>
                </c:pt>
                <c:pt idx="617">
                  <c:v>41501.354859999999</c:v>
                </c:pt>
                <c:pt idx="618">
                  <c:v>41501.375690000001</c:v>
                </c:pt>
                <c:pt idx="619">
                  <c:v>41501.396529999998</c:v>
                </c:pt>
                <c:pt idx="620">
                  <c:v>41501.417359999999</c:v>
                </c:pt>
                <c:pt idx="621">
                  <c:v>41501.438190000001</c:v>
                </c:pt>
                <c:pt idx="622">
                  <c:v>41501.459029999998</c:v>
                </c:pt>
                <c:pt idx="623">
                  <c:v>41501.479859999999</c:v>
                </c:pt>
                <c:pt idx="624">
                  <c:v>41501.500690000001</c:v>
                </c:pt>
                <c:pt idx="625">
                  <c:v>41501.521529999998</c:v>
                </c:pt>
                <c:pt idx="626">
                  <c:v>41501.542359999999</c:v>
                </c:pt>
                <c:pt idx="627">
                  <c:v>41501.563190000001</c:v>
                </c:pt>
                <c:pt idx="628">
                  <c:v>41501.584029999998</c:v>
                </c:pt>
                <c:pt idx="629">
                  <c:v>41501.604859999999</c:v>
                </c:pt>
                <c:pt idx="630">
                  <c:v>41501.625690000001</c:v>
                </c:pt>
                <c:pt idx="631">
                  <c:v>41501.646529999998</c:v>
                </c:pt>
                <c:pt idx="632">
                  <c:v>41501.667359999999</c:v>
                </c:pt>
                <c:pt idx="633">
                  <c:v>41501.688190000001</c:v>
                </c:pt>
                <c:pt idx="634">
                  <c:v>41501.709029999998</c:v>
                </c:pt>
                <c:pt idx="635">
                  <c:v>41501.729859999999</c:v>
                </c:pt>
                <c:pt idx="636">
                  <c:v>41501.750690000001</c:v>
                </c:pt>
                <c:pt idx="637">
                  <c:v>41501.771529999998</c:v>
                </c:pt>
                <c:pt idx="638">
                  <c:v>41501.792359999999</c:v>
                </c:pt>
                <c:pt idx="639">
                  <c:v>41501.813190000001</c:v>
                </c:pt>
                <c:pt idx="640">
                  <c:v>41501.834029999998</c:v>
                </c:pt>
                <c:pt idx="641">
                  <c:v>41501.854859999999</c:v>
                </c:pt>
                <c:pt idx="642">
                  <c:v>41501.875690000001</c:v>
                </c:pt>
                <c:pt idx="643">
                  <c:v>41501.896529999998</c:v>
                </c:pt>
                <c:pt idx="644">
                  <c:v>41501.917359999999</c:v>
                </c:pt>
                <c:pt idx="645">
                  <c:v>41501.938190000001</c:v>
                </c:pt>
                <c:pt idx="646">
                  <c:v>41501.959029999998</c:v>
                </c:pt>
                <c:pt idx="647">
                  <c:v>41501.979859999999</c:v>
                </c:pt>
                <c:pt idx="648">
                  <c:v>41502.000690000001</c:v>
                </c:pt>
                <c:pt idx="649">
                  <c:v>41502.021529999998</c:v>
                </c:pt>
                <c:pt idx="650">
                  <c:v>41502.042359999999</c:v>
                </c:pt>
                <c:pt idx="651">
                  <c:v>41502.063190000001</c:v>
                </c:pt>
                <c:pt idx="652">
                  <c:v>41502.084029999998</c:v>
                </c:pt>
                <c:pt idx="653">
                  <c:v>41502.104859999999</c:v>
                </c:pt>
                <c:pt idx="654">
                  <c:v>41502.125690000001</c:v>
                </c:pt>
                <c:pt idx="655">
                  <c:v>41502.146529999998</c:v>
                </c:pt>
                <c:pt idx="656">
                  <c:v>41502.167359999999</c:v>
                </c:pt>
                <c:pt idx="657">
                  <c:v>41502.188190000001</c:v>
                </c:pt>
                <c:pt idx="658">
                  <c:v>41502.209029999998</c:v>
                </c:pt>
                <c:pt idx="659">
                  <c:v>41502.229859999999</c:v>
                </c:pt>
                <c:pt idx="660">
                  <c:v>41502.250690000001</c:v>
                </c:pt>
                <c:pt idx="661">
                  <c:v>41502.271529999998</c:v>
                </c:pt>
                <c:pt idx="662">
                  <c:v>41502.292359999999</c:v>
                </c:pt>
                <c:pt idx="663">
                  <c:v>41502.313190000001</c:v>
                </c:pt>
                <c:pt idx="664">
                  <c:v>41502.334029999998</c:v>
                </c:pt>
                <c:pt idx="665">
                  <c:v>41502.354859999999</c:v>
                </c:pt>
                <c:pt idx="666">
                  <c:v>41502.375690000001</c:v>
                </c:pt>
                <c:pt idx="667">
                  <c:v>41502.396529999998</c:v>
                </c:pt>
                <c:pt idx="668">
                  <c:v>41502.417359999999</c:v>
                </c:pt>
                <c:pt idx="669">
                  <c:v>41502.438190000001</c:v>
                </c:pt>
                <c:pt idx="670">
                  <c:v>41502.459029999998</c:v>
                </c:pt>
                <c:pt idx="671">
                  <c:v>41502.479859999999</c:v>
                </c:pt>
                <c:pt idx="672">
                  <c:v>41502.500690000001</c:v>
                </c:pt>
                <c:pt idx="673">
                  <c:v>41502.521529999998</c:v>
                </c:pt>
                <c:pt idx="674">
                  <c:v>41502.542359999999</c:v>
                </c:pt>
                <c:pt idx="675">
                  <c:v>41502.563190000001</c:v>
                </c:pt>
                <c:pt idx="676">
                  <c:v>41502.584029999998</c:v>
                </c:pt>
                <c:pt idx="677">
                  <c:v>41502.604859999999</c:v>
                </c:pt>
                <c:pt idx="678">
                  <c:v>41502.625690000001</c:v>
                </c:pt>
                <c:pt idx="679">
                  <c:v>41502.646529999998</c:v>
                </c:pt>
                <c:pt idx="680">
                  <c:v>41502.667359999999</c:v>
                </c:pt>
                <c:pt idx="681">
                  <c:v>41502.688190000001</c:v>
                </c:pt>
                <c:pt idx="682">
                  <c:v>41502.709029999998</c:v>
                </c:pt>
                <c:pt idx="683">
                  <c:v>41502.729859999999</c:v>
                </c:pt>
                <c:pt idx="684">
                  <c:v>41502.750690000001</c:v>
                </c:pt>
                <c:pt idx="685">
                  <c:v>41502.771529999998</c:v>
                </c:pt>
                <c:pt idx="686">
                  <c:v>41502.792359999999</c:v>
                </c:pt>
                <c:pt idx="687">
                  <c:v>41502.813190000001</c:v>
                </c:pt>
                <c:pt idx="688">
                  <c:v>41502.834029999998</c:v>
                </c:pt>
                <c:pt idx="689">
                  <c:v>41502.854859999999</c:v>
                </c:pt>
                <c:pt idx="690">
                  <c:v>41502.875690000001</c:v>
                </c:pt>
                <c:pt idx="691">
                  <c:v>41502.896529999998</c:v>
                </c:pt>
                <c:pt idx="692">
                  <c:v>41502.917359999999</c:v>
                </c:pt>
                <c:pt idx="693">
                  <c:v>41502.938190000001</c:v>
                </c:pt>
                <c:pt idx="694">
                  <c:v>41502.959029999998</c:v>
                </c:pt>
                <c:pt idx="695">
                  <c:v>41502.979859999999</c:v>
                </c:pt>
                <c:pt idx="696">
                  <c:v>41503.000690000001</c:v>
                </c:pt>
                <c:pt idx="697">
                  <c:v>41503.021529999998</c:v>
                </c:pt>
                <c:pt idx="698">
                  <c:v>41503.042359999999</c:v>
                </c:pt>
                <c:pt idx="699">
                  <c:v>41503.063190000001</c:v>
                </c:pt>
                <c:pt idx="700">
                  <c:v>41503.084029999998</c:v>
                </c:pt>
                <c:pt idx="701">
                  <c:v>41503.104859999999</c:v>
                </c:pt>
                <c:pt idx="702">
                  <c:v>41503.125690000001</c:v>
                </c:pt>
                <c:pt idx="703">
                  <c:v>41503.146529999998</c:v>
                </c:pt>
                <c:pt idx="704">
                  <c:v>41503.167359999999</c:v>
                </c:pt>
                <c:pt idx="705">
                  <c:v>41503.188190000001</c:v>
                </c:pt>
                <c:pt idx="706">
                  <c:v>41503.209029999998</c:v>
                </c:pt>
                <c:pt idx="707">
                  <c:v>41503.229859999999</c:v>
                </c:pt>
                <c:pt idx="708">
                  <c:v>41503.250690000001</c:v>
                </c:pt>
                <c:pt idx="709">
                  <c:v>41503.271529999998</c:v>
                </c:pt>
                <c:pt idx="710">
                  <c:v>41503.292359999999</c:v>
                </c:pt>
                <c:pt idx="711">
                  <c:v>41503.313190000001</c:v>
                </c:pt>
                <c:pt idx="712">
                  <c:v>41503.334029999998</c:v>
                </c:pt>
                <c:pt idx="713">
                  <c:v>41503.354859999999</c:v>
                </c:pt>
                <c:pt idx="714">
                  <c:v>41503.375690000001</c:v>
                </c:pt>
                <c:pt idx="715">
                  <c:v>41503.396529999998</c:v>
                </c:pt>
                <c:pt idx="716">
                  <c:v>41503.417359999999</c:v>
                </c:pt>
                <c:pt idx="717">
                  <c:v>41503.438190000001</c:v>
                </c:pt>
                <c:pt idx="718">
                  <c:v>41503.459029999998</c:v>
                </c:pt>
                <c:pt idx="719">
                  <c:v>41503.479859999999</c:v>
                </c:pt>
                <c:pt idx="720">
                  <c:v>41503.500690000001</c:v>
                </c:pt>
                <c:pt idx="721">
                  <c:v>41503.521529999998</c:v>
                </c:pt>
                <c:pt idx="722">
                  <c:v>41503.542359999999</c:v>
                </c:pt>
                <c:pt idx="723">
                  <c:v>41503.563190000001</c:v>
                </c:pt>
                <c:pt idx="724">
                  <c:v>41503.584029999998</c:v>
                </c:pt>
                <c:pt idx="725">
                  <c:v>41503.604859999999</c:v>
                </c:pt>
                <c:pt idx="726">
                  <c:v>41503.625690000001</c:v>
                </c:pt>
                <c:pt idx="727">
                  <c:v>41503.646529999998</c:v>
                </c:pt>
                <c:pt idx="728">
                  <c:v>41503.667359999999</c:v>
                </c:pt>
                <c:pt idx="729">
                  <c:v>41503.688190000001</c:v>
                </c:pt>
                <c:pt idx="730">
                  <c:v>41503.709029999998</c:v>
                </c:pt>
                <c:pt idx="731">
                  <c:v>41503.729859999999</c:v>
                </c:pt>
                <c:pt idx="732">
                  <c:v>41503.750690000001</c:v>
                </c:pt>
                <c:pt idx="733">
                  <c:v>41503.771529999998</c:v>
                </c:pt>
                <c:pt idx="734">
                  <c:v>41503.792359999999</c:v>
                </c:pt>
                <c:pt idx="735">
                  <c:v>41503.813190000001</c:v>
                </c:pt>
                <c:pt idx="736">
                  <c:v>41503.834029999998</c:v>
                </c:pt>
                <c:pt idx="737">
                  <c:v>41503.854859999999</c:v>
                </c:pt>
                <c:pt idx="738">
                  <c:v>41503.875690000001</c:v>
                </c:pt>
                <c:pt idx="739">
                  <c:v>41503.896529999998</c:v>
                </c:pt>
                <c:pt idx="740">
                  <c:v>41503.917359999999</c:v>
                </c:pt>
                <c:pt idx="741">
                  <c:v>41503.938190000001</c:v>
                </c:pt>
                <c:pt idx="742">
                  <c:v>41503.959029999998</c:v>
                </c:pt>
                <c:pt idx="743">
                  <c:v>41503.979859999999</c:v>
                </c:pt>
                <c:pt idx="744">
                  <c:v>41504.000690000001</c:v>
                </c:pt>
                <c:pt idx="745">
                  <c:v>41504.021529999998</c:v>
                </c:pt>
                <c:pt idx="746">
                  <c:v>41504.042359999999</c:v>
                </c:pt>
                <c:pt idx="747">
                  <c:v>41504.063190000001</c:v>
                </c:pt>
                <c:pt idx="748">
                  <c:v>41504.084029999998</c:v>
                </c:pt>
                <c:pt idx="749">
                  <c:v>41504.104859999999</c:v>
                </c:pt>
                <c:pt idx="750">
                  <c:v>41504.125690000001</c:v>
                </c:pt>
                <c:pt idx="751">
                  <c:v>41504.146529999998</c:v>
                </c:pt>
                <c:pt idx="752">
                  <c:v>41504.167359999999</c:v>
                </c:pt>
                <c:pt idx="753">
                  <c:v>41504.188190000001</c:v>
                </c:pt>
                <c:pt idx="754">
                  <c:v>41504.209029999998</c:v>
                </c:pt>
                <c:pt idx="755">
                  <c:v>41504.229859999999</c:v>
                </c:pt>
                <c:pt idx="756">
                  <c:v>41504.250690000001</c:v>
                </c:pt>
                <c:pt idx="757">
                  <c:v>41504.271529999998</c:v>
                </c:pt>
                <c:pt idx="758">
                  <c:v>41504.292359999999</c:v>
                </c:pt>
                <c:pt idx="759">
                  <c:v>41504.313190000001</c:v>
                </c:pt>
                <c:pt idx="760">
                  <c:v>41504.334029999998</c:v>
                </c:pt>
                <c:pt idx="761">
                  <c:v>41504.354859999999</c:v>
                </c:pt>
                <c:pt idx="762">
                  <c:v>41504.375690000001</c:v>
                </c:pt>
                <c:pt idx="763">
                  <c:v>41504.396529999998</c:v>
                </c:pt>
                <c:pt idx="764">
                  <c:v>41504.417359999999</c:v>
                </c:pt>
                <c:pt idx="765">
                  <c:v>41504.438190000001</c:v>
                </c:pt>
                <c:pt idx="766">
                  <c:v>41504.459029999998</c:v>
                </c:pt>
                <c:pt idx="767">
                  <c:v>41504.479859999999</c:v>
                </c:pt>
                <c:pt idx="768">
                  <c:v>41504.500690000001</c:v>
                </c:pt>
                <c:pt idx="769">
                  <c:v>41504.521529999998</c:v>
                </c:pt>
                <c:pt idx="770">
                  <c:v>41504.542359999999</c:v>
                </c:pt>
                <c:pt idx="771">
                  <c:v>41504.563190000001</c:v>
                </c:pt>
                <c:pt idx="772">
                  <c:v>41504.584029999998</c:v>
                </c:pt>
                <c:pt idx="773">
                  <c:v>41504.604859999999</c:v>
                </c:pt>
                <c:pt idx="774">
                  <c:v>41504.625690000001</c:v>
                </c:pt>
                <c:pt idx="775">
                  <c:v>41504.646529999998</c:v>
                </c:pt>
                <c:pt idx="776">
                  <c:v>41504.667359999999</c:v>
                </c:pt>
                <c:pt idx="777">
                  <c:v>41504.688190000001</c:v>
                </c:pt>
                <c:pt idx="778">
                  <c:v>41504.709029999998</c:v>
                </c:pt>
                <c:pt idx="779">
                  <c:v>41504.729859999999</c:v>
                </c:pt>
                <c:pt idx="780">
                  <c:v>41504.750690000001</c:v>
                </c:pt>
                <c:pt idx="781">
                  <c:v>41504.771529999998</c:v>
                </c:pt>
                <c:pt idx="782">
                  <c:v>41504.792359999999</c:v>
                </c:pt>
                <c:pt idx="783">
                  <c:v>41504.813190000001</c:v>
                </c:pt>
                <c:pt idx="784">
                  <c:v>41504.834029999998</c:v>
                </c:pt>
                <c:pt idx="785">
                  <c:v>41504.854859999999</c:v>
                </c:pt>
                <c:pt idx="786">
                  <c:v>41504.875690000001</c:v>
                </c:pt>
                <c:pt idx="787">
                  <c:v>41504.896529999998</c:v>
                </c:pt>
                <c:pt idx="788">
                  <c:v>41504.917359999999</c:v>
                </c:pt>
                <c:pt idx="789">
                  <c:v>41504.938190000001</c:v>
                </c:pt>
                <c:pt idx="790">
                  <c:v>41504.959029999998</c:v>
                </c:pt>
                <c:pt idx="791">
                  <c:v>41504.979859999999</c:v>
                </c:pt>
                <c:pt idx="792">
                  <c:v>41505.000690000001</c:v>
                </c:pt>
                <c:pt idx="793">
                  <c:v>41505.021529999998</c:v>
                </c:pt>
                <c:pt idx="794">
                  <c:v>41505.042359999999</c:v>
                </c:pt>
                <c:pt idx="795">
                  <c:v>41505.063190000001</c:v>
                </c:pt>
                <c:pt idx="796">
                  <c:v>41505.084029999998</c:v>
                </c:pt>
                <c:pt idx="797">
                  <c:v>41505.104859999999</c:v>
                </c:pt>
                <c:pt idx="798">
                  <c:v>41505.125690000001</c:v>
                </c:pt>
                <c:pt idx="799">
                  <c:v>41505.146529999998</c:v>
                </c:pt>
                <c:pt idx="800">
                  <c:v>41505.167359999999</c:v>
                </c:pt>
                <c:pt idx="801">
                  <c:v>41505.188190000001</c:v>
                </c:pt>
                <c:pt idx="802">
                  <c:v>41505.209029999998</c:v>
                </c:pt>
                <c:pt idx="803">
                  <c:v>41505.229859999999</c:v>
                </c:pt>
                <c:pt idx="804">
                  <c:v>41505.250690000001</c:v>
                </c:pt>
                <c:pt idx="805">
                  <c:v>41505.271529999998</c:v>
                </c:pt>
                <c:pt idx="806">
                  <c:v>41505.292359999999</c:v>
                </c:pt>
                <c:pt idx="807">
                  <c:v>41505.313190000001</c:v>
                </c:pt>
                <c:pt idx="808">
                  <c:v>41505.334029999998</c:v>
                </c:pt>
                <c:pt idx="809">
                  <c:v>41505.354859999999</c:v>
                </c:pt>
                <c:pt idx="810">
                  <c:v>41505.375690000001</c:v>
                </c:pt>
                <c:pt idx="811">
                  <c:v>41505.396529999998</c:v>
                </c:pt>
                <c:pt idx="812">
                  <c:v>41505.417359999999</c:v>
                </c:pt>
                <c:pt idx="813">
                  <c:v>41505.438190000001</c:v>
                </c:pt>
                <c:pt idx="814">
                  <c:v>41505.459029999998</c:v>
                </c:pt>
                <c:pt idx="815">
                  <c:v>41505.479859999999</c:v>
                </c:pt>
                <c:pt idx="816">
                  <c:v>41505.500690000001</c:v>
                </c:pt>
                <c:pt idx="817">
                  <c:v>41505.521529999998</c:v>
                </c:pt>
                <c:pt idx="818">
                  <c:v>41505.542359999999</c:v>
                </c:pt>
                <c:pt idx="819">
                  <c:v>41505.563190000001</c:v>
                </c:pt>
                <c:pt idx="820">
                  <c:v>41505.584029999998</c:v>
                </c:pt>
                <c:pt idx="821">
                  <c:v>41505.604859999999</c:v>
                </c:pt>
                <c:pt idx="822">
                  <c:v>41505.625690000001</c:v>
                </c:pt>
                <c:pt idx="823">
                  <c:v>41505.646529999998</c:v>
                </c:pt>
                <c:pt idx="824">
                  <c:v>41505.667359999999</c:v>
                </c:pt>
                <c:pt idx="825">
                  <c:v>41505.688190000001</c:v>
                </c:pt>
                <c:pt idx="826">
                  <c:v>41505.709029999998</c:v>
                </c:pt>
                <c:pt idx="827">
                  <c:v>41505.729859999999</c:v>
                </c:pt>
                <c:pt idx="828">
                  <c:v>41505.750690000001</c:v>
                </c:pt>
                <c:pt idx="829">
                  <c:v>41505.771529999998</c:v>
                </c:pt>
                <c:pt idx="830">
                  <c:v>41505.792359999999</c:v>
                </c:pt>
                <c:pt idx="831">
                  <c:v>41505.813190000001</c:v>
                </c:pt>
                <c:pt idx="832">
                  <c:v>41505.834029999998</c:v>
                </c:pt>
                <c:pt idx="833">
                  <c:v>41505.854859999999</c:v>
                </c:pt>
                <c:pt idx="834">
                  <c:v>41505.875690000001</c:v>
                </c:pt>
                <c:pt idx="835">
                  <c:v>41505.896529999998</c:v>
                </c:pt>
                <c:pt idx="836">
                  <c:v>41505.917359999999</c:v>
                </c:pt>
                <c:pt idx="837">
                  <c:v>41505.938190000001</c:v>
                </c:pt>
                <c:pt idx="838">
                  <c:v>41505.959029999998</c:v>
                </c:pt>
                <c:pt idx="839">
                  <c:v>41505.979859999999</c:v>
                </c:pt>
                <c:pt idx="840">
                  <c:v>41506.000690000001</c:v>
                </c:pt>
                <c:pt idx="841">
                  <c:v>41506.021529999998</c:v>
                </c:pt>
                <c:pt idx="842">
                  <c:v>41506.042359999999</c:v>
                </c:pt>
                <c:pt idx="843">
                  <c:v>41506.063190000001</c:v>
                </c:pt>
                <c:pt idx="844">
                  <c:v>41506.084029999998</c:v>
                </c:pt>
                <c:pt idx="845">
                  <c:v>41506.104859999999</c:v>
                </c:pt>
                <c:pt idx="846">
                  <c:v>41506.125690000001</c:v>
                </c:pt>
                <c:pt idx="847">
                  <c:v>41506.146529999998</c:v>
                </c:pt>
                <c:pt idx="848">
                  <c:v>41506.167359999999</c:v>
                </c:pt>
                <c:pt idx="849">
                  <c:v>41506.188190000001</c:v>
                </c:pt>
                <c:pt idx="850">
                  <c:v>41506.209029999998</c:v>
                </c:pt>
                <c:pt idx="851">
                  <c:v>41506.229859999999</c:v>
                </c:pt>
                <c:pt idx="852">
                  <c:v>41506.250690000001</c:v>
                </c:pt>
                <c:pt idx="853">
                  <c:v>41506.271529999998</c:v>
                </c:pt>
                <c:pt idx="854">
                  <c:v>41506.292359999999</c:v>
                </c:pt>
                <c:pt idx="855">
                  <c:v>41506.313190000001</c:v>
                </c:pt>
                <c:pt idx="856">
                  <c:v>41506.334029999998</c:v>
                </c:pt>
                <c:pt idx="857">
                  <c:v>41506.354859999999</c:v>
                </c:pt>
                <c:pt idx="858">
                  <c:v>41506.375690000001</c:v>
                </c:pt>
                <c:pt idx="859">
                  <c:v>41506.396529999998</c:v>
                </c:pt>
                <c:pt idx="860">
                  <c:v>41506.417359999999</c:v>
                </c:pt>
                <c:pt idx="861">
                  <c:v>41506.438190000001</c:v>
                </c:pt>
                <c:pt idx="862">
                  <c:v>41506.459029999998</c:v>
                </c:pt>
                <c:pt idx="863">
                  <c:v>41506.479859999999</c:v>
                </c:pt>
                <c:pt idx="864">
                  <c:v>41506.500690000001</c:v>
                </c:pt>
                <c:pt idx="865">
                  <c:v>41506.521529999998</c:v>
                </c:pt>
                <c:pt idx="866">
                  <c:v>41506.542359999999</c:v>
                </c:pt>
                <c:pt idx="867">
                  <c:v>41506.563190000001</c:v>
                </c:pt>
                <c:pt idx="868">
                  <c:v>41506.584029999998</c:v>
                </c:pt>
                <c:pt idx="869">
                  <c:v>41506.604859999999</c:v>
                </c:pt>
                <c:pt idx="870">
                  <c:v>41506.625690000001</c:v>
                </c:pt>
                <c:pt idx="871">
                  <c:v>41506.646529999998</c:v>
                </c:pt>
                <c:pt idx="872">
                  <c:v>41506.667359999999</c:v>
                </c:pt>
                <c:pt idx="873">
                  <c:v>41506.688190000001</c:v>
                </c:pt>
                <c:pt idx="874">
                  <c:v>41506.709029999998</c:v>
                </c:pt>
                <c:pt idx="875">
                  <c:v>41506.729859999999</c:v>
                </c:pt>
                <c:pt idx="876">
                  <c:v>41506.750690000001</c:v>
                </c:pt>
                <c:pt idx="877">
                  <c:v>41506.771529999998</c:v>
                </c:pt>
                <c:pt idx="878">
                  <c:v>41506.792359999999</c:v>
                </c:pt>
                <c:pt idx="879">
                  <c:v>41506.813190000001</c:v>
                </c:pt>
                <c:pt idx="880">
                  <c:v>41506.834029999998</c:v>
                </c:pt>
                <c:pt idx="881">
                  <c:v>41506.854859999999</c:v>
                </c:pt>
                <c:pt idx="882">
                  <c:v>41506.875690000001</c:v>
                </c:pt>
                <c:pt idx="883">
                  <c:v>41506.896529999998</c:v>
                </c:pt>
                <c:pt idx="884">
                  <c:v>41506.917359999999</c:v>
                </c:pt>
                <c:pt idx="885">
                  <c:v>41506.938190000001</c:v>
                </c:pt>
                <c:pt idx="886">
                  <c:v>41506.959029999998</c:v>
                </c:pt>
                <c:pt idx="887">
                  <c:v>41506.979859999999</c:v>
                </c:pt>
                <c:pt idx="888">
                  <c:v>41507.000690000001</c:v>
                </c:pt>
                <c:pt idx="889">
                  <c:v>41507.021529999998</c:v>
                </c:pt>
                <c:pt idx="890">
                  <c:v>41507.042359999999</c:v>
                </c:pt>
                <c:pt idx="891">
                  <c:v>41507.063190000001</c:v>
                </c:pt>
                <c:pt idx="892">
                  <c:v>41507.084029999998</c:v>
                </c:pt>
                <c:pt idx="893">
                  <c:v>41507.104859999999</c:v>
                </c:pt>
                <c:pt idx="894">
                  <c:v>41507.125690000001</c:v>
                </c:pt>
                <c:pt idx="895">
                  <c:v>41507.146529999998</c:v>
                </c:pt>
                <c:pt idx="896">
                  <c:v>41507.167359999999</c:v>
                </c:pt>
                <c:pt idx="897">
                  <c:v>41507.188190000001</c:v>
                </c:pt>
                <c:pt idx="898">
                  <c:v>41507.209029999998</c:v>
                </c:pt>
                <c:pt idx="899">
                  <c:v>41507.229859999999</c:v>
                </c:pt>
                <c:pt idx="900">
                  <c:v>41507.250690000001</c:v>
                </c:pt>
                <c:pt idx="901">
                  <c:v>41507.271529999998</c:v>
                </c:pt>
                <c:pt idx="902">
                  <c:v>41507.292359999999</c:v>
                </c:pt>
                <c:pt idx="903">
                  <c:v>41507.313190000001</c:v>
                </c:pt>
                <c:pt idx="904">
                  <c:v>41507.334029999998</c:v>
                </c:pt>
                <c:pt idx="905">
                  <c:v>41507.354859999999</c:v>
                </c:pt>
                <c:pt idx="906">
                  <c:v>41507.375690000001</c:v>
                </c:pt>
                <c:pt idx="907">
                  <c:v>41507.396529999998</c:v>
                </c:pt>
                <c:pt idx="908">
                  <c:v>41507.417359999999</c:v>
                </c:pt>
                <c:pt idx="909">
                  <c:v>41507.438190000001</c:v>
                </c:pt>
                <c:pt idx="910">
                  <c:v>41507.459029999998</c:v>
                </c:pt>
                <c:pt idx="911">
                  <c:v>41507.479859999999</c:v>
                </c:pt>
                <c:pt idx="912">
                  <c:v>41507.500690000001</c:v>
                </c:pt>
                <c:pt idx="913">
                  <c:v>41507.521529999998</c:v>
                </c:pt>
                <c:pt idx="914">
                  <c:v>41507.542359999999</c:v>
                </c:pt>
                <c:pt idx="915">
                  <c:v>41507.563190000001</c:v>
                </c:pt>
                <c:pt idx="916">
                  <c:v>41507.584029999998</c:v>
                </c:pt>
                <c:pt idx="917">
                  <c:v>41507.604859999999</c:v>
                </c:pt>
                <c:pt idx="918">
                  <c:v>41507.625690000001</c:v>
                </c:pt>
                <c:pt idx="919">
                  <c:v>41507.646529999998</c:v>
                </c:pt>
                <c:pt idx="920">
                  <c:v>41507.667359999999</c:v>
                </c:pt>
                <c:pt idx="921">
                  <c:v>41507.688190000001</c:v>
                </c:pt>
                <c:pt idx="922">
                  <c:v>41507.709029999998</c:v>
                </c:pt>
                <c:pt idx="923">
                  <c:v>41507.729859999999</c:v>
                </c:pt>
                <c:pt idx="924">
                  <c:v>41507.750690000001</c:v>
                </c:pt>
                <c:pt idx="925">
                  <c:v>41507.771529999998</c:v>
                </c:pt>
                <c:pt idx="926">
                  <c:v>41507.792359999999</c:v>
                </c:pt>
                <c:pt idx="927">
                  <c:v>41507.813190000001</c:v>
                </c:pt>
                <c:pt idx="928">
                  <c:v>41507.834029999998</c:v>
                </c:pt>
                <c:pt idx="929">
                  <c:v>41507.854859999999</c:v>
                </c:pt>
                <c:pt idx="930">
                  <c:v>41507.875690000001</c:v>
                </c:pt>
                <c:pt idx="931">
                  <c:v>41507.896529999998</c:v>
                </c:pt>
                <c:pt idx="932">
                  <c:v>41507.917359999999</c:v>
                </c:pt>
                <c:pt idx="933">
                  <c:v>41507.938190000001</c:v>
                </c:pt>
                <c:pt idx="934">
                  <c:v>41507.959029999998</c:v>
                </c:pt>
                <c:pt idx="935">
                  <c:v>41507.979859999999</c:v>
                </c:pt>
                <c:pt idx="936">
                  <c:v>41508.000690000001</c:v>
                </c:pt>
                <c:pt idx="937">
                  <c:v>41508.021529999998</c:v>
                </c:pt>
                <c:pt idx="938">
                  <c:v>41508.042359999999</c:v>
                </c:pt>
                <c:pt idx="939">
                  <c:v>41508.063190000001</c:v>
                </c:pt>
                <c:pt idx="940">
                  <c:v>41508.084029999998</c:v>
                </c:pt>
                <c:pt idx="941">
                  <c:v>41508.104859999999</c:v>
                </c:pt>
                <c:pt idx="942">
                  <c:v>41508.125690000001</c:v>
                </c:pt>
                <c:pt idx="943">
                  <c:v>41508.146529999998</c:v>
                </c:pt>
                <c:pt idx="944">
                  <c:v>41508.167359999999</c:v>
                </c:pt>
                <c:pt idx="945">
                  <c:v>41508.188190000001</c:v>
                </c:pt>
                <c:pt idx="946">
                  <c:v>41508.209029999998</c:v>
                </c:pt>
                <c:pt idx="947">
                  <c:v>41508.229859999999</c:v>
                </c:pt>
                <c:pt idx="948">
                  <c:v>41508.250690000001</c:v>
                </c:pt>
                <c:pt idx="949">
                  <c:v>41508.271529999998</c:v>
                </c:pt>
                <c:pt idx="950">
                  <c:v>41508.292359999999</c:v>
                </c:pt>
                <c:pt idx="951">
                  <c:v>41508.313190000001</c:v>
                </c:pt>
                <c:pt idx="952">
                  <c:v>41508.334029999998</c:v>
                </c:pt>
                <c:pt idx="953">
                  <c:v>41508.354859999999</c:v>
                </c:pt>
                <c:pt idx="954">
                  <c:v>41508.375690000001</c:v>
                </c:pt>
                <c:pt idx="955">
                  <c:v>41508.396529999998</c:v>
                </c:pt>
                <c:pt idx="956">
                  <c:v>41508.417359999999</c:v>
                </c:pt>
                <c:pt idx="957">
                  <c:v>41508.438190000001</c:v>
                </c:pt>
                <c:pt idx="958">
                  <c:v>41508.459029999998</c:v>
                </c:pt>
                <c:pt idx="959">
                  <c:v>41508.479859999999</c:v>
                </c:pt>
                <c:pt idx="960">
                  <c:v>41508.500690000001</c:v>
                </c:pt>
                <c:pt idx="961">
                  <c:v>41508.521529999998</c:v>
                </c:pt>
                <c:pt idx="962">
                  <c:v>41508.542359999999</c:v>
                </c:pt>
                <c:pt idx="963">
                  <c:v>41508.563190000001</c:v>
                </c:pt>
                <c:pt idx="964">
                  <c:v>41508.584029999998</c:v>
                </c:pt>
                <c:pt idx="965">
                  <c:v>41508.604859999999</c:v>
                </c:pt>
                <c:pt idx="966">
                  <c:v>41508.625690000001</c:v>
                </c:pt>
                <c:pt idx="967">
                  <c:v>41508.646529999998</c:v>
                </c:pt>
                <c:pt idx="968">
                  <c:v>41508.667359999999</c:v>
                </c:pt>
                <c:pt idx="969">
                  <c:v>41508.688190000001</c:v>
                </c:pt>
                <c:pt idx="970">
                  <c:v>41508.709029999998</c:v>
                </c:pt>
                <c:pt idx="971">
                  <c:v>41508.729859999999</c:v>
                </c:pt>
                <c:pt idx="972">
                  <c:v>41508.750690000001</c:v>
                </c:pt>
                <c:pt idx="973">
                  <c:v>41508.771529999998</c:v>
                </c:pt>
                <c:pt idx="974">
                  <c:v>41508.792359999999</c:v>
                </c:pt>
                <c:pt idx="975">
                  <c:v>41508.813190000001</c:v>
                </c:pt>
                <c:pt idx="976">
                  <c:v>41508.834029999998</c:v>
                </c:pt>
                <c:pt idx="977">
                  <c:v>41508.854859999999</c:v>
                </c:pt>
                <c:pt idx="978">
                  <c:v>41508.875690000001</c:v>
                </c:pt>
                <c:pt idx="979">
                  <c:v>41508.896529999998</c:v>
                </c:pt>
                <c:pt idx="980">
                  <c:v>41508.917359999999</c:v>
                </c:pt>
                <c:pt idx="981">
                  <c:v>41508.938190000001</c:v>
                </c:pt>
                <c:pt idx="982">
                  <c:v>41508.959029999998</c:v>
                </c:pt>
                <c:pt idx="983">
                  <c:v>41508.979859999999</c:v>
                </c:pt>
                <c:pt idx="984">
                  <c:v>41509.000690000001</c:v>
                </c:pt>
                <c:pt idx="985">
                  <c:v>41509.021529999998</c:v>
                </c:pt>
                <c:pt idx="986">
                  <c:v>41509.042359999999</c:v>
                </c:pt>
                <c:pt idx="987">
                  <c:v>41509.063190000001</c:v>
                </c:pt>
                <c:pt idx="988">
                  <c:v>41509.084029999998</c:v>
                </c:pt>
                <c:pt idx="989">
                  <c:v>41509.104859999999</c:v>
                </c:pt>
                <c:pt idx="990">
                  <c:v>41509.125690000001</c:v>
                </c:pt>
                <c:pt idx="991">
                  <c:v>41509.146529999998</c:v>
                </c:pt>
                <c:pt idx="992">
                  <c:v>41509.167359999999</c:v>
                </c:pt>
                <c:pt idx="993">
                  <c:v>41509.188190000001</c:v>
                </c:pt>
                <c:pt idx="994">
                  <c:v>41509.209029999998</c:v>
                </c:pt>
                <c:pt idx="995">
                  <c:v>41509.229859999999</c:v>
                </c:pt>
                <c:pt idx="996">
                  <c:v>41509.250690000001</c:v>
                </c:pt>
                <c:pt idx="997">
                  <c:v>41509.271529999998</c:v>
                </c:pt>
                <c:pt idx="998">
                  <c:v>41509.292359999999</c:v>
                </c:pt>
                <c:pt idx="999">
                  <c:v>41509.313190000001</c:v>
                </c:pt>
                <c:pt idx="1000">
                  <c:v>41509.334029999998</c:v>
                </c:pt>
                <c:pt idx="1001">
                  <c:v>41509.354859999999</c:v>
                </c:pt>
                <c:pt idx="1002">
                  <c:v>41509.375690000001</c:v>
                </c:pt>
                <c:pt idx="1003">
                  <c:v>41509.396529999998</c:v>
                </c:pt>
                <c:pt idx="1004">
                  <c:v>41509.417359999999</c:v>
                </c:pt>
                <c:pt idx="1005">
                  <c:v>41509.438190000001</c:v>
                </c:pt>
                <c:pt idx="1006">
                  <c:v>41509.459029999998</c:v>
                </c:pt>
                <c:pt idx="1007">
                  <c:v>41509.479859999999</c:v>
                </c:pt>
                <c:pt idx="1008">
                  <c:v>41509.500690000001</c:v>
                </c:pt>
                <c:pt idx="1009">
                  <c:v>41509.521529999998</c:v>
                </c:pt>
                <c:pt idx="1010">
                  <c:v>41509.542359999999</c:v>
                </c:pt>
                <c:pt idx="1011">
                  <c:v>41509.563190000001</c:v>
                </c:pt>
                <c:pt idx="1012">
                  <c:v>41509.584029999998</c:v>
                </c:pt>
                <c:pt idx="1013">
                  <c:v>41509.604859999999</c:v>
                </c:pt>
                <c:pt idx="1014">
                  <c:v>41509.625690000001</c:v>
                </c:pt>
                <c:pt idx="1015">
                  <c:v>41509.646529999998</c:v>
                </c:pt>
                <c:pt idx="1016">
                  <c:v>41509.667359999999</c:v>
                </c:pt>
                <c:pt idx="1017">
                  <c:v>41509.688190000001</c:v>
                </c:pt>
                <c:pt idx="1018">
                  <c:v>41509.709029999998</c:v>
                </c:pt>
                <c:pt idx="1019">
                  <c:v>41509.729859999999</c:v>
                </c:pt>
                <c:pt idx="1020">
                  <c:v>41509.750690000001</c:v>
                </c:pt>
                <c:pt idx="1021">
                  <c:v>41509.771529999998</c:v>
                </c:pt>
                <c:pt idx="1022">
                  <c:v>41509.792359999999</c:v>
                </c:pt>
                <c:pt idx="1023">
                  <c:v>41509.813190000001</c:v>
                </c:pt>
                <c:pt idx="1024">
                  <c:v>41509.834029999998</c:v>
                </c:pt>
                <c:pt idx="1025">
                  <c:v>41509.854859999999</c:v>
                </c:pt>
                <c:pt idx="1026">
                  <c:v>41509.875690000001</c:v>
                </c:pt>
                <c:pt idx="1027">
                  <c:v>41509.896529999998</c:v>
                </c:pt>
                <c:pt idx="1028">
                  <c:v>41509.917359999999</c:v>
                </c:pt>
                <c:pt idx="1029">
                  <c:v>41509.938190000001</c:v>
                </c:pt>
                <c:pt idx="1030">
                  <c:v>41509.959029999998</c:v>
                </c:pt>
                <c:pt idx="1031">
                  <c:v>41509.979859999999</c:v>
                </c:pt>
                <c:pt idx="1032">
                  <c:v>41510.000690000001</c:v>
                </c:pt>
                <c:pt idx="1033">
                  <c:v>41510.021529999998</c:v>
                </c:pt>
                <c:pt idx="1034">
                  <c:v>41510.042359999999</c:v>
                </c:pt>
                <c:pt idx="1035">
                  <c:v>41510.063190000001</c:v>
                </c:pt>
                <c:pt idx="1036">
                  <c:v>41510.084029999998</c:v>
                </c:pt>
                <c:pt idx="1037">
                  <c:v>41510.104859999999</c:v>
                </c:pt>
                <c:pt idx="1038">
                  <c:v>41510.125690000001</c:v>
                </c:pt>
                <c:pt idx="1039">
                  <c:v>41510.146529999998</c:v>
                </c:pt>
                <c:pt idx="1040">
                  <c:v>41510.167359999999</c:v>
                </c:pt>
                <c:pt idx="1041">
                  <c:v>41510.188190000001</c:v>
                </c:pt>
                <c:pt idx="1042">
                  <c:v>41510.209029999998</c:v>
                </c:pt>
                <c:pt idx="1043">
                  <c:v>41510.229859999999</c:v>
                </c:pt>
                <c:pt idx="1044">
                  <c:v>41510.250690000001</c:v>
                </c:pt>
                <c:pt idx="1045">
                  <c:v>41510.271529999998</c:v>
                </c:pt>
                <c:pt idx="1046">
                  <c:v>41510.292359999999</c:v>
                </c:pt>
                <c:pt idx="1047">
                  <c:v>41510.313190000001</c:v>
                </c:pt>
                <c:pt idx="1048">
                  <c:v>41510.334029999998</c:v>
                </c:pt>
                <c:pt idx="1049">
                  <c:v>41510.354859999999</c:v>
                </c:pt>
                <c:pt idx="1050">
                  <c:v>41510.375690000001</c:v>
                </c:pt>
                <c:pt idx="1051">
                  <c:v>41510.396529999998</c:v>
                </c:pt>
                <c:pt idx="1052">
                  <c:v>41510.417359999999</c:v>
                </c:pt>
                <c:pt idx="1053">
                  <c:v>41510.438190000001</c:v>
                </c:pt>
                <c:pt idx="1054">
                  <c:v>41510.459029999998</c:v>
                </c:pt>
                <c:pt idx="1055">
                  <c:v>41510.479859999999</c:v>
                </c:pt>
                <c:pt idx="1056">
                  <c:v>41510.500690000001</c:v>
                </c:pt>
                <c:pt idx="1057">
                  <c:v>41510.521529999998</c:v>
                </c:pt>
                <c:pt idx="1058">
                  <c:v>41510.542359999999</c:v>
                </c:pt>
                <c:pt idx="1059">
                  <c:v>41510.563190000001</c:v>
                </c:pt>
                <c:pt idx="1060">
                  <c:v>41510.584029999998</c:v>
                </c:pt>
                <c:pt idx="1061">
                  <c:v>41510.604859999999</c:v>
                </c:pt>
                <c:pt idx="1062">
                  <c:v>41510.625690000001</c:v>
                </c:pt>
                <c:pt idx="1063">
                  <c:v>41510.646529999998</c:v>
                </c:pt>
                <c:pt idx="1064">
                  <c:v>41510.667359999999</c:v>
                </c:pt>
                <c:pt idx="1065">
                  <c:v>41510.688190000001</c:v>
                </c:pt>
                <c:pt idx="1066">
                  <c:v>41510.709029999998</c:v>
                </c:pt>
                <c:pt idx="1067">
                  <c:v>41510.729859999999</c:v>
                </c:pt>
                <c:pt idx="1068">
                  <c:v>41510.750690000001</c:v>
                </c:pt>
                <c:pt idx="1069">
                  <c:v>41510.771529999998</c:v>
                </c:pt>
                <c:pt idx="1070">
                  <c:v>41510.792359999999</c:v>
                </c:pt>
                <c:pt idx="1071">
                  <c:v>41510.813190000001</c:v>
                </c:pt>
                <c:pt idx="1072">
                  <c:v>41510.834029999998</c:v>
                </c:pt>
                <c:pt idx="1073">
                  <c:v>41510.854859999999</c:v>
                </c:pt>
                <c:pt idx="1074">
                  <c:v>41510.875690000001</c:v>
                </c:pt>
                <c:pt idx="1075">
                  <c:v>41510.896529999998</c:v>
                </c:pt>
                <c:pt idx="1076">
                  <c:v>41510.917359999999</c:v>
                </c:pt>
                <c:pt idx="1077">
                  <c:v>41510.938190000001</c:v>
                </c:pt>
                <c:pt idx="1078">
                  <c:v>41510.959029999998</c:v>
                </c:pt>
                <c:pt idx="1079">
                  <c:v>41510.979859999999</c:v>
                </c:pt>
                <c:pt idx="1080">
                  <c:v>41511.000690000001</c:v>
                </c:pt>
                <c:pt idx="1081">
                  <c:v>41511.021529999998</c:v>
                </c:pt>
                <c:pt idx="1082">
                  <c:v>41511.042359999999</c:v>
                </c:pt>
                <c:pt idx="1083">
                  <c:v>41511.063190000001</c:v>
                </c:pt>
                <c:pt idx="1084">
                  <c:v>41511.084029999998</c:v>
                </c:pt>
                <c:pt idx="1085">
                  <c:v>41511.104859999999</c:v>
                </c:pt>
                <c:pt idx="1086">
                  <c:v>41511.125690000001</c:v>
                </c:pt>
                <c:pt idx="1087">
                  <c:v>41511.146529999998</c:v>
                </c:pt>
                <c:pt idx="1088">
                  <c:v>41511.167359999999</c:v>
                </c:pt>
                <c:pt idx="1089">
                  <c:v>41511.188190000001</c:v>
                </c:pt>
                <c:pt idx="1090">
                  <c:v>41511.209029999998</c:v>
                </c:pt>
                <c:pt idx="1091">
                  <c:v>41511.229859999999</c:v>
                </c:pt>
                <c:pt idx="1092">
                  <c:v>41511.250690000001</c:v>
                </c:pt>
                <c:pt idx="1093">
                  <c:v>41511.271529999998</c:v>
                </c:pt>
                <c:pt idx="1094">
                  <c:v>41511.292359999999</c:v>
                </c:pt>
                <c:pt idx="1095">
                  <c:v>41511.313190000001</c:v>
                </c:pt>
                <c:pt idx="1096">
                  <c:v>41511.334029999998</c:v>
                </c:pt>
                <c:pt idx="1097">
                  <c:v>41511.354859999999</c:v>
                </c:pt>
                <c:pt idx="1098">
                  <c:v>41511.375690000001</c:v>
                </c:pt>
                <c:pt idx="1099">
                  <c:v>41511.396529999998</c:v>
                </c:pt>
                <c:pt idx="1100">
                  <c:v>41511.417359999999</c:v>
                </c:pt>
                <c:pt idx="1101">
                  <c:v>41511.438190000001</c:v>
                </c:pt>
                <c:pt idx="1102">
                  <c:v>41511.459029999998</c:v>
                </c:pt>
                <c:pt idx="1103">
                  <c:v>41511.479859999999</c:v>
                </c:pt>
                <c:pt idx="1104">
                  <c:v>41511.500690000001</c:v>
                </c:pt>
                <c:pt idx="1105">
                  <c:v>41511.521529999998</c:v>
                </c:pt>
                <c:pt idx="1106">
                  <c:v>41511.542359999999</c:v>
                </c:pt>
                <c:pt idx="1107">
                  <c:v>41511.563190000001</c:v>
                </c:pt>
                <c:pt idx="1108">
                  <c:v>41511.584029999998</c:v>
                </c:pt>
                <c:pt idx="1109">
                  <c:v>41511.604859999999</c:v>
                </c:pt>
                <c:pt idx="1110">
                  <c:v>41511.625690000001</c:v>
                </c:pt>
                <c:pt idx="1111">
                  <c:v>41511.646529999998</c:v>
                </c:pt>
                <c:pt idx="1112">
                  <c:v>41511.667359999999</c:v>
                </c:pt>
                <c:pt idx="1113">
                  <c:v>41511.688190000001</c:v>
                </c:pt>
                <c:pt idx="1114">
                  <c:v>41511.709029999998</c:v>
                </c:pt>
                <c:pt idx="1115">
                  <c:v>41511.729859999999</c:v>
                </c:pt>
                <c:pt idx="1116">
                  <c:v>41511.750690000001</c:v>
                </c:pt>
                <c:pt idx="1117">
                  <c:v>41511.771529999998</c:v>
                </c:pt>
                <c:pt idx="1118">
                  <c:v>41511.792359999999</c:v>
                </c:pt>
                <c:pt idx="1119">
                  <c:v>41511.813190000001</c:v>
                </c:pt>
                <c:pt idx="1120">
                  <c:v>41511.834029999998</c:v>
                </c:pt>
                <c:pt idx="1121">
                  <c:v>41511.854859999999</c:v>
                </c:pt>
                <c:pt idx="1122">
                  <c:v>41511.875690000001</c:v>
                </c:pt>
                <c:pt idx="1123">
                  <c:v>41511.896529999998</c:v>
                </c:pt>
                <c:pt idx="1124">
                  <c:v>41511.917359999999</c:v>
                </c:pt>
                <c:pt idx="1125">
                  <c:v>41511.938190000001</c:v>
                </c:pt>
                <c:pt idx="1126">
                  <c:v>41511.959029999998</c:v>
                </c:pt>
                <c:pt idx="1127">
                  <c:v>41511.979859999999</c:v>
                </c:pt>
                <c:pt idx="1128">
                  <c:v>41512.000690000001</c:v>
                </c:pt>
                <c:pt idx="1129">
                  <c:v>41512.021529999998</c:v>
                </c:pt>
                <c:pt idx="1130">
                  <c:v>41512.042359999999</c:v>
                </c:pt>
                <c:pt idx="1131">
                  <c:v>41512.063190000001</c:v>
                </c:pt>
                <c:pt idx="1132">
                  <c:v>41512.084029999998</c:v>
                </c:pt>
                <c:pt idx="1133">
                  <c:v>41512.104859999999</c:v>
                </c:pt>
                <c:pt idx="1134">
                  <c:v>41512.125690000001</c:v>
                </c:pt>
                <c:pt idx="1135">
                  <c:v>41512.146529999998</c:v>
                </c:pt>
                <c:pt idx="1136">
                  <c:v>41512.167359999999</c:v>
                </c:pt>
                <c:pt idx="1137">
                  <c:v>41512.188190000001</c:v>
                </c:pt>
                <c:pt idx="1138">
                  <c:v>41512.209029999998</c:v>
                </c:pt>
                <c:pt idx="1139">
                  <c:v>41512.229859999999</c:v>
                </c:pt>
                <c:pt idx="1140">
                  <c:v>41512.250690000001</c:v>
                </c:pt>
                <c:pt idx="1141">
                  <c:v>41512.271529999998</c:v>
                </c:pt>
                <c:pt idx="1142">
                  <c:v>41512.292359999999</c:v>
                </c:pt>
                <c:pt idx="1143">
                  <c:v>41512.313190000001</c:v>
                </c:pt>
                <c:pt idx="1144">
                  <c:v>41512.334029999998</c:v>
                </c:pt>
                <c:pt idx="1145">
                  <c:v>41512.354859999999</c:v>
                </c:pt>
                <c:pt idx="1146">
                  <c:v>41512.375690000001</c:v>
                </c:pt>
                <c:pt idx="1147">
                  <c:v>41512.396529999998</c:v>
                </c:pt>
                <c:pt idx="1148">
                  <c:v>41512.417359999999</c:v>
                </c:pt>
                <c:pt idx="1149">
                  <c:v>41512.438190000001</c:v>
                </c:pt>
                <c:pt idx="1150">
                  <c:v>41512.459029999998</c:v>
                </c:pt>
                <c:pt idx="1151">
                  <c:v>41512.479859999999</c:v>
                </c:pt>
                <c:pt idx="1152">
                  <c:v>41512.500690000001</c:v>
                </c:pt>
                <c:pt idx="1153">
                  <c:v>41512.521529999998</c:v>
                </c:pt>
                <c:pt idx="1154">
                  <c:v>41512.542359999999</c:v>
                </c:pt>
                <c:pt idx="1155">
                  <c:v>41512.563190000001</c:v>
                </c:pt>
                <c:pt idx="1156">
                  <c:v>41512.584029999998</c:v>
                </c:pt>
                <c:pt idx="1157">
                  <c:v>41512.604859999999</c:v>
                </c:pt>
                <c:pt idx="1158">
                  <c:v>41512.625690000001</c:v>
                </c:pt>
                <c:pt idx="1159">
                  <c:v>41512.646529999998</c:v>
                </c:pt>
                <c:pt idx="1160">
                  <c:v>41512.667359999999</c:v>
                </c:pt>
                <c:pt idx="1161">
                  <c:v>41512.688190000001</c:v>
                </c:pt>
                <c:pt idx="1162">
                  <c:v>41512.709029999998</c:v>
                </c:pt>
                <c:pt idx="1163">
                  <c:v>41512.729859999999</c:v>
                </c:pt>
                <c:pt idx="1164">
                  <c:v>41512.750690000001</c:v>
                </c:pt>
                <c:pt idx="1165">
                  <c:v>41512.771529999998</c:v>
                </c:pt>
                <c:pt idx="1166">
                  <c:v>41512.792359999999</c:v>
                </c:pt>
                <c:pt idx="1167">
                  <c:v>41512.813190000001</c:v>
                </c:pt>
                <c:pt idx="1168">
                  <c:v>41512.834029999998</c:v>
                </c:pt>
                <c:pt idx="1169">
                  <c:v>41512.854859999999</c:v>
                </c:pt>
                <c:pt idx="1170">
                  <c:v>41512.875690000001</c:v>
                </c:pt>
                <c:pt idx="1171">
                  <c:v>41512.896529999998</c:v>
                </c:pt>
                <c:pt idx="1172">
                  <c:v>41512.917359999999</c:v>
                </c:pt>
                <c:pt idx="1173">
                  <c:v>41512.938190000001</c:v>
                </c:pt>
                <c:pt idx="1174">
                  <c:v>41512.959029999998</c:v>
                </c:pt>
                <c:pt idx="1175">
                  <c:v>41512.979859999999</c:v>
                </c:pt>
                <c:pt idx="1176">
                  <c:v>41513.000690000001</c:v>
                </c:pt>
                <c:pt idx="1177">
                  <c:v>41513.021529999998</c:v>
                </c:pt>
                <c:pt idx="1178">
                  <c:v>41513.042359999999</c:v>
                </c:pt>
                <c:pt idx="1179">
                  <c:v>41513.063190000001</c:v>
                </c:pt>
                <c:pt idx="1180">
                  <c:v>41513.084029999998</c:v>
                </c:pt>
                <c:pt idx="1181">
                  <c:v>41513.104859999999</c:v>
                </c:pt>
                <c:pt idx="1182">
                  <c:v>41513.125690000001</c:v>
                </c:pt>
                <c:pt idx="1183">
                  <c:v>41513.146529999998</c:v>
                </c:pt>
                <c:pt idx="1184">
                  <c:v>41513.167359999999</c:v>
                </c:pt>
                <c:pt idx="1185">
                  <c:v>41513.188190000001</c:v>
                </c:pt>
                <c:pt idx="1186">
                  <c:v>41513.209029999998</c:v>
                </c:pt>
                <c:pt idx="1187">
                  <c:v>41513.229859999999</c:v>
                </c:pt>
                <c:pt idx="1188">
                  <c:v>41513.250690000001</c:v>
                </c:pt>
                <c:pt idx="1189">
                  <c:v>41513.271529999998</c:v>
                </c:pt>
                <c:pt idx="1190">
                  <c:v>41513.292359999999</c:v>
                </c:pt>
                <c:pt idx="1191">
                  <c:v>41513.313190000001</c:v>
                </c:pt>
                <c:pt idx="1192">
                  <c:v>41513.334029999998</c:v>
                </c:pt>
                <c:pt idx="1193">
                  <c:v>41513.354859999999</c:v>
                </c:pt>
                <c:pt idx="1194">
                  <c:v>41513.375690000001</c:v>
                </c:pt>
                <c:pt idx="1195">
                  <c:v>41513.396529999998</c:v>
                </c:pt>
                <c:pt idx="1196">
                  <c:v>41513.417359999999</c:v>
                </c:pt>
                <c:pt idx="1197">
                  <c:v>41513.438190000001</c:v>
                </c:pt>
                <c:pt idx="1198">
                  <c:v>41513.459029999998</c:v>
                </c:pt>
                <c:pt idx="1199">
                  <c:v>41513.479859999999</c:v>
                </c:pt>
                <c:pt idx="1200">
                  <c:v>41513.500690000001</c:v>
                </c:pt>
                <c:pt idx="1201">
                  <c:v>41513.521529999998</c:v>
                </c:pt>
                <c:pt idx="1202">
                  <c:v>41513.542359999999</c:v>
                </c:pt>
                <c:pt idx="1203">
                  <c:v>41513.563190000001</c:v>
                </c:pt>
                <c:pt idx="1204">
                  <c:v>41513.584029999998</c:v>
                </c:pt>
                <c:pt idx="1205">
                  <c:v>41513.604859999999</c:v>
                </c:pt>
                <c:pt idx="1206">
                  <c:v>41513.625690000001</c:v>
                </c:pt>
                <c:pt idx="1207">
                  <c:v>41513.646529999998</c:v>
                </c:pt>
                <c:pt idx="1208">
                  <c:v>41513.667359999999</c:v>
                </c:pt>
                <c:pt idx="1209">
                  <c:v>41513.688190000001</c:v>
                </c:pt>
                <c:pt idx="1210">
                  <c:v>41513.709029999998</c:v>
                </c:pt>
                <c:pt idx="1211">
                  <c:v>41513.729859999999</c:v>
                </c:pt>
                <c:pt idx="1212">
                  <c:v>41513.750690000001</c:v>
                </c:pt>
                <c:pt idx="1213">
                  <c:v>41513.771529999998</c:v>
                </c:pt>
                <c:pt idx="1214">
                  <c:v>41513.792359999999</c:v>
                </c:pt>
                <c:pt idx="1215">
                  <c:v>41513.813190000001</c:v>
                </c:pt>
                <c:pt idx="1216">
                  <c:v>41513.834029999998</c:v>
                </c:pt>
                <c:pt idx="1217">
                  <c:v>41513.854859999999</c:v>
                </c:pt>
                <c:pt idx="1218">
                  <c:v>41513.875690000001</c:v>
                </c:pt>
                <c:pt idx="1219">
                  <c:v>41513.896529999998</c:v>
                </c:pt>
                <c:pt idx="1220">
                  <c:v>41513.917359999999</c:v>
                </c:pt>
                <c:pt idx="1221">
                  <c:v>41513.938190000001</c:v>
                </c:pt>
                <c:pt idx="1222">
                  <c:v>41513.959029999998</c:v>
                </c:pt>
                <c:pt idx="1223">
                  <c:v>41513.979859999999</c:v>
                </c:pt>
                <c:pt idx="1224">
                  <c:v>41514.000690000001</c:v>
                </c:pt>
                <c:pt idx="1225">
                  <c:v>41514.021529999998</c:v>
                </c:pt>
                <c:pt idx="1226">
                  <c:v>41514.042359999999</c:v>
                </c:pt>
                <c:pt idx="1227">
                  <c:v>41514.063190000001</c:v>
                </c:pt>
                <c:pt idx="1228">
                  <c:v>41514.084029999998</c:v>
                </c:pt>
                <c:pt idx="1229">
                  <c:v>41514.104859999999</c:v>
                </c:pt>
                <c:pt idx="1230">
                  <c:v>41514.125690000001</c:v>
                </c:pt>
                <c:pt idx="1231">
                  <c:v>41514.146529999998</c:v>
                </c:pt>
                <c:pt idx="1232">
                  <c:v>41514.167359999999</c:v>
                </c:pt>
                <c:pt idx="1233">
                  <c:v>41514.188190000001</c:v>
                </c:pt>
                <c:pt idx="1234">
                  <c:v>41514.209029999998</c:v>
                </c:pt>
                <c:pt idx="1235">
                  <c:v>41514.229859999999</c:v>
                </c:pt>
                <c:pt idx="1236">
                  <c:v>41514.250690000001</c:v>
                </c:pt>
                <c:pt idx="1237">
                  <c:v>41514.271529999998</c:v>
                </c:pt>
                <c:pt idx="1238">
                  <c:v>41514.292359999999</c:v>
                </c:pt>
                <c:pt idx="1239">
                  <c:v>41514.313190000001</c:v>
                </c:pt>
                <c:pt idx="1240">
                  <c:v>41514.334029999998</c:v>
                </c:pt>
                <c:pt idx="1241">
                  <c:v>41514.354859999999</c:v>
                </c:pt>
                <c:pt idx="1242">
                  <c:v>41514.375690000001</c:v>
                </c:pt>
                <c:pt idx="1243">
                  <c:v>41514.396529999998</c:v>
                </c:pt>
                <c:pt idx="1244">
                  <c:v>41514.417359999999</c:v>
                </c:pt>
                <c:pt idx="1245">
                  <c:v>41514.438190000001</c:v>
                </c:pt>
                <c:pt idx="1246">
                  <c:v>41514.459029999998</c:v>
                </c:pt>
                <c:pt idx="1247">
                  <c:v>41514.479859999999</c:v>
                </c:pt>
                <c:pt idx="1248">
                  <c:v>41514.500690000001</c:v>
                </c:pt>
                <c:pt idx="1249">
                  <c:v>41514.521529999998</c:v>
                </c:pt>
                <c:pt idx="1250">
                  <c:v>41514.542359999999</c:v>
                </c:pt>
                <c:pt idx="1251">
                  <c:v>41514.563190000001</c:v>
                </c:pt>
                <c:pt idx="1252">
                  <c:v>41514.584029999998</c:v>
                </c:pt>
                <c:pt idx="1253">
                  <c:v>41514.604859999999</c:v>
                </c:pt>
                <c:pt idx="1254">
                  <c:v>41514.625690000001</c:v>
                </c:pt>
                <c:pt idx="1255">
                  <c:v>41514.646529999998</c:v>
                </c:pt>
                <c:pt idx="1256">
                  <c:v>41514.667359999999</c:v>
                </c:pt>
                <c:pt idx="1257">
                  <c:v>41514.688190000001</c:v>
                </c:pt>
                <c:pt idx="1258">
                  <c:v>41514.709029999998</c:v>
                </c:pt>
                <c:pt idx="1259">
                  <c:v>41514.729859999999</c:v>
                </c:pt>
                <c:pt idx="1260">
                  <c:v>41514.750690000001</c:v>
                </c:pt>
                <c:pt idx="1261">
                  <c:v>41514.771529999998</c:v>
                </c:pt>
                <c:pt idx="1262">
                  <c:v>41514.792359999999</c:v>
                </c:pt>
                <c:pt idx="1263">
                  <c:v>41514.813190000001</c:v>
                </c:pt>
                <c:pt idx="1264">
                  <c:v>41514.834029999998</c:v>
                </c:pt>
                <c:pt idx="1265">
                  <c:v>41514.854859999999</c:v>
                </c:pt>
                <c:pt idx="1266">
                  <c:v>41514.875690000001</c:v>
                </c:pt>
                <c:pt idx="1267">
                  <c:v>41514.896529999998</c:v>
                </c:pt>
                <c:pt idx="1268">
                  <c:v>41514.917359999999</c:v>
                </c:pt>
                <c:pt idx="1269">
                  <c:v>41514.938190000001</c:v>
                </c:pt>
                <c:pt idx="1270">
                  <c:v>41514.959029999998</c:v>
                </c:pt>
                <c:pt idx="1271">
                  <c:v>41514.979859999999</c:v>
                </c:pt>
                <c:pt idx="1272">
                  <c:v>41515.000690000001</c:v>
                </c:pt>
                <c:pt idx="1273">
                  <c:v>41515.021529999998</c:v>
                </c:pt>
                <c:pt idx="1274">
                  <c:v>41515.042359999999</c:v>
                </c:pt>
                <c:pt idx="1275">
                  <c:v>41515.063190000001</c:v>
                </c:pt>
                <c:pt idx="1276">
                  <c:v>41515.084029999998</c:v>
                </c:pt>
                <c:pt idx="1277">
                  <c:v>41515.104859999999</c:v>
                </c:pt>
                <c:pt idx="1278">
                  <c:v>41515.125690000001</c:v>
                </c:pt>
                <c:pt idx="1279">
                  <c:v>41515.146529999998</c:v>
                </c:pt>
                <c:pt idx="1280">
                  <c:v>41515.167359999999</c:v>
                </c:pt>
                <c:pt idx="1281">
                  <c:v>41515.188190000001</c:v>
                </c:pt>
                <c:pt idx="1282">
                  <c:v>41515.209029999998</c:v>
                </c:pt>
                <c:pt idx="1283">
                  <c:v>41515.229859999999</c:v>
                </c:pt>
                <c:pt idx="1284">
                  <c:v>41515.250690000001</c:v>
                </c:pt>
                <c:pt idx="1285">
                  <c:v>41515.271529999998</c:v>
                </c:pt>
                <c:pt idx="1286">
                  <c:v>41515.292359999999</c:v>
                </c:pt>
                <c:pt idx="1287">
                  <c:v>41515.313190000001</c:v>
                </c:pt>
                <c:pt idx="1288">
                  <c:v>41515.334029999998</c:v>
                </c:pt>
                <c:pt idx="1289">
                  <c:v>41515.354859999999</c:v>
                </c:pt>
                <c:pt idx="1290">
                  <c:v>41515.375690000001</c:v>
                </c:pt>
                <c:pt idx="1291">
                  <c:v>41515.396529999998</c:v>
                </c:pt>
                <c:pt idx="1292">
                  <c:v>41515.417359999999</c:v>
                </c:pt>
                <c:pt idx="1293">
                  <c:v>41515.438190000001</c:v>
                </c:pt>
                <c:pt idx="1294">
                  <c:v>41515.459029999998</c:v>
                </c:pt>
                <c:pt idx="1295">
                  <c:v>41515.479859999999</c:v>
                </c:pt>
                <c:pt idx="1296">
                  <c:v>41515.500690000001</c:v>
                </c:pt>
                <c:pt idx="1297">
                  <c:v>41515.521529999998</c:v>
                </c:pt>
                <c:pt idx="1298">
                  <c:v>41515.542359999999</c:v>
                </c:pt>
                <c:pt idx="1299">
                  <c:v>41515.563190000001</c:v>
                </c:pt>
                <c:pt idx="1300">
                  <c:v>41515.584029999998</c:v>
                </c:pt>
                <c:pt idx="1301">
                  <c:v>41515.604859999999</c:v>
                </c:pt>
                <c:pt idx="1302">
                  <c:v>41515.625690000001</c:v>
                </c:pt>
                <c:pt idx="1303">
                  <c:v>41515.646529999998</c:v>
                </c:pt>
                <c:pt idx="1304">
                  <c:v>41515.667359999999</c:v>
                </c:pt>
                <c:pt idx="1305">
                  <c:v>41515.688190000001</c:v>
                </c:pt>
                <c:pt idx="1306">
                  <c:v>41515.709029999998</c:v>
                </c:pt>
                <c:pt idx="1307">
                  <c:v>41515.729859999999</c:v>
                </c:pt>
                <c:pt idx="1308">
                  <c:v>41515.750690000001</c:v>
                </c:pt>
                <c:pt idx="1309">
                  <c:v>41515.771529999998</c:v>
                </c:pt>
                <c:pt idx="1310">
                  <c:v>41515.792359999999</c:v>
                </c:pt>
                <c:pt idx="1311">
                  <c:v>41515.813190000001</c:v>
                </c:pt>
                <c:pt idx="1312">
                  <c:v>41515.834029999998</c:v>
                </c:pt>
                <c:pt idx="1313">
                  <c:v>41515.854859999999</c:v>
                </c:pt>
                <c:pt idx="1314">
                  <c:v>41515.875690000001</c:v>
                </c:pt>
                <c:pt idx="1315">
                  <c:v>41515.896529999998</c:v>
                </c:pt>
                <c:pt idx="1316">
                  <c:v>41515.917359999999</c:v>
                </c:pt>
                <c:pt idx="1317">
                  <c:v>41515.938190000001</c:v>
                </c:pt>
                <c:pt idx="1318">
                  <c:v>41515.959029999998</c:v>
                </c:pt>
                <c:pt idx="1319">
                  <c:v>41515.979859999999</c:v>
                </c:pt>
                <c:pt idx="1320">
                  <c:v>41516.000690000001</c:v>
                </c:pt>
                <c:pt idx="1321">
                  <c:v>41516.021529999998</c:v>
                </c:pt>
                <c:pt idx="1322">
                  <c:v>41516.042359999999</c:v>
                </c:pt>
                <c:pt idx="1323">
                  <c:v>41516.063190000001</c:v>
                </c:pt>
                <c:pt idx="1324">
                  <c:v>41516.084029999998</c:v>
                </c:pt>
                <c:pt idx="1325">
                  <c:v>41516.104859999999</c:v>
                </c:pt>
                <c:pt idx="1326">
                  <c:v>41516.125690000001</c:v>
                </c:pt>
                <c:pt idx="1327">
                  <c:v>41516.146529999998</c:v>
                </c:pt>
                <c:pt idx="1328">
                  <c:v>41516.167359999999</c:v>
                </c:pt>
                <c:pt idx="1329">
                  <c:v>41516.188190000001</c:v>
                </c:pt>
                <c:pt idx="1330">
                  <c:v>41516.209029999998</c:v>
                </c:pt>
                <c:pt idx="1331">
                  <c:v>41516.229859999999</c:v>
                </c:pt>
                <c:pt idx="1332">
                  <c:v>41516.250690000001</c:v>
                </c:pt>
                <c:pt idx="1333">
                  <c:v>41516.271529999998</c:v>
                </c:pt>
                <c:pt idx="1334">
                  <c:v>41516.292359999999</c:v>
                </c:pt>
                <c:pt idx="1335">
                  <c:v>41516.313190000001</c:v>
                </c:pt>
                <c:pt idx="1336">
                  <c:v>41516.334029999998</c:v>
                </c:pt>
                <c:pt idx="1337">
                  <c:v>41516.354859999999</c:v>
                </c:pt>
                <c:pt idx="1338">
                  <c:v>41516.375690000001</c:v>
                </c:pt>
                <c:pt idx="1339">
                  <c:v>41516.396529999998</c:v>
                </c:pt>
                <c:pt idx="1340">
                  <c:v>41516.417359999999</c:v>
                </c:pt>
                <c:pt idx="1341">
                  <c:v>41516.438190000001</c:v>
                </c:pt>
                <c:pt idx="1342">
                  <c:v>41516.459029999998</c:v>
                </c:pt>
                <c:pt idx="1343">
                  <c:v>41516.479859999999</c:v>
                </c:pt>
                <c:pt idx="1344">
                  <c:v>41516.500690000001</c:v>
                </c:pt>
                <c:pt idx="1345">
                  <c:v>41516.521529999998</c:v>
                </c:pt>
                <c:pt idx="1346">
                  <c:v>41516.542359999999</c:v>
                </c:pt>
                <c:pt idx="1347">
                  <c:v>41516.563190000001</c:v>
                </c:pt>
                <c:pt idx="1348">
                  <c:v>41516.584029999998</c:v>
                </c:pt>
                <c:pt idx="1349">
                  <c:v>41516.604859999999</c:v>
                </c:pt>
                <c:pt idx="1350">
                  <c:v>41516.625690000001</c:v>
                </c:pt>
                <c:pt idx="1351">
                  <c:v>41516.646529999998</c:v>
                </c:pt>
                <c:pt idx="1352">
                  <c:v>41516.667359999999</c:v>
                </c:pt>
                <c:pt idx="1353">
                  <c:v>41516.688190000001</c:v>
                </c:pt>
                <c:pt idx="1354">
                  <c:v>41516.709029999998</c:v>
                </c:pt>
                <c:pt idx="1355">
                  <c:v>41516.729859999999</c:v>
                </c:pt>
                <c:pt idx="1356">
                  <c:v>41516.750690000001</c:v>
                </c:pt>
                <c:pt idx="1357">
                  <c:v>41516.771529999998</c:v>
                </c:pt>
                <c:pt idx="1358">
                  <c:v>41516.792359999999</c:v>
                </c:pt>
                <c:pt idx="1359">
                  <c:v>41516.813190000001</c:v>
                </c:pt>
                <c:pt idx="1360">
                  <c:v>41516.834029999998</c:v>
                </c:pt>
                <c:pt idx="1361">
                  <c:v>41516.854859999999</c:v>
                </c:pt>
                <c:pt idx="1362">
                  <c:v>41516.875690000001</c:v>
                </c:pt>
                <c:pt idx="1363">
                  <c:v>41516.896529999998</c:v>
                </c:pt>
                <c:pt idx="1364">
                  <c:v>41516.917359999999</c:v>
                </c:pt>
                <c:pt idx="1365">
                  <c:v>41516.938190000001</c:v>
                </c:pt>
                <c:pt idx="1366">
                  <c:v>41516.959029999998</c:v>
                </c:pt>
                <c:pt idx="1367">
                  <c:v>41516.979859999999</c:v>
                </c:pt>
                <c:pt idx="1368">
                  <c:v>41517.000690000001</c:v>
                </c:pt>
                <c:pt idx="1369">
                  <c:v>41517.021529999998</c:v>
                </c:pt>
                <c:pt idx="1370">
                  <c:v>41517.042359999999</c:v>
                </c:pt>
                <c:pt idx="1371">
                  <c:v>41517.063190000001</c:v>
                </c:pt>
                <c:pt idx="1372">
                  <c:v>41517.084029999998</c:v>
                </c:pt>
                <c:pt idx="1373">
                  <c:v>41517.104859999999</c:v>
                </c:pt>
                <c:pt idx="1374">
                  <c:v>41517.125690000001</c:v>
                </c:pt>
                <c:pt idx="1375">
                  <c:v>41517.146529999998</c:v>
                </c:pt>
                <c:pt idx="1376">
                  <c:v>41517.167359999999</c:v>
                </c:pt>
                <c:pt idx="1377">
                  <c:v>41517.188190000001</c:v>
                </c:pt>
                <c:pt idx="1378">
                  <c:v>41517.209029999998</c:v>
                </c:pt>
                <c:pt idx="1379">
                  <c:v>41517.229859999999</c:v>
                </c:pt>
                <c:pt idx="1380">
                  <c:v>41517.250690000001</c:v>
                </c:pt>
                <c:pt idx="1381">
                  <c:v>41517.271529999998</c:v>
                </c:pt>
                <c:pt idx="1382">
                  <c:v>41517.292359999999</c:v>
                </c:pt>
                <c:pt idx="1383">
                  <c:v>41517.313190000001</c:v>
                </c:pt>
                <c:pt idx="1384">
                  <c:v>41517.334029999998</c:v>
                </c:pt>
                <c:pt idx="1385">
                  <c:v>41517.354859999999</c:v>
                </c:pt>
                <c:pt idx="1386">
                  <c:v>41517.375690000001</c:v>
                </c:pt>
                <c:pt idx="1387">
                  <c:v>41517.396529999998</c:v>
                </c:pt>
                <c:pt idx="1388">
                  <c:v>41517.417359999999</c:v>
                </c:pt>
                <c:pt idx="1389">
                  <c:v>41517.438190000001</c:v>
                </c:pt>
                <c:pt idx="1390">
                  <c:v>41517.459029999998</c:v>
                </c:pt>
                <c:pt idx="1391">
                  <c:v>41517.479859999999</c:v>
                </c:pt>
                <c:pt idx="1392">
                  <c:v>41517.500690000001</c:v>
                </c:pt>
                <c:pt idx="1393">
                  <c:v>41517.521529999998</c:v>
                </c:pt>
                <c:pt idx="1394">
                  <c:v>41517.542359999999</c:v>
                </c:pt>
                <c:pt idx="1395">
                  <c:v>41517.563190000001</c:v>
                </c:pt>
                <c:pt idx="1396">
                  <c:v>41517.584029999998</c:v>
                </c:pt>
                <c:pt idx="1397">
                  <c:v>41517.604859999999</c:v>
                </c:pt>
                <c:pt idx="1398">
                  <c:v>41517.625690000001</c:v>
                </c:pt>
                <c:pt idx="1399">
                  <c:v>41517.646529999998</c:v>
                </c:pt>
                <c:pt idx="1400">
                  <c:v>41517.667359999999</c:v>
                </c:pt>
                <c:pt idx="1401">
                  <c:v>41517.688190000001</c:v>
                </c:pt>
                <c:pt idx="1402">
                  <c:v>41517.709029999998</c:v>
                </c:pt>
                <c:pt idx="1403">
                  <c:v>41517.729859999999</c:v>
                </c:pt>
                <c:pt idx="1404">
                  <c:v>41517.750690000001</c:v>
                </c:pt>
                <c:pt idx="1405">
                  <c:v>41517.771529999998</c:v>
                </c:pt>
                <c:pt idx="1406">
                  <c:v>41517.792359999999</c:v>
                </c:pt>
                <c:pt idx="1407">
                  <c:v>41517.813190000001</c:v>
                </c:pt>
                <c:pt idx="1408">
                  <c:v>41517.834029999998</c:v>
                </c:pt>
                <c:pt idx="1409">
                  <c:v>41517.854859999999</c:v>
                </c:pt>
                <c:pt idx="1410">
                  <c:v>41517.875690000001</c:v>
                </c:pt>
                <c:pt idx="1411">
                  <c:v>41517.896529999998</c:v>
                </c:pt>
                <c:pt idx="1412">
                  <c:v>41517.917359999999</c:v>
                </c:pt>
                <c:pt idx="1413">
                  <c:v>41517.938190000001</c:v>
                </c:pt>
                <c:pt idx="1414">
                  <c:v>41517.959029999998</c:v>
                </c:pt>
                <c:pt idx="1415">
                  <c:v>41517.979859999999</c:v>
                </c:pt>
                <c:pt idx="1416">
                  <c:v>41518.000690000001</c:v>
                </c:pt>
                <c:pt idx="1417">
                  <c:v>41518.021529999998</c:v>
                </c:pt>
                <c:pt idx="1418">
                  <c:v>41518.042359999999</c:v>
                </c:pt>
                <c:pt idx="1419">
                  <c:v>41518.063190000001</c:v>
                </c:pt>
                <c:pt idx="1420">
                  <c:v>41518.084029999998</c:v>
                </c:pt>
                <c:pt idx="1421">
                  <c:v>41518.104859999999</c:v>
                </c:pt>
                <c:pt idx="1422">
                  <c:v>41518.125690000001</c:v>
                </c:pt>
                <c:pt idx="1423">
                  <c:v>41518.146529999998</c:v>
                </c:pt>
                <c:pt idx="1424">
                  <c:v>41518.167359999999</c:v>
                </c:pt>
                <c:pt idx="1425">
                  <c:v>41518.188190000001</c:v>
                </c:pt>
                <c:pt idx="1426">
                  <c:v>41518.209029999998</c:v>
                </c:pt>
                <c:pt idx="1427">
                  <c:v>41518.229859999999</c:v>
                </c:pt>
                <c:pt idx="1428">
                  <c:v>41518.250690000001</c:v>
                </c:pt>
                <c:pt idx="1429">
                  <c:v>41518.271529999998</c:v>
                </c:pt>
                <c:pt idx="1430">
                  <c:v>41518.292359999999</c:v>
                </c:pt>
                <c:pt idx="1431">
                  <c:v>41518.313190000001</c:v>
                </c:pt>
                <c:pt idx="1432">
                  <c:v>41518.334029999998</c:v>
                </c:pt>
                <c:pt idx="1433">
                  <c:v>41518.354859999999</c:v>
                </c:pt>
                <c:pt idx="1434">
                  <c:v>41518.375690000001</c:v>
                </c:pt>
                <c:pt idx="1435">
                  <c:v>41518.396529999998</c:v>
                </c:pt>
                <c:pt idx="1436">
                  <c:v>41518.417359999999</c:v>
                </c:pt>
                <c:pt idx="1437">
                  <c:v>41518.438190000001</c:v>
                </c:pt>
                <c:pt idx="1438">
                  <c:v>41518.459029999998</c:v>
                </c:pt>
                <c:pt idx="1439">
                  <c:v>41518.479859999999</c:v>
                </c:pt>
                <c:pt idx="1440">
                  <c:v>41518.500690000001</c:v>
                </c:pt>
                <c:pt idx="1441">
                  <c:v>41518.521529999998</c:v>
                </c:pt>
                <c:pt idx="1442">
                  <c:v>41518.542359999999</c:v>
                </c:pt>
                <c:pt idx="1443">
                  <c:v>41518.563190000001</c:v>
                </c:pt>
                <c:pt idx="1444">
                  <c:v>41518.584029999998</c:v>
                </c:pt>
                <c:pt idx="1445">
                  <c:v>41518.604859999999</c:v>
                </c:pt>
                <c:pt idx="1446">
                  <c:v>41518.625690000001</c:v>
                </c:pt>
                <c:pt idx="1447">
                  <c:v>41518.646529999998</c:v>
                </c:pt>
                <c:pt idx="1448">
                  <c:v>41518.667359999999</c:v>
                </c:pt>
                <c:pt idx="1449">
                  <c:v>41518.688190000001</c:v>
                </c:pt>
                <c:pt idx="1450">
                  <c:v>41518.709029999998</c:v>
                </c:pt>
                <c:pt idx="1451">
                  <c:v>41518.729859999999</c:v>
                </c:pt>
                <c:pt idx="1452">
                  <c:v>41518.750690000001</c:v>
                </c:pt>
                <c:pt idx="1453">
                  <c:v>41518.771529999998</c:v>
                </c:pt>
                <c:pt idx="1454">
                  <c:v>41518.792359999999</c:v>
                </c:pt>
                <c:pt idx="1455">
                  <c:v>41518.813190000001</c:v>
                </c:pt>
                <c:pt idx="1456">
                  <c:v>41518.834029999998</c:v>
                </c:pt>
                <c:pt idx="1457">
                  <c:v>41518.854859999999</c:v>
                </c:pt>
                <c:pt idx="1458">
                  <c:v>41518.875690000001</c:v>
                </c:pt>
                <c:pt idx="1459">
                  <c:v>41518.896529999998</c:v>
                </c:pt>
                <c:pt idx="1460">
                  <c:v>41518.917359999999</c:v>
                </c:pt>
                <c:pt idx="1461">
                  <c:v>41518.938190000001</c:v>
                </c:pt>
                <c:pt idx="1462">
                  <c:v>41518.959029999998</c:v>
                </c:pt>
                <c:pt idx="1463">
                  <c:v>41518.979859999999</c:v>
                </c:pt>
                <c:pt idx="1464">
                  <c:v>41519.000690000001</c:v>
                </c:pt>
                <c:pt idx="1465">
                  <c:v>41519.021529999998</c:v>
                </c:pt>
                <c:pt idx="1466">
                  <c:v>41519.042359999999</c:v>
                </c:pt>
                <c:pt idx="1467">
                  <c:v>41519.063190000001</c:v>
                </c:pt>
                <c:pt idx="1468">
                  <c:v>41519.084029999998</c:v>
                </c:pt>
                <c:pt idx="1469">
                  <c:v>41519.104859999999</c:v>
                </c:pt>
                <c:pt idx="1470">
                  <c:v>41519.125690000001</c:v>
                </c:pt>
                <c:pt idx="1471">
                  <c:v>41519.146529999998</c:v>
                </c:pt>
                <c:pt idx="1472">
                  <c:v>41519.167359999999</c:v>
                </c:pt>
                <c:pt idx="1473">
                  <c:v>41519.188190000001</c:v>
                </c:pt>
                <c:pt idx="1474">
                  <c:v>41519.209029999998</c:v>
                </c:pt>
                <c:pt idx="1475">
                  <c:v>41519.229859999999</c:v>
                </c:pt>
                <c:pt idx="1476">
                  <c:v>41519.250690000001</c:v>
                </c:pt>
                <c:pt idx="1477">
                  <c:v>41519.271529999998</c:v>
                </c:pt>
                <c:pt idx="1478">
                  <c:v>41519.292359999999</c:v>
                </c:pt>
                <c:pt idx="1479">
                  <c:v>41519.313190000001</c:v>
                </c:pt>
                <c:pt idx="1480">
                  <c:v>41519.334029999998</c:v>
                </c:pt>
                <c:pt idx="1481">
                  <c:v>41519.354859999999</c:v>
                </c:pt>
                <c:pt idx="1482">
                  <c:v>41519.375690000001</c:v>
                </c:pt>
                <c:pt idx="1483">
                  <c:v>41519.396529999998</c:v>
                </c:pt>
                <c:pt idx="1484">
                  <c:v>41519.417359999999</c:v>
                </c:pt>
                <c:pt idx="1485">
                  <c:v>41519.438190000001</c:v>
                </c:pt>
                <c:pt idx="1486">
                  <c:v>41519.459029999998</c:v>
                </c:pt>
                <c:pt idx="1487">
                  <c:v>41519.479859999999</c:v>
                </c:pt>
                <c:pt idx="1488">
                  <c:v>41519.500690000001</c:v>
                </c:pt>
                <c:pt idx="1489">
                  <c:v>41519.521529999998</c:v>
                </c:pt>
                <c:pt idx="1490">
                  <c:v>41519.542359999999</c:v>
                </c:pt>
                <c:pt idx="1491">
                  <c:v>41519.563190000001</c:v>
                </c:pt>
                <c:pt idx="1492">
                  <c:v>41519.584029999998</c:v>
                </c:pt>
                <c:pt idx="1493">
                  <c:v>41519.604859999999</c:v>
                </c:pt>
                <c:pt idx="1494">
                  <c:v>41519.625690000001</c:v>
                </c:pt>
                <c:pt idx="1495">
                  <c:v>41519.646529999998</c:v>
                </c:pt>
                <c:pt idx="1496">
                  <c:v>41519.667359999999</c:v>
                </c:pt>
                <c:pt idx="1497">
                  <c:v>41519.688190000001</c:v>
                </c:pt>
                <c:pt idx="1498">
                  <c:v>41519.709029999998</c:v>
                </c:pt>
                <c:pt idx="1499">
                  <c:v>41519.729859999999</c:v>
                </c:pt>
                <c:pt idx="1500">
                  <c:v>41519.750690000001</c:v>
                </c:pt>
                <c:pt idx="1501">
                  <c:v>41519.771529999998</c:v>
                </c:pt>
                <c:pt idx="1502">
                  <c:v>41519.792359999999</c:v>
                </c:pt>
                <c:pt idx="1503">
                  <c:v>41519.813190000001</c:v>
                </c:pt>
                <c:pt idx="1504">
                  <c:v>41519.834029999998</c:v>
                </c:pt>
                <c:pt idx="1505">
                  <c:v>41519.854859999999</c:v>
                </c:pt>
                <c:pt idx="1506">
                  <c:v>41519.875690000001</c:v>
                </c:pt>
                <c:pt idx="1507">
                  <c:v>41519.896529999998</c:v>
                </c:pt>
                <c:pt idx="1508">
                  <c:v>41519.917359999999</c:v>
                </c:pt>
                <c:pt idx="1509">
                  <c:v>41519.938190000001</c:v>
                </c:pt>
                <c:pt idx="1510">
                  <c:v>41519.959029999998</c:v>
                </c:pt>
                <c:pt idx="1511">
                  <c:v>41519.979859999999</c:v>
                </c:pt>
                <c:pt idx="1512">
                  <c:v>41520.000690000001</c:v>
                </c:pt>
                <c:pt idx="1513">
                  <c:v>41520.021529999998</c:v>
                </c:pt>
                <c:pt idx="1514">
                  <c:v>41520.042359999999</c:v>
                </c:pt>
                <c:pt idx="1515">
                  <c:v>41520.063190000001</c:v>
                </c:pt>
                <c:pt idx="1516">
                  <c:v>41520.084029999998</c:v>
                </c:pt>
                <c:pt idx="1517">
                  <c:v>41520.104859999999</c:v>
                </c:pt>
                <c:pt idx="1518">
                  <c:v>41520.125690000001</c:v>
                </c:pt>
                <c:pt idx="1519">
                  <c:v>41520.146529999998</c:v>
                </c:pt>
                <c:pt idx="1520">
                  <c:v>41520.167359999999</c:v>
                </c:pt>
                <c:pt idx="1521">
                  <c:v>41520.188190000001</c:v>
                </c:pt>
                <c:pt idx="1522">
                  <c:v>41520.209029999998</c:v>
                </c:pt>
                <c:pt idx="1523">
                  <c:v>41520.229859999999</c:v>
                </c:pt>
                <c:pt idx="1524">
                  <c:v>41520.250690000001</c:v>
                </c:pt>
                <c:pt idx="1525">
                  <c:v>41520.271529999998</c:v>
                </c:pt>
                <c:pt idx="1526">
                  <c:v>41520.292359999999</c:v>
                </c:pt>
                <c:pt idx="1527">
                  <c:v>41520.313190000001</c:v>
                </c:pt>
                <c:pt idx="1528">
                  <c:v>41520.334029999998</c:v>
                </c:pt>
                <c:pt idx="1529">
                  <c:v>41520.354859999999</c:v>
                </c:pt>
                <c:pt idx="1530">
                  <c:v>41520.375690000001</c:v>
                </c:pt>
                <c:pt idx="1531">
                  <c:v>41520.396529999998</c:v>
                </c:pt>
                <c:pt idx="1532">
                  <c:v>41520.417359999999</c:v>
                </c:pt>
                <c:pt idx="1533">
                  <c:v>41520.438190000001</c:v>
                </c:pt>
                <c:pt idx="1534">
                  <c:v>41520.459029999998</c:v>
                </c:pt>
                <c:pt idx="1535">
                  <c:v>41520.479859999999</c:v>
                </c:pt>
                <c:pt idx="1536">
                  <c:v>41520.500690000001</c:v>
                </c:pt>
                <c:pt idx="1537">
                  <c:v>41520.521529999998</c:v>
                </c:pt>
                <c:pt idx="1538">
                  <c:v>41520.542359999999</c:v>
                </c:pt>
                <c:pt idx="1539">
                  <c:v>41520.563190000001</c:v>
                </c:pt>
                <c:pt idx="1540">
                  <c:v>41520.584029999998</c:v>
                </c:pt>
                <c:pt idx="1541">
                  <c:v>41520.604859999999</c:v>
                </c:pt>
                <c:pt idx="1542">
                  <c:v>41520.625690000001</c:v>
                </c:pt>
                <c:pt idx="1543">
                  <c:v>41520.646529999998</c:v>
                </c:pt>
                <c:pt idx="1544">
                  <c:v>41520.667359999999</c:v>
                </c:pt>
                <c:pt idx="1545">
                  <c:v>41520.688190000001</c:v>
                </c:pt>
                <c:pt idx="1546">
                  <c:v>41520.709029999998</c:v>
                </c:pt>
                <c:pt idx="1547">
                  <c:v>41520.729859999999</c:v>
                </c:pt>
                <c:pt idx="1548">
                  <c:v>41520.750690000001</c:v>
                </c:pt>
                <c:pt idx="1549">
                  <c:v>41520.771529999998</c:v>
                </c:pt>
                <c:pt idx="1550">
                  <c:v>41520.792359999999</c:v>
                </c:pt>
                <c:pt idx="1551">
                  <c:v>41520.813190000001</c:v>
                </c:pt>
                <c:pt idx="1552">
                  <c:v>41520.834029999998</c:v>
                </c:pt>
                <c:pt idx="1553">
                  <c:v>41520.854859999999</c:v>
                </c:pt>
                <c:pt idx="1554">
                  <c:v>41520.875690000001</c:v>
                </c:pt>
                <c:pt idx="1555">
                  <c:v>41520.896529999998</c:v>
                </c:pt>
                <c:pt idx="1556">
                  <c:v>41520.917359999999</c:v>
                </c:pt>
                <c:pt idx="1557">
                  <c:v>41520.938190000001</c:v>
                </c:pt>
                <c:pt idx="1558">
                  <c:v>41520.959029999998</c:v>
                </c:pt>
                <c:pt idx="1559">
                  <c:v>41520.979859999999</c:v>
                </c:pt>
                <c:pt idx="1560">
                  <c:v>41521.000690000001</c:v>
                </c:pt>
                <c:pt idx="1561">
                  <c:v>41521.021529999998</c:v>
                </c:pt>
                <c:pt idx="1562">
                  <c:v>41521.042359999999</c:v>
                </c:pt>
                <c:pt idx="1563">
                  <c:v>41521.063190000001</c:v>
                </c:pt>
                <c:pt idx="1564">
                  <c:v>41521.084029999998</c:v>
                </c:pt>
                <c:pt idx="1565">
                  <c:v>41521.104859999999</c:v>
                </c:pt>
                <c:pt idx="1566">
                  <c:v>41521.125690000001</c:v>
                </c:pt>
                <c:pt idx="1567">
                  <c:v>41521.146529999998</c:v>
                </c:pt>
                <c:pt idx="1568">
                  <c:v>41521.167359999999</c:v>
                </c:pt>
                <c:pt idx="1569">
                  <c:v>41521.188190000001</c:v>
                </c:pt>
                <c:pt idx="1570">
                  <c:v>41521.209029999998</c:v>
                </c:pt>
                <c:pt idx="1571">
                  <c:v>41521.229859999999</c:v>
                </c:pt>
                <c:pt idx="1572">
                  <c:v>41521.250690000001</c:v>
                </c:pt>
                <c:pt idx="1573">
                  <c:v>41521.271529999998</c:v>
                </c:pt>
                <c:pt idx="1574">
                  <c:v>41521.292359999999</c:v>
                </c:pt>
                <c:pt idx="1575">
                  <c:v>41521.313190000001</c:v>
                </c:pt>
                <c:pt idx="1576">
                  <c:v>41521.334029999998</c:v>
                </c:pt>
                <c:pt idx="1577">
                  <c:v>41521.354859999999</c:v>
                </c:pt>
                <c:pt idx="1578">
                  <c:v>41521.375690000001</c:v>
                </c:pt>
                <c:pt idx="1579">
                  <c:v>41521.396529999998</c:v>
                </c:pt>
                <c:pt idx="1580">
                  <c:v>41521.417359999999</c:v>
                </c:pt>
                <c:pt idx="1581">
                  <c:v>41521.438190000001</c:v>
                </c:pt>
                <c:pt idx="1582">
                  <c:v>41521.459029999998</c:v>
                </c:pt>
                <c:pt idx="1583">
                  <c:v>41521.479859999999</c:v>
                </c:pt>
                <c:pt idx="1584">
                  <c:v>41521.500690000001</c:v>
                </c:pt>
                <c:pt idx="1585">
                  <c:v>41521.521529999998</c:v>
                </c:pt>
                <c:pt idx="1586">
                  <c:v>41521.542359999999</c:v>
                </c:pt>
                <c:pt idx="1587">
                  <c:v>41521.563190000001</c:v>
                </c:pt>
                <c:pt idx="1588">
                  <c:v>41521.584029999998</c:v>
                </c:pt>
                <c:pt idx="1589">
                  <c:v>41521.604859999999</c:v>
                </c:pt>
                <c:pt idx="1590">
                  <c:v>41521.625690000001</c:v>
                </c:pt>
                <c:pt idx="1591">
                  <c:v>41521.646529999998</c:v>
                </c:pt>
                <c:pt idx="1592">
                  <c:v>41521.667359999999</c:v>
                </c:pt>
                <c:pt idx="1593">
                  <c:v>41521.688190000001</c:v>
                </c:pt>
                <c:pt idx="1594">
                  <c:v>41521.709029999998</c:v>
                </c:pt>
                <c:pt idx="1595">
                  <c:v>41521.729859999999</c:v>
                </c:pt>
                <c:pt idx="1596">
                  <c:v>41521.750690000001</c:v>
                </c:pt>
                <c:pt idx="1597">
                  <c:v>41521.771529999998</c:v>
                </c:pt>
                <c:pt idx="1598">
                  <c:v>41521.792359999999</c:v>
                </c:pt>
                <c:pt idx="1599">
                  <c:v>41521.813190000001</c:v>
                </c:pt>
                <c:pt idx="1600">
                  <c:v>41521.834029999998</c:v>
                </c:pt>
                <c:pt idx="1601">
                  <c:v>41521.854859999999</c:v>
                </c:pt>
                <c:pt idx="1602">
                  <c:v>41521.875690000001</c:v>
                </c:pt>
                <c:pt idx="1603">
                  <c:v>41521.896529999998</c:v>
                </c:pt>
                <c:pt idx="1604">
                  <c:v>41521.917359999999</c:v>
                </c:pt>
                <c:pt idx="1605">
                  <c:v>41521.938190000001</c:v>
                </c:pt>
                <c:pt idx="1606">
                  <c:v>41521.959029999998</c:v>
                </c:pt>
                <c:pt idx="1607">
                  <c:v>41521.979859999999</c:v>
                </c:pt>
                <c:pt idx="1608">
                  <c:v>41522.000690000001</c:v>
                </c:pt>
                <c:pt idx="1609">
                  <c:v>41522.021529999998</c:v>
                </c:pt>
                <c:pt idx="1610">
                  <c:v>41522.042359999999</c:v>
                </c:pt>
                <c:pt idx="1611">
                  <c:v>41522.063190000001</c:v>
                </c:pt>
                <c:pt idx="1612">
                  <c:v>41522.084029999998</c:v>
                </c:pt>
                <c:pt idx="1613">
                  <c:v>41522.104859999999</c:v>
                </c:pt>
                <c:pt idx="1614">
                  <c:v>41522.125690000001</c:v>
                </c:pt>
                <c:pt idx="1615">
                  <c:v>41522.146529999998</c:v>
                </c:pt>
                <c:pt idx="1616">
                  <c:v>41522.167359999999</c:v>
                </c:pt>
                <c:pt idx="1617">
                  <c:v>41522.188190000001</c:v>
                </c:pt>
                <c:pt idx="1618">
                  <c:v>41522.209029999998</c:v>
                </c:pt>
                <c:pt idx="1619">
                  <c:v>41522.229859999999</c:v>
                </c:pt>
                <c:pt idx="1620">
                  <c:v>41522.250690000001</c:v>
                </c:pt>
                <c:pt idx="1621">
                  <c:v>41522.271529999998</c:v>
                </c:pt>
                <c:pt idx="1622">
                  <c:v>41522.292359999999</c:v>
                </c:pt>
                <c:pt idx="1623">
                  <c:v>41522.313190000001</c:v>
                </c:pt>
                <c:pt idx="1624">
                  <c:v>41522.334029999998</c:v>
                </c:pt>
                <c:pt idx="1625">
                  <c:v>41522.354859999999</c:v>
                </c:pt>
                <c:pt idx="1626">
                  <c:v>41522.375690000001</c:v>
                </c:pt>
                <c:pt idx="1627">
                  <c:v>41522.396529999998</c:v>
                </c:pt>
                <c:pt idx="1628">
                  <c:v>41522.417359999999</c:v>
                </c:pt>
                <c:pt idx="1629">
                  <c:v>41522.438190000001</c:v>
                </c:pt>
                <c:pt idx="1630">
                  <c:v>41522.459029999998</c:v>
                </c:pt>
                <c:pt idx="1631">
                  <c:v>41522.479859999999</c:v>
                </c:pt>
                <c:pt idx="1632">
                  <c:v>41522.500690000001</c:v>
                </c:pt>
                <c:pt idx="1633">
                  <c:v>41522.521529999998</c:v>
                </c:pt>
                <c:pt idx="1634">
                  <c:v>41522.542359999999</c:v>
                </c:pt>
                <c:pt idx="1635">
                  <c:v>41522.563190000001</c:v>
                </c:pt>
                <c:pt idx="1636">
                  <c:v>41522.584029999998</c:v>
                </c:pt>
                <c:pt idx="1637">
                  <c:v>41522.604859999999</c:v>
                </c:pt>
                <c:pt idx="1638">
                  <c:v>41522.625690000001</c:v>
                </c:pt>
                <c:pt idx="1639">
                  <c:v>41522.646529999998</c:v>
                </c:pt>
                <c:pt idx="1640">
                  <c:v>41522.667359999999</c:v>
                </c:pt>
                <c:pt idx="1641">
                  <c:v>41522.688190000001</c:v>
                </c:pt>
                <c:pt idx="1642">
                  <c:v>41522.709029999998</c:v>
                </c:pt>
                <c:pt idx="1643">
                  <c:v>41522.729859999999</c:v>
                </c:pt>
                <c:pt idx="1644">
                  <c:v>41522.750690000001</c:v>
                </c:pt>
                <c:pt idx="1645">
                  <c:v>41522.771529999998</c:v>
                </c:pt>
                <c:pt idx="1646">
                  <c:v>41522.792359999999</c:v>
                </c:pt>
                <c:pt idx="1647">
                  <c:v>41522.813190000001</c:v>
                </c:pt>
                <c:pt idx="1648">
                  <c:v>41522.834029999998</c:v>
                </c:pt>
                <c:pt idx="1649">
                  <c:v>41522.854859999999</c:v>
                </c:pt>
                <c:pt idx="1650">
                  <c:v>41522.875690000001</c:v>
                </c:pt>
                <c:pt idx="1651">
                  <c:v>41522.896529999998</c:v>
                </c:pt>
                <c:pt idx="1652">
                  <c:v>41522.917359999999</c:v>
                </c:pt>
                <c:pt idx="1653">
                  <c:v>41522.938190000001</c:v>
                </c:pt>
                <c:pt idx="1654">
                  <c:v>41522.959029999998</c:v>
                </c:pt>
                <c:pt idx="1655">
                  <c:v>41522.979859999999</c:v>
                </c:pt>
                <c:pt idx="1656">
                  <c:v>41523.000690000001</c:v>
                </c:pt>
                <c:pt idx="1657">
                  <c:v>41523.021529999998</c:v>
                </c:pt>
                <c:pt idx="1658">
                  <c:v>41523.042359999999</c:v>
                </c:pt>
                <c:pt idx="1659">
                  <c:v>41523.063190000001</c:v>
                </c:pt>
                <c:pt idx="1660">
                  <c:v>41523.084029999998</c:v>
                </c:pt>
                <c:pt idx="1661">
                  <c:v>41523.104859999999</c:v>
                </c:pt>
                <c:pt idx="1662">
                  <c:v>41523.125690000001</c:v>
                </c:pt>
                <c:pt idx="1663">
                  <c:v>41523.146529999998</c:v>
                </c:pt>
                <c:pt idx="1664">
                  <c:v>41523.167359999999</c:v>
                </c:pt>
                <c:pt idx="1665">
                  <c:v>41523.188190000001</c:v>
                </c:pt>
                <c:pt idx="1666">
                  <c:v>41523.209029999998</c:v>
                </c:pt>
                <c:pt idx="1667">
                  <c:v>41523.229859999999</c:v>
                </c:pt>
                <c:pt idx="1668">
                  <c:v>41523.250690000001</c:v>
                </c:pt>
                <c:pt idx="1669">
                  <c:v>41523.271529999998</c:v>
                </c:pt>
                <c:pt idx="1670">
                  <c:v>41523.292359999999</c:v>
                </c:pt>
                <c:pt idx="1671">
                  <c:v>41523.313190000001</c:v>
                </c:pt>
                <c:pt idx="1672">
                  <c:v>41523.334029999998</c:v>
                </c:pt>
                <c:pt idx="1673">
                  <c:v>41523.354859999999</c:v>
                </c:pt>
                <c:pt idx="1674">
                  <c:v>41523.375690000001</c:v>
                </c:pt>
                <c:pt idx="1675">
                  <c:v>41523.396529999998</c:v>
                </c:pt>
                <c:pt idx="1676">
                  <c:v>41523.417359999999</c:v>
                </c:pt>
                <c:pt idx="1677">
                  <c:v>41523.438190000001</c:v>
                </c:pt>
                <c:pt idx="1678">
                  <c:v>41523.459029999998</c:v>
                </c:pt>
                <c:pt idx="1679">
                  <c:v>41523.479859999999</c:v>
                </c:pt>
                <c:pt idx="1680">
                  <c:v>41523.500690000001</c:v>
                </c:pt>
                <c:pt idx="1681">
                  <c:v>41523.521529999998</c:v>
                </c:pt>
                <c:pt idx="1682">
                  <c:v>41523.542359999999</c:v>
                </c:pt>
                <c:pt idx="1683">
                  <c:v>41523.563190000001</c:v>
                </c:pt>
                <c:pt idx="1684">
                  <c:v>41523.584029999998</c:v>
                </c:pt>
                <c:pt idx="1685">
                  <c:v>41523.604859999999</c:v>
                </c:pt>
                <c:pt idx="1686">
                  <c:v>41523.625690000001</c:v>
                </c:pt>
                <c:pt idx="1687">
                  <c:v>41523.646529999998</c:v>
                </c:pt>
                <c:pt idx="1688">
                  <c:v>41523.667359999999</c:v>
                </c:pt>
                <c:pt idx="1689">
                  <c:v>41523.688190000001</c:v>
                </c:pt>
                <c:pt idx="1690">
                  <c:v>41523.709029999998</c:v>
                </c:pt>
                <c:pt idx="1691">
                  <c:v>41523.729859999999</c:v>
                </c:pt>
                <c:pt idx="1692">
                  <c:v>41523.750690000001</c:v>
                </c:pt>
                <c:pt idx="1693">
                  <c:v>41523.771529999998</c:v>
                </c:pt>
                <c:pt idx="1694">
                  <c:v>41523.792359999999</c:v>
                </c:pt>
                <c:pt idx="1695">
                  <c:v>41523.813190000001</c:v>
                </c:pt>
                <c:pt idx="1696">
                  <c:v>41523.834029999998</c:v>
                </c:pt>
                <c:pt idx="1697">
                  <c:v>41523.854859999999</c:v>
                </c:pt>
                <c:pt idx="1698">
                  <c:v>41523.875690000001</c:v>
                </c:pt>
                <c:pt idx="1699">
                  <c:v>41523.896529999998</c:v>
                </c:pt>
                <c:pt idx="1700">
                  <c:v>41523.917359999999</c:v>
                </c:pt>
                <c:pt idx="1701">
                  <c:v>41523.938190000001</c:v>
                </c:pt>
                <c:pt idx="1702">
                  <c:v>41523.959029999998</c:v>
                </c:pt>
                <c:pt idx="1703">
                  <c:v>41523.979859999999</c:v>
                </c:pt>
                <c:pt idx="1704">
                  <c:v>41524.000690000001</c:v>
                </c:pt>
                <c:pt idx="1705">
                  <c:v>41524.021529999998</c:v>
                </c:pt>
                <c:pt idx="1706">
                  <c:v>41524.042359999999</c:v>
                </c:pt>
                <c:pt idx="1707">
                  <c:v>41524.063190000001</c:v>
                </c:pt>
                <c:pt idx="1708">
                  <c:v>41524.084029999998</c:v>
                </c:pt>
                <c:pt idx="1709">
                  <c:v>41524.104859999999</c:v>
                </c:pt>
                <c:pt idx="1710">
                  <c:v>41524.125690000001</c:v>
                </c:pt>
                <c:pt idx="1711">
                  <c:v>41524.146529999998</c:v>
                </c:pt>
                <c:pt idx="1712">
                  <c:v>41524.167359999999</c:v>
                </c:pt>
                <c:pt idx="1713">
                  <c:v>41524.188190000001</c:v>
                </c:pt>
                <c:pt idx="1714">
                  <c:v>41524.209029999998</c:v>
                </c:pt>
                <c:pt idx="1715">
                  <c:v>41524.229859999999</c:v>
                </c:pt>
                <c:pt idx="1716">
                  <c:v>41524.250690000001</c:v>
                </c:pt>
                <c:pt idx="1717">
                  <c:v>41524.271529999998</c:v>
                </c:pt>
                <c:pt idx="1718">
                  <c:v>41524.292359999999</c:v>
                </c:pt>
                <c:pt idx="1719">
                  <c:v>41524.313190000001</c:v>
                </c:pt>
                <c:pt idx="1720">
                  <c:v>41524.334029999998</c:v>
                </c:pt>
                <c:pt idx="1721">
                  <c:v>41524.354859999999</c:v>
                </c:pt>
                <c:pt idx="1722">
                  <c:v>41524.375690000001</c:v>
                </c:pt>
                <c:pt idx="1723">
                  <c:v>41524.396529999998</c:v>
                </c:pt>
                <c:pt idx="1724">
                  <c:v>41524.417359999999</c:v>
                </c:pt>
                <c:pt idx="1725">
                  <c:v>41524.438190000001</c:v>
                </c:pt>
                <c:pt idx="1726">
                  <c:v>41524.459029999998</c:v>
                </c:pt>
                <c:pt idx="1727">
                  <c:v>41524.479859999999</c:v>
                </c:pt>
                <c:pt idx="1728">
                  <c:v>41524.500690000001</c:v>
                </c:pt>
                <c:pt idx="1729">
                  <c:v>41524.521529999998</c:v>
                </c:pt>
                <c:pt idx="1730">
                  <c:v>41524.542359999999</c:v>
                </c:pt>
                <c:pt idx="1731">
                  <c:v>41524.563190000001</c:v>
                </c:pt>
                <c:pt idx="1732">
                  <c:v>41524.584029999998</c:v>
                </c:pt>
                <c:pt idx="1733">
                  <c:v>41524.604859999999</c:v>
                </c:pt>
                <c:pt idx="1734">
                  <c:v>41524.625690000001</c:v>
                </c:pt>
                <c:pt idx="1735">
                  <c:v>41524.646529999998</c:v>
                </c:pt>
                <c:pt idx="1736">
                  <c:v>41524.667359999999</c:v>
                </c:pt>
                <c:pt idx="1737">
                  <c:v>41524.688190000001</c:v>
                </c:pt>
                <c:pt idx="1738">
                  <c:v>41524.709029999998</c:v>
                </c:pt>
                <c:pt idx="1739">
                  <c:v>41524.729859999999</c:v>
                </c:pt>
                <c:pt idx="1740">
                  <c:v>41524.750690000001</c:v>
                </c:pt>
                <c:pt idx="1741">
                  <c:v>41524.771529999998</c:v>
                </c:pt>
                <c:pt idx="1742">
                  <c:v>41524.792359999999</c:v>
                </c:pt>
                <c:pt idx="1743">
                  <c:v>41524.813190000001</c:v>
                </c:pt>
                <c:pt idx="1744">
                  <c:v>41524.834029999998</c:v>
                </c:pt>
                <c:pt idx="1745">
                  <c:v>41524.854859999999</c:v>
                </c:pt>
                <c:pt idx="1746">
                  <c:v>41524.875690000001</c:v>
                </c:pt>
                <c:pt idx="1747">
                  <c:v>41524.896529999998</c:v>
                </c:pt>
                <c:pt idx="1748">
                  <c:v>41524.917359999999</c:v>
                </c:pt>
                <c:pt idx="1749">
                  <c:v>41524.938190000001</c:v>
                </c:pt>
                <c:pt idx="1750">
                  <c:v>41524.959029999998</c:v>
                </c:pt>
                <c:pt idx="1751">
                  <c:v>41524.979859999999</c:v>
                </c:pt>
                <c:pt idx="1752">
                  <c:v>41525.000690000001</c:v>
                </c:pt>
                <c:pt idx="1753">
                  <c:v>41525.021529999998</c:v>
                </c:pt>
                <c:pt idx="1754">
                  <c:v>41525.042359999999</c:v>
                </c:pt>
                <c:pt idx="1755">
                  <c:v>41525.063190000001</c:v>
                </c:pt>
                <c:pt idx="1756">
                  <c:v>41525.084029999998</c:v>
                </c:pt>
                <c:pt idx="1757">
                  <c:v>41525.104859999999</c:v>
                </c:pt>
                <c:pt idx="1758">
                  <c:v>41525.125690000001</c:v>
                </c:pt>
                <c:pt idx="1759">
                  <c:v>41525.146529999998</c:v>
                </c:pt>
                <c:pt idx="1760">
                  <c:v>41525.167359999999</c:v>
                </c:pt>
                <c:pt idx="1761">
                  <c:v>41525.188190000001</c:v>
                </c:pt>
                <c:pt idx="1762">
                  <c:v>41525.209029999998</c:v>
                </c:pt>
                <c:pt idx="1763">
                  <c:v>41525.229859999999</c:v>
                </c:pt>
                <c:pt idx="1764">
                  <c:v>41525.250690000001</c:v>
                </c:pt>
                <c:pt idx="1765">
                  <c:v>41525.271529999998</c:v>
                </c:pt>
                <c:pt idx="1766">
                  <c:v>41525.292359999999</c:v>
                </c:pt>
                <c:pt idx="1767">
                  <c:v>41525.313190000001</c:v>
                </c:pt>
                <c:pt idx="1768">
                  <c:v>41525.334029999998</c:v>
                </c:pt>
                <c:pt idx="1769">
                  <c:v>41525.354859999999</c:v>
                </c:pt>
                <c:pt idx="1770">
                  <c:v>41525.375690000001</c:v>
                </c:pt>
                <c:pt idx="1771">
                  <c:v>41525.396529999998</c:v>
                </c:pt>
                <c:pt idx="1772">
                  <c:v>41525.417359999999</c:v>
                </c:pt>
                <c:pt idx="1773">
                  <c:v>41525.438190000001</c:v>
                </c:pt>
                <c:pt idx="1774">
                  <c:v>41525.459029999998</c:v>
                </c:pt>
                <c:pt idx="1775">
                  <c:v>41525.479859999999</c:v>
                </c:pt>
                <c:pt idx="1776">
                  <c:v>41525.500690000001</c:v>
                </c:pt>
                <c:pt idx="1777">
                  <c:v>41525.521529999998</c:v>
                </c:pt>
                <c:pt idx="1778">
                  <c:v>41525.542359999999</c:v>
                </c:pt>
                <c:pt idx="1779">
                  <c:v>41525.563190000001</c:v>
                </c:pt>
                <c:pt idx="1780">
                  <c:v>41525.584029999998</c:v>
                </c:pt>
                <c:pt idx="1781">
                  <c:v>41525.604859999999</c:v>
                </c:pt>
                <c:pt idx="1782">
                  <c:v>41525.625690000001</c:v>
                </c:pt>
                <c:pt idx="1783">
                  <c:v>41525.646529999998</c:v>
                </c:pt>
                <c:pt idx="1784">
                  <c:v>41525.667359999999</c:v>
                </c:pt>
                <c:pt idx="1785">
                  <c:v>41525.688190000001</c:v>
                </c:pt>
                <c:pt idx="1786">
                  <c:v>41525.709029999998</c:v>
                </c:pt>
                <c:pt idx="1787">
                  <c:v>41525.729859999999</c:v>
                </c:pt>
                <c:pt idx="1788">
                  <c:v>41525.750690000001</c:v>
                </c:pt>
                <c:pt idx="1789">
                  <c:v>41525.771529999998</c:v>
                </c:pt>
                <c:pt idx="1790">
                  <c:v>41525.792359999999</c:v>
                </c:pt>
                <c:pt idx="1791">
                  <c:v>41525.813190000001</c:v>
                </c:pt>
                <c:pt idx="1792">
                  <c:v>41525.834029999998</c:v>
                </c:pt>
                <c:pt idx="1793">
                  <c:v>41525.854859999999</c:v>
                </c:pt>
                <c:pt idx="1794">
                  <c:v>41525.875690000001</c:v>
                </c:pt>
                <c:pt idx="1795">
                  <c:v>41525.896529999998</c:v>
                </c:pt>
                <c:pt idx="1796">
                  <c:v>41525.917359999999</c:v>
                </c:pt>
                <c:pt idx="1797">
                  <c:v>41525.938190000001</c:v>
                </c:pt>
                <c:pt idx="1798">
                  <c:v>41525.959029999998</c:v>
                </c:pt>
                <c:pt idx="1799">
                  <c:v>41525.979859999999</c:v>
                </c:pt>
                <c:pt idx="1800">
                  <c:v>41526.000690000001</c:v>
                </c:pt>
                <c:pt idx="1801">
                  <c:v>41526.021529999998</c:v>
                </c:pt>
                <c:pt idx="1802">
                  <c:v>41526.042359999999</c:v>
                </c:pt>
                <c:pt idx="1803">
                  <c:v>41526.063190000001</c:v>
                </c:pt>
                <c:pt idx="1804">
                  <c:v>41526.084029999998</c:v>
                </c:pt>
                <c:pt idx="1805">
                  <c:v>41526.104859999999</c:v>
                </c:pt>
                <c:pt idx="1806">
                  <c:v>41526.125690000001</c:v>
                </c:pt>
                <c:pt idx="1807">
                  <c:v>41526.146529999998</c:v>
                </c:pt>
                <c:pt idx="1808">
                  <c:v>41526.167359999999</c:v>
                </c:pt>
                <c:pt idx="1809">
                  <c:v>41526.188190000001</c:v>
                </c:pt>
                <c:pt idx="1810">
                  <c:v>41526.209029999998</c:v>
                </c:pt>
                <c:pt idx="1811">
                  <c:v>41526.229859999999</c:v>
                </c:pt>
                <c:pt idx="1812">
                  <c:v>41526.250690000001</c:v>
                </c:pt>
                <c:pt idx="1813">
                  <c:v>41526.271529999998</c:v>
                </c:pt>
                <c:pt idx="1814">
                  <c:v>41526.292359999999</c:v>
                </c:pt>
                <c:pt idx="1815">
                  <c:v>41526.313190000001</c:v>
                </c:pt>
                <c:pt idx="1816">
                  <c:v>41526.334029999998</c:v>
                </c:pt>
                <c:pt idx="1817">
                  <c:v>41526.354859999999</c:v>
                </c:pt>
                <c:pt idx="1818">
                  <c:v>41526.375690000001</c:v>
                </c:pt>
                <c:pt idx="1819">
                  <c:v>41526.396529999998</c:v>
                </c:pt>
                <c:pt idx="1820">
                  <c:v>41526.417359999999</c:v>
                </c:pt>
                <c:pt idx="1821">
                  <c:v>41526.438190000001</c:v>
                </c:pt>
                <c:pt idx="1822">
                  <c:v>41526.459029999998</c:v>
                </c:pt>
                <c:pt idx="1823">
                  <c:v>41526.479859999999</c:v>
                </c:pt>
                <c:pt idx="1824">
                  <c:v>41526.500690000001</c:v>
                </c:pt>
                <c:pt idx="1825">
                  <c:v>41526.521529999998</c:v>
                </c:pt>
                <c:pt idx="1826">
                  <c:v>41526.542359999999</c:v>
                </c:pt>
                <c:pt idx="1827">
                  <c:v>41526.563190000001</c:v>
                </c:pt>
                <c:pt idx="1828">
                  <c:v>41526.584029999998</c:v>
                </c:pt>
                <c:pt idx="1829">
                  <c:v>41526.604859999999</c:v>
                </c:pt>
                <c:pt idx="1830">
                  <c:v>41526.625690000001</c:v>
                </c:pt>
                <c:pt idx="1831">
                  <c:v>41526.646529999998</c:v>
                </c:pt>
                <c:pt idx="1832">
                  <c:v>41526.667359999999</c:v>
                </c:pt>
                <c:pt idx="1833">
                  <c:v>41526.688190000001</c:v>
                </c:pt>
                <c:pt idx="1834">
                  <c:v>41526.709029999998</c:v>
                </c:pt>
                <c:pt idx="1835">
                  <c:v>41526.729859999999</c:v>
                </c:pt>
                <c:pt idx="1836">
                  <c:v>41526.750690000001</c:v>
                </c:pt>
                <c:pt idx="1837">
                  <c:v>41526.771529999998</c:v>
                </c:pt>
                <c:pt idx="1838">
                  <c:v>41526.792359999999</c:v>
                </c:pt>
                <c:pt idx="1839">
                  <c:v>41526.813190000001</c:v>
                </c:pt>
                <c:pt idx="1840">
                  <c:v>41526.834029999998</c:v>
                </c:pt>
                <c:pt idx="1841">
                  <c:v>41526.854859999999</c:v>
                </c:pt>
                <c:pt idx="1842">
                  <c:v>41526.875690000001</c:v>
                </c:pt>
                <c:pt idx="1843">
                  <c:v>41526.896529999998</c:v>
                </c:pt>
                <c:pt idx="1844">
                  <c:v>41526.917359999999</c:v>
                </c:pt>
                <c:pt idx="1845">
                  <c:v>41526.938190000001</c:v>
                </c:pt>
                <c:pt idx="1846">
                  <c:v>41526.959029999998</c:v>
                </c:pt>
                <c:pt idx="1847">
                  <c:v>41526.979859999999</c:v>
                </c:pt>
                <c:pt idx="1848">
                  <c:v>41527.000690000001</c:v>
                </c:pt>
                <c:pt idx="1849">
                  <c:v>41527.021529999998</c:v>
                </c:pt>
                <c:pt idx="1850">
                  <c:v>41527.042359999999</c:v>
                </c:pt>
                <c:pt idx="1851">
                  <c:v>41527.063190000001</c:v>
                </c:pt>
                <c:pt idx="1852">
                  <c:v>41527.084029999998</c:v>
                </c:pt>
                <c:pt idx="1853">
                  <c:v>41527.104859999999</c:v>
                </c:pt>
                <c:pt idx="1854">
                  <c:v>41527.125690000001</c:v>
                </c:pt>
                <c:pt idx="1855">
                  <c:v>41527.146529999998</c:v>
                </c:pt>
                <c:pt idx="1856">
                  <c:v>41527.167359999999</c:v>
                </c:pt>
                <c:pt idx="1857">
                  <c:v>41527.188190000001</c:v>
                </c:pt>
                <c:pt idx="1858">
                  <c:v>41527.209029999998</c:v>
                </c:pt>
                <c:pt idx="1859">
                  <c:v>41527.229859999999</c:v>
                </c:pt>
                <c:pt idx="1860">
                  <c:v>41527.250690000001</c:v>
                </c:pt>
                <c:pt idx="1861">
                  <c:v>41527.271529999998</c:v>
                </c:pt>
                <c:pt idx="1862">
                  <c:v>41527.292359999999</c:v>
                </c:pt>
                <c:pt idx="1863">
                  <c:v>41527.313190000001</c:v>
                </c:pt>
                <c:pt idx="1864">
                  <c:v>41527.334029999998</c:v>
                </c:pt>
                <c:pt idx="1865">
                  <c:v>41527.354859999999</c:v>
                </c:pt>
                <c:pt idx="1866">
                  <c:v>41527.375690000001</c:v>
                </c:pt>
                <c:pt idx="1867">
                  <c:v>41527.396529999998</c:v>
                </c:pt>
                <c:pt idx="1868">
                  <c:v>41527.417359999999</c:v>
                </c:pt>
                <c:pt idx="1869">
                  <c:v>41527.438190000001</c:v>
                </c:pt>
                <c:pt idx="1870">
                  <c:v>41527.459029999998</c:v>
                </c:pt>
                <c:pt idx="1871">
                  <c:v>41527.479859999999</c:v>
                </c:pt>
                <c:pt idx="1872">
                  <c:v>41527.500690000001</c:v>
                </c:pt>
                <c:pt idx="1873">
                  <c:v>41527.521529999998</c:v>
                </c:pt>
                <c:pt idx="1874">
                  <c:v>41527.542359999999</c:v>
                </c:pt>
                <c:pt idx="1875">
                  <c:v>41527.563190000001</c:v>
                </c:pt>
                <c:pt idx="1876">
                  <c:v>41527.584029999998</c:v>
                </c:pt>
                <c:pt idx="1877">
                  <c:v>41527.604859999999</c:v>
                </c:pt>
                <c:pt idx="1878">
                  <c:v>41527.625690000001</c:v>
                </c:pt>
                <c:pt idx="1879">
                  <c:v>41527.646529999998</c:v>
                </c:pt>
                <c:pt idx="1880">
                  <c:v>41527.667359999999</c:v>
                </c:pt>
                <c:pt idx="1881">
                  <c:v>41527.688190000001</c:v>
                </c:pt>
                <c:pt idx="1882">
                  <c:v>41527.709029999998</c:v>
                </c:pt>
                <c:pt idx="1883">
                  <c:v>41527.729859999999</c:v>
                </c:pt>
                <c:pt idx="1884">
                  <c:v>41527.750690000001</c:v>
                </c:pt>
                <c:pt idx="1885">
                  <c:v>41527.771529999998</c:v>
                </c:pt>
                <c:pt idx="1886">
                  <c:v>41527.792359999999</c:v>
                </c:pt>
                <c:pt idx="1887">
                  <c:v>41527.813190000001</c:v>
                </c:pt>
                <c:pt idx="1888">
                  <c:v>41527.834029999998</c:v>
                </c:pt>
                <c:pt idx="1889">
                  <c:v>41527.854859999999</c:v>
                </c:pt>
                <c:pt idx="1890">
                  <c:v>41527.875690000001</c:v>
                </c:pt>
                <c:pt idx="1891">
                  <c:v>41527.896529999998</c:v>
                </c:pt>
                <c:pt idx="1892">
                  <c:v>41527.917359999999</c:v>
                </c:pt>
                <c:pt idx="1893">
                  <c:v>41527.938190000001</c:v>
                </c:pt>
                <c:pt idx="1894">
                  <c:v>41527.959029999998</c:v>
                </c:pt>
                <c:pt idx="1895">
                  <c:v>41527.979859999999</c:v>
                </c:pt>
                <c:pt idx="1896">
                  <c:v>41528.000690000001</c:v>
                </c:pt>
                <c:pt idx="1897">
                  <c:v>41528.021529999998</c:v>
                </c:pt>
                <c:pt idx="1898">
                  <c:v>41528.042359999999</c:v>
                </c:pt>
                <c:pt idx="1899">
                  <c:v>41528.063190000001</c:v>
                </c:pt>
                <c:pt idx="1900">
                  <c:v>41528.084029999998</c:v>
                </c:pt>
                <c:pt idx="1901">
                  <c:v>41528.104859999999</c:v>
                </c:pt>
                <c:pt idx="1902">
                  <c:v>41528.125690000001</c:v>
                </c:pt>
                <c:pt idx="1903">
                  <c:v>41528.146529999998</c:v>
                </c:pt>
                <c:pt idx="1904">
                  <c:v>41528.167359999999</c:v>
                </c:pt>
                <c:pt idx="1905">
                  <c:v>41528.188190000001</c:v>
                </c:pt>
                <c:pt idx="1906">
                  <c:v>41528.209029999998</c:v>
                </c:pt>
                <c:pt idx="1907">
                  <c:v>41528.229859999999</c:v>
                </c:pt>
                <c:pt idx="1908">
                  <c:v>41528.250690000001</c:v>
                </c:pt>
                <c:pt idx="1909">
                  <c:v>41528.271529999998</c:v>
                </c:pt>
                <c:pt idx="1910">
                  <c:v>41528.292359999999</c:v>
                </c:pt>
                <c:pt idx="1911">
                  <c:v>41528.313190000001</c:v>
                </c:pt>
                <c:pt idx="1912">
                  <c:v>41528.334029999998</c:v>
                </c:pt>
                <c:pt idx="1913">
                  <c:v>41528.354859999999</c:v>
                </c:pt>
                <c:pt idx="1914">
                  <c:v>41528.375690000001</c:v>
                </c:pt>
                <c:pt idx="1915">
                  <c:v>41528.396529999998</c:v>
                </c:pt>
                <c:pt idx="1916">
                  <c:v>41528.417359999999</c:v>
                </c:pt>
                <c:pt idx="1917">
                  <c:v>41528.438190000001</c:v>
                </c:pt>
                <c:pt idx="1918">
                  <c:v>41528.459029999998</c:v>
                </c:pt>
                <c:pt idx="1919">
                  <c:v>41528.479859999999</c:v>
                </c:pt>
                <c:pt idx="1920">
                  <c:v>41528.500690000001</c:v>
                </c:pt>
                <c:pt idx="1921">
                  <c:v>41528.521529999998</c:v>
                </c:pt>
                <c:pt idx="1922">
                  <c:v>41528.542359999999</c:v>
                </c:pt>
                <c:pt idx="1923">
                  <c:v>41528.563190000001</c:v>
                </c:pt>
                <c:pt idx="1924">
                  <c:v>41528.584029999998</c:v>
                </c:pt>
                <c:pt idx="1925">
                  <c:v>41528.604859999999</c:v>
                </c:pt>
                <c:pt idx="1926">
                  <c:v>41528.625690000001</c:v>
                </c:pt>
                <c:pt idx="1927">
                  <c:v>41528.646529999998</c:v>
                </c:pt>
                <c:pt idx="1928">
                  <c:v>41528.667359999999</c:v>
                </c:pt>
                <c:pt idx="1929">
                  <c:v>41528.688190000001</c:v>
                </c:pt>
                <c:pt idx="1930">
                  <c:v>41528.709029999998</c:v>
                </c:pt>
                <c:pt idx="1931">
                  <c:v>41528.729859999999</c:v>
                </c:pt>
                <c:pt idx="1932">
                  <c:v>41528.750690000001</c:v>
                </c:pt>
                <c:pt idx="1933">
                  <c:v>41528.771529999998</c:v>
                </c:pt>
                <c:pt idx="1934">
                  <c:v>41528.792359999999</c:v>
                </c:pt>
                <c:pt idx="1935">
                  <c:v>41528.813190000001</c:v>
                </c:pt>
                <c:pt idx="1936">
                  <c:v>41528.834029999998</c:v>
                </c:pt>
                <c:pt idx="1937">
                  <c:v>41528.854859999999</c:v>
                </c:pt>
                <c:pt idx="1938">
                  <c:v>41528.875690000001</c:v>
                </c:pt>
                <c:pt idx="1939">
                  <c:v>41528.896529999998</c:v>
                </c:pt>
                <c:pt idx="1940">
                  <c:v>41528.917359999999</c:v>
                </c:pt>
                <c:pt idx="1941">
                  <c:v>41528.938190000001</c:v>
                </c:pt>
                <c:pt idx="1942">
                  <c:v>41528.959029999998</c:v>
                </c:pt>
                <c:pt idx="1943">
                  <c:v>41528.979859999999</c:v>
                </c:pt>
                <c:pt idx="1944">
                  <c:v>41529.000690000001</c:v>
                </c:pt>
                <c:pt idx="1945">
                  <c:v>41529.021529999998</c:v>
                </c:pt>
                <c:pt idx="1946">
                  <c:v>41529.042359999999</c:v>
                </c:pt>
                <c:pt idx="1947">
                  <c:v>41529.063190000001</c:v>
                </c:pt>
                <c:pt idx="1948">
                  <c:v>41529.084029999998</c:v>
                </c:pt>
                <c:pt idx="1949">
                  <c:v>41529.104859999999</c:v>
                </c:pt>
                <c:pt idx="1950">
                  <c:v>41529.125690000001</c:v>
                </c:pt>
                <c:pt idx="1951">
                  <c:v>41529.146529999998</c:v>
                </c:pt>
                <c:pt idx="1952">
                  <c:v>41529.167359999999</c:v>
                </c:pt>
                <c:pt idx="1953">
                  <c:v>41529.188190000001</c:v>
                </c:pt>
                <c:pt idx="1954">
                  <c:v>41529.209029999998</c:v>
                </c:pt>
                <c:pt idx="1955">
                  <c:v>41529.229859999999</c:v>
                </c:pt>
                <c:pt idx="1956">
                  <c:v>41529.250690000001</c:v>
                </c:pt>
                <c:pt idx="1957">
                  <c:v>41529.271529999998</c:v>
                </c:pt>
                <c:pt idx="1958">
                  <c:v>41529.292359999999</c:v>
                </c:pt>
                <c:pt idx="1959">
                  <c:v>41529.313190000001</c:v>
                </c:pt>
                <c:pt idx="1960">
                  <c:v>41529.334029999998</c:v>
                </c:pt>
                <c:pt idx="1961">
                  <c:v>41529.354859999999</c:v>
                </c:pt>
                <c:pt idx="1962">
                  <c:v>41529.375690000001</c:v>
                </c:pt>
                <c:pt idx="1963">
                  <c:v>41529.396529999998</c:v>
                </c:pt>
                <c:pt idx="1964">
                  <c:v>41529.417359999999</c:v>
                </c:pt>
                <c:pt idx="1965">
                  <c:v>41529.438190000001</c:v>
                </c:pt>
                <c:pt idx="1966">
                  <c:v>41529.459029999998</c:v>
                </c:pt>
                <c:pt idx="1967">
                  <c:v>41529.479859999999</c:v>
                </c:pt>
                <c:pt idx="1968">
                  <c:v>41529.500690000001</c:v>
                </c:pt>
                <c:pt idx="1969">
                  <c:v>41529.521529999998</c:v>
                </c:pt>
                <c:pt idx="1970">
                  <c:v>41529.542359999999</c:v>
                </c:pt>
                <c:pt idx="1971">
                  <c:v>41529.563190000001</c:v>
                </c:pt>
                <c:pt idx="1972">
                  <c:v>41529.584029999998</c:v>
                </c:pt>
                <c:pt idx="1973">
                  <c:v>41529.604859999999</c:v>
                </c:pt>
                <c:pt idx="1974">
                  <c:v>41529.625690000001</c:v>
                </c:pt>
                <c:pt idx="1975">
                  <c:v>41529.646529999998</c:v>
                </c:pt>
                <c:pt idx="1976">
                  <c:v>41529.667359999999</c:v>
                </c:pt>
                <c:pt idx="1977">
                  <c:v>41529.688190000001</c:v>
                </c:pt>
                <c:pt idx="1978">
                  <c:v>41529.709029999998</c:v>
                </c:pt>
                <c:pt idx="1979">
                  <c:v>41529.729859999999</c:v>
                </c:pt>
                <c:pt idx="1980">
                  <c:v>41529.750690000001</c:v>
                </c:pt>
                <c:pt idx="1981">
                  <c:v>41529.771529999998</c:v>
                </c:pt>
                <c:pt idx="1982">
                  <c:v>41529.792359999999</c:v>
                </c:pt>
                <c:pt idx="1983">
                  <c:v>41529.813190000001</c:v>
                </c:pt>
                <c:pt idx="1984">
                  <c:v>41529.834029999998</c:v>
                </c:pt>
                <c:pt idx="1985">
                  <c:v>41529.854859999999</c:v>
                </c:pt>
                <c:pt idx="1986">
                  <c:v>41529.875690000001</c:v>
                </c:pt>
                <c:pt idx="1987">
                  <c:v>41529.896529999998</c:v>
                </c:pt>
                <c:pt idx="1988">
                  <c:v>41529.917359999999</c:v>
                </c:pt>
                <c:pt idx="1989">
                  <c:v>41529.938190000001</c:v>
                </c:pt>
                <c:pt idx="1990">
                  <c:v>41529.959029999998</c:v>
                </c:pt>
                <c:pt idx="1991">
                  <c:v>41529.979859999999</c:v>
                </c:pt>
                <c:pt idx="1992">
                  <c:v>41530.000690000001</c:v>
                </c:pt>
                <c:pt idx="1993">
                  <c:v>41530.021529999998</c:v>
                </c:pt>
                <c:pt idx="1994">
                  <c:v>41530.042359999999</c:v>
                </c:pt>
                <c:pt idx="1995">
                  <c:v>41530.063190000001</c:v>
                </c:pt>
                <c:pt idx="1996">
                  <c:v>41530.084029999998</c:v>
                </c:pt>
                <c:pt idx="1997">
                  <c:v>41530.104859999999</c:v>
                </c:pt>
                <c:pt idx="1998">
                  <c:v>41530.125690000001</c:v>
                </c:pt>
                <c:pt idx="1999">
                  <c:v>41530.146529999998</c:v>
                </c:pt>
                <c:pt idx="2000">
                  <c:v>41530.167359999999</c:v>
                </c:pt>
                <c:pt idx="2001">
                  <c:v>41530.188190000001</c:v>
                </c:pt>
                <c:pt idx="2002">
                  <c:v>41530.209029999998</c:v>
                </c:pt>
                <c:pt idx="2003">
                  <c:v>41530.229859999999</c:v>
                </c:pt>
                <c:pt idx="2004">
                  <c:v>41530.250690000001</c:v>
                </c:pt>
                <c:pt idx="2005">
                  <c:v>41530.271529999998</c:v>
                </c:pt>
                <c:pt idx="2006">
                  <c:v>41530.292359999999</c:v>
                </c:pt>
                <c:pt idx="2007">
                  <c:v>41530.313190000001</c:v>
                </c:pt>
                <c:pt idx="2008">
                  <c:v>41530.334029999998</c:v>
                </c:pt>
                <c:pt idx="2009">
                  <c:v>41530.354859999999</c:v>
                </c:pt>
                <c:pt idx="2010">
                  <c:v>41530.375690000001</c:v>
                </c:pt>
                <c:pt idx="2011">
                  <c:v>41530.396529999998</c:v>
                </c:pt>
                <c:pt idx="2012">
                  <c:v>41530.417359999999</c:v>
                </c:pt>
                <c:pt idx="2013">
                  <c:v>41530.438190000001</c:v>
                </c:pt>
                <c:pt idx="2014">
                  <c:v>41530.459029999998</c:v>
                </c:pt>
                <c:pt idx="2015">
                  <c:v>41530.479859999999</c:v>
                </c:pt>
                <c:pt idx="2016">
                  <c:v>41530.500690000001</c:v>
                </c:pt>
                <c:pt idx="2017">
                  <c:v>41530.521529999998</c:v>
                </c:pt>
                <c:pt idx="2018">
                  <c:v>41530.542359999999</c:v>
                </c:pt>
                <c:pt idx="2019">
                  <c:v>41530.563190000001</c:v>
                </c:pt>
                <c:pt idx="2020">
                  <c:v>41530.584029999998</c:v>
                </c:pt>
                <c:pt idx="2021">
                  <c:v>41530.604859999999</c:v>
                </c:pt>
                <c:pt idx="2022">
                  <c:v>41530.625690000001</c:v>
                </c:pt>
                <c:pt idx="2023">
                  <c:v>41530.646529999998</c:v>
                </c:pt>
                <c:pt idx="2024">
                  <c:v>41530.667359999999</c:v>
                </c:pt>
                <c:pt idx="2025">
                  <c:v>41530.688190000001</c:v>
                </c:pt>
                <c:pt idx="2026">
                  <c:v>41530.709029999998</c:v>
                </c:pt>
                <c:pt idx="2027">
                  <c:v>41530.729859999999</c:v>
                </c:pt>
                <c:pt idx="2028">
                  <c:v>41530.750690000001</c:v>
                </c:pt>
                <c:pt idx="2029">
                  <c:v>41530.771529999998</c:v>
                </c:pt>
                <c:pt idx="2030">
                  <c:v>41530.792359999999</c:v>
                </c:pt>
                <c:pt idx="2031">
                  <c:v>41530.813190000001</c:v>
                </c:pt>
                <c:pt idx="2032">
                  <c:v>41530.834029999998</c:v>
                </c:pt>
                <c:pt idx="2033">
                  <c:v>41530.854859999999</c:v>
                </c:pt>
                <c:pt idx="2034">
                  <c:v>41530.875690000001</c:v>
                </c:pt>
                <c:pt idx="2035">
                  <c:v>41530.896529999998</c:v>
                </c:pt>
                <c:pt idx="2036">
                  <c:v>41530.917359999999</c:v>
                </c:pt>
                <c:pt idx="2037">
                  <c:v>41530.938190000001</c:v>
                </c:pt>
                <c:pt idx="2038">
                  <c:v>41530.959029999998</c:v>
                </c:pt>
                <c:pt idx="2039">
                  <c:v>41530.979859999999</c:v>
                </c:pt>
                <c:pt idx="2040">
                  <c:v>41531.000690000001</c:v>
                </c:pt>
                <c:pt idx="2041">
                  <c:v>41531.021529999998</c:v>
                </c:pt>
                <c:pt idx="2042">
                  <c:v>41531.042359999999</c:v>
                </c:pt>
                <c:pt idx="2043">
                  <c:v>41531.063190000001</c:v>
                </c:pt>
                <c:pt idx="2044">
                  <c:v>41531.084029999998</c:v>
                </c:pt>
                <c:pt idx="2045">
                  <c:v>41531.104859999999</c:v>
                </c:pt>
                <c:pt idx="2046">
                  <c:v>41531.125690000001</c:v>
                </c:pt>
                <c:pt idx="2047">
                  <c:v>41531.146529999998</c:v>
                </c:pt>
              </c:numCache>
            </c:numRef>
          </c:xVal>
          <c:yVal>
            <c:numRef>
              <c:f>Sheet1!$DN$9:$DN$2056</c:f>
              <c:numCache>
                <c:formatCode>0.0</c:formatCode>
                <c:ptCount val="2048"/>
                <c:pt idx="0">
                  <c:v>97.1</c:v>
                </c:pt>
                <c:pt idx="1">
                  <c:v>82.7</c:v>
                </c:pt>
                <c:pt idx="2">
                  <c:v>85.55</c:v>
                </c:pt>
                <c:pt idx="3">
                  <c:v>88.25</c:v>
                </c:pt>
                <c:pt idx="4">
                  <c:v>91.550000000000011</c:v>
                </c:pt>
                <c:pt idx="5">
                  <c:v>93.95</c:v>
                </c:pt>
                <c:pt idx="6">
                  <c:v>96.65</c:v>
                </c:pt>
                <c:pt idx="7">
                  <c:v>99.2</c:v>
                </c:pt>
                <c:pt idx="8">
                  <c:v>98.75</c:v>
                </c:pt>
                <c:pt idx="9">
                  <c:v>96.800000000000011</c:v>
                </c:pt>
                <c:pt idx="10">
                  <c:v>96.35</c:v>
                </c:pt>
                <c:pt idx="11">
                  <c:v>95.15</c:v>
                </c:pt>
                <c:pt idx="12">
                  <c:v>94.25</c:v>
                </c:pt>
                <c:pt idx="13">
                  <c:v>90.2</c:v>
                </c:pt>
                <c:pt idx="14">
                  <c:v>83.450000000000017</c:v>
                </c:pt>
                <c:pt idx="15">
                  <c:v>77.45</c:v>
                </c:pt>
                <c:pt idx="16">
                  <c:v>73.550000000000011</c:v>
                </c:pt>
                <c:pt idx="17">
                  <c:v>69.950000000000017</c:v>
                </c:pt>
                <c:pt idx="18">
                  <c:v>67.099999999999994</c:v>
                </c:pt>
                <c:pt idx="19">
                  <c:v>64.850000000000009</c:v>
                </c:pt>
                <c:pt idx="20">
                  <c:v>62.45</c:v>
                </c:pt>
                <c:pt idx="21">
                  <c:v>60.5</c:v>
                </c:pt>
                <c:pt idx="22">
                  <c:v>58.7</c:v>
                </c:pt>
                <c:pt idx="23">
                  <c:v>57.050000000000004</c:v>
                </c:pt>
                <c:pt idx="24">
                  <c:v>56.149999999999991</c:v>
                </c:pt>
                <c:pt idx="25">
                  <c:v>54.95</c:v>
                </c:pt>
                <c:pt idx="26">
                  <c:v>53.000000000000007</c:v>
                </c:pt>
                <c:pt idx="27">
                  <c:v>51.05</c:v>
                </c:pt>
                <c:pt idx="28">
                  <c:v>49.55</c:v>
                </c:pt>
                <c:pt idx="29">
                  <c:v>50.150000000000006</c:v>
                </c:pt>
                <c:pt idx="30">
                  <c:v>49.400000000000006</c:v>
                </c:pt>
                <c:pt idx="31">
                  <c:v>47.600000000000009</c:v>
                </c:pt>
                <c:pt idx="32">
                  <c:v>46.55</c:v>
                </c:pt>
                <c:pt idx="33">
                  <c:v>48.05</c:v>
                </c:pt>
                <c:pt idx="34">
                  <c:v>49.4</c:v>
                </c:pt>
                <c:pt idx="35">
                  <c:v>50.150000000000006</c:v>
                </c:pt>
                <c:pt idx="36">
                  <c:v>50.45</c:v>
                </c:pt>
                <c:pt idx="37">
                  <c:v>50.75</c:v>
                </c:pt>
                <c:pt idx="38">
                  <c:v>51.2</c:v>
                </c:pt>
                <c:pt idx="39">
                  <c:v>52.099999999999994</c:v>
                </c:pt>
                <c:pt idx="40">
                  <c:v>54.05</c:v>
                </c:pt>
                <c:pt idx="41">
                  <c:v>57.95000000000001</c:v>
                </c:pt>
                <c:pt idx="42">
                  <c:v>63.5</c:v>
                </c:pt>
                <c:pt idx="43">
                  <c:v>67.550000000000011</c:v>
                </c:pt>
                <c:pt idx="44">
                  <c:v>69.650000000000006</c:v>
                </c:pt>
                <c:pt idx="45">
                  <c:v>73.25</c:v>
                </c:pt>
                <c:pt idx="46">
                  <c:v>75.5</c:v>
                </c:pt>
                <c:pt idx="47">
                  <c:v>78.349999999999994</c:v>
                </c:pt>
                <c:pt idx="48">
                  <c:v>81.2</c:v>
                </c:pt>
                <c:pt idx="49">
                  <c:v>83.600000000000009</c:v>
                </c:pt>
                <c:pt idx="50">
                  <c:v>85.699999999999989</c:v>
                </c:pt>
                <c:pt idx="51">
                  <c:v>87.65</c:v>
                </c:pt>
                <c:pt idx="52">
                  <c:v>90.35</c:v>
                </c:pt>
                <c:pt idx="53">
                  <c:v>90.65</c:v>
                </c:pt>
                <c:pt idx="54">
                  <c:v>90.35</c:v>
                </c:pt>
                <c:pt idx="55">
                  <c:v>91.1</c:v>
                </c:pt>
                <c:pt idx="56">
                  <c:v>91.25</c:v>
                </c:pt>
                <c:pt idx="57">
                  <c:v>90.35</c:v>
                </c:pt>
                <c:pt idx="58">
                  <c:v>88.250000000000014</c:v>
                </c:pt>
                <c:pt idx="59">
                  <c:v>86.45</c:v>
                </c:pt>
                <c:pt idx="60">
                  <c:v>82.85</c:v>
                </c:pt>
                <c:pt idx="61">
                  <c:v>77.599999999999994</c:v>
                </c:pt>
                <c:pt idx="62">
                  <c:v>72.800000000000011</c:v>
                </c:pt>
                <c:pt idx="63">
                  <c:v>67.699999999999989</c:v>
                </c:pt>
                <c:pt idx="64">
                  <c:v>63.95</c:v>
                </c:pt>
                <c:pt idx="65">
                  <c:v>61.550000000000004</c:v>
                </c:pt>
                <c:pt idx="66">
                  <c:v>59.75</c:v>
                </c:pt>
                <c:pt idx="67">
                  <c:v>57.650000000000006</c:v>
                </c:pt>
                <c:pt idx="68">
                  <c:v>55.999999999999993</c:v>
                </c:pt>
                <c:pt idx="69">
                  <c:v>54.2</c:v>
                </c:pt>
                <c:pt idx="70">
                  <c:v>52.550000000000004</c:v>
                </c:pt>
                <c:pt idx="71">
                  <c:v>51.499999999999993</c:v>
                </c:pt>
                <c:pt idx="72">
                  <c:v>50.45</c:v>
                </c:pt>
                <c:pt idx="73">
                  <c:v>50.3</c:v>
                </c:pt>
                <c:pt idx="74">
                  <c:v>49.400000000000006</c:v>
                </c:pt>
                <c:pt idx="75">
                  <c:v>48.8</c:v>
                </c:pt>
                <c:pt idx="76">
                  <c:v>47.75</c:v>
                </c:pt>
                <c:pt idx="77">
                  <c:v>46.7</c:v>
                </c:pt>
                <c:pt idx="78">
                  <c:v>45.95</c:v>
                </c:pt>
                <c:pt idx="79">
                  <c:v>49.55</c:v>
                </c:pt>
                <c:pt idx="80">
                  <c:v>51.5</c:v>
                </c:pt>
                <c:pt idx="81">
                  <c:v>51.949999999999996</c:v>
                </c:pt>
                <c:pt idx="82">
                  <c:v>52.25</c:v>
                </c:pt>
                <c:pt idx="83">
                  <c:v>52.7</c:v>
                </c:pt>
                <c:pt idx="84">
                  <c:v>52.850000000000009</c:v>
                </c:pt>
                <c:pt idx="85">
                  <c:v>52.850000000000009</c:v>
                </c:pt>
                <c:pt idx="86">
                  <c:v>53.3</c:v>
                </c:pt>
                <c:pt idx="87">
                  <c:v>54.2</c:v>
                </c:pt>
                <c:pt idx="88">
                  <c:v>54.8</c:v>
                </c:pt>
                <c:pt idx="89">
                  <c:v>56</c:v>
                </c:pt>
                <c:pt idx="90">
                  <c:v>57.8</c:v>
                </c:pt>
                <c:pt idx="91">
                  <c:v>62.150000000000006</c:v>
                </c:pt>
                <c:pt idx="92">
                  <c:v>67.099999999999994</c:v>
                </c:pt>
                <c:pt idx="93">
                  <c:v>71.150000000000006</c:v>
                </c:pt>
                <c:pt idx="94">
                  <c:v>74</c:v>
                </c:pt>
                <c:pt idx="95">
                  <c:v>76.100000000000009</c:v>
                </c:pt>
                <c:pt idx="96">
                  <c:v>79.25</c:v>
                </c:pt>
                <c:pt idx="97">
                  <c:v>81.8</c:v>
                </c:pt>
                <c:pt idx="98">
                  <c:v>85.100000000000009</c:v>
                </c:pt>
                <c:pt idx="99">
                  <c:v>87.949999999999989</c:v>
                </c:pt>
                <c:pt idx="100">
                  <c:v>90.5</c:v>
                </c:pt>
                <c:pt idx="101">
                  <c:v>90.35</c:v>
                </c:pt>
                <c:pt idx="102">
                  <c:v>90.35</c:v>
                </c:pt>
                <c:pt idx="103">
                  <c:v>89.899999999999991</c:v>
                </c:pt>
                <c:pt idx="104">
                  <c:v>89.15</c:v>
                </c:pt>
                <c:pt idx="105">
                  <c:v>87.5</c:v>
                </c:pt>
                <c:pt idx="106">
                  <c:v>84.5</c:v>
                </c:pt>
                <c:pt idx="107">
                  <c:v>82.85</c:v>
                </c:pt>
                <c:pt idx="108">
                  <c:v>79.100000000000009</c:v>
                </c:pt>
                <c:pt idx="109">
                  <c:v>77.45</c:v>
                </c:pt>
                <c:pt idx="110">
                  <c:v>73.849999999999994</c:v>
                </c:pt>
                <c:pt idx="111">
                  <c:v>69.650000000000006</c:v>
                </c:pt>
                <c:pt idx="112">
                  <c:v>66.05</c:v>
                </c:pt>
                <c:pt idx="113">
                  <c:v>63.05</c:v>
                </c:pt>
                <c:pt idx="114">
                  <c:v>59.900000000000006</c:v>
                </c:pt>
                <c:pt idx="115">
                  <c:v>58.7</c:v>
                </c:pt>
                <c:pt idx="116">
                  <c:v>59.6</c:v>
                </c:pt>
                <c:pt idx="117">
                  <c:v>58.7</c:v>
                </c:pt>
                <c:pt idx="118">
                  <c:v>57.500000000000007</c:v>
                </c:pt>
                <c:pt idx="119">
                  <c:v>56.29999999999999</c:v>
                </c:pt>
                <c:pt idx="120">
                  <c:v>55.100000000000009</c:v>
                </c:pt>
                <c:pt idx="121">
                  <c:v>54.5</c:v>
                </c:pt>
                <c:pt idx="122">
                  <c:v>53.3</c:v>
                </c:pt>
                <c:pt idx="123">
                  <c:v>52.099999999999994</c:v>
                </c:pt>
                <c:pt idx="124">
                  <c:v>51.5</c:v>
                </c:pt>
                <c:pt idx="125">
                  <c:v>51.2</c:v>
                </c:pt>
                <c:pt idx="126">
                  <c:v>51.2</c:v>
                </c:pt>
                <c:pt idx="127">
                  <c:v>51.5</c:v>
                </c:pt>
                <c:pt idx="128">
                  <c:v>51.949999999999996</c:v>
                </c:pt>
                <c:pt idx="129">
                  <c:v>51.949999999999996</c:v>
                </c:pt>
                <c:pt idx="130">
                  <c:v>52.099999999999994</c:v>
                </c:pt>
                <c:pt idx="131">
                  <c:v>52.25</c:v>
                </c:pt>
                <c:pt idx="132">
                  <c:v>52.400000000000006</c:v>
                </c:pt>
                <c:pt idx="133">
                  <c:v>52.550000000000004</c:v>
                </c:pt>
                <c:pt idx="134">
                  <c:v>52.850000000000009</c:v>
                </c:pt>
                <c:pt idx="135">
                  <c:v>53.6</c:v>
                </c:pt>
                <c:pt idx="136">
                  <c:v>55.25</c:v>
                </c:pt>
                <c:pt idx="137">
                  <c:v>58.850000000000009</c:v>
                </c:pt>
                <c:pt idx="138">
                  <c:v>63.350000000000009</c:v>
                </c:pt>
                <c:pt idx="139">
                  <c:v>66.650000000000006</c:v>
                </c:pt>
                <c:pt idx="140">
                  <c:v>70.099999999999994</c:v>
                </c:pt>
                <c:pt idx="141">
                  <c:v>72.95</c:v>
                </c:pt>
                <c:pt idx="142">
                  <c:v>75.800000000000011</c:v>
                </c:pt>
                <c:pt idx="143">
                  <c:v>79.25</c:v>
                </c:pt>
                <c:pt idx="144">
                  <c:v>82.25</c:v>
                </c:pt>
                <c:pt idx="145">
                  <c:v>84.800000000000011</c:v>
                </c:pt>
                <c:pt idx="146">
                  <c:v>87.5</c:v>
                </c:pt>
                <c:pt idx="147">
                  <c:v>91.100000000000009</c:v>
                </c:pt>
                <c:pt idx="148">
                  <c:v>94.25</c:v>
                </c:pt>
                <c:pt idx="149">
                  <c:v>96.199999999999989</c:v>
                </c:pt>
                <c:pt idx="150">
                  <c:v>98.9</c:v>
                </c:pt>
                <c:pt idx="151">
                  <c:v>98.15</c:v>
                </c:pt>
                <c:pt idx="152">
                  <c:v>95.6</c:v>
                </c:pt>
                <c:pt idx="153">
                  <c:v>94.40000000000002</c:v>
                </c:pt>
                <c:pt idx="154">
                  <c:v>89.899999999999991</c:v>
                </c:pt>
                <c:pt idx="155">
                  <c:v>88.40000000000002</c:v>
                </c:pt>
                <c:pt idx="156">
                  <c:v>85.550000000000011</c:v>
                </c:pt>
                <c:pt idx="157">
                  <c:v>83.300000000000011</c:v>
                </c:pt>
                <c:pt idx="158">
                  <c:v>78.950000000000017</c:v>
                </c:pt>
                <c:pt idx="159">
                  <c:v>73.25</c:v>
                </c:pt>
                <c:pt idx="160">
                  <c:v>68.75</c:v>
                </c:pt>
                <c:pt idx="161">
                  <c:v>65.900000000000006</c:v>
                </c:pt>
                <c:pt idx="162">
                  <c:v>64.850000000000009</c:v>
                </c:pt>
                <c:pt idx="163">
                  <c:v>63.95</c:v>
                </c:pt>
                <c:pt idx="164">
                  <c:v>62.75</c:v>
                </c:pt>
                <c:pt idx="165">
                  <c:v>61.099999999999994</c:v>
                </c:pt>
                <c:pt idx="166">
                  <c:v>59.45</c:v>
                </c:pt>
                <c:pt idx="167">
                  <c:v>58.4</c:v>
                </c:pt>
                <c:pt idx="168">
                  <c:v>57.500000000000007</c:v>
                </c:pt>
                <c:pt idx="169">
                  <c:v>56.29999999999999</c:v>
                </c:pt>
                <c:pt idx="170">
                  <c:v>54.95</c:v>
                </c:pt>
                <c:pt idx="171">
                  <c:v>53.75</c:v>
                </c:pt>
                <c:pt idx="172">
                  <c:v>53.000000000000007</c:v>
                </c:pt>
                <c:pt idx="173">
                  <c:v>52.25</c:v>
                </c:pt>
                <c:pt idx="174">
                  <c:v>51.79999999999999</c:v>
                </c:pt>
                <c:pt idx="175">
                  <c:v>51.949999999999996</c:v>
                </c:pt>
                <c:pt idx="176">
                  <c:v>52.400000000000006</c:v>
                </c:pt>
                <c:pt idx="177">
                  <c:v>52.25</c:v>
                </c:pt>
                <c:pt idx="178">
                  <c:v>52.70000000000001</c:v>
                </c:pt>
                <c:pt idx="179">
                  <c:v>52.850000000000009</c:v>
                </c:pt>
                <c:pt idx="180">
                  <c:v>52.850000000000009</c:v>
                </c:pt>
                <c:pt idx="181">
                  <c:v>53.150000000000006</c:v>
                </c:pt>
                <c:pt idx="182">
                  <c:v>53.45</c:v>
                </c:pt>
                <c:pt idx="183">
                  <c:v>54.650000000000006</c:v>
                </c:pt>
                <c:pt idx="184">
                  <c:v>56</c:v>
                </c:pt>
                <c:pt idx="185">
                  <c:v>59.449999999999996</c:v>
                </c:pt>
                <c:pt idx="186">
                  <c:v>64.099999999999994</c:v>
                </c:pt>
                <c:pt idx="187">
                  <c:v>67.850000000000009</c:v>
                </c:pt>
                <c:pt idx="188">
                  <c:v>70.849999999999994</c:v>
                </c:pt>
                <c:pt idx="189">
                  <c:v>74</c:v>
                </c:pt>
                <c:pt idx="190">
                  <c:v>76.7</c:v>
                </c:pt>
                <c:pt idx="191">
                  <c:v>79.099999999999994</c:v>
                </c:pt>
                <c:pt idx="192">
                  <c:v>81.800000000000011</c:v>
                </c:pt>
                <c:pt idx="193">
                  <c:v>83.300000000000011</c:v>
                </c:pt>
                <c:pt idx="194">
                  <c:v>83.9</c:v>
                </c:pt>
                <c:pt idx="195">
                  <c:v>83.600000000000009</c:v>
                </c:pt>
                <c:pt idx="196">
                  <c:v>83.600000000000009</c:v>
                </c:pt>
                <c:pt idx="197">
                  <c:v>84.5</c:v>
                </c:pt>
                <c:pt idx="198">
                  <c:v>83</c:v>
                </c:pt>
                <c:pt idx="199">
                  <c:v>81.5</c:v>
                </c:pt>
                <c:pt idx="200">
                  <c:v>79.099999999999994</c:v>
                </c:pt>
                <c:pt idx="201">
                  <c:v>78.199999999999989</c:v>
                </c:pt>
                <c:pt idx="202">
                  <c:v>77.900000000000006</c:v>
                </c:pt>
                <c:pt idx="203">
                  <c:v>75.95</c:v>
                </c:pt>
                <c:pt idx="204">
                  <c:v>74.300000000000011</c:v>
                </c:pt>
                <c:pt idx="205">
                  <c:v>73.099999999999994</c:v>
                </c:pt>
                <c:pt idx="206">
                  <c:v>69.800000000000011</c:v>
                </c:pt>
                <c:pt idx="207">
                  <c:v>65</c:v>
                </c:pt>
                <c:pt idx="208">
                  <c:v>61.099999999999994</c:v>
                </c:pt>
                <c:pt idx="209">
                  <c:v>58.4</c:v>
                </c:pt>
                <c:pt idx="210">
                  <c:v>57.050000000000004</c:v>
                </c:pt>
                <c:pt idx="211">
                  <c:v>55.25</c:v>
                </c:pt>
                <c:pt idx="212">
                  <c:v>54.349999999999994</c:v>
                </c:pt>
                <c:pt idx="213">
                  <c:v>52.550000000000004</c:v>
                </c:pt>
                <c:pt idx="214">
                  <c:v>51.649999999999991</c:v>
                </c:pt>
                <c:pt idx="215">
                  <c:v>49.7</c:v>
                </c:pt>
                <c:pt idx="216">
                  <c:v>48.65</c:v>
                </c:pt>
                <c:pt idx="217">
                  <c:v>50.150000000000006</c:v>
                </c:pt>
                <c:pt idx="218">
                  <c:v>49.1</c:v>
                </c:pt>
                <c:pt idx="219">
                  <c:v>48.95</c:v>
                </c:pt>
                <c:pt idx="220">
                  <c:v>51.350000000000009</c:v>
                </c:pt>
                <c:pt idx="221">
                  <c:v>53.6</c:v>
                </c:pt>
                <c:pt idx="222">
                  <c:v>54.2</c:v>
                </c:pt>
                <c:pt idx="223">
                  <c:v>54.2</c:v>
                </c:pt>
                <c:pt idx="224">
                  <c:v>54.2</c:v>
                </c:pt>
                <c:pt idx="225">
                  <c:v>54.5</c:v>
                </c:pt>
                <c:pt idx="226">
                  <c:v>54.650000000000006</c:v>
                </c:pt>
                <c:pt idx="227">
                  <c:v>54.650000000000006</c:v>
                </c:pt>
                <c:pt idx="228">
                  <c:v>54.5</c:v>
                </c:pt>
                <c:pt idx="229">
                  <c:v>54.5</c:v>
                </c:pt>
                <c:pt idx="230">
                  <c:v>54.5</c:v>
                </c:pt>
                <c:pt idx="231">
                  <c:v>54.8</c:v>
                </c:pt>
                <c:pt idx="232">
                  <c:v>55.25</c:v>
                </c:pt>
                <c:pt idx="233">
                  <c:v>56.149999999999991</c:v>
                </c:pt>
                <c:pt idx="234">
                  <c:v>57.050000000000004</c:v>
                </c:pt>
                <c:pt idx="235">
                  <c:v>58.849999999999994</c:v>
                </c:pt>
                <c:pt idx="236">
                  <c:v>63.500000000000007</c:v>
                </c:pt>
                <c:pt idx="237">
                  <c:v>68.150000000000006</c:v>
                </c:pt>
                <c:pt idx="238">
                  <c:v>71.150000000000006</c:v>
                </c:pt>
                <c:pt idx="239">
                  <c:v>73.099999999999994</c:v>
                </c:pt>
                <c:pt idx="240">
                  <c:v>75.949999999999989</c:v>
                </c:pt>
                <c:pt idx="241">
                  <c:v>77.75</c:v>
                </c:pt>
                <c:pt idx="242">
                  <c:v>79.700000000000017</c:v>
                </c:pt>
                <c:pt idx="243">
                  <c:v>82.25</c:v>
                </c:pt>
                <c:pt idx="244">
                  <c:v>85.7</c:v>
                </c:pt>
                <c:pt idx="245">
                  <c:v>87.5</c:v>
                </c:pt>
                <c:pt idx="246">
                  <c:v>88.25</c:v>
                </c:pt>
                <c:pt idx="247">
                  <c:v>89.9</c:v>
                </c:pt>
                <c:pt idx="248">
                  <c:v>90.350000000000009</c:v>
                </c:pt>
                <c:pt idx="249">
                  <c:v>88.850000000000009</c:v>
                </c:pt>
                <c:pt idx="250">
                  <c:v>87.350000000000009</c:v>
                </c:pt>
                <c:pt idx="251">
                  <c:v>87.05</c:v>
                </c:pt>
                <c:pt idx="252">
                  <c:v>85.850000000000009</c:v>
                </c:pt>
                <c:pt idx="253">
                  <c:v>85.25</c:v>
                </c:pt>
                <c:pt idx="254">
                  <c:v>80.150000000000006</c:v>
                </c:pt>
                <c:pt idx="255">
                  <c:v>73.700000000000017</c:v>
                </c:pt>
                <c:pt idx="256">
                  <c:v>69.5</c:v>
                </c:pt>
                <c:pt idx="257">
                  <c:v>66.650000000000006</c:v>
                </c:pt>
                <c:pt idx="258">
                  <c:v>64.100000000000009</c:v>
                </c:pt>
                <c:pt idx="259">
                  <c:v>61.850000000000009</c:v>
                </c:pt>
                <c:pt idx="260">
                  <c:v>60.5</c:v>
                </c:pt>
                <c:pt idx="261">
                  <c:v>60.050000000000011</c:v>
                </c:pt>
                <c:pt idx="262">
                  <c:v>59.3</c:v>
                </c:pt>
                <c:pt idx="263">
                  <c:v>58.55</c:v>
                </c:pt>
                <c:pt idx="264">
                  <c:v>57.500000000000007</c:v>
                </c:pt>
                <c:pt idx="265">
                  <c:v>56.599999999999994</c:v>
                </c:pt>
                <c:pt idx="266">
                  <c:v>56</c:v>
                </c:pt>
                <c:pt idx="267">
                  <c:v>55.100000000000009</c:v>
                </c:pt>
                <c:pt idx="268">
                  <c:v>54.5</c:v>
                </c:pt>
                <c:pt idx="269">
                  <c:v>53.6</c:v>
                </c:pt>
                <c:pt idx="270">
                  <c:v>52.70000000000001</c:v>
                </c:pt>
                <c:pt idx="271">
                  <c:v>52.25</c:v>
                </c:pt>
                <c:pt idx="272">
                  <c:v>52.850000000000009</c:v>
                </c:pt>
                <c:pt idx="273">
                  <c:v>53.9</c:v>
                </c:pt>
                <c:pt idx="274">
                  <c:v>54.650000000000006</c:v>
                </c:pt>
                <c:pt idx="275">
                  <c:v>54.650000000000006</c:v>
                </c:pt>
                <c:pt idx="276">
                  <c:v>54.5</c:v>
                </c:pt>
                <c:pt idx="277">
                  <c:v>53.75</c:v>
                </c:pt>
                <c:pt idx="278">
                  <c:v>54.349999999999994</c:v>
                </c:pt>
                <c:pt idx="279">
                  <c:v>54.650000000000006</c:v>
                </c:pt>
                <c:pt idx="280">
                  <c:v>56.3</c:v>
                </c:pt>
                <c:pt idx="281">
                  <c:v>58.1</c:v>
                </c:pt>
                <c:pt idx="282">
                  <c:v>60.95000000000001</c:v>
                </c:pt>
                <c:pt idx="283">
                  <c:v>66.5</c:v>
                </c:pt>
                <c:pt idx="284">
                  <c:v>69.95</c:v>
                </c:pt>
                <c:pt idx="285">
                  <c:v>73.25</c:v>
                </c:pt>
                <c:pt idx="286">
                  <c:v>75.950000000000017</c:v>
                </c:pt>
                <c:pt idx="287">
                  <c:v>78.650000000000006</c:v>
                </c:pt>
                <c:pt idx="288">
                  <c:v>80.900000000000006</c:v>
                </c:pt>
                <c:pt idx="289">
                  <c:v>82.85</c:v>
                </c:pt>
                <c:pt idx="290">
                  <c:v>84.800000000000011</c:v>
                </c:pt>
                <c:pt idx="291">
                  <c:v>86</c:v>
                </c:pt>
                <c:pt idx="292">
                  <c:v>87.050000000000011</c:v>
                </c:pt>
                <c:pt idx="293">
                  <c:v>87.800000000000011</c:v>
                </c:pt>
                <c:pt idx="294">
                  <c:v>88.7</c:v>
                </c:pt>
                <c:pt idx="295">
                  <c:v>89.75</c:v>
                </c:pt>
                <c:pt idx="296">
                  <c:v>90.35</c:v>
                </c:pt>
                <c:pt idx="297">
                  <c:v>90.35</c:v>
                </c:pt>
                <c:pt idx="298">
                  <c:v>89</c:v>
                </c:pt>
                <c:pt idx="299">
                  <c:v>87.950000000000017</c:v>
                </c:pt>
                <c:pt idx="300">
                  <c:v>85.25</c:v>
                </c:pt>
                <c:pt idx="301">
                  <c:v>81.95</c:v>
                </c:pt>
                <c:pt idx="302">
                  <c:v>74.75</c:v>
                </c:pt>
                <c:pt idx="303">
                  <c:v>68</c:v>
                </c:pt>
                <c:pt idx="304">
                  <c:v>63.95</c:v>
                </c:pt>
                <c:pt idx="305">
                  <c:v>60.949999999999996</c:v>
                </c:pt>
                <c:pt idx="306">
                  <c:v>58.849999999999994</c:v>
                </c:pt>
                <c:pt idx="307">
                  <c:v>57.050000000000004</c:v>
                </c:pt>
                <c:pt idx="308">
                  <c:v>56.149999999999991</c:v>
                </c:pt>
                <c:pt idx="309">
                  <c:v>56.900000000000006</c:v>
                </c:pt>
                <c:pt idx="310">
                  <c:v>56.449999999999996</c:v>
                </c:pt>
                <c:pt idx="311">
                  <c:v>55.7</c:v>
                </c:pt>
                <c:pt idx="312">
                  <c:v>55.100000000000009</c:v>
                </c:pt>
                <c:pt idx="313">
                  <c:v>54.5</c:v>
                </c:pt>
                <c:pt idx="314">
                  <c:v>53.9</c:v>
                </c:pt>
                <c:pt idx="315">
                  <c:v>53.6</c:v>
                </c:pt>
                <c:pt idx="316">
                  <c:v>53.3</c:v>
                </c:pt>
                <c:pt idx="317">
                  <c:v>52.850000000000009</c:v>
                </c:pt>
                <c:pt idx="318">
                  <c:v>52.400000000000006</c:v>
                </c:pt>
                <c:pt idx="319">
                  <c:v>51.949999999999996</c:v>
                </c:pt>
                <c:pt idx="320">
                  <c:v>51.05</c:v>
                </c:pt>
                <c:pt idx="321">
                  <c:v>51.649999999999991</c:v>
                </c:pt>
                <c:pt idx="322">
                  <c:v>52.850000000000009</c:v>
                </c:pt>
                <c:pt idx="323">
                  <c:v>53.75</c:v>
                </c:pt>
                <c:pt idx="324">
                  <c:v>53.75</c:v>
                </c:pt>
                <c:pt idx="325">
                  <c:v>53.75</c:v>
                </c:pt>
                <c:pt idx="326">
                  <c:v>53.75</c:v>
                </c:pt>
                <c:pt idx="327">
                  <c:v>54.5</c:v>
                </c:pt>
                <c:pt idx="328">
                  <c:v>54.95</c:v>
                </c:pt>
                <c:pt idx="329">
                  <c:v>56</c:v>
                </c:pt>
                <c:pt idx="330">
                  <c:v>58.4</c:v>
                </c:pt>
                <c:pt idx="331">
                  <c:v>63.35</c:v>
                </c:pt>
                <c:pt idx="332">
                  <c:v>67.7</c:v>
                </c:pt>
                <c:pt idx="333">
                  <c:v>70.099999999999994</c:v>
                </c:pt>
                <c:pt idx="334">
                  <c:v>72.800000000000011</c:v>
                </c:pt>
                <c:pt idx="335">
                  <c:v>75.5</c:v>
                </c:pt>
                <c:pt idx="336">
                  <c:v>77.45</c:v>
                </c:pt>
                <c:pt idx="337">
                  <c:v>80.300000000000011</c:v>
                </c:pt>
                <c:pt idx="338">
                  <c:v>83.15</c:v>
                </c:pt>
                <c:pt idx="339">
                  <c:v>86</c:v>
                </c:pt>
                <c:pt idx="340">
                  <c:v>88.85</c:v>
                </c:pt>
                <c:pt idx="341">
                  <c:v>90.950000000000017</c:v>
                </c:pt>
                <c:pt idx="342">
                  <c:v>91.25</c:v>
                </c:pt>
                <c:pt idx="343">
                  <c:v>90.800000000000011</c:v>
                </c:pt>
                <c:pt idx="344">
                  <c:v>91.4</c:v>
                </c:pt>
                <c:pt idx="345">
                  <c:v>90.350000000000009</c:v>
                </c:pt>
                <c:pt idx="346">
                  <c:v>88.7</c:v>
                </c:pt>
                <c:pt idx="347">
                  <c:v>86.6</c:v>
                </c:pt>
                <c:pt idx="348">
                  <c:v>85.4</c:v>
                </c:pt>
                <c:pt idx="349">
                  <c:v>81.95</c:v>
                </c:pt>
                <c:pt idx="350">
                  <c:v>76.099999999999994</c:v>
                </c:pt>
                <c:pt idx="351">
                  <c:v>70.550000000000011</c:v>
                </c:pt>
                <c:pt idx="352">
                  <c:v>66.349999999999994</c:v>
                </c:pt>
                <c:pt idx="353">
                  <c:v>64.100000000000009</c:v>
                </c:pt>
                <c:pt idx="354">
                  <c:v>61.850000000000009</c:v>
                </c:pt>
                <c:pt idx="355">
                  <c:v>62</c:v>
                </c:pt>
                <c:pt idx="356">
                  <c:v>61.400000000000006</c:v>
                </c:pt>
                <c:pt idx="357">
                  <c:v>60.2</c:v>
                </c:pt>
                <c:pt idx="358">
                  <c:v>59.3</c:v>
                </c:pt>
                <c:pt idx="359">
                  <c:v>58.25</c:v>
                </c:pt>
                <c:pt idx="360">
                  <c:v>57.500000000000007</c:v>
                </c:pt>
                <c:pt idx="361">
                  <c:v>56.900000000000006</c:v>
                </c:pt>
                <c:pt idx="362">
                  <c:v>56</c:v>
                </c:pt>
                <c:pt idx="363">
                  <c:v>55.400000000000006</c:v>
                </c:pt>
                <c:pt idx="364">
                  <c:v>54.8</c:v>
                </c:pt>
                <c:pt idx="365">
                  <c:v>54.650000000000006</c:v>
                </c:pt>
                <c:pt idx="366">
                  <c:v>54.800000000000004</c:v>
                </c:pt>
                <c:pt idx="367">
                  <c:v>55.400000000000006</c:v>
                </c:pt>
                <c:pt idx="368">
                  <c:v>55.850000000000009</c:v>
                </c:pt>
                <c:pt idx="369">
                  <c:v>56</c:v>
                </c:pt>
                <c:pt idx="370">
                  <c:v>56</c:v>
                </c:pt>
                <c:pt idx="371">
                  <c:v>56</c:v>
                </c:pt>
                <c:pt idx="372">
                  <c:v>55.849999999999994</c:v>
                </c:pt>
                <c:pt idx="373">
                  <c:v>55.849999999999994</c:v>
                </c:pt>
                <c:pt idx="374">
                  <c:v>56.29999999999999</c:v>
                </c:pt>
                <c:pt idx="375">
                  <c:v>56.599999999999994</c:v>
                </c:pt>
                <c:pt idx="376">
                  <c:v>58.55</c:v>
                </c:pt>
                <c:pt idx="377">
                  <c:v>60.2</c:v>
                </c:pt>
                <c:pt idx="378">
                  <c:v>64.55</c:v>
                </c:pt>
                <c:pt idx="379">
                  <c:v>69.2</c:v>
                </c:pt>
                <c:pt idx="380">
                  <c:v>72.349999999999994</c:v>
                </c:pt>
                <c:pt idx="381">
                  <c:v>74</c:v>
                </c:pt>
                <c:pt idx="382">
                  <c:v>76.25</c:v>
                </c:pt>
                <c:pt idx="383">
                  <c:v>78.650000000000006</c:v>
                </c:pt>
                <c:pt idx="384">
                  <c:v>80.900000000000006</c:v>
                </c:pt>
                <c:pt idx="385">
                  <c:v>84.050000000000011</c:v>
                </c:pt>
                <c:pt idx="386">
                  <c:v>86.6</c:v>
                </c:pt>
                <c:pt idx="387">
                  <c:v>88.85</c:v>
                </c:pt>
                <c:pt idx="388">
                  <c:v>91.1</c:v>
                </c:pt>
                <c:pt idx="389">
                  <c:v>93.2</c:v>
                </c:pt>
                <c:pt idx="390">
                  <c:v>94.85</c:v>
                </c:pt>
                <c:pt idx="391">
                  <c:v>94.999999999999986</c:v>
                </c:pt>
                <c:pt idx="392">
                  <c:v>95.6</c:v>
                </c:pt>
                <c:pt idx="393">
                  <c:v>94.399999999999991</c:v>
                </c:pt>
                <c:pt idx="394">
                  <c:v>93.350000000000023</c:v>
                </c:pt>
                <c:pt idx="395">
                  <c:v>93.5</c:v>
                </c:pt>
                <c:pt idx="396">
                  <c:v>93.2</c:v>
                </c:pt>
                <c:pt idx="397">
                  <c:v>85.85</c:v>
                </c:pt>
                <c:pt idx="398">
                  <c:v>80.899999999999991</c:v>
                </c:pt>
                <c:pt idx="399">
                  <c:v>75.199999999999989</c:v>
                </c:pt>
                <c:pt idx="400">
                  <c:v>71.75</c:v>
                </c:pt>
                <c:pt idx="401">
                  <c:v>69.5</c:v>
                </c:pt>
                <c:pt idx="402">
                  <c:v>67.400000000000006</c:v>
                </c:pt>
                <c:pt idx="403">
                  <c:v>65.600000000000009</c:v>
                </c:pt>
                <c:pt idx="404">
                  <c:v>64.400000000000006</c:v>
                </c:pt>
                <c:pt idx="405">
                  <c:v>63.349999999999994</c:v>
                </c:pt>
                <c:pt idx="406">
                  <c:v>62.150000000000006</c:v>
                </c:pt>
                <c:pt idx="407">
                  <c:v>61.099999999999994</c:v>
                </c:pt>
                <c:pt idx="408">
                  <c:v>60.050000000000011</c:v>
                </c:pt>
                <c:pt idx="409">
                  <c:v>59</c:v>
                </c:pt>
                <c:pt idx="410">
                  <c:v>58.25</c:v>
                </c:pt>
                <c:pt idx="411">
                  <c:v>57.500000000000007</c:v>
                </c:pt>
                <c:pt idx="412">
                  <c:v>56.599999999999994</c:v>
                </c:pt>
                <c:pt idx="413">
                  <c:v>55.7</c:v>
                </c:pt>
                <c:pt idx="414">
                  <c:v>54.95</c:v>
                </c:pt>
                <c:pt idx="415">
                  <c:v>54.5</c:v>
                </c:pt>
                <c:pt idx="416">
                  <c:v>54.05</c:v>
                </c:pt>
                <c:pt idx="417">
                  <c:v>53.75</c:v>
                </c:pt>
                <c:pt idx="418">
                  <c:v>54.05</c:v>
                </c:pt>
                <c:pt idx="419">
                  <c:v>54.5</c:v>
                </c:pt>
                <c:pt idx="420">
                  <c:v>54.650000000000006</c:v>
                </c:pt>
                <c:pt idx="421">
                  <c:v>54.650000000000006</c:v>
                </c:pt>
                <c:pt idx="422">
                  <c:v>55.100000000000009</c:v>
                </c:pt>
                <c:pt idx="423">
                  <c:v>56</c:v>
                </c:pt>
                <c:pt idx="424">
                  <c:v>57.2</c:v>
                </c:pt>
                <c:pt idx="425">
                  <c:v>61.099999999999994</c:v>
                </c:pt>
                <c:pt idx="426">
                  <c:v>65.600000000000009</c:v>
                </c:pt>
                <c:pt idx="427">
                  <c:v>70.099999999999994</c:v>
                </c:pt>
                <c:pt idx="428">
                  <c:v>73.550000000000011</c:v>
                </c:pt>
                <c:pt idx="429">
                  <c:v>76.099999999999994</c:v>
                </c:pt>
                <c:pt idx="430">
                  <c:v>78.649999999999991</c:v>
                </c:pt>
                <c:pt idx="431">
                  <c:v>81.349999999999994</c:v>
                </c:pt>
                <c:pt idx="432">
                  <c:v>83.6</c:v>
                </c:pt>
                <c:pt idx="433">
                  <c:v>86</c:v>
                </c:pt>
                <c:pt idx="434">
                  <c:v>88.25</c:v>
                </c:pt>
                <c:pt idx="435">
                  <c:v>90.65</c:v>
                </c:pt>
                <c:pt idx="436">
                  <c:v>93.200000000000017</c:v>
                </c:pt>
                <c:pt idx="437">
                  <c:v>95.450000000000017</c:v>
                </c:pt>
                <c:pt idx="438">
                  <c:v>97.25</c:v>
                </c:pt>
                <c:pt idx="439">
                  <c:v>99.65</c:v>
                </c:pt>
                <c:pt idx="440">
                  <c:v>99.5</c:v>
                </c:pt>
                <c:pt idx="441">
                  <c:v>97.25</c:v>
                </c:pt>
                <c:pt idx="442">
                  <c:v>96.2</c:v>
                </c:pt>
                <c:pt idx="443">
                  <c:v>94.7</c:v>
                </c:pt>
                <c:pt idx="444">
                  <c:v>94.25</c:v>
                </c:pt>
                <c:pt idx="445">
                  <c:v>88.550000000000011</c:v>
                </c:pt>
                <c:pt idx="446">
                  <c:v>81.95</c:v>
                </c:pt>
                <c:pt idx="447">
                  <c:v>77.150000000000006</c:v>
                </c:pt>
                <c:pt idx="448">
                  <c:v>72.95</c:v>
                </c:pt>
                <c:pt idx="449">
                  <c:v>70.550000000000011</c:v>
                </c:pt>
                <c:pt idx="450">
                  <c:v>68.599999999999994</c:v>
                </c:pt>
                <c:pt idx="451">
                  <c:v>66.8</c:v>
                </c:pt>
                <c:pt idx="452">
                  <c:v>65.450000000000017</c:v>
                </c:pt>
                <c:pt idx="453">
                  <c:v>64.700000000000017</c:v>
                </c:pt>
                <c:pt idx="454">
                  <c:v>63.2</c:v>
                </c:pt>
                <c:pt idx="455">
                  <c:v>62.000000000000007</c:v>
                </c:pt>
                <c:pt idx="456">
                  <c:v>61.099999999999994</c:v>
                </c:pt>
                <c:pt idx="457">
                  <c:v>59.900000000000006</c:v>
                </c:pt>
                <c:pt idx="458">
                  <c:v>58.55</c:v>
                </c:pt>
                <c:pt idx="459">
                  <c:v>57.650000000000006</c:v>
                </c:pt>
                <c:pt idx="460">
                  <c:v>56.75</c:v>
                </c:pt>
                <c:pt idx="461">
                  <c:v>55.849999999999994</c:v>
                </c:pt>
                <c:pt idx="462">
                  <c:v>54.5</c:v>
                </c:pt>
                <c:pt idx="463">
                  <c:v>53.75</c:v>
                </c:pt>
                <c:pt idx="464">
                  <c:v>53.45</c:v>
                </c:pt>
                <c:pt idx="465">
                  <c:v>52.550000000000004</c:v>
                </c:pt>
                <c:pt idx="466">
                  <c:v>51.199999999999996</c:v>
                </c:pt>
                <c:pt idx="467">
                  <c:v>49.849999999999994</c:v>
                </c:pt>
                <c:pt idx="468">
                  <c:v>48.95</c:v>
                </c:pt>
                <c:pt idx="469">
                  <c:v>48.5</c:v>
                </c:pt>
                <c:pt idx="470">
                  <c:v>48.8</c:v>
                </c:pt>
                <c:pt idx="471">
                  <c:v>53.3</c:v>
                </c:pt>
                <c:pt idx="472">
                  <c:v>58.099999999999994</c:v>
                </c:pt>
                <c:pt idx="473">
                  <c:v>63.349999999999994</c:v>
                </c:pt>
                <c:pt idx="474">
                  <c:v>68.300000000000011</c:v>
                </c:pt>
                <c:pt idx="475">
                  <c:v>71.150000000000006</c:v>
                </c:pt>
                <c:pt idx="476">
                  <c:v>74.900000000000006</c:v>
                </c:pt>
                <c:pt idx="477">
                  <c:v>77</c:v>
                </c:pt>
                <c:pt idx="478">
                  <c:v>80.150000000000006</c:v>
                </c:pt>
                <c:pt idx="479">
                  <c:v>82.85</c:v>
                </c:pt>
                <c:pt idx="480">
                  <c:v>85.55</c:v>
                </c:pt>
                <c:pt idx="481">
                  <c:v>88.550000000000011</c:v>
                </c:pt>
                <c:pt idx="482">
                  <c:v>90.8</c:v>
                </c:pt>
                <c:pt idx="483">
                  <c:v>92.9</c:v>
                </c:pt>
                <c:pt idx="484">
                  <c:v>95.75</c:v>
                </c:pt>
                <c:pt idx="485">
                  <c:v>97.85</c:v>
                </c:pt>
                <c:pt idx="486">
                  <c:v>99.5</c:v>
                </c:pt>
                <c:pt idx="487">
                  <c:v>101.75000000000001</c:v>
                </c:pt>
                <c:pt idx="488">
                  <c:v>103.70000000000002</c:v>
                </c:pt>
                <c:pt idx="489">
                  <c:v>102.5</c:v>
                </c:pt>
                <c:pt idx="490">
                  <c:v>99.5</c:v>
                </c:pt>
                <c:pt idx="491">
                  <c:v>98</c:v>
                </c:pt>
                <c:pt idx="492">
                  <c:v>96.65</c:v>
                </c:pt>
                <c:pt idx="493">
                  <c:v>92.300000000000011</c:v>
                </c:pt>
                <c:pt idx="494">
                  <c:v>85.7</c:v>
                </c:pt>
                <c:pt idx="495">
                  <c:v>79.100000000000009</c:v>
                </c:pt>
                <c:pt idx="496">
                  <c:v>75.5</c:v>
                </c:pt>
                <c:pt idx="497">
                  <c:v>72.199999999999989</c:v>
                </c:pt>
                <c:pt idx="498">
                  <c:v>69.800000000000011</c:v>
                </c:pt>
                <c:pt idx="499">
                  <c:v>68.599999999999994</c:v>
                </c:pt>
                <c:pt idx="500">
                  <c:v>67.400000000000006</c:v>
                </c:pt>
                <c:pt idx="501">
                  <c:v>66.5</c:v>
                </c:pt>
                <c:pt idx="502">
                  <c:v>65.600000000000009</c:v>
                </c:pt>
                <c:pt idx="503">
                  <c:v>65</c:v>
                </c:pt>
                <c:pt idx="504">
                  <c:v>63.800000000000004</c:v>
                </c:pt>
                <c:pt idx="505">
                  <c:v>62.150000000000006</c:v>
                </c:pt>
                <c:pt idx="506">
                  <c:v>60.649999999999991</c:v>
                </c:pt>
                <c:pt idx="507">
                  <c:v>58.7</c:v>
                </c:pt>
                <c:pt idx="508">
                  <c:v>57.050000000000004</c:v>
                </c:pt>
                <c:pt idx="509">
                  <c:v>55.699999999999996</c:v>
                </c:pt>
                <c:pt idx="510">
                  <c:v>53.900000000000006</c:v>
                </c:pt>
                <c:pt idx="511">
                  <c:v>52.550000000000004</c:v>
                </c:pt>
                <c:pt idx="512">
                  <c:v>51.649999999999991</c:v>
                </c:pt>
                <c:pt idx="513">
                  <c:v>50.600000000000009</c:v>
                </c:pt>
                <c:pt idx="514">
                  <c:v>49.7</c:v>
                </c:pt>
                <c:pt idx="515">
                  <c:v>49.400000000000006</c:v>
                </c:pt>
                <c:pt idx="516">
                  <c:v>48.65</c:v>
                </c:pt>
                <c:pt idx="517">
                  <c:v>48.35</c:v>
                </c:pt>
                <c:pt idx="518">
                  <c:v>48.5</c:v>
                </c:pt>
                <c:pt idx="519">
                  <c:v>52.4</c:v>
                </c:pt>
                <c:pt idx="520">
                  <c:v>59</c:v>
                </c:pt>
                <c:pt idx="521">
                  <c:v>66.200000000000017</c:v>
                </c:pt>
                <c:pt idx="522">
                  <c:v>72.050000000000011</c:v>
                </c:pt>
                <c:pt idx="523">
                  <c:v>76.25</c:v>
                </c:pt>
                <c:pt idx="524">
                  <c:v>79.55</c:v>
                </c:pt>
                <c:pt idx="525">
                  <c:v>82.7</c:v>
                </c:pt>
                <c:pt idx="526">
                  <c:v>85.55</c:v>
                </c:pt>
                <c:pt idx="527">
                  <c:v>87.5</c:v>
                </c:pt>
                <c:pt idx="528">
                  <c:v>90.5</c:v>
                </c:pt>
                <c:pt idx="529">
                  <c:v>92.9</c:v>
                </c:pt>
                <c:pt idx="530">
                  <c:v>94.850000000000009</c:v>
                </c:pt>
                <c:pt idx="531">
                  <c:v>96.8</c:v>
                </c:pt>
                <c:pt idx="532">
                  <c:v>99.65</c:v>
                </c:pt>
                <c:pt idx="533">
                  <c:v>100.85000000000001</c:v>
                </c:pt>
                <c:pt idx="534">
                  <c:v>103.1</c:v>
                </c:pt>
                <c:pt idx="535">
                  <c:v>105.8</c:v>
                </c:pt>
                <c:pt idx="536">
                  <c:v>107.30000000000001</c:v>
                </c:pt>
                <c:pt idx="537">
                  <c:v>108.20000000000002</c:v>
                </c:pt>
                <c:pt idx="538">
                  <c:v>106.7</c:v>
                </c:pt>
                <c:pt idx="539">
                  <c:v>104.9</c:v>
                </c:pt>
                <c:pt idx="540">
                  <c:v>102.80000000000001</c:v>
                </c:pt>
                <c:pt idx="541">
                  <c:v>97.4</c:v>
                </c:pt>
                <c:pt idx="542">
                  <c:v>89.3</c:v>
                </c:pt>
                <c:pt idx="543">
                  <c:v>83.300000000000011</c:v>
                </c:pt>
                <c:pt idx="544">
                  <c:v>79.550000000000011</c:v>
                </c:pt>
                <c:pt idx="545">
                  <c:v>76.400000000000006</c:v>
                </c:pt>
                <c:pt idx="546">
                  <c:v>73.700000000000017</c:v>
                </c:pt>
                <c:pt idx="547">
                  <c:v>71.599999999999994</c:v>
                </c:pt>
                <c:pt idx="548">
                  <c:v>69.950000000000017</c:v>
                </c:pt>
                <c:pt idx="549">
                  <c:v>70.25</c:v>
                </c:pt>
                <c:pt idx="550">
                  <c:v>68.300000000000011</c:v>
                </c:pt>
                <c:pt idx="551">
                  <c:v>66.5</c:v>
                </c:pt>
                <c:pt idx="552">
                  <c:v>64.100000000000009</c:v>
                </c:pt>
                <c:pt idx="553">
                  <c:v>61.550000000000004</c:v>
                </c:pt>
                <c:pt idx="554">
                  <c:v>59.3</c:v>
                </c:pt>
                <c:pt idx="555">
                  <c:v>57.5</c:v>
                </c:pt>
                <c:pt idx="556">
                  <c:v>57.050000000000004</c:v>
                </c:pt>
                <c:pt idx="557">
                  <c:v>56.149999999999991</c:v>
                </c:pt>
                <c:pt idx="558">
                  <c:v>54.2</c:v>
                </c:pt>
                <c:pt idx="559">
                  <c:v>52.400000000000006</c:v>
                </c:pt>
                <c:pt idx="560">
                  <c:v>51.499999999999993</c:v>
                </c:pt>
                <c:pt idx="561">
                  <c:v>51.05</c:v>
                </c:pt>
                <c:pt idx="562">
                  <c:v>51.35</c:v>
                </c:pt>
                <c:pt idx="563">
                  <c:v>52.25</c:v>
                </c:pt>
                <c:pt idx="564">
                  <c:v>53.000000000000007</c:v>
                </c:pt>
                <c:pt idx="565">
                  <c:v>53.000000000000007</c:v>
                </c:pt>
                <c:pt idx="566">
                  <c:v>53.9</c:v>
                </c:pt>
                <c:pt idx="567">
                  <c:v>56.449999999999996</c:v>
                </c:pt>
                <c:pt idx="568">
                  <c:v>60.800000000000004</c:v>
                </c:pt>
                <c:pt idx="569">
                  <c:v>66.350000000000009</c:v>
                </c:pt>
                <c:pt idx="570">
                  <c:v>71</c:v>
                </c:pt>
                <c:pt idx="571">
                  <c:v>74.45</c:v>
                </c:pt>
                <c:pt idx="572">
                  <c:v>77.900000000000006</c:v>
                </c:pt>
                <c:pt idx="573">
                  <c:v>79.850000000000009</c:v>
                </c:pt>
                <c:pt idx="574">
                  <c:v>82.4</c:v>
                </c:pt>
                <c:pt idx="575">
                  <c:v>85.25</c:v>
                </c:pt>
                <c:pt idx="576">
                  <c:v>88.550000000000011</c:v>
                </c:pt>
                <c:pt idx="577">
                  <c:v>91.55</c:v>
                </c:pt>
                <c:pt idx="578">
                  <c:v>94.4</c:v>
                </c:pt>
                <c:pt idx="579">
                  <c:v>96.65</c:v>
                </c:pt>
                <c:pt idx="580">
                  <c:v>98.9</c:v>
                </c:pt>
                <c:pt idx="581">
                  <c:v>100.7</c:v>
                </c:pt>
                <c:pt idx="582">
                  <c:v>103.1</c:v>
                </c:pt>
                <c:pt idx="583">
                  <c:v>105.80000000000001</c:v>
                </c:pt>
                <c:pt idx="584">
                  <c:v>105.80000000000001</c:v>
                </c:pt>
                <c:pt idx="585">
                  <c:v>105.5</c:v>
                </c:pt>
                <c:pt idx="586">
                  <c:v>104.6</c:v>
                </c:pt>
                <c:pt idx="587">
                  <c:v>102.95000000000002</c:v>
                </c:pt>
                <c:pt idx="588">
                  <c:v>100.55000000000001</c:v>
                </c:pt>
                <c:pt idx="589">
                  <c:v>96.800000000000011</c:v>
                </c:pt>
                <c:pt idx="590">
                  <c:v>87.8</c:v>
                </c:pt>
                <c:pt idx="591">
                  <c:v>81.95</c:v>
                </c:pt>
                <c:pt idx="592">
                  <c:v>78.200000000000017</c:v>
                </c:pt>
                <c:pt idx="593">
                  <c:v>74.600000000000009</c:v>
                </c:pt>
                <c:pt idx="594">
                  <c:v>73.099999999999994</c:v>
                </c:pt>
                <c:pt idx="595">
                  <c:v>71.899999999999991</c:v>
                </c:pt>
                <c:pt idx="596">
                  <c:v>70.849999999999994</c:v>
                </c:pt>
                <c:pt idx="597">
                  <c:v>69.200000000000017</c:v>
                </c:pt>
                <c:pt idx="598">
                  <c:v>68</c:v>
                </c:pt>
                <c:pt idx="599">
                  <c:v>67.699999999999989</c:v>
                </c:pt>
                <c:pt idx="600">
                  <c:v>66.8</c:v>
                </c:pt>
                <c:pt idx="601">
                  <c:v>65.900000000000006</c:v>
                </c:pt>
                <c:pt idx="602">
                  <c:v>65.150000000000006</c:v>
                </c:pt>
                <c:pt idx="603">
                  <c:v>64.100000000000009</c:v>
                </c:pt>
                <c:pt idx="604">
                  <c:v>63.2</c:v>
                </c:pt>
                <c:pt idx="605">
                  <c:v>61.099999999999994</c:v>
                </c:pt>
                <c:pt idx="606">
                  <c:v>58.849999999999994</c:v>
                </c:pt>
                <c:pt idx="607">
                  <c:v>56.3</c:v>
                </c:pt>
                <c:pt idx="608">
                  <c:v>54.650000000000006</c:v>
                </c:pt>
                <c:pt idx="609">
                  <c:v>54.05</c:v>
                </c:pt>
                <c:pt idx="610">
                  <c:v>52.550000000000004</c:v>
                </c:pt>
                <c:pt idx="611">
                  <c:v>51.649999999999991</c:v>
                </c:pt>
                <c:pt idx="612">
                  <c:v>50.75</c:v>
                </c:pt>
                <c:pt idx="613">
                  <c:v>50.75</c:v>
                </c:pt>
                <c:pt idx="614">
                  <c:v>50.900000000000006</c:v>
                </c:pt>
                <c:pt idx="615">
                  <c:v>54.95</c:v>
                </c:pt>
                <c:pt idx="616">
                  <c:v>61.100000000000009</c:v>
                </c:pt>
                <c:pt idx="617">
                  <c:v>67.849999999999994</c:v>
                </c:pt>
                <c:pt idx="618">
                  <c:v>72.949999999999989</c:v>
                </c:pt>
                <c:pt idx="619">
                  <c:v>76.700000000000017</c:v>
                </c:pt>
                <c:pt idx="620">
                  <c:v>79.55</c:v>
                </c:pt>
                <c:pt idx="621">
                  <c:v>81.95</c:v>
                </c:pt>
                <c:pt idx="622">
                  <c:v>85.100000000000009</c:v>
                </c:pt>
                <c:pt idx="623">
                  <c:v>87.800000000000011</c:v>
                </c:pt>
                <c:pt idx="624">
                  <c:v>90.2</c:v>
                </c:pt>
                <c:pt idx="625">
                  <c:v>92.45</c:v>
                </c:pt>
                <c:pt idx="626">
                  <c:v>94.7</c:v>
                </c:pt>
                <c:pt idx="627">
                  <c:v>97.1</c:v>
                </c:pt>
                <c:pt idx="628">
                  <c:v>99.050000000000011</c:v>
                </c:pt>
                <c:pt idx="629">
                  <c:v>100.55000000000001</c:v>
                </c:pt>
                <c:pt idx="630">
                  <c:v>102.95</c:v>
                </c:pt>
                <c:pt idx="631">
                  <c:v>105.80000000000001</c:v>
                </c:pt>
                <c:pt idx="632">
                  <c:v>106.69999999999999</c:v>
                </c:pt>
                <c:pt idx="633">
                  <c:v>106.39999999999999</c:v>
                </c:pt>
                <c:pt idx="634">
                  <c:v>106.39999999999999</c:v>
                </c:pt>
                <c:pt idx="635">
                  <c:v>103.4</c:v>
                </c:pt>
                <c:pt idx="636">
                  <c:v>101.9</c:v>
                </c:pt>
                <c:pt idx="637">
                  <c:v>96.35</c:v>
                </c:pt>
                <c:pt idx="638">
                  <c:v>89.15</c:v>
                </c:pt>
                <c:pt idx="639">
                  <c:v>84.2</c:v>
                </c:pt>
                <c:pt idx="640">
                  <c:v>80.900000000000006</c:v>
                </c:pt>
                <c:pt idx="641">
                  <c:v>77</c:v>
                </c:pt>
                <c:pt idx="642">
                  <c:v>74.600000000000009</c:v>
                </c:pt>
                <c:pt idx="643">
                  <c:v>72.95</c:v>
                </c:pt>
                <c:pt idx="644">
                  <c:v>71.150000000000006</c:v>
                </c:pt>
                <c:pt idx="645">
                  <c:v>70.550000000000011</c:v>
                </c:pt>
                <c:pt idx="646">
                  <c:v>70.25</c:v>
                </c:pt>
                <c:pt idx="647">
                  <c:v>69.650000000000006</c:v>
                </c:pt>
                <c:pt idx="648">
                  <c:v>69.050000000000011</c:v>
                </c:pt>
                <c:pt idx="649">
                  <c:v>67.400000000000006</c:v>
                </c:pt>
                <c:pt idx="650">
                  <c:v>65.75</c:v>
                </c:pt>
                <c:pt idx="651">
                  <c:v>63.800000000000004</c:v>
                </c:pt>
                <c:pt idx="652">
                  <c:v>62.150000000000006</c:v>
                </c:pt>
                <c:pt idx="653">
                  <c:v>60.649999999999991</c:v>
                </c:pt>
                <c:pt idx="654">
                  <c:v>59.45</c:v>
                </c:pt>
                <c:pt idx="655">
                  <c:v>58.4</c:v>
                </c:pt>
                <c:pt idx="656">
                  <c:v>57.650000000000006</c:v>
                </c:pt>
                <c:pt idx="657">
                  <c:v>56.900000000000006</c:v>
                </c:pt>
                <c:pt idx="658">
                  <c:v>56.149999999999991</c:v>
                </c:pt>
                <c:pt idx="659">
                  <c:v>55.25</c:v>
                </c:pt>
                <c:pt idx="660">
                  <c:v>55.100000000000009</c:v>
                </c:pt>
                <c:pt idx="661">
                  <c:v>54.349999999999994</c:v>
                </c:pt>
                <c:pt idx="662">
                  <c:v>55.100000000000009</c:v>
                </c:pt>
                <c:pt idx="663">
                  <c:v>57.2</c:v>
                </c:pt>
                <c:pt idx="664">
                  <c:v>63.5</c:v>
                </c:pt>
                <c:pt idx="665">
                  <c:v>70.25</c:v>
                </c:pt>
                <c:pt idx="666">
                  <c:v>74.900000000000006</c:v>
                </c:pt>
                <c:pt idx="667">
                  <c:v>78.349999999999994</c:v>
                </c:pt>
                <c:pt idx="668">
                  <c:v>80.75</c:v>
                </c:pt>
                <c:pt idx="669">
                  <c:v>83.300000000000011</c:v>
                </c:pt>
                <c:pt idx="670">
                  <c:v>85.850000000000023</c:v>
                </c:pt>
                <c:pt idx="671">
                  <c:v>88.25</c:v>
                </c:pt>
                <c:pt idx="672">
                  <c:v>90.95</c:v>
                </c:pt>
                <c:pt idx="673">
                  <c:v>92.9</c:v>
                </c:pt>
                <c:pt idx="674">
                  <c:v>94.550000000000011</c:v>
                </c:pt>
                <c:pt idx="675">
                  <c:v>96.800000000000011</c:v>
                </c:pt>
                <c:pt idx="676">
                  <c:v>98.45</c:v>
                </c:pt>
                <c:pt idx="677">
                  <c:v>100.1</c:v>
                </c:pt>
                <c:pt idx="678">
                  <c:v>101.45</c:v>
                </c:pt>
                <c:pt idx="679">
                  <c:v>103.55000000000001</c:v>
                </c:pt>
                <c:pt idx="680">
                  <c:v>105.05</c:v>
                </c:pt>
                <c:pt idx="681">
                  <c:v>106.25</c:v>
                </c:pt>
                <c:pt idx="682">
                  <c:v>105.5</c:v>
                </c:pt>
                <c:pt idx="683">
                  <c:v>101.9</c:v>
                </c:pt>
                <c:pt idx="684">
                  <c:v>98</c:v>
                </c:pt>
                <c:pt idx="685">
                  <c:v>91.100000000000009</c:v>
                </c:pt>
                <c:pt idx="686">
                  <c:v>86.90000000000002</c:v>
                </c:pt>
                <c:pt idx="687">
                  <c:v>81.800000000000011</c:v>
                </c:pt>
                <c:pt idx="688">
                  <c:v>77.599999999999994</c:v>
                </c:pt>
                <c:pt idx="689">
                  <c:v>74.900000000000006</c:v>
                </c:pt>
                <c:pt idx="690">
                  <c:v>73.550000000000011</c:v>
                </c:pt>
                <c:pt idx="691">
                  <c:v>72.199999999999989</c:v>
                </c:pt>
                <c:pt idx="692">
                  <c:v>71.3</c:v>
                </c:pt>
                <c:pt idx="693">
                  <c:v>69.800000000000011</c:v>
                </c:pt>
                <c:pt idx="694">
                  <c:v>69.800000000000011</c:v>
                </c:pt>
                <c:pt idx="695">
                  <c:v>68.75</c:v>
                </c:pt>
                <c:pt idx="696">
                  <c:v>67.400000000000006</c:v>
                </c:pt>
                <c:pt idx="697">
                  <c:v>65.450000000000017</c:v>
                </c:pt>
                <c:pt idx="698">
                  <c:v>63.349999999999994</c:v>
                </c:pt>
                <c:pt idx="699">
                  <c:v>61.550000000000004</c:v>
                </c:pt>
                <c:pt idx="700">
                  <c:v>59.900000000000006</c:v>
                </c:pt>
                <c:pt idx="701">
                  <c:v>58.849999999999994</c:v>
                </c:pt>
                <c:pt idx="702">
                  <c:v>57.95</c:v>
                </c:pt>
                <c:pt idx="703">
                  <c:v>57.050000000000004</c:v>
                </c:pt>
                <c:pt idx="704">
                  <c:v>56.600000000000009</c:v>
                </c:pt>
                <c:pt idx="705">
                  <c:v>55.849999999999994</c:v>
                </c:pt>
                <c:pt idx="706">
                  <c:v>55.25</c:v>
                </c:pt>
                <c:pt idx="707">
                  <c:v>54.8</c:v>
                </c:pt>
                <c:pt idx="708">
                  <c:v>55.100000000000009</c:v>
                </c:pt>
                <c:pt idx="709">
                  <c:v>54.8</c:v>
                </c:pt>
                <c:pt idx="710">
                  <c:v>55.400000000000006</c:v>
                </c:pt>
                <c:pt idx="711">
                  <c:v>58.7</c:v>
                </c:pt>
                <c:pt idx="712">
                  <c:v>63.8</c:v>
                </c:pt>
                <c:pt idx="713">
                  <c:v>69.8</c:v>
                </c:pt>
                <c:pt idx="714">
                  <c:v>74.150000000000006</c:v>
                </c:pt>
                <c:pt idx="715">
                  <c:v>76.849999999999994</c:v>
                </c:pt>
                <c:pt idx="716">
                  <c:v>79.399999999999991</c:v>
                </c:pt>
                <c:pt idx="717">
                  <c:v>80.75</c:v>
                </c:pt>
                <c:pt idx="718">
                  <c:v>84.200000000000017</c:v>
                </c:pt>
                <c:pt idx="719">
                  <c:v>86.3</c:v>
                </c:pt>
                <c:pt idx="720">
                  <c:v>88.4</c:v>
                </c:pt>
                <c:pt idx="721">
                  <c:v>91.25</c:v>
                </c:pt>
                <c:pt idx="722">
                  <c:v>92.9</c:v>
                </c:pt>
                <c:pt idx="723">
                  <c:v>95.300000000000011</c:v>
                </c:pt>
                <c:pt idx="724">
                  <c:v>96.2</c:v>
                </c:pt>
                <c:pt idx="725">
                  <c:v>98.3</c:v>
                </c:pt>
                <c:pt idx="726">
                  <c:v>100.4</c:v>
                </c:pt>
                <c:pt idx="727">
                  <c:v>101.6</c:v>
                </c:pt>
                <c:pt idx="728">
                  <c:v>99.949999999999989</c:v>
                </c:pt>
                <c:pt idx="729">
                  <c:v>97.1</c:v>
                </c:pt>
                <c:pt idx="730">
                  <c:v>94.699999999999989</c:v>
                </c:pt>
                <c:pt idx="731">
                  <c:v>92.300000000000011</c:v>
                </c:pt>
                <c:pt idx="732">
                  <c:v>86.90000000000002</c:v>
                </c:pt>
                <c:pt idx="733">
                  <c:v>84.65</c:v>
                </c:pt>
                <c:pt idx="734">
                  <c:v>80.3</c:v>
                </c:pt>
                <c:pt idx="735">
                  <c:v>76.400000000000006</c:v>
                </c:pt>
                <c:pt idx="736">
                  <c:v>73.850000000000009</c:v>
                </c:pt>
                <c:pt idx="737">
                  <c:v>72.349999999999994</c:v>
                </c:pt>
                <c:pt idx="738">
                  <c:v>70.7</c:v>
                </c:pt>
                <c:pt idx="739">
                  <c:v>69.350000000000009</c:v>
                </c:pt>
                <c:pt idx="740">
                  <c:v>68.3</c:v>
                </c:pt>
                <c:pt idx="741">
                  <c:v>67.25</c:v>
                </c:pt>
                <c:pt idx="742">
                  <c:v>66.5</c:v>
                </c:pt>
                <c:pt idx="743">
                  <c:v>65.300000000000011</c:v>
                </c:pt>
                <c:pt idx="744">
                  <c:v>64.25</c:v>
                </c:pt>
                <c:pt idx="745">
                  <c:v>63.650000000000006</c:v>
                </c:pt>
                <c:pt idx="746">
                  <c:v>63.5</c:v>
                </c:pt>
                <c:pt idx="747">
                  <c:v>62.75</c:v>
                </c:pt>
                <c:pt idx="748">
                  <c:v>61.850000000000009</c:v>
                </c:pt>
                <c:pt idx="749">
                  <c:v>61.099999999999994</c:v>
                </c:pt>
                <c:pt idx="750">
                  <c:v>60.349999999999994</c:v>
                </c:pt>
                <c:pt idx="751">
                  <c:v>59.75</c:v>
                </c:pt>
                <c:pt idx="752">
                  <c:v>59.3</c:v>
                </c:pt>
                <c:pt idx="753">
                  <c:v>58.55</c:v>
                </c:pt>
                <c:pt idx="754">
                  <c:v>57.650000000000006</c:v>
                </c:pt>
                <c:pt idx="755">
                  <c:v>56.600000000000009</c:v>
                </c:pt>
                <c:pt idx="756">
                  <c:v>55.400000000000006</c:v>
                </c:pt>
                <c:pt idx="757">
                  <c:v>55.100000000000009</c:v>
                </c:pt>
                <c:pt idx="758">
                  <c:v>55.849999999999994</c:v>
                </c:pt>
                <c:pt idx="759">
                  <c:v>56.449999999999996</c:v>
                </c:pt>
                <c:pt idx="760">
                  <c:v>60.05</c:v>
                </c:pt>
                <c:pt idx="761">
                  <c:v>66.650000000000006</c:v>
                </c:pt>
                <c:pt idx="762">
                  <c:v>71.599999999999994</c:v>
                </c:pt>
                <c:pt idx="763">
                  <c:v>75.200000000000017</c:v>
                </c:pt>
                <c:pt idx="764">
                  <c:v>76.550000000000011</c:v>
                </c:pt>
                <c:pt idx="765">
                  <c:v>79.7</c:v>
                </c:pt>
                <c:pt idx="766">
                  <c:v>81.050000000000011</c:v>
                </c:pt>
                <c:pt idx="767">
                  <c:v>84.95</c:v>
                </c:pt>
                <c:pt idx="768">
                  <c:v>88.4</c:v>
                </c:pt>
                <c:pt idx="769">
                  <c:v>90.05</c:v>
                </c:pt>
                <c:pt idx="770">
                  <c:v>92.6</c:v>
                </c:pt>
                <c:pt idx="771">
                  <c:v>96.500000000000014</c:v>
                </c:pt>
                <c:pt idx="772">
                  <c:v>98.75</c:v>
                </c:pt>
                <c:pt idx="773">
                  <c:v>97.55</c:v>
                </c:pt>
                <c:pt idx="774">
                  <c:v>99.800000000000011</c:v>
                </c:pt>
                <c:pt idx="775">
                  <c:v>101.15</c:v>
                </c:pt>
                <c:pt idx="776">
                  <c:v>100.10000000000001</c:v>
                </c:pt>
                <c:pt idx="777">
                  <c:v>99.95</c:v>
                </c:pt>
                <c:pt idx="778">
                  <c:v>96.350000000000009</c:v>
                </c:pt>
                <c:pt idx="779">
                  <c:v>96.950000000000017</c:v>
                </c:pt>
                <c:pt idx="780">
                  <c:v>92.9</c:v>
                </c:pt>
                <c:pt idx="781">
                  <c:v>89.15</c:v>
                </c:pt>
                <c:pt idx="782">
                  <c:v>84.800000000000011</c:v>
                </c:pt>
                <c:pt idx="783">
                  <c:v>79.7</c:v>
                </c:pt>
                <c:pt idx="784">
                  <c:v>76.55</c:v>
                </c:pt>
                <c:pt idx="785">
                  <c:v>74.000000000000014</c:v>
                </c:pt>
                <c:pt idx="786">
                  <c:v>71.449999999999989</c:v>
                </c:pt>
                <c:pt idx="787">
                  <c:v>68.75</c:v>
                </c:pt>
                <c:pt idx="788">
                  <c:v>66.650000000000006</c:v>
                </c:pt>
                <c:pt idx="789">
                  <c:v>64.550000000000011</c:v>
                </c:pt>
                <c:pt idx="790">
                  <c:v>62.75</c:v>
                </c:pt>
                <c:pt idx="791">
                  <c:v>61.550000000000004</c:v>
                </c:pt>
                <c:pt idx="792">
                  <c:v>60.649999999999991</c:v>
                </c:pt>
                <c:pt idx="793">
                  <c:v>59.75</c:v>
                </c:pt>
                <c:pt idx="794">
                  <c:v>59</c:v>
                </c:pt>
                <c:pt idx="795">
                  <c:v>58.7</c:v>
                </c:pt>
                <c:pt idx="796">
                  <c:v>60.05</c:v>
                </c:pt>
                <c:pt idx="797">
                  <c:v>60.95000000000001</c:v>
                </c:pt>
                <c:pt idx="798">
                  <c:v>59.45</c:v>
                </c:pt>
                <c:pt idx="799">
                  <c:v>58.55</c:v>
                </c:pt>
                <c:pt idx="800">
                  <c:v>57.650000000000006</c:v>
                </c:pt>
                <c:pt idx="801">
                  <c:v>57.35</c:v>
                </c:pt>
                <c:pt idx="802">
                  <c:v>56.600000000000009</c:v>
                </c:pt>
                <c:pt idx="803">
                  <c:v>56</c:v>
                </c:pt>
                <c:pt idx="804">
                  <c:v>55.699999999999996</c:v>
                </c:pt>
                <c:pt idx="805">
                  <c:v>54.95</c:v>
                </c:pt>
                <c:pt idx="806">
                  <c:v>55.849999999999994</c:v>
                </c:pt>
                <c:pt idx="807">
                  <c:v>58.55</c:v>
                </c:pt>
                <c:pt idx="808">
                  <c:v>65.300000000000011</c:v>
                </c:pt>
                <c:pt idx="809">
                  <c:v>72.949999999999989</c:v>
                </c:pt>
                <c:pt idx="810">
                  <c:v>78.5</c:v>
                </c:pt>
                <c:pt idx="811">
                  <c:v>82.550000000000011</c:v>
                </c:pt>
                <c:pt idx="812">
                  <c:v>84.95</c:v>
                </c:pt>
                <c:pt idx="813">
                  <c:v>87.200000000000017</c:v>
                </c:pt>
                <c:pt idx="814">
                  <c:v>88.85</c:v>
                </c:pt>
                <c:pt idx="815">
                  <c:v>90.649999999999991</c:v>
                </c:pt>
                <c:pt idx="816">
                  <c:v>92.6</c:v>
                </c:pt>
                <c:pt idx="817">
                  <c:v>92.15</c:v>
                </c:pt>
                <c:pt idx="818">
                  <c:v>92.15</c:v>
                </c:pt>
                <c:pt idx="819">
                  <c:v>92.300000000000011</c:v>
                </c:pt>
                <c:pt idx="820">
                  <c:v>92.15</c:v>
                </c:pt>
                <c:pt idx="821">
                  <c:v>92.75</c:v>
                </c:pt>
                <c:pt idx="822">
                  <c:v>93.8</c:v>
                </c:pt>
                <c:pt idx="823">
                  <c:v>94.699999999999989</c:v>
                </c:pt>
                <c:pt idx="824">
                  <c:v>93.500000000000014</c:v>
                </c:pt>
                <c:pt idx="825">
                  <c:v>92.750000000000014</c:v>
                </c:pt>
                <c:pt idx="826">
                  <c:v>90.95</c:v>
                </c:pt>
                <c:pt idx="827">
                  <c:v>88.85</c:v>
                </c:pt>
                <c:pt idx="828">
                  <c:v>87.5</c:v>
                </c:pt>
                <c:pt idx="829">
                  <c:v>83.450000000000017</c:v>
                </c:pt>
                <c:pt idx="830">
                  <c:v>79.400000000000006</c:v>
                </c:pt>
                <c:pt idx="831">
                  <c:v>75.349999999999994</c:v>
                </c:pt>
                <c:pt idx="832">
                  <c:v>72.95</c:v>
                </c:pt>
                <c:pt idx="833">
                  <c:v>72.349999999999994</c:v>
                </c:pt>
                <c:pt idx="834">
                  <c:v>70.400000000000006</c:v>
                </c:pt>
                <c:pt idx="835">
                  <c:v>68.150000000000006</c:v>
                </c:pt>
                <c:pt idx="836">
                  <c:v>68.45</c:v>
                </c:pt>
                <c:pt idx="837">
                  <c:v>68.150000000000006</c:v>
                </c:pt>
                <c:pt idx="838">
                  <c:v>65.600000000000009</c:v>
                </c:pt>
                <c:pt idx="839">
                  <c:v>64.400000000000006</c:v>
                </c:pt>
                <c:pt idx="840">
                  <c:v>63.05</c:v>
                </c:pt>
                <c:pt idx="841">
                  <c:v>62.150000000000006</c:v>
                </c:pt>
                <c:pt idx="842">
                  <c:v>61.099999999999994</c:v>
                </c:pt>
                <c:pt idx="843">
                  <c:v>59.75</c:v>
                </c:pt>
                <c:pt idx="844">
                  <c:v>58.849999999999994</c:v>
                </c:pt>
                <c:pt idx="845">
                  <c:v>57.95</c:v>
                </c:pt>
                <c:pt idx="846">
                  <c:v>56.600000000000009</c:v>
                </c:pt>
                <c:pt idx="847">
                  <c:v>55.400000000000006</c:v>
                </c:pt>
                <c:pt idx="848">
                  <c:v>54.65</c:v>
                </c:pt>
                <c:pt idx="849">
                  <c:v>54.05</c:v>
                </c:pt>
                <c:pt idx="850">
                  <c:v>53.3</c:v>
                </c:pt>
                <c:pt idx="851">
                  <c:v>52.550000000000004</c:v>
                </c:pt>
                <c:pt idx="852">
                  <c:v>51.649999999999991</c:v>
                </c:pt>
                <c:pt idx="853">
                  <c:v>50.75</c:v>
                </c:pt>
                <c:pt idx="854">
                  <c:v>51.349999999999994</c:v>
                </c:pt>
                <c:pt idx="855">
                  <c:v>54.199999999999996</c:v>
                </c:pt>
                <c:pt idx="856">
                  <c:v>60.5</c:v>
                </c:pt>
                <c:pt idx="857">
                  <c:v>67.099999999999994</c:v>
                </c:pt>
                <c:pt idx="858">
                  <c:v>72.800000000000011</c:v>
                </c:pt>
                <c:pt idx="859">
                  <c:v>76.699999999999989</c:v>
                </c:pt>
                <c:pt idx="860">
                  <c:v>79.7</c:v>
                </c:pt>
                <c:pt idx="861">
                  <c:v>83.15</c:v>
                </c:pt>
                <c:pt idx="862">
                  <c:v>85.4</c:v>
                </c:pt>
                <c:pt idx="863">
                  <c:v>87.5</c:v>
                </c:pt>
                <c:pt idx="864">
                  <c:v>88.700000000000017</c:v>
                </c:pt>
                <c:pt idx="865">
                  <c:v>89.9</c:v>
                </c:pt>
                <c:pt idx="866">
                  <c:v>91.4</c:v>
                </c:pt>
                <c:pt idx="867">
                  <c:v>92.75</c:v>
                </c:pt>
                <c:pt idx="868">
                  <c:v>93.65</c:v>
                </c:pt>
                <c:pt idx="869">
                  <c:v>94.1</c:v>
                </c:pt>
                <c:pt idx="870">
                  <c:v>94.4</c:v>
                </c:pt>
                <c:pt idx="871">
                  <c:v>94.549999999999983</c:v>
                </c:pt>
                <c:pt idx="872">
                  <c:v>92.6</c:v>
                </c:pt>
                <c:pt idx="873">
                  <c:v>90.2</c:v>
                </c:pt>
                <c:pt idx="874">
                  <c:v>86.300000000000011</c:v>
                </c:pt>
                <c:pt idx="875">
                  <c:v>84.65</c:v>
                </c:pt>
                <c:pt idx="876">
                  <c:v>82.850000000000009</c:v>
                </c:pt>
                <c:pt idx="877">
                  <c:v>82.550000000000011</c:v>
                </c:pt>
                <c:pt idx="878">
                  <c:v>78.200000000000017</c:v>
                </c:pt>
                <c:pt idx="879">
                  <c:v>71.150000000000006</c:v>
                </c:pt>
                <c:pt idx="880">
                  <c:v>67.099999999999994</c:v>
                </c:pt>
                <c:pt idx="881">
                  <c:v>64.550000000000011</c:v>
                </c:pt>
                <c:pt idx="882">
                  <c:v>62.75</c:v>
                </c:pt>
                <c:pt idx="883">
                  <c:v>61.70000000000001</c:v>
                </c:pt>
                <c:pt idx="884">
                  <c:v>59.900000000000006</c:v>
                </c:pt>
                <c:pt idx="885">
                  <c:v>59</c:v>
                </c:pt>
                <c:pt idx="886">
                  <c:v>58.1</c:v>
                </c:pt>
                <c:pt idx="887">
                  <c:v>56.449999999999996</c:v>
                </c:pt>
                <c:pt idx="888">
                  <c:v>55.25</c:v>
                </c:pt>
                <c:pt idx="889">
                  <c:v>53.6</c:v>
                </c:pt>
                <c:pt idx="890">
                  <c:v>52.100000000000009</c:v>
                </c:pt>
                <c:pt idx="891">
                  <c:v>50.75</c:v>
                </c:pt>
                <c:pt idx="892">
                  <c:v>49.849999999999994</c:v>
                </c:pt>
                <c:pt idx="893">
                  <c:v>49.25</c:v>
                </c:pt>
                <c:pt idx="894">
                  <c:v>48.65</c:v>
                </c:pt>
                <c:pt idx="895">
                  <c:v>48.050000000000004</c:v>
                </c:pt>
                <c:pt idx="896">
                  <c:v>47.75</c:v>
                </c:pt>
                <c:pt idx="897">
                  <c:v>46.849999999999994</c:v>
                </c:pt>
                <c:pt idx="898">
                  <c:v>46.1</c:v>
                </c:pt>
                <c:pt idx="899">
                  <c:v>45.8</c:v>
                </c:pt>
                <c:pt idx="900">
                  <c:v>44.900000000000006</c:v>
                </c:pt>
                <c:pt idx="901">
                  <c:v>44.900000000000006</c:v>
                </c:pt>
                <c:pt idx="902">
                  <c:v>45.65</c:v>
                </c:pt>
                <c:pt idx="903">
                  <c:v>48.650000000000006</c:v>
                </c:pt>
                <c:pt idx="904">
                  <c:v>54.949999999999996</c:v>
                </c:pt>
                <c:pt idx="905">
                  <c:v>62</c:v>
                </c:pt>
                <c:pt idx="906">
                  <c:v>66.95</c:v>
                </c:pt>
                <c:pt idx="907">
                  <c:v>70.55</c:v>
                </c:pt>
                <c:pt idx="908">
                  <c:v>74</c:v>
                </c:pt>
                <c:pt idx="909">
                  <c:v>76.7</c:v>
                </c:pt>
                <c:pt idx="910">
                  <c:v>80.150000000000006</c:v>
                </c:pt>
                <c:pt idx="911">
                  <c:v>83.450000000000017</c:v>
                </c:pt>
                <c:pt idx="912">
                  <c:v>85.1</c:v>
                </c:pt>
                <c:pt idx="913">
                  <c:v>86.6</c:v>
                </c:pt>
                <c:pt idx="914">
                  <c:v>88.4</c:v>
                </c:pt>
                <c:pt idx="915">
                  <c:v>90.05</c:v>
                </c:pt>
                <c:pt idx="916">
                  <c:v>89.9</c:v>
                </c:pt>
                <c:pt idx="917">
                  <c:v>91.4</c:v>
                </c:pt>
                <c:pt idx="918">
                  <c:v>92.300000000000011</c:v>
                </c:pt>
                <c:pt idx="919">
                  <c:v>93.350000000000009</c:v>
                </c:pt>
                <c:pt idx="920">
                  <c:v>92.450000000000017</c:v>
                </c:pt>
                <c:pt idx="921">
                  <c:v>90.950000000000017</c:v>
                </c:pt>
                <c:pt idx="922">
                  <c:v>88.85</c:v>
                </c:pt>
                <c:pt idx="923">
                  <c:v>86.3</c:v>
                </c:pt>
                <c:pt idx="924">
                  <c:v>84.949999999999989</c:v>
                </c:pt>
                <c:pt idx="925">
                  <c:v>83.75</c:v>
                </c:pt>
                <c:pt idx="926">
                  <c:v>78.350000000000009</c:v>
                </c:pt>
                <c:pt idx="927">
                  <c:v>72.5</c:v>
                </c:pt>
                <c:pt idx="928">
                  <c:v>68.45</c:v>
                </c:pt>
                <c:pt idx="929">
                  <c:v>65.900000000000006</c:v>
                </c:pt>
                <c:pt idx="930">
                  <c:v>64.100000000000009</c:v>
                </c:pt>
                <c:pt idx="931">
                  <c:v>62.45</c:v>
                </c:pt>
                <c:pt idx="932">
                  <c:v>60.79999999999999</c:v>
                </c:pt>
                <c:pt idx="933">
                  <c:v>59.75</c:v>
                </c:pt>
                <c:pt idx="934">
                  <c:v>59</c:v>
                </c:pt>
                <c:pt idx="935">
                  <c:v>58.25</c:v>
                </c:pt>
                <c:pt idx="936">
                  <c:v>57.20000000000001</c:v>
                </c:pt>
                <c:pt idx="937">
                  <c:v>56.29999999999999</c:v>
                </c:pt>
                <c:pt idx="938">
                  <c:v>54.95</c:v>
                </c:pt>
                <c:pt idx="939">
                  <c:v>53.45</c:v>
                </c:pt>
                <c:pt idx="940">
                  <c:v>51.649999999999991</c:v>
                </c:pt>
                <c:pt idx="941">
                  <c:v>49.849999999999994</c:v>
                </c:pt>
                <c:pt idx="942">
                  <c:v>48.8</c:v>
                </c:pt>
                <c:pt idx="943">
                  <c:v>47.900000000000006</c:v>
                </c:pt>
                <c:pt idx="944">
                  <c:v>47.149999999999991</c:v>
                </c:pt>
                <c:pt idx="945">
                  <c:v>46.699999999999996</c:v>
                </c:pt>
                <c:pt idx="946">
                  <c:v>46.1</c:v>
                </c:pt>
                <c:pt idx="947">
                  <c:v>45.5</c:v>
                </c:pt>
                <c:pt idx="948">
                  <c:v>46.849999999999994</c:v>
                </c:pt>
                <c:pt idx="949">
                  <c:v>48.500000000000007</c:v>
                </c:pt>
                <c:pt idx="950">
                  <c:v>50.750000000000007</c:v>
                </c:pt>
                <c:pt idx="951">
                  <c:v>52.7</c:v>
                </c:pt>
                <c:pt idx="952">
                  <c:v>56.750000000000007</c:v>
                </c:pt>
                <c:pt idx="953">
                  <c:v>63.050000000000011</c:v>
                </c:pt>
                <c:pt idx="954">
                  <c:v>67.099999999999994</c:v>
                </c:pt>
                <c:pt idx="955">
                  <c:v>71.150000000000006</c:v>
                </c:pt>
                <c:pt idx="956">
                  <c:v>74.45</c:v>
                </c:pt>
                <c:pt idx="957">
                  <c:v>77.300000000000011</c:v>
                </c:pt>
                <c:pt idx="958">
                  <c:v>79.7</c:v>
                </c:pt>
                <c:pt idx="959">
                  <c:v>82.25</c:v>
                </c:pt>
                <c:pt idx="960">
                  <c:v>83.9</c:v>
                </c:pt>
                <c:pt idx="961">
                  <c:v>85.1</c:v>
                </c:pt>
                <c:pt idx="962">
                  <c:v>86.15</c:v>
                </c:pt>
                <c:pt idx="963">
                  <c:v>87.350000000000023</c:v>
                </c:pt>
                <c:pt idx="964">
                  <c:v>88.1</c:v>
                </c:pt>
                <c:pt idx="965">
                  <c:v>89.3</c:v>
                </c:pt>
                <c:pt idx="966">
                  <c:v>89.75</c:v>
                </c:pt>
                <c:pt idx="967">
                  <c:v>89.000000000000014</c:v>
                </c:pt>
                <c:pt idx="968">
                  <c:v>89.450000000000017</c:v>
                </c:pt>
                <c:pt idx="969">
                  <c:v>89.600000000000009</c:v>
                </c:pt>
                <c:pt idx="970">
                  <c:v>87.8</c:v>
                </c:pt>
                <c:pt idx="971">
                  <c:v>85.550000000000011</c:v>
                </c:pt>
                <c:pt idx="972">
                  <c:v>85.25</c:v>
                </c:pt>
                <c:pt idx="973">
                  <c:v>82.850000000000009</c:v>
                </c:pt>
                <c:pt idx="974">
                  <c:v>77</c:v>
                </c:pt>
                <c:pt idx="975">
                  <c:v>70.849999999999994</c:v>
                </c:pt>
                <c:pt idx="976">
                  <c:v>67.099999999999994</c:v>
                </c:pt>
                <c:pt idx="977">
                  <c:v>64.850000000000009</c:v>
                </c:pt>
                <c:pt idx="978">
                  <c:v>63.2</c:v>
                </c:pt>
                <c:pt idx="979">
                  <c:v>62.300000000000004</c:v>
                </c:pt>
                <c:pt idx="980">
                  <c:v>61.099999999999994</c:v>
                </c:pt>
                <c:pt idx="981">
                  <c:v>59.900000000000006</c:v>
                </c:pt>
                <c:pt idx="982">
                  <c:v>58.7</c:v>
                </c:pt>
                <c:pt idx="983">
                  <c:v>57.500000000000007</c:v>
                </c:pt>
                <c:pt idx="984">
                  <c:v>56.900000000000006</c:v>
                </c:pt>
                <c:pt idx="985">
                  <c:v>55.7</c:v>
                </c:pt>
                <c:pt idx="986">
                  <c:v>55.100000000000009</c:v>
                </c:pt>
                <c:pt idx="987">
                  <c:v>54.2</c:v>
                </c:pt>
                <c:pt idx="988">
                  <c:v>53.9</c:v>
                </c:pt>
                <c:pt idx="989">
                  <c:v>53.6</c:v>
                </c:pt>
                <c:pt idx="990">
                  <c:v>52.70000000000001</c:v>
                </c:pt>
                <c:pt idx="991">
                  <c:v>51.649999999999991</c:v>
                </c:pt>
                <c:pt idx="992">
                  <c:v>53.150000000000006</c:v>
                </c:pt>
                <c:pt idx="993">
                  <c:v>53.75</c:v>
                </c:pt>
                <c:pt idx="994">
                  <c:v>53.6</c:v>
                </c:pt>
                <c:pt idx="995">
                  <c:v>52.25</c:v>
                </c:pt>
                <c:pt idx="996">
                  <c:v>52.850000000000009</c:v>
                </c:pt>
                <c:pt idx="997">
                  <c:v>53.45</c:v>
                </c:pt>
                <c:pt idx="998">
                  <c:v>53.75</c:v>
                </c:pt>
                <c:pt idx="999">
                  <c:v>54.2</c:v>
                </c:pt>
                <c:pt idx="1000">
                  <c:v>55.850000000000009</c:v>
                </c:pt>
                <c:pt idx="1001">
                  <c:v>57.650000000000006</c:v>
                </c:pt>
                <c:pt idx="1002">
                  <c:v>59.3</c:v>
                </c:pt>
                <c:pt idx="1003">
                  <c:v>63.2</c:v>
                </c:pt>
                <c:pt idx="1004">
                  <c:v>68.150000000000006</c:v>
                </c:pt>
                <c:pt idx="1005">
                  <c:v>71.150000000000006</c:v>
                </c:pt>
                <c:pt idx="1006">
                  <c:v>73.550000000000011</c:v>
                </c:pt>
                <c:pt idx="1007">
                  <c:v>76.7</c:v>
                </c:pt>
                <c:pt idx="1008">
                  <c:v>79.550000000000011</c:v>
                </c:pt>
                <c:pt idx="1009">
                  <c:v>82.25</c:v>
                </c:pt>
                <c:pt idx="1010">
                  <c:v>85.7</c:v>
                </c:pt>
                <c:pt idx="1011">
                  <c:v>88.550000000000011</c:v>
                </c:pt>
                <c:pt idx="1012">
                  <c:v>90.949999999999989</c:v>
                </c:pt>
                <c:pt idx="1013">
                  <c:v>93.5</c:v>
                </c:pt>
                <c:pt idx="1014">
                  <c:v>95.9</c:v>
                </c:pt>
                <c:pt idx="1015">
                  <c:v>99.050000000000011</c:v>
                </c:pt>
                <c:pt idx="1016">
                  <c:v>99.800000000000011</c:v>
                </c:pt>
                <c:pt idx="1017">
                  <c:v>99.2</c:v>
                </c:pt>
                <c:pt idx="1018">
                  <c:v>98.15</c:v>
                </c:pt>
                <c:pt idx="1019">
                  <c:v>98.300000000000011</c:v>
                </c:pt>
                <c:pt idx="1020">
                  <c:v>93.800000000000011</c:v>
                </c:pt>
                <c:pt idx="1021">
                  <c:v>88.4</c:v>
                </c:pt>
                <c:pt idx="1022">
                  <c:v>81.8</c:v>
                </c:pt>
                <c:pt idx="1023">
                  <c:v>76.099999999999994</c:v>
                </c:pt>
                <c:pt idx="1024">
                  <c:v>72.95</c:v>
                </c:pt>
                <c:pt idx="1025">
                  <c:v>70.400000000000006</c:v>
                </c:pt>
                <c:pt idx="1026">
                  <c:v>68.45</c:v>
                </c:pt>
                <c:pt idx="1027">
                  <c:v>66.8</c:v>
                </c:pt>
                <c:pt idx="1028">
                  <c:v>65.150000000000006</c:v>
                </c:pt>
                <c:pt idx="1029">
                  <c:v>63.95</c:v>
                </c:pt>
                <c:pt idx="1030">
                  <c:v>62.75</c:v>
                </c:pt>
                <c:pt idx="1031">
                  <c:v>61.400000000000006</c:v>
                </c:pt>
                <c:pt idx="1032">
                  <c:v>60.649999999999991</c:v>
                </c:pt>
                <c:pt idx="1033">
                  <c:v>59.600000000000009</c:v>
                </c:pt>
                <c:pt idx="1034">
                  <c:v>58.849999999999994</c:v>
                </c:pt>
                <c:pt idx="1035">
                  <c:v>58.1</c:v>
                </c:pt>
                <c:pt idx="1036">
                  <c:v>57.500000000000007</c:v>
                </c:pt>
                <c:pt idx="1037">
                  <c:v>56.149999999999991</c:v>
                </c:pt>
                <c:pt idx="1038">
                  <c:v>54.8</c:v>
                </c:pt>
                <c:pt idx="1039">
                  <c:v>54.05</c:v>
                </c:pt>
                <c:pt idx="1040">
                  <c:v>53.3</c:v>
                </c:pt>
                <c:pt idx="1041">
                  <c:v>51.8</c:v>
                </c:pt>
                <c:pt idx="1042">
                  <c:v>50.75</c:v>
                </c:pt>
                <c:pt idx="1043">
                  <c:v>51.2</c:v>
                </c:pt>
                <c:pt idx="1044">
                  <c:v>51.349999999999994</c:v>
                </c:pt>
                <c:pt idx="1045">
                  <c:v>51.79999999999999</c:v>
                </c:pt>
                <c:pt idx="1046">
                  <c:v>52.25</c:v>
                </c:pt>
                <c:pt idx="1047">
                  <c:v>53.9</c:v>
                </c:pt>
                <c:pt idx="1048">
                  <c:v>57.350000000000009</c:v>
                </c:pt>
                <c:pt idx="1049">
                  <c:v>62.600000000000009</c:v>
                </c:pt>
                <c:pt idx="1050">
                  <c:v>66.200000000000017</c:v>
                </c:pt>
                <c:pt idx="1051">
                  <c:v>68.3</c:v>
                </c:pt>
                <c:pt idx="1052">
                  <c:v>70.700000000000017</c:v>
                </c:pt>
                <c:pt idx="1053">
                  <c:v>74.300000000000011</c:v>
                </c:pt>
                <c:pt idx="1054">
                  <c:v>78.050000000000011</c:v>
                </c:pt>
                <c:pt idx="1055">
                  <c:v>80.75</c:v>
                </c:pt>
                <c:pt idx="1056">
                  <c:v>83</c:v>
                </c:pt>
                <c:pt idx="1057">
                  <c:v>85.85</c:v>
                </c:pt>
                <c:pt idx="1058">
                  <c:v>88.4</c:v>
                </c:pt>
                <c:pt idx="1059">
                  <c:v>90.949999999999989</c:v>
                </c:pt>
                <c:pt idx="1060">
                  <c:v>92.9</c:v>
                </c:pt>
                <c:pt idx="1061">
                  <c:v>94.850000000000009</c:v>
                </c:pt>
                <c:pt idx="1062">
                  <c:v>96.65</c:v>
                </c:pt>
                <c:pt idx="1063">
                  <c:v>98.9</c:v>
                </c:pt>
                <c:pt idx="1064">
                  <c:v>99.5</c:v>
                </c:pt>
                <c:pt idx="1065">
                  <c:v>99.8</c:v>
                </c:pt>
                <c:pt idx="1066">
                  <c:v>98.450000000000017</c:v>
                </c:pt>
                <c:pt idx="1067">
                  <c:v>96.95</c:v>
                </c:pt>
                <c:pt idx="1068">
                  <c:v>93.800000000000011</c:v>
                </c:pt>
                <c:pt idx="1069">
                  <c:v>86</c:v>
                </c:pt>
                <c:pt idx="1070">
                  <c:v>81.050000000000011</c:v>
                </c:pt>
                <c:pt idx="1071">
                  <c:v>75.650000000000006</c:v>
                </c:pt>
                <c:pt idx="1072">
                  <c:v>72.5</c:v>
                </c:pt>
                <c:pt idx="1073">
                  <c:v>70.100000000000009</c:v>
                </c:pt>
                <c:pt idx="1074">
                  <c:v>68.900000000000006</c:v>
                </c:pt>
                <c:pt idx="1075">
                  <c:v>67.55</c:v>
                </c:pt>
                <c:pt idx="1076">
                  <c:v>66.8</c:v>
                </c:pt>
                <c:pt idx="1077">
                  <c:v>66.5</c:v>
                </c:pt>
                <c:pt idx="1078">
                  <c:v>65.600000000000009</c:v>
                </c:pt>
                <c:pt idx="1079">
                  <c:v>65.150000000000006</c:v>
                </c:pt>
                <c:pt idx="1080">
                  <c:v>64.550000000000011</c:v>
                </c:pt>
                <c:pt idx="1081">
                  <c:v>63.650000000000006</c:v>
                </c:pt>
                <c:pt idx="1082">
                  <c:v>63.349999999999994</c:v>
                </c:pt>
                <c:pt idx="1083">
                  <c:v>62.6</c:v>
                </c:pt>
                <c:pt idx="1084">
                  <c:v>61.550000000000004</c:v>
                </c:pt>
                <c:pt idx="1085">
                  <c:v>60.649999999999991</c:v>
                </c:pt>
                <c:pt idx="1086">
                  <c:v>59.3</c:v>
                </c:pt>
                <c:pt idx="1087">
                  <c:v>57.500000000000007</c:v>
                </c:pt>
                <c:pt idx="1088">
                  <c:v>56.149999999999991</c:v>
                </c:pt>
                <c:pt idx="1089">
                  <c:v>55.25</c:v>
                </c:pt>
                <c:pt idx="1090">
                  <c:v>54.349999999999994</c:v>
                </c:pt>
                <c:pt idx="1091">
                  <c:v>54.05</c:v>
                </c:pt>
                <c:pt idx="1092">
                  <c:v>53.45</c:v>
                </c:pt>
                <c:pt idx="1093">
                  <c:v>52.550000000000004</c:v>
                </c:pt>
                <c:pt idx="1094">
                  <c:v>52.550000000000004</c:v>
                </c:pt>
                <c:pt idx="1095">
                  <c:v>55.250000000000007</c:v>
                </c:pt>
                <c:pt idx="1096">
                  <c:v>61.250000000000007</c:v>
                </c:pt>
                <c:pt idx="1097">
                  <c:v>67.25</c:v>
                </c:pt>
                <c:pt idx="1098">
                  <c:v>71.75</c:v>
                </c:pt>
                <c:pt idx="1099">
                  <c:v>74</c:v>
                </c:pt>
                <c:pt idx="1100">
                  <c:v>75.5</c:v>
                </c:pt>
                <c:pt idx="1101">
                  <c:v>78.8</c:v>
                </c:pt>
                <c:pt idx="1102">
                  <c:v>82.1</c:v>
                </c:pt>
                <c:pt idx="1103">
                  <c:v>84.2</c:v>
                </c:pt>
                <c:pt idx="1104">
                  <c:v>86.449999999999989</c:v>
                </c:pt>
                <c:pt idx="1105">
                  <c:v>87.800000000000011</c:v>
                </c:pt>
                <c:pt idx="1106">
                  <c:v>89.000000000000014</c:v>
                </c:pt>
                <c:pt idx="1107">
                  <c:v>90.949999999999989</c:v>
                </c:pt>
                <c:pt idx="1108">
                  <c:v>92.9</c:v>
                </c:pt>
                <c:pt idx="1109">
                  <c:v>93.5</c:v>
                </c:pt>
                <c:pt idx="1110">
                  <c:v>94.549999999999983</c:v>
                </c:pt>
                <c:pt idx="1111">
                  <c:v>95.6</c:v>
                </c:pt>
                <c:pt idx="1112">
                  <c:v>95.3</c:v>
                </c:pt>
                <c:pt idx="1113">
                  <c:v>94.85</c:v>
                </c:pt>
                <c:pt idx="1114">
                  <c:v>94.55</c:v>
                </c:pt>
                <c:pt idx="1115">
                  <c:v>94.4</c:v>
                </c:pt>
                <c:pt idx="1116">
                  <c:v>93.200000000000017</c:v>
                </c:pt>
                <c:pt idx="1117">
                  <c:v>91.1</c:v>
                </c:pt>
                <c:pt idx="1118">
                  <c:v>86.15000000000002</c:v>
                </c:pt>
                <c:pt idx="1119">
                  <c:v>78.800000000000011</c:v>
                </c:pt>
                <c:pt idx="1120">
                  <c:v>73.7</c:v>
                </c:pt>
                <c:pt idx="1121">
                  <c:v>70.400000000000006</c:v>
                </c:pt>
                <c:pt idx="1122">
                  <c:v>67.849999999999994</c:v>
                </c:pt>
                <c:pt idx="1123">
                  <c:v>66.2</c:v>
                </c:pt>
                <c:pt idx="1124">
                  <c:v>65.300000000000011</c:v>
                </c:pt>
                <c:pt idx="1125">
                  <c:v>63.800000000000004</c:v>
                </c:pt>
                <c:pt idx="1126">
                  <c:v>62.45</c:v>
                </c:pt>
                <c:pt idx="1127">
                  <c:v>61.550000000000004</c:v>
                </c:pt>
                <c:pt idx="1128">
                  <c:v>60.5</c:v>
                </c:pt>
                <c:pt idx="1129">
                  <c:v>59.900000000000006</c:v>
                </c:pt>
                <c:pt idx="1130">
                  <c:v>58.55</c:v>
                </c:pt>
                <c:pt idx="1131">
                  <c:v>58.1</c:v>
                </c:pt>
                <c:pt idx="1132">
                  <c:v>57.2</c:v>
                </c:pt>
                <c:pt idx="1133">
                  <c:v>56.75</c:v>
                </c:pt>
                <c:pt idx="1134">
                  <c:v>55.7</c:v>
                </c:pt>
                <c:pt idx="1135">
                  <c:v>54.95</c:v>
                </c:pt>
                <c:pt idx="1136">
                  <c:v>56.449999999999996</c:v>
                </c:pt>
                <c:pt idx="1137">
                  <c:v>57.350000000000009</c:v>
                </c:pt>
                <c:pt idx="1138">
                  <c:v>57.8</c:v>
                </c:pt>
                <c:pt idx="1139">
                  <c:v>58.1</c:v>
                </c:pt>
                <c:pt idx="1140">
                  <c:v>58.1</c:v>
                </c:pt>
                <c:pt idx="1141">
                  <c:v>58.25</c:v>
                </c:pt>
                <c:pt idx="1142">
                  <c:v>58.55</c:v>
                </c:pt>
                <c:pt idx="1143">
                  <c:v>58.4</c:v>
                </c:pt>
                <c:pt idx="1144">
                  <c:v>59.150000000000006</c:v>
                </c:pt>
                <c:pt idx="1145">
                  <c:v>60.8</c:v>
                </c:pt>
                <c:pt idx="1146">
                  <c:v>63.5</c:v>
                </c:pt>
                <c:pt idx="1147">
                  <c:v>66.800000000000011</c:v>
                </c:pt>
                <c:pt idx="1148">
                  <c:v>70.55</c:v>
                </c:pt>
                <c:pt idx="1149">
                  <c:v>73.850000000000009</c:v>
                </c:pt>
                <c:pt idx="1150">
                  <c:v>76.400000000000006</c:v>
                </c:pt>
                <c:pt idx="1151">
                  <c:v>79.400000000000006</c:v>
                </c:pt>
                <c:pt idx="1152">
                  <c:v>82.85</c:v>
                </c:pt>
                <c:pt idx="1153">
                  <c:v>84.800000000000011</c:v>
                </c:pt>
                <c:pt idx="1154">
                  <c:v>87.05</c:v>
                </c:pt>
                <c:pt idx="1155">
                  <c:v>90.050000000000011</c:v>
                </c:pt>
                <c:pt idx="1156">
                  <c:v>92.600000000000009</c:v>
                </c:pt>
                <c:pt idx="1157">
                  <c:v>94.700000000000017</c:v>
                </c:pt>
                <c:pt idx="1158">
                  <c:v>96.65</c:v>
                </c:pt>
                <c:pt idx="1159">
                  <c:v>99.050000000000011</c:v>
                </c:pt>
                <c:pt idx="1160">
                  <c:v>100.7</c:v>
                </c:pt>
                <c:pt idx="1161">
                  <c:v>98.45</c:v>
                </c:pt>
                <c:pt idx="1162">
                  <c:v>97.25</c:v>
                </c:pt>
                <c:pt idx="1163">
                  <c:v>95.6</c:v>
                </c:pt>
                <c:pt idx="1164">
                  <c:v>93.499999999999986</c:v>
                </c:pt>
                <c:pt idx="1165">
                  <c:v>90.350000000000009</c:v>
                </c:pt>
                <c:pt idx="1166">
                  <c:v>84.199999999999989</c:v>
                </c:pt>
                <c:pt idx="1167">
                  <c:v>78.050000000000011</c:v>
                </c:pt>
                <c:pt idx="1168">
                  <c:v>74.300000000000011</c:v>
                </c:pt>
                <c:pt idx="1169">
                  <c:v>72.2</c:v>
                </c:pt>
                <c:pt idx="1170">
                  <c:v>70.100000000000009</c:v>
                </c:pt>
                <c:pt idx="1171">
                  <c:v>68.300000000000011</c:v>
                </c:pt>
                <c:pt idx="1172">
                  <c:v>66.650000000000006</c:v>
                </c:pt>
                <c:pt idx="1173">
                  <c:v>65.300000000000011</c:v>
                </c:pt>
                <c:pt idx="1174">
                  <c:v>64.400000000000006</c:v>
                </c:pt>
                <c:pt idx="1175">
                  <c:v>63.650000000000006</c:v>
                </c:pt>
                <c:pt idx="1176">
                  <c:v>62.75</c:v>
                </c:pt>
                <c:pt idx="1177">
                  <c:v>61.850000000000009</c:v>
                </c:pt>
                <c:pt idx="1178">
                  <c:v>61.400000000000006</c:v>
                </c:pt>
                <c:pt idx="1179">
                  <c:v>60.2</c:v>
                </c:pt>
                <c:pt idx="1180">
                  <c:v>59.150000000000006</c:v>
                </c:pt>
                <c:pt idx="1181">
                  <c:v>58.1</c:v>
                </c:pt>
                <c:pt idx="1182">
                  <c:v>56.900000000000006</c:v>
                </c:pt>
                <c:pt idx="1183">
                  <c:v>55.25</c:v>
                </c:pt>
                <c:pt idx="1184">
                  <c:v>54.349999999999994</c:v>
                </c:pt>
                <c:pt idx="1185">
                  <c:v>53.45</c:v>
                </c:pt>
                <c:pt idx="1186">
                  <c:v>52.7</c:v>
                </c:pt>
                <c:pt idx="1187">
                  <c:v>52.550000000000004</c:v>
                </c:pt>
                <c:pt idx="1188">
                  <c:v>51.649999999999991</c:v>
                </c:pt>
                <c:pt idx="1189">
                  <c:v>51.349999999999994</c:v>
                </c:pt>
                <c:pt idx="1190">
                  <c:v>51.5</c:v>
                </c:pt>
                <c:pt idx="1191">
                  <c:v>54.05</c:v>
                </c:pt>
                <c:pt idx="1192">
                  <c:v>60.2</c:v>
                </c:pt>
                <c:pt idx="1193">
                  <c:v>65.900000000000006</c:v>
                </c:pt>
                <c:pt idx="1194">
                  <c:v>70.849999999999994</c:v>
                </c:pt>
                <c:pt idx="1195">
                  <c:v>74</c:v>
                </c:pt>
                <c:pt idx="1196">
                  <c:v>77.300000000000011</c:v>
                </c:pt>
                <c:pt idx="1197">
                  <c:v>80.75</c:v>
                </c:pt>
                <c:pt idx="1198">
                  <c:v>83.75</c:v>
                </c:pt>
                <c:pt idx="1199">
                  <c:v>87.65</c:v>
                </c:pt>
                <c:pt idx="1200">
                  <c:v>90.050000000000011</c:v>
                </c:pt>
                <c:pt idx="1201">
                  <c:v>91.850000000000009</c:v>
                </c:pt>
                <c:pt idx="1202">
                  <c:v>93.050000000000011</c:v>
                </c:pt>
                <c:pt idx="1203">
                  <c:v>95.6</c:v>
                </c:pt>
                <c:pt idx="1204">
                  <c:v>97.550000000000011</c:v>
                </c:pt>
                <c:pt idx="1205">
                  <c:v>97.1</c:v>
                </c:pt>
                <c:pt idx="1206">
                  <c:v>97.85</c:v>
                </c:pt>
                <c:pt idx="1207">
                  <c:v>97.55</c:v>
                </c:pt>
                <c:pt idx="1208">
                  <c:v>97.1</c:v>
                </c:pt>
                <c:pt idx="1209">
                  <c:v>95.449999999999989</c:v>
                </c:pt>
                <c:pt idx="1210">
                  <c:v>93.350000000000009</c:v>
                </c:pt>
                <c:pt idx="1211">
                  <c:v>92.000000000000014</c:v>
                </c:pt>
                <c:pt idx="1212">
                  <c:v>90.950000000000017</c:v>
                </c:pt>
                <c:pt idx="1213">
                  <c:v>89.6</c:v>
                </c:pt>
                <c:pt idx="1214">
                  <c:v>83.75</c:v>
                </c:pt>
                <c:pt idx="1215">
                  <c:v>77</c:v>
                </c:pt>
                <c:pt idx="1216">
                  <c:v>73.099999999999994</c:v>
                </c:pt>
                <c:pt idx="1217">
                  <c:v>70.849999999999994</c:v>
                </c:pt>
                <c:pt idx="1218">
                  <c:v>68.900000000000006</c:v>
                </c:pt>
                <c:pt idx="1219">
                  <c:v>67.849999999999994</c:v>
                </c:pt>
                <c:pt idx="1220">
                  <c:v>66.8</c:v>
                </c:pt>
                <c:pt idx="1221">
                  <c:v>65.900000000000006</c:v>
                </c:pt>
                <c:pt idx="1222">
                  <c:v>65.450000000000017</c:v>
                </c:pt>
                <c:pt idx="1223">
                  <c:v>64.700000000000017</c:v>
                </c:pt>
                <c:pt idx="1224">
                  <c:v>64.100000000000009</c:v>
                </c:pt>
                <c:pt idx="1225">
                  <c:v>63.650000000000006</c:v>
                </c:pt>
                <c:pt idx="1226">
                  <c:v>62.3</c:v>
                </c:pt>
                <c:pt idx="1227">
                  <c:v>61.400000000000006</c:v>
                </c:pt>
                <c:pt idx="1228">
                  <c:v>60.649999999999991</c:v>
                </c:pt>
                <c:pt idx="1229">
                  <c:v>59.900000000000006</c:v>
                </c:pt>
                <c:pt idx="1230">
                  <c:v>58.25</c:v>
                </c:pt>
                <c:pt idx="1231">
                  <c:v>56.75</c:v>
                </c:pt>
                <c:pt idx="1232">
                  <c:v>55.7</c:v>
                </c:pt>
                <c:pt idx="1233">
                  <c:v>54.5</c:v>
                </c:pt>
                <c:pt idx="1234">
                  <c:v>53.45</c:v>
                </c:pt>
                <c:pt idx="1235">
                  <c:v>52.550000000000004</c:v>
                </c:pt>
                <c:pt idx="1236">
                  <c:v>51.649999999999991</c:v>
                </c:pt>
                <c:pt idx="1237">
                  <c:v>50.75</c:v>
                </c:pt>
                <c:pt idx="1238">
                  <c:v>50.75</c:v>
                </c:pt>
                <c:pt idx="1239">
                  <c:v>53.150000000000006</c:v>
                </c:pt>
                <c:pt idx="1240">
                  <c:v>60.2</c:v>
                </c:pt>
                <c:pt idx="1241">
                  <c:v>66.949999999999989</c:v>
                </c:pt>
                <c:pt idx="1242">
                  <c:v>71.449999999999989</c:v>
                </c:pt>
                <c:pt idx="1243">
                  <c:v>74.599999999999994</c:v>
                </c:pt>
                <c:pt idx="1244">
                  <c:v>77.300000000000011</c:v>
                </c:pt>
                <c:pt idx="1245">
                  <c:v>80.300000000000011</c:v>
                </c:pt>
                <c:pt idx="1246">
                  <c:v>82.85</c:v>
                </c:pt>
                <c:pt idx="1247">
                  <c:v>86</c:v>
                </c:pt>
                <c:pt idx="1248">
                  <c:v>88.850000000000009</c:v>
                </c:pt>
                <c:pt idx="1249">
                  <c:v>90.350000000000009</c:v>
                </c:pt>
                <c:pt idx="1250">
                  <c:v>92.6</c:v>
                </c:pt>
                <c:pt idx="1251">
                  <c:v>95</c:v>
                </c:pt>
                <c:pt idx="1252">
                  <c:v>96.65</c:v>
                </c:pt>
                <c:pt idx="1253">
                  <c:v>97.85</c:v>
                </c:pt>
                <c:pt idx="1254">
                  <c:v>98.300000000000011</c:v>
                </c:pt>
                <c:pt idx="1255">
                  <c:v>97.55</c:v>
                </c:pt>
                <c:pt idx="1256">
                  <c:v>98.75</c:v>
                </c:pt>
                <c:pt idx="1257">
                  <c:v>98.449999999999989</c:v>
                </c:pt>
                <c:pt idx="1258">
                  <c:v>95.9</c:v>
                </c:pt>
                <c:pt idx="1259">
                  <c:v>94.850000000000009</c:v>
                </c:pt>
                <c:pt idx="1260">
                  <c:v>93.949999999999989</c:v>
                </c:pt>
                <c:pt idx="1261">
                  <c:v>90.65</c:v>
                </c:pt>
                <c:pt idx="1262">
                  <c:v>84.949999999999989</c:v>
                </c:pt>
                <c:pt idx="1263">
                  <c:v>79.7</c:v>
                </c:pt>
                <c:pt idx="1264">
                  <c:v>75.2</c:v>
                </c:pt>
                <c:pt idx="1265">
                  <c:v>72.650000000000006</c:v>
                </c:pt>
                <c:pt idx="1266">
                  <c:v>70.100000000000009</c:v>
                </c:pt>
                <c:pt idx="1267">
                  <c:v>67.400000000000006</c:v>
                </c:pt>
                <c:pt idx="1268">
                  <c:v>66.2</c:v>
                </c:pt>
                <c:pt idx="1269">
                  <c:v>65.600000000000009</c:v>
                </c:pt>
                <c:pt idx="1270">
                  <c:v>64.400000000000006</c:v>
                </c:pt>
                <c:pt idx="1271">
                  <c:v>63.05</c:v>
                </c:pt>
                <c:pt idx="1272">
                  <c:v>62.3</c:v>
                </c:pt>
                <c:pt idx="1273">
                  <c:v>61.850000000000009</c:v>
                </c:pt>
                <c:pt idx="1274">
                  <c:v>60.79999999999999</c:v>
                </c:pt>
                <c:pt idx="1275">
                  <c:v>59</c:v>
                </c:pt>
                <c:pt idx="1276">
                  <c:v>57.650000000000006</c:v>
                </c:pt>
                <c:pt idx="1277">
                  <c:v>56</c:v>
                </c:pt>
                <c:pt idx="1278">
                  <c:v>54.5</c:v>
                </c:pt>
                <c:pt idx="1279">
                  <c:v>53.150000000000006</c:v>
                </c:pt>
                <c:pt idx="1280">
                  <c:v>52.250000000000007</c:v>
                </c:pt>
                <c:pt idx="1281">
                  <c:v>51.649999999999991</c:v>
                </c:pt>
                <c:pt idx="1282">
                  <c:v>53.900000000000006</c:v>
                </c:pt>
                <c:pt idx="1283">
                  <c:v>56.75</c:v>
                </c:pt>
                <c:pt idx="1284">
                  <c:v>56.900000000000006</c:v>
                </c:pt>
                <c:pt idx="1285">
                  <c:v>57.20000000000001</c:v>
                </c:pt>
                <c:pt idx="1286">
                  <c:v>57.8</c:v>
                </c:pt>
                <c:pt idx="1287">
                  <c:v>58.7</c:v>
                </c:pt>
                <c:pt idx="1288">
                  <c:v>62.3</c:v>
                </c:pt>
                <c:pt idx="1289">
                  <c:v>67.400000000000006</c:v>
                </c:pt>
                <c:pt idx="1290">
                  <c:v>69.050000000000011</c:v>
                </c:pt>
                <c:pt idx="1291">
                  <c:v>72.2</c:v>
                </c:pt>
                <c:pt idx="1292">
                  <c:v>74.900000000000006</c:v>
                </c:pt>
                <c:pt idx="1293">
                  <c:v>77.300000000000011</c:v>
                </c:pt>
                <c:pt idx="1294">
                  <c:v>79.850000000000009</c:v>
                </c:pt>
                <c:pt idx="1295">
                  <c:v>82.7</c:v>
                </c:pt>
                <c:pt idx="1296">
                  <c:v>85.85</c:v>
                </c:pt>
                <c:pt idx="1297">
                  <c:v>88.4</c:v>
                </c:pt>
                <c:pt idx="1298">
                  <c:v>90.800000000000011</c:v>
                </c:pt>
                <c:pt idx="1299">
                  <c:v>94.25</c:v>
                </c:pt>
                <c:pt idx="1300">
                  <c:v>96.05</c:v>
                </c:pt>
                <c:pt idx="1301">
                  <c:v>97.85</c:v>
                </c:pt>
                <c:pt idx="1302">
                  <c:v>100.55</c:v>
                </c:pt>
                <c:pt idx="1303">
                  <c:v>102.2</c:v>
                </c:pt>
                <c:pt idx="1304">
                  <c:v>104.15</c:v>
                </c:pt>
                <c:pt idx="1305">
                  <c:v>104.30000000000001</c:v>
                </c:pt>
                <c:pt idx="1306">
                  <c:v>103.85000000000001</c:v>
                </c:pt>
                <c:pt idx="1307">
                  <c:v>101.3</c:v>
                </c:pt>
                <c:pt idx="1308">
                  <c:v>96.5</c:v>
                </c:pt>
                <c:pt idx="1309">
                  <c:v>91.25</c:v>
                </c:pt>
                <c:pt idx="1310">
                  <c:v>85.1</c:v>
                </c:pt>
                <c:pt idx="1311">
                  <c:v>80.900000000000006</c:v>
                </c:pt>
                <c:pt idx="1312">
                  <c:v>78.050000000000011</c:v>
                </c:pt>
                <c:pt idx="1313">
                  <c:v>75.5</c:v>
                </c:pt>
                <c:pt idx="1314">
                  <c:v>73.550000000000011</c:v>
                </c:pt>
                <c:pt idx="1315">
                  <c:v>72.05</c:v>
                </c:pt>
                <c:pt idx="1316">
                  <c:v>70.849999999999994</c:v>
                </c:pt>
                <c:pt idx="1317">
                  <c:v>69.950000000000017</c:v>
                </c:pt>
                <c:pt idx="1318">
                  <c:v>69.2</c:v>
                </c:pt>
                <c:pt idx="1319">
                  <c:v>68.3</c:v>
                </c:pt>
                <c:pt idx="1320">
                  <c:v>67.699999999999989</c:v>
                </c:pt>
                <c:pt idx="1321">
                  <c:v>67.099999999999994</c:v>
                </c:pt>
                <c:pt idx="1322">
                  <c:v>66.349999999999994</c:v>
                </c:pt>
                <c:pt idx="1323">
                  <c:v>65.600000000000009</c:v>
                </c:pt>
                <c:pt idx="1324">
                  <c:v>65.150000000000006</c:v>
                </c:pt>
                <c:pt idx="1325">
                  <c:v>64.550000000000011</c:v>
                </c:pt>
                <c:pt idx="1326">
                  <c:v>63.650000000000006</c:v>
                </c:pt>
                <c:pt idx="1327">
                  <c:v>62.3</c:v>
                </c:pt>
                <c:pt idx="1328">
                  <c:v>60.649999999999991</c:v>
                </c:pt>
                <c:pt idx="1329">
                  <c:v>59.15</c:v>
                </c:pt>
                <c:pt idx="1330">
                  <c:v>57.95</c:v>
                </c:pt>
                <c:pt idx="1331">
                  <c:v>57.050000000000004</c:v>
                </c:pt>
                <c:pt idx="1332">
                  <c:v>56.149999999999991</c:v>
                </c:pt>
                <c:pt idx="1333">
                  <c:v>55.25</c:v>
                </c:pt>
                <c:pt idx="1334">
                  <c:v>55.100000000000009</c:v>
                </c:pt>
                <c:pt idx="1335">
                  <c:v>57.500000000000007</c:v>
                </c:pt>
                <c:pt idx="1336">
                  <c:v>63.949999999999996</c:v>
                </c:pt>
                <c:pt idx="1337">
                  <c:v>70.25</c:v>
                </c:pt>
                <c:pt idx="1338">
                  <c:v>74.900000000000006</c:v>
                </c:pt>
                <c:pt idx="1339">
                  <c:v>78.050000000000011</c:v>
                </c:pt>
                <c:pt idx="1340">
                  <c:v>81.050000000000011</c:v>
                </c:pt>
                <c:pt idx="1341">
                  <c:v>83.6</c:v>
                </c:pt>
                <c:pt idx="1342">
                  <c:v>86.9</c:v>
                </c:pt>
                <c:pt idx="1343">
                  <c:v>89.75</c:v>
                </c:pt>
                <c:pt idx="1344">
                  <c:v>91.700000000000017</c:v>
                </c:pt>
                <c:pt idx="1345">
                  <c:v>93.65</c:v>
                </c:pt>
                <c:pt idx="1346">
                  <c:v>95.75</c:v>
                </c:pt>
                <c:pt idx="1347">
                  <c:v>97.7</c:v>
                </c:pt>
                <c:pt idx="1348">
                  <c:v>99.800000000000011</c:v>
                </c:pt>
                <c:pt idx="1349">
                  <c:v>101</c:v>
                </c:pt>
                <c:pt idx="1350">
                  <c:v>104.3</c:v>
                </c:pt>
                <c:pt idx="1351">
                  <c:v>106.10000000000001</c:v>
                </c:pt>
                <c:pt idx="1352">
                  <c:v>107.45000000000002</c:v>
                </c:pt>
                <c:pt idx="1353">
                  <c:v>108.05</c:v>
                </c:pt>
                <c:pt idx="1354">
                  <c:v>104.15</c:v>
                </c:pt>
                <c:pt idx="1355">
                  <c:v>102.65</c:v>
                </c:pt>
                <c:pt idx="1356">
                  <c:v>100.25000000000001</c:v>
                </c:pt>
                <c:pt idx="1357">
                  <c:v>97.55</c:v>
                </c:pt>
                <c:pt idx="1358">
                  <c:v>92.300000000000011</c:v>
                </c:pt>
                <c:pt idx="1359">
                  <c:v>87.200000000000017</c:v>
                </c:pt>
                <c:pt idx="1360">
                  <c:v>82.7</c:v>
                </c:pt>
                <c:pt idx="1361">
                  <c:v>79.849999999999994</c:v>
                </c:pt>
                <c:pt idx="1362">
                  <c:v>77.75</c:v>
                </c:pt>
                <c:pt idx="1363">
                  <c:v>75.650000000000006</c:v>
                </c:pt>
                <c:pt idx="1364">
                  <c:v>73.700000000000017</c:v>
                </c:pt>
                <c:pt idx="1365">
                  <c:v>71.449999999999989</c:v>
                </c:pt>
                <c:pt idx="1366">
                  <c:v>69.350000000000009</c:v>
                </c:pt>
                <c:pt idx="1367">
                  <c:v>67.25</c:v>
                </c:pt>
                <c:pt idx="1368">
                  <c:v>65.900000000000006</c:v>
                </c:pt>
                <c:pt idx="1369">
                  <c:v>64.25</c:v>
                </c:pt>
                <c:pt idx="1370">
                  <c:v>63.05</c:v>
                </c:pt>
                <c:pt idx="1371">
                  <c:v>62</c:v>
                </c:pt>
                <c:pt idx="1372">
                  <c:v>61.100000000000009</c:v>
                </c:pt>
                <c:pt idx="1373">
                  <c:v>60.649999999999991</c:v>
                </c:pt>
                <c:pt idx="1374">
                  <c:v>59.75</c:v>
                </c:pt>
                <c:pt idx="1375">
                  <c:v>59.45</c:v>
                </c:pt>
                <c:pt idx="1376">
                  <c:v>59.3</c:v>
                </c:pt>
                <c:pt idx="1377">
                  <c:v>58.55</c:v>
                </c:pt>
                <c:pt idx="1378">
                  <c:v>58.400000000000006</c:v>
                </c:pt>
                <c:pt idx="1379">
                  <c:v>58.25</c:v>
                </c:pt>
                <c:pt idx="1380">
                  <c:v>59.150000000000006</c:v>
                </c:pt>
                <c:pt idx="1381">
                  <c:v>59.3</c:v>
                </c:pt>
                <c:pt idx="1382">
                  <c:v>59.600000000000009</c:v>
                </c:pt>
                <c:pt idx="1383">
                  <c:v>60.800000000000004</c:v>
                </c:pt>
                <c:pt idx="1384">
                  <c:v>63.650000000000006</c:v>
                </c:pt>
                <c:pt idx="1385">
                  <c:v>66.650000000000006</c:v>
                </c:pt>
                <c:pt idx="1386">
                  <c:v>72.8</c:v>
                </c:pt>
                <c:pt idx="1387">
                  <c:v>77.150000000000006</c:v>
                </c:pt>
                <c:pt idx="1388">
                  <c:v>82.550000000000011</c:v>
                </c:pt>
                <c:pt idx="1389">
                  <c:v>87.350000000000009</c:v>
                </c:pt>
                <c:pt idx="1390">
                  <c:v>87.800000000000011</c:v>
                </c:pt>
                <c:pt idx="1391">
                  <c:v>90.2</c:v>
                </c:pt>
                <c:pt idx="1392">
                  <c:v>93.500000000000014</c:v>
                </c:pt>
                <c:pt idx="1393">
                  <c:v>92.15</c:v>
                </c:pt>
                <c:pt idx="1394">
                  <c:v>91.1</c:v>
                </c:pt>
                <c:pt idx="1395">
                  <c:v>91.4</c:v>
                </c:pt>
                <c:pt idx="1396">
                  <c:v>95</c:v>
                </c:pt>
                <c:pt idx="1397">
                  <c:v>95.75</c:v>
                </c:pt>
                <c:pt idx="1398">
                  <c:v>94.25</c:v>
                </c:pt>
                <c:pt idx="1399">
                  <c:v>91.100000000000009</c:v>
                </c:pt>
                <c:pt idx="1400">
                  <c:v>90.65</c:v>
                </c:pt>
                <c:pt idx="1401">
                  <c:v>92.75</c:v>
                </c:pt>
                <c:pt idx="1402">
                  <c:v>92.15</c:v>
                </c:pt>
                <c:pt idx="1403">
                  <c:v>91.7</c:v>
                </c:pt>
                <c:pt idx="1404">
                  <c:v>90.65</c:v>
                </c:pt>
                <c:pt idx="1405">
                  <c:v>88.4</c:v>
                </c:pt>
                <c:pt idx="1406">
                  <c:v>84.35</c:v>
                </c:pt>
                <c:pt idx="1407">
                  <c:v>80.45</c:v>
                </c:pt>
                <c:pt idx="1408">
                  <c:v>78.200000000000017</c:v>
                </c:pt>
                <c:pt idx="1409">
                  <c:v>76.7</c:v>
                </c:pt>
                <c:pt idx="1410">
                  <c:v>75.949999999999989</c:v>
                </c:pt>
                <c:pt idx="1411">
                  <c:v>75.2</c:v>
                </c:pt>
                <c:pt idx="1412">
                  <c:v>74.599999999999994</c:v>
                </c:pt>
                <c:pt idx="1413">
                  <c:v>73.400000000000006</c:v>
                </c:pt>
                <c:pt idx="1414">
                  <c:v>71.75</c:v>
                </c:pt>
                <c:pt idx="1415">
                  <c:v>69.950000000000017</c:v>
                </c:pt>
                <c:pt idx="1416">
                  <c:v>68.599999999999994</c:v>
                </c:pt>
                <c:pt idx="1417">
                  <c:v>67.55</c:v>
                </c:pt>
                <c:pt idx="1418">
                  <c:v>66.5</c:v>
                </c:pt>
                <c:pt idx="1419">
                  <c:v>65.300000000000011</c:v>
                </c:pt>
                <c:pt idx="1420">
                  <c:v>64.550000000000011</c:v>
                </c:pt>
                <c:pt idx="1421">
                  <c:v>64.25</c:v>
                </c:pt>
                <c:pt idx="1422">
                  <c:v>63.349999999999994</c:v>
                </c:pt>
                <c:pt idx="1423">
                  <c:v>63.2</c:v>
                </c:pt>
                <c:pt idx="1424">
                  <c:v>62.6</c:v>
                </c:pt>
                <c:pt idx="1425">
                  <c:v>62.3</c:v>
                </c:pt>
                <c:pt idx="1426">
                  <c:v>62.150000000000006</c:v>
                </c:pt>
                <c:pt idx="1427">
                  <c:v>61.7</c:v>
                </c:pt>
                <c:pt idx="1428">
                  <c:v>61.400000000000006</c:v>
                </c:pt>
                <c:pt idx="1429">
                  <c:v>61.25</c:v>
                </c:pt>
                <c:pt idx="1430">
                  <c:v>61.400000000000006</c:v>
                </c:pt>
                <c:pt idx="1431">
                  <c:v>63.349999999999994</c:v>
                </c:pt>
                <c:pt idx="1432">
                  <c:v>68.75</c:v>
                </c:pt>
                <c:pt idx="1433">
                  <c:v>74.900000000000006</c:v>
                </c:pt>
                <c:pt idx="1434">
                  <c:v>79.849999999999994</c:v>
                </c:pt>
                <c:pt idx="1435">
                  <c:v>83.75</c:v>
                </c:pt>
                <c:pt idx="1436">
                  <c:v>87.05</c:v>
                </c:pt>
                <c:pt idx="1437">
                  <c:v>89.450000000000017</c:v>
                </c:pt>
                <c:pt idx="1438">
                  <c:v>91.1</c:v>
                </c:pt>
                <c:pt idx="1439">
                  <c:v>92.45</c:v>
                </c:pt>
                <c:pt idx="1440">
                  <c:v>93.05</c:v>
                </c:pt>
                <c:pt idx="1441">
                  <c:v>92.75</c:v>
                </c:pt>
                <c:pt idx="1442">
                  <c:v>90.2</c:v>
                </c:pt>
                <c:pt idx="1443">
                  <c:v>90.199999999999989</c:v>
                </c:pt>
                <c:pt idx="1444">
                  <c:v>92.300000000000011</c:v>
                </c:pt>
                <c:pt idx="1445">
                  <c:v>92.000000000000014</c:v>
                </c:pt>
                <c:pt idx="1446">
                  <c:v>89.449999999999989</c:v>
                </c:pt>
                <c:pt idx="1447">
                  <c:v>92.45</c:v>
                </c:pt>
                <c:pt idx="1448">
                  <c:v>87.65</c:v>
                </c:pt>
                <c:pt idx="1449">
                  <c:v>86.600000000000009</c:v>
                </c:pt>
                <c:pt idx="1450">
                  <c:v>87.35</c:v>
                </c:pt>
                <c:pt idx="1451">
                  <c:v>89.75</c:v>
                </c:pt>
                <c:pt idx="1452">
                  <c:v>89.15</c:v>
                </c:pt>
                <c:pt idx="1453">
                  <c:v>86.750000000000014</c:v>
                </c:pt>
                <c:pt idx="1454">
                  <c:v>80</c:v>
                </c:pt>
                <c:pt idx="1455">
                  <c:v>77</c:v>
                </c:pt>
                <c:pt idx="1456">
                  <c:v>75.349999999999994</c:v>
                </c:pt>
                <c:pt idx="1457">
                  <c:v>74.300000000000011</c:v>
                </c:pt>
                <c:pt idx="1458">
                  <c:v>72.800000000000011</c:v>
                </c:pt>
                <c:pt idx="1459">
                  <c:v>71</c:v>
                </c:pt>
                <c:pt idx="1460">
                  <c:v>69.200000000000017</c:v>
                </c:pt>
                <c:pt idx="1461">
                  <c:v>67.699999999999989</c:v>
                </c:pt>
                <c:pt idx="1462">
                  <c:v>66.8</c:v>
                </c:pt>
                <c:pt idx="1463">
                  <c:v>66.349999999999994</c:v>
                </c:pt>
                <c:pt idx="1464">
                  <c:v>65.900000000000006</c:v>
                </c:pt>
                <c:pt idx="1465">
                  <c:v>65.450000000000017</c:v>
                </c:pt>
                <c:pt idx="1466">
                  <c:v>65.150000000000006</c:v>
                </c:pt>
                <c:pt idx="1467">
                  <c:v>64.550000000000011</c:v>
                </c:pt>
                <c:pt idx="1468">
                  <c:v>63.95</c:v>
                </c:pt>
                <c:pt idx="1469">
                  <c:v>63.2</c:v>
                </c:pt>
                <c:pt idx="1470">
                  <c:v>61.850000000000009</c:v>
                </c:pt>
                <c:pt idx="1471">
                  <c:v>60.949999999999996</c:v>
                </c:pt>
                <c:pt idx="1472">
                  <c:v>60.649999999999991</c:v>
                </c:pt>
                <c:pt idx="1473">
                  <c:v>60.5</c:v>
                </c:pt>
                <c:pt idx="1474">
                  <c:v>60.5</c:v>
                </c:pt>
                <c:pt idx="1475">
                  <c:v>61.25</c:v>
                </c:pt>
                <c:pt idx="1476">
                  <c:v>61.25</c:v>
                </c:pt>
                <c:pt idx="1477">
                  <c:v>61.25</c:v>
                </c:pt>
                <c:pt idx="1478">
                  <c:v>61.7</c:v>
                </c:pt>
                <c:pt idx="1479">
                  <c:v>63.35</c:v>
                </c:pt>
                <c:pt idx="1480">
                  <c:v>66.5</c:v>
                </c:pt>
                <c:pt idx="1481">
                  <c:v>68.75</c:v>
                </c:pt>
                <c:pt idx="1482">
                  <c:v>70.25</c:v>
                </c:pt>
                <c:pt idx="1483">
                  <c:v>73.400000000000006</c:v>
                </c:pt>
                <c:pt idx="1484">
                  <c:v>78.349999999999994</c:v>
                </c:pt>
                <c:pt idx="1485">
                  <c:v>80</c:v>
                </c:pt>
                <c:pt idx="1486">
                  <c:v>82.699999999999989</c:v>
                </c:pt>
                <c:pt idx="1487">
                  <c:v>85.4</c:v>
                </c:pt>
                <c:pt idx="1488">
                  <c:v>87.65</c:v>
                </c:pt>
                <c:pt idx="1489">
                  <c:v>89.300000000000011</c:v>
                </c:pt>
                <c:pt idx="1490">
                  <c:v>90.95</c:v>
                </c:pt>
                <c:pt idx="1491">
                  <c:v>93.050000000000011</c:v>
                </c:pt>
                <c:pt idx="1492">
                  <c:v>94.7</c:v>
                </c:pt>
                <c:pt idx="1493">
                  <c:v>96.950000000000017</c:v>
                </c:pt>
                <c:pt idx="1494">
                  <c:v>97.25</c:v>
                </c:pt>
                <c:pt idx="1495">
                  <c:v>96.65</c:v>
                </c:pt>
                <c:pt idx="1496">
                  <c:v>97.1</c:v>
                </c:pt>
                <c:pt idx="1497">
                  <c:v>96.2</c:v>
                </c:pt>
                <c:pt idx="1498">
                  <c:v>95.3</c:v>
                </c:pt>
                <c:pt idx="1499">
                  <c:v>93.499999999999986</c:v>
                </c:pt>
                <c:pt idx="1500">
                  <c:v>92.300000000000011</c:v>
                </c:pt>
                <c:pt idx="1501">
                  <c:v>89.75</c:v>
                </c:pt>
                <c:pt idx="1502">
                  <c:v>84.050000000000011</c:v>
                </c:pt>
                <c:pt idx="1503">
                  <c:v>78.650000000000006</c:v>
                </c:pt>
                <c:pt idx="1504">
                  <c:v>75.2</c:v>
                </c:pt>
                <c:pt idx="1505">
                  <c:v>72.349999999999994</c:v>
                </c:pt>
                <c:pt idx="1506">
                  <c:v>70.100000000000009</c:v>
                </c:pt>
                <c:pt idx="1507">
                  <c:v>68.75</c:v>
                </c:pt>
                <c:pt idx="1508">
                  <c:v>68.150000000000006</c:v>
                </c:pt>
                <c:pt idx="1509">
                  <c:v>67.849999999999994</c:v>
                </c:pt>
                <c:pt idx="1510">
                  <c:v>67.849999999999994</c:v>
                </c:pt>
                <c:pt idx="1511">
                  <c:v>67.699999999999989</c:v>
                </c:pt>
                <c:pt idx="1512">
                  <c:v>67.399999999999991</c:v>
                </c:pt>
                <c:pt idx="1513">
                  <c:v>67.25</c:v>
                </c:pt>
                <c:pt idx="1514">
                  <c:v>66.8</c:v>
                </c:pt>
                <c:pt idx="1515">
                  <c:v>66.050000000000011</c:v>
                </c:pt>
                <c:pt idx="1516">
                  <c:v>65.450000000000017</c:v>
                </c:pt>
                <c:pt idx="1517">
                  <c:v>65.150000000000006</c:v>
                </c:pt>
                <c:pt idx="1518">
                  <c:v>64.850000000000009</c:v>
                </c:pt>
                <c:pt idx="1519">
                  <c:v>64.550000000000011</c:v>
                </c:pt>
                <c:pt idx="1520">
                  <c:v>63.95</c:v>
                </c:pt>
                <c:pt idx="1521">
                  <c:v>63.349999999999994</c:v>
                </c:pt>
                <c:pt idx="1522">
                  <c:v>62.6</c:v>
                </c:pt>
                <c:pt idx="1523">
                  <c:v>62.000000000000007</c:v>
                </c:pt>
                <c:pt idx="1524">
                  <c:v>61.550000000000004</c:v>
                </c:pt>
                <c:pt idx="1525">
                  <c:v>60.79999999999999</c:v>
                </c:pt>
                <c:pt idx="1526">
                  <c:v>60.79999999999999</c:v>
                </c:pt>
                <c:pt idx="1527">
                  <c:v>61.550000000000004</c:v>
                </c:pt>
                <c:pt idx="1528">
                  <c:v>63.5</c:v>
                </c:pt>
                <c:pt idx="1529">
                  <c:v>68.75</c:v>
                </c:pt>
                <c:pt idx="1530">
                  <c:v>72.349999999999994</c:v>
                </c:pt>
                <c:pt idx="1531">
                  <c:v>74.45</c:v>
                </c:pt>
                <c:pt idx="1532">
                  <c:v>77.150000000000006</c:v>
                </c:pt>
                <c:pt idx="1533">
                  <c:v>80</c:v>
                </c:pt>
                <c:pt idx="1534">
                  <c:v>82.85</c:v>
                </c:pt>
                <c:pt idx="1535">
                  <c:v>85.25</c:v>
                </c:pt>
                <c:pt idx="1536">
                  <c:v>86.3</c:v>
                </c:pt>
                <c:pt idx="1537">
                  <c:v>87.350000000000009</c:v>
                </c:pt>
                <c:pt idx="1538">
                  <c:v>89.15</c:v>
                </c:pt>
                <c:pt idx="1539">
                  <c:v>91.55</c:v>
                </c:pt>
                <c:pt idx="1540">
                  <c:v>94.25</c:v>
                </c:pt>
                <c:pt idx="1541">
                  <c:v>95.6</c:v>
                </c:pt>
                <c:pt idx="1542">
                  <c:v>98.15</c:v>
                </c:pt>
                <c:pt idx="1543">
                  <c:v>99.65000000000002</c:v>
                </c:pt>
                <c:pt idx="1544">
                  <c:v>101.30000000000001</c:v>
                </c:pt>
                <c:pt idx="1545">
                  <c:v>101</c:v>
                </c:pt>
                <c:pt idx="1546">
                  <c:v>100.7</c:v>
                </c:pt>
                <c:pt idx="1547">
                  <c:v>97.25</c:v>
                </c:pt>
                <c:pt idx="1548">
                  <c:v>95.000000000000014</c:v>
                </c:pt>
                <c:pt idx="1549">
                  <c:v>89.450000000000017</c:v>
                </c:pt>
                <c:pt idx="1550">
                  <c:v>81.199999999999989</c:v>
                </c:pt>
                <c:pt idx="1551">
                  <c:v>77</c:v>
                </c:pt>
                <c:pt idx="1552">
                  <c:v>73.700000000000017</c:v>
                </c:pt>
                <c:pt idx="1553">
                  <c:v>71</c:v>
                </c:pt>
                <c:pt idx="1554">
                  <c:v>69.350000000000009</c:v>
                </c:pt>
                <c:pt idx="1555">
                  <c:v>68.150000000000006</c:v>
                </c:pt>
                <c:pt idx="1556">
                  <c:v>67.25</c:v>
                </c:pt>
                <c:pt idx="1557">
                  <c:v>66.349999999999994</c:v>
                </c:pt>
                <c:pt idx="1558">
                  <c:v>65.450000000000017</c:v>
                </c:pt>
                <c:pt idx="1559">
                  <c:v>65</c:v>
                </c:pt>
                <c:pt idx="1560">
                  <c:v>64.7</c:v>
                </c:pt>
                <c:pt idx="1561">
                  <c:v>64.25</c:v>
                </c:pt>
                <c:pt idx="1562">
                  <c:v>63.650000000000006</c:v>
                </c:pt>
                <c:pt idx="1563">
                  <c:v>63.349999999999994</c:v>
                </c:pt>
                <c:pt idx="1564">
                  <c:v>62.75</c:v>
                </c:pt>
                <c:pt idx="1565">
                  <c:v>62.45</c:v>
                </c:pt>
                <c:pt idx="1566">
                  <c:v>62.3</c:v>
                </c:pt>
                <c:pt idx="1567">
                  <c:v>61.70000000000001</c:v>
                </c:pt>
                <c:pt idx="1568">
                  <c:v>61.400000000000006</c:v>
                </c:pt>
                <c:pt idx="1569">
                  <c:v>60.949999999999996</c:v>
                </c:pt>
                <c:pt idx="1570">
                  <c:v>60.649999999999991</c:v>
                </c:pt>
                <c:pt idx="1571">
                  <c:v>60.5</c:v>
                </c:pt>
                <c:pt idx="1572">
                  <c:v>60.050000000000011</c:v>
                </c:pt>
                <c:pt idx="1573">
                  <c:v>60.050000000000011</c:v>
                </c:pt>
                <c:pt idx="1574">
                  <c:v>60.20000000000001</c:v>
                </c:pt>
                <c:pt idx="1575">
                  <c:v>61.1</c:v>
                </c:pt>
                <c:pt idx="1576">
                  <c:v>63.349999999999994</c:v>
                </c:pt>
                <c:pt idx="1577">
                  <c:v>66.95</c:v>
                </c:pt>
                <c:pt idx="1578">
                  <c:v>70.400000000000006</c:v>
                </c:pt>
                <c:pt idx="1579">
                  <c:v>73.099999999999994</c:v>
                </c:pt>
                <c:pt idx="1580">
                  <c:v>75.350000000000009</c:v>
                </c:pt>
                <c:pt idx="1581">
                  <c:v>77.599999999999994</c:v>
                </c:pt>
                <c:pt idx="1582">
                  <c:v>79.550000000000011</c:v>
                </c:pt>
                <c:pt idx="1583">
                  <c:v>83</c:v>
                </c:pt>
                <c:pt idx="1584">
                  <c:v>85.700000000000017</c:v>
                </c:pt>
                <c:pt idx="1585">
                  <c:v>87.350000000000009</c:v>
                </c:pt>
                <c:pt idx="1586">
                  <c:v>89.300000000000011</c:v>
                </c:pt>
                <c:pt idx="1587">
                  <c:v>92.149999999999991</c:v>
                </c:pt>
                <c:pt idx="1588">
                  <c:v>93.800000000000011</c:v>
                </c:pt>
                <c:pt idx="1589">
                  <c:v>96.35</c:v>
                </c:pt>
                <c:pt idx="1590">
                  <c:v>99.200000000000017</c:v>
                </c:pt>
                <c:pt idx="1591">
                  <c:v>99.950000000000017</c:v>
                </c:pt>
                <c:pt idx="1592">
                  <c:v>101.45000000000002</c:v>
                </c:pt>
                <c:pt idx="1593">
                  <c:v>101.75</c:v>
                </c:pt>
                <c:pt idx="1594">
                  <c:v>102.20000000000002</c:v>
                </c:pt>
                <c:pt idx="1595">
                  <c:v>101</c:v>
                </c:pt>
                <c:pt idx="1596">
                  <c:v>96.800000000000011</c:v>
                </c:pt>
                <c:pt idx="1597">
                  <c:v>88.100000000000023</c:v>
                </c:pt>
                <c:pt idx="1598">
                  <c:v>80.599999999999994</c:v>
                </c:pt>
                <c:pt idx="1599">
                  <c:v>75.650000000000006</c:v>
                </c:pt>
                <c:pt idx="1600">
                  <c:v>72.800000000000011</c:v>
                </c:pt>
                <c:pt idx="1601">
                  <c:v>70.550000000000011</c:v>
                </c:pt>
                <c:pt idx="1602">
                  <c:v>69.350000000000009</c:v>
                </c:pt>
                <c:pt idx="1603">
                  <c:v>68.599999999999994</c:v>
                </c:pt>
                <c:pt idx="1604">
                  <c:v>67.25</c:v>
                </c:pt>
                <c:pt idx="1605">
                  <c:v>66.349999999999994</c:v>
                </c:pt>
                <c:pt idx="1606">
                  <c:v>65.150000000000006</c:v>
                </c:pt>
                <c:pt idx="1607">
                  <c:v>64.550000000000011</c:v>
                </c:pt>
                <c:pt idx="1608">
                  <c:v>63.95</c:v>
                </c:pt>
                <c:pt idx="1609">
                  <c:v>63.349999999999994</c:v>
                </c:pt>
                <c:pt idx="1610">
                  <c:v>62.75</c:v>
                </c:pt>
                <c:pt idx="1611">
                  <c:v>62.45</c:v>
                </c:pt>
                <c:pt idx="1612">
                  <c:v>61.70000000000001</c:v>
                </c:pt>
                <c:pt idx="1613">
                  <c:v>61.099999999999994</c:v>
                </c:pt>
                <c:pt idx="1614">
                  <c:v>60.649999999999991</c:v>
                </c:pt>
                <c:pt idx="1615">
                  <c:v>60.050000000000011</c:v>
                </c:pt>
                <c:pt idx="1616">
                  <c:v>59.600000000000009</c:v>
                </c:pt>
                <c:pt idx="1617">
                  <c:v>59.45</c:v>
                </c:pt>
                <c:pt idx="1618">
                  <c:v>59.150000000000006</c:v>
                </c:pt>
                <c:pt idx="1619">
                  <c:v>58.849999999999994</c:v>
                </c:pt>
                <c:pt idx="1620">
                  <c:v>58.25</c:v>
                </c:pt>
                <c:pt idx="1621">
                  <c:v>57.95</c:v>
                </c:pt>
                <c:pt idx="1622">
                  <c:v>58.1</c:v>
                </c:pt>
                <c:pt idx="1623">
                  <c:v>59.150000000000006</c:v>
                </c:pt>
                <c:pt idx="1624">
                  <c:v>61.55</c:v>
                </c:pt>
                <c:pt idx="1625">
                  <c:v>64.25</c:v>
                </c:pt>
                <c:pt idx="1626">
                  <c:v>68.150000000000006</c:v>
                </c:pt>
                <c:pt idx="1627">
                  <c:v>70.550000000000011</c:v>
                </c:pt>
                <c:pt idx="1628">
                  <c:v>72.349999999999994</c:v>
                </c:pt>
                <c:pt idx="1629">
                  <c:v>74.300000000000011</c:v>
                </c:pt>
                <c:pt idx="1630">
                  <c:v>75.8</c:v>
                </c:pt>
                <c:pt idx="1631">
                  <c:v>78.5</c:v>
                </c:pt>
                <c:pt idx="1632">
                  <c:v>80.900000000000006</c:v>
                </c:pt>
                <c:pt idx="1633">
                  <c:v>83</c:v>
                </c:pt>
                <c:pt idx="1634">
                  <c:v>85.25</c:v>
                </c:pt>
                <c:pt idx="1635">
                  <c:v>87.5</c:v>
                </c:pt>
                <c:pt idx="1636">
                  <c:v>90.35</c:v>
                </c:pt>
                <c:pt idx="1637">
                  <c:v>93.5</c:v>
                </c:pt>
                <c:pt idx="1638">
                  <c:v>95.9</c:v>
                </c:pt>
                <c:pt idx="1639">
                  <c:v>97.25</c:v>
                </c:pt>
                <c:pt idx="1640">
                  <c:v>98.9</c:v>
                </c:pt>
                <c:pt idx="1641">
                  <c:v>97.85</c:v>
                </c:pt>
                <c:pt idx="1642">
                  <c:v>97.7</c:v>
                </c:pt>
                <c:pt idx="1643">
                  <c:v>96.05</c:v>
                </c:pt>
                <c:pt idx="1644">
                  <c:v>92.450000000000017</c:v>
                </c:pt>
                <c:pt idx="1645">
                  <c:v>87.800000000000011</c:v>
                </c:pt>
                <c:pt idx="1646">
                  <c:v>81.199999999999989</c:v>
                </c:pt>
                <c:pt idx="1647">
                  <c:v>75.5</c:v>
                </c:pt>
                <c:pt idx="1648">
                  <c:v>72.95</c:v>
                </c:pt>
                <c:pt idx="1649">
                  <c:v>71.150000000000006</c:v>
                </c:pt>
                <c:pt idx="1650">
                  <c:v>69.350000000000009</c:v>
                </c:pt>
                <c:pt idx="1651">
                  <c:v>68.3</c:v>
                </c:pt>
                <c:pt idx="1652">
                  <c:v>67.25</c:v>
                </c:pt>
                <c:pt idx="1653">
                  <c:v>66.349999999999994</c:v>
                </c:pt>
                <c:pt idx="1654">
                  <c:v>65.150000000000006</c:v>
                </c:pt>
                <c:pt idx="1655">
                  <c:v>64.100000000000009</c:v>
                </c:pt>
                <c:pt idx="1656">
                  <c:v>63.349999999999994</c:v>
                </c:pt>
                <c:pt idx="1657">
                  <c:v>62.75</c:v>
                </c:pt>
                <c:pt idx="1658">
                  <c:v>62.150000000000006</c:v>
                </c:pt>
                <c:pt idx="1659">
                  <c:v>61.550000000000004</c:v>
                </c:pt>
                <c:pt idx="1660">
                  <c:v>60.949999999999996</c:v>
                </c:pt>
                <c:pt idx="1661">
                  <c:v>60.5</c:v>
                </c:pt>
                <c:pt idx="1662">
                  <c:v>59.900000000000006</c:v>
                </c:pt>
                <c:pt idx="1663">
                  <c:v>59</c:v>
                </c:pt>
                <c:pt idx="1664">
                  <c:v>57.95</c:v>
                </c:pt>
                <c:pt idx="1665">
                  <c:v>56.29999999999999</c:v>
                </c:pt>
                <c:pt idx="1666">
                  <c:v>55.25</c:v>
                </c:pt>
                <c:pt idx="1667">
                  <c:v>53.9</c:v>
                </c:pt>
                <c:pt idx="1668">
                  <c:v>52.70000000000001</c:v>
                </c:pt>
                <c:pt idx="1669">
                  <c:v>51.949999999999996</c:v>
                </c:pt>
                <c:pt idx="1670">
                  <c:v>51.649999999999991</c:v>
                </c:pt>
                <c:pt idx="1671">
                  <c:v>53.75</c:v>
                </c:pt>
                <c:pt idx="1672">
                  <c:v>59.150000000000006</c:v>
                </c:pt>
                <c:pt idx="1673">
                  <c:v>65.45</c:v>
                </c:pt>
                <c:pt idx="1674">
                  <c:v>69.949999999999989</c:v>
                </c:pt>
                <c:pt idx="1675">
                  <c:v>73.400000000000006</c:v>
                </c:pt>
                <c:pt idx="1676">
                  <c:v>77.75</c:v>
                </c:pt>
                <c:pt idx="1677">
                  <c:v>80.900000000000006</c:v>
                </c:pt>
                <c:pt idx="1678">
                  <c:v>83.449999999999989</c:v>
                </c:pt>
                <c:pt idx="1679">
                  <c:v>86.3</c:v>
                </c:pt>
                <c:pt idx="1680">
                  <c:v>88.85</c:v>
                </c:pt>
                <c:pt idx="1681">
                  <c:v>89.9</c:v>
                </c:pt>
                <c:pt idx="1682">
                  <c:v>92.15</c:v>
                </c:pt>
                <c:pt idx="1683">
                  <c:v>94.25</c:v>
                </c:pt>
                <c:pt idx="1684">
                  <c:v>95.75</c:v>
                </c:pt>
                <c:pt idx="1685">
                  <c:v>98.3</c:v>
                </c:pt>
                <c:pt idx="1686">
                  <c:v>100.4</c:v>
                </c:pt>
                <c:pt idx="1687">
                  <c:v>102.20000000000002</c:v>
                </c:pt>
                <c:pt idx="1688">
                  <c:v>104</c:v>
                </c:pt>
                <c:pt idx="1689">
                  <c:v>104.45</c:v>
                </c:pt>
                <c:pt idx="1690">
                  <c:v>100.85000000000001</c:v>
                </c:pt>
                <c:pt idx="1691">
                  <c:v>98.6</c:v>
                </c:pt>
                <c:pt idx="1692">
                  <c:v>97.25</c:v>
                </c:pt>
                <c:pt idx="1693">
                  <c:v>93.049999999999983</c:v>
                </c:pt>
                <c:pt idx="1694">
                  <c:v>86.9</c:v>
                </c:pt>
                <c:pt idx="1695">
                  <c:v>81.5</c:v>
                </c:pt>
                <c:pt idx="1696">
                  <c:v>78.350000000000009</c:v>
                </c:pt>
                <c:pt idx="1697">
                  <c:v>76.55</c:v>
                </c:pt>
                <c:pt idx="1698">
                  <c:v>74.450000000000017</c:v>
                </c:pt>
                <c:pt idx="1699">
                  <c:v>71</c:v>
                </c:pt>
                <c:pt idx="1700">
                  <c:v>68.75</c:v>
                </c:pt>
                <c:pt idx="1701">
                  <c:v>66.650000000000006</c:v>
                </c:pt>
                <c:pt idx="1702">
                  <c:v>63.800000000000004</c:v>
                </c:pt>
                <c:pt idx="1703">
                  <c:v>61.550000000000004</c:v>
                </c:pt>
                <c:pt idx="1704">
                  <c:v>60.050000000000004</c:v>
                </c:pt>
                <c:pt idx="1705">
                  <c:v>58.849999999999994</c:v>
                </c:pt>
                <c:pt idx="1706">
                  <c:v>57.95</c:v>
                </c:pt>
                <c:pt idx="1707">
                  <c:v>56.3</c:v>
                </c:pt>
                <c:pt idx="1708">
                  <c:v>55.699999999999996</c:v>
                </c:pt>
                <c:pt idx="1709">
                  <c:v>54.8</c:v>
                </c:pt>
                <c:pt idx="1710">
                  <c:v>54.05</c:v>
                </c:pt>
                <c:pt idx="1711">
                  <c:v>53.45</c:v>
                </c:pt>
                <c:pt idx="1712">
                  <c:v>52.550000000000004</c:v>
                </c:pt>
                <c:pt idx="1713">
                  <c:v>51.649999999999991</c:v>
                </c:pt>
                <c:pt idx="1714">
                  <c:v>50.75</c:v>
                </c:pt>
                <c:pt idx="1715">
                  <c:v>50.75</c:v>
                </c:pt>
                <c:pt idx="1716">
                  <c:v>50.3</c:v>
                </c:pt>
                <c:pt idx="1717">
                  <c:v>49.400000000000006</c:v>
                </c:pt>
                <c:pt idx="1718">
                  <c:v>48.95</c:v>
                </c:pt>
                <c:pt idx="1719">
                  <c:v>51.2</c:v>
                </c:pt>
                <c:pt idx="1720">
                  <c:v>57.8</c:v>
                </c:pt>
                <c:pt idx="1721">
                  <c:v>66.350000000000009</c:v>
                </c:pt>
                <c:pt idx="1722">
                  <c:v>72.5</c:v>
                </c:pt>
                <c:pt idx="1723">
                  <c:v>77.45</c:v>
                </c:pt>
                <c:pt idx="1724">
                  <c:v>80.600000000000009</c:v>
                </c:pt>
                <c:pt idx="1725">
                  <c:v>83.9</c:v>
                </c:pt>
                <c:pt idx="1726">
                  <c:v>86</c:v>
                </c:pt>
                <c:pt idx="1727">
                  <c:v>88.7</c:v>
                </c:pt>
                <c:pt idx="1728">
                  <c:v>91.4</c:v>
                </c:pt>
                <c:pt idx="1729">
                  <c:v>93.500000000000014</c:v>
                </c:pt>
                <c:pt idx="1730">
                  <c:v>95.15</c:v>
                </c:pt>
                <c:pt idx="1731">
                  <c:v>96.05</c:v>
                </c:pt>
                <c:pt idx="1732">
                  <c:v>97.699999999999989</c:v>
                </c:pt>
                <c:pt idx="1733">
                  <c:v>98.6</c:v>
                </c:pt>
                <c:pt idx="1734">
                  <c:v>98.750000000000014</c:v>
                </c:pt>
                <c:pt idx="1735">
                  <c:v>98</c:v>
                </c:pt>
                <c:pt idx="1736">
                  <c:v>98</c:v>
                </c:pt>
                <c:pt idx="1737">
                  <c:v>96.5</c:v>
                </c:pt>
                <c:pt idx="1738">
                  <c:v>94.850000000000009</c:v>
                </c:pt>
                <c:pt idx="1739">
                  <c:v>93.65</c:v>
                </c:pt>
                <c:pt idx="1740">
                  <c:v>92.450000000000017</c:v>
                </c:pt>
                <c:pt idx="1741">
                  <c:v>90.2</c:v>
                </c:pt>
                <c:pt idx="1742">
                  <c:v>84.65</c:v>
                </c:pt>
                <c:pt idx="1743">
                  <c:v>78.200000000000017</c:v>
                </c:pt>
                <c:pt idx="1744">
                  <c:v>74.75</c:v>
                </c:pt>
                <c:pt idx="1745">
                  <c:v>71.899999999999991</c:v>
                </c:pt>
                <c:pt idx="1746">
                  <c:v>68.3</c:v>
                </c:pt>
                <c:pt idx="1747">
                  <c:v>64.7</c:v>
                </c:pt>
                <c:pt idx="1748">
                  <c:v>63.650000000000006</c:v>
                </c:pt>
                <c:pt idx="1749">
                  <c:v>65.450000000000017</c:v>
                </c:pt>
                <c:pt idx="1750">
                  <c:v>65.599999999999994</c:v>
                </c:pt>
                <c:pt idx="1751">
                  <c:v>64.550000000000011</c:v>
                </c:pt>
                <c:pt idx="1752">
                  <c:v>62.3</c:v>
                </c:pt>
                <c:pt idx="1753">
                  <c:v>60.5</c:v>
                </c:pt>
                <c:pt idx="1754">
                  <c:v>59.600000000000009</c:v>
                </c:pt>
                <c:pt idx="1755">
                  <c:v>58.4</c:v>
                </c:pt>
                <c:pt idx="1756">
                  <c:v>56.6</c:v>
                </c:pt>
                <c:pt idx="1757">
                  <c:v>55.25</c:v>
                </c:pt>
                <c:pt idx="1758">
                  <c:v>54.05</c:v>
                </c:pt>
                <c:pt idx="1759">
                  <c:v>53.150000000000006</c:v>
                </c:pt>
                <c:pt idx="1760">
                  <c:v>52.400000000000006</c:v>
                </c:pt>
                <c:pt idx="1761">
                  <c:v>51.649999999999991</c:v>
                </c:pt>
                <c:pt idx="1762">
                  <c:v>51.199999999999996</c:v>
                </c:pt>
                <c:pt idx="1763">
                  <c:v>50.75</c:v>
                </c:pt>
                <c:pt idx="1764">
                  <c:v>50.45</c:v>
                </c:pt>
                <c:pt idx="1765">
                  <c:v>50.45</c:v>
                </c:pt>
                <c:pt idx="1766">
                  <c:v>50</c:v>
                </c:pt>
                <c:pt idx="1767">
                  <c:v>51.649999999999991</c:v>
                </c:pt>
                <c:pt idx="1768">
                  <c:v>57.2</c:v>
                </c:pt>
                <c:pt idx="1769">
                  <c:v>64.7</c:v>
                </c:pt>
                <c:pt idx="1770">
                  <c:v>70.400000000000006</c:v>
                </c:pt>
                <c:pt idx="1771">
                  <c:v>75.2</c:v>
                </c:pt>
                <c:pt idx="1772">
                  <c:v>79.099999999999994</c:v>
                </c:pt>
                <c:pt idx="1773">
                  <c:v>81.95</c:v>
                </c:pt>
                <c:pt idx="1774">
                  <c:v>85.85</c:v>
                </c:pt>
                <c:pt idx="1775">
                  <c:v>87.65</c:v>
                </c:pt>
                <c:pt idx="1776">
                  <c:v>90.050000000000011</c:v>
                </c:pt>
                <c:pt idx="1777">
                  <c:v>92.3</c:v>
                </c:pt>
                <c:pt idx="1778">
                  <c:v>94.7</c:v>
                </c:pt>
                <c:pt idx="1779">
                  <c:v>96.8</c:v>
                </c:pt>
                <c:pt idx="1780">
                  <c:v>99.500000000000014</c:v>
                </c:pt>
                <c:pt idx="1781">
                  <c:v>101.75</c:v>
                </c:pt>
                <c:pt idx="1782">
                  <c:v>101.75</c:v>
                </c:pt>
                <c:pt idx="1783">
                  <c:v>101.15</c:v>
                </c:pt>
                <c:pt idx="1784">
                  <c:v>102.20000000000002</c:v>
                </c:pt>
                <c:pt idx="1785">
                  <c:v>100.25</c:v>
                </c:pt>
                <c:pt idx="1786">
                  <c:v>99.35</c:v>
                </c:pt>
                <c:pt idx="1787">
                  <c:v>98.15</c:v>
                </c:pt>
                <c:pt idx="1788">
                  <c:v>96.200000000000017</c:v>
                </c:pt>
                <c:pt idx="1789">
                  <c:v>89.75</c:v>
                </c:pt>
                <c:pt idx="1790">
                  <c:v>83.9</c:v>
                </c:pt>
                <c:pt idx="1791">
                  <c:v>78.349999999999994</c:v>
                </c:pt>
                <c:pt idx="1792">
                  <c:v>73.850000000000009</c:v>
                </c:pt>
                <c:pt idx="1793">
                  <c:v>70.400000000000006</c:v>
                </c:pt>
                <c:pt idx="1794">
                  <c:v>67.55</c:v>
                </c:pt>
                <c:pt idx="1795">
                  <c:v>66.650000000000006</c:v>
                </c:pt>
                <c:pt idx="1796">
                  <c:v>67.849999999999994</c:v>
                </c:pt>
                <c:pt idx="1797">
                  <c:v>65.600000000000009</c:v>
                </c:pt>
                <c:pt idx="1798">
                  <c:v>64.400000000000006</c:v>
                </c:pt>
                <c:pt idx="1799">
                  <c:v>63.05</c:v>
                </c:pt>
                <c:pt idx="1800">
                  <c:v>61.550000000000004</c:v>
                </c:pt>
                <c:pt idx="1801">
                  <c:v>59.75</c:v>
                </c:pt>
                <c:pt idx="1802">
                  <c:v>58.4</c:v>
                </c:pt>
                <c:pt idx="1803">
                  <c:v>57.050000000000004</c:v>
                </c:pt>
                <c:pt idx="1804">
                  <c:v>56.149999999999991</c:v>
                </c:pt>
                <c:pt idx="1805">
                  <c:v>55.400000000000006</c:v>
                </c:pt>
                <c:pt idx="1806">
                  <c:v>54.8</c:v>
                </c:pt>
                <c:pt idx="1807">
                  <c:v>53.900000000000006</c:v>
                </c:pt>
                <c:pt idx="1808">
                  <c:v>53.45</c:v>
                </c:pt>
                <c:pt idx="1809">
                  <c:v>53</c:v>
                </c:pt>
                <c:pt idx="1810">
                  <c:v>52.25</c:v>
                </c:pt>
                <c:pt idx="1811">
                  <c:v>51.649999999999991</c:v>
                </c:pt>
                <c:pt idx="1812">
                  <c:v>51.349999999999994</c:v>
                </c:pt>
                <c:pt idx="1813">
                  <c:v>50.75</c:v>
                </c:pt>
                <c:pt idx="1814">
                  <c:v>50.600000000000009</c:v>
                </c:pt>
                <c:pt idx="1815">
                  <c:v>52.400000000000006</c:v>
                </c:pt>
                <c:pt idx="1816">
                  <c:v>57.650000000000006</c:v>
                </c:pt>
                <c:pt idx="1817">
                  <c:v>65</c:v>
                </c:pt>
                <c:pt idx="1818">
                  <c:v>71.300000000000011</c:v>
                </c:pt>
                <c:pt idx="1819">
                  <c:v>76.550000000000011</c:v>
                </c:pt>
                <c:pt idx="1820">
                  <c:v>80.599999999999994</c:v>
                </c:pt>
                <c:pt idx="1821">
                  <c:v>83.3</c:v>
                </c:pt>
                <c:pt idx="1822">
                  <c:v>85.699999999999989</c:v>
                </c:pt>
                <c:pt idx="1823">
                  <c:v>87.8</c:v>
                </c:pt>
                <c:pt idx="1824">
                  <c:v>90.200000000000017</c:v>
                </c:pt>
                <c:pt idx="1825">
                  <c:v>92.15</c:v>
                </c:pt>
                <c:pt idx="1826">
                  <c:v>94.850000000000009</c:v>
                </c:pt>
                <c:pt idx="1827">
                  <c:v>97.25</c:v>
                </c:pt>
                <c:pt idx="1828">
                  <c:v>99.500000000000014</c:v>
                </c:pt>
                <c:pt idx="1829">
                  <c:v>101.15</c:v>
                </c:pt>
                <c:pt idx="1830">
                  <c:v>104.15</c:v>
                </c:pt>
                <c:pt idx="1831">
                  <c:v>104.6</c:v>
                </c:pt>
                <c:pt idx="1832">
                  <c:v>104.60000000000001</c:v>
                </c:pt>
                <c:pt idx="1833">
                  <c:v>102.80000000000001</c:v>
                </c:pt>
                <c:pt idx="1834">
                  <c:v>100.7</c:v>
                </c:pt>
                <c:pt idx="1835">
                  <c:v>98.6</c:v>
                </c:pt>
                <c:pt idx="1836">
                  <c:v>95</c:v>
                </c:pt>
                <c:pt idx="1837">
                  <c:v>91.1</c:v>
                </c:pt>
                <c:pt idx="1838">
                  <c:v>82.550000000000011</c:v>
                </c:pt>
                <c:pt idx="1839">
                  <c:v>76.849999999999994</c:v>
                </c:pt>
                <c:pt idx="1840">
                  <c:v>75.2</c:v>
                </c:pt>
                <c:pt idx="1841">
                  <c:v>71.75</c:v>
                </c:pt>
                <c:pt idx="1842">
                  <c:v>72.650000000000006</c:v>
                </c:pt>
                <c:pt idx="1843">
                  <c:v>70.100000000000009</c:v>
                </c:pt>
                <c:pt idx="1844">
                  <c:v>66.8</c:v>
                </c:pt>
                <c:pt idx="1845">
                  <c:v>65.300000000000011</c:v>
                </c:pt>
                <c:pt idx="1846">
                  <c:v>63.2</c:v>
                </c:pt>
                <c:pt idx="1847">
                  <c:v>61.55</c:v>
                </c:pt>
                <c:pt idx="1848">
                  <c:v>60.05</c:v>
                </c:pt>
                <c:pt idx="1849">
                  <c:v>58.849999999999994</c:v>
                </c:pt>
                <c:pt idx="1850">
                  <c:v>57.5</c:v>
                </c:pt>
                <c:pt idx="1851">
                  <c:v>56.149999999999991</c:v>
                </c:pt>
                <c:pt idx="1852">
                  <c:v>55.400000000000006</c:v>
                </c:pt>
                <c:pt idx="1853">
                  <c:v>54.8</c:v>
                </c:pt>
                <c:pt idx="1854">
                  <c:v>54.05</c:v>
                </c:pt>
                <c:pt idx="1855">
                  <c:v>53.900000000000006</c:v>
                </c:pt>
                <c:pt idx="1856">
                  <c:v>53</c:v>
                </c:pt>
                <c:pt idx="1857">
                  <c:v>52.100000000000009</c:v>
                </c:pt>
                <c:pt idx="1858">
                  <c:v>52.25</c:v>
                </c:pt>
                <c:pt idx="1859">
                  <c:v>52.25</c:v>
                </c:pt>
                <c:pt idx="1860">
                  <c:v>51.650000000000006</c:v>
                </c:pt>
                <c:pt idx="1861">
                  <c:v>50.3</c:v>
                </c:pt>
                <c:pt idx="1862">
                  <c:v>49.400000000000006</c:v>
                </c:pt>
                <c:pt idx="1863">
                  <c:v>51.050000000000004</c:v>
                </c:pt>
                <c:pt idx="1864">
                  <c:v>55.25</c:v>
                </c:pt>
                <c:pt idx="1865">
                  <c:v>61.7</c:v>
                </c:pt>
                <c:pt idx="1866">
                  <c:v>67.55</c:v>
                </c:pt>
                <c:pt idx="1867">
                  <c:v>71.300000000000011</c:v>
                </c:pt>
                <c:pt idx="1868">
                  <c:v>73.099999999999994</c:v>
                </c:pt>
                <c:pt idx="1869">
                  <c:v>74.150000000000006</c:v>
                </c:pt>
                <c:pt idx="1870">
                  <c:v>74.75</c:v>
                </c:pt>
                <c:pt idx="1871">
                  <c:v>76.25</c:v>
                </c:pt>
                <c:pt idx="1872">
                  <c:v>77.900000000000006</c:v>
                </c:pt>
                <c:pt idx="1873">
                  <c:v>80.3</c:v>
                </c:pt>
                <c:pt idx="1874">
                  <c:v>81.2</c:v>
                </c:pt>
                <c:pt idx="1875">
                  <c:v>82.25</c:v>
                </c:pt>
                <c:pt idx="1876">
                  <c:v>83.6</c:v>
                </c:pt>
                <c:pt idx="1877">
                  <c:v>84.2</c:v>
                </c:pt>
                <c:pt idx="1878">
                  <c:v>84.050000000000011</c:v>
                </c:pt>
                <c:pt idx="1879">
                  <c:v>83.45</c:v>
                </c:pt>
                <c:pt idx="1880">
                  <c:v>82.55</c:v>
                </c:pt>
                <c:pt idx="1881">
                  <c:v>81.050000000000011</c:v>
                </c:pt>
                <c:pt idx="1882">
                  <c:v>79.550000000000011</c:v>
                </c:pt>
                <c:pt idx="1883">
                  <c:v>78.350000000000009</c:v>
                </c:pt>
                <c:pt idx="1884">
                  <c:v>76.400000000000006</c:v>
                </c:pt>
                <c:pt idx="1885">
                  <c:v>72.2</c:v>
                </c:pt>
                <c:pt idx="1886">
                  <c:v>68</c:v>
                </c:pt>
                <c:pt idx="1887">
                  <c:v>65.300000000000011</c:v>
                </c:pt>
                <c:pt idx="1888">
                  <c:v>63.349999999999994</c:v>
                </c:pt>
                <c:pt idx="1889">
                  <c:v>62.000000000000007</c:v>
                </c:pt>
                <c:pt idx="1890">
                  <c:v>60.649999999999991</c:v>
                </c:pt>
                <c:pt idx="1891">
                  <c:v>58.849999999999994</c:v>
                </c:pt>
                <c:pt idx="1892">
                  <c:v>57.050000000000004</c:v>
                </c:pt>
                <c:pt idx="1893">
                  <c:v>55.550000000000004</c:v>
                </c:pt>
                <c:pt idx="1894">
                  <c:v>54.2</c:v>
                </c:pt>
                <c:pt idx="1895">
                  <c:v>52.7</c:v>
                </c:pt>
                <c:pt idx="1896">
                  <c:v>52.550000000000004</c:v>
                </c:pt>
                <c:pt idx="1897">
                  <c:v>53.150000000000006</c:v>
                </c:pt>
                <c:pt idx="1898">
                  <c:v>52.7</c:v>
                </c:pt>
                <c:pt idx="1899">
                  <c:v>51.5</c:v>
                </c:pt>
                <c:pt idx="1900">
                  <c:v>50.45</c:v>
                </c:pt>
                <c:pt idx="1901">
                  <c:v>49.849999999999994</c:v>
                </c:pt>
                <c:pt idx="1902">
                  <c:v>49.25</c:v>
                </c:pt>
                <c:pt idx="1903">
                  <c:v>48.5</c:v>
                </c:pt>
                <c:pt idx="1904">
                  <c:v>47.75</c:v>
                </c:pt>
                <c:pt idx="1905">
                  <c:v>47.45</c:v>
                </c:pt>
                <c:pt idx="1906">
                  <c:v>49.25</c:v>
                </c:pt>
                <c:pt idx="1907">
                  <c:v>51.5</c:v>
                </c:pt>
                <c:pt idx="1908">
                  <c:v>52.85</c:v>
                </c:pt>
                <c:pt idx="1909">
                  <c:v>54.05</c:v>
                </c:pt>
                <c:pt idx="1910">
                  <c:v>54.65</c:v>
                </c:pt>
                <c:pt idx="1911">
                  <c:v>55.25</c:v>
                </c:pt>
                <c:pt idx="1912">
                  <c:v>56.45</c:v>
                </c:pt>
                <c:pt idx="1913">
                  <c:v>57.500000000000007</c:v>
                </c:pt>
                <c:pt idx="1914">
                  <c:v>58.85</c:v>
                </c:pt>
                <c:pt idx="1915">
                  <c:v>60.650000000000006</c:v>
                </c:pt>
                <c:pt idx="1916">
                  <c:v>64.550000000000011</c:v>
                </c:pt>
                <c:pt idx="1917">
                  <c:v>69.95</c:v>
                </c:pt>
                <c:pt idx="1918">
                  <c:v>73.25</c:v>
                </c:pt>
                <c:pt idx="1919">
                  <c:v>74.900000000000006</c:v>
                </c:pt>
                <c:pt idx="1920">
                  <c:v>76.7</c:v>
                </c:pt>
                <c:pt idx="1921">
                  <c:v>78.650000000000006</c:v>
                </c:pt>
                <c:pt idx="1922">
                  <c:v>81.349999999999994</c:v>
                </c:pt>
                <c:pt idx="1923">
                  <c:v>83.75</c:v>
                </c:pt>
                <c:pt idx="1924">
                  <c:v>82.85</c:v>
                </c:pt>
                <c:pt idx="1925">
                  <c:v>84.35</c:v>
                </c:pt>
                <c:pt idx="1926">
                  <c:v>89.300000000000011</c:v>
                </c:pt>
                <c:pt idx="1927">
                  <c:v>88.4</c:v>
                </c:pt>
                <c:pt idx="1928">
                  <c:v>85.85</c:v>
                </c:pt>
                <c:pt idx="1929">
                  <c:v>81.650000000000006</c:v>
                </c:pt>
                <c:pt idx="1930">
                  <c:v>81.650000000000006</c:v>
                </c:pt>
                <c:pt idx="1931">
                  <c:v>79.550000000000011</c:v>
                </c:pt>
                <c:pt idx="1932">
                  <c:v>78.650000000000006</c:v>
                </c:pt>
                <c:pt idx="1933">
                  <c:v>73.400000000000006</c:v>
                </c:pt>
                <c:pt idx="1934">
                  <c:v>69.950000000000017</c:v>
                </c:pt>
                <c:pt idx="1935">
                  <c:v>66.05</c:v>
                </c:pt>
                <c:pt idx="1936">
                  <c:v>62.6</c:v>
                </c:pt>
                <c:pt idx="1937">
                  <c:v>60.5</c:v>
                </c:pt>
                <c:pt idx="1938">
                  <c:v>58.4</c:v>
                </c:pt>
                <c:pt idx="1939">
                  <c:v>58.55</c:v>
                </c:pt>
                <c:pt idx="1940">
                  <c:v>59.45</c:v>
                </c:pt>
                <c:pt idx="1941">
                  <c:v>59.45</c:v>
                </c:pt>
                <c:pt idx="1942">
                  <c:v>59.150000000000006</c:v>
                </c:pt>
                <c:pt idx="1943">
                  <c:v>58.4</c:v>
                </c:pt>
                <c:pt idx="1944">
                  <c:v>57.8</c:v>
                </c:pt>
                <c:pt idx="1945">
                  <c:v>57.20000000000001</c:v>
                </c:pt>
                <c:pt idx="1946">
                  <c:v>56.599999999999994</c:v>
                </c:pt>
                <c:pt idx="1947">
                  <c:v>55.7</c:v>
                </c:pt>
                <c:pt idx="1948">
                  <c:v>54.5</c:v>
                </c:pt>
                <c:pt idx="1949">
                  <c:v>52.7</c:v>
                </c:pt>
                <c:pt idx="1950">
                  <c:v>51.5</c:v>
                </c:pt>
                <c:pt idx="1951">
                  <c:v>50.15</c:v>
                </c:pt>
                <c:pt idx="1952">
                  <c:v>49.1</c:v>
                </c:pt>
                <c:pt idx="1953">
                  <c:v>48.050000000000004</c:v>
                </c:pt>
                <c:pt idx="1954">
                  <c:v>47.900000000000006</c:v>
                </c:pt>
                <c:pt idx="1955">
                  <c:v>47.3</c:v>
                </c:pt>
                <c:pt idx="1956">
                  <c:v>50</c:v>
                </c:pt>
                <c:pt idx="1957">
                  <c:v>52.099999999999994</c:v>
                </c:pt>
                <c:pt idx="1958">
                  <c:v>54.05</c:v>
                </c:pt>
                <c:pt idx="1959">
                  <c:v>55.25</c:v>
                </c:pt>
                <c:pt idx="1960">
                  <c:v>56.75</c:v>
                </c:pt>
                <c:pt idx="1961">
                  <c:v>58.55</c:v>
                </c:pt>
                <c:pt idx="1962">
                  <c:v>62.000000000000007</c:v>
                </c:pt>
                <c:pt idx="1963">
                  <c:v>68.150000000000006</c:v>
                </c:pt>
                <c:pt idx="1964">
                  <c:v>68.75</c:v>
                </c:pt>
                <c:pt idx="1965">
                  <c:v>71.599999999999994</c:v>
                </c:pt>
                <c:pt idx="1966">
                  <c:v>74</c:v>
                </c:pt>
                <c:pt idx="1967">
                  <c:v>76.850000000000009</c:v>
                </c:pt>
                <c:pt idx="1968">
                  <c:v>79.550000000000011</c:v>
                </c:pt>
                <c:pt idx="1969">
                  <c:v>82.1</c:v>
                </c:pt>
                <c:pt idx="1970">
                  <c:v>84.5</c:v>
                </c:pt>
                <c:pt idx="1971">
                  <c:v>87.5</c:v>
                </c:pt>
                <c:pt idx="1972">
                  <c:v>90.8</c:v>
                </c:pt>
                <c:pt idx="1973">
                  <c:v>94.399999999999991</c:v>
                </c:pt>
                <c:pt idx="1974">
                  <c:v>96.800000000000011</c:v>
                </c:pt>
                <c:pt idx="1975">
                  <c:v>98.300000000000011</c:v>
                </c:pt>
                <c:pt idx="1976">
                  <c:v>98.75</c:v>
                </c:pt>
                <c:pt idx="1977">
                  <c:v>96.050000000000011</c:v>
                </c:pt>
                <c:pt idx="1978">
                  <c:v>94.550000000000011</c:v>
                </c:pt>
                <c:pt idx="1979">
                  <c:v>92.75</c:v>
                </c:pt>
                <c:pt idx="1980">
                  <c:v>91.7</c:v>
                </c:pt>
                <c:pt idx="1981">
                  <c:v>87.200000000000017</c:v>
                </c:pt>
                <c:pt idx="1982">
                  <c:v>80.150000000000006</c:v>
                </c:pt>
                <c:pt idx="1983">
                  <c:v>74.900000000000006</c:v>
                </c:pt>
                <c:pt idx="1984">
                  <c:v>71.900000000000006</c:v>
                </c:pt>
                <c:pt idx="1985">
                  <c:v>69.650000000000006</c:v>
                </c:pt>
                <c:pt idx="1986">
                  <c:v>67.400000000000006</c:v>
                </c:pt>
                <c:pt idx="1987">
                  <c:v>65.300000000000011</c:v>
                </c:pt>
                <c:pt idx="1988">
                  <c:v>62.9</c:v>
                </c:pt>
                <c:pt idx="1989">
                  <c:v>61.550000000000004</c:v>
                </c:pt>
                <c:pt idx="1990">
                  <c:v>60.5</c:v>
                </c:pt>
                <c:pt idx="1991">
                  <c:v>59.75</c:v>
                </c:pt>
                <c:pt idx="1992">
                  <c:v>59</c:v>
                </c:pt>
                <c:pt idx="1993">
                  <c:v>58.4</c:v>
                </c:pt>
                <c:pt idx="1994">
                  <c:v>57.500000000000007</c:v>
                </c:pt>
                <c:pt idx="1995">
                  <c:v>56.900000000000006</c:v>
                </c:pt>
                <c:pt idx="1996">
                  <c:v>56</c:v>
                </c:pt>
                <c:pt idx="1997">
                  <c:v>54.349999999999994</c:v>
                </c:pt>
                <c:pt idx="1998">
                  <c:v>53.45</c:v>
                </c:pt>
                <c:pt idx="1999">
                  <c:v>52.1</c:v>
                </c:pt>
                <c:pt idx="2000">
                  <c:v>51.2</c:v>
                </c:pt>
                <c:pt idx="2001">
                  <c:v>50.75</c:v>
                </c:pt>
                <c:pt idx="2002">
                  <c:v>50.75</c:v>
                </c:pt>
                <c:pt idx="2003">
                  <c:v>53.75</c:v>
                </c:pt>
                <c:pt idx="2004">
                  <c:v>54.650000000000006</c:v>
                </c:pt>
                <c:pt idx="2005">
                  <c:v>55.100000000000009</c:v>
                </c:pt>
                <c:pt idx="2006">
                  <c:v>55.400000000000006</c:v>
                </c:pt>
                <c:pt idx="2007">
                  <c:v>55.7</c:v>
                </c:pt>
                <c:pt idx="2008">
                  <c:v>56.449999999999996</c:v>
                </c:pt>
                <c:pt idx="2009">
                  <c:v>57.650000000000006</c:v>
                </c:pt>
                <c:pt idx="2010">
                  <c:v>60.949999999999996</c:v>
                </c:pt>
                <c:pt idx="2011">
                  <c:v>66.5</c:v>
                </c:pt>
                <c:pt idx="2012">
                  <c:v>70.849999999999994</c:v>
                </c:pt>
                <c:pt idx="2013">
                  <c:v>74</c:v>
                </c:pt>
                <c:pt idx="2014">
                  <c:v>76.25</c:v>
                </c:pt>
                <c:pt idx="2015">
                  <c:v>79.25</c:v>
                </c:pt>
                <c:pt idx="2016">
                  <c:v>82.1</c:v>
                </c:pt>
                <c:pt idx="2017">
                  <c:v>85.25</c:v>
                </c:pt>
                <c:pt idx="2018">
                  <c:v>88.1</c:v>
                </c:pt>
                <c:pt idx="2019">
                  <c:v>90.199999999999989</c:v>
                </c:pt>
                <c:pt idx="2020">
                  <c:v>92.75</c:v>
                </c:pt>
                <c:pt idx="2021">
                  <c:v>94.399999999999991</c:v>
                </c:pt>
                <c:pt idx="2022">
                  <c:v>95.6</c:v>
                </c:pt>
                <c:pt idx="2023">
                  <c:v>96.5</c:v>
                </c:pt>
                <c:pt idx="2024">
                  <c:v>96.5</c:v>
                </c:pt>
                <c:pt idx="2025">
                  <c:v>96.200000000000017</c:v>
                </c:pt>
                <c:pt idx="2026">
                  <c:v>94.699999999999989</c:v>
                </c:pt>
                <c:pt idx="2027">
                  <c:v>93.65</c:v>
                </c:pt>
                <c:pt idx="2028">
                  <c:v>90.65</c:v>
                </c:pt>
                <c:pt idx="2029">
                  <c:v>83.600000000000009</c:v>
                </c:pt>
                <c:pt idx="2030">
                  <c:v>79.100000000000009</c:v>
                </c:pt>
                <c:pt idx="2031">
                  <c:v>76.55</c:v>
                </c:pt>
                <c:pt idx="2032">
                  <c:v>74</c:v>
                </c:pt>
                <c:pt idx="2033">
                  <c:v>72.05</c:v>
                </c:pt>
                <c:pt idx="2034">
                  <c:v>70.849999999999994</c:v>
                </c:pt>
                <c:pt idx="2035">
                  <c:v>69.650000000000006</c:v>
                </c:pt>
                <c:pt idx="2036">
                  <c:v>68.45</c:v>
                </c:pt>
                <c:pt idx="2037">
                  <c:v>67.25</c:v>
                </c:pt>
                <c:pt idx="2038">
                  <c:v>65.75</c:v>
                </c:pt>
                <c:pt idx="2039">
                  <c:v>64.550000000000011</c:v>
                </c:pt>
                <c:pt idx="2040">
                  <c:v>63.5</c:v>
                </c:pt>
                <c:pt idx="2041">
                  <c:v>62.000000000000007</c:v>
                </c:pt>
                <c:pt idx="2042">
                  <c:v>60.5</c:v>
                </c:pt>
                <c:pt idx="2043">
                  <c:v>59.3</c:v>
                </c:pt>
                <c:pt idx="2044">
                  <c:v>58.25</c:v>
                </c:pt>
                <c:pt idx="2045">
                  <c:v>56.900000000000006</c:v>
                </c:pt>
                <c:pt idx="2046">
                  <c:v>55.849999999999994</c:v>
                </c:pt>
                <c:pt idx="2047">
                  <c:v>55.100000000000009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Sheet1!$DO$8</c:f>
              <c:strCache>
                <c:ptCount val="1"/>
                <c:pt idx="0">
                  <c:v>PR Row 2 Control</c:v>
                </c:pt>
              </c:strCache>
            </c:strRef>
          </c:tx>
          <c:spPr>
            <a:ln w="73025"/>
          </c:spPr>
          <c:marker>
            <c:symbol val="none"/>
          </c:marker>
          <c:xVal>
            <c:numRef>
              <c:f>Sheet1!$DK$9:$DK$2056</c:f>
              <c:numCache>
                <c:formatCode>[$-409]m/d/yy\ h:mm\ AM/PM;@</c:formatCode>
                <c:ptCount val="2048"/>
                <c:pt idx="0">
                  <c:v>41488.500690000001</c:v>
                </c:pt>
                <c:pt idx="1">
                  <c:v>41488.521529999998</c:v>
                </c:pt>
                <c:pt idx="2">
                  <c:v>41488.542359999999</c:v>
                </c:pt>
                <c:pt idx="3">
                  <c:v>41488.563190000001</c:v>
                </c:pt>
                <c:pt idx="4">
                  <c:v>41488.584029999998</c:v>
                </c:pt>
                <c:pt idx="5">
                  <c:v>41488.604859999999</c:v>
                </c:pt>
                <c:pt idx="6">
                  <c:v>41488.625690000001</c:v>
                </c:pt>
                <c:pt idx="7">
                  <c:v>41488.646529999998</c:v>
                </c:pt>
                <c:pt idx="8">
                  <c:v>41488.667359999999</c:v>
                </c:pt>
                <c:pt idx="9">
                  <c:v>41488.688190000001</c:v>
                </c:pt>
                <c:pt idx="10">
                  <c:v>41488.709029999998</c:v>
                </c:pt>
                <c:pt idx="11">
                  <c:v>41488.729859999999</c:v>
                </c:pt>
                <c:pt idx="12">
                  <c:v>41488.750690000001</c:v>
                </c:pt>
                <c:pt idx="13">
                  <c:v>41488.771529999998</c:v>
                </c:pt>
                <c:pt idx="14">
                  <c:v>41488.792359999999</c:v>
                </c:pt>
                <c:pt idx="15">
                  <c:v>41488.813190000001</c:v>
                </c:pt>
                <c:pt idx="16">
                  <c:v>41488.834029999998</c:v>
                </c:pt>
                <c:pt idx="17">
                  <c:v>41488.854859999999</c:v>
                </c:pt>
                <c:pt idx="18">
                  <c:v>41488.875690000001</c:v>
                </c:pt>
                <c:pt idx="19">
                  <c:v>41488.896529999998</c:v>
                </c:pt>
                <c:pt idx="20">
                  <c:v>41488.917359999999</c:v>
                </c:pt>
                <c:pt idx="21">
                  <c:v>41488.938190000001</c:v>
                </c:pt>
                <c:pt idx="22">
                  <c:v>41488.959029999998</c:v>
                </c:pt>
                <c:pt idx="23">
                  <c:v>41488.979859999999</c:v>
                </c:pt>
                <c:pt idx="24">
                  <c:v>41489.000690000001</c:v>
                </c:pt>
                <c:pt idx="25">
                  <c:v>41489.021529999998</c:v>
                </c:pt>
                <c:pt idx="26">
                  <c:v>41489.042359999999</c:v>
                </c:pt>
                <c:pt idx="27">
                  <c:v>41489.063190000001</c:v>
                </c:pt>
                <c:pt idx="28">
                  <c:v>41489.084029999998</c:v>
                </c:pt>
                <c:pt idx="29">
                  <c:v>41489.104859999999</c:v>
                </c:pt>
                <c:pt idx="30">
                  <c:v>41489.125690000001</c:v>
                </c:pt>
                <c:pt idx="31">
                  <c:v>41489.146529999998</c:v>
                </c:pt>
                <c:pt idx="32">
                  <c:v>41489.167359999999</c:v>
                </c:pt>
                <c:pt idx="33">
                  <c:v>41489.188190000001</c:v>
                </c:pt>
                <c:pt idx="34">
                  <c:v>41489.209029999998</c:v>
                </c:pt>
                <c:pt idx="35">
                  <c:v>41489.229859999999</c:v>
                </c:pt>
                <c:pt idx="36">
                  <c:v>41489.250690000001</c:v>
                </c:pt>
                <c:pt idx="37">
                  <c:v>41489.271529999998</c:v>
                </c:pt>
                <c:pt idx="38">
                  <c:v>41489.292359999999</c:v>
                </c:pt>
                <c:pt idx="39">
                  <c:v>41489.313190000001</c:v>
                </c:pt>
                <c:pt idx="40">
                  <c:v>41489.334029999998</c:v>
                </c:pt>
                <c:pt idx="41">
                  <c:v>41489.354859999999</c:v>
                </c:pt>
                <c:pt idx="42">
                  <c:v>41489.375690000001</c:v>
                </c:pt>
                <c:pt idx="43">
                  <c:v>41489.396529999998</c:v>
                </c:pt>
                <c:pt idx="44">
                  <c:v>41489.417359999999</c:v>
                </c:pt>
                <c:pt idx="45">
                  <c:v>41489.438190000001</c:v>
                </c:pt>
                <c:pt idx="46">
                  <c:v>41489.459029999998</c:v>
                </c:pt>
                <c:pt idx="47">
                  <c:v>41489.479859999999</c:v>
                </c:pt>
                <c:pt idx="48">
                  <c:v>41489.500690000001</c:v>
                </c:pt>
                <c:pt idx="49">
                  <c:v>41489.521529999998</c:v>
                </c:pt>
                <c:pt idx="50">
                  <c:v>41489.542359999999</c:v>
                </c:pt>
                <c:pt idx="51">
                  <c:v>41489.563190000001</c:v>
                </c:pt>
                <c:pt idx="52">
                  <c:v>41489.584029999998</c:v>
                </c:pt>
                <c:pt idx="53">
                  <c:v>41489.604859999999</c:v>
                </c:pt>
                <c:pt idx="54">
                  <c:v>41489.625690000001</c:v>
                </c:pt>
                <c:pt idx="55">
                  <c:v>41489.646529999998</c:v>
                </c:pt>
                <c:pt idx="56">
                  <c:v>41489.667359999999</c:v>
                </c:pt>
                <c:pt idx="57">
                  <c:v>41489.688190000001</c:v>
                </c:pt>
                <c:pt idx="58">
                  <c:v>41489.709029999998</c:v>
                </c:pt>
                <c:pt idx="59">
                  <c:v>41489.729859999999</c:v>
                </c:pt>
                <c:pt idx="60">
                  <c:v>41489.750690000001</c:v>
                </c:pt>
                <c:pt idx="61">
                  <c:v>41489.771529999998</c:v>
                </c:pt>
                <c:pt idx="62">
                  <c:v>41489.792359999999</c:v>
                </c:pt>
                <c:pt idx="63">
                  <c:v>41489.813190000001</c:v>
                </c:pt>
                <c:pt idx="64">
                  <c:v>41489.834029999998</c:v>
                </c:pt>
                <c:pt idx="65">
                  <c:v>41489.854859999999</c:v>
                </c:pt>
                <c:pt idx="66">
                  <c:v>41489.875690000001</c:v>
                </c:pt>
                <c:pt idx="67">
                  <c:v>41489.896529999998</c:v>
                </c:pt>
                <c:pt idx="68">
                  <c:v>41489.917359999999</c:v>
                </c:pt>
                <c:pt idx="69">
                  <c:v>41489.938190000001</c:v>
                </c:pt>
                <c:pt idx="70">
                  <c:v>41489.959029999998</c:v>
                </c:pt>
                <c:pt idx="71">
                  <c:v>41489.979859999999</c:v>
                </c:pt>
                <c:pt idx="72">
                  <c:v>41490.000690000001</c:v>
                </c:pt>
                <c:pt idx="73">
                  <c:v>41490.021529999998</c:v>
                </c:pt>
                <c:pt idx="74">
                  <c:v>41490.042359999999</c:v>
                </c:pt>
                <c:pt idx="75">
                  <c:v>41490.063190000001</c:v>
                </c:pt>
                <c:pt idx="76">
                  <c:v>41490.084029999998</c:v>
                </c:pt>
                <c:pt idx="77">
                  <c:v>41490.104859999999</c:v>
                </c:pt>
                <c:pt idx="78">
                  <c:v>41490.125690000001</c:v>
                </c:pt>
                <c:pt idx="79">
                  <c:v>41490.146529999998</c:v>
                </c:pt>
                <c:pt idx="80">
                  <c:v>41490.167359999999</c:v>
                </c:pt>
                <c:pt idx="81">
                  <c:v>41490.188190000001</c:v>
                </c:pt>
                <c:pt idx="82">
                  <c:v>41490.209029999998</c:v>
                </c:pt>
                <c:pt idx="83">
                  <c:v>41490.229859999999</c:v>
                </c:pt>
                <c:pt idx="84">
                  <c:v>41490.250690000001</c:v>
                </c:pt>
                <c:pt idx="85">
                  <c:v>41490.271529999998</c:v>
                </c:pt>
                <c:pt idx="86">
                  <c:v>41490.292359999999</c:v>
                </c:pt>
                <c:pt idx="87">
                  <c:v>41490.313190000001</c:v>
                </c:pt>
                <c:pt idx="88">
                  <c:v>41490.334029999998</c:v>
                </c:pt>
                <c:pt idx="89">
                  <c:v>41490.354859999999</c:v>
                </c:pt>
                <c:pt idx="90">
                  <c:v>41490.375690000001</c:v>
                </c:pt>
                <c:pt idx="91">
                  <c:v>41490.396529999998</c:v>
                </c:pt>
                <c:pt idx="92">
                  <c:v>41490.417359999999</c:v>
                </c:pt>
                <c:pt idx="93">
                  <c:v>41490.438190000001</c:v>
                </c:pt>
                <c:pt idx="94">
                  <c:v>41490.459029999998</c:v>
                </c:pt>
                <c:pt idx="95">
                  <c:v>41490.479859999999</c:v>
                </c:pt>
                <c:pt idx="96">
                  <c:v>41490.500690000001</c:v>
                </c:pt>
                <c:pt idx="97">
                  <c:v>41490.521529999998</c:v>
                </c:pt>
                <c:pt idx="98">
                  <c:v>41490.542359999999</c:v>
                </c:pt>
                <c:pt idx="99">
                  <c:v>41490.563190000001</c:v>
                </c:pt>
                <c:pt idx="100">
                  <c:v>41490.584029999998</c:v>
                </c:pt>
                <c:pt idx="101">
                  <c:v>41490.604859999999</c:v>
                </c:pt>
                <c:pt idx="102">
                  <c:v>41490.625690000001</c:v>
                </c:pt>
                <c:pt idx="103">
                  <c:v>41490.646529999998</c:v>
                </c:pt>
                <c:pt idx="104">
                  <c:v>41490.667359999999</c:v>
                </c:pt>
                <c:pt idx="105">
                  <c:v>41490.688190000001</c:v>
                </c:pt>
                <c:pt idx="106">
                  <c:v>41490.709029999998</c:v>
                </c:pt>
                <c:pt idx="107">
                  <c:v>41490.729859999999</c:v>
                </c:pt>
                <c:pt idx="108">
                  <c:v>41490.750690000001</c:v>
                </c:pt>
                <c:pt idx="109">
                  <c:v>41490.771529999998</c:v>
                </c:pt>
                <c:pt idx="110">
                  <c:v>41490.792359999999</c:v>
                </c:pt>
                <c:pt idx="111">
                  <c:v>41490.813190000001</c:v>
                </c:pt>
                <c:pt idx="112">
                  <c:v>41490.834029999998</c:v>
                </c:pt>
                <c:pt idx="113">
                  <c:v>41490.854859999999</c:v>
                </c:pt>
                <c:pt idx="114">
                  <c:v>41490.875690000001</c:v>
                </c:pt>
                <c:pt idx="115">
                  <c:v>41490.896529999998</c:v>
                </c:pt>
                <c:pt idx="116">
                  <c:v>41490.917359999999</c:v>
                </c:pt>
                <c:pt idx="117">
                  <c:v>41490.938190000001</c:v>
                </c:pt>
                <c:pt idx="118">
                  <c:v>41490.959029999998</c:v>
                </c:pt>
                <c:pt idx="119">
                  <c:v>41490.979859999999</c:v>
                </c:pt>
                <c:pt idx="120">
                  <c:v>41491.000690000001</c:v>
                </c:pt>
                <c:pt idx="121">
                  <c:v>41491.021529999998</c:v>
                </c:pt>
                <c:pt idx="122">
                  <c:v>41491.042359999999</c:v>
                </c:pt>
                <c:pt idx="123">
                  <c:v>41491.063190000001</c:v>
                </c:pt>
                <c:pt idx="124">
                  <c:v>41491.084029999998</c:v>
                </c:pt>
                <c:pt idx="125">
                  <c:v>41491.104859999999</c:v>
                </c:pt>
                <c:pt idx="126">
                  <c:v>41491.125690000001</c:v>
                </c:pt>
                <c:pt idx="127">
                  <c:v>41491.146529999998</c:v>
                </c:pt>
                <c:pt idx="128">
                  <c:v>41491.167359999999</c:v>
                </c:pt>
                <c:pt idx="129">
                  <c:v>41491.188190000001</c:v>
                </c:pt>
                <c:pt idx="130">
                  <c:v>41491.209029999998</c:v>
                </c:pt>
                <c:pt idx="131">
                  <c:v>41491.229859999999</c:v>
                </c:pt>
                <c:pt idx="132">
                  <c:v>41491.250690000001</c:v>
                </c:pt>
                <c:pt idx="133">
                  <c:v>41491.271529999998</c:v>
                </c:pt>
                <c:pt idx="134">
                  <c:v>41491.292359999999</c:v>
                </c:pt>
                <c:pt idx="135">
                  <c:v>41491.313190000001</c:v>
                </c:pt>
                <c:pt idx="136">
                  <c:v>41491.334029999998</c:v>
                </c:pt>
                <c:pt idx="137">
                  <c:v>41491.354859999999</c:v>
                </c:pt>
                <c:pt idx="138">
                  <c:v>41491.375690000001</c:v>
                </c:pt>
                <c:pt idx="139">
                  <c:v>41491.396529999998</c:v>
                </c:pt>
                <c:pt idx="140">
                  <c:v>41491.417359999999</c:v>
                </c:pt>
                <c:pt idx="141">
                  <c:v>41491.438190000001</c:v>
                </c:pt>
                <c:pt idx="142">
                  <c:v>41491.459029999998</c:v>
                </c:pt>
                <c:pt idx="143">
                  <c:v>41491.479859999999</c:v>
                </c:pt>
                <c:pt idx="144">
                  <c:v>41491.500690000001</c:v>
                </c:pt>
                <c:pt idx="145">
                  <c:v>41491.521529999998</c:v>
                </c:pt>
                <c:pt idx="146">
                  <c:v>41491.542359999999</c:v>
                </c:pt>
                <c:pt idx="147">
                  <c:v>41491.563190000001</c:v>
                </c:pt>
                <c:pt idx="148">
                  <c:v>41491.584029999998</c:v>
                </c:pt>
                <c:pt idx="149">
                  <c:v>41491.604859999999</c:v>
                </c:pt>
                <c:pt idx="150">
                  <c:v>41491.625690000001</c:v>
                </c:pt>
                <c:pt idx="151">
                  <c:v>41491.646529999998</c:v>
                </c:pt>
                <c:pt idx="152">
                  <c:v>41491.667359999999</c:v>
                </c:pt>
                <c:pt idx="153">
                  <c:v>41491.688190000001</c:v>
                </c:pt>
                <c:pt idx="154">
                  <c:v>41491.709029999998</c:v>
                </c:pt>
                <c:pt idx="155">
                  <c:v>41491.729859999999</c:v>
                </c:pt>
                <c:pt idx="156">
                  <c:v>41491.750690000001</c:v>
                </c:pt>
                <c:pt idx="157">
                  <c:v>41491.771529999998</c:v>
                </c:pt>
                <c:pt idx="158">
                  <c:v>41491.792359999999</c:v>
                </c:pt>
                <c:pt idx="159">
                  <c:v>41491.813190000001</c:v>
                </c:pt>
                <c:pt idx="160">
                  <c:v>41491.834029999998</c:v>
                </c:pt>
                <c:pt idx="161">
                  <c:v>41491.854859999999</c:v>
                </c:pt>
                <c:pt idx="162">
                  <c:v>41491.875690000001</c:v>
                </c:pt>
                <c:pt idx="163">
                  <c:v>41491.896529999998</c:v>
                </c:pt>
                <c:pt idx="164">
                  <c:v>41491.917359999999</c:v>
                </c:pt>
                <c:pt idx="165">
                  <c:v>41491.938190000001</c:v>
                </c:pt>
                <c:pt idx="166">
                  <c:v>41491.959029999998</c:v>
                </c:pt>
                <c:pt idx="167">
                  <c:v>41491.979859999999</c:v>
                </c:pt>
                <c:pt idx="168">
                  <c:v>41492.000690000001</c:v>
                </c:pt>
                <c:pt idx="169">
                  <c:v>41492.021529999998</c:v>
                </c:pt>
                <c:pt idx="170">
                  <c:v>41492.042359999999</c:v>
                </c:pt>
                <c:pt idx="171">
                  <c:v>41492.063190000001</c:v>
                </c:pt>
                <c:pt idx="172">
                  <c:v>41492.084029999998</c:v>
                </c:pt>
                <c:pt idx="173">
                  <c:v>41492.104859999999</c:v>
                </c:pt>
                <c:pt idx="174">
                  <c:v>41492.125690000001</c:v>
                </c:pt>
                <c:pt idx="175">
                  <c:v>41492.146529999998</c:v>
                </c:pt>
                <c:pt idx="176">
                  <c:v>41492.167359999999</c:v>
                </c:pt>
                <c:pt idx="177">
                  <c:v>41492.188190000001</c:v>
                </c:pt>
                <c:pt idx="178">
                  <c:v>41492.209029999998</c:v>
                </c:pt>
                <c:pt idx="179">
                  <c:v>41492.229859999999</c:v>
                </c:pt>
                <c:pt idx="180">
                  <c:v>41492.250690000001</c:v>
                </c:pt>
                <c:pt idx="181">
                  <c:v>41492.271529999998</c:v>
                </c:pt>
                <c:pt idx="182">
                  <c:v>41492.292359999999</c:v>
                </c:pt>
                <c:pt idx="183">
                  <c:v>41492.313190000001</c:v>
                </c:pt>
                <c:pt idx="184">
                  <c:v>41492.334029999998</c:v>
                </c:pt>
                <c:pt idx="185">
                  <c:v>41492.354859999999</c:v>
                </c:pt>
                <c:pt idx="186">
                  <c:v>41492.375690000001</c:v>
                </c:pt>
                <c:pt idx="187">
                  <c:v>41492.396529999998</c:v>
                </c:pt>
                <c:pt idx="188">
                  <c:v>41492.417359999999</c:v>
                </c:pt>
                <c:pt idx="189">
                  <c:v>41492.438190000001</c:v>
                </c:pt>
                <c:pt idx="190">
                  <c:v>41492.459029999998</c:v>
                </c:pt>
                <c:pt idx="191">
                  <c:v>41492.479859999999</c:v>
                </c:pt>
                <c:pt idx="192">
                  <c:v>41492.500690000001</c:v>
                </c:pt>
                <c:pt idx="193">
                  <c:v>41492.521529999998</c:v>
                </c:pt>
                <c:pt idx="194">
                  <c:v>41492.542359999999</c:v>
                </c:pt>
                <c:pt idx="195">
                  <c:v>41492.563190000001</c:v>
                </c:pt>
                <c:pt idx="196">
                  <c:v>41492.584029999998</c:v>
                </c:pt>
                <c:pt idx="197">
                  <c:v>41492.604859999999</c:v>
                </c:pt>
                <c:pt idx="198">
                  <c:v>41492.625690000001</c:v>
                </c:pt>
                <c:pt idx="199">
                  <c:v>41492.646529999998</c:v>
                </c:pt>
                <c:pt idx="200">
                  <c:v>41492.667359999999</c:v>
                </c:pt>
                <c:pt idx="201">
                  <c:v>41492.688190000001</c:v>
                </c:pt>
                <c:pt idx="202">
                  <c:v>41492.709029999998</c:v>
                </c:pt>
                <c:pt idx="203">
                  <c:v>41492.729859999999</c:v>
                </c:pt>
                <c:pt idx="204">
                  <c:v>41492.750690000001</c:v>
                </c:pt>
                <c:pt idx="205">
                  <c:v>41492.771529999998</c:v>
                </c:pt>
                <c:pt idx="206">
                  <c:v>41492.792359999999</c:v>
                </c:pt>
                <c:pt idx="207">
                  <c:v>41492.813190000001</c:v>
                </c:pt>
                <c:pt idx="208">
                  <c:v>41492.834029999998</c:v>
                </c:pt>
                <c:pt idx="209">
                  <c:v>41492.854859999999</c:v>
                </c:pt>
                <c:pt idx="210">
                  <c:v>41492.875690000001</c:v>
                </c:pt>
                <c:pt idx="211">
                  <c:v>41492.896529999998</c:v>
                </c:pt>
                <c:pt idx="212">
                  <c:v>41492.917359999999</c:v>
                </c:pt>
                <c:pt idx="213">
                  <c:v>41492.938190000001</c:v>
                </c:pt>
                <c:pt idx="214">
                  <c:v>41492.959029999998</c:v>
                </c:pt>
                <c:pt idx="215">
                  <c:v>41492.979859999999</c:v>
                </c:pt>
                <c:pt idx="216">
                  <c:v>41493.000690000001</c:v>
                </c:pt>
                <c:pt idx="217">
                  <c:v>41493.021529999998</c:v>
                </c:pt>
                <c:pt idx="218">
                  <c:v>41493.042359999999</c:v>
                </c:pt>
                <c:pt idx="219">
                  <c:v>41493.063190000001</c:v>
                </c:pt>
                <c:pt idx="220">
                  <c:v>41493.084029999998</c:v>
                </c:pt>
                <c:pt idx="221">
                  <c:v>41493.104859999999</c:v>
                </c:pt>
                <c:pt idx="222">
                  <c:v>41493.125690000001</c:v>
                </c:pt>
                <c:pt idx="223">
                  <c:v>41493.146529999998</c:v>
                </c:pt>
                <c:pt idx="224">
                  <c:v>41493.167359999999</c:v>
                </c:pt>
                <c:pt idx="225">
                  <c:v>41493.188190000001</c:v>
                </c:pt>
                <c:pt idx="226">
                  <c:v>41493.209029999998</c:v>
                </c:pt>
                <c:pt idx="227">
                  <c:v>41493.229859999999</c:v>
                </c:pt>
                <c:pt idx="228">
                  <c:v>41493.250690000001</c:v>
                </c:pt>
                <c:pt idx="229">
                  <c:v>41493.271529999998</c:v>
                </c:pt>
                <c:pt idx="230">
                  <c:v>41493.292359999999</c:v>
                </c:pt>
                <c:pt idx="231">
                  <c:v>41493.313190000001</c:v>
                </c:pt>
                <c:pt idx="232">
                  <c:v>41493.334029999998</c:v>
                </c:pt>
                <c:pt idx="233">
                  <c:v>41493.354859999999</c:v>
                </c:pt>
                <c:pt idx="234">
                  <c:v>41493.375690000001</c:v>
                </c:pt>
                <c:pt idx="235">
                  <c:v>41493.396529999998</c:v>
                </c:pt>
                <c:pt idx="236">
                  <c:v>41493.417359999999</c:v>
                </c:pt>
                <c:pt idx="237">
                  <c:v>41493.438190000001</c:v>
                </c:pt>
                <c:pt idx="238">
                  <c:v>41493.459029999998</c:v>
                </c:pt>
                <c:pt idx="239">
                  <c:v>41493.479859999999</c:v>
                </c:pt>
                <c:pt idx="240">
                  <c:v>41493.500690000001</c:v>
                </c:pt>
                <c:pt idx="241">
                  <c:v>41493.521529999998</c:v>
                </c:pt>
                <c:pt idx="242">
                  <c:v>41493.542359999999</c:v>
                </c:pt>
                <c:pt idx="243">
                  <c:v>41493.563190000001</c:v>
                </c:pt>
                <c:pt idx="244">
                  <c:v>41493.584029999998</c:v>
                </c:pt>
                <c:pt idx="245">
                  <c:v>41493.604859999999</c:v>
                </c:pt>
                <c:pt idx="246">
                  <c:v>41493.625690000001</c:v>
                </c:pt>
                <c:pt idx="247">
                  <c:v>41493.646529999998</c:v>
                </c:pt>
                <c:pt idx="248">
                  <c:v>41493.667359999999</c:v>
                </c:pt>
                <c:pt idx="249">
                  <c:v>41493.688190000001</c:v>
                </c:pt>
                <c:pt idx="250">
                  <c:v>41493.709029999998</c:v>
                </c:pt>
                <c:pt idx="251">
                  <c:v>41493.729859999999</c:v>
                </c:pt>
                <c:pt idx="252">
                  <c:v>41493.750690000001</c:v>
                </c:pt>
                <c:pt idx="253">
                  <c:v>41493.771529999998</c:v>
                </c:pt>
                <c:pt idx="254">
                  <c:v>41493.792359999999</c:v>
                </c:pt>
                <c:pt idx="255">
                  <c:v>41493.813190000001</c:v>
                </c:pt>
                <c:pt idx="256">
                  <c:v>41493.834029999998</c:v>
                </c:pt>
                <c:pt idx="257">
                  <c:v>41493.854859999999</c:v>
                </c:pt>
                <c:pt idx="258">
                  <c:v>41493.875690000001</c:v>
                </c:pt>
                <c:pt idx="259">
                  <c:v>41493.896529999998</c:v>
                </c:pt>
                <c:pt idx="260">
                  <c:v>41493.917359999999</c:v>
                </c:pt>
                <c:pt idx="261">
                  <c:v>41493.938190000001</c:v>
                </c:pt>
                <c:pt idx="262">
                  <c:v>41493.959029999998</c:v>
                </c:pt>
                <c:pt idx="263">
                  <c:v>41493.979859999999</c:v>
                </c:pt>
                <c:pt idx="264">
                  <c:v>41494.000690000001</c:v>
                </c:pt>
                <c:pt idx="265">
                  <c:v>41494.021529999998</c:v>
                </c:pt>
                <c:pt idx="266">
                  <c:v>41494.042359999999</c:v>
                </c:pt>
                <c:pt idx="267">
                  <c:v>41494.063190000001</c:v>
                </c:pt>
                <c:pt idx="268">
                  <c:v>41494.084029999998</c:v>
                </c:pt>
                <c:pt idx="269">
                  <c:v>41494.104859999999</c:v>
                </c:pt>
                <c:pt idx="270">
                  <c:v>41494.125690000001</c:v>
                </c:pt>
                <c:pt idx="271">
                  <c:v>41494.146529999998</c:v>
                </c:pt>
                <c:pt idx="272">
                  <c:v>41494.167359999999</c:v>
                </c:pt>
                <c:pt idx="273">
                  <c:v>41494.188190000001</c:v>
                </c:pt>
                <c:pt idx="274">
                  <c:v>41494.209029999998</c:v>
                </c:pt>
                <c:pt idx="275">
                  <c:v>41494.229859999999</c:v>
                </c:pt>
                <c:pt idx="276">
                  <c:v>41494.250690000001</c:v>
                </c:pt>
                <c:pt idx="277">
                  <c:v>41494.271529999998</c:v>
                </c:pt>
                <c:pt idx="278">
                  <c:v>41494.292359999999</c:v>
                </c:pt>
                <c:pt idx="279">
                  <c:v>41494.313190000001</c:v>
                </c:pt>
                <c:pt idx="280">
                  <c:v>41494.334029999998</c:v>
                </c:pt>
                <c:pt idx="281">
                  <c:v>41494.354859999999</c:v>
                </c:pt>
                <c:pt idx="282">
                  <c:v>41494.375690000001</c:v>
                </c:pt>
                <c:pt idx="283">
                  <c:v>41494.396529999998</c:v>
                </c:pt>
                <c:pt idx="284">
                  <c:v>41494.417359999999</c:v>
                </c:pt>
                <c:pt idx="285">
                  <c:v>41494.438190000001</c:v>
                </c:pt>
                <c:pt idx="286">
                  <c:v>41494.459029999998</c:v>
                </c:pt>
                <c:pt idx="287">
                  <c:v>41494.479859999999</c:v>
                </c:pt>
                <c:pt idx="288">
                  <c:v>41494.500690000001</c:v>
                </c:pt>
                <c:pt idx="289">
                  <c:v>41494.521529999998</c:v>
                </c:pt>
                <c:pt idx="290">
                  <c:v>41494.542359999999</c:v>
                </c:pt>
                <c:pt idx="291">
                  <c:v>41494.563190000001</c:v>
                </c:pt>
                <c:pt idx="292">
                  <c:v>41494.584029999998</c:v>
                </c:pt>
                <c:pt idx="293">
                  <c:v>41494.604859999999</c:v>
                </c:pt>
                <c:pt idx="294">
                  <c:v>41494.625690000001</c:v>
                </c:pt>
                <c:pt idx="295">
                  <c:v>41494.646529999998</c:v>
                </c:pt>
                <c:pt idx="296">
                  <c:v>41494.667359999999</c:v>
                </c:pt>
                <c:pt idx="297">
                  <c:v>41494.688190000001</c:v>
                </c:pt>
                <c:pt idx="298">
                  <c:v>41494.709029999998</c:v>
                </c:pt>
                <c:pt idx="299">
                  <c:v>41494.729859999999</c:v>
                </c:pt>
                <c:pt idx="300">
                  <c:v>41494.750690000001</c:v>
                </c:pt>
                <c:pt idx="301">
                  <c:v>41494.771529999998</c:v>
                </c:pt>
                <c:pt idx="302">
                  <c:v>41494.792359999999</c:v>
                </c:pt>
                <c:pt idx="303">
                  <c:v>41494.813190000001</c:v>
                </c:pt>
                <c:pt idx="304">
                  <c:v>41494.834029999998</c:v>
                </c:pt>
                <c:pt idx="305">
                  <c:v>41494.854859999999</c:v>
                </c:pt>
                <c:pt idx="306">
                  <c:v>41494.875690000001</c:v>
                </c:pt>
                <c:pt idx="307">
                  <c:v>41494.896529999998</c:v>
                </c:pt>
                <c:pt idx="308">
                  <c:v>41494.917359999999</c:v>
                </c:pt>
                <c:pt idx="309">
                  <c:v>41494.938190000001</c:v>
                </c:pt>
                <c:pt idx="310">
                  <c:v>41494.959029999998</c:v>
                </c:pt>
                <c:pt idx="311">
                  <c:v>41494.979859999999</c:v>
                </c:pt>
                <c:pt idx="312">
                  <c:v>41495.000690000001</c:v>
                </c:pt>
                <c:pt idx="313">
                  <c:v>41495.021529999998</c:v>
                </c:pt>
                <c:pt idx="314">
                  <c:v>41495.042359999999</c:v>
                </c:pt>
                <c:pt idx="315">
                  <c:v>41495.063190000001</c:v>
                </c:pt>
                <c:pt idx="316">
                  <c:v>41495.084029999998</c:v>
                </c:pt>
                <c:pt idx="317">
                  <c:v>41495.104859999999</c:v>
                </c:pt>
                <c:pt idx="318">
                  <c:v>41495.125690000001</c:v>
                </c:pt>
                <c:pt idx="319">
                  <c:v>41495.146529999998</c:v>
                </c:pt>
                <c:pt idx="320">
                  <c:v>41495.167359999999</c:v>
                </c:pt>
                <c:pt idx="321">
                  <c:v>41495.188190000001</c:v>
                </c:pt>
                <c:pt idx="322">
                  <c:v>41495.209029999998</c:v>
                </c:pt>
                <c:pt idx="323">
                  <c:v>41495.229859999999</c:v>
                </c:pt>
                <c:pt idx="324">
                  <c:v>41495.250690000001</c:v>
                </c:pt>
                <c:pt idx="325">
                  <c:v>41495.271529999998</c:v>
                </c:pt>
                <c:pt idx="326">
                  <c:v>41495.292359999999</c:v>
                </c:pt>
                <c:pt idx="327">
                  <c:v>41495.313190000001</c:v>
                </c:pt>
                <c:pt idx="328">
                  <c:v>41495.334029999998</c:v>
                </c:pt>
                <c:pt idx="329">
                  <c:v>41495.354859999999</c:v>
                </c:pt>
                <c:pt idx="330">
                  <c:v>41495.375690000001</c:v>
                </c:pt>
                <c:pt idx="331">
                  <c:v>41495.396529999998</c:v>
                </c:pt>
                <c:pt idx="332">
                  <c:v>41495.417359999999</c:v>
                </c:pt>
                <c:pt idx="333">
                  <c:v>41495.438190000001</c:v>
                </c:pt>
                <c:pt idx="334">
                  <c:v>41495.459029999998</c:v>
                </c:pt>
                <c:pt idx="335">
                  <c:v>41495.479859999999</c:v>
                </c:pt>
                <c:pt idx="336">
                  <c:v>41495.500690000001</c:v>
                </c:pt>
                <c:pt idx="337">
                  <c:v>41495.521529999998</c:v>
                </c:pt>
                <c:pt idx="338">
                  <c:v>41495.542359999999</c:v>
                </c:pt>
                <c:pt idx="339">
                  <c:v>41495.563190000001</c:v>
                </c:pt>
                <c:pt idx="340">
                  <c:v>41495.584029999998</c:v>
                </c:pt>
                <c:pt idx="341">
                  <c:v>41495.604859999999</c:v>
                </c:pt>
                <c:pt idx="342">
                  <c:v>41495.625690000001</c:v>
                </c:pt>
                <c:pt idx="343">
                  <c:v>41495.646529999998</c:v>
                </c:pt>
                <c:pt idx="344">
                  <c:v>41495.667359999999</c:v>
                </c:pt>
                <c:pt idx="345">
                  <c:v>41495.688190000001</c:v>
                </c:pt>
                <c:pt idx="346">
                  <c:v>41495.709029999998</c:v>
                </c:pt>
                <c:pt idx="347">
                  <c:v>41495.729859999999</c:v>
                </c:pt>
                <c:pt idx="348">
                  <c:v>41495.750690000001</c:v>
                </c:pt>
                <c:pt idx="349">
                  <c:v>41495.771529999998</c:v>
                </c:pt>
                <c:pt idx="350">
                  <c:v>41495.792359999999</c:v>
                </c:pt>
                <c:pt idx="351">
                  <c:v>41495.813190000001</c:v>
                </c:pt>
                <c:pt idx="352">
                  <c:v>41495.834029999998</c:v>
                </c:pt>
                <c:pt idx="353">
                  <c:v>41495.854859999999</c:v>
                </c:pt>
                <c:pt idx="354">
                  <c:v>41495.875690000001</c:v>
                </c:pt>
                <c:pt idx="355">
                  <c:v>41495.896529999998</c:v>
                </c:pt>
                <c:pt idx="356">
                  <c:v>41495.917359999999</c:v>
                </c:pt>
                <c:pt idx="357">
                  <c:v>41495.938190000001</c:v>
                </c:pt>
                <c:pt idx="358">
                  <c:v>41495.959029999998</c:v>
                </c:pt>
                <c:pt idx="359">
                  <c:v>41495.979859999999</c:v>
                </c:pt>
                <c:pt idx="360">
                  <c:v>41496.000690000001</c:v>
                </c:pt>
                <c:pt idx="361">
                  <c:v>41496.021529999998</c:v>
                </c:pt>
                <c:pt idx="362">
                  <c:v>41496.042359999999</c:v>
                </c:pt>
                <c:pt idx="363">
                  <c:v>41496.063190000001</c:v>
                </c:pt>
                <c:pt idx="364">
                  <c:v>41496.084029999998</c:v>
                </c:pt>
                <c:pt idx="365">
                  <c:v>41496.104859999999</c:v>
                </c:pt>
                <c:pt idx="366">
                  <c:v>41496.125690000001</c:v>
                </c:pt>
                <c:pt idx="367">
                  <c:v>41496.146529999998</c:v>
                </c:pt>
                <c:pt idx="368">
                  <c:v>41496.167359999999</c:v>
                </c:pt>
                <c:pt idx="369">
                  <c:v>41496.188190000001</c:v>
                </c:pt>
                <c:pt idx="370">
                  <c:v>41496.209029999998</c:v>
                </c:pt>
                <c:pt idx="371">
                  <c:v>41496.229859999999</c:v>
                </c:pt>
                <c:pt idx="372">
                  <c:v>41496.250690000001</c:v>
                </c:pt>
                <c:pt idx="373">
                  <c:v>41496.271529999998</c:v>
                </c:pt>
                <c:pt idx="374">
                  <c:v>41496.292359999999</c:v>
                </c:pt>
                <c:pt idx="375">
                  <c:v>41496.313190000001</c:v>
                </c:pt>
                <c:pt idx="376">
                  <c:v>41496.334029999998</c:v>
                </c:pt>
                <c:pt idx="377">
                  <c:v>41496.354859999999</c:v>
                </c:pt>
                <c:pt idx="378">
                  <c:v>41496.375690000001</c:v>
                </c:pt>
                <c:pt idx="379">
                  <c:v>41496.396529999998</c:v>
                </c:pt>
                <c:pt idx="380">
                  <c:v>41496.417359999999</c:v>
                </c:pt>
                <c:pt idx="381">
                  <c:v>41496.438190000001</c:v>
                </c:pt>
                <c:pt idx="382">
                  <c:v>41496.459029999998</c:v>
                </c:pt>
                <c:pt idx="383">
                  <c:v>41496.479859999999</c:v>
                </c:pt>
                <c:pt idx="384">
                  <c:v>41496.500690000001</c:v>
                </c:pt>
                <c:pt idx="385">
                  <c:v>41496.521529999998</c:v>
                </c:pt>
                <c:pt idx="386">
                  <c:v>41496.542359999999</c:v>
                </c:pt>
                <c:pt idx="387">
                  <c:v>41496.563190000001</c:v>
                </c:pt>
                <c:pt idx="388">
                  <c:v>41496.584029999998</c:v>
                </c:pt>
                <c:pt idx="389">
                  <c:v>41496.604859999999</c:v>
                </c:pt>
                <c:pt idx="390">
                  <c:v>41496.625690000001</c:v>
                </c:pt>
                <c:pt idx="391">
                  <c:v>41496.646529999998</c:v>
                </c:pt>
                <c:pt idx="392">
                  <c:v>41496.667359999999</c:v>
                </c:pt>
                <c:pt idx="393">
                  <c:v>41496.688190000001</c:v>
                </c:pt>
                <c:pt idx="394">
                  <c:v>41496.709029999998</c:v>
                </c:pt>
                <c:pt idx="395">
                  <c:v>41496.729859999999</c:v>
                </c:pt>
                <c:pt idx="396">
                  <c:v>41496.750690000001</c:v>
                </c:pt>
                <c:pt idx="397">
                  <c:v>41496.771529999998</c:v>
                </c:pt>
                <c:pt idx="398">
                  <c:v>41496.792359999999</c:v>
                </c:pt>
                <c:pt idx="399">
                  <c:v>41496.813190000001</c:v>
                </c:pt>
                <c:pt idx="400">
                  <c:v>41496.834029999998</c:v>
                </c:pt>
                <c:pt idx="401">
                  <c:v>41496.854859999999</c:v>
                </c:pt>
                <c:pt idx="402">
                  <c:v>41496.875690000001</c:v>
                </c:pt>
                <c:pt idx="403">
                  <c:v>41496.896529999998</c:v>
                </c:pt>
                <c:pt idx="404">
                  <c:v>41496.917359999999</c:v>
                </c:pt>
                <c:pt idx="405">
                  <c:v>41496.938190000001</c:v>
                </c:pt>
                <c:pt idx="406">
                  <c:v>41496.959029999998</c:v>
                </c:pt>
                <c:pt idx="407">
                  <c:v>41496.979859999999</c:v>
                </c:pt>
                <c:pt idx="408">
                  <c:v>41497.000690000001</c:v>
                </c:pt>
                <c:pt idx="409">
                  <c:v>41497.021529999998</c:v>
                </c:pt>
                <c:pt idx="410">
                  <c:v>41497.042359999999</c:v>
                </c:pt>
                <c:pt idx="411">
                  <c:v>41497.063190000001</c:v>
                </c:pt>
                <c:pt idx="412">
                  <c:v>41497.084029999998</c:v>
                </c:pt>
                <c:pt idx="413">
                  <c:v>41497.104859999999</c:v>
                </c:pt>
                <c:pt idx="414">
                  <c:v>41497.125690000001</c:v>
                </c:pt>
                <c:pt idx="415">
                  <c:v>41497.146529999998</c:v>
                </c:pt>
                <c:pt idx="416">
                  <c:v>41497.167359999999</c:v>
                </c:pt>
                <c:pt idx="417">
                  <c:v>41497.188190000001</c:v>
                </c:pt>
                <c:pt idx="418">
                  <c:v>41497.209029999998</c:v>
                </c:pt>
                <c:pt idx="419">
                  <c:v>41497.229859999999</c:v>
                </c:pt>
                <c:pt idx="420">
                  <c:v>41497.250690000001</c:v>
                </c:pt>
                <c:pt idx="421">
                  <c:v>41497.271529999998</c:v>
                </c:pt>
                <c:pt idx="422">
                  <c:v>41497.292359999999</c:v>
                </c:pt>
                <c:pt idx="423">
                  <c:v>41497.313190000001</c:v>
                </c:pt>
                <c:pt idx="424">
                  <c:v>41497.334029999998</c:v>
                </c:pt>
                <c:pt idx="425">
                  <c:v>41497.354859999999</c:v>
                </c:pt>
                <c:pt idx="426">
                  <c:v>41497.375690000001</c:v>
                </c:pt>
                <c:pt idx="427">
                  <c:v>41497.396529999998</c:v>
                </c:pt>
                <c:pt idx="428">
                  <c:v>41497.417359999999</c:v>
                </c:pt>
                <c:pt idx="429">
                  <c:v>41497.438190000001</c:v>
                </c:pt>
                <c:pt idx="430">
                  <c:v>41497.459029999998</c:v>
                </c:pt>
                <c:pt idx="431">
                  <c:v>41497.479859999999</c:v>
                </c:pt>
                <c:pt idx="432">
                  <c:v>41497.500690000001</c:v>
                </c:pt>
                <c:pt idx="433">
                  <c:v>41497.521529999998</c:v>
                </c:pt>
                <c:pt idx="434">
                  <c:v>41497.542359999999</c:v>
                </c:pt>
                <c:pt idx="435">
                  <c:v>41497.563190000001</c:v>
                </c:pt>
                <c:pt idx="436">
                  <c:v>41497.584029999998</c:v>
                </c:pt>
                <c:pt idx="437">
                  <c:v>41497.604859999999</c:v>
                </c:pt>
                <c:pt idx="438">
                  <c:v>41497.625690000001</c:v>
                </c:pt>
                <c:pt idx="439">
                  <c:v>41497.646529999998</c:v>
                </c:pt>
                <c:pt idx="440">
                  <c:v>41497.667359999999</c:v>
                </c:pt>
                <c:pt idx="441">
                  <c:v>41497.688190000001</c:v>
                </c:pt>
                <c:pt idx="442">
                  <c:v>41497.709029999998</c:v>
                </c:pt>
                <c:pt idx="443">
                  <c:v>41497.729859999999</c:v>
                </c:pt>
                <c:pt idx="444">
                  <c:v>41497.750690000001</c:v>
                </c:pt>
                <c:pt idx="445">
                  <c:v>41497.771529999998</c:v>
                </c:pt>
                <c:pt idx="446">
                  <c:v>41497.792359999999</c:v>
                </c:pt>
                <c:pt idx="447">
                  <c:v>41497.813190000001</c:v>
                </c:pt>
                <c:pt idx="448">
                  <c:v>41497.834029999998</c:v>
                </c:pt>
                <c:pt idx="449">
                  <c:v>41497.854859999999</c:v>
                </c:pt>
                <c:pt idx="450">
                  <c:v>41497.875690000001</c:v>
                </c:pt>
                <c:pt idx="451">
                  <c:v>41497.896529999998</c:v>
                </c:pt>
                <c:pt idx="452">
                  <c:v>41497.917359999999</c:v>
                </c:pt>
                <c:pt idx="453">
                  <c:v>41497.938190000001</c:v>
                </c:pt>
                <c:pt idx="454">
                  <c:v>41497.959029999998</c:v>
                </c:pt>
                <c:pt idx="455">
                  <c:v>41497.979859999999</c:v>
                </c:pt>
                <c:pt idx="456">
                  <c:v>41498.000690000001</c:v>
                </c:pt>
                <c:pt idx="457">
                  <c:v>41498.021529999998</c:v>
                </c:pt>
                <c:pt idx="458">
                  <c:v>41498.042359999999</c:v>
                </c:pt>
                <c:pt idx="459">
                  <c:v>41498.063190000001</c:v>
                </c:pt>
                <c:pt idx="460">
                  <c:v>41498.084029999998</c:v>
                </c:pt>
                <c:pt idx="461">
                  <c:v>41498.104859999999</c:v>
                </c:pt>
                <c:pt idx="462">
                  <c:v>41498.125690000001</c:v>
                </c:pt>
                <c:pt idx="463">
                  <c:v>41498.146529999998</c:v>
                </c:pt>
                <c:pt idx="464">
                  <c:v>41498.167359999999</c:v>
                </c:pt>
                <c:pt idx="465">
                  <c:v>41498.188190000001</c:v>
                </c:pt>
                <c:pt idx="466">
                  <c:v>41498.209029999998</c:v>
                </c:pt>
                <c:pt idx="467">
                  <c:v>41498.229859999999</c:v>
                </c:pt>
                <c:pt idx="468">
                  <c:v>41498.250690000001</c:v>
                </c:pt>
                <c:pt idx="469">
                  <c:v>41498.271529999998</c:v>
                </c:pt>
                <c:pt idx="470">
                  <c:v>41498.292359999999</c:v>
                </c:pt>
                <c:pt idx="471">
                  <c:v>41498.313190000001</c:v>
                </c:pt>
                <c:pt idx="472">
                  <c:v>41498.334029999998</c:v>
                </c:pt>
                <c:pt idx="473">
                  <c:v>41498.354859999999</c:v>
                </c:pt>
                <c:pt idx="474">
                  <c:v>41498.375690000001</c:v>
                </c:pt>
                <c:pt idx="475">
                  <c:v>41498.396529999998</c:v>
                </c:pt>
                <c:pt idx="476">
                  <c:v>41498.417359999999</c:v>
                </c:pt>
                <c:pt idx="477">
                  <c:v>41498.438190000001</c:v>
                </c:pt>
                <c:pt idx="478">
                  <c:v>41498.459029999998</c:v>
                </c:pt>
                <c:pt idx="479">
                  <c:v>41498.479859999999</c:v>
                </c:pt>
                <c:pt idx="480">
                  <c:v>41498.500690000001</c:v>
                </c:pt>
                <c:pt idx="481">
                  <c:v>41498.521529999998</c:v>
                </c:pt>
                <c:pt idx="482">
                  <c:v>41498.542359999999</c:v>
                </c:pt>
                <c:pt idx="483">
                  <c:v>41498.563190000001</c:v>
                </c:pt>
                <c:pt idx="484">
                  <c:v>41498.584029999998</c:v>
                </c:pt>
                <c:pt idx="485">
                  <c:v>41498.604859999999</c:v>
                </c:pt>
                <c:pt idx="486">
                  <c:v>41498.625690000001</c:v>
                </c:pt>
                <c:pt idx="487">
                  <c:v>41498.646529999998</c:v>
                </c:pt>
                <c:pt idx="488">
                  <c:v>41498.667359999999</c:v>
                </c:pt>
                <c:pt idx="489">
                  <c:v>41498.688190000001</c:v>
                </c:pt>
                <c:pt idx="490">
                  <c:v>41498.709029999998</c:v>
                </c:pt>
                <c:pt idx="491">
                  <c:v>41498.729859999999</c:v>
                </c:pt>
                <c:pt idx="492">
                  <c:v>41498.750690000001</c:v>
                </c:pt>
                <c:pt idx="493">
                  <c:v>41498.771529999998</c:v>
                </c:pt>
                <c:pt idx="494">
                  <c:v>41498.792359999999</c:v>
                </c:pt>
                <c:pt idx="495">
                  <c:v>41498.813190000001</c:v>
                </c:pt>
                <c:pt idx="496">
                  <c:v>41498.834029999998</c:v>
                </c:pt>
                <c:pt idx="497">
                  <c:v>41498.854859999999</c:v>
                </c:pt>
                <c:pt idx="498">
                  <c:v>41498.875690000001</c:v>
                </c:pt>
                <c:pt idx="499">
                  <c:v>41498.896529999998</c:v>
                </c:pt>
                <c:pt idx="500">
                  <c:v>41498.917359999999</c:v>
                </c:pt>
                <c:pt idx="501">
                  <c:v>41498.938190000001</c:v>
                </c:pt>
                <c:pt idx="502">
                  <c:v>41498.959029999998</c:v>
                </c:pt>
                <c:pt idx="503">
                  <c:v>41498.979859999999</c:v>
                </c:pt>
                <c:pt idx="504">
                  <c:v>41499.000690000001</c:v>
                </c:pt>
                <c:pt idx="505">
                  <c:v>41499.021529999998</c:v>
                </c:pt>
                <c:pt idx="506">
                  <c:v>41499.042359999999</c:v>
                </c:pt>
                <c:pt idx="507">
                  <c:v>41499.063190000001</c:v>
                </c:pt>
                <c:pt idx="508">
                  <c:v>41499.084029999998</c:v>
                </c:pt>
                <c:pt idx="509">
                  <c:v>41499.104859999999</c:v>
                </c:pt>
                <c:pt idx="510">
                  <c:v>41499.125690000001</c:v>
                </c:pt>
                <c:pt idx="511">
                  <c:v>41499.146529999998</c:v>
                </c:pt>
                <c:pt idx="512">
                  <c:v>41499.167359999999</c:v>
                </c:pt>
                <c:pt idx="513">
                  <c:v>41499.188190000001</c:v>
                </c:pt>
                <c:pt idx="514">
                  <c:v>41499.209029999998</c:v>
                </c:pt>
                <c:pt idx="515">
                  <c:v>41499.229859999999</c:v>
                </c:pt>
                <c:pt idx="516">
                  <c:v>41499.250690000001</c:v>
                </c:pt>
                <c:pt idx="517">
                  <c:v>41499.271529999998</c:v>
                </c:pt>
                <c:pt idx="518">
                  <c:v>41499.292359999999</c:v>
                </c:pt>
                <c:pt idx="519">
                  <c:v>41499.313190000001</c:v>
                </c:pt>
                <c:pt idx="520">
                  <c:v>41499.334029999998</c:v>
                </c:pt>
                <c:pt idx="521">
                  <c:v>41499.354859999999</c:v>
                </c:pt>
                <c:pt idx="522">
                  <c:v>41499.375690000001</c:v>
                </c:pt>
                <c:pt idx="523">
                  <c:v>41499.396529999998</c:v>
                </c:pt>
                <c:pt idx="524">
                  <c:v>41499.417359999999</c:v>
                </c:pt>
                <c:pt idx="525">
                  <c:v>41499.438190000001</c:v>
                </c:pt>
                <c:pt idx="526">
                  <c:v>41499.459029999998</c:v>
                </c:pt>
                <c:pt idx="527">
                  <c:v>41499.479859999999</c:v>
                </c:pt>
                <c:pt idx="528">
                  <c:v>41499.500690000001</c:v>
                </c:pt>
                <c:pt idx="529">
                  <c:v>41499.521529999998</c:v>
                </c:pt>
                <c:pt idx="530">
                  <c:v>41499.542359999999</c:v>
                </c:pt>
                <c:pt idx="531">
                  <c:v>41499.563190000001</c:v>
                </c:pt>
                <c:pt idx="532">
                  <c:v>41499.584029999998</c:v>
                </c:pt>
                <c:pt idx="533">
                  <c:v>41499.604859999999</c:v>
                </c:pt>
                <c:pt idx="534">
                  <c:v>41499.625690000001</c:v>
                </c:pt>
                <c:pt idx="535">
                  <c:v>41499.646529999998</c:v>
                </c:pt>
                <c:pt idx="536">
                  <c:v>41499.667359999999</c:v>
                </c:pt>
                <c:pt idx="537">
                  <c:v>41499.688190000001</c:v>
                </c:pt>
                <c:pt idx="538">
                  <c:v>41499.709029999998</c:v>
                </c:pt>
                <c:pt idx="539">
                  <c:v>41499.729859999999</c:v>
                </c:pt>
                <c:pt idx="540">
                  <c:v>41499.750690000001</c:v>
                </c:pt>
                <c:pt idx="541">
                  <c:v>41499.771529999998</c:v>
                </c:pt>
                <c:pt idx="542">
                  <c:v>41499.792359999999</c:v>
                </c:pt>
                <c:pt idx="543">
                  <c:v>41499.813190000001</c:v>
                </c:pt>
                <c:pt idx="544">
                  <c:v>41499.834029999998</c:v>
                </c:pt>
                <c:pt idx="545">
                  <c:v>41499.854859999999</c:v>
                </c:pt>
                <c:pt idx="546">
                  <c:v>41499.875690000001</c:v>
                </c:pt>
                <c:pt idx="547">
                  <c:v>41499.896529999998</c:v>
                </c:pt>
                <c:pt idx="548">
                  <c:v>41499.917359999999</c:v>
                </c:pt>
                <c:pt idx="549">
                  <c:v>41499.938190000001</c:v>
                </c:pt>
                <c:pt idx="550">
                  <c:v>41499.959029999998</c:v>
                </c:pt>
                <c:pt idx="551">
                  <c:v>41499.979859999999</c:v>
                </c:pt>
                <c:pt idx="552">
                  <c:v>41500.000690000001</c:v>
                </c:pt>
                <c:pt idx="553">
                  <c:v>41500.021529999998</c:v>
                </c:pt>
                <c:pt idx="554">
                  <c:v>41500.042359999999</c:v>
                </c:pt>
                <c:pt idx="555">
                  <c:v>41500.063190000001</c:v>
                </c:pt>
                <c:pt idx="556">
                  <c:v>41500.084029999998</c:v>
                </c:pt>
                <c:pt idx="557">
                  <c:v>41500.104859999999</c:v>
                </c:pt>
                <c:pt idx="558">
                  <c:v>41500.125690000001</c:v>
                </c:pt>
                <c:pt idx="559">
                  <c:v>41500.146529999998</c:v>
                </c:pt>
                <c:pt idx="560">
                  <c:v>41500.167359999999</c:v>
                </c:pt>
                <c:pt idx="561">
                  <c:v>41500.188190000001</c:v>
                </c:pt>
                <c:pt idx="562">
                  <c:v>41500.209029999998</c:v>
                </c:pt>
                <c:pt idx="563">
                  <c:v>41500.229859999999</c:v>
                </c:pt>
                <c:pt idx="564">
                  <c:v>41500.250690000001</c:v>
                </c:pt>
                <c:pt idx="565">
                  <c:v>41500.271529999998</c:v>
                </c:pt>
                <c:pt idx="566">
                  <c:v>41500.292359999999</c:v>
                </c:pt>
                <c:pt idx="567">
                  <c:v>41500.313190000001</c:v>
                </c:pt>
                <c:pt idx="568">
                  <c:v>41500.334029999998</c:v>
                </c:pt>
                <c:pt idx="569">
                  <c:v>41500.354859999999</c:v>
                </c:pt>
                <c:pt idx="570">
                  <c:v>41500.375690000001</c:v>
                </c:pt>
                <c:pt idx="571">
                  <c:v>41500.396529999998</c:v>
                </c:pt>
                <c:pt idx="572">
                  <c:v>41500.417359999999</c:v>
                </c:pt>
                <c:pt idx="573">
                  <c:v>41500.438190000001</c:v>
                </c:pt>
                <c:pt idx="574">
                  <c:v>41500.459029999998</c:v>
                </c:pt>
                <c:pt idx="575">
                  <c:v>41500.479859999999</c:v>
                </c:pt>
                <c:pt idx="576">
                  <c:v>41500.500690000001</c:v>
                </c:pt>
                <c:pt idx="577">
                  <c:v>41500.521529999998</c:v>
                </c:pt>
                <c:pt idx="578">
                  <c:v>41500.542359999999</c:v>
                </c:pt>
                <c:pt idx="579">
                  <c:v>41500.563190000001</c:v>
                </c:pt>
                <c:pt idx="580">
                  <c:v>41500.584029999998</c:v>
                </c:pt>
                <c:pt idx="581">
                  <c:v>41500.604859999999</c:v>
                </c:pt>
                <c:pt idx="582">
                  <c:v>41500.625690000001</c:v>
                </c:pt>
                <c:pt idx="583">
                  <c:v>41500.646529999998</c:v>
                </c:pt>
                <c:pt idx="584">
                  <c:v>41500.667359999999</c:v>
                </c:pt>
                <c:pt idx="585">
                  <c:v>41500.688190000001</c:v>
                </c:pt>
                <c:pt idx="586">
                  <c:v>41500.709029999998</c:v>
                </c:pt>
                <c:pt idx="587">
                  <c:v>41500.729859999999</c:v>
                </c:pt>
                <c:pt idx="588">
                  <c:v>41500.750690000001</c:v>
                </c:pt>
                <c:pt idx="589">
                  <c:v>41500.771529999998</c:v>
                </c:pt>
                <c:pt idx="590">
                  <c:v>41500.792359999999</c:v>
                </c:pt>
                <c:pt idx="591">
                  <c:v>41500.813190000001</c:v>
                </c:pt>
                <c:pt idx="592">
                  <c:v>41500.834029999998</c:v>
                </c:pt>
                <c:pt idx="593">
                  <c:v>41500.854859999999</c:v>
                </c:pt>
                <c:pt idx="594">
                  <c:v>41500.875690000001</c:v>
                </c:pt>
                <c:pt idx="595">
                  <c:v>41500.896529999998</c:v>
                </c:pt>
                <c:pt idx="596">
                  <c:v>41500.917359999999</c:v>
                </c:pt>
                <c:pt idx="597">
                  <c:v>41500.938190000001</c:v>
                </c:pt>
                <c:pt idx="598">
                  <c:v>41500.959029999998</c:v>
                </c:pt>
                <c:pt idx="599">
                  <c:v>41500.979859999999</c:v>
                </c:pt>
                <c:pt idx="600">
                  <c:v>41501.000690000001</c:v>
                </c:pt>
                <c:pt idx="601">
                  <c:v>41501.021529999998</c:v>
                </c:pt>
                <c:pt idx="602">
                  <c:v>41501.042359999999</c:v>
                </c:pt>
                <c:pt idx="603">
                  <c:v>41501.063190000001</c:v>
                </c:pt>
                <c:pt idx="604">
                  <c:v>41501.084029999998</c:v>
                </c:pt>
                <c:pt idx="605">
                  <c:v>41501.104859999999</c:v>
                </c:pt>
                <c:pt idx="606">
                  <c:v>41501.125690000001</c:v>
                </c:pt>
                <c:pt idx="607">
                  <c:v>41501.146529999998</c:v>
                </c:pt>
                <c:pt idx="608">
                  <c:v>41501.167359999999</c:v>
                </c:pt>
                <c:pt idx="609">
                  <c:v>41501.188190000001</c:v>
                </c:pt>
                <c:pt idx="610">
                  <c:v>41501.209029999998</c:v>
                </c:pt>
                <c:pt idx="611">
                  <c:v>41501.229859999999</c:v>
                </c:pt>
                <c:pt idx="612">
                  <c:v>41501.250690000001</c:v>
                </c:pt>
                <c:pt idx="613">
                  <c:v>41501.271529999998</c:v>
                </c:pt>
                <c:pt idx="614">
                  <c:v>41501.292359999999</c:v>
                </c:pt>
                <c:pt idx="615">
                  <c:v>41501.313190000001</c:v>
                </c:pt>
                <c:pt idx="616">
                  <c:v>41501.334029999998</c:v>
                </c:pt>
                <c:pt idx="617">
                  <c:v>41501.354859999999</c:v>
                </c:pt>
                <c:pt idx="618">
                  <c:v>41501.375690000001</c:v>
                </c:pt>
                <c:pt idx="619">
                  <c:v>41501.396529999998</c:v>
                </c:pt>
                <c:pt idx="620">
                  <c:v>41501.417359999999</c:v>
                </c:pt>
                <c:pt idx="621">
                  <c:v>41501.438190000001</c:v>
                </c:pt>
                <c:pt idx="622">
                  <c:v>41501.459029999998</c:v>
                </c:pt>
                <c:pt idx="623">
                  <c:v>41501.479859999999</c:v>
                </c:pt>
                <c:pt idx="624">
                  <c:v>41501.500690000001</c:v>
                </c:pt>
                <c:pt idx="625">
                  <c:v>41501.521529999998</c:v>
                </c:pt>
                <c:pt idx="626">
                  <c:v>41501.542359999999</c:v>
                </c:pt>
                <c:pt idx="627">
                  <c:v>41501.563190000001</c:v>
                </c:pt>
                <c:pt idx="628">
                  <c:v>41501.584029999998</c:v>
                </c:pt>
                <c:pt idx="629">
                  <c:v>41501.604859999999</c:v>
                </c:pt>
                <c:pt idx="630">
                  <c:v>41501.625690000001</c:v>
                </c:pt>
                <c:pt idx="631">
                  <c:v>41501.646529999998</c:v>
                </c:pt>
                <c:pt idx="632">
                  <c:v>41501.667359999999</c:v>
                </c:pt>
                <c:pt idx="633">
                  <c:v>41501.688190000001</c:v>
                </c:pt>
                <c:pt idx="634">
                  <c:v>41501.709029999998</c:v>
                </c:pt>
                <c:pt idx="635">
                  <c:v>41501.729859999999</c:v>
                </c:pt>
                <c:pt idx="636">
                  <c:v>41501.750690000001</c:v>
                </c:pt>
                <c:pt idx="637">
                  <c:v>41501.771529999998</c:v>
                </c:pt>
                <c:pt idx="638">
                  <c:v>41501.792359999999</c:v>
                </c:pt>
                <c:pt idx="639">
                  <c:v>41501.813190000001</c:v>
                </c:pt>
                <c:pt idx="640">
                  <c:v>41501.834029999998</c:v>
                </c:pt>
                <c:pt idx="641">
                  <c:v>41501.854859999999</c:v>
                </c:pt>
                <c:pt idx="642">
                  <c:v>41501.875690000001</c:v>
                </c:pt>
                <c:pt idx="643">
                  <c:v>41501.896529999998</c:v>
                </c:pt>
                <c:pt idx="644">
                  <c:v>41501.917359999999</c:v>
                </c:pt>
                <c:pt idx="645">
                  <c:v>41501.938190000001</c:v>
                </c:pt>
                <c:pt idx="646">
                  <c:v>41501.959029999998</c:v>
                </c:pt>
                <c:pt idx="647">
                  <c:v>41501.979859999999</c:v>
                </c:pt>
                <c:pt idx="648">
                  <c:v>41502.000690000001</c:v>
                </c:pt>
                <c:pt idx="649">
                  <c:v>41502.021529999998</c:v>
                </c:pt>
                <c:pt idx="650">
                  <c:v>41502.042359999999</c:v>
                </c:pt>
                <c:pt idx="651">
                  <c:v>41502.063190000001</c:v>
                </c:pt>
                <c:pt idx="652">
                  <c:v>41502.084029999998</c:v>
                </c:pt>
                <c:pt idx="653">
                  <c:v>41502.104859999999</c:v>
                </c:pt>
                <c:pt idx="654">
                  <c:v>41502.125690000001</c:v>
                </c:pt>
                <c:pt idx="655">
                  <c:v>41502.146529999998</c:v>
                </c:pt>
                <c:pt idx="656">
                  <c:v>41502.167359999999</c:v>
                </c:pt>
                <c:pt idx="657">
                  <c:v>41502.188190000001</c:v>
                </c:pt>
                <c:pt idx="658">
                  <c:v>41502.209029999998</c:v>
                </c:pt>
                <c:pt idx="659">
                  <c:v>41502.229859999999</c:v>
                </c:pt>
                <c:pt idx="660">
                  <c:v>41502.250690000001</c:v>
                </c:pt>
                <c:pt idx="661">
                  <c:v>41502.271529999998</c:v>
                </c:pt>
                <c:pt idx="662">
                  <c:v>41502.292359999999</c:v>
                </c:pt>
                <c:pt idx="663">
                  <c:v>41502.313190000001</c:v>
                </c:pt>
                <c:pt idx="664">
                  <c:v>41502.334029999998</c:v>
                </c:pt>
                <c:pt idx="665">
                  <c:v>41502.354859999999</c:v>
                </c:pt>
                <c:pt idx="666">
                  <c:v>41502.375690000001</c:v>
                </c:pt>
                <c:pt idx="667">
                  <c:v>41502.396529999998</c:v>
                </c:pt>
                <c:pt idx="668">
                  <c:v>41502.417359999999</c:v>
                </c:pt>
                <c:pt idx="669">
                  <c:v>41502.438190000001</c:v>
                </c:pt>
                <c:pt idx="670">
                  <c:v>41502.459029999998</c:v>
                </c:pt>
                <c:pt idx="671">
                  <c:v>41502.479859999999</c:v>
                </c:pt>
                <c:pt idx="672">
                  <c:v>41502.500690000001</c:v>
                </c:pt>
                <c:pt idx="673">
                  <c:v>41502.521529999998</c:v>
                </c:pt>
                <c:pt idx="674">
                  <c:v>41502.542359999999</c:v>
                </c:pt>
                <c:pt idx="675">
                  <c:v>41502.563190000001</c:v>
                </c:pt>
                <c:pt idx="676">
                  <c:v>41502.584029999998</c:v>
                </c:pt>
                <c:pt idx="677">
                  <c:v>41502.604859999999</c:v>
                </c:pt>
                <c:pt idx="678">
                  <c:v>41502.625690000001</c:v>
                </c:pt>
                <c:pt idx="679">
                  <c:v>41502.646529999998</c:v>
                </c:pt>
                <c:pt idx="680">
                  <c:v>41502.667359999999</c:v>
                </c:pt>
                <c:pt idx="681">
                  <c:v>41502.688190000001</c:v>
                </c:pt>
                <c:pt idx="682">
                  <c:v>41502.709029999998</c:v>
                </c:pt>
                <c:pt idx="683">
                  <c:v>41502.729859999999</c:v>
                </c:pt>
                <c:pt idx="684">
                  <c:v>41502.750690000001</c:v>
                </c:pt>
                <c:pt idx="685">
                  <c:v>41502.771529999998</c:v>
                </c:pt>
                <c:pt idx="686">
                  <c:v>41502.792359999999</c:v>
                </c:pt>
                <c:pt idx="687">
                  <c:v>41502.813190000001</c:v>
                </c:pt>
                <c:pt idx="688">
                  <c:v>41502.834029999998</c:v>
                </c:pt>
                <c:pt idx="689">
                  <c:v>41502.854859999999</c:v>
                </c:pt>
                <c:pt idx="690">
                  <c:v>41502.875690000001</c:v>
                </c:pt>
                <c:pt idx="691">
                  <c:v>41502.896529999998</c:v>
                </c:pt>
                <c:pt idx="692">
                  <c:v>41502.917359999999</c:v>
                </c:pt>
                <c:pt idx="693">
                  <c:v>41502.938190000001</c:v>
                </c:pt>
                <c:pt idx="694">
                  <c:v>41502.959029999998</c:v>
                </c:pt>
                <c:pt idx="695">
                  <c:v>41502.979859999999</c:v>
                </c:pt>
                <c:pt idx="696">
                  <c:v>41503.000690000001</c:v>
                </c:pt>
                <c:pt idx="697">
                  <c:v>41503.021529999998</c:v>
                </c:pt>
                <c:pt idx="698">
                  <c:v>41503.042359999999</c:v>
                </c:pt>
                <c:pt idx="699">
                  <c:v>41503.063190000001</c:v>
                </c:pt>
                <c:pt idx="700">
                  <c:v>41503.084029999998</c:v>
                </c:pt>
                <c:pt idx="701">
                  <c:v>41503.104859999999</c:v>
                </c:pt>
                <c:pt idx="702">
                  <c:v>41503.125690000001</c:v>
                </c:pt>
                <c:pt idx="703">
                  <c:v>41503.146529999998</c:v>
                </c:pt>
                <c:pt idx="704">
                  <c:v>41503.167359999999</c:v>
                </c:pt>
                <c:pt idx="705">
                  <c:v>41503.188190000001</c:v>
                </c:pt>
                <c:pt idx="706">
                  <c:v>41503.209029999998</c:v>
                </c:pt>
                <c:pt idx="707">
                  <c:v>41503.229859999999</c:v>
                </c:pt>
                <c:pt idx="708">
                  <c:v>41503.250690000001</c:v>
                </c:pt>
                <c:pt idx="709">
                  <c:v>41503.271529999998</c:v>
                </c:pt>
                <c:pt idx="710">
                  <c:v>41503.292359999999</c:v>
                </c:pt>
                <c:pt idx="711">
                  <c:v>41503.313190000001</c:v>
                </c:pt>
                <c:pt idx="712">
                  <c:v>41503.334029999998</c:v>
                </c:pt>
                <c:pt idx="713">
                  <c:v>41503.354859999999</c:v>
                </c:pt>
                <c:pt idx="714">
                  <c:v>41503.375690000001</c:v>
                </c:pt>
                <c:pt idx="715">
                  <c:v>41503.396529999998</c:v>
                </c:pt>
                <c:pt idx="716">
                  <c:v>41503.417359999999</c:v>
                </c:pt>
                <c:pt idx="717">
                  <c:v>41503.438190000001</c:v>
                </c:pt>
                <c:pt idx="718">
                  <c:v>41503.459029999998</c:v>
                </c:pt>
                <c:pt idx="719">
                  <c:v>41503.479859999999</c:v>
                </c:pt>
                <c:pt idx="720">
                  <c:v>41503.500690000001</c:v>
                </c:pt>
                <c:pt idx="721">
                  <c:v>41503.521529999998</c:v>
                </c:pt>
                <c:pt idx="722">
                  <c:v>41503.542359999999</c:v>
                </c:pt>
                <c:pt idx="723">
                  <c:v>41503.563190000001</c:v>
                </c:pt>
                <c:pt idx="724">
                  <c:v>41503.584029999998</c:v>
                </c:pt>
                <c:pt idx="725">
                  <c:v>41503.604859999999</c:v>
                </c:pt>
                <c:pt idx="726">
                  <c:v>41503.625690000001</c:v>
                </c:pt>
                <c:pt idx="727">
                  <c:v>41503.646529999998</c:v>
                </c:pt>
                <c:pt idx="728">
                  <c:v>41503.667359999999</c:v>
                </c:pt>
                <c:pt idx="729">
                  <c:v>41503.688190000001</c:v>
                </c:pt>
                <c:pt idx="730">
                  <c:v>41503.709029999998</c:v>
                </c:pt>
                <c:pt idx="731">
                  <c:v>41503.729859999999</c:v>
                </c:pt>
                <c:pt idx="732">
                  <c:v>41503.750690000001</c:v>
                </c:pt>
                <c:pt idx="733">
                  <c:v>41503.771529999998</c:v>
                </c:pt>
                <c:pt idx="734">
                  <c:v>41503.792359999999</c:v>
                </c:pt>
                <c:pt idx="735">
                  <c:v>41503.813190000001</c:v>
                </c:pt>
                <c:pt idx="736">
                  <c:v>41503.834029999998</c:v>
                </c:pt>
                <c:pt idx="737">
                  <c:v>41503.854859999999</c:v>
                </c:pt>
                <c:pt idx="738">
                  <c:v>41503.875690000001</c:v>
                </c:pt>
                <c:pt idx="739">
                  <c:v>41503.896529999998</c:v>
                </c:pt>
                <c:pt idx="740">
                  <c:v>41503.917359999999</c:v>
                </c:pt>
                <c:pt idx="741">
                  <c:v>41503.938190000001</c:v>
                </c:pt>
                <c:pt idx="742">
                  <c:v>41503.959029999998</c:v>
                </c:pt>
                <c:pt idx="743">
                  <c:v>41503.979859999999</c:v>
                </c:pt>
                <c:pt idx="744">
                  <c:v>41504.000690000001</c:v>
                </c:pt>
                <c:pt idx="745">
                  <c:v>41504.021529999998</c:v>
                </c:pt>
                <c:pt idx="746">
                  <c:v>41504.042359999999</c:v>
                </c:pt>
                <c:pt idx="747">
                  <c:v>41504.063190000001</c:v>
                </c:pt>
                <c:pt idx="748">
                  <c:v>41504.084029999998</c:v>
                </c:pt>
                <c:pt idx="749">
                  <c:v>41504.104859999999</c:v>
                </c:pt>
                <c:pt idx="750">
                  <c:v>41504.125690000001</c:v>
                </c:pt>
                <c:pt idx="751">
                  <c:v>41504.146529999998</c:v>
                </c:pt>
                <c:pt idx="752">
                  <c:v>41504.167359999999</c:v>
                </c:pt>
                <c:pt idx="753">
                  <c:v>41504.188190000001</c:v>
                </c:pt>
                <c:pt idx="754">
                  <c:v>41504.209029999998</c:v>
                </c:pt>
                <c:pt idx="755">
                  <c:v>41504.229859999999</c:v>
                </c:pt>
                <c:pt idx="756">
                  <c:v>41504.250690000001</c:v>
                </c:pt>
                <c:pt idx="757">
                  <c:v>41504.271529999998</c:v>
                </c:pt>
                <c:pt idx="758">
                  <c:v>41504.292359999999</c:v>
                </c:pt>
                <c:pt idx="759">
                  <c:v>41504.313190000001</c:v>
                </c:pt>
                <c:pt idx="760">
                  <c:v>41504.334029999998</c:v>
                </c:pt>
                <c:pt idx="761">
                  <c:v>41504.354859999999</c:v>
                </c:pt>
                <c:pt idx="762">
                  <c:v>41504.375690000001</c:v>
                </c:pt>
                <c:pt idx="763">
                  <c:v>41504.396529999998</c:v>
                </c:pt>
                <c:pt idx="764">
                  <c:v>41504.417359999999</c:v>
                </c:pt>
                <c:pt idx="765">
                  <c:v>41504.438190000001</c:v>
                </c:pt>
                <c:pt idx="766">
                  <c:v>41504.459029999998</c:v>
                </c:pt>
                <c:pt idx="767">
                  <c:v>41504.479859999999</c:v>
                </c:pt>
                <c:pt idx="768">
                  <c:v>41504.500690000001</c:v>
                </c:pt>
                <c:pt idx="769">
                  <c:v>41504.521529999998</c:v>
                </c:pt>
                <c:pt idx="770">
                  <c:v>41504.542359999999</c:v>
                </c:pt>
                <c:pt idx="771">
                  <c:v>41504.563190000001</c:v>
                </c:pt>
                <c:pt idx="772">
                  <c:v>41504.584029999998</c:v>
                </c:pt>
                <c:pt idx="773">
                  <c:v>41504.604859999999</c:v>
                </c:pt>
                <c:pt idx="774">
                  <c:v>41504.625690000001</c:v>
                </c:pt>
                <c:pt idx="775">
                  <c:v>41504.646529999998</c:v>
                </c:pt>
                <c:pt idx="776">
                  <c:v>41504.667359999999</c:v>
                </c:pt>
                <c:pt idx="777">
                  <c:v>41504.688190000001</c:v>
                </c:pt>
                <c:pt idx="778">
                  <c:v>41504.709029999998</c:v>
                </c:pt>
                <c:pt idx="779">
                  <c:v>41504.729859999999</c:v>
                </c:pt>
                <c:pt idx="780">
                  <c:v>41504.750690000001</c:v>
                </c:pt>
                <c:pt idx="781">
                  <c:v>41504.771529999998</c:v>
                </c:pt>
                <c:pt idx="782">
                  <c:v>41504.792359999999</c:v>
                </c:pt>
                <c:pt idx="783">
                  <c:v>41504.813190000001</c:v>
                </c:pt>
                <c:pt idx="784">
                  <c:v>41504.834029999998</c:v>
                </c:pt>
                <c:pt idx="785">
                  <c:v>41504.854859999999</c:v>
                </c:pt>
                <c:pt idx="786">
                  <c:v>41504.875690000001</c:v>
                </c:pt>
                <c:pt idx="787">
                  <c:v>41504.896529999998</c:v>
                </c:pt>
                <c:pt idx="788">
                  <c:v>41504.917359999999</c:v>
                </c:pt>
                <c:pt idx="789">
                  <c:v>41504.938190000001</c:v>
                </c:pt>
                <c:pt idx="790">
                  <c:v>41504.959029999998</c:v>
                </c:pt>
                <c:pt idx="791">
                  <c:v>41504.979859999999</c:v>
                </c:pt>
                <c:pt idx="792">
                  <c:v>41505.000690000001</c:v>
                </c:pt>
                <c:pt idx="793">
                  <c:v>41505.021529999998</c:v>
                </c:pt>
                <c:pt idx="794">
                  <c:v>41505.042359999999</c:v>
                </c:pt>
                <c:pt idx="795">
                  <c:v>41505.063190000001</c:v>
                </c:pt>
                <c:pt idx="796">
                  <c:v>41505.084029999998</c:v>
                </c:pt>
                <c:pt idx="797">
                  <c:v>41505.104859999999</c:v>
                </c:pt>
                <c:pt idx="798">
                  <c:v>41505.125690000001</c:v>
                </c:pt>
                <c:pt idx="799">
                  <c:v>41505.146529999998</c:v>
                </c:pt>
                <c:pt idx="800">
                  <c:v>41505.167359999999</c:v>
                </c:pt>
                <c:pt idx="801">
                  <c:v>41505.188190000001</c:v>
                </c:pt>
                <c:pt idx="802">
                  <c:v>41505.209029999998</c:v>
                </c:pt>
                <c:pt idx="803">
                  <c:v>41505.229859999999</c:v>
                </c:pt>
                <c:pt idx="804">
                  <c:v>41505.250690000001</c:v>
                </c:pt>
                <c:pt idx="805">
                  <c:v>41505.271529999998</c:v>
                </c:pt>
                <c:pt idx="806">
                  <c:v>41505.292359999999</c:v>
                </c:pt>
                <c:pt idx="807">
                  <c:v>41505.313190000001</c:v>
                </c:pt>
                <c:pt idx="808">
                  <c:v>41505.334029999998</c:v>
                </c:pt>
                <c:pt idx="809">
                  <c:v>41505.354859999999</c:v>
                </c:pt>
                <c:pt idx="810">
                  <c:v>41505.375690000001</c:v>
                </c:pt>
                <c:pt idx="811">
                  <c:v>41505.396529999998</c:v>
                </c:pt>
                <c:pt idx="812">
                  <c:v>41505.417359999999</c:v>
                </c:pt>
                <c:pt idx="813">
                  <c:v>41505.438190000001</c:v>
                </c:pt>
                <c:pt idx="814">
                  <c:v>41505.459029999998</c:v>
                </c:pt>
                <c:pt idx="815">
                  <c:v>41505.479859999999</c:v>
                </c:pt>
                <c:pt idx="816">
                  <c:v>41505.500690000001</c:v>
                </c:pt>
                <c:pt idx="817">
                  <c:v>41505.521529999998</c:v>
                </c:pt>
                <c:pt idx="818">
                  <c:v>41505.542359999999</c:v>
                </c:pt>
                <c:pt idx="819">
                  <c:v>41505.563190000001</c:v>
                </c:pt>
                <c:pt idx="820">
                  <c:v>41505.584029999998</c:v>
                </c:pt>
                <c:pt idx="821">
                  <c:v>41505.604859999999</c:v>
                </c:pt>
                <c:pt idx="822">
                  <c:v>41505.625690000001</c:v>
                </c:pt>
                <c:pt idx="823">
                  <c:v>41505.646529999998</c:v>
                </c:pt>
                <c:pt idx="824">
                  <c:v>41505.667359999999</c:v>
                </c:pt>
                <c:pt idx="825">
                  <c:v>41505.688190000001</c:v>
                </c:pt>
                <c:pt idx="826">
                  <c:v>41505.709029999998</c:v>
                </c:pt>
                <c:pt idx="827">
                  <c:v>41505.729859999999</c:v>
                </c:pt>
                <c:pt idx="828">
                  <c:v>41505.750690000001</c:v>
                </c:pt>
                <c:pt idx="829">
                  <c:v>41505.771529999998</c:v>
                </c:pt>
                <c:pt idx="830">
                  <c:v>41505.792359999999</c:v>
                </c:pt>
                <c:pt idx="831">
                  <c:v>41505.813190000001</c:v>
                </c:pt>
                <c:pt idx="832">
                  <c:v>41505.834029999998</c:v>
                </c:pt>
                <c:pt idx="833">
                  <c:v>41505.854859999999</c:v>
                </c:pt>
                <c:pt idx="834">
                  <c:v>41505.875690000001</c:v>
                </c:pt>
                <c:pt idx="835">
                  <c:v>41505.896529999998</c:v>
                </c:pt>
                <c:pt idx="836">
                  <c:v>41505.917359999999</c:v>
                </c:pt>
                <c:pt idx="837">
                  <c:v>41505.938190000001</c:v>
                </c:pt>
                <c:pt idx="838">
                  <c:v>41505.959029999998</c:v>
                </c:pt>
                <c:pt idx="839">
                  <c:v>41505.979859999999</c:v>
                </c:pt>
                <c:pt idx="840">
                  <c:v>41506.000690000001</c:v>
                </c:pt>
                <c:pt idx="841">
                  <c:v>41506.021529999998</c:v>
                </c:pt>
                <c:pt idx="842">
                  <c:v>41506.042359999999</c:v>
                </c:pt>
                <c:pt idx="843">
                  <c:v>41506.063190000001</c:v>
                </c:pt>
                <c:pt idx="844">
                  <c:v>41506.084029999998</c:v>
                </c:pt>
                <c:pt idx="845">
                  <c:v>41506.104859999999</c:v>
                </c:pt>
                <c:pt idx="846">
                  <c:v>41506.125690000001</c:v>
                </c:pt>
                <c:pt idx="847">
                  <c:v>41506.146529999998</c:v>
                </c:pt>
                <c:pt idx="848">
                  <c:v>41506.167359999999</c:v>
                </c:pt>
                <c:pt idx="849">
                  <c:v>41506.188190000001</c:v>
                </c:pt>
                <c:pt idx="850">
                  <c:v>41506.209029999998</c:v>
                </c:pt>
                <c:pt idx="851">
                  <c:v>41506.229859999999</c:v>
                </c:pt>
                <c:pt idx="852">
                  <c:v>41506.250690000001</c:v>
                </c:pt>
                <c:pt idx="853">
                  <c:v>41506.271529999998</c:v>
                </c:pt>
                <c:pt idx="854">
                  <c:v>41506.292359999999</c:v>
                </c:pt>
                <c:pt idx="855">
                  <c:v>41506.313190000001</c:v>
                </c:pt>
                <c:pt idx="856">
                  <c:v>41506.334029999998</c:v>
                </c:pt>
                <c:pt idx="857">
                  <c:v>41506.354859999999</c:v>
                </c:pt>
                <c:pt idx="858">
                  <c:v>41506.375690000001</c:v>
                </c:pt>
                <c:pt idx="859">
                  <c:v>41506.396529999998</c:v>
                </c:pt>
                <c:pt idx="860">
                  <c:v>41506.417359999999</c:v>
                </c:pt>
                <c:pt idx="861">
                  <c:v>41506.438190000001</c:v>
                </c:pt>
                <c:pt idx="862">
                  <c:v>41506.459029999998</c:v>
                </c:pt>
                <c:pt idx="863">
                  <c:v>41506.479859999999</c:v>
                </c:pt>
                <c:pt idx="864">
                  <c:v>41506.500690000001</c:v>
                </c:pt>
                <c:pt idx="865">
                  <c:v>41506.521529999998</c:v>
                </c:pt>
                <c:pt idx="866">
                  <c:v>41506.542359999999</c:v>
                </c:pt>
                <c:pt idx="867">
                  <c:v>41506.563190000001</c:v>
                </c:pt>
                <c:pt idx="868">
                  <c:v>41506.584029999998</c:v>
                </c:pt>
                <c:pt idx="869">
                  <c:v>41506.604859999999</c:v>
                </c:pt>
                <c:pt idx="870">
                  <c:v>41506.625690000001</c:v>
                </c:pt>
                <c:pt idx="871">
                  <c:v>41506.646529999998</c:v>
                </c:pt>
                <c:pt idx="872">
                  <c:v>41506.667359999999</c:v>
                </c:pt>
                <c:pt idx="873">
                  <c:v>41506.688190000001</c:v>
                </c:pt>
                <c:pt idx="874">
                  <c:v>41506.709029999998</c:v>
                </c:pt>
                <c:pt idx="875">
                  <c:v>41506.729859999999</c:v>
                </c:pt>
                <c:pt idx="876">
                  <c:v>41506.750690000001</c:v>
                </c:pt>
                <c:pt idx="877">
                  <c:v>41506.771529999998</c:v>
                </c:pt>
                <c:pt idx="878">
                  <c:v>41506.792359999999</c:v>
                </c:pt>
                <c:pt idx="879">
                  <c:v>41506.813190000001</c:v>
                </c:pt>
                <c:pt idx="880">
                  <c:v>41506.834029999998</c:v>
                </c:pt>
                <c:pt idx="881">
                  <c:v>41506.854859999999</c:v>
                </c:pt>
                <c:pt idx="882">
                  <c:v>41506.875690000001</c:v>
                </c:pt>
                <c:pt idx="883">
                  <c:v>41506.896529999998</c:v>
                </c:pt>
                <c:pt idx="884">
                  <c:v>41506.917359999999</c:v>
                </c:pt>
                <c:pt idx="885">
                  <c:v>41506.938190000001</c:v>
                </c:pt>
                <c:pt idx="886">
                  <c:v>41506.959029999998</c:v>
                </c:pt>
                <c:pt idx="887">
                  <c:v>41506.979859999999</c:v>
                </c:pt>
                <c:pt idx="888">
                  <c:v>41507.000690000001</c:v>
                </c:pt>
                <c:pt idx="889">
                  <c:v>41507.021529999998</c:v>
                </c:pt>
                <c:pt idx="890">
                  <c:v>41507.042359999999</c:v>
                </c:pt>
                <c:pt idx="891">
                  <c:v>41507.063190000001</c:v>
                </c:pt>
                <c:pt idx="892">
                  <c:v>41507.084029999998</c:v>
                </c:pt>
                <c:pt idx="893">
                  <c:v>41507.104859999999</c:v>
                </c:pt>
                <c:pt idx="894">
                  <c:v>41507.125690000001</c:v>
                </c:pt>
                <c:pt idx="895">
                  <c:v>41507.146529999998</c:v>
                </c:pt>
                <c:pt idx="896">
                  <c:v>41507.167359999999</c:v>
                </c:pt>
                <c:pt idx="897">
                  <c:v>41507.188190000001</c:v>
                </c:pt>
                <c:pt idx="898">
                  <c:v>41507.209029999998</c:v>
                </c:pt>
                <c:pt idx="899">
                  <c:v>41507.229859999999</c:v>
                </c:pt>
                <c:pt idx="900">
                  <c:v>41507.250690000001</c:v>
                </c:pt>
                <c:pt idx="901">
                  <c:v>41507.271529999998</c:v>
                </c:pt>
                <c:pt idx="902">
                  <c:v>41507.292359999999</c:v>
                </c:pt>
                <c:pt idx="903">
                  <c:v>41507.313190000001</c:v>
                </c:pt>
                <c:pt idx="904">
                  <c:v>41507.334029999998</c:v>
                </c:pt>
                <c:pt idx="905">
                  <c:v>41507.354859999999</c:v>
                </c:pt>
                <c:pt idx="906">
                  <c:v>41507.375690000001</c:v>
                </c:pt>
                <c:pt idx="907">
                  <c:v>41507.396529999998</c:v>
                </c:pt>
                <c:pt idx="908">
                  <c:v>41507.417359999999</c:v>
                </c:pt>
                <c:pt idx="909">
                  <c:v>41507.438190000001</c:v>
                </c:pt>
                <c:pt idx="910">
                  <c:v>41507.459029999998</c:v>
                </c:pt>
                <c:pt idx="911">
                  <c:v>41507.479859999999</c:v>
                </c:pt>
                <c:pt idx="912">
                  <c:v>41507.500690000001</c:v>
                </c:pt>
                <c:pt idx="913">
                  <c:v>41507.521529999998</c:v>
                </c:pt>
                <c:pt idx="914">
                  <c:v>41507.542359999999</c:v>
                </c:pt>
                <c:pt idx="915">
                  <c:v>41507.563190000001</c:v>
                </c:pt>
                <c:pt idx="916">
                  <c:v>41507.584029999998</c:v>
                </c:pt>
                <c:pt idx="917">
                  <c:v>41507.604859999999</c:v>
                </c:pt>
                <c:pt idx="918">
                  <c:v>41507.625690000001</c:v>
                </c:pt>
                <c:pt idx="919">
                  <c:v>41507.646529999998</c:v>
                </c:pt>
                <c:pt idx="920">
                  <c:v>41507.667359999999</c:v>
                </c:pt>
                <c:pt idx="921">
                  <c:v>41507.688190000001</c:v>
                </c:pt>
                <c:pt idx="922">
                  <c:v>41507.709029999998</c:v>
                </c:pt>
                <c:pt idx="923">
                  <c:v>41507.729859999999</c:v>
                </c:pt>
                <c:pt idx="924">
                  <c:v>41507.750690000001</c:v>
                </c:pt>
                <c:pt idx="925">
                  <c:v>41507.771529999998</c:v>
                </c:pt>
                <c:pt idx="926">
                  <c:v>41507.792359999999</c:v>
                </c:pt>
                <c:pt idx="927">
                  <c:v>41507.813190000001</c:v>
                </c:pt>
                <c:pt idx="928">
                  <c:v>41507.834029999998</c:v>
                </c:pt>
                <c:pt idx="929">
                  <c:v>41507.854859999999</c:v>
                </c:pt>
                <c:pt idx="930">
                  <c:v>41507.875690000001</c:v>
                </c:pt>
                <c:pt idx="931">
                  <c:v>41507.896529999998</c:v>
                </c:pt>
                <c:pt idx="932">
                  <c:v>41507.917359999999</c:v>
                </c:pt>
                <c:pt idx="933">
                  <c:v>41507.938190000001</c:v>
                </c:pt>
                <c:pt idx="934">
                  <c:v>41507.959029999998</c:v>
                </c:pt>
                <c:pt idx="935">
                  <c:v>41507.979859999999</c:v>
                </c:pt>
                <c:pt idx="936">
                  <c:v>41508.000690000001</c:v>
                </c:pt>
                <c:pt idx="937">
                  <c:v>41508.021529999998</c:v>
                </c:pt>
                <c:pt idx="938">
                  <c:v>41508.042359999999</c:v>
                </c:pt>
                <c:pt idx="939">
                  <c:v>41508.063190000001</c:v>
                </c:pt>
                <c:pt idx="940">
                  <c:v>41508.084029999998</c:v>
                </c:pt>
                <c:pt idx="941">
                  <c:v>41508.104859999999</c:v>
                </c:pt>
                <c:pt idx="942">
                  <c:v>41508.125690000001</c:v>
                </c:pt>
                <c:pt idx="943">
                  <c:v>41508.146529999998</c:v>
                </c:pt>
                <c:pt idx="944">
                  <c:v>41508.167359999999</c:v>
                </c:pt>
                <c:pt idx="945">
                  <c:v>41508.188190000001</c:v>
                </c:pt>
                <c:pt idx="946">
                  <c:v>41508.209029999998</c:v>
                </c:pt>
                <c:pt idx="947">
                  <c:v>41508.229859999999</c:v>
                </c:pt>
                <c:pt idx="948">
                  <c:v>41508.250690000001</c:v>
                </c:pt>
                <c:pt idx="949">
                  <c:v>41508.271529999998</c:v>
                </c:pt>
                <c:pt idx="950">
                  <c:v>41508.292359999999</c:v>
                </c:pt>
                <c:pt idx="951">
                  <c:v>41508.313190000001</c:v>
                </c:pt>
                <c:pt idx="952">
                  <c:v>41508.334029999998</c:v>
                </c:pt>
                <c:pt idx="953">
                  <c:v>41508.354859999999</c:v>
                </c:pt>
                <c:pt idx="954">
                  <c:v>41508.375690000001</c:v>
                </c:pt>
                <c:pt idx="955">
                  <c:v>41508.396529999998</c:v>
                </c:pt>
                <c:pt idx="956">
                  <c:v>41508.417359999999</c:v>
                </c:pt>
                <c:pt idx="957">
                  <c:v>41508.438190000001</c:v>
                </c:pt>
                <c:pt idx="958">
                  <c:v>41508.459029999998</c:v>
                </c:pt>
                <c:pt idx="959">
                  <c:v>41508.479859999999</c:v>
                </c:pt>
                <c:pt idx="960">
                  <c:v>41508.500690000001</c:v>
                </c:pt>
                <c:pt idx="961">
                  <c:v>41508.521529999998</c:v>
                </c:pt>
                <c:pt idx="962">
                  <c:v>41508.542359999999</c:v>
                </c:pt>
                <c:pt idx="963">
                  <c:v>41508.563190000001</c:v>
                </c:pt>
                <c:pt idx="964">
                  <c:v>41508.584029999998</c:v>
                </c:pt>
                <c:pt idx="965">
                  <c:v>41508.604859999999</c:v>
                </c:pt>
                <c:pt idx="966">
                  <c:v>41508.625690000001</c:v>
                </c:pt>
                <c:pt idx="967">
                  <c:v>41508.646529999998</c:v>
                </c:pt>
                <c:pt idx="968">
                  <c:v>41508.667359999999</c:v>
                </c:pt>
                <c:pt idx="969">
                  <c:v>41508.688190000001</c:v>
                </c:pt>
                <c:pt idx="970">
                  <c:v>41508.709029999998</c:v>
                </c:pt>
                <c:pt idx="971">
                  <c:v>41508.729859999999</c:v>
                </c:pt>
                <c:pt idx="972">
                  <c:v>41508.750690000001</c:v>
                </c:pt>
                <c:pt idx="973">
                  <c:v>41508.771529999998</c:v>
                </c:pt>
                <c:pt idx="974">
                  <c:v>41508.792359999999</c:v>
                </c:pt>
                <c:pt idx="975">
                  <c:v>41508.813190000001</c:v>
                </c:pt>
                <c:pt idx="976">
                  <c:v>41508.834029999998</c:v>
                </c:pt>
                <c:pt idx="977">
                  <c:v>41508.854859999999</c:v>
                </c:pt>
                <c:pt idx="978">
                  <c:v>41508.875690000001</c:v>
                </c:pt>
                <c:pt idx="979">
                  <c:v>41508.896529999998</c:v>
                </c:pt>
                <c:pt idx="980">
                  <c:v>41508.917359999999</c:v>
                </c:pt>
                <c:pt idx="981">
                  <c:v>41508.938190000001</c:v>
                </c:pt>
                <c:pt idx="982">
                  <c:v>41508.959029999998</c:v>
                </c:pt>
                <c:pt idx="983">
                  <c:v>41508.979859999999</c:v>
                </c:pt>
                <c:pt idx="984">
                  <c:v>41509.000690000001</c:v>
                </c:pt>
                <c:pt idx="985">
                  <c:v>41509.021529999998</c:v>
                </c:pt>
                <c:pt idx="986">
                  <c:v>41509.042359999999</c:v>
                </c:pt>
                <c:pt idx="987">
                  <c:v>41509.063190000001</c:v>
                </c:pt>
                <c:pt idx="988">
                  <c:v>41509.084029999998</c:v>
                </c:pt>
                <c:pt idx="989">
                  <c:v>41509.104859999999</c:v>
                </c:pt>
                <c:pt idx="990">
                  <c:v>41509.125690000001</c:v>
                </c:pt>
                <c:pt idx="991">
                  <c:v>41509.146529999998</c:v>
                </c:pt>
                <c:pt idx="992">
                  <c:v>41509.167359999999</c:v>
                </c:pt>
                <c:pt idx="993">
                  <c:v>41509.188190000001</c:v>
                </c:pt>
                <c:pt idx="994">
                  <c:v>41509.209029999998</c:v>
                </c:pt>
                <c:pt idx="995">
                  <c:v>41509.229859999999</c:v>
                </c:pt>
                <c:pt idx="996">
                  <c:v>41509.250690000001</c:v>
                </c:pt>
                <c:pt idx="997">
                  <c:v>41509.271529999998</c:v>
                </c:pt>
                <c:pt idx="998">
                  <c:v>41509.292359999999</c:v>
                </c:pt>
                <c:pt idx="999">
                  <c:v>41509.313190000001</c:v>
                </c:pt>
                <c:pt idx="1000">
                  <c:v>41509.334029999998</c:v>
                </c:pt>
                <c:pt idx="1001">
                  <c:v>41509.354859999999</c:v>
                </c:pt>
                <c:pt idx="1002">
                  <c:v>41509.375690000001</c:v>
                </c:pt>
                <c:pt idx="1003">
                  <c:v>41509.396529999998</c:v>
                </c:pt>
                <c:pt idx="1004">
                  <c:v>41509.417359999999</c:v>
                </c:pt>
                <c:pt idx="1005">
                  <c:v>41509.438190000001</c:v>
                </c:pt>
                <c:pt idx="1006">
                  <c:v>41509.459029999998</c:v>
                </c:pt>
                <c:pt idx="1007">
                  <c:v>41509.479859999999</c:v>
                </c:pt>
                <c:pt idx="1008">
                  <c:v>41509.500690000001</c:v>
                </c:pt>
                <c:pt idx="1009">
                  <c:v>41509.521529999998</c:v>
                </c:pt>
                <c:pt idx="1010">
                  <c:v>41509.542359999999</c:v>
                </c:pt>
                <c:pt idx="1011">
                  <c:v>41509.563190000001</c:v>
                </c:pt>
                <c:pt idx="1012">
                  <c:v>41509.584029999998</c:v>
                </c:pt>
                <c:pt idx="1013">
                  <c:v>41509.604859999999</c:v>
                </c:pt>
                <c:pt idx="1014">
                  <c:v>41509.625690000001</c:v>
                </c:pt>
                <c:pt idx="1015">
                  <c:v>41509.646529999998</c:v>
                </c:pt>
                <c:pt idx="1016">
                  <c:v>41509.667359999999</c:v>
                </c:pt>
                <c:pt idx="1017">
                  <c:v>41509.688190000001</c:v>
                </c:pt>
                <c:pt idx="1018">
                  <c:v>41509.709029999998</c:v>
                </c:pt>
                <c:pt idx="1019">
                  <c:v>41509.729859999999</c:v>
                </c:pt>
                <c:pt idx="1020">
                  <c:v>41509.750690000001</c:v>
                </c:pt>
                <c:pt idx="1021">
                  <c:v>41509.771529999998</c:v>
                </c:pt>
                <c:pt idx="1022">
                  <c:v>41509.792359999999</c:v>
                </c:pt>
                <c:pt idx="1023">
                  <c:v>41509.813190000001</c:v>
                </c:pt>
                <c:pt idx="1024">
                  <c:v>41509.834029999998</c:v>
                </c:pt>
                <c:pt idx="1025">
                  <c:v>41509.854859999999</c:v>
                </c:pt>
                <c:pt idx="1026">
                  <c:v>41509.875690000001</c:v>
                </c:pt>
                <c:pt idx="1027">
                  <c:v>41509.896529999998</c:v>
                </c:pt>
                <c:pt idx="1028">
                  <c:v>41509.917359999999</c:v>
                </c:pt>
                <c:pt idx="1029">
                  <c:v>41509.938190000001</c:v>
                </c:pt>
                <c:pt idx="1030">
                  <c:v>41509.959029999998</c:v>
                </c:pt>
                <c:pt idx="1031">
                  <c:v>41509.979859999999</c:v>
                </c:pt>
                <c:pt idx="1032">
                  <c:v>41510.000690000001</c:v>
                </c:pt>
                <c:pt idx="1033">
                  <c:v>41510.021529999998</c:v>
                </c:pt>
                <c:pt idx="1034">
                  <c:v>41510.042359999999</c:v>
                </c:pt>
                <c:pt idx="1035">
                  <c:v>41510.063190000001</c:v>
                </c:pt>
                <c:pt idx="1036">
                  <c:v>41510.084029999998</c:v>
                </c:pt>
                <c:pt idx="1037">
                  <c:v>41510.104859999999</c:v>
                </c:pt>
                <c:pt idx="1038">
                  <c:v>41510.125690000001</c:v>
                </c:pt>
                <c:pt idx="1039">
                  <c:v>41510.146529999998</c:v>
                </c:pt>
                <c:pt idx="1040">
                  <c:v>41510.167359999999</c:v>
                </c:pt>
                <c:pt idx="1041">
                  <c:v>41510.188190000001</c:v>
                </c:pt>
                <c:pt idx="1042">
                  <c:v>41510.209029999998</c:v>
                </c:pt>
                <c:pt idx="1043">
                  <c:v>41510.229859999999</c:v>
                </c:pt>
                <c:pt idx="1044">
                  <c:v>41510.250690000001</c:v>
                </c:pt>
                <c:pt idx="1045">
                  <c:v>41510.271529999998</c:v>
                </c:pt>
                <c:pt idx="1046">
                  <c:v>41510.292359999999</c:v>
                </c:pt>
                <c:pt idx="1047">
                  <c:v>41510.313190000001</c:v>
                </c:pt>
                <c:pt idx="1048">
                  <c:v>41510.334029999998</c:v>
                </c:pt>
                <c:pt idx="1049">
                  <c:v>41510.354859999999</c:v>
                </c:pt>
                <c:pt idx="1050">
                  <c:v>41510.375690000001</c:v>
                </c:pt>
                <c:pt idx="1051">
                  <c:v>41510.396529999998</c:v>
                </c:pt>
                <c:pt idx="1052">
                  <c:v>41510.417359999999</c:v>
                </c:pt>
                <c:pt idx="1053">
                  <c:v>41510.438190000001</c:v>
                </c:pt>
                <c:pt idx="1054">
                  <c:v>41510.459029999998</c:v>
                </c:pt>
                <c:pt idx="1055">
                  <c:v>41510.479859999999</c:v>
                </c:pt>
                <c:pt idx="1056">
                  <c:v>41510.500690000001</c:v>
                </c:pt>
                <c:pt idx="1057">
                  <c:v>41510.521529999998</c:v>
                </c:pt>
                <c:pt idx="1058">
                  <c:v>41510.542359999999</c:v>
                </c:pt>
                <c:pt idx="1059">
                  <c:v>41510.563190000001</c:v>
                </c:pt>
                <c:pt idx="1060">
                  <c:v>41510.584029999998</c:v>
                </c:pt>
                <c:pt idx="1061">
                  <c:v>41510.604859999999</c:v>
                </c:pt>
                <c:pt idx="1062">
                  <c:v>41510.625690000001</c:v>
                </c:pt>
                <c:pt idx="1063">
                  <c:v>41510.646529999998</c:v>
                </c:pt>
                <c:pt idx="1064">
                  <c:v>41510.667359999999</c:v>
                </c:pt>
                <c:pt idx="1065">
                  <c:v>41510.688190000001</c:v>
                </c:pt>
                <c:pt idx="1066">
                  <c:v>41510.709029999998</c:v>
                </c:pt>
                <c:pt idx="1067">
                  <c:v>41510.729859999999</c:v>
                </c:pt>
                <c:pt idx="1068">
                  <c:v>41510.750690000001</c:v>
                </c:pt>
                <c:pt idx="1069">
                  <c:v>41510.771529999998</c:v>
                </c:pt>
                <c:pt idx="1070">
                  <c:v>41510.792359999999</c:v>
                </c:pt>
                <c:pt idx="1071">
                  <c:v>41510.813190000001</c:v>
                </c:pt>
                <c:pt idx="1072">
                  <c:v>41510.834029999998</c:v>
                </c:pt>
                <c:pt idx="1073">
                  <c:v>41510.854859999999</c:v>
                </c:pt>
                <c:pt idx="1074">
                  <c:v>41510.875690000001</c:v>
                </c:pt>
                <c:pt idx="1075">
                  <c:v>41510.896529999998</c:v>
                </c:pt>
                <c:pt idx="1076">
                  <c:v>41510.917359999999</c:v>
                </c:pt>
                <c:pt idx="1077">
                  <c:v>41510.938190000001</c:v>
                </c:pt>
                <c:pt idx="1078">
                  <c:v>41510.959029999998</c:v>
                </c:pt>
                <c:pt idx="1079">
                  <c:v>41510.979859999999</c:v>
                </c:pt>
                <c:pt idx="1080">
                  <c:v>41511.000690000001</c:v>
                </c:pt>
                <c:pt idx="1081">
                  <c:v>41511.021529999998</c:v>
                </c:pt>
                <c:pt idx="1082">
                  <c:v>41511.042359999999</c:v>
                </c:pt>
                <c:pt idx="1083">
                  <c:v>41511.063190000001</c:v>
                </c:pt>
                <c:pt idx="1084">
                  <c:v>41511.084029999998</c:v>
                </c:pt>
                <c:pt idx="1085">
                  <c:v>41511.104859999999</c:v>
                </c:pt>
                <c:pt idx="1086">
                  <c:v>41511.125690000001</c:v>
                </c:pt>
                <c:pt idx="1087">
                  <c:v>41511.146529999998</c:v>
                </c:pt>
                <c:pt idx="1088">
                  <c:v>41511.167359999999</c:v>
                </c:pt>
                <c:pt idx="1089">
                  <c:v>41511.188190000001</c:v>
                </c:pt>
                <c:pt idx="1090">
                  <c:v>41511.209029999998</c:v>
                </c:pt>
                <c:pt idx="1091">
                  <c:v>41511.229859999999</c:v>
                </c:pt>
                <c:pt idx="1092">
                  <c:v>41511.250690000001</c:v>
                </c:pt>
                <c:pt idx="1093">
                  <c:v>41511.271529999998</c:v>
                </c:pt>
                <c:pt idx="1094">
                  <c:v>41511.292359999999</c:v>
                </c:pt>
                <c:pt idx="1095">
                  <c:v>41511.313190000001</c:v>
                </c:pt>
                <c:pt idx="1096">
                  <c:v>41511.334029999998</c:v>
                </c:pt>
                <c:pt idx="1097">
                  <c:v>41511.354859999999</c:v>
                </c:pt>
                <c:pt idx="1098">
                  <c:v>41511.375690000001</c:v>
                </c:pt>
                <c:pt idx="1099">
                  <c:v>41511.396529999998</c:v>
                </c:pt>
                <c:pt idx="1100">
                  <c:v>41511.417359999999</c:v>
                </c:pt>
                <c:pt idx="1101">
                  <c:v>41511.438190000001</c:v>
                </c:pt>
                <c:pt idx="1102">
                  <c:v>41511.459029999998</c:v>
                </c:pt>
                <c:pt idx="1103">
                  <c:v>41511.479859999999</c:v>
                </c:pt>
                <c:pt idx="1104">
                  <c:v>41511.500690000001</c:v>
                </c:pt>
                <c:pt idx="1105">
                  <c:v>41511.521529999998</c:v>
                </c:pt>
                <c:pt idx="1106">
                  <c:v>41511.542359999999</c:v>
                </c:pt>
                <c:pt idx="1107">
                  <c:v>41511.563190000001</c:v>
                </c:pt>
                <c:pt idx="1108">
                  <c:v>41511.584029999998</c:v>
                </c:pt>
                <c:pt idx="1109">
                  <c:v>41511.604859999999</c:v>
                </c:pt>
                <c:pt idx="1110">
                  <c:v>41511.625690000001</c:v>
                </c:pt>
                <c:pt idx="1111">
                  <c:v>41511.646529999998</c:v>
                </c:pt>
                <c:pt idx="1112">
                  <c:v>41511.667359999999</c:v>
                </c:pt>
                <c:pt idx="1113">
                  <c:v>41511.688190000001</c:v>
                </c:pt>
                <c:pt idx="1114">
                  <c:v>41511.709029999998</c:v>
                </c:pt>
                <c:pt idx="1115">
                  <c:v>41511.729859999999</c:v>
                </c:pt>
                <c:pt idx="1116">
                  <c:v>41511.750690000001</c:v>
                </c:pt>
                <c:pt idx="1117">
                  <c:v>41511.771529999998</c:v>
                </c:pt>
                <c:pt idx="1118">
                  <c:v>41511.792359999999</c:v>
                </c:pt>
                <c:pt idx="1119">
                  <c:v>41511.813190000001</c:v>
                </c:pt>
                <c:pt idx="1120">
                  <c:v>41511.834029999998</c:v>
                </c:pt>
                <c:pt idx="1121">
                  <c:v>41511.854859999999</c:v>
                </c:pt>
                <c:pt idx="1122">
                  <c:v>41511.875690000001</c:v>
                </c:pt>
                <c:pt idx="1123">
                  <c:v>41511.896529999998</c:v>
                </c:pt>
                <c:pt idx="1124">
                  <c:v>41511.917359999999</c:v>
                </c:pt>
                <c:pt idx="1125">
                  <c:v>41511.938190000001</c:v>
                </c:pt>
                <c:pt idx="1126">
                  <c:v>41511.959029999998</c:v>
                </c:pt>
                <c:pt idx="1127">
                  <c:v>41511.979859999999</c:v>
                </c:pt>
                <c:pt idx="1128">
                  <c:v>41512.000690000001</c:v>
                </c:pt>
                <c:pt idx="1129">
                  <c:v>41512.021529999998</c:v>
                </c:pt>
                <c:pt idx="1130">
                  <c:v>41512.042359999999</c:v>
                </c:pt>
                <c:pt idx="1131">
                  <c:v>41512.063190000001</c:v>
                </c:pt>
                <c:pt idx="1132">
                  <c:v>41512.084029999998</c:v>
                </c:pt>
                <c:pt idx="1133">
                  <c:v>41512.104859999999</c:v>
                </c:pt>
                <c:pt idx="1134">
                  <c:v>41512.125690000001</c:v>
                </c:pt>
                <c:pt idx="1135">
                  <c:v>41512.146529999998</c:v>
                </c:pt>
                <c:pt idx="1136">
                  <c:v>41512.167359999999</c:v>
                </c:pt>
                <c:pt idx="1137">
                  <c:v>41512.188190000001</c:v>
                </c:pt>
                <c:pt idx="1138">
                  <c:v>41512.209029999998</c:v>
                </c:pt>
                <c:pt idx="1139">
                  <c:v>41512.229859999999</c:v>
                </c:pt>
                <c:pt idx="1140">
                  <c:v>41512.250690000001</c:v>
                </c:pt>
                <c:pt idx="1141">
                  <c:v>41512.271529999998</c:v>
                </c:pt>
                <c:pt idx="1142">
                  <c:v>41512.292359999999</c:v>
                </c:pt>
                <c:pt idx="1143">
                  <c:v>41512.313190000001</c:v>
                </c:pt>
                <c:pt idx="1144">
                  <c:v>41512.334029999998</c:v>
                </c:pt>
                <c:pt idx="1145">
                  <c:v>41512.354859999999</c:v>
                </c:pt>
                <c:pt idx="1146">
                  <c:v>41512.375690000001</c:v>
                </c:pt>
                <c:pt idx="1147">
                  <c:v>41512.396529999998</c:v>
                </c:pt>
                <c:pt idx="1148">
                  <c:v>41512.417359999999</c:v>
                </c:pt>
                <c:pt idx="1149">
                  <c:v>41512.438190000001</c:v>
                </c:pt>
                <c:pt idx="1150">
                  <c:v>41512.459029999998</c:v>
                </c:pt>
                <c:pt idx="1151">
                  <c:v>41512.479859999999</c:v>
                </c:pt>
                <c:pt idx="1152">
                  <c:v>41512.500690000001</c:v>
                </c:pt>
                <c:pt idx="1153">
                  <c:v>41512.521529999998</c:v>
                </c:pt>
                <c:pt idx="1154">
                  <c:v>41512.542359999999</c:v>
                </c:pt>
                <c:pt idx="1155">
                  <c:v>41512.563190000001</c:v>
                </c:pt>
                <c:pt idx="1156">
                  <c:v>41512.584029999998</c:v>
                </c:pt>
                <c:pt idx="1157">
                  <c:v>41512.604859999999</c:v>
                </c:pt>
                <c:pt idx="1158">
                  <c:v>41512.625690000001</c:v>
                </c:pt>
                <c:pt idx="1159">
                  <c:v>41512.646529999998</c:v>
                </c:pt>
                <c:pt idx="1160">
                  <c:v>41512.667359999999</c:v>
                </c:pt>
                <c:pt idx="1161">
                  <c:v>41512.688190000001</c:v>
                </c:pt>
                <c:pt idx="1162">
                  <c:v>41512.709029999998</c:v>
                </c:pt>
                <c:pt idx="1163">
                  <c:v>41512.729859999999</c:v>
                </c:pt>
                <c:pt idx="1164">
                  <c:v>41512.750690000001</c:v>
                </c:pt>
                <c:pt idx="1165">
                  <c:v>41512.771529999998</c:v>
                </c:pt>
                <c:pt idx="1166">
                  <c:v>41512.792359999999</c:v>
                </c:pt>
                <c:pt idx="1167">
                  <c:v>41512.813190000001</c:v>
                </c:pt>
                <c:pt idx="1168">
                  <c:v>41512.834029999998</c:v>
                </c:pt>
                <c:pt idx="1169">
                  <c:v>41512.854859999999</c:v>
                </c:pt>
                <c:pt idx="1170">
                  <c:v>41512.875690000001</c:v>
                </c:pt>
                <c:pt idx="1171">
                  <c:v>41512.896529999998</c:v>
                </c:pt>
                <c:pt idx="1172">
                  <c:v>41512.917359999999</c:v>
                </c:pt>
                <c:pt idx="1173">
                  <c:v>41512.938190000001</c:v>
                </c:pt>
                <c:pt idx="1174">
                  <c:v>41512.959029999998</c:v>
                </c:pt>
                <c:pt idx="1175">
                  <c:v>41512.979859999999</c:v>
                </c:pt>
                <c:pt idx="1176">
                  <c:v>41513.000690000001</c:v>
                </c:pt>
                <c:pt idx="1177">
                  <c:v>41513.021529999998</c:v>
                </c:pt>
                <c:pt idx="1178">
                  <c:v>41513.042359999999</c:v>
                </c:pt>
                <c:pt idx="1179">
                  <c:v>41513.063190000001</c:v>
                </c:pt>
                <c:pt idx="1180">
                  <c:v>41513.084029999998</c:v>
                </c:pt>
                <c:pt idx="1181">
                  <c:v>41513.104859999999</c:v>
                </c:pt>
                <c:pt idx="1182">
                  <c:v>41513.125690000001</c:v>
                </c:pt>
                <c:pt idx="1183">
                  <c:v>41513.146529999998</c:v>
                </c:pt>
                <c:pt idx="1184">
                  <c:v>41513.167359999999</c:v>
                </c:pt>
                <c:pt idx="1185">
                  <c:v>41513.188190000001</c:v>
                </c:pt>
                <c:pt idx="1186">
                  <c:v>41513.209029999998</c:v>
                </c:pt>
                <c:pt idx="1187">
                  <c:v>41513.229859999999</c:v>
                </c:pt>
                <c:pt idx="1188">
                  <c:v>41513.250690000001</c:v>
                </c:pt>
                <c:pt idx="1189">
                  <c:v>41513.271529999998</c:v>
                </c:pt>
                <c:pt idx="1190">
                  <c:v>41513.292359999999</c:v>
                </c:pt>
                <c:pt idx="1191">
                  <c:v>41513.313190000001</c:v>
                </c:pt>
                <c:pt idx="1192">
                  <c:v>41513.334029999998</c:v>
                </c:pt>
                <c:pt idx="1193">
                  <c:v>41513.354859999999</c:v>
                </c:pt>
                <c:pt idx="1194">
                  <c:v>41513.375690000001</c:v>
                </c:pt>
                <c:pt idx="1195">
                  <c:v>41513.396529999998</c:v>
                </c:pt>
                <c:pt idx="1196">
                  <c:v>41513.417359999999</c:v>
                </c:pt>
                <c:pt idx="1197">
                  <c:v>41513.438190000001</c:v>
                </c:pt>
                <c:pt idx="1198">
                  <c:v>41513.459029999998</c:v>
                </c:pt>
                <c:pt idx="1199">
                  <c:v>41513.479859999999</c:v>
                </c:pt>
                <c:pt idx="1200">
                  <c:v>41513.500690000001</c:v>
                </c:pt>
                <c:pt idx="1201">
                  <c:v>41513.521529999998</c:v>
                </c:pt>
                <c:pt idx="1202">
                  <c:v>41513.542359999999</c:v>
                </c:pt>
                <c:pt idx="1203">
                  <c:v>41513.563190000001</c:v>
                </c:pt>
                <c:pt idx="1204">
                  <c:v>41513.584029999998</c:v>
                </c:pt>
                <c:pt idx="1205">
                  <c:v>41513.604859999999</c:v>
                </c:pt>
                <c:pt idx="1206">
                  <c:v>41513.625690000001</c:v>
                </c:pt>
                <c:pt idx="1207">
                  <c:v>41513.646529999998</c:v>
                </c:pt>
                <c:pt idx="1208">
                  <c:v>41513.667359999999</c:v>
                </c:pt>
                <c:pt idx="1209">
                  <c:v>41513.688190000001</c:v>
                </c:pt>
                <c:pt idx="1210">
                  <c:v>41513.709029999998</c:v>
                </c:pt>
                <c:pt idx="1211">
                  <c:v>41513.729859999999</c:v>
                </c:pt>
                <c:pt idx="1212">
                  <c:v>41513.750690000001</c:v>
                </c:pt>
                <c:pt idx="1213">
                  <c:v>41513.771529999998</c:v>
                </c:pt>
                <c:pt idx="1214">
                  <c:v>41513.792359999999</c:v>
                </c:pt>
                <c:pt idx="1215">
                  <c:v>41513.813190000001</c:v>
                </c:pt>
                <c:pt idx="1216">
                  <c:v>41513.834029999998</c:v>
                </c:pt>
                <c:pt idx="1217">
                  <c:v>41513.854859999999</c:v>
                </c:pt>
                <c:pt idx="1218">
                  <c:v>41513.875690000001</c:v>
                </c:pt>
                <c:pt idx="1219">
                  <c:v>41513.896529999998</c:v>
                </c:pt>
                <c:pt idx="1220">
                  <c:v>41513.917359999999</c:v>
                </c:pt>
                <c:pt idx="1221">
                  <c:v>41513.938190000001</c:v>
                </c:pt>
                <c:pt idx="1222">
                  <c:v>41513.959029999998</c:v>
                </c:pt>
                <c:pt idx="1223">
                  <c:v>41513.979859999999</c:v>
                </c:pt>
                <c:pt idx="1224">
                  <c:v>41514.000690000001</c:v>
                </c:pt>
                <c:pt idx="1225">
                  <c:v>41514.021529999998</c:v>
                </c:pt>
                <c:pt idx="1226">
                  <c:v>41514.042359999999</c:v>
                </c:pt>
                <c:pt idx="1227">
                  <c:v>41514.063190000001</c:v>
                </c:pt>
                <c:pt idx="1228">
                  <c:v>41514.084029999998</c:v>
                </c:pt>
                <c:pt idx="1229">
                  <c:v>41514.104859999999</c:v>
                </c:pt>
                <c:pt idx="1230">
                  <c:v>41514.125690000001</c:v>
                </c:pt>
                <c:pt idx="1231">
                  <c:v>41514.146529999998</c:v>
                </c:pt>
                <c:pt idx="1232">
                  <c:v>41514.167359999999</c:v>
                </c:pt>
                <c:pt idx="1233">
                  <c:v>41514.188190000001</c:v>
                </c:pt>
                <c:pt idx="1234">
                  <c:v>41514.209029999998</c:v>
                </c:pt>
                <c:pt idx="1235">
                  <c:v>41514.229859999999</c:v>
                </c:pt>
                <c:pt idx="1236">
                  <c:v>41514.250690000001</c:v>
                </c:pt>
                <c:pt idx="1237">
                  <c:v>41514.271529999998</c:v>
                </c:pt>
                <c:pt idx="1238">
                  <c:v>41514.292359999999</c:v>
                </c:pt>
                <c:pt idx="1239">
                  <c:v>41514.313190000001</c:v>
                </c:pt>
                <c:pt idx="1240">
                  <c:v>41514.334029999998</c:v>
                </c:pt>
                <c:pt idx="1241">
                  <c:v>41514.354859999999</c:v>
                </c:pt>
                <c:pt idx="1242">
                  <c:v>41514.375690000001</c:v>
                </c:pt>
                <c:pt idx="1243">
                  <c:v>41514.396529999998</c:v>
                </c:pt>
                <c:pt idx="1244">
                  <c:v>41514.417359999999</c:v>
                </c:pt>
                <c:pt idx="1245">
                  <c:v>41514.438190000001</c:v>
                </c:pt>
                <c:pt idx="1246">
                  <c:v>41514.459029999998</c:v>
                </c:pt>
                <c:pt idx="1247">
                  <c:v>41514.479859999999</c:v>
                </c:pt>
                <c:pt idx="1248">
                  <c:v>41514.500690000001</c:v>
                </c:pt>
                <c:pt idx="1249">
                  <c:v>41514.521529999998</c:v>
                </c:pt>
                <c:pt idx="1250">
                  <c:v>41514.542359999999</c:v>
                </c:pt>
                <c:pt idx="1251">
                  <c:v>41514.563190000001</c:v>
                </c:pt>
                <c:pt idx="1252">
                  <c:v>41514.584029999998</c:v>
                </c:pt>
                <c:pt idx="1253">
                  <c:v>41514.604859999999</c:v>
                </c:pt>
                <c:pt idx="1254">
                  <c:v>41514.625690000001</c:v>
                </c:pt>
                <c:pt idx="1255">
                  <c:v>41514.646529999998</c:v>
                </c:pt>
                <c:pt idx="1256">
                  <c:v>41514.667359999999</c:v>
                </c:pt>
                <c:pt idx="1257">
                  <c:v>41514.688190000001</c:v>
                </c:pt>
                <c:pt idx="1258">
                  <c:v>41514.709029999998</c:v>
                </c:pt>
                <c:pt idx="1259">
                  <c:v>41514.729859999999</c:v>
                </c:pt>
                <c:pt idx="1260">
                  <c:v>41514.750690000001</c:v>
                </c:pt>
                <c:pt idx="1261">
                  <c:v>41514.771529999998</c:v>
                </c:pt>
                <c:pt idx="1262">
                  <c:v>41514.792359999999</c:v>
                </c:pt>
                <c:pt idx="1263">
                  <c:v>41514.813190000001</c:v>
                </c:pt>
                <c:pt idx="1264">
                  <c:v>41514.834029999998</c:v>
                </c:pt>
                <c:pt idx="1265">
                  <c:v>41514.854859999999</c:v>
                </c:pt>
                <c:pt idx="1266">
                  <c:v>41514.875690000001</c:v>
                </c:pt>
                <c:pt idx="1267">
                  <c:v>41514.896529999998</c:v>
                </c:pt>
                <c:pt idx="1268">
                  <c:v>41514.917359999999</c:v>
                </c:pt>
                <c:pt idx="1269">
                  <c:v>41514.938190000001</c:v>
                </c:pt>
                <c:pt idx="1270">
                  <c:v>41514.959029999998</c:v>
                </c:pt>
                <c:pt idx="1271">
                  <c:v>41514.979859999999</c:v>
                </c:pt>
                <c:pt idx="1272">
                  <c:v>41515.000690000001</c:v>
                </c:pt>
                <c:pt idx="1273">
                  <c:v>41515.021529999998</c:v>
                </c:pt>
                <c:pt idx="1274">
                  <c:v>41515.042359999999</c:v>
                </c:pt>
                <c:pt idx="1275">
                  <c:v>41515.063190000001</c:v>
                </c:pt>
                <c:pt idx="1276">
                  <c:v>41515.084029999998</c:v>
                </c:pt>
                <c:pt idx="1277">
                  <c:v>41515.104859999999</c:v>
                </c:pt>
                <c:pt idx="1278">
                  <c:v>41515.125690000001</c:v>
                </c:pt>
                <c:pt idx="1279">
                  <c:v>41515.146529999998</c:v>
                </c:pt>
                <c:pt idx="1280">
                  <c:v>41515.167359999999</c:v>
                </c:pt>
                <c:pt idx="1281">
                  <c:v>41515.188190000001</c:v>
                </c:pt>
                <c:pt idx="1282">
                  <c:v>41515.209029999998</c:v>
                </c:pt>
                <c:pt idx="1283">
                  <c:v>41515.229859999999</c:v>
                </c:pt>
                <c:pt idx="1284">
                  <c:v>41515.250690000001</c:v>
                </c:pt>
                <c:pt idx="1285">
                  <c:v>41515.271529999998</c:v>
                </c:pt>
                <c:pt idx="1286">
                  <c:v>41515.292359999999</c:v>
                </c:pt>
                <c:pt idx="1287">
                  <c:v>41515.313190000001</c:v>
                </c:pt>
                <c:pt idx="1288">
                  <c:v>41515.334029999998</c:v>
                </c:pt>
                <c:pt idx="1289">
                  <c:v>41515.354859999999</c:v>
                </c:pt>
                <c:pt idx="1290">
                  <c:v>41515.375690000001</c:v>
                </c:pt>
                <c:pt idx="1291">
                  <c:v>41515.396529999998</c:v>
                </c:pt>
                <c:pt idx="1292">
                  <c:v>41515.417359999999</c:v>
                </c:pt>
                <c:pt idx="1293">
                  <c:v>41515.438190000001</c:v>
                </c:pt>
                <c:pt idx="1294">
                  <c:v>41515.459029999998</c:v>
                </c:pt>
                <c:pt idx="1295">
                  <c:v>41515.479859999999</c:v>
                </c:pt>
                <c:pt idx="1296">
                  <c:v>41515.500690000001</c:v>
                </c:pt>
                <c:pt idx="1297">
                  <c:v>41515.521529999998</c:v>
                </c:pt>
                <c:pt idx="1298">
                  <c:v>41515.542359999999</c:v>
                </c:pt>
                <c:pt idx="1299">
                  <c:v>41515.563190000001</c:v>
                </c:pt>
                <c:pt idx="1300">
                  <c:v>41515.584029999998</c:v>
                </c:pt>
                <c:pt idx="1301">
                  <c:v>41515.604859999999</c:v>
                </c:pt>
                <c:pt idx="1302">
                  <c:v>41515.625690000001</c:v>
                </c:pt>
                <c:pt idx="1303">
                  <c:v>41515.646529999998</c:v>
                </c:pt>
                <c:pt idx="1304">
                  <c:v>41515.667359999999</c:v>
                </c:pt>
                <c:pt idx="1305">
                  <c:v>41515.688190000001</c:v>
                </c:pt>
                <c:pt idx="1306">
                  <c:v>41515.709029999998</c:v>
                </c:pt>
                <c:pt idx="1307">
                  <c:v>41515.729859999999</c:v>
                </c:pt>
                <c:pt idx="1308">
                  <c:v>41515.750690000001</c:v>
                </c:pt>
                <c:pt idx="1309">
                  <c:v>41515.771529999998</c:v>
                </c:pt>
                <c:pt idx="1310">
                  <c:v>41515.792359999999</c:v>
                </c:pt>
                <c:pt idx="1311">
                  <c:v>41515.813190000001</c:v>
                </c:pt>
                <c:pt idx="1312">
                  <c:v>41515.834029999998</c:v>
                </c:pt>
                <c:pt idx="1313">
                  <c:v>41515.854859999999</c:v>
                </c:pt>
                <c:pt idx="1314">
                  <c:v>41515.875690000001</c:v>
                </c:pt>
                <c:pt idx="1315">
                  <c:v>41515.896529999998</c:v>
                </c:pt>
                <c:pt idx="1316">
                  <c:v>41515.917359999999</c:v>
                </c:pt>
                <c:pt idx="1317">
                  <c:v>41515.938190000001</c:v>
                </c:pt>
                <c:pt idx="1318">
                  <c:v>41515.959029999998</c:v>
                </c:pt>
                <c:pt idx="1319">
                  <c:v>41515.979859999999</c:v>
                </c:pt>
                <c:pt idx="1320">
                  <c:v>41516.000690000001</c:v>
                </c:pt>
                <c:pt idx="1321">
                  <c:v>41516.021529999998</c:v>
                </c:pt>
                <c:pt idx="1322">
                  <c:v>41516.042359999999</c:v>
                </c:pt>
                <c:pt idx="1323">
                  <c:v>41516.063190000001</c:v>
                </c:pt>
                <c:pt idx="1324">
                  <c:v>41516.084029999998</c:v>
                </c:pt>
                <c:pt idx="1325">
                  <c:v>41516.104859999999</c:v>
                </c:pt>
                <c:pt idx="1326">
                  <c:v>41516.125690000001</c:v>
                </c:pt>
                <c:pt idx="1327">
                  <c:v>41516.146529999998</c:v>
                </c:pt>
                <c:pt idx="1328">
                  <c:v>41516.167359999999</c:v>
                </c:pt>
                <c:pt idx="1329">
                  <c:v>41516.188190000001</c:v>
                </c:pt>
                <c:pt idx="1330">
                  <c:v>41516.209029999998</c:v>
                </c:pt>
                <c:pt idx="1331">
                  <c:v>41516.229859999999</c:v>
                </c:pt>
                <c:pt idx="1332">
                  <c:v>41516.250690000001</c:v>
                </c:pt>
                <c:pt idx="1333">
                  <c:v>41516.271529999998</c:v>
                </c:pt>
                <c:pt idx="1334">
                  <c:v>41516.292359999999</c:v>
                </c:pt>
                <c:pt idx="1335">
                  <c:v>41516.313190000001</c:v>
                </c:pt>
                <c:pt idx="1336">
                  <c:v>41516.334029999998</c:v>
                </c:pt>
                <c:pt idx="1337">
                  <c:v>41516.354859999999</c:v>
                </c:pt>
                <c:pt idx="1338">
                  <c:v>41516.375690000001</c:v>
                </c:pt>
                <c:pt idx="1339">
                  <c:v>41516.396529999998</c:v>
                </c:pt>
                <c:pt idx="1340">
                  <c:v>41516.417359999999</c:v>
                </c:pt>
                <c:pt idx="1341">
                  <c:v>41516.438190000001</c:v>
                </c:pt>
                <c:pt idx="1342">
                  <c:v>41516.459029999998</c:v>
                </c:pt>
                <c:pt idx="1343">
                  <c:v>41516.479859999999</c:v>
                </c:pt>
                <c:pt idx="1344">
                  <c:v>41516.500690000001</c:v>
                </c:pt>
                <c:pt idx="1345">
                  <c:v>41516.521529999998</c:v>
                </c:pt>
                <c:pt idx="1346">
                  <c:v>41516.542359999999</c:v>
                </c:pt>
                <c:pt idx="1347">
                  <c:v>41516.563190000001</c:v>
                </c:pt>
                <c:pt idx="1348">
                  <c:v>41516.584029999998</c:v>
                </c:pt>
                <c:pt idx="1349">
                  <c:v>41516.604859999999</c:v>
                </c:pt>
                <c:pt idx="1350">
                  <c:v>41516.625690000001</c:v>
                </c:pt>
                <c:pt idx="1351">
                  <c:v>41516.646529999998</c:v>
                </c:pt>
                <c:pt idx="1352">
                  <c:v>41516.667359999999</c:v>
                </c:pt>
                <c:pt idx="1353">
                  <c:v>41516.688190000001</c:v>
                </c:pt>
                <c:pt idx="1354">
                  <c:v>41516.709029999998</c:v>
                </c:pt>
                <c:pt idx="1355">
                  <c:v>41516.729859999999</c:v>
                </c:pt>
                <c:pt idx="1356">
                  <c:v>41516.750690000001</c:v>
                </c:pt>
                <c:pt idx="1357">
                  <c:v>41516.771529999998</c:v>
                </c:pt>
                <c:pt idx="1358">
                  <c:v>41516.792359999999</c:v>
                </c:pt>
                <c:pt idx="1359">
                  <c:v>41516.813190000001</c:v>
                </c:pt>
                <c:pt idx="1360">
                  <c:v>41516.834029999998</c:v>
                </c:pt>
                <c:pt idx="1361">
                  <c:v>41516.854859999999</c:v>
                </c:pt>
                <c:pt idx="1362">
                  <c:v>41516.875690000001</c:v>
                </c:pt>
                <c:pt idx="1363">
                  <c:v>41516.896529999998</c:v>
                </c:pt>
                <c:pt idx="1364">
                  <c:v>41516.917359999999</c:v>
                </c:pt>
                <c:pt idx="1365">
                  <c:v>41516.938190000001</c:v>
                </c:pt>
                <c:pt idx="1366">
                  <c:v>41516.959029999998</c:v>
                </c:pt>
                <c:pt idx="1367">
                  <c:v>41516.979859999999</c:v>
                </c:pt>
                <c:pt idx="1368">
                  <c:v>41517.000690000001</c:v>
                </c:pt>
                <c:pt idx="1369">
                  <c:v>41517.021529999998</c:v>
                </c:pt>
                <c:pt idx="1370">
                  <c:v>41517.042359999999</c:v>
                </c:pt>
                <c:pt idx="1371">
                  <c:v>41517.063190000001</c:v>
                </c:pt>
                <c:pt idx="1372">
                  <c:v>41517.084029999998</c:v>
                </c:pt>
                <c:pt idx="1373">
                  <c:v>41517.104859999999</c:v>
                </c:pt>
                <c:pt idx="1374">
                  <c:v>41517.125690000001</c:v>
                </c:pt>
                <c:pt idx="1375">
                  <c:v>41517.146529999998</c:v>
                </c:pt>
                <c:pt idx="1376">
                  <c:v>41517.167359999999</c:v>
                </c:pt>
                <c:pt idx="1377">
                  <c:v>41517.188190000001</c:v>
                </c:pt>
                <c:pt idx="1378">
                  <c:v>41517.209029999998</c:v>
                </c:pt>
                <c:pt idx="1379">
                  <c:v>41517.229859999999</c:v>
                </c:pt>
                <c:pt idx="1380">
                  <c:v>41517.250690000001</c:v>
                </c:pt>
                <c:pt idx="1381">
                  <c:v>41517.271529999998</c:v>
                </c:pt>
                <c:pt idx="1382">
                  <c:v>41517.292359999999</c:v>
                </c:pt>
                <c:pt idx="1383">
                  <c:v>41517.313190000001</c:v>
                </c:pt>
                <c:pt idx="1384">
                  <c:v>41517.334029999998</c:v>
                </c:pt>
                <c:pt idx="1385">
                  <c:v>41517.354859999999</c:v>
                </c:pt>
                <c:pt idx="1386">
                  <c:v>41517.375690000001</c:v>
                </c:pt>
                <c:pt idx="1387">
                  <c:v>41517.396529999998</c:v>
                </c:pt>
                <c:pt idx="1388">
                  <c:v>41517.417359999999</c:v>
                </c:pt>
                <c:pt idx="1389">
                  <c:v>41517.438190000001</c:v>
                </c:pt>
                <c:pt idx="1390">
                  <c:v>41517.459029999998</c:v>
                </c:pt>
                <c:pt idx="1391">
                  <c:v>41517.479859999999</c:v>
                </c:pt>
                <c:pt idx="1392">
                  <c:v>41517.500690000001</c:v>
                </c:pt>
                <c:pt idx="1393">
                  <c:v>41517.521529999998</c:v>
                </c:pt>
                <c:pt idx="1394">
                  <c:v>41517.542359999999</c:v>
                </c:pt>
                <c:pt idx="1395">
                  <c:v>41517.563190000001</c:v>
                </c:pt>
                <c:pt idx="1396">
                  <c:v>41517.584029999998</c:v>
                </c:pt>
                <c:pt idx="1397">
                  <c:v>41517.604859999999</c:v>
                </c:pt>
                <c:pt idx="1398">
                  <c:v>41517.625690000001</c:v>
                </c:pt>
                <c:pt idx="1399">
                  <c:v>41517.646529999998</c:v>
                </c:pt>
                <c:pt idx="1400">
                  <c:v>41517.667359999999</c:v>
                </c:pt>
                <c:pt idx="1401">
                  <c:v>41517.688190000001</c:v>
                </c:pt>
                <c:pt idx="1402">
                  <c:v>41517.709029999998</c:v>
                </c:pt>
                <c:pt idx="1403">
                  <c:v>41517.729859999999</c:v>
                </c:pt>
                <c:pt idx="1404">
                  <c:v>41517.750690000001</c:v>
                </c:pt>
                <c:pt idx="1405">
                  <c:v>41517.771529999998</c:v>
                </c:pt>
                <c:pt idx="1406">
                  <c:v>41517.792359999999</c:v>
                </c:pt>
                <c:pt idx="1407">
                  <c:v>41517.813190000001</c:v>
                </c:pt>
                <c:pt idx="1408">
                  <c:v>41517.834029999998</c:v>
                </c:pt>
                <c:pt idx="1409">
                  <c:v>41517.854859999999</c:v>
                </c:pt>
                <c:pt idx="1410">
                  <c:v>41517.875690000001</c:v>
                </c:pt>
                <c:pt idx="1411">
                  <c:v>41517.896529999998</c:v>
                </c:pt>
                <c:pt idx="1412">
                  <c:v>41517.917359999999</c:v>
                </c:pt>
                <c:pt idx="1413">
                  <c:v>41517.938190000001</c:v>
                </c:pt>
                <c:pt idx="1414">
                  <c:v>41517.959029999998</c:v>
                </c:pt>
                <c:pt idx="1415">
                  <c:v>41517.979859999999</c:v>
                </c:pt>
                <c:pt idx="1416">
                  <c:v>41518.000690000001</c:v>
                </c:pt>
                <c:pt idx="1417">
                  <c:v>41518.021529999998</c:v>
                </c:pt>
                <c:pt idx="1418">
                  <c:v>41518.042359999999</c:v>
                </c:pt>
                <c:pt idx="1419">
                  <c:v>41518.063190000001</c:v>
                </c:pt>
                <c:pt idx="1420">
                  <c:v>41518.084029999998</c:v>
                </c:pt>
                <c:pt idx="1421">
                  <c:v>41518.104859999999</c:v>
                </c:pt>
                <c:pt idx="1422">
                  <c:v>41518.125690000001</c:v>
                </c:pt>
                <c:pt idx="1423">
                  <c:v>41518.146529999998</c:v>
                </c:pt>
                <c:pt idx="1424">
                  <c:v>41518.167359999999</c:v>
                </c:pt>
                <c:pt idx="1425">
                  <c:v>41518.188190000001</c:v>
                </c:pt>
                <c:pt idx="1426">
                  <c:v>41518.209029999998</c:v>
                </c:pt>
                <c:pt idx="1427">
                  <c:v>41518.229859999999</c:v>
                </c:pt>
                <c:pt idx="1428">
                  <c:v>41518.250690000001</c:v>
                </c:pt>
                <c:pt idx="1429">
                  <c:v>41518.271529999998</c:v>
                </c:pt>
                <c:pt idx="1430">
                  <c:v>41518.292359999999</c:v>
                </c:pt>
                <c:pt idx="1431">
                  <c:v>41518.313190000001</c:v>
                </c:pt>
                <c:pt idx="1432">
                  <c:v>41518.334029999998</c:v>
                </c:pt>
                <c:pt idx="1433">
                  <c:v>41518.354859999999</c:v>
                </c:pt>
                <c:pt idx="1434">
                  <c:v>41518.375690000001</c:v>
                </c:pt>
                <c:pt idx="1435">
                  <c:v>41518.396529999998</c:v>
                </c:pt>
                <c:pt idx="1436">
                  <c:v>41518.417359999999</c:v>
                </c:pt>
                <c:pt idx="1437">
                  <c:v>41518.438190000001</c:v>
                </c:pt>
                <c:pt idx="1438">
                  <c:v>41518.459029999998</c:v>
                </c:pt>
                <c:pt idx="1439">
                  <c:v>41518.479859999999</c:v>
                </c:pt>
                <c:pt idx="1440">
                  <c:v>41518.500690000001</c:v>
                </c:pt>
                <c:pt idx="1441">
                  <c:v>41518.521529999998</c:v>
                </c:pt>
                <c:pt idx="1442">
                  <c:v>41518.542359999999</c:v>
                </c:pt>
                <c:pt idx="1443">
                  <c:v>41518.563190000001</c:v>
                </c:pt>
                <c:pt idx="1444">
                  <c:v>41518.584029999998</c:v>
                </c:pt>
                <c:pt idx="1445">
                  <c:v>41518.604859999999</c:v>
                </c:pt>
                <c:pt idx="1446">
                  <c:v>41518.625690000001</c:v>
                </c:pt>
                <c:pt idx="1447">
                  <c:v>41518.646529999998</c:v>
                </c:pt>
                <c:pt idx="1448">
                  <c:v>41518.667359999999</c:v>
                </c:pt>
                <c:pt idx="1449">
                  <c:v>41518.688190000001</c:v>
                </c:pt>
                <c:pt idx="1450">
                  <c:v>41518.709029999998</c:v>
                </c:pt>
                <c:pt idx="1451">
                  <c:v>41518.729859999999</c:v>
                </c:pt>
                <c:pt idx="1452">
                  <c:v>41518.750690000001</c:v>
                </c:pt>
                <c:pt idx="1453">
                  <c:v>41518.771529999998</c:v>
                </c:pt>
                <c:pt idx="1454">
                  <c:v>41518.792359999999</c:v>
                </c:pt>
                <c:pt idx="1455">
                  <c:v>41518.813190000001</c:v>
                </c:pt>
                <c:pt idx="1456">
                  <c:v>41518.834029999998</c:v>
                </c:pt>
                <c:pt idx="1457">
                  <c:v>41518.854859999999</c:v>
                </c:pt>
                <c:pt idx="1458">
                  <c:v>41518.875690000001</c:v>
                </c:pt>
                <c:pt idx="1459">
                  <c:v>41518.896529999998</c:v>
                </c:pt>
                <c:pt idx="1460">
                  <c:v>41518.917359999999</c:v>
                </c:pt>
                <c:pt idx="1461">
                  <c:v>41518.938190000001</c:v>
                </c:pt>
                <c:pt idx="1462">
                  <c:v>41518.959029999998</c:v>
                </c:pt>
                <c:pt idx="1463">
                  <c:v>41518.979859999999</c:v>
                </c:pt>
                <c:pt idx="1464">
                  <c:v>41519.000690000001</c:v>
                </c:pt>
                <c:pt idx="1465">
                  <c:v>41519.021529999998</c:v>
                </c:pt>
                <c:pt idx="1466">
                  <c:v>41519.042359999999</c:v>
                </c:pt>
                <c:pt idx="1467">
                  <c:v>41519.063190000001</c:v>
                </c:pt>
                <c:pt idx="1468">
                  <c:v>41519.084029999998</c:v>
                </c:pt>
                <c:pt idx="1469">
                  <c:v>41519.104859999999</c:v>
                </c:pt>
                <c:pt idx="1470">
                  <c:v>41519.125690000001</c:v>
                </c:pt>
                <c:pt idx="1471">
                  <c:v>41519.146529999998</c:v>
                </c:pt>
                <c:pt idx="1472">
                  <c:v>41519.167359999999</c:v>
                </c:pt>
                <c:pt idx="1473">
                  <c:v>41519.188190000001</c:v>
                </c:pt>
                <c:pt idx="1474">
                  <c:v>41519.209029999998</c:v>
                </c:pt>
                <c:pt idx="1475">
                  <c:v>41519.229859999999</c:v>
                </c:pt>
                <c:pt idx="1476">
                  <c:v>41519.250690000001</c:v>
                </c:pt>
                <c:pt idx="1477">
                  <c:v>41519.271529999998</c:v>
                </c:pt>
                <c:pt idx="1478">
                  <c:v>41519.292359999999</c:v>
                </c:pt>
                <c:pt idx="1479">
                  <c:v>41519.313190000001</c:v>
                </c:pt>
                <c:pt idx="1480">
                  <c:v>41519.334029999998</c:v>
                </c:pt>
                <c:pt idx="1481">
                  <c:v>41519.354859999999</c:v>
                </c:pt>
                <c:pt idx="1482">
                  <c:v>41519.375690000001</c:v>
                </c:pt>
                <c:pt idx="1483">
                  <c:v>41519.396529999998</c:v>
                </c:pt>
                <c:pt idx="1484">
                  <c:v>41519.417359999999</c:v>
                </c:pt>
                <c:pt idx="1485">
                  <c:v>41519.438190000001</c:v>
                </c:pt>
                <c:pt idx="1486">
                  <c:v>41519.459029999998</c:v>
                </c:pt>
                <c:pt idx="1487">
                  <c:v>41519.479859999999</c:v>
                </c:pt>
                <c:pt idx="1488">
                  <c:v>41519.500690000001</c:v>
                </c:pt>
                <c:pt idx="1489">
                  <c:v>41519.521529999998</c:v>
                </c:pt>
                <c:pt idx="1490">
                  <c:v>41519.542359999999</c:v>
                </c:pt>
                <c:pt idx="1491">
                  <c:v>41519.563190000001</c:v>
                </c:pt>
                <c:pt idx="1492">
                  <c:v>41519.584029999998</c:v>
                </c:pt>
                <c:pt idx="1493">
                  <c:v>41519.604859999999</c:v>
                </c:pt>
                <c:pt idx="1494">
                  <c:v>41519.625690000001</c:v>
                </c:pt>
                <c:pt idx="1495">
                  <c:v>41519.646529999998</c:v>
                </c:pt>
                <c:pt idx="1496">
                  <c:v>41519.667359999999</c:v>
                </c:pt>
                <c:pt idx="1497">
                  <c:v>41519.688190000001</c:v>
                </c:pt>
                <c:pt idx="1498">
                  <c:v>41519.709029999998</c:v>
                </c:pt>
                <c:pt idx="1499">
                  <c:v>41519.729859999999</c:v>
                </c:pt>
                <c:pt idx="1500">
                  <c:v>41519.750690000001</c:v>
                </c:pt>
                <c:pt idx="1501">
                  <c:v>41519.771529999998</c:v>
                </c:pt>
                <c:pt idx="1502">
                  <c:v>41519.792359999999</c:v>
                </c:pt>
                <c:pt idx="1503">
                  <c:v>41519.813190000001</c:v>
                </c:pt>
                <c:pt idx="1504">
                  <c:v>41519.834029999998</c:v>
                </c:pt>
                <c:pt idx="1505">
                  <c:v>41519.854859999999</c:v>
                </c:pt>
                <c:pt idx="1506">
                  <c:v>41519.875690000001</c:v>
                </c:pt>
                <c:pt idx="1507">
                  <c:v>41519.896529999998</c:v>
                </c:pt>
                <c:pt idx="1508">
                  <c:v>41519.917359999999</c:v>
                </c:pt>
                <c:pt idx="1509">
                  <c:v>41519.938190000001</c:v>
                </c:pt>
                <c:pt idx="1510">
                  <c:v>41519.959029999998</c:v>
                </c:pt>
                <c:pt idx="1511">
                  <c:v>41519.979859999999</c:v>
                </c:pt>
                <c:pt idx="1512">
                  <c:v>41520.000690000001</c:v>
                </c:pt>
                <c:pt idx="1513">
                  <c:v>41520.021529999998</c:v>
                </c:pt>
                <c:pt idx="1514">
                  <c:v>41520.042359999999</c:v>
                </c:pt>
                <c:pt idx="1515">
                  <c:v>41520.063190000001</c:v>
                </c:pt>
                <c:pt idx="1516">
                  <c:v>41520.084029999998</c:v>
                </c:pt>
                <c:pt idx="1517">
                  <c:v>41520.104859999999</c:v>
                </c:pt>
                <c:pt idx="1518">
                  <c:v>41520.125690000001</c:v>
                </c:pt>
                <c:pt idx="1519">
                  <c:v>41520.146529999998</c:v>
                </c:pt>
                <c:pt idx="1520">
                  <c:v>41520.167359999999</c:v>
                </c:pt>
                <c:pt idx="1521">
                  <c:v>41520.188190000001</c:v>
                </c:pt>
                <c:pt idx="1522">
                  <c:v>41520.209029999998</c:v>
                </c:pt>
                <c:pt idx="1523">
                  <c:v>41520.229859999999</c:v>
                </c:pt>
                <c:pt idx="1524">
                  <c:v>41520.250690000001</c:v>
                </c:pt>
                <c:pt idx="1525">
                  <c:v>41520.271529999998</c:v>
                </c:pt>
                <c:pt idx="1526">
                  <c:v>41520.292359999999</c:v>
                </c:pt>
                <c:pt idx="1527">
                  <c:v>41520.313190000001</c:v>
                </c:pt>
                <c:pt idx="1528">
                  <c:v>41520.334029999998</c:v>
                </c:pt>
                <c:pt idx="1529">
                  <c:v>41520.354859999999</c:v>
                </c:pt>
                <c:pt idx="1530">
                  <c:v>41520.375690000001</c:v>
                </c:pt>
                <c:pt idx="1531">
                  <c:v>41520.396529999998</c:v>
                </c:pt>
                <c:pt idx="1532">
                  <c:v>41520.417359999999</c:v>
                </c:pt>
                <c:pt idx="1533">
                  <c:v>41520.438190000001</c:v>
                </c:pt>
                <c:pt idx="1534">
                  <c:v>41520.459029999998</c:v>
                </c:pt>
                <c:pt idx="1535">
                  <c:v>41520.479859999999</c:v>
                </c:pt>
                <c:pt idx="1536">
                  <c:v>41520.500690000001</c:v>
                </c:pt>
                <c:pt idx="1537">
                  <c:v>41520.521529999998</c:v>
                </c:pt>
                <c:pt idx="1538">
                  <c:v>41520.542359999999</c:v>
                </c:pt>
                <c:pt idx="1539">
                  <c:v>41520.563190000001</c:v>
                </c:pt>
                <c:pt idx="1540">
                  <c:v>41520.584029999998</c:v>
                </c:pt>
                <c:pt idx="1541">
                  <c:v>41520.604859999999</c:v>
                </c:pt>
                <c:pt idx="1542">
                  <c:v>41520.625690000001</c:v>
                </c:pt>
                <c:pt idx="1543">
                  <c:v>41520.646529999998</c:v>
                </c:pt>
                <c:pt idx="1544">
                  <c:v>41520.667359999999</c:v>
                </c:pt>
                <c:pt idx="1545">
                  <c:v>41520.688190000001</c:v>
                </c:pt>
                <c:pt idx="1546">
                  <c:v>41520.709029999998</c:v>
                </c:pt>
                <c:pt idx="1547">
                  <c:v>41520.729859999999</c:v>
                </c:pt>
                <c:pt idx="1548">
                  <c:v>41520.750690000001</c:v>
                </c:pt>
                <c:pt idx="1549">
                  <c:v>41520.771529999998</c:v>
                </c:pt>
                <c:pt idx="1550">
                  <c:v>41520.792359999999</c:v>
                </c:pt>
                <c:pt idx="1551">
                  <c:v>41520.813190000001</c:v>
                </c:pt>
                <c:pt idx="1552">
                  <c:v>41520.834029999998</c:v>
                </c:pt>
                <c:pt idx="1553">
                  <c:v>41520.854859999999</c:v>
                </c:pt>
                <c:pt idx="1554">
                  <c:v>41520.875690000001</c:v>
                </c:pt>
                <c:pt idx="1555">
                  <c:v>41520.896529999998</c:v>
                </c:pt>
                <c:pt idx="1556">
                  <c:v>41520.917359999999</c:v>
                </c:pt>
                <c:pt idx="1557">
                  <c:v>41520.938190000001</c:v>
                </c:pt>
                <c:pt idx="1558">
                  <c:v>41520.959029999998</c:v>
                </c:pt>
                <c:pt idx="1559">
                  <c:v>41520.979859999999</c:v>
                </c:pt>
                <c:pt idx="1560">
                  <c:v>41521.000690000001</c:v>
                </c:pt>
                <c:pt idx="1561">
                  <c:v>41521.021529999998</c:v>
                </c:pt>
                <c:pt idx="1562">
                  <c:v>41521.042359999999</c:v>
                </c:pt>
                <c:pt idx="1563">
                  <c:v>41521.063190000001</c:v>
                </c:pt>
                <c:pt idx="1564">
                  <c:v>41521.084029999998</c:v>
                </c:pt>
                <c:pt idx="1565">
                  <c:v>41521.104859999999</c:v>
                </c:pt>
                <c:pt idx="1566">
                  <c:v>41521.125690000001</c:v>
                </c:pt>
                <c:pt idx="1567">
                  <c:v>41521.146529999998</c:v>
                </c:pt>
                <c:pt idx="1568">
                  <c:v>41521.167359999999</c:v>
                </c:pt>
                <c:pt idx="1569">
                  <c:v>41521.188190000001</c:v>
                </c:pt>
                <c:pt idx="1570">
                  <c:v>41521.209029999998</c:v>
                </c:pt>
                <c:pt idx="1571">
                  <c:v>41521.229859999999</c:v>
                </c:pt>
                <c:pt idx="1572">
                  <c:v>41521.250690000001</c:v>
                </c:pt>
                <c:pt idx="1573">
                  <c:v>41521.271529999998</c:v>
                </c:pt>
                <c:pt idx="1574">
                  <c:v>41521.292359999999</c:v>
                </c:pt>
                <c:pt idx="1575">
                  <c:v>41521.313190000001</c:v>
                </c:pt>
                <c:pt idx="1576">
                  <c:v>41521.334029999998</c:v>
                </c:pt>
                <c:pt idx="1577">
                  <c:v>41521.354859999999</c:v>
                </c:pt>
                <c:pt idx="1578">
                  <c:v>41521.375690000001</c:v>
                </c:pt>
                <c:pt idx="1579">
                  <c:v>41521.396529999998</c:v>
                </c:pt>
                <c:pt idx="1580">
                  <c:v>41521.417359999999</c:v>
                </c:pt>
                <c:pt idx="1581">
                  <c:v>41521.438190000001</c:v>
                </c:pt>
                <c:pt idx="1582">
                  <c:v>41521.459029999998</c:v>
                </c:pt>
                <c:pt idx="1583">
                  <c:v>41521.479859999999</c:v>
                </c:pt>
                <c:pt idx="1584">
                  <c:v>41521.500690000001</c:v>
                </c:pt>
                <c:pt idx="1585">
                  <c:v>41521.521529999998</c:v>
                </c:pt>
                <c:pt idx="1586">
                  <c:v>41521.542359999999</c:v>
                </c:pt>
                <c:pt idx="1587">
                  <c:v>41521.563190000001</c:v>
                </c:pt>
                <c:pt idx="1588">
                  <c:v>41521.584029999998</c:v>
                </c:pt>
                <c:pt idx="1589">
                  <c:v>41521.604859999999</c:v>
                </c:pt>
                <c:pt idx="1590">
                  <c:v>41521.625690000001</c:v>
                </c:pt>
                <c:pt idx="1591">
                  <c:v>41521.646529999998</c:v>
                </c:pt>
                <c:pt idx="1592">
                  <c:v>41521.667359999999</c:v>
                </c:pt>
                <c:pt idx="1593">
                  <c:v>41521.688190000001</c:v>
                </c:pt>
                <c:pt idx="1594">
                  <c:v>41521.709029999998</c:v>
                </c:pt>
                <c:pt idx="1595">
                  <c:v>41521.729859999999</c:v>
                </c:pt>
                <c:pt idx="1596">
                  <c:v>41521.750690000001</c:v>
                </c:pt>
                <c:pt idx="1597">
                  <c:v>41521.771529999998</c:v>
                </c:pt>
                <c:pt idx="1598">
                  <c:v>41521.792359999999</c:v>
                </c:pt>
                <c:pt idx="1599">
                  <c:v>41521.813190000001</c:v>
                </c:pt>
                <c:pt idx="1600">
                  <c:v>41521.834029999998</c:v>
                </c:pt>
                <c:pt idx="1601">
                  <c:v>41521.854859999999</c:v>
                </c:pt>
                <c:pt idx="1602">
                  <c:v>41521.875690000001</c:v>
                </c:pt>
                <c:pt idx="1603">
                  <c:v>41521.896529999998</c:v>
                </c:pt>
                <c:pt idx="1604">
                  <c:v>41521.917359999999</c:v>
                </c:pt>
                <c:pt idx="1605">
                  <c:v>41521.938190000001</c:v>
                </c:pt>
                <c:pt idx="1606">
                  <c:v>41521.959029999998</c:v>
                </c:pt>
                <c:pt idx="1607">
                  <c:v>41521.979859999999</c:v>
                </c:pt>
                <c:pt idx="1608">
                  <c:v>41522.000690000001</c:v>
                </c:pt>
                <c:pt idx="1609">
                  <c:v>41522.021529999998</c:v>
                </c:pt>
                <c:pt idx="1610">
                  <c:v>41522.042359999999</c:v>
                </c:pt>
                <c:pt idx="1611">
                  <c:v>41522.063190000001</c:v>
                </c:pt>
                <c:pt idx="1612">
                  <c:v>41522.084029999998</c:v>
                </c:pt>
                <c:pt idx="1613">
                  <c:v>41522.104859999999</c:v>
                </c:pt>
                <c:pt idx="1614">
                  <c:v>41522.125690000001</c:v>
                </c:pt>
                <c:pt idx="1615">
                  <c:v>41522.146529999998</c:v>
                </c:pt>
                <c:pt idx="1616">
                  <c:v>41522.167359999999</c:v>
                </c:pt>
                <c:pt idx="1617">
                  <c:v>41522.188190000001</c:v>
                </c:pt>
                <c:pt idx="1618">
                  <c:v>41522.209029999998</c:v>
                </c:pt>
                <c:pt idx="1619">
                  <c:v>41522.229859999999</c:v>
                </c:pt>
                <c:pt idx="1620">
                  <c:v>41522.250690000001</c:v>
                </c:pt>
                <c:pt idx="1621">
                  <c:v>41522.271529999998</c:v>
                </c:pt>
                <c:pt idx="1622">
                  <c:v>41522.292359999999</c:v>
                </c:pt>
                <c:pt idx="1623">
                  <c:v>41522.313190000001</c:v>
                </c:pt>
                <c:pt idx="1624">
                  <c:v>41522.334029999998</c:v>
                </c:pt>
                <c:pt idx="1625">
                  <c:v>41522.354859999999</c:v>
                </c:pt>
                <c:pt idx="1626">
                  <c:v>41522.375690000001</c:v>
                </c:pt>
                <c:pt idx="1627">
                  <c:v>41522.396529999998</c:v>
                </c:pt>
                <c:pt idx="1628">
                  <c:v>41522.417359999999</c:v>
                </c:pt>
                <c:pt idx="1629">
                  <c:v>41522.438190000001</c:v>
                </c:pt>
                <c:pt idx="1630">
                  <c:v>41522.459029999998</c:v>
                </c:pt>
                <c:pt idx="1631">
                  <c:v>41522.479859999999</c:v>
                </c:pt>
                <c:pt idx="1632">
                  <c:v>41522.500690000001</c:v>
                </c:pt>
                <c:pt idx="1633">
                  <c:v>41522.521529999998</c:v>
                </c:pt>
                <c:pt idx="1634">
                  <c:v>41522.542359999999</c:v>
                </c:pt>
                <c:pt idx="1635">
                  <c:v>41522.563190000001</c:v>
                </c:pt>
                <c:pt idx="1636">
                  <c:v>41522.584029999998</c:v>
                </c:pt>
                <c:pt idx="1637">
                  <c:v>41522.604859999999</c:v>
                </c:pt>
                <c:pt idx="1638">
                  <c:v>41522.625690000001</c:v>
                </c:pt>
                <c:pt idx="1639">
                  <c:v>41522.646529999998</c:v>
                </c:pt>
                <c:pt idx="1640">
                  <c:v>41522.667359999999</c:v>
                </c:pt>
                <c:pt idx="1641">
                  <c:v>41522.688190000001</c:v>
                </c:pt>
                <c:pt idx="1642">
                  <c:v>41522.709029999998</c:v>
                </c:pt>
                <c:pt idx="1643">
                  <c:v>41522.729859999999</c:v>
                </c:pt>
                <c:pt idx="1644">
                  <c:v>41522.750690000001</c:v>
                </c:pt>
                <c:pt idx="1645">
                  <c:v>41522.771529999998</c:v>
                </c:pt>
                <c:pt idx="1646">
                  <c:v>41522.792359999999</c:v>
                </c:pt>
                <c:pt idx="1647">
                  <c:v>41522.813190000001</c:v>
                </c:pt>
                <c:pt idx="1648">
                  <c:v>41522.834029999998</c:v>
                </c:pt>
                <c:pt idx="1649">
                  <c:v>41522.854859999999</c:v>
                </c:pt>
                <c:pt idx="1650">
                  <c:v>41522.875690000001</c:v>
                </c:pt>
                <c:pt idx="1651">
                  <c:v>41522.896529999998</c:v>
                </c:pt>
                <c:pt idx="1652">
                  <c:v>41522.917359999999</c:v>
                </c:pt>
                <c:pt idx="1653">
                  <c:v>41522.938190000001</c:v>
                </c:pt>
                <c:pt idx="1654">
                  <c:v>41522.959029999998</c:v>
                </c:pt>
                <c:pt idx="1655">
                  <c:v>41522.979859999999</c:v>
                </c:pt>
                <c:pt idx="1656">
                  <c:v>41523.000690000001</c:v>
                </c:pt>
                <c:pt idx="1657">
                  <c:v>41523.021529999998</c:v>
                </c:pt>
                <c:pt idx="1658">
                  <c:v>41523.042359999999</c:v>
                </c:pt>
                <c:pt idx="1659">
                  <c:v>41523.063190000001</c:v>
                </c:pt>
                <c:pt idx="1660">
                  <c:v>41523.084029999998</c:v>
                </c:pt>
                <c:pt idx="1661">
                  <c:v>41523.104859999999</c:v>
                </c:pt>
                <c:pt idx="1662">
                  <c:v>41523.125690000001</c:v>
                </c:pt>
                <c:pt idx="1663">
                  <c:v>41523.146529999998</c:v>
                </c:pt>
                <c:pt idx="1664">
                  <c:v>41523.167359999999</c:v>
                </c:pt>
                <c:pt idx="1665">
                  <c:v>41523.188190000001</c:v>
                </c:pt>
                <c:pt idx="1666">
                  <c:v>41523.209029999998</c:v>
                </c:pt>
                <c:pt idx="1667">
                  <c:v>41523.229859999999</c:v>
                </c:pt>
                <c:pt idx="1668">
                  <c:v>41523.250690000001</c:v>
                </c:pt>
                <c:pt idx="1669">
                  <c:v>41523.271529999998</c:v>
                </c:pt>
                <c:pt idx="1670">
                  <c:v>41523.292359999999</c:v>
                </c:pt>
                <c:pt idx="1671">
                  <c:v>41523.313190000001</c:v>
                </c:pt>
                <c:pt idx="1672">
                  <c:v>41523.334029999998</c:v>
                </c:pt>
                <c:pt idx="1673">
                  <c:v>41523.354859999999</c:v>
                </c:pt>
                <c:pt idx="1674">
                  <c:v>41523.375690000001</c:v>
                </c:pt>
                <c:pt idx="1675">
                  <c:v>41523.396529999998</c:v>
                </c:pt>
                <c:pt idx="1676">
                  <c:v>41523.417359999999</c:v>
                </c:pt>
                <c:pt idx="1677">
                  <c:v>41523.438190000001</c:v>
                </c:pt>
                <c:pt idx="1678">
                  <c:v>41523.459029999998</c:v>
                </c:pt>
                <c:pt idx="1679">
                  <c:v>41523.479859999999</c:v>
                </c:pt>
                <c:pt idx="1680">
                  <c:v>41523.500690000001</c:v>
                </c:pt>
                <c:pt idx="1681">
                  <c:v>41523.521529999998</c:v>
                </c:pt>
                <c:pt idx="1682">
                  <c:v>41523.542359999999</c:v>
                </c:pt>
                <c:pt idx="1683">
                  <c:v>41523.563190000001</c:v>
                </c:pt>
                <c:pt idx="1684">
                  <c:v>41523.584029999998</c:v>
                </c:pt>
                <c:pt idx="1685">
                  <c:v>41523.604859999999</c:v>
                </c:pt>
                <c:pt idx="1686">
                  <c:v>41523.625690000001</c:v>
                </c:pt>
                <c:pt idx="1687">
                  <c:v>41523.646529999998</c:v>
                </c:pt>
                <c:pt idx="1688">
                  <c:v>41523.667359999999</c:v>
                </c:pt>
                <c:pt idx="1689">
                  <c:v>41523.688190000001</c:v>
                </c:pt>
                <c:pt idx="1690">
                  <c:v>41523.709029999998</c:v>
                </c:pt>
                <c:pt idx="1691">
                  <c:v>41523.729859999999</c:v>
                </c:pt>
                <c:pt idx="1692">
                  <c:v>41523.750690000001</c:v>
                </c:pt>
                <c:pt idx="1693">
                  <c:v>41523.771529999998</c:v>
                </c:pt>
                <c:pt idx="1694">
                  <c:v>41523.792359999999</c:v>
                </c:pt>
                <c:pt idx="1695">
                  <c:v>41523.813190000001</c:v>
                </c:pt>
                <c:pt idx="1696">
                  <c:v>41523.834029999998</c:v>
                </c:pt>
                <c:pt idx="1697">
                  <c:v>41523.854859999999</c:v>
                </c:pt>
                <c:pt idx="1698">
                  <c:v>41523.875690000001</c:v>
                </c:pt>
                <c:pt idx="1699">
                  <c:v>41523.896529999998</c:v>
                </c:pt>
                <c:pt idx="1700">
                  <c:v>41523.917359999999</c:v>
                </c:pt>
                <c:pt idx="1701">
                  <c:v>41523.938190000001</c:v>
                </c:pt>
                <c:pt idx="1702">
                  <c:v>41523.959029999998</c:v>
                </c:pt>
                <c:pt idx="1703">
                  <c:v>41523.979859999999</c:v>
                </c:pt>
                <c:pt idx="1704">
                  <c:v>41524.000690000001</c:v>
                </c:pt>
                <c:pt idx="1705">
                  <c:v>41524.021529999998</c:v>
                </c:pt>
                <c:pt idx="1706">
                  <c:v>41524.042359999999</c:v>
                </c:pt>
                <c:pt idx="1707">
                  <c:v>41524.063190000001</c:v>
                </c:pt>
                <c:pt idx="1708">
                  <c:v>41524.084029999998</c:v>
                </c:pt>
                <c:pt idx="1709">
                  <c:v>41524.104859999999</c:v>
                </c:pt>
                <c:pt idx="1710">
                  <c:v>41524.125690000001</c:v>
                </c:pt>
                <c:pt idx="1711">
                  <c:v>41524.146529999998</c:v>
                </c:pt>
                <c:pt idx="1712">
                  <c:v>41524.167359999999</c:v>
                </c:pt>
                <c:pt idx="1713">
                  <c:v>41524.188190000001</c:v>
                </c:pt>
                <c:pt idx="1714">
                  <c:v>41524.209029999998</c:v>
                </c:pt>
                <c:pt idx="1715">
                  <c:v>41524.229859999999</c:v>
                </c:pt>
                <c:pt idx="1716">
                  <c:v>41524.250690000001</c:v>
                </c:pt>
                <c:pt idx="1717">
                  <c:v>41524.271529999998</c:v>
                </c:pt>
                <c:pt idx="1718">
                  <c:v>41524.292359999999</c:v>
                </c:pt>
                <c:pt idx="1719">
                  <c:v>41524.313190000001</c:v>
                </c:pt>
                <c:pt idx="1720">
                  <c:v>41524.334029999998</c:v>
                </c:pt>
                <c:pt idx="1721">
                  <c:v>41524.354859999999</c:v>
                </c:pt>
                <c:pt idx="1722">
                  <c:v>41524.375690000001</c:v>
                </c:pt>
                <c:pt idx="1723">
                  <c:v>41524.396529999998</c:v>
                </c:pt>
                <c:pt idx="1724">
                  <c:v>41524.417359999999</c:v>
                </c:pt>
                <c:pt idx="1725">
                  <c:v>41524.438190000001</c:v>
                </c:pt>
                <c:pt idx="1726">
                  <c:v>41524.459029999998</c:v>
                </c:pt>
                <c:pt idx="1727">
                  <c:v>41524.479859999999</c:v>
                </c:pt>
                <c:pt idx="1728">
                  <c:v>41524.500690000001</c:v>
                </c:pt>
                <c:pt idx="1729">
                  <c:v>41524.521529999998</c:v>
                </c:pt>
                <c:pt idx="1730">
                  <c:v>41524.542359999999</c:v>
                </c:pt>
                <c:pt idx="1731">
                  <c:v>41524.563190000001</c:v>
                </c:pt>
                <c:pt idx="1732">
                  <c:v>41524.584029999998</c:v>
                </c:pt>
                <c:pt idx="1733">
                  <c:v>41524.604859999999</c:v>
                </c:pt>
                <c:pt idx="1734">
                  <c:v>41524.625690000001</c:v>
                </c:pt>
                <c:pt idx="1735">
                  <c:v>41524.646529999998</c:v>
                </c:pt>
                <c:pt idx="1736">
                  <c:v>41524.667359999999</c:v>
                </c:pt>
                <c:pt idx="1737">
                  <c:v>41524.688190000001</c:v>
                </c:pt>
                <c:pt idx="1738">
                  <c:v>41524.709029999998</c:v>
                </c:pt>
                <c:pt idx="1739">
                  <c:v>41524.729859999999</c:v>
                </c:pt>
                <c:pt idx="1740">
                  <c:v>41524.750690000001</c:v>
                </c:pt>
                <c:pt idx="1741">
                  <c:v>41524.771529999998</c:v>
                </c:pt>
                <c:pt idx="1742">
                  <c:v>41524.792359999999</c:v>
                </c:pt>
                <c:pt idx="1743">
                  <c:v>41524.813190000001</c:v>
                </c:pt>
                <c:pt idx="1744">
                  <c:v>41524.834029999998</c:v>
                </c:pt>
                <c:pt idx="1745">
                  <c:v>41524.854859999999</c:v>
                </c:pt>
                <c:pt idx="1746">
                  <c:v>41524.875690000001</c:v>
                </c:pt>
                <c:pt idx="1747">
                  <c:v>41524.896529999998</c:v>
                </c:pt>
                <c:pt idx="1748">
                  <c:v>41524.917359999999</c:v>
                </c:pt>
                <c:pt idx="1749">
                  <c:v>41524.938190000001</c:v>
                </c:pt>
                <c:pt idx="1750">
                  <c:v>41524.959029999998</c:v>
                </c:pt>
                <c:pt idx="1751">
                  <c:v>41524.979859999999</c:v>
                </c:pt>
                <c:pt idx="1752">
                  <c:v>41525.000690000001</c:v>
                </c:pt>
                <c:pt idx="1753">
                  <c:v>41525.021529999998</c:v>
                </c:pt>
                <c:pt idx="1754">
                  <c:v>41525.042359999999</c:v>
                </c:pt>
                <c:pt idx="1755">
                  <c:v>41525.063190000001</c:v>
                </c:pt>
                <c:pt idx="1756">
                  <c:v>41525.084029999998</c:v>
                </c:pt>
                <c:pt idx="1757">
                  <c:v>41525.104859999999</c:v>
                </c:pt>
                <c:pt idx="1758">
                  <c:v>41525.125690000001</c:v>
                </c:pt>
                <c:pt idx="1759">
                  <c:v>41525.146529999998</c:v>
                </c:pt>
                <c:pt idx="1760">
                  <c:v>41525.167359999999</c:v>
                </c:pt>
                <c:pt idx="1761">
                  <c:v>41525.188190000001</c:v>
                </c:pt>
                <c:pt idx="1762">
                  <c:v>41525.209029999998</c:v>
                </c:pt>
                <c:pt idx="1763">
                  <c:v>41525.229859999999</c:v>
                </c:pt>
                <c:pt idx="1764">
                  <c:v>41525.250690000001</c:v>
                </c:pt>
                <c:pt idx="1765">
                  <c:v>41525.271529999998</c:v>
                </c:pt>
                <c:pt idx="1766">
                  <c:v>41525.292359999999</c:v>
                </c:pt>
                <c:pt idx="1767">
                  <c:v>41525.313190000001</c:v>
                </c:pt>
                <c:pt idx="1768">
                  <c:v>41525.334029999998</c:v>
                </c:pt>
                <c:pt idx="1769">
                  <c:v>41525.354859999999</c:v>
                </c:pt>
                <c:pt idx="1770">
                  <c:v>41525.375690000001</c:v>
                </c:pt>
                <c:pt idx="1771">
                  <c:v>41525.396529999998</c:v>
                </c:pt>
                <c:pt idx="1772">
                  <c:v>41525.417359999999</c:v>
                </c:pt>
                <c:pt idx="1773">
                  <c:v>41525.438190000001</c:v>
                </c:pt>
                <c:pt idx="1774">
                  <c:v>41525.459029999998</c:v>
                </c:pt>
                <c:pt idx="1775">
                  <c:v>41525.479859999999</c:v>
                </c:pt>
                <c:pt idx="1776">
                  <c:v>41525.500690000001</c:v>
                </c:pt>
                <c:pt idx="1777">
                  <c:v>41525.521529999998</c:v>
                </c:pt>
                <c:pt idx="1778">
                  <c:v>41525.542359999999</c:v>
                </c:pt>
                <c:pt idx="1779">
                  <c:v>41525.563190000001</c:v>
                </c:pt>
                <c:pt idx="1780">
                  <c:v>41525.584029999998</c:v>
                </c:pt>
                <c:pt idx="1781">
                  <c:v>41525.604859999999</c:v>
                </c:pt>
                <c:pt idx="1782">
                  <c:v>41525.625690000001</c:v>
                </c:pt>
                <c:pt idx="1783">
                  <c:v>41525.646529999998</c:v>
                </c:pt>
                <c:pt idx="1784">
                  <c:v>41525.667359999999</c:v>
                </c:pt>
                <c:pt idx="1785">
                  <c:v>41525.688190000001</c:v>
                </c:pt>
                <c:pt idx="1786">
                  <c:v>41525.709029999998</c:v>
                </c:pt>
                <c:pt idx="1787">
                  <c:v>41525.729859999999</c:v>
                </c:pt>
                <c:pt idx="1788">
                  <c:v>41525.750690000001</c:v>
                </c:pt>
                <c:pt idx="1789">
                  <c:v>41525.771529999998</c:v>
                </c:pt>
                <c:pt idx="1790">
                  <c:v>41525.792359999999</c:v>
                </c:pt>
                <c:pt idx="1791">
                  <c:v>41525.813190000001</c:v>
                </c:pt>
                <c:pt idx="1792">
                  <c:v>41525.834029999998</c:v>
                </c:pt>
                <c:pt idx="1793">
                  <c:v>41525.854859999999</c:v>
                </c:pt>
                <c:pt idx="1794">
                  <c:v>41525.875690000001</c:v>
                </c:pt>
                <c:pt idx="1795">
                  <c:v>41525.896529999998</c:v>
                </c:pt>
                <c:pt idx="1796">
                  <c:v>41525.917359999999</c:v>
                </c:pt>
                <c:pt idx="1797">
                  <c:v>41525.938190000001</c:v>
                </c:pt>
                <c:pt idx="1798">
                  <c:v>41525.959029999998</c:v>
                </c:pt>
                <c:pt idx="1799">
                  <c:v>41525.979859999999</c:v>
                </c:pt>
                <c:pt idx="1800">
                  <c:v>41526.000690000001</c:v>
                </c:pt>
                <c:pt idx="1801">
                  <c:v>41526.021529999998</c:v>
                </c:pt>
                <c:pt idx="1802">
                  <c:v>41526.042359999999</c:v>
                </c:pt>
                <c:pt idx="1803">
                  <c:v>41526.063190000001</c:v>
                </c:pt>
                <c:pt idx="1804">
                  <c:v>41526.084029999998</c:v>
                </c:pt>
                <c:pt idx="1805">
                  <c:v>41526.104859999999</c:v>
                </c:pt>
                <c:pt idx="1806">
                  <c:v>41526.125690000001</c:v>
                </c:pt>
                <c:pt idx="1807">
                  <c:v>41526.146529999998</c:v>
                </c:pt>
                <c:pt idx="1808">
                  <c:v>41526.167359999999</c:v>
                </c:pt>
                <c:pt idx="1809">
                  <c:v>41526.188190000001</c:v>
                </c:pt>
                <c:pt idx="1810">
                  <c:v>41526.209029999998</c:v>
                </c:pt>
                <c:pt idx="1811">
                  <c:v>41526.229859999999</c:v>
                </c:pt>
                <c:pt idx="1812">
                  <c:v>41526.250690000001</c:v>
                </c:pt>
                <c:pt idx="1813">
                  <c:v>41526.271529999998</c:v>
                </c:pt>
                <c:pt idx="1814">
                  <c:v>41526.292359999999</c:v>
                </c:pt>
                <c:pt idx="1815">
                  <c:v>41526.313190000001</c:v>
                </c:pt>
                <c:pt idx="1816">
                  <c:v>41526.334029999998</c:v>
                </c:pt>
                <c:pt idx="1817">
                  <c:v>41526.354859999999</c:v>
                </c:pt>
                <c:pt idx="1818">
                  <c:v>41526.375690000001</c:v>
                </c:pt>
                <c:pt idx="1819">
                  <c:v>41526.396529999998</c:v>
                </c:pt>
                <c:pt idx="1820">
                  <c:v>41526.417359999999</c:v>
                </c:pt>
                <c:pt idx="1821">
                  <c:v>41526.438190000001</c:v>
                </c:pt>
                <c:pt idx="1822">
                  <c:v>41526.459029999998</c:v>
                </c:pt>
                <c:pt idx="1823">
                  <c:v>41526.479859999999</c:v>
                </c:pt>
                <c:pt idx="1824">
                  <c:v>41526.500690000001</c:v>
                </c:pt>
                <c:pt idx="1825">
                  <c:v>41526.521529999998</c:v>
                </c:pt>
                <c:pt idx="1826">
                  <c:v>41526.542359999999</c:v>
                </c:pt>
                <c:pt idx="1827">
                  <c:v>41526.563190000001</c:v>
                </c:pt>
                <c:pt idx="1828">
                  <c:v>41526.584029999998</c:v>
                </c:pt>
                <c:pt idx="1829">
                  <c:v>41526.604859999999</c:v>
                </c:pt>
                <c:pt idx="1830">
                  <c:v>41526.625690000001</c:v>
                </c:pt>
                <c:pt idx="1831">
                  <c:v>41526.646529999998</c:v>
                </c:pt>
                <c:pt idx="1832">
                  <c:v>41526.667359999999</c:v>
                </c:pt>
                <c:pt idx="1833">
                  <c:v>41526.688190000001</c:v>
                </c:pt>
                <c:pt idx="1834">
                  <c:v>41526.709029999998</c:v>
                </c:pt>
                <c:pt idx="1835">
                  <c:v>41526.729859999999</c:v>
                </c:pt>
                <c:pt idx="1836">
                  <c:v>41526.750690000001</c:v>
                </c:pt>
                <c:pt idx="1837">
                  <c:v>41526.771529999998</c:v>
                </c:pt>
                <c:pt idx="1838">
                  <c:v>41526.792359999999</c:v>
                </c:pt>
                <c:pt idx="1839">
                  <c:v>41526.813190000001</c:v>
                </c:pt>
                <c:pt idx="1840">
                  <c:v>41526.834029999998</c:v>
                </c:pt>
                <c:pt idx="1841">
                  <c:v>41526.854859999999</c:v>
                </c:pt>
                <c:pt idx="1842">
                  <c:v>41526.875690000001</c:v>
                </c:pt>
                <c:pt idx="1843">
                  <c:v>41526.896529999998</c:v>
                </c:pt>
                <c:pt idx="1844">
                  <c:v>41526.917359999999</c:v>
                </c:pt>
                <c:pt idx="1845">
                  <c:v>41526.938190000001</c:v>
                </c:pt>
                <c:pt idx="1846">
                  <c:v>41526.959029999998</c:v>
                </c:pt>
                <c:pt idx="1847">
                  <c:v>41526.979859999999</c:v>
                </c:pt>
                <c:pt idx="1848">
                  <c:v>41527.000690000001</c:v>
                </c:pt>
                <c:pt idx="1849">
                  <c:v>41527.021529999998</c:v>
                </c:pt>
                <c:pt idx="1850">
                  <c:v>41527.042359999999</c:v>
                </c:pt>
                <c:pt idx="1851">
                  <c:v>41527.063190000001</c:v>
                </c:pt>
                <c:pt idx="1852">
                  <c:v>41527.084029999998</c:v>
                </c:pt>
                <c:pt idx="1853">
                  <c:v>41527.104859999999</c:v>
                </c:pt>
                <c:pt idx="1854">
                  <c:v>41527.125690000001</c:v>
                </c:pt>
                <c:pt idx="1855">
                  <c:v>41527.146529999998</c:v>
                </c:pt>
                <c:pt idx="1856">
                  <c:v>41527.167359999999</c:v>
                </c:pt>
                <c:pt idx="1857">
                  <c:v>41527.188190000001</c:v>
                </c:pt>
                <c:pt idx="1858">
                  <c:v>41527.209029999998</c:v>
                </c:pt>
                <c:pt idx="1859">
                  <c:v>41527.229859999999</c:v>
                </c:pt>
                <c:pt idx="1860">
                  <c:v>41527.250690000001</c:v>
                </c:pt>
                <c:pt idx="1861">
                  <c:v>41527.271529999998</c:v>
                </c:pt>
                <c:pt idx="1862">
                  <c:v>41527.292359999999</c:v>
                </c:pt>
                <c:pt idx="1863">
                  <c:v>41527.313190000001</c:v>
                </c:pt>
                <c:pt idx="1864">
                  <c:v>41527.334029999998</c:v>
                </c:pt>
                <c:pt idx="1865">
                  <c:v>41527.354859999999</c:v>
                </c:pt>
                <c:pt idx="1866">
                  <c:v>41527.375690000001</c:v>
                </c:pt>
                <c:pt idx="1867">
                  <c:v>41527.396529999998</c:v>
                </c:pt>
                <c:pt idx="1868">
                  <c:v>41527.417359999999</c:v>
                </c:pt>
                <c:pt idx="1869">
                  <c:v>41527.438190000001</c:v>
                </c:pt>
                <c:pt idx="1870">
                  <c:v>41527.459029999998</c:v>
                </c:pt>
                <c:pt idx="1871">
                  <c:v>41527.479859999999</c:v>
                </c:pt>
                <c:pt idx="1872">
                  <c:v>41527.500690000001</c:v>
                </c:pt>
                <c:pt idx="1873">
                  <c:v>41527.521529999998</c:v>
                </c:pt>
                <c:pt idx="1874">
                  <c:v>41527.542359999999</c:v>
                </c:pt>
                <c:pt idx="1875">
                  <c:v>41527.563190000001</c:v>
                </c:pt>
                <c:pt idx="1876">
                  <c:v>41527.584029999998</c:v>
                </c:pt>
                <c:pt idx="1877">
                  <c:v>41527.604859999999</c:v>
                </c:pt>
                <c:pt idx="1878">
                  <c:v>41527.625690000001</c:v>
                </c:pt>
                <c:pt idx="1879">
                  <c:v>41527.646529999998</c:v>
                </c:pt>
                <c:pt idx="1880">
                  <c:v>41527.667359999999</c:v>
                </c:pt>
                <c:pt idx="1881">
                  <c:v>41527.688190000001</c:v>
                </c:pt>
                <c:pt idx="1882">
                  <c:v>41527.709029999998</c:v>
                </c:pt>
                <c:pt idx="1883">
                  <c:v>41527.729859999999</c:v>
                </c:pt>
                <c:pt idx="1884">
                  <c:v>41527.750690000001</c:v>
                </c:pt>
                <c:pt idx="1885">
                  <c:v>41527.771529999998</c:v>
                </c:pt>
                <c:pt idx="1886">
                  <c:v>41527.792359999999</c:v>
                </c:pt>
                <c:pt idx="1887">
                  <c:v>41527.813190000001</c:v>
                </c:pt>
                <c:pt idx="1888">
                  <c:v>41527.834029999998</c:v>
                </c:pt>
                <c:pt idx="1889">
                  <c:v>41527.854859999999</c:v>
                </c:pt>
                <c:pt idx="1890">
                  <c:v>41527.875690000001</c:v>
                </c:pt>
                <c:pt idx="1891">
                  <c:v>41527.896529999998</c:v>
                </c:pt>
                <c:pt idx="1892">
                  <c:v>41527.917359999999</c:v>
                </c:pt>
                <c:pt idx="1893">
                  <c:v>41527.938190000001</c:v>
                </c:pt>
                <c:pt idx="1894">
                  <c:v>41527.959029999998</c:v>
                </c:pt>
                <c:pt idx="1895">
                  <c:v>41527.979859999999</c:v>
                </c:pt>
                <c:pt idx="1896">
                  <c:v>41528.000690000001</c:v>
                </c:pt>
                <c:pt idx="1897">
                  <c:v>41528.021529999998</c:v>
                </c:pt>
                <c:pt idx="1898">
                  <c:v>41528.042359999999</c:v>
                </c:pt>
                <c:pt idx="1899">
                  <c:v>41528.063190000001</c:v>
                </c:pt>
                <c:pt idx="1900">
                  <c:v>41528.084029999998</c:v>
                </c:pt>
                <c:pt idx="1901">
                  <c:v>41528.104859999999</c:v>
                </c:pt>
                <c:pt idx="1902">
                  <c:v>41528.125690000001</c:v>
                </c:pt>
                <c:pt idx="1903">
                  <c:v>41528.146529999998</c:v>
                </c:pt>
                <c:pt idx="1904">
                  <c:v>41528.167359999999</c:v>
                </c:pt>
                <c:pt idx="1905">
                  <c:v>41528.188190000001</c:v>
                </c:pt>
                <c:pt idx="1906">
                  <c:v>41528.209029999998</c:v>
                </c:pt>
                <c:pt idx="1907">
                  <c:v>41528.229859999999</c:v>
                </c:pt>
                <c:pt idx="1908">
                  <c:v>41528.250690000001</c:v>
                </c:pt>
                <c:pt idx="1909">
                  <c:v>41528.271529999998</c:v>
                </c:pt>
                <c:pt idx="1910">
                  <c:v>41528.292359999999</c:v>
                </c:pt>
                <c:pt idx="1911">
                  <c:v>41528.313190000001</c:v>
                </c:pt>
                <c:pt idx="1912">
                  <c:v>41528.334029999998</c:v>
                </c:pt>
                <c:pt idx="1913">
                  <c:v>41528.354859999999</c:v>
                </c:pt>
                <c:pt idx="1914">
                  <c:v>41528.375690000001</c:v>
                </c:pt>
                <c:pt idx="1915">
                  <c:v>41528.396529999998</c:v>
                </c:pt>
                <c:pt idx="1916">
                  <c:v>41528.417359999999</c:v>
                </c:pt>
                <c:pt idx="1917">
                  <c:v>41528.438190000001</c:v>
                </c:pt>
                <c:pt idx="1918">
                  <c:v>41528.459029999998</c:v>
                </c:pt>
                <c:pt idx="1919">
                  <c:v>41528.479859999999</c:v>
                </c:pt>
                <c:pt idx="1920">
                  <c:v>41528.500690000001</c:v>
                </c:pt>
                <c:pt idx="1921">
                  <c:v>41528.521529999998</c:v>
                </c:pt>
                <c:pt idx="1922">
                  <c:v>41528.542359999999</c:v>
                </c:pt>
                <c:pt idx="1923">
                  <c:v>41528.563190000001</c:v>
                </c:pt>
                <c:pt idx="1924">
                  <c:v>41528.584029999998</c:v>
                </c:pt>
                <c:pt idx="1925">
                  <c:v>41528.604859999999</c:v>
                </c:pt>
                <c:pt idx="1926">
                  <c:v>41528.625690000001</c:v>
                </c:pt>
                <c:pt idx="1927">
                  <c:v>41528.646529999998</c:v>
                </c:pt>
                <c:pt idx="1928">
                  <c:v>41528.667359999999</c:v>
                </c:pt>
                <c:pt idx="1929">
                  <c:v>41528.688190000001</c:v>
                </c:pt>
                <c:pt idx="1930">
                  <c:v>41528.709029999998</c:v>
                </c:pt>
                <c:pt idx="1931">
                  <c:v>41528.729859999999</c:v>
                </c:pt>
                <c:pt idx="1932">
                  <c:v>41528.750690000001</c:v>
                </c:pt>
                <c:pt idx="1933">
                  <c:v>41528.771529999998</c:v>
                </c:pt>
                <c:pt idx="1934">
                  <c:v>41528.792359999999</c:v>
                </c:pt>
                <c:pt idx="1935">
                  <c:v>41528.813190000001</c:v>
                </c:pt>
                <c:pt idx="1936">
                  <c:v>41528.834029999998</c:v>
                </c:pt>
                <c:pt idx="1937">
                  <c:v>41528.854859999999</c:v>
                </c:pt>
                <c:pt idx="1938">
                  <c:v>41528.875690000001</c:v>
                </c:pt>
                <c:pt idx="1939">
                  <c:v>41528.896529999998</c:v>
                </c:pt>
                <c:pt idx="1940">
                  <c:v>41528.917359999999</c:v>
                </c:pt>
                <c:pt idx="1941">
                  <c:v>41528.938190000001</c:v>
                </c:pt>
                <c:pt idx="1942">
                  <c:v>41528.959029999998</c:v>
                </c:pt>
                <c:pt idx="1943">
                  <c:v>41528.979859999999</c:v>
                </c:pt>
                <c:pt idx="1944">
                  <c:v>41529.000690000001</c:v>
                </c:pt>
                <c:pt idx="1945">
                  <c:v>41529.021529999998</c:v>
                </c:pt>
                <c:pt idx="1946">
                  <c:v>41529.042359999999</c:v>
                </c:pt>
                <c:pt idx="1947">
                  <c:v>41529.063190000001</c:v>
                </c:pt>
                <c:pt idx="1948">
                  <c:v>41529.084029999998</c:v>
                </c:pt>
                <c:pt idx="1949">
                  <c:v>41529.104859999999</c:v>
                </c:pt>
                <c:pt idx="1950">
                  <c:v>41529.125690000001</c:v>
                </c:pt>
                <c:pt idx="1951">
                  <c:v>41529.146529999998</c:v>
                </c:pt>
                <c:pt idx="1952">
                  <c:v>41529.167359999999</c:v>
                </c:pt>
                <c:pt idx="1953">
                  <c:v>41529.188190000001</c:v>
                </c:pt>
                <c:pt idx="1954">
                  <c:v>41529.209029999998</c:v>
                </c:pt>
                <c:pt idx="1955">
                  <c:v>41529.229859999999</c:v>
                </c:pt>
                <c:pt idx="1956">
                  <c:v>41529.250690000001</c:v>
                </c:pt>
                <c:pt idx="1957">
                  <c:v>41529.271529999998</c:v>
                </c:pt>
                <c:pt idx="1958">
                  <c:v>41529.292359999999</c:v>
                </c:pt>
                <c:pt idx="1959">
                  <c:v>41529.313190000001</c:v>
                </c:pt>
                <c:pt idx="1960">
                  <c:v>41529.334029999998</c:v>
                </c:pt>
                <c:pt idx="1961">
                  <c:v>41529.354859999999</c:v>
                </c:pt>
                <c:pt idx="1962">
                  <c:v>41529.375690000001</c:v>
                </c:pt>
                <c:pt idx="1963">
                  <c:v>41529.396529999998</c:v>
                </c:pt>
                <c:pt idx="1964">
                  <c:v>41529.417359999999</c:v>
                </c:pt>
                <c:pt idx="1965">
                  <c:v>41529.438190000001</c:v>
                </c:pt>
                <c:pt idx="1966">
                  <c:v>41529.459029999998</c:v>
                </c:pt>
                <c:pt idx="1967">
                  <c:v>41529.479859999999</c:v>
                </c:pt>
                <c:pt idx="1968">
                  <c:v>41529.500690000001</c:v>
                </c:pt>
                <c:pt idx="1969">
                  <c:v>41529.521529999998</c:v>
                </c:pt>
                <c:pt idx="1970">
                  <c:v>41529.542359999999</c:v>
                </c:pt>
                <c:pt idx="1971">
                  <c:v>41529.563190000001</c:v>
                </c:pt>
                <c:pt idx="1972">
                  <c:v>41529.584029999998</c:v>
                </c:pt>
                <c:pt idx="1973">
                  <c:v>41529.604859999999</c:v>
                </c:pt>
                <c:pt idx="1974">
                  <c:v>41529.625690000001</c:v>
                </c:pt>
                <c:pt idx="1975">
                  <c:v>41529.646529999998</c:v>
                </c:pt>
                <c:pt idx="1976">
                  <c:v>41529.667359999999</c:v>
                </c:pt>
                <c:pt idx="1977">
                  <c:v>41529.688190000001</c:v>
                </c:pt>
                <c:pt idx="1978">
                  <c:v>41529.709029999998</c:v>
                </c:pt>
                <c:pt idx="1979">
                  <c:v>41529.729859999999</c:v>
                </c:pt>
                <c:pt idx="1980">
                  <c:v>41529.750690000001</c:v>
                </c:pt>
                <c:pt idx="1981">
                  <c:v>41529.771529999998</c:v>
                </c:pt>
                <c:pt idx="1982">
                  <c:v>41529.792359999999</c:v>
                </c:pt>
                <c:pt idx="1983">
                  <c:v>41529.813190000001</c:v>
                </c:pt>
                <c:pt idx="1984">
                  <c:v>41529.834029999998</c:v>
                </c:pt>
                <c:pt idx="1985">
                  <c:v>41529.854859999999</c:v>
                </c:pt>
                <c:pt idx="1986">
                  <c:v>41529.875690000001</c:v>
                </c:pt>
                <c:pt idx="1987">
                  <c:v>41529.896529999998</c:v>
                </c:pt>
                <c:pt idx="1988">
                  <c:v>41529.917359999999</c:v>
                </c:pt>
                <c:pt idx="1989">
                  <c:v>41529.938190000001</c:v>
                </c:pt>
                <c:pt idx="1990">
                  <c:v>41529.959029999998</c:v>
                </c:pt>
                <c:pt idx="1991">
                  <c:v>41529.979859999999</c:v>
                </c:pt>
                <c:pt idx="1992">
                  <c:v>41530.000690000001</c:v>
                </c:pt>
                <c:pt idx="1993">
                  <c:v>41530.021529999998</c:v>
                </c:pt>
                <c:pt idx="1994">
                  <c:v>41530.042359999999</c:v>
                </c:pt>
                <c:pt idx="1995">
                  <c:v>41530.063190000001</c:v>
                </c:pt>
                <c:pt idx="1996">
                  <c:v>41530.084029999998</c:v>
                </c:pt>
                <c:pt idx="1997">
                  <c:v>41530.104859999999</c:v>
                </c:pt>
                <c:pt idx="1998">
                  <c:v>41530.125690000001</c:v>
                </c:pt>
                <c:pt idx="1999">
                  <c:v>41530.146529999998</c:v>
                </c:pt>
                <c:pt idx="2000">
                  <c:v>41530.167359999999</c:v>
                </c:pt>
                <c:pt idx="2001">
                  <c:v>41530.188190000001</c:v>
                </c:pt>
                <c:pt idx="2002">
                  <c:v>41530.209029999998</c:v>
                </c:pt>
                <c:pt idx="2003">
                  <c:v>41530.229859999999</c:v>
                </c:pt>
                <c:pt idx="2004">
                  <c:v>41530.250690000001</c:v>
                </c:pt>
                <c:pt idx="2005">
                  <c:v>41530.271529999998</c:v>
                </c:pt>
                <c:pt idx="2006">
                  <c:v>41530.292359999999</c:v>
                </c:pt>
                <c:pt idx="2007">
                  <c:v>41530.313190000001</c:v>
                </c:pt>
                <c:pt idx="2008">
                  <c:v>41530.334029999998</c:v>
                </c:pt>
                <c:pt idx="2009">
                  <c:v>41530.354859999999</c:v>
                </c:pt>
                <c:pt idx="2010">
                  <c:v>41530.375690000001</c:v>
                </c:pt>
                <c:pt idx="2011">
                  <c:v>41530.396529999998</c:v>
                </c:pt>
                <c:pt idx="2012">
                  <c:v>41530.417359999999</c:v>
                </c:pt>
                <c:pt idx="2013">
                  <c:v>41530.438190000001</c:v>
                </c:pt>
                <c:pt idx="2014">
                  <c:v>41530.459029999998</c:v>
                </c:pt>
                <c:pt idx="2015">
                  <c:v>41530.479859999999</c:v>
                </c:pt>
                <c:pt idx="2016">
                  <c:v>41530.500690000001</c:v>
                </c:pt>
                <c:pt idx="2017">
                  <c:v>41530.521529999998</c:v>
                </c:pt>
                <c:pt idx="2018">
                  <c:v>41530.542359999999</c:v>
                </c:pt>
                <c:pt idx="2019">
                  <c:v>41530.563190000001</c:v>
                </c:pt>
                <c:pt idx="2020">
                  <c:v>41530.584029999998</c:v>
                </c:pt>
                <c:pt idx="2021">
                  <c:v>41530.604859999999</c:v>
                </c:pt>
                <c:pt idx="2022">
                  <c:v>41530.625690000001</c:v>
                </c:pt>
                <c:pt idx="2023">
                  <c:v>41530.646529999998</c:v>
                </c:pt>
                <c:pt idx="2024">
                  <c:v>41530.667359999999</c:v>
                </c:pt>
                <c:pt idx="2025">
                  <c:v>41530.688190000001</c:v>
                </c:pt>
                <c:pt idx="2026">
                  <c:v>41530.709029999998</c:v>
                </c:pt>
                <c:pt idx="2027">
                  <c:v>41530.729859999999</c:v>
                </c:pt>
                <c:pt idx="2028">
                  <c:v>41530.750690000001</c:v>
                </c:pt>
                <c:pt idx="2029">
                  <c:v>41530.771529999998</c:v>
                </c:pt>
                <c:pt idx="2030">
                  <c:v>41530.792359999999</c:v>
                </c:pt>
                <c:pt idx="2031">
                  <c:v>41530.813190000001</c:v>
                </c:pt>
                <c:pt idx="2032">
                  <c:v>41530.834029999998</c:v>
                </c:pt>
                <c:pt idx="2033">
                  <c:v>41530.854859999999</c:v>
                </c:pt>
                <c:pt idx="2034">
                  <c:v>41530.875690000001</c:v>
                </c:pt>
                <c:pt idx="2035">
                  <c:v>41530.896529999998</c:v>
                </c:pt>
                <c:pt idx="2036">
                  <c:v>41530.917359999999</c:v>
                </c:pt>
                <c:pt idx="2037">
                  <c:v>41530.938190000001</c:v>
                </c:pt>
                <c:pt idx="2038">
                  <c:v>41530.959029999998</c:v>
                </c:pt>
                <c:pt idx="2039">
                  <c:v>41530.979859999999</c:v>
                </c:pt>
                <c:pt idx="2040">
                  <c:v>41531.000690000001</c:v>
                </c:pt>
                <c:pt idx="2041">
                  <c:v>41531.021529999998</c:v>
                </c:pt>
                <c:pt idx="2042">
                  <c:v>41531.042359999999</c:v>
                </c:pt>
                <c:pt idx="2043">
                  <c:v>41531.063190000001</c:v>
                </c:pt>
                <c:pt idx="2044">
                  <c:v>41531.084029999998</c:v>
                </c:pt>
                <c:pt idx="2045">
                  <c:v>41531.104859999999</c:v>
                </c:pt>
                <c:pt idx="2046">
                  <c:v>41531.125690000001</c:v>
                </c:pt>
                <c:pt idx="2047">
                  <c:v>41531.146529999998</c:v>
                </c:pt>
              </c:numCache>
            </c:numRef>
          </c:xVal>
          <c:yVal>
            <c:numRef>
              <c:f>Sheet1!$DO$9:$DO$2056</c:f>
              <c:numCache>
                <c:formatCode>0.0</c:formatCode>
                <c:ptCount val="2048"/>
                <c:pt idx="0">
                  <c:v>92.075000000000003</c:v>
                </c:pt>
                <c:pt idx="1">
                  <c:v>83</c:v>
                </c:pt>
                <c:pt idx="2">
                  <c:v>86.075000000000003</c:v>
                </c:pt>
                <c:pt idx="3">
                  <c:v>88.700000000000017</c:v>
                </c:pt>
                <c:pt idx="4">
                  <c:v>91.699999999999989</c:v>
                </c:pt>
                <c:pt idx="5">
                  <c:v>95.75</c:v>
                </c:pt>
                <c:pt idx="6">
                  <c:v>99.65</c:v>
                </c:pt>
                <c:pt idx="7">
                  <c:v>102.65</c:v>
                </c:pt>
                <c:pt idx="8">
                  <c:v>100.32500000000002</c:v>
                </c:pt>
                <c:pt idx="9">
                  <c:v>98.450000000000017</c:v>
                </c:pt>
                <c:pt idx="10">
                  <c:v>98.075000000000017</c:v>
                </c:pt>
                <c:pt idx="11">
                  <c:v>97.1</c:v>
                </c:pt>
                <c:pt idx="12">
                  <c:v>96.200000000000017</c:v>
                </c:pt>
                <c:pt idx="13">
                  <c:v>90.800000000000011</c:v>
                </c:pt>
                <c:pt idx="14">
                  <c:v>83.075000000000003</c:v>
                </c:pt>
                <c:pt idx="15">
                  <c:v>77.75</c:v>
                </c:pt>
                <c:pt idx="16">
                  <c:v>73.099999999999994</c:v>
                </c:pt>
                <c:pt idx="17">
                  <c:v>70.025000000000006</c:v>
                </c:pt>
                <c:pt idx="18">
                  <c:v>66.949999999999989</c:v>
                </c:pt>
                <c:pt idx="19">
                  <c:v>64.850000000000009</c:v>
                </c:pt>
                <c:pt idx="20">
                  <c:v>62.3</c:v>
                </c:pt>
                <c:pt idx="21">
                  <c:v>60.5</c:v>
                </c:pt>
                <c:pt idx="22">
                  <c:v>58.55</c:v>
                </c:pt>
                <c:pt idx="23">
                  <c:v>56.900000000000006</c:v>
                </c:pt>
                <c:pt idx="24">
                  <c:v>56</c:v>
                </c:pt>
                <c:pt idx="25">
                  <c:v>54.95</c:v>
                </c:pt>
                <c:pt idx="26">
                  <c:v>52.775000000000006</c:v>
                </c:pt>
                <c:pt idx="27">
                  <c:v>51.125</c:v>
                </c:pt>
                <c:pt idx="28">
                  <c:v>49.775000000000006</c:v>
                </c:pt>
                <c:pt idx="29">
                  <c:v>49.924999999999997</c:v>
                </c:pt>
                <c:pt idx="30">
                  <c:v>49.400000000000006</c:v>
                </c:pt>
                <c:pt idx="31">
                  <c:v>47.974999999999994</c:v>
                </c:pt>
                <c:pt idx="32">
                  <c:v>46.924999999999997</c:v>
                </c:pt>
                <c:pt idx="33">
                  <c:v>48.35</c:v>
                </c:pt>
                <c:pt idx="34">
                  <c:v>49.474999999999994</c:v>
                </c:pt>
                <c:pt idx="35">
                  <c:v>50.375</c:v>
                </c:pt>
                <c:pt idx="36">
                  <c:v>50.600000000000009</c:v>
                </c:pt>
                <c:pt idx="37">
                  <c:v>50.600000000000009</c:v>
                </c:pt>
                <c:pt idx="38">
                  <c:v>51.275000000000006</c:v>
                </c:pt>
                <c:pt idx="39">
                  <c:v>52.174999999999997</c:v>
                </c:pt>
                <c:pt idx="40">
                  <c:v>53.75</c:v>
                </c:pt>
                <c:pt idx="41">
                  <c:v>55.550000000000011</c:v>
                </c:pt>
                <c:pt idx="42">
                  <c:v>58.774999999999999</c:v>
                </c:pt>
                <c:pt idx="43">
                  <c:v>62</c:v>
                </c:pt>
                <c:pt idx="44">
                  <c:v>64.849999999999994</c:v>
                </c:pt>
                <c:pt idx="45">
                  <c:v>67.474999999999994</c:v>
                </c:pt>
                <c:pt idx="46">
                  <c:v>71.225000000000009</c:v>
                </c:pt>
                <c:pt idx="47">
                  <c:v>75.125</c:v>
                </c:pt>
                <c:pt idx="48">
                  <c:v>78.575000000000003</c:v>
                </c:pt>
                <c:pt idx="49">
                  <c:v>81.875</c:v>
                </c:pt>
                <c:pt idx="50">
                  <c:v>85.025000000000006</c:v>
                </c:pt>
                <c:pt idx="51">
                  <c:v>87.35</c:v>
                </c:pt>
                <c:pt idx="52">
                  <c:v>89.975000000000009</c:v>
                </c:pt>
                <c:pt idx="53">
                  <c:v>91.1</c:v>
                </c:pt>
                <c:pt idx="54">
                  <c:v>92.300000000000011</c:v>
                </c:pt>
                <c:pt idx="55">
                  <c:v>91.550000000000011</c:v>
                </c:pt>
                <c:pt idx="56">
                  <c:v>93.125</c:v>
                </c:pt>
                <c:pt idx="57">
                  <c:v>92.9</c:v>
                </c:pt>
                <c:pt idx="58">
                  <c:v>89.974999999999994</c:v>
                </c:pt>
                <c:pt idx="59">
                  <c:v>89.824999999999989</c:v>
                </c:pt>
                <c:pt idx="60">
                  <c:v>86.675000000000011</c:v>
                </c:pt>
                <c:pt idx="61">
                  <c:v>78.875</c:v>
                </c:pt>
                <c:pt idx="62">
                  <c:v>74.150000000000006</c:v>
                </c:pt>
                <c:pt idx="63">
                  <c:v>68.45</c:v>
                </c:pt>
                <c:pt idx="64">
                  <c:v>64.25</c:v>
                </c:pt>
                <c:pt idx="65">
                  <c:v>61.85</c:v>
                </c:pt>
                <c:pt idx="66">
                  <c:v>60.05</c:v>
                </c:pt>
                <c:pt idx="67">
                  <c:v>57.875</c:v>
                </c:pt>
                <c:pt idx="68">
                  <c:v>56.3</c:v>
                </c:pt>
                <c:pt idx="69">
                  <c:v>54.725000000000001</c:v>
                </c:pt>
                <c:pt idx="70">
                  <c:v>53.224999999999994</c:v>
                </c:pt>
                <c:pt idx="71">
                  <c:v>52.025000000000006</c:v>
                </c:pt>
                <c:pt idx="72">
                  <c:v>50.825000000000003</c:v>
                </c:pt>
                <c:pt idx="73">
                  <c:v>50.524999999999999</c:v>
                </c:pt>
                <c:pt idx="74">
                  <c:v>49.625</c:v>
                </c:pt>
                <c:pt idx="75">
                  <c:v>48.724999999999994</c:v>
                </c:pt>
                <c:pt idx="76">
                  <c:v>47.674999999999997</c:v>
                </c:pt>
                <c:pt idx="77">
                  <c:v>46.775000000000006</c:v>
                </c:pt>
                <c:pt idx="78">
                  <c:v>46.024999999999991</c:v>
                </c:pt>
                <c:pt idx="79">
                  <c:v>50.150000000000006</c:v>
                </c:pt>
                <c:pt idx="80">
                  <c:v>51.8</c:v>
                </c:pt>
                <c:pt idx="81">
                  <c:v>52.174999999999997</c:v>
                </c:pt>
                <c:pt idx="82">
                  <c:v>52.400000000000006</c:v>
                </c:pt>
                <c:pt idx="83">
                  <c:v>52.7</c:v>
                </c:pt>
                <c:pt idx="84">
                  <c:v>53.075000000000003</c:v>
                </c:pt>
                <c:pt idx="85">
                  <c:v>53.075000000000003</c:v>
                </c:pt>
                <c:pt idx="86">
                  <c:v>53.3</c:v>
                </c:pt>
                <c:pt idx="87">
                  <c:v>54.349999999999994</c:v>
                </c:pt>
                <c:pt idx="88">
                  <c:v>55.025000000000006</c:v>
                </c:pt>
                <c:pt idx="89">
                  <c:v>56.15</c:v>
                </c:pt>
                <c:pt idx="90">
                  <c:v>57.35</c:v>
                </c:pt>
                <c:pt idx="91">
                  <c:v>59.975000000000001</c:v>
                </c:pt>
                <c:pt idx="92">
                  <c:v>62.825000000000003</c:v>
                </c:pt>
                <c:pt idx="93">
                  <c:v>66.125</c:v>
                </c:pt>
                <c:pt idx="94">
                  <c:v>69.275000000000006</c:v>
                </c:pt>
                <c:pt idx="95">
                  <c:v>73.174999999999997</c:v>
                </c:pt>
                <c:pt idx="96">
                  <c:v>77.150000000000006</c:v>
                </c:pt>
                <c:pt idx="97">
                  <c:v>80.825000000000003</c:v>
                </c:pt>
                <c:pt idx="98">
                  <c:v>84.575000000000017</c:v>
                </c:pt>
                <c:pt idx="99">
                  <c:v>87.125</c:v>
                </c:pt>
                <c:pt idx="100">
                  <c:v>90.125</c:v>
                </c:pt>
                <c:pt idx="101">
                  <c:v>91.85</c:v>
                </c:pt>
                <c:pt idx="102">
                  <c:v>92.675000000000011</c:v>
                </c:pt>
                <c:pt idx="103">
                  <c:v>92.675000000000011</c:v>
                </c:pt>
                <c:pt idx="104">
                  <c:v>92.675000000000011</c:v>
                </c:pt>
                <c:pt idx="105">
                  <c:v>89.824999999999989</c:v>
                </c:pt>
                <c:pt idx="106">
                  <c:v>87.275000000000006</c:v>
                </c:pt>
                <c:pt idx="107">
                  <c:v>85.625</c:v>
                </c:pt>
                <c:pt idx="108">
                  <c:v>80.75</c:v>
                </c:pt>
                <c:pt idx="109">
                  <c:v>78.350000000000009</c:v>
                </c:pt>
                <c:pt idx="110">
                  <c:v>74.525000000000006</c:v>
                </c:pt>
                <c:pt idx="111">
                  <c:v>70.474999999999994</c:v>
                </c:pt>
                <c:pt idx="112">
                  <c:v>66.050000000000011</c:v>
                </c:pt>
                <c:pt idx="113">
                  <c:v>63.2</c:v>
                </c:pt>
                <c:pt idx="114">
                  <c:v>60.35</c:v>
                </c:pt>
                <c:pt idx="115">
                  <c:v>58.924999999999997</c:v>
                </c:pt>
                <c:pt idx="116">
                  <c:v>59.75</c:v>
                </c:pt>
                <c:pt idx="117">
                  <c:v>58.7</c:v>
                </c:pt>
                <c:pt idx="118">
                  <c:v>57.425000000000011</c:v>
                </c:pt>
                <c:pt idx="119">
                  <c:v>56</c:v>
                </c:pt>
                <c:pt idx="120">
                  <c:v>55.100000000000009</c:v>
                </c:pt>
                <c:pt idx="121">
                  <c:v>54.349999999999994</c:v>
                </c:pt>
                <c:pt idx="122">
                  <c:v>53.3</c:v>
                </c:pt>
                <c:pt idx="123">
                  <c:v>52.400000000000006</c:v>
                </c:pt>
                <c:pt idx="124">
                  <c:v>51.5</c:v>
                </c:pt>
                <c:pt idx="125">
                  <c:v>51.125</c:v>
                </c:pt>
                <c:pt idx="126">
                  <c:v>51.5</c:v>
                </c:pt>
                <c:pt idx="127">
                  <c:v>51.8</c:v>
                </c:pt>
                <c:pt idx="128">
                  <c:v>52.174999999999997</c:v>
                </c:pt>
                <c:pt idx="129">
                  <c:v>52.174999999999997</c:v>
                </c:pt>
                <c:pt idx="130">
                  <c:v>52.174999999999997</c:v>
                </c:pt>
                <c:pt idx="131">
                  <c:v>52.174999999999997</c:v>
                </c:pt>
                <c:pt idx="132">
                  <c:v>52.400000000000006</c:v>
                </c:pt>
                <c:pt idx="133">
                  <c:v>52.55</c:v>
                </c:pt>
                <c:pt idx="134">
                  <c:v>53.075000000000003</c:v>
                </c:pt>
                <c:pt idx="135">
                  <c:v>53.75</c:v>
                </c:pt>
                <c:pt idx="136">
                  <c:v>55.400000000000006</c:v>
                </c:pt>
                <c:pt idx="137">
                  <c:v>57.5</c:v>
                </c:pt>
                <c:pt idx="138">
                  <c:v>59.900000000000006</c:v>
                </c:pt>
                <c:pt idx="139">
                  <c:v>62.525000000000006</c:v>
                </c:pt>
                <c:pt idx="140">
                  <c:v>65.75</c:v>
                </c:pt>
                <c:pt idx="141">
                  <c:v>68.825000000000003</c:v>
                </c:pt>
                <c:pt idx="142">
                  <c:v>71.900000000000006</c:v>
                </c:pt>
                <c:pt idx="143">
                  <c:v>76.175000000000011</c:v>
                </c:pt>
                <c:pt idx="144">
                  <c:v>80.300000000000011</c:v>
                </c:pt>
                <c:pt idx="145">
                  <c:v>83.300000000000011</c:v>
                </c:pt>
                <c:pt idx="146">
                  <c:v>87.275000000000006</c:v>
                </c:pt>
                <c:pt idx="147">
                  <c:v>90.875</c:v>
                </c:pt>
                <c:pt idx="148">
                  <c:v>93.65</c:v>
                </c:pt>
                <c:pt idx="149">
                  <c:v>98.15</c:v>
                </c:pt>
                <c:pt idx="150">
                  <c:v>102.27500000000001</c:v>
                </c:pt>
                <c:pt idx="151">
                  <c:v>100.175</c:v>
                </c:pt>
                <c:pt idx="152">
                  <c:v>96.35</c:v>
                </c:pt>
                <c:pt idx="153">
                  <c:v>95.600000000000023</c:v>
                </c:pt>
                <c:pt idx="154">
                  <c:v>92.075000000000003</c:v>
                </c:pt>
                <c:pt idx="155">
                  <c:v>90.275000000000006</c:v>
                </c:pt>
                <c:pt idx="156">
                  <c:v>87.875</c:v>
                </c:pt>
                <c:pt idx="157">
                  <c:v>85.174999999999997</c:v>
                </c:pt>
                <c:pt idx="158">
                  <c:v>79.400000000000006</c:v>
                </c:pt>
                <c:pt idx="159">
                  <c:v>74.45</c:v>
                </c:pt>
                <c:pt idx="160">
                  <c:v>69.05</c:v>
                </c:pt>
                <c:pt idx="161">
                  <c:v>65.975000000000009</c:v>
                </c:pt>
                <c:pt idx="162">
                  <c:v>64.850000000000009</c:v>
                </c:pt>
                <c:pt idx="163">
                  <c:v>63.95</c:v>
                </c:pt>
                <c:pt idx="164">
                  <c:v>62.825000000000003</c:v>
                </c:pt>
                <c:pt idx="165">
                  <c:v>61.25</c:v>
                </c:pt>
                <c:pt idx="166">
                  <c:v>59.600000000000009</c:v>
                </c:pt>
                <c:pt idx="167">
                  <c:v>58.55</c:v>
                </c:pt>
                <c:pt idx="168">
                  <c:v>57.650000000000006</c:v>
                </c:pt>
                <c:pt idx="169">
                  <c:v>56.524999999999991</c:v>
                </c:pt>
                <c:pt idx="170">
                  <c:v>55.100000000000009</c:v>
                </c:pt>
                <c:pt idx="171">
                  <c:v>53.825000000000003</c:v>
                </c:pt>
                <c:pt idx="172">
                  <c:v>53.075000000000003</c:v>
                </c:pt>
                <c:pt idx="173">
                  <c:v>52.400000000000006</c:v>
                </c:pt>
                <c:pt idx="174">
                  <c:v>51.8</c:v>
                </c:pt>
                <c:pt idx="175">
                  <c:v>52.174999999999997</c:v>
                </c:pt>
                <c:pt idx="176">
                  <c:v>52.400000000000006</c:v>
                </c:pt>
                <c:pt idx="177">
                  <c:v>52.400000000000006</c:v>
                </c:pt>
                <c:pt idx="178">
                  <c:v>52.7</c:v>
                </c:pt>
                <c:pt idx="179">
                  <c:v>53.075000000000003</c:v>
                </c:pt>
                <c:pt idx="180">
                  <c:v>53.075000000000003</c:v>
                </c:pt>
                <c:pt idx="181">
                  <c:v>53.075000000000003</c:v>
                </c:pt>
                <c:pt idx="182">
                  <c:v>53.45</c:v>
                </c:pt>
                <c:pt idx="183">
                  <c:v>54.650000000000006</c:v>
                </c:pt>
                <c:pt idx="184">
                  <c:v>55.775000000000006</c:v>
                </c:pt>
                <c:pt idx="185">
                  <c:v>57.35</c:v>
                </c:pt>
                <c:pt idx="186">
                  <c:v>60.5</c:v>
                </c:pt>
                <c:pt idx="187">
                  <c:v>63.05</c:v>
                </c:pt>
                <c:pt idx="188">
                  <c:v>66.5</c:v>
                </c:pt>
                <c:pt idx="189">
                  <c:v>69.725000000000009</c:v>
                </c:pt>
                <c:pt idx="190">
                  <c:v>72.949999999999989</c:v>
                </c:pt>
                <c:pt idx="191">
                  <c:v>76.175000000000011</c:v>
                </c:pt>
                <c:pt idx="192">
                  <c:v>79.775000000000006</c:v>
                </c:pt>
                <c:pt idx="193">
                  <c:v>81.8</c:v>
                </c:pt>
                <c:pt idx="194">
                  <c:v>82.775000000000006</c:v>
                </c:pt>
                <c:pt idx="195">
                  <c:v>83.225000000000009</c:v>
                </c:pt>
                <c:pt idx="196">
                  <c:v>83.375</c:v>
                </c:pt>
                <c:pt idx="197">
                  <c:v>86</c:v>
                </c:pt>
                <c:pt idx="198">
                  <c:v>84.575000000000017</c:v>
                </c:pt>
                <c:pt idx="199">
                  <c:v>82.85</c:v>
                </c:pt>
                <c:pt idx="200">
                  <c:v>80.599999999999994</c:v>
                </c:pt>
                <c:pt idx="201">
                  <c:v>79.7</c:v>
                </c:pt>
                <c:pt idx="202">
                  <c:v>80</c:v>
                </c:pt>
                <c:pt idx="203">
                  <c:v>77.3</c:v>
                </c:pt>
                <c:pt idx="204">
                  <c:v>76.174999999999997</c:v>
                </c:pt>
                <c:pt idx="205">
                  <c:v>73.625</c:v>
                </c:pt>
                <c:pt idx="206">
                  <c:v>70.625</c:v>
                </c:pt>
                <c:pt idx="207">
                  <c:v>65.900000000000006</c:v>
                </c:pt>
                <c:pt idx="208">
                  <c:v>61.55</c:v>
                </c:pt>
                <c:pt idx="209">
                  <c:v>58.775000000000006</c:v>
                </c:pt>
                <c:pt idx="210">
                  <c:v>56.900000000000006</c:v>
                </c:pt>
                <c:pt idx="211">
                  <c:v>55.7</c:v>
                </c:pt>
                <c:pt idx="212">
                  <c:v>54.424999999999997</c:v>
                </c:pt>
                <c:pt idx="213">
                  <c:v>53.150000000000006</c:v>
                </c:pt>
                <c:pt idx="214">
                  <c:v>51.575000000000003</c:v>
                </c:pt>
                <c:pt idx="215">
                  <c:v>49.775000000000006</c:v>
                </c:pt>
                <c:pt idx="216">
                  <c:v>49.024999999999999</c:v>
                </c:pt>
                <c:pt idx="217">
                  <c:v>50.75</c:v>
                </c:pt>
                <c:pt idx="218">
                  <c:v>49.7</c:v>
                </c:pt>
                <c:pt idx="219">
                  <c:v>49.174999999999997</c:v>
                </c:pt>
                <c:pt idx="220">
                  <c:v>52.174999999999997</c:v>
                </c:pt>
                <c:pt idx="221">
                  <c:v>53.974999999999994</c:v>
                </c:pt>
                <c:pt idx="222">
                  <c:v>54.5</c:v>
                </c:pt>
                <c:pt idx="223">
                  <c:v>54.2</c:v>
                </c:pt>
                <c:pt idx="224">
                  <c:v>54.349999999999994</c:v>
                </c:pt>
                <c:pt idx="225">
                  <c:v>54.5</c:v>
                </c:pt>
                <c:pt idx="226">
                  <c:v>54.650000000000006</c:v>
                </c:pt>
                <c:pt idx="227">
                  <c:v>54.875</c:v>
                </c:pt>
                <c:pt idx="228">
                  <c:v>54.5</c:v>
                </c:pt>
                <c:pt idx="229">
                  <c:v>54.349999999999994</c:v>
                </c:pt>
                <c:pt idx="230">
                  <c:v>54.650000000000006</c:v>
                </c:pt>
                <c:pt idx="231">
                  <c:v>54.875</c:v>
                </c:pt>
                <c:pt idx="232">
                  <c:v>55.25</c:v>
                </c:pt>
                <c:pt idx="233">
                  <c:v>56.15</c:v>
                </c:pt>
                <c:pt idx="234">
                  <c:v>57.35</c:v>
                </c:pt>
                <c:pt idx="235">
                  <c:v>59.3</c:v>
                </c:pt>
                <c:pt idx="236">
                  <c:v>62.900000000000006</c:v>
                </c:pt>
                <c:pt idx="237">
                  <c:v>64.400000000000006</c:v>
                </c:pt>
                <c:pt idx="238">
                  <c:v>67.325000000000003</c:v>
                </c:pt>
                <c:pt idx="239">
                  <c:v>70.175000000000011</c:v>
                </c:pt>
                <c:pt idx="240">
                  <c:v>73.775000000000006</c:v>
                </c:pt>
                <c:pt idx="241">
                  <c:v>75.800000000000011</c:v>
                </c:pt>
                <c:pt idx="242">
                  <c:v>79.325000000000003</c:v>
                </c:pt>
                <c:pt idx="243">
                  <c:v>82.25</c:v>
                </c:pt>
                <c:pt idx="244">
                  <c:v>85.1</c:v>
                </c:pt>
                <c:pt idx="245">
                  <c:v>87.875</c:v>
                </c:pt>
                <c:pt idx="246">
                  <c:v>90.35</c:v>
                </c:pt>
                <c:pt idx="247">
                  <c:v>91.4</c:v>
                </c:pt>
                <c:pt idx="248">
                  <c:v>92.15</c:v>
                </c:pt>
                <c:pt idx="249">
                  <c:v>90.2</c:v>
                </c:pt>
                <c:pt idx="250">
                  <c:v>90.35</c:v>
                </c:pt>
                <c:pt idx="251">
                  <c:v>89.75</c:v>
                </c:pt>
                <c:pt idx="252">
                  <c:v>87.65</c:v>
                </c:pt>
                <c:pt idx="253">
                  <c:v>84.875</c:v>
                </c:pt>
                <c:pt idx="254">
                  <c:v>80.300000000000011</c:v>
                </c:pt>
                <c:pt idx="255">
                  <c:v>73.625</c:v>
                </c:pt>
                <c:pt idx="256">
                  <c:v>69.350000000000009</c:v>
                </c:pt>
                <c:pt idx="257">
                  <c:v>66.8</c:v>
                </c:pt>
                <c:pt idx="258">
                  <c:v>64.100000000000009</c:v>
                </c:pt>
                <c:pt idx="259">
                  <c:v>61.7</c:v>
                </c:pt>
                <c:pt idx="260">
                  <c:v>60.5</c:v>
                </c:pt>
                <c:pt idx="261">
                  <c:v>60.125</c:v>
                </c:pt>
                <c:pt idx="262">
                  <c:v>59.45</c:v>
                </c:pt>
                <c:pt idx="263">
                  <c:v>58.7</c:v>
                </c:pt>
                <c:pt idx="264">
                  <c:v>57.8</c:v>
                </c:pt>
                <c:pt idx="265">
                  <c:v>56.75</c:v>
                </c:pt>
                <c:pt idx="266">
                  <c:v>56</c:v>
                </c:pt>
                <c:pt idx="267">
                  <c:v>55.100000000000009</c:v>
                </c:pt>
                <c:pt idx="268">
                  <c:v>54.5</c:v>
                </c:pt>
                <c:pt idx="269">
                  <c:v>53.825000000000003</c:v>
                </c:pt>
                <c:pt idx="270">
                  <c:v>52.925000000000011</c:v>
                </c:pt>
                <c:pt idx="271">
                  <c:v>52.400000000000006</c:v>
                </c:pt>
                <c:pt idx="272">
                  <c:v>53.075000000000003</c:v>
                </c:pt>
                <c:pt idx="273">
                  <c:v>54.2</c:v>
                </c:pt>
                <c:pt idx="274">
                  <c:v>54.875</c:v>
                </c:pt>
                <c:pt idx="275">
                  <c:v>54.875</c:v>
                </c:pt>
                <c:pt idx="276">
                  <c:v>54.875</c:v>
                </c:pt>
                <c:pt idx="277">
                  <c:v>54.2</c:v>
                </c:pt>
                <c:pt idx="278">
                  <c:v>54.5</c:v>
                </c:pt>
                <c:pt idx="279">
                  <c:v>55.400000000000006</c:v>
                </c:pt>
                <c:pt idx="280">
                  <c:v>56.825000000000003</c:v>
                </c:pt>
                <c:pt idx="281">
                  <c:v>58.1</c:v>
                </c:pt>
                <c:pt idx="282">
                  <c:v>59.900000000000006</c:v>
                </c:pt>
                <c:pt idx="283">
                  <c:v>62</c:v>
                </c:pt>
                <c:pt idx="284">
                  <c:v>65.450000000000017</c:v>
                </c:pt>
                <c:pt idx="285">
                  <c:v>68.449999999999989</c:v>
                </c:pt>
                <c:pt idx="286">
                  <c:v>71.525000000000006</c:v>
                </c:pt>
                <c:pt idx="287">
                  <c:v>74.75</c:v>
                </c:pt>
                <c:pt idx="288">
                  <c:v>78.724999999999994</c:v>
                </c:pt>
                <c:pt idx="289">
                  <c:v>82.25</c:v>
                </c:pt>
                <c:pt idx="290">
                  <c:v>84.125</c:v>
                </c:pt>
                <c:pt idx="291">
                  <c:v>86.825000000000003</c:v>
                </c:pt>
                <c:pt idx="292">
                  <c:v>87.050000000000011</c:v>
                </c:pt>
                <c:pt idx="293">
                  <c:v>88.25</c:v>
                </c:pt>
                <c:pt idx="294">
                  <c:v>89.9</c:v>
                </c:pt>
                <c:pt idx="295">
                  <c:v>90.5</c:v>
                </c:pt>
                <c:pt idx="296">
                  <c:v>91.025000000000006</c:v>
                </c:pt>
                <c:pt idx="297">
                  <c:v>91.700000000000017</c:v>
                </c:pt>
                <c:pt idx="298">
                  <c:v>90.35</c:v>
                </c:pt>
                <c:pt idx="299">
                  <c:v>89.674999999999997</c:v>
                </c:pt>
                <c:pt idx="300">
                  <c:v>86.825000000000017</c:v>
                </c:pt>
                <c:pt idx="301">
                  <c:v>82.7</c:v>
                </c:pt>
                <c:pt idx="302">
                  <c:v>76.175000000000011</c:v>
                </c:pt>
                <c:pt idx="303">
                  <c:v>68.974999999999994</c:v>
                </c:pt>
                <c:pt idx="304">
                  <c:v>64.175000000000011</c:v>
                </c:pt>
                <c:pt idx="305">
                  <c:v>60.5</c:v>
                </c:pt>
                <c:pt idx="306">
                  <c:v>58.7</c:v>
                </c:pt>
                <c:pt idx="307">
                  <c:v>57.125</c:v>
                </c:pt>
                <c:pt idx="308">
                  <c:v>56.225000000000009</c:v>
                </c:pt>
                <c:pt idx="309">
                  <c:v>57.05</c:v>
                </c:pt>
                <c:pt idx="310">
                  <c:v>56.524999999999991</c:v>
                </c:pt>
                <c:pt idx="311">
                  <c:v>55.85</c:v>
                </c:pt>
                <c:pt idx="312">
                  <c:v>55.100000000000009</c:v>
                </c:pt>
                <c:pt idx="313">
                  <c:v>54.725000000000001</c:v>
                </c:pt>
                <c:pt idx="314">
                  <c:v>54.2</c:v>
                </c:pt>
                <c:pt idx="315">
                  <c:v>53.6</c:v>
                </c:pt>
                <c:pt idx="316">
                  <c:v>53.3</c:v>
                </c:pt>
                <c:pt idx="317">
                  <c:v>52.925000000000011</c:v>
                </c:pt>
                <c:pt idx="318">
                  <c:v>52.400000000000006</c:v>
                </c:pt>
                <c:pt idx="319">
                  <c:v>51.875</c:v>
                </c:pt>
                <c:pt idx="320">
                  <c:v>50.975000000000001</c:v>
                </c:pt>
                <c:pt idx="321">
                  <c:v>52.024999999999991</c:v>
                </c:pt>
                <c:pt idx="322">
                  <c:v>53.3</c:v>
                </c:pt>
                <c:pt idx="323">
                  <c:v>53.75</c:v>
                </c:pt>
                <c:pt idx="324">
                  <c:v>53.75</c:v>
                </c:pt>
                <c:pt idx="325">
                  <c:v>53.75</c:v>
                </c:pt>
                <c:pt idx="326">
                  <c:v>53.974999999999994</c:v>
                </c:pt>
                <c:pt idx="327">
                  <c:v>54.650000000000006</c:v>
                </c:pt>
                <c:pt idx="328">
                  <c:v>55.400000000000006</c:v>
                </c:pt>
                <c:pt idx="329">
                  <c:v>56.674999999999997</c:v>
                </c:pt>
                <c:pt idx="330">
                  <c:v>59</c:v>
                </c:pt>
                <c:pt idx="331">
                  <c:v>60.8</c:v>
                </c:pt>
                <c:pt idx="332">
                  <c:v>63.274999999999999</c:v>
                </c:pt>
                <c:pt idx="333">
                  <c:v>65.900000000000006</c:v>
                </c:pt>
                <c:pt idx="334">
                  <c:v>69.349999999999994</c:v>
                </c:pt>
                <c:pt idx="335">
                  <c:v>72.574999999999989</c:v>
                </c:pt>
                <c:pt idx="336">
                  <c:v>75.875</c:v>
                </c:pt>
                <c:pt idx="337">
                  <c:v>78.800000000000011</c:v>
                </c:pt>
                <c:pt idx="338">
                  <c:v>82.325000000000003</c:v>
                </c:pt>
                <c:pt idx="339">
                  <c:v>86.525000000000006</c:v>
                </c:pt>
                <c:pt idx="340">
                  <c:v>88.550000000000011</c:v>
                </c:pt>
                <c:pt idx="341">
                  <c:v>92.45</c:v>
                </c:pt>
                <c:pt idx="342">
                  <c:v>92.525000000000006</c:v>
                </c:pt>
                <c:pt idx="343">
                  <c:v>93.2</c:v>
                </c:pt>
                <c:pt idx="344">
                  <c:v>92.825000000000003</c:v>
                </c:pt>
                <c:pt idx="345">
                  <c:v>92.225000000000009</c:v>
                </c:pt>
                <c:pt idx="346">
                  <c:v>91.325000000000017</c:v>
                </c:pt>
                <c:pt idx="347">
                  <c:v>88.325000000000003</c:v>
                </c:pt>
                <c:pt idx="348">
                  <c:v>86.974999999999994</c:v>
                </c:pt>
                <c:pt idx="349">
                  <c:v>83.075000000000003</c:v>
                </c:pt>
                <c:pt idx="350">
                  <c:v>75.574999999999989</c:v>
                </c:pt>
                <c:pt idx="351">
                  <c:v>70.550000000000011</c:v>
                </c:pt>
                <c:pt idx="352">
                  <c:v>66.125</c:v>
                </c:pt>
                <c:pt idx="353">
                  <c:v>63.8</c:v>
                </c:pt>
                <c:pt idx="354">
                  <c:v>62.3</c:v>
                </c:pt>
                <c:pt idx="355">
                  <c:v>62.45</c:v>
                </c:pt>
                <c:pt idx="356">
                  <c:v>61.400000000000006</c:v>
                </c:pt>
                <c:pt idx="357">
                  <c:v>60.5</c:v>
                </c:pt>
                <c:pt idx="358">
                  <c:v>59.45</c:v>
                </c:pt>
                <c:pt idx="359">
                  <c:v>58.325000000000003</c:v>
                </c:pt>
                <c:pt idx="360">
                  <c:v>57.8</c:v>
                </c:pt>
                <c:pt idx="361">
                  <c:v>56.900000000000006</c:v>
                </c:pt>
                <c:pt idx="362">
                  <c:v>56</c:v>
                </c:pt>
                <c:pt idx="363">
                  <c:v>55.400000000000006</c:v>
                </c:pt>
                <c:pt idx="364">
                  <c:v>54.95</c:v>
                </c:pt>
                <c:pt idx="365">
                  <c:v>54.725000000000001</c:v>
                </c:pt>
                <c:pt idx="366">
                  <c:v>55.100000000000009</c:v>
                </c:pt>
                <c:pt idx="367">
                  <c:v>55.625</c:v>
                </c:pt>
                <c:pt idx="368">
                  <c:v>56</c:v>
                </c:pt>
                <c:pt idx="369">
                  <c:v>56.15</c:v>
                </c:pt>
                <c:pt idx="370">
                  <c:v>56.15</c:v>
                </c:pt>
                <c:pt idx="371">
                  <c:v>56.15</c:v>
                </c:pt>
                <c:pt idx="372">
                  <c:v>56</c:v>
                </c:pt>
                <c:pt idx="373">
                  <c:v>56</c:v>
                </c:pt>
                <c:pt idx="374">
                  <c:v>56.45</c:v>
                </c:pt>
                <c:pt idx="375">
                  <c:v>57.05</c:v>
                </c:pt>
                <c:pt idx="376">
                  <c:v>59</c:v>
                </c:pt>
                <c:pt idx="377">
                  <c:v>59.900000000000006</c:v>
                </c:pt>
                <c:pt idx="378">
                  <c:v>62.150000000000006</c:v>
                </c:pt>
                <c:pt idx="379">
                  <c:v>64.550000000000011</c:v>
                </c:pt>
                <c:pt idx="380">
                  <c:v>67.400000000000006</c:v>
                </c:pt>
                <c:pt idx="381">
                  <c:v>69.725000000000009</c:v>
                </c:pt>
                <c:pt idx="382">
                  <c:v>72.724999999999994</c:v>
                </c:pt>
                <c:pt idx="383">
                  <c:v>76.025000000000006</c:v>
                </c:pt>
                <c:pt idx="384">
                  <c:v>79.625</c:v>
                </c:pt>
                <c:pt idx="385">
                  <c:v>82.924999999999997</c:v>
                </c:pt>
                <c:pt idx="386">
                  <c:v>85.775000000000006</c:v>
                </c:pt>
                <c:pt idx="387">
                  <c:v>89.300000000000011</c:v>
                </c:pt>
                <c:pt idx="388">
                  <c:v>91.324999999999989</c:v>
                </c:pt>
                <c:pt idx="389">
                  <c:v>94.7</c:v>
                </c:pt>
                <c:pt idx="390">
                  <c:v>96.950000000000017</c:v>
                </c:pt>
                <c:pt idx="391">
                  <c:v>96.35</c:v>
                </c:pt>
                <c:pt idx="392">
                  <c:v>96.574999999999989</c:v>
                </c:pt>
                <c:pt idx="393">
                  <c:v>96.050000000000011</c:v>
                </c:pt>
                <c:pt idx="394">
                  <c:v>94.700000000000017</c:v>
                </c:pt>
                <c:pt idx="395">
                  <c:v>94.85</c:v>
                </c:pt>
                <c:pt idx="396">
                  <c:v>94.1</c:v>
                </c:pt>
                <c:pt idx="397">
                  <c:v>86.225000000000009</c:v>
                </c:pt>
                <c:pt idx="398">
                  <c:v>81.5</c:v>
                </c:pt>
                <c:pt idx="399">
                  <c:v>75.575000000000003</c:v>
                </c:pt>
                <c:pt idx="400">
                  <c:v>71.824999999999989</c:v>
                </c:pt>
                <c:pt idx="401">
                  <c:v>69.5</c:v>
                </c:pt>
                <c:pt idx="402">
                  <c:v>67.55</c:v>
                </c:pt>
                <c:pt idx="403">
                  <c:v>65.525000000000006</c:v>
                </c:pt>
                <c:pt idx="404">
                  <c:v>64.400000000000006</c:v>
                </c:pt>
                <c:pt idx="405">
                  <c:v>63.5</c:v>
                </c:pt>
                <c:pt idx="406">
                  <c:v>62.3</c:v>
                </c:pt>
                <c:pt idx="407">
                  <c:v>61.25</c:v>
                </c:pt>
                <c:pt idx="408">
                  <c:v>60.125</c:v>
                </c:pt>
                <c:pt idx="409">
                  <c:v>59.225000000000001</c:v>
                </c:pt>
                <c:pt idx="410">
                  <c:v>58.325000000000003</c:v>
                </c:pt>
                <c:pt idx="411">
                  <c:v>57.425000000000011</c:v>
                </c:pt>
                <c:pt idx="412">
                  <c:v>56.900000000000006</c:v>
                </c:pt>
                <c:pt idx="413">
                  <c:v>56</c:v>
                </c:pt>
                <c:pt idx="414">
                  <c:v>55.100000000000009</c:v>
                </c:pt>
                <c:pt idx="415">
                  <c:v>54.725000000000001</c:v>
                </c:pt>
                <c:pt idx="416">
                  <c:v>54.2</c:v>
                </c:pt>
                <c:pt idx="417">
                  <c:v>53.974999999999994</c:v>
                </c:pt>
                <c:pt idx="418">
                  <c:v>54.2</c:v>
                </c:pt>
                <c:pt idx="419">
                  <c:v>54.650000000000006</c:v>
                </c:pt>
                <c:pt idx="420">
                  <c:v>54.650000000000006</c:v>
                </c:pt>
                <c:pt idx="421">
                  <c:v>54.875</c:v>
                </c:pt>
                <c:pt idx="422">
                  <c:v>55.25</c:v>
                </c:pt>
                <c:pt idx="423">
                  <c:v>55.775000000000006</c:v>
                </c:pt>
                <c:pt idx="424">
                  <c:v>57.35</c:v>
                </c:pt>
                <c:pt idx="425">
                  <c:v>60.2</c:v>
                </c:pt>
                <c:pt idx="426">
                  <c:v>62.375</c:v>
                </c:pt>
                <c:pt idx="427">
                  <c:v>65.075000000000003</c:v>
                </c:pt>
                <c:pt idx="428">
                  <c:v>68.674999999999997</c:v>
                </c:pt>
                <c:pt idx="429">
                  <c:v>72.05</c:v>
                </c:pt>
                <c:pt idx="430">
                  <c:v>75.275000000000006</c:v>
                </c:pt>
                <c:pt idx="431">
                  <c:v>78.725000000000009</c:v>
                </c:pt>
                <c:pt idx="432">
                  <c:v>81.724999999999994</c:v>
                </c:pt>
                <c:pt idx="433">
                  <c:v>84.724999999999994</c:v>
                </c:pt>
                <c:pt idx="434">
                  <c:v>87.575000000000003</c:v>
                </c:pt>
                <c:pt idx="435">
                  <c:v>90.875</c:v>
                </c:pt>
                <c:pt idx="436">
                  <c:v>93.575000000000003</c:v>
                </c:pt>
                <c:pt idx="437">
                  <c:v>97.85</c:v>
                </c:pt>
                <c:pt idx="438">
                  <c:v>100.92500000000001</c:v>
                </c:pt>
                <c:pt idx="439">
                  <c:v>106.02500000000001</c:v>
                </c:pt>
                <c:pt idx="440">
                  <c:v>100.55000000000001</c:v>
                </c:pt>
                <c:pt idx="441">
                  <c:v>98.75</c:v>
                </c:pt>
                <c:pt idx="442">
                  <c:v>97.4</c:v>
                </c:pt>
                <c:pt idx="443">
                  <c:v>95.974999999999994</c:v>
                </c:pt>
                <c:pt idx="444">
                  <c:v>95.824999999999989</c:v>
                </c:pt>
                <c:pt idx="445">
                  <c:v>88.625</c:v>
                </c:pt>
                <c:pt idx="446">
                  <c:v>82.775000000000006</c:v>
                </c:pt>
                <c:pt idx="447">
                  <c:v>77.375</c:v>
                </c:pt>
                <c:pt idx="448">
                  <c:v>73.099999999999994</c:v>
                </c:pt>
                <c:pt idx="449">
                  <c:v>70.400000000000006</c:v>
                </c:pt>
                <c:pt idx="450">
                  <c:v>68.599999999999994</c:v>
                </c:pt>
                <c:pt idx="451">
                  <c:v>66.8</c:v>
                </c:pt>
                <c:pt idx="452">
                  <c:v>65.75</c:v>
                </c:pt>
                <c:pt idx="453">
                  <c:v>64.850000000000009</c:v>
                </c:pt>
                <c:pt idx="454">
                  <c:v>63.2</c:v>
                </c:pt>
                <c:pt idx="455">
                  <c:v>62.3</c:v>
                </c:pt>
                <c:pt idx="456">
                  <c:v>61.024999999999991</c:v>
                </c:pt>
                <c:pt idx="457">
                  <c:v>59.975000000000001</c:v>
                </c:pt>
                <c:pt idx="458">
                  <c:v>58.7</c:v>
                </c:pt>
                <c:pt idx="459">
                  <c:v>57.8</c:v>
                </c:pt>
                <c:pt idx="460">
                  <c:v>56.900000000000006</c:v>
                </c:pt>
                <c:pt idx="461">
                  <c:v>55.475000000000001</c:v>
                </c:pt>
                <c:pt idx="462">
                  <c:v>54.725000000000001</c:v>
                </c:pt>
                <c:pt idx="463">
                  <c:v>53.825000000000003</c:v>
                </c:pt>
                <c:pt idx="464">
                  <c:v>53.674999999999997</c:v>
                </c:pt>
                <c:pt idx="465">
                  <c:v>52.625</c:v>
                </c:pt>
                <c:pt idx="466">
                  <c:v>51.575000000000003</c:v>
                </c:pt>
                <c:pt idx="467">
                  <c:v>50.674999999999997</c:v>
                </c:pt>
                <c:pt idx="468">
                  <c:v>49.625</c:v>
                </c:pt>
                <c:pt idx="469">
                  <c:v>48.875</c:v>
                </c:pt>
                <c:pt idx="470">
                  <c:v>49.325000000000003</c:v>
                </c:pt>
                <c:pt idx="471">
                  <c:v>53.225000000000009</c:v>
                </c:pt>
                <c:pt idx="472">
                  <c:v>56.599999999999994</c:v>
                </c:pt>
                <c:pt idx="473">
                  <c:v>60.050000000000011</c:v>
                </c:pt>
                <c:pt idx="474">
                  <c:v>63.575000000000003</c:v>
                </c:pt>
                <c:pt idx="475">
                  <c:v>66.5</c:v>
                </c:pt>
                <c:pt idx="476">
                  <c:v>70.100000000000009</c:v>
                </c:pt>
                <c:pt idx="477">
                  <c:v>73.700000000000017</c:v>
                </c:pt>
                <c:pt idx="478">
                  <c:v>76.924999999999997</c:v>
                </c:pt>
                <c:pt idx="479">
                  <c:v>80.3</c:v>
                </c:pt>
                <c:pt idx="480">
                  <c:v>83.9</c:v>
                </c:pt>
                <c:pt idx="481">
                  <c:v>87.35</c:v>
                </c:pt>
                <c:pt idx="482">
                  <c:v>89.6</c:v>
                </c:pt>
                <c:pt idx="483">
                  <c:v>93.575000000000017</c:v>
                </c:pt>
                <c:pt idx="484">
                  <c:v>95.75</c:v>
                </c:pt>
                <c:pt idx="485">
                  <c:v>98.45</c:v>
                </c:pt>
                <c:pt idx="486">
                  <c:v>103.325</c:v>
                </c:pt>
                <c:pt idx="487">
                  <c:v>107.75</c:v>
                </c:pt>
                <c:pt idx="488">
                  <c:v>111.72500000000002</c:v>
                </c:pt>
                <c:pt idx="489">
                  <c:v>106.55000000000001</c:v>
                </c:pt>
                <c:pt idx="490">
                  <c:v>100.85</c:v>
                </c:pt>
                <c:pt idx="491">
                  <c:v>98.974999999999994</c:v>
                </c:pt>
                <c:pt idx="492">
                  <c:v>97.474999999999994</c:v>
                </c:pt>
                <c:pt idx="493">
                  <c:v>91.775000000000006</c:v>
                </c:pt>
                <c:pt idx="494">
                  <c:v>86.825000000000017</c:v>
                </c:pt>
                <c:pt idx="495">
                  <c:v>79.475000000000009</c:v>
                </c:pt>
                <c:pt idx="496">
                  <c:v>75.650000000000006</c:v>
                </c:pt>
                <c:pt idx="497">
                  <c:v>72.199999999999989</c:v>
                </c:pt>
                <c:pt idx="498">
                  <c:v>70.025000000000006</c:v>
                </c:pt>
                <c:pt idx="499">
                  <c:v>68.75</c:v>
                </c:pt>
                <c:pt idx="500">
                  <c:v>67.55</c:v>
                </c:pt>
                <c:pt idx="501">
                  <c:v>66.650000000000006</c:v>
                </c:pt>
                <c:pt idx="502">
                  <c:v>65.75</c:v>
                </c:pt>
                <c:pt idx="503">
                  <c:v>65</c:v>
                </c:pt>
                <c:pt idx="504">
                  <c:v>63.95</c:v>
                </c:pt>
                <c:pt idx="505">
                  <c:v>62.150000000000006</c:v>
                </c:pt>
                <c:pt idx="506">
                  <c:v>60.725000000000009</c:v>
                </c:pt>
                <c:pt idx="507">
                  <c:v>58.625</c:v>
                </c:pt>
                <c:pt idx="508">
                  <c:v>57.125</c:v>
                </c:pt>
                <c:pt idx="509">
                  <c:v>55.924999999999997</c:v>
                </c:pt>
                <c:pt idx="510">
                  <c:v>54.275000000000006</c:v>
                </c:pt>
                <c:pt idx="511">
                  <c:v>53.224999999999994</c:v>
                </c:pt>
                <c:pt idx="512">
                  <c:v>52.325000000000003</c:v>
                </c:pt>
                <c:pt idx="513">
                  <c:v>51.424999999999997</c:v>
                </c:pt>
                <c:pt idx="514">
                  <c:v>50.524999999999999</c:v>
                </c:pt>
                <c:pt idx="515">
                  <c:v>49.625</c:v>
                </c:pt>
                <c:pt idx="516">
                  <c:v>48.875</c:v>
                </c:pt>
                <c:pt idx="517">
                  <c:v>48.724999999999994</c:v>
                </c:pt>
                <c:pt idx="518">
                  <c:v>49.174999999999997</c:v>
                </c:pt>
                <c:pt idx="519">
                  <c:v>52.099999999999994</c:v>
                </c:pt>
                <c:pt idx="520">
                  <c:v>57.5</c:v>
                </c:pt>
                <c:pt idx="521">
                  <c:v>61.924999999999997</c:v>
                </c:pt>
                <c:pt idx="522">
                  <c:v>66.125</c:v>
                </c:pt>
                <c:pt idx="523">
                  <c:v>69.875</c:v>
                </c:pt>
                <c:pt idx="524">
                  <c:v>73.849999999999994</c:v>
                </c:pt>
                <c:pt idx="525">
                  <c:v>77.825000000000003</c:v>
                </c:pt>
                <c:pt idx="526">
                  <c:v>81.199999999999989</c:v>
                </c:pt>
                <c:pt idx="527">
                  <c:v>84.425000000000011</c:v>
                </c:pt>
                <c:pt idx="528">
                  <c:v>88.175000000000011</c:v>
                </c:pt>
                <c:pt idx="529">
                  <c:v>91.025000000000006</c:v>
                </c:pt>
                <c:pt idx="530">
                  <c:v>94.174999999999983</c:v>
                </c:pt>
                <c:pt idx="531">
                  <c:v>98.525000000000006</c:v>
                </c:pt>
                <c:pt idx="532">
                  <c:v>100.4</c:v>
                </c:pt>
                <c:pt idx="533">
                  <c:v>104</c:v>
                </c:pt>
                <c:pt idx="534">
                  <c:v>108.05000000000001</c:v>
                </c:pt>
                <c:pt idx="535">
                  <c:v>110.75</c:v>
                </c:pt>
                <c:pt idx="536">
                  <c:v>112.25</c:v>
                </c:pt>
                <c:pt idx="537">
                  <c:v>113.52500000000001</c:v>
                </c:pt>
                <c:pt idx="538">
                  <c:v>110.52500000000001</c:v>
                </c:pt>
                <c:pt idx="539">
                  <c:v>106.55000000000001</c:v>
                </c:pt>
                <c:pt idx="540">
                  <c:v>103.625</c:v>
                </c:pt>
                <c:pt idx="541">
                  <c:v>97.1</c:v>
                </c:pt>
                <c:pt idx="542">
                  <c:v>90.575000000000017</c:v>
                </c:pt>
                <c:pt idx="543">
                  <c:v>83.525000000000006</c:v>
                </c:pt>
                <c:pt idx="544">
                  <c:v>79.7</c:v>
                </c:pt>
                <c:pt idx="545">
                  <c:v>76.55</c:v>
                </c:pt>
                <c:pt idx="546">
                  <c:v>73.625</c:v>
                </c:pt>
                <c:pt idx="547">
                  <c:v>71.824999999999989</c:v>
                </c:pt>
                <c:pt idx="548">
                  <c:v>70.025000000000006</c:v>
                </c:pt>
                <c:pt idx="549">
                  <c:v>70.7</c:v>
                </c:pt>
                <c:pt idx="550">
                  <c:v>68.45</c:v>
                </c:pt>
                <c:pt idx="551">
                  <c:v>66.650000000000006</c:v>
                </c:pt>
                <c:pt idx="552">
                  <c:v>63.95</c:v>
                </c:pt>
                <c:pt idx="553">
                  <c:v>61.625</c:v>
                </c:pt>
                <c:pt idx="554">
                  <c:v>59.674999999999997</c:v>
                </c:pt>
                <c:pt idx="555">
                  <c:v>57.875</c:v>
                </c:pt>
                <c:pt idx="556">
                  <c:v>57.125</c:v>
                </c:pt>
                <c:pt idx="557">
                  <c:v>56.075000000000003</c:v>
                </c:pt>
                <c:pt idx="558">
                  <c:v>54.875</c:v>
                </c:pt>
                <c:pt idx="559">
                  <c:v>53.224999999999994</c:v>
                </c:pt>
                <c:pt idx="560">
                  <c:v>52.025000000000006</c:v>
                </c:pt>
                <c:pt idx="561">
                  <c:v>51.275000000000006</c:v>
                </c:pt>
                <c:pt idx="562">
                  <c:v>51.95</c:v>
                </c:pt>
                <c:pt idx="563">
                  <c:v>52.85</c:v>
                </c:pt>
                <c:pt idx="564">
                  <c:v>53.3</c:v>
                </c:pt>
                <c:pt idx="565">
                  <c:v>53.3</c:v>
                </c:pt>
                <c:pt idx="566">
                  <c:v>54.125</c:v>
                </c:pt>
                <c:pt idx="567">
                  <c:v>56.45</c:v>
                </c:pt>
                <c:pt idx="568">
                  <c:v>59.150000000000006</c:v>
                </c:pt>
                <c:pt idx="569">
                  <c:v>62</c:v>
                </c:pt>
                <c:pt idx="570">
                  <c:v>65.225000000000009</c:v>
                </c:pt>
                <c:pt idx="571">
                  <c:v>68.825000000000003</c:v>
                </c:pt>
                <c:pt idx="572">
                  <c:v>72.275000000000006</c:v>
                </c:pt>
                <c:pt idx="573">
                  <c:v>76.25</c:v>
                </c:pt>
                <c:pt idx="574">
                  <c:v>79.849999999999994</c:v>
                </c:pt>
                <c:pt idx="575">
                  <c:v>83.450000000000017</c:v>
                </c:pt>
                <c:pt idx="576">
                  <c:v>87.425000000000011</c:v>
                </c:pt>
                <c:pt idx="577">
                  <c:v>91.1</c:v>
                </c:pt>
                <c:pt idx="578">
                  <c:v>93.724999999999994</c:v>
                </c:pt>
                <c:pt idx="579">
                  <c:v>97.4</c:v>
                </c:pt>
                <c:pt idx="580">
                  <c:v>99.05</c:v>
                </c:pt>
                <c:pt idx="581">
                  <c:v>102.65</c:v>
                </c:pt>
                <c:pt idx="582">
                  <c:v>107.075</c:v>
                </c:pt>
                <c:pt idx="583">
                  <c:v>111.05</c:v>
                </c:pt>
                <c:pt idx="584">
                  <c:v>110.52500000000001</c:v>
                </c:pt>
                <c:pt idx="585">
                  <c:v>109.625</c:v>
                </c:pt>
                <c:pt idx="586">
                  <c:v>108.27500000000001</c:v>
                </c:pt>
                <c:pt idx="587">
                  <c:v>105.95</c:v>
                </c:pt>
                <c:pt idx="588">
                  <c:v>103.02500000000001</c:v>
                </c:pt>
                <c:pt idx="589">
                  <c:v>97.25</c:v>
                </c:pt>
                <c:pt idx="590">
                  <c:v>88.774999999999991</c:v>
                </c:pt>
                <c:pt idx="591">
                  <c:v>82.4</c:v>
                </c:pt>
                <c:pt idx="592">
                  <c:v>78.200000000000017</c:v>
                </c:pt>
                <c:pt idx="593">
                  <c:v>74.75</c:v>
                </c:pt>
                <c:pt idx="594">
                  <c:v>72.95</c:v>
                </c:pt>
                <c:pt idx="595">
                  <c:v>72.05</c:v>
                </c:pt>
                <c:pt idx="596">
                  <c:v>71.150000000000006</c:v>
                </c:pt>
                <c:pt idx="597">
                  <c:v>69.125</c:v>
                </c:pt>
                <c:pt idx="598">
                  <c:v>68</c:v>
                </c:pt>
                <c:pt idx="599">
                  <c:v>67.55</c:v>
                </c:pt>
                <c:pt idx="600">
                  <c:v>66.8</c:v>
                </c:pt>
                <c:pt idx="601">
                  <c:v>65.900000000000006</c:v>
                </c:pt>
                <c:pt idx="602">
                  <c:v>65.300000000000011</c:v>
                </c:pt>
                <c:pt idx="603">
                  <c:v>63.95</c:v>
                </c:pt>
                <c:pt idx="604">
                  <c:v>63.05</c:v>
                </c:pt>
                <c:pt idx="605">
                  <c:v>61.1</c:v>
                </c:pt>
                <c:pt idx="606">
                  <c:v>59</c:v>
                </c:pt>
                <c:pt idx="607">
                  <c:v>56.975000000000009</c:v>
                </c:pt>
                <c:pt idx="608">
                  <c:v>55.174999999999997</c:v>
                </c:pt>
                <c:pt idx="609">
                  <c:v>54.275000000000006</c:v>
                </c:pt>
                <c:pt idx="610">
                  <c:v>53.375</c:v>
                </c:pt>
                <c:pt idx="611">
                  <c:v>52.475000000000009</c:v>
                </c:pt>
                <c:pt idx="612">
                  <c:v>51.575000000000003</c:v>
                </c:pt>
                <c:pt idx="613">
                  <c:v>50.975000000000001</c:v>
                </c:pt>
                <c:pt idx="614">
                  <c:v>51.275000000000006</c:v>
                </c:pt>
                <c:pt idx="615">
                  <c:v>54.5</c:v>
                </c:pt>
                <c:pt idx="616">
                  <c:v>59.375</c:v>
                </c:pt>
                <c:pt idx="617">
                  <c:v>63.575000000000003</c:v>
                </c:pt>
                <c:pt idx="618">
                  <c:v>67.175000000000011</c:v>
                </c:pt>
                <c:pt idx="619">
                  <c:v>71</c:v>
                </c:pt>
                <c:pt idx="620">
                  <c:v>74.600000000000009</c:v>
                </c:pt>
                <c:pt idx="621">
                  <c:v>78.125</c:v>
                </c:pt>
                <c:pt idx="622">
                  <c:v>81.275000000000006</c:v>
                </c:pt>
                <c:pt idx="623">
                  <c:v>85.175000000000011</c:v>
                </c:pt>
                <c:pt idx="624">
                  <c:v>88.4</c:v>
                </c:pt>
                <c:pt idx="625">
                  <c:v>91.4</c:v>
                </c:pt>
                <c:pt idx="626">
                  <c:v>94.25</c:v>
                </c:pt>
                <c:pt idx="627">
                  <c:v>97.550000000000011</c:v>
                </c:pt>
                <c:pt idx="628">
                  <c:v>100.02500000000001</c:v>
                </c:pt>
                <c:pt idx="629">
                  <c:v>104.075</c:v>
                </c:pt>
                <c:pt idx="630">
                  <c:v>107.30000000000001</c:v>
                </c:pt>
                <c:pt idx="631">
                  <c:v>111.72499999999999</c:v>
                </c:pt>
                <c:pt idx="632">
                  <c:v>113.82500000000002</c:v>
                </c:pt>
                <c:pt idx="633">
                  <c:v>115.4</c:v>
                </c:pt>
                <c:pt idx="634">
                  <c:v>115.25</c:v>
                </c:pt>
                <c:pt idx="635">
                  <c:v>108.05000000000001</c:v>
                </c:pt>
                <c:pt idx="636">
                  <c:v>103.77500000000001</c:v>
                </c:pt>
                <c:pt idx="637">
                  <c:v>95.600000000000023</c:v>
                </c:pt>
                <c:pt idx="638">
                  <c:v>89.9</c:v>
                </c:pt>
                <c:pt idx="639">
                  <c:v>84.2</c:v>
                </c:pt>
                <c:pt idx="640">
                  <c:v>80.900000000000006</c:v>
                </c:pt>
                <c:pt idx="641">
                  <c:v>76.699999999999989</c:v>
                </c:pt>
                <c:pt idx="642">
                  <c:v>74.75</c:v>
                </c:pt>
                <c:pt idx="643">
                  <c:v>72.95</c:v>
                </c:pt>
                <c:pt idx="644">
                  <c:v>71.150000000000006</c:v>
                </c:pt>
                <c:pt idx="645">
                  <c:v>70.7</c:v>
                </c:pt>
                <c:pt idx="646">
                  <c:v>70.25</c:v>
                </c:pt>
                <c:pt idx="647">
                  <c:v>69.800000000000011</c:v>
                </c:pt>
                <c:pt idx="648">
                  <c:v>69.125</c:v>
                </c:pt>
                <c:pt idx="649">
                  <c:v>67.55</c:v>
                </c:pt>
                <c:pt idx="650">
                  <c:v>65.900000000000006</c:v>
                </c:pt>
                <c:pt idx="651">
                  <c:v>64.325000000000003</c:v>
                </c:pt>
                <c:pt idx="652">
                  <c:v>62.524999999999999</c:v>
                </c:pt>
                <c:pt idx="653">
                  <c:v>61.175000000000011</c:v>
                </c:pt>
                <c:pt idx="654">
                  <c:v>60.050000000000004</c:v>
                </c:pt>
                <c:pt idx="655">
                  <c:v>59.15</c:v>
                </c:pt>
                <c:pt idx="656">
                  <c:v>58.024999999999999</c:v>
                </c:pt>
                <c:pt idx="657">
                  <c:v>57.275000000000006</c:v>
                </c:pt>
                <c:pt idx="658">
                  <c:v>56.75</c:v>
                </c:pt>
                <c:pt idx="659">
                  <c:v>56.075000000000003</c:v>
                </c:pt>
                <c:pt idx="660">
                  <c:v>55.475000000000001</c:v>
                </c:pt>
                <c:pt idx="661">
                  <c:v>54.725000000000001</c:v>
                </c:pt>
                <c:pt idx="662">
                  <c:v>55.025000000000006</c:v>
                </c:pt>
                <c:pt idx="663">
                  <c:v>57.125</c:v>
                </c:pt>
                <c:pt idx="664">
                  <c:v>62</c:v>
                </c:pt>
                <c:pt idx="665">
                  <c:v>66.125</c:v>
                </c:pt>
                <c:pt idx="666">
                  <c:v>69.725000000000009</c:v>
                </c:pt>
                <c:pt idx="667">
                  <c:v>73.025000000000006</c:v>
                </c:pt>
                <c:pt idx="668">
                  <c:v>76.849999999999994</c:v>
                </c:pt>
                <c:pt idx="669">
                  <c:v>80.224999999999994</c:v>
                </c:pt>
                <c:pt idx="670">
                  <c:v>83.075000000000003</c:v>
                </c:pt>
                <c:pt idx="671">
                  <c:v>86.299999999999983</c:v>
                </c:pt>
                <c:pt idx="672">
                  <c:v>89.225000000000009</c:v>
                </c:pt>
                <c:pt idx="673">
                  <c:v>91.85</c:v>
                </c:pt>
                <c:pt idx="674">
                  <c:v>94.1</c:v>
                </c:pt>
                <c:pt idx="675">
                  <c:v>97.25</c:v>
                </c:pt>
                <c:pt idx="676">
                  <c:v>98.824999999999989</c:v>
                </c:pt>
                <c:pt idx="677">
                  <c:v>102.125</c:v>
                </c:pt>
                <c:pt idx="678">
                  <c:v>107.9</c:v>
                </c:pt>
                <c:pt idx="679">
                  <c:v>110.44999999999999</c:v>
                </c:pt>
                <c:pt idx="680">
                  <c:v>113</c:v>
                </c:pt>
                <c:pt idx="681">
                  <c:v>113</c:v>
                </c:pt>
                <c:pt idx="682">
                  <c:v>110.9</c:v>
                </c:pt>
                <c:pt idx="683">
                  <c:v>103.55000000000001</c:v>
                </c:pt>
                <c:pt idx="684">
                  <c:v>99.724999999999994</c:v>
                </c:pt>
                <c:pt idx="685">
                  <c:v>90.575000000000003</c:v>
                </c:pt>
                <c:pt idx="686">
                  <c:v>87.5</c:v>
                </c:pt>
                <c:pt idx="687">
                  <c:v>81.875</c:v>
                </c:pt>
                <c:pt idx="688">
                  <c:v>77.45</c:v>
                </c:pt>
                <c:pt idx="689">
                  <c:v>74.900000000000006</c:v>
                </c:pt>
                <c:pt idx="690">
                  <c:v>73.625</c:v>
                </c:pt>
                <c:pt idx="691">
                  <c:v>72.349999999999994</c:v>
                </c:pt>
                <c:pt idx="692">
                  <c:v>71.3</c:v>
                </c:pt>
                <c:pt idx="693">
                  <c:v>70.025000000000006</c:v>
                </c:pt>
                <c:pt idx="694">
                  <c:v>70.025000000000006</c:v>
                </c:pt>
                <c:pt idx="695">
                  <c:v>68.45</c:v>
                </c:pt>
                <c:pt idx="696">
                  <c:v>67.55</c:v>
                </c:pt>
                <c:pt idx="697">
                  <c:v>65.600000000000009</c:v>
                </c:pt>
                <c:pt idx="698">
                  <c:v>63.650000000000006</c:v>
                </c:pt>
                <c:pt idx="699">
                  <c:v>62.075000000000003</c:v>
                </c:pt>
                <c:pt idx="700">
                  <c:v>60.575000000000003</c:v>
                </c:pt>
                <c:pt idx="701">
                  <c:v>59.524999999999999</c:v>
                </c:pt>
                <c:pt idx="702">
                  <c:v>58.625</c:v>
                </c:pt>
                <c:pt idx="703">
                  <c:v>57.724999999999994</c:v>
                </c:pt>
                <c:pt idx="704">
                  <c:v>56.975000000000009</c:v>
                </c:pt>
                <c:pt idx="705">
                  <c:v>56.075000000000003</c:v>
                </c:pt>
                <c:pt idx="706">
                  <c:v>55.475000000000001</c:v>
                </c:pt>
                <c:pt idx="707">
                  <c:v>55.174999999999997</c:v>
                </c:pt>
                <c:pt idx="708">
                  <c:v>55.55</c:v>
                </c:pt>
                <c:pt idx="709">
                  <c:v>54.95</c:v>
                </c:pt>
                <c:pt idx="710">
                  <c:v>55.325000000000003</c:v>
                </c:pt>
                <c:pt idx="711">
                  <c:v>58.625</c:v>
                </c:pt>
                <c:pt idx="712">
                  <c:v>62.45</c:v>
                </c:pt>
                <c:pt idx="713">
                  <c:v>65.75</c:v>
                </c:pt>
                <c:pt idx="714">
                  <c:v>68.675000000000011</c:v>
                </c:pt>
                <c:pt idx="715">
                  <c:v>71.900000000000006</c:v>
                </c:pt>
                <c:pt idx="716">
                  <c:v>74.974999999999994</c:v>
                </c:pt>
                <c:pt idx="717">
                  <c:v>78.275000000000006</c:v>
                </c:pt>
                <c:pt idx="718">
                  <c:v>81.275000000000006</c:v>
                </c:pt>
                <c:pt idx="719">
                  <c:v>83.600000000000009</c:v>
                </c:pt>
                <c:pt idx="720">
                  <c:v>86.825000000000003</c:v>
                </c:pt>
                <c:pt idx="721">
                  <c:v>90.05</c:v>
                </c:pt>
                <c:pt idx="722">
                  <c:v>92</c:v>
                </c:pt>
                <c:pt idx="723">
                  <c:v>95.074999999999989</c:v>
                </c:pt>
                <c:pt idx="724">
                  <c:v>96.95</c:v>
                </c:pt>
                <c:pt idx="725">
                  <c:v>99.5</c:v>
                </c:pt>
                <c:pt idx="726">
                  <c:v>102.80000000000001</c:v>
                </c:pt>
                <c:pt idx="727">
                  <c:v>104.67500000000001</c:v>
                </c:pt>
                <c:pt idx="728">
                  <c:v>102.72499999999999</c:v>
                </c:pt>
                <c:pt idx="729">
                  <c:v>99.800000000000011</c:v>
                </c:pt>
                <c:pt idx="730">
                  <c:v>97.025000000000006</c:v>
                </c:pt>
                <c:pt idx="731">
                  <c:v>94.625</c:v>
                </c:pt>
                <c:pt idx="732">
                  <c:v>87.425000000000011</c:v>
                </c:pt>
                <c:pt idx="733">
                  <c:v>84.5</c:v>
                </c:pt>
                <c:pt idx="734">
                  <c:v>80.675000000000011</c:v>
                </c:pt>
                <c:pt idx="735">
                  <c:v>76.55</c:v>
                </c:pt>
                <c:pt idx="736">
                  <c:v>73.850000000000009</c:v>
                </c:pt>
                <c:pt idx="737">
                  <c:v>72.199999999999989</c:v>
                </c:pt>
                <c:pt idx="738">
                  <c:v>70.925000000000011</c:v>
                </c:pt>
                <c:pt idx="739">
                  <c:v>69.350000000000009</c:v>
                </c:pt>
                <c:pt idx="740">
                  <c:v>68.45</c:v>
                </c:pt>
                <c:pt idx="741">
                  <c:v>67.324999999999989</c:v>
                </c:pt>
                <c:pt idx="742">
                  <c:v>66.650000000000006</c:v>
                </c:pt>
                <c:pt idx="743">
                  <c:v>65.300000000000011</c:v>
                </c:pt>
                <c:pt idx="744">
                  <c:v>64.400000000000006</c:v>
                </c:pt>
                <c:pt idx="745">
                  <c:v>63.95</c:v>
                </c:pt>
                <c:pt idx="746">
                  <c:v>63.5</c:v>
                </c:pt>
                <c:pt idx="747">
                  <c:v>62.825000000000003</c:v>
                </c:pt>
                <c:pt idx="748">
                  <c:v>61.925000000000011</c:v>
                </c:pt>
                <c:pt idx="749">
                  <c:v>61.25</c:v>
                </c:pt>
                <c:pt idx="750">
                  <c:v>60.5</c:v>
                </c:pt>
                <c:pt idx="751">
                  <c:v>59.600000000000009</c:v>
                </c:pt>
                <c:pt idx="752">
                  <c:v>59.075000000000003</c:v>
                </c:pt>
                <c:pt idx="753">
                  <c:v>58.55</c:v>
                </c:pt>
                <c:pt idx="754">
                  <c:v>57.650000000000006</c:v>
                </c:pt>
                <c:pt idx="755">
                  <c:v>56.75</c:v>
                </c:pt>
                <c:pt idx="756">
                  <c:v>55.849999999999994</c:v>
                </c:pt>
                <c:pt idx="757">
                  <c:v>55.325000000000003</c:v>
                </c:pt>
                <c:pt idx="758">
                  <c:v>56</c:v>
                </c:pt>
                <c:pt idx="759">
                  <c:v>56.15</c:v>
                </c:pt>
                <c:pt idx="760">
                  <c:v>59</c:v>
                </c:pt>
                <c:pt idx="761">
                  <c:v>62.75</c:v>
                </c:pt>
                <c:pt idx="762">
                  <c:v>66.875</c:v>
                </c:pt>
                <c:pt idx="763">
                  <c:v>70.550000000000011</c:v>
                </c:pt>
                <c:pt idx="764">
                  <c:v>73.025000000000006</c:v>
                </c:pt>
                <c:pt idx="765">
                  <c:v>76.924999999999997</c:v>
                </c:pt>
                <c:pt idx="766">
                  <c:v>79.325000000000003</c:v>
                </c:pt>
                <c:pt idx="767">
                  <c:v>83.375</c:v>
                </c:pt>
                <c:pt idx="768">
                  <c:v>86.525000000000006</c:v>
                </c:pt>
                <c:pt idx="769">
                  <c:v>89.6</c:v>
                </c:pt>
                <c:pt idx="770">
                  <c:v>92.974999999999994</c:v>
                </c:pt>
                <c:pt idx="771">
                  <c:v>98</c:v>
                </c:pt>
                <c:pt idx="772">
                  <c:v>99.2</c:v>
                </c:pt>
                <c:pt idx="773">
                  <c:v>98.975000000000023</c:v>
                </c:pt>
                <c:pt idx="774">
                  <c:v>104.375</c:v>
                </c:pt>
                <c:pt idx="775">
                  <c:v>106.1</c:v>
                </c:pt>
                <c:pt idx="776">
                  <c:v>102.2</c:v>
                </c:pt>
                <c:pt idx="777">
                  <c:v>101.6</c:v>
                </c:pt>
                <c:pt idx="778">
                  <c:v>97.1</c:v>
                </c:pt>
                <c:pt idx="779">
                  <c:v>99.5</c:v>
                </c:pt>
                <c:pt idx="780">
                  <c:v>95.674999999999983</c:v>
                </c:pt>
                <c:pt idx="781">
                  <c:v>90.65</c:v>
                </c:pt>
                <c:pt idx="782">
                  <c:v>84.950000000000017</c:v>
                </c:pt>
                <c:pt idx="783">
                  <c:v>80.525000000000006</c:v>
                </c:pt>
                <c:pt idx="784">
                  <c:v>77</c:v>
                </c:pt>
                <c:pt idx="785">
                  <c:v>74.300000000000011</c:v>
                </c:pt>
                <c:pt idx="786">
                  <c:v>71.825000000000003</c:v>
                </c:pt>
                <c:pt idx="787">
                  <c:v>69.275000000000006</c:v>
                </c:pt>
                <c:pt idx="788">
                  <c:v>67.025000000000006</c:v>
                </c:pt>
                <c:pt idx="789">
                  <c:v>65.225000000000009</c:v>
                </c:pt>
                <c:pt idx="790">
                  <c:v>63.425000000000004</c:v>
                </c:pt>
                <c:pt idx="791">
                  <c:v>61.924999999999997</c:v>
                </c:pt>
                <c:pt idx="792">
                  <c:v>61.025000000000006</c:v>
                </c:pt>
                <c:pt idx="793">
                  <c:v>60.05</c:v>
                </c:pt>
                <c:pt idx="794">
                  <c:v>59</c:v>
                </c:pt>
                <c:pt idx="795">
                  <c:v>58.625</c:v>
                </c:pt>
                <c:pt idx="796">
                  <c:v>59.3</c:v>
                </c:pt>
                <c:pt idx="797">
                  <c:v>60.2</c:v>
                </c:pt>
                <c:pt idx="798">
                  <c:v>59.3</c:v>
                </c:pt>
                <c:pt idx="799">
                  <c:v>58.400000000000006</c:v>
                </c:pt>
                <c:pt idx="800">
                  <c:v>57.875</c:v>
                </c:pt>
                <c:pt idx="801">
                  <c:v>57.125</c:v>
                </c:pt>
                <c:pt idx="802">
                  <c:v>56.75</c:v>
                </c:pt>
                <c:pt idx="803">
                  <c:v>56.225000000000009</c:v>
                </c:pt>
                <c:pt idx="804">
                  <c:v>55.325000000000003</c:v>
                </c:pt>
                <c:pt idx="805">
                  <c:v>55.174999999999997</c:v>
                </c:pt>
                <c:pt idx="806">
                  <c:v>55.475000000000001</c:v>
                </c:pt>
                <c:pt idx="807">
                  <c:v>59</c:v>
                </c:pt>
                <c:pt idx="808">
                  <c:v>63.575000000000003</c:v>
                </c:pt>
                <c:pt idx="809">
                  <c:v>68.300000000000011</c:v>
                </c:pt>
                <c:pt idx="810">
                  <c:v>72.275000000000006</c:v>
                </c:pt>
                <c:pt idx="811">
                  <c:v>76.400000000000006</c:v>
                </c:pt>
                <c:pt idx="812">
                  <c:v>79.7</c:v>
                </c:pt>
                <c:pt idx="813">
                  <c:v>82.625</c:v>
                </c:pt>
                <c:pt idx="814">
                  <c:v>85.325000000000003</c:v>
                </c:pt>
                <c:pt idx="815">
                  <c:v>88.175000000000011</c:v>
                </c:pt>
                <c:pt idx="816">
                  <c:v>91.175000000000011</c:v>
                </c:pt>
                <c:pt idx="817">
                  <c:v>91.550000000000011</c:v>
                </c:pt>
                <c:pt idx="818">
                  <c:v>92.075000000000003</c:v>
                </c:pt>
                <c:pt idx="819">
                  <c:v>92.450000000000017</c:v>
                </c:pt>
                <c:pt idx="820">
                  <c:v>92.15</c:v>
                </c:pt>
                <c:pt idx="821">
                  <c:v>93.95</c:v>
                </c:pt>
                <c:pt idx="822">
                  <c:v>95.15</c:v>
                </c:pt>
                <c:pt idx="823">
                  <c:v>95.224999999999994</c:v>
                </c:pt>
                <c:pt idx="824">
                  <c:v>95</c:v>
                </c:pt>
                <c:pt idx="825">
                  <c:v>95.15</c:v>
                </c:pt>
                <c:pt idx="826">
                  <c:v>93.575000000000017</c:v>
                </c:pt>
                <c:pt idx="827">
                  <c:v>90.425000000000011</c:v>
                </c:pt>
                <c:pt idx="828">
                  <c:v>89.974999999999994</c:v>
                </c:pt>
                <c:pt idx="829">
                  <c:v>85.325000000000003</c:v>
                </c:pt>
                <c:pt idx="830">
                  <c:v>80.675000000000011</c:v>
                </c:pt>
                <c:pt idx="831">
                  <c:v>75.650000000000006</c:v>
                </c:pt>
                <c:pt idx="832">
                  <c:v>72.95</c:v>
                </c:pt>
                <c:pt idx="833">
                  <c:v>72.349999999999994</c:v>
                </c:pt>
                <c:pt idx="834">
                  <c:v>70.475000000000009</c:v>
                </c:pt>
                <c:pt idx="835">
                  <c:v>68.525000000000006</c:v>
                </c:pt>
                <c:pt idx="836">
                  <c:v>68.825000000000003</c:v>
                </c:pt>
                <c:pt idx="837">
                  <c:v>68.45</c:v>
                </c:pt>
                <c:pt idx="838">
                  <c:v>65.75</c:v>
                </c:pt>
                <c:pt idx="839">
                  <c:v>64.100000000000009</c:v>
                </c:pt>
                <c:pt idx="840">
                  <c:v>63.05</c:v>
                </c:pt>
                <c:pt idx="841">
                  <c:v>62.150000000000006</c:v>
                </c:pt>
                <c:pt idx="842">
                  <c:v>60.875</c:v>
                </c:pt>
                <c:pt idx="843">
                  <c:v>59.825000000000003</c:v>
                </c:pt>
                <c:pt idx="844">
                  <c:v>58.924999999999997</c:v>
                </c:pt>
                <c:pt idx="845">
                  <c:v>57.875</c:v>
                </c:pt>
                <c:pt idx="846">
                  <c:v>56.975000000000009</c:v>
                </c:pt>
                <c:pt idx="847">
                  <c:v>56.075000000000003</c:v>
                </c:pt>
                <c:pt idx="848">
                  <c:v>55.174999999999997</c:v>
                </c:pt>
                <c:pt idx="849">
                  <c:v>54.275000000000006</c:v>
                </c:pt>
                <c:pt idx="850">
                  <c:v>53.375</c:v>
                </c:pt>
                <c:pt idx="851">
                  <c:v>52.625</c:v>
                </c:pt>
                <c:pt idx="852">
                  <c:v>52.1</c:v>
                </c:pt>
                <c:pt idx="853">
                  <c:v>51.575000000000003</c:v>
                </c:pt>
                <c:pt idx="854">
                  <c:v>51.725000000000009</c:v>
                </c:pt>
                <c:pt idx="855">
                  <c:v>54.5</c:v>
                </c:pt>
                <c:pt idx="856">
                  <c:v>58.625</c:v>
                </c:pt>
                <c:pt idx="857">
                  <c:v>62.375</c:v>
                </c:pt>
                <c:pt idx="858">
                  <c:v>66.349999999999994</c:v>
                </c:pt>
                <c:pt idx="859">
                  <c:v>70.25</c:v>
                </c:pt>
                <c:pt idx="860">
                  <c:v>73.775000000000006</c:v>
                </c:pt>
                <c:pt idx="861">
                  <c:v>78.125</c:v>
                </c:pt>
                <c:pt idx="862">
                  <c:v>80.825000000000017</c:v>
                </c:pt>
                <c:pt idx="863">
                  <c:v>83.675000000000011</c:v>
                </c:pt>
                <c:pt idx="864">
                  <c:v>86.525000000000006</c:v>
                </c:pt>
                <c:pt idx="865">
                  <c:v>89.375</c:v>
                </c:pt>
                <c:pt idx="866">
                  <c:v>91.1</c:v>
                </c:pt>
                <c:pt idx="867">
                  <c:v>93.5</c:v>
                </c:pt>
                <c:pt idx="868">
                  <c:v>94.175000000000011</c:v>
                </c:pt>
                <c:pt idx="869">
                  <c:v>95.450000000000017</c:v>
                </c:pt>
                <c:pt idx="870">
                  <c:v>96.574999999999989</c:v>
                </c:pt>
                <c:pt idx="871">
                  <c:v>96.875</c:v>
                </c:pt>
                <c:pt idx="872">
                  <c:v>95.375</c:v>
                </c:pt>
                <c:pt idx="873">
                  <c:v>92.45</c:v>
                </c:pt>
                <c:pt idx="874">
                  <c:v>89.15</c:v>
                </c:pt>
                <c:pt idx="875">
                  <c:v>87.35</c:v>
                </c:pt>
                <c:pt idx="876">
                  <c:v>84.949999999999989</c:v>
                </c:pt>
                <c:pt idx="877">
                  <c:v>81.350000000000009</c:v>
                </c:pt>
                <c:pt idx="878">
                  <c:v>76.474999999999994</c:v>
                </c:pt>
                <c:pt idx="879">
                  <c:v>70.025000000000006</c:v>
                </c:pt>
                <c:pt idx="880">
                  <c:v>66.650000000000006</c:v>
                </c:pt>
                <c:pt idx="881">
                  <c:v>64.700000000000017</c:v>
                </c:pt>
                <c:pt idx="882">
                  <c:v>63.05</c:v>
                </c:pt>
                <c:pt idx="883">
                  <c:v>61.625</c:v>
                </c:pt>
                <c:pt idx="884">
                  <c:v>60.2</c:v>
                </c:pt>
                <c:pt idx="885">
                  <c:v>59.075000000000003</c:v>
                </c:pt>
                <c:pt idx="886">
                  <c:v>58.024999999999999</c:v>
                </c:pt>
                <c:pt idx="887">
                  <c:v>56.6</c:v>
                </c:pt>
                <c:pt idx="888">
                  <c:v>55.174999999999997</c:v>
                </c:pt>
                <c:pt idx="889">
                  <c:v>53.825000000000003</c:v>
                </c:pt>
                <c:pt idx="890">
                  <c:v>52.475000000000009</c:v>
                </c:pt>
                <c:pt idx="891">
                  <c:v>51.424999999999997</c:v>
                </c:pt>
                <c:pt idx="892">
                  <c:v>50.375</c:v>
                </c:pt>
                <c:pt idx="893">
                  <c:v>49.775000000000006</c:v>
                </c:pt>
                <c:pt idx="894">
                  <c:v>48.875</c:v>
                </c:pt>
                <c:pt idx="895">
                  <c:v>48.275000000000006</c:v>
                </c:pt>
                <c:pt idx="896">
                  <c:v>47.974999999999994</c:v>
                </c:pt>
                <c:pt idx="897">
                  <c:v>47.075000000000003</c:v>
                </c:pt>
                <c:pt idx="898">
                  <c:v>46.174999999999997</c:v>
                </c:pt>
                <c:pt idx="899">
                  <c:v>45.725000000000001</c:v>
                </c:pt>
                <c:pt idx="900">
                  <c:v>45.275000000000006</c:v>
                </c:pt>
                <c:pt idx="901">
                  <c:v>44.825000000000003</c:v>
                </c:pt>
                <c:pt idx="902">
                  <c:v>45.725000000000001</c:v>
                </c:pt>
                <c:pt idx="903">
                  <c:v>48.650000000000006</c:v>
                </c:pt>
                <c:pt idx="904">
                  <c:v>52.55</c:v>
                </c:pt>
                <c:pt idx="905">
                  <c:v>57.5</c:v>
                </c:pt>
                <c:pt idx="906">
                  <c:v>61.325000000000003</c:v>
                </c:pt>
                <c:pt idx="907">
                  <c:v>64.925000000000011</c:v>
                </c:pt>
                <c:pt idx="908">
                  <c:v>68.75</c:v>
                </c:pt>
                <c:pt idx="909">
                  <c:v>72.050000000000011</c:v>
                </c:pt>
                <c:pt idx="910">
                  <c:v>75.575000000000017</c:v>
                </c:pt>
                <c:pt idx="911">
                  <c:v>79.775000000000006</c:v>
                </c:pt>
                <c:pt idx="912">
                  <c:v>83.225000000000009</c:v>
                </c:pt>
                <c:pt idx="913">
                  <c:v>85.625</c:v>
                </c:pt>
                <c:pt idx="914">
                  <c:v>88.550000000000011</c:v>
                </c:pt>
                <c:pt idx="915">
                  <c:v>90.65</c:v>
                </c:pt>
                <c:pt idx="916">
                  <c:v>89.45</c:v>
                </c:pt>
                <c:pt idx="917">
                  <c:v>92.45</c:v>
                </c:pt>
                <c:pt idx="918">
                  <c:v>94.25</c:v>
                </c:pt>
                <c:pt idx="919">
                  <c:v>94.1</c:v>
                </c:pt>
                <c:pt idx="920">
                  <c:v>94.625</c:v>
                </c:pt>
                <c:pt idx="921">
                  <c:v>93.8</c:v>
                </c:pt>
                <c:pt idx="922">
                  <c:v>91.100000000000009</c:v>
                </c:pt>
                <c:pt idx="923">
                  <c:v>87.875</c:v>
                </c:pt>
                <c:pt idx="924">
                  <c:v>85.775000000000006</c:v>
                </c:pt>
                <c:pt idx="925">
                  <c:v>83.075000000000003</c:v>
                </c:pt>
                <c:pt idx="926">
                  <c:v>78.275000000000006</c:v>
                </c:pt>
                <c:pt idx="927">
                  <c:v>71.674999999999997</c:v>
                </c:pt>
                <c:pt idx="928">
                  <c:v>68</c:v>
                </c:pt>
                <c:pt idx="929">
                  <c:v>65.75</c:v>
                </c:pt>
                <c:pt idx="930">
                  <c:v>63.95</c:v>
                </c:pt>
                <c:pt idx="931">
                  <c:v>62.3</c:v>
                </c:pt>
                <c:pt idx="932">
                  <c:v>60.875</c:v>
                </c:pt>
                <c:pt idx="933">
                  <c:v>59.600000000000009</c:v>
                </c:pt>
                <c:pt idx="934">
                  <c:v>59.075000000000003</c:v>
                </c:pt>
                <c:pt idx="935">
                  <c:v>58.325000000000003</c:v>
                </c:pt>
                <c:pt idx="936">
                  <c:v>57.05</c:v>
                </c:pt>
                <c:pt idx="937">
                  <c:v>56</c:v>
                </c:pt>
                <c:pt idx="938">
                  <c:v>54.875</c:v>
                </c:pt>
                <c:pt idx="939">
                  <c:v>53.375</c:v>
                </c:pt>
                <c:pt idx="940">
                  <c:v>52.175000000000011</c:v>
                </c:pt>
                <c:pt idx="941">
                  <c:v>50.674999999999997</c:v>
                </c:pt>
                <c:pt idx="942">
                  <c:v>49.475000000000001</c:v>
                </c:pt>
                <c:pt idx="943">
                  <c:v>48.575000000000003</c:v>
                </c:pt>
                <c:pt idx="944">
                  <c:v>47.825000000000003</c:v>
                </c:pt>
                <c:pt idx="945">
                  <c:v>47.075000000000003</c:v>
                </c:pt>
                <c:pt idx="946">
                  <c:v>46.174999999999997</c:v>
                </c:pt>
                <c:pt idx="947">
                  <c:v>46.024999999999991</c:v>
                </c:pt>
                <c:pt idx="948">
                  <c:v>46.774999999999991</c:v>
                </c:pt>
                <c:pt idx="949">
                  <c:v>48.35</c:v>
                </c:pt>
                <c:pt idx="950">
                  <c:v>50.525000000000006</c:v>
                </c:pt>
                <c:pt idx="951">
                  <c:v>52.099999999999994</c:v>
                </c:pt>
                <c:pt idx="952">
                  <c:v>54.8</c:v>
                </c:pt>
                <c:pt idx="953">
                  <c:v>58.025000000000006</c:v>
                </c:pt>
                <c:pt idx="954">
                  <c:v>61.475000000000009</c:v>
                </c:pt>
                <c:pt idx="955">
                  <c:v>64.325000000000003</c:v>
                </c:pt>
                <c:pt idx="956">
                  <c:v>68.150000000000006</c:v>
                </c:pt>
                <c:pt idx="957">
                  <c:v>71.974999999999994</c:v>
                </c:pt>
                <c:pt idx="958">
                  <c:v>75.125</c:v>
                </c:pt>
                <c:pt idx="959">
                  <c:v>78.574999999999989</c:v>
                </c:pt>
                <c:pt idx="960">
                  <c:v>81.800000000000011</c:v>
                </c:pt>
                <c:pt idx="961">
                  <c:v>84.5</c:v>
                </c:pt>
                <c:pt idx="962">
                  <c:v>85.7</c:v>
                </c:pt>
                <c:pt idx="963">
                  <c:v>87.574999999999989</c:v>
                </c:pt>
                <c:pt idx="964">
                  <c:v>88.4</c:v>
                </c:pt>
                <c:pt idx="965">
                  <c:v>90.724999999999994</c:v>
                </c:pt>
                <c:pt idx="966">
                  <c:v>90.949999999999989</c:v>
                </c:pt>
                <c:pt idx="967">
                  <c:v>90.35</c:v>
                </c:pt>
                <c:pt idx="968">
                  <c:v>90.800000000000011</c:v>
                </c:pt>
                <c:pt idx="969">
                  <c:v>91.700000000000017</c:v>
                </c:pt>
                <c:pt idx="970">
                  <c:v>90.425000000000011</c:v>
                </c:pt>
                <c:pt idx="971">
                  <c:v>87.200000000000017</c:v>
                </c:pt>
                <c:pt idx="972">
                  <c:v>87.275000000000006</c:v>
                </c:pt>
                <c:pt idx="973">
                  <c:v>83.675000000000011</c:v>
                </c:pt>
                <c:pt idx="974">
                  <c:v>77.224999999999994</c:v>
                </c:pt>
                <c:pt idx="975">
                  <c:v>71.450000000000017</c:v>
                </c:pt>
                <c:pt idx="976">
                  <c:v>67.099999999999994</c:v>
                </c:pt>
                <c:pt idx="977">
                  <c:v>64.850000000000009</c:v>
                </c:pt>
                <c:pt idx="978">
                  <c:v>63.2</c:v>
                </c:pt>
                <c:pt idx="979">
                  <c:v>62.45</c:v>
                </c:pt>
                <c:pt idx="980">
                  <c:v>61.024999999999991</c:v>
                </c:pt>
                <c:pt idx="981">
                  <c:v>59.600000000000009</c:v>
                </c:pt>
                <c:pt idx="982">
                  <c:v>58.7</c:v>
                </c:pt>
                <c:pt idx="983">
                  <c:v>57.650000000000006</c:v>
                </c:pt>
                <c:pt idx="984">
                  <c:v>56.75</c:v>
                </c:pt>
                <c:pt idx="985">
                  <c:v>55.85</c:v>
                </c:pt>
                <c:pt idx="986">
                  <c:v>55.100000000000009</c:v>
                </c:pt>
                <c:pt idx="987">
                  <c:v>54.2</c:v>
                </c:pt>
                <c:pt idx="988">
                  <c:v>53.825000000000003</c:v>
                </c:pt>
                <c:pt idx="989">
                  <c:v>53.45</c:v>
                </c:pt>
                <c:pt idx="990">
                  <c:v>52.775000000000006</c:v>
                </c:pt>
                <c:pt idx="991">
                  <c:v>51.725000000000009</c:v>
                </c:pt>
                <c:pt idx="992">
                  <c:v>53.3</c:v>
                </c:pt>
                <c:pt idx="993">
                  <c:v>54.2</c:v>
                </c:pt>
                <c:pt idx="994">
                  <c:v>53.45</c:v>
                </c:pt>
                <c:pt idx="995">
                  <c:v>52.174999999999997</c:v>
                </c:pt>
                <c:pt idx="996">
                  <c:v>53.075000000000003</c:v>
                </c:pt>
                <c:pt idx="997">
                  <c:v>53.45</c:v>
                </c:pt>
                <c:pt idx="998">
                  <c:v>53.974999999999994</c:v>
                </c:pt>
                <c:pt idx="999">
                  <c:v>54.5</c:v>
                </c:pt>
                <c:pt idx="1000">
                  <c:v>55.924999999999997</c:v>
                </c:pt>
                <c:pt idx="1001">
                  <c:v>58.1</c:v>
                </c:pt>
                <c:pt idx="1002">
                  <c:v>59.45</c:v>
                </c:pt>
                <c:pt idx="1003">
                  <c:v>61.099999999999994</c:v>
                </c:pt>
                <c:pt idx="1004">
                  <c:v>64.174999999999997</c:v>
                </c:pt>
                <c:pt idx="1005">
                  <c:v>67.474999999999994</c:v>
                </c:pt>
                <c:pt idx="1006">
                  <c:v>70.325000000000003</c:v>
                </c:pt>
                <c:pt idx="1007">
                  <c:v>74.075000000000003</c:v>
                </c:pt>
                <c:pt idx="1008">
                  <c:v>78.050000000000011</c:v>
                </c:pt>
                <c:pt idx="1009">
                  <c:v>81.575000000000003</c:v>
                </c:pt>
                <c:pt idx="1010">
                  <c:v>84.875</c:v>
                </c:pt>
                <c:pt idx="1011">
                  <c:v>89.525000000000006</c:v>
                </c:pt>
                <c:pt idx="1012">
                  <c:v>91.775000000000006</c:v>
                </c:pt>
                <c:pt idx="1013">
                  <c:v>96.125</c:v>
                </c:pt>
                <c:pt idx="1014">
                  <c:v>100.85</c:v>
                </c:pt>
                <c:pt idx="1015">
                  <c:v>103.92500000000001</c:v>
                </c:pt>
                <c:pt idx="1016">
                  <c:v>106.25</c:v>
                </c:pt>
                <c:pt idx="1017">
                  <c:v>106.02500000000001</c:v>
                </c:pt>
                <c:pt idx="1018">
                  <c:v>103.55000000000001</c:v>
                </c:pt>
                <c:pt idx="1019">
                  <c:v>103.02500000000001</c:v>
                </c:pt>
                <c:pt idx="1020">
                  <c:v>96.050000000000011</c:v>
                </c:pt>
                <c:pt idx="1021">
                  <c:v>87.575000000000003</c:v>
                </c:pt>
                <c:pt idx="1022">
                  <c:v>80.599999999999994</c:v>
                </c:pt>
                <c:pt idx="1023">
                  <c:v>75.8</c:v>
                </c:pt>
                <c:pt idx="1024">
                  <c:v>72.95</c:v>
                </c:pt>
                <c:pt idx="1025">
                  <c:v>70.400000000000006</c:v>
                </c:pt>
                <c:pt idx="1026">
                  <c:v>68.599999999999994</c:v>
                </c:pt>
                <c:pt idx="1027">
                  <c:v>66.8</c:v>
                </c:pt>
                <c:pt idx="1028">
                  <c:v>65</c:v>
                </c:pt>
                <c:pt idx="1029">
                  <c:v>63.95</c:v>
                </c:pt>
                <c:pt idx="1030">
                  <c:v>62.6</c:v>
                </c:pt>
                <c:pt idx="1031">
                  <c:v>61.400000000000006</c:v>
                </c:pt>
                <c:pt idx="1032">
                  <c:v>60.5</c:v>
                </c:pt>
                <c:pt idx="1033">
                  <c:v>59.600000000000009</c:v>
                </c:pt>
                <c:pt idx="1034">
                  <c:v>59</c:v>
                </c:pt>
                <c:pt idx="1035">
                  <c:v>58.325000000000003</c:v>
                </c:pt>
                <c:pt idx="1036">
                  <c:v>57.425000000000011</c:v>
                </c:pt>
                <c:pt idx="1037">
                  <c:v>56</c:v>
                </c:pt>
                <c:pt idx="1038">
                  <c:v>54.575000000000003</c:v>
                </c:pt>
                <c:pt idx="1039">
                  <c:v>54.2</c:v>
                </c:pt>
                <c:pt idx="1040">
                  <c:v>53.3</c:v>
                </c:pt>
                <c:pt idx="1041">
                  <c:v>52.25</c:v>
                </c:pt>
                <c:pt idx="1042">
                  <c:v>51.575000000000003</c:v>
                </c:pt>
                <c:pt idx="1043">
                  <c:v>51.575000000000003</c:v>
                </c:pt>
                <c:pt idx="1044">
                  <c:v>51.5</c:v>
                </c:pt>
                <c:pt idx="1045">
                  <c:v>51.875</c:v>
                </c:pt>
                <c:pt idx="1046">
                  <c:v>52.400000000000006</c:v>
                </c:pt>
                <c:pt idx="1047">
                  <c:v>53.974999999999994</c:v>
                </c:pt>
                <c:pt idx="1048">
                  <c:v>56.15</c:v>
                </c:pt>
                <c:pt idx="1049">
                  <c:v>59</c:v>
                </c:pt>
                <c:pt idx="1050">
                  <c:v>61.7</c:v>
                </c:pt>
                <c:pt idx="1051">
                  <c:v>64.25</c:v>
                </c:pt>
                <c:pt idx="1052">
                  <c:v>67.474999999999994</c:v>
                </c:pt>
                <c:pt idx="1053">
                  <c:v>71.449999999999989</c:v>
                </c:pt>
                <c:pt idx="1054">
                  <c:v>75.349999999999994</c:v>
                </c:pt>
                <c:pt idx="1055">
                  <c:v>78.725000000000009</c:v>
                </c:pt>
                <c:pt idx="1056">
                  <c:v>81.95</c:v>
                </c:pt>
                <c:pt idx="1057">
                  <c:v>84.65</c:v>
                </c:pt>
                <c:pt idx="1058">
                  <c:v>88.100000000000023</c:v>
                </c:pt>
                <c:pt idx="1059">
                  <c:v>91.100000000000009</c:v>
                </c:pt>
                <c:pt idx="1060">
                  <c:v>93.65</c:v>
                </c:pt>
                <c:pt idx="1061">
                  <c:v>97.474999999999994</c:v>
                </c:pt>
                <c:pt idx="1062">
                  <c:v>101.3</c:v>
                </c:pt>
                <c:pt idx="1063">
                  <c:v>104.15</c:v>
                </c:pt>
                <c:pt idx="1064">
                  <c:v>104.82499999999999</c:v>
                </c:pt>
                <c:pt idx="1065">
                  <c:v>105.875</c:v>
                </c:pt>
                <c:pt idx="1066">
                  <c:v>103.625</c:v>
                </c:pt>
                <c:pt idx="1067">
                  <c:v>100.47499999999999</c:v>
                </c:pt>
                <c:pt idx="1068">
                  <c:v>95.375</c:v>
                </c:pt>
                <c:pt idx="1069">
                  <c:v>85.550000000000011</c:v>
                </c:pt>
                <c:pt idx="1070">
                  <c:v>80.900000000000006</c:v>
                </c:pt>
                <c:pt idx="1071">
                  <c:v>75.875</c:v>
                </c:pt>
                <c:pt idx="1072">
                  <c:v>72.5</c:v>
                </c:pt>
                <c:pt idx="1073">
                  <c:v>70.025000000000006</c:v>
                </c:pt>
                <c:pt idx="1074">
                  <c:v>68.75</c:v>
                </c:pt>
                <c:pt idx="1075">
                  <c:v>67.55</c:v>
                </c:pt>
                <c:pt idx="1076">
                  <c:v>66.8</c:v>
                </c:pt>
                <c:pt idx="1077">
                  <c:v>66.650000000000006</c:v>
                </c:pt>
                <c:pt idx="1078">
                  <c:v>65.75</c:v>
                </c:pt>
                <c:pt idx="1079">
                  <c:v>65</c:v>
                </c:pt>
                <c:pt idx="1080">
                  <c:v>64.625</c:v>
                </c:pt>
                <c:pt idx="1081">
                  <c:v>63.725000000000001</c:v>
                </c:pt>
                <c:pt idx="1082">
                  <c:v>63.5</c:v>
                </c:pt>
                <c:pt idx="1083">
                  <c:v>62.6</c:v>
                </c:pt>
                <c:pt idx="1084">
                  <c:v>61.400000000000006</c:v>
                </c:pt>
                <c:pt idx="1085">
                  <c:v>60.5</c:v>
                </c:pt>
                <c:pt idx="1086">
                  <c:v>59.45</c:v>
                </c:pt>
                <c:pt idx="1087">
                  <c:v>57.875</c:v>
                </c:pt>
                <c:pt idx="1088">
                  <c:v>56.825000000000003</c:v>
                </c:pt>
                <c:pt idx="1089">
                  <c:v>55.325000000000003</c:v>
                </c:pt>
                <c:pt idx="1090">
                  <c:v>54.8</c:v>
                </c:pt>
                <c:pt idx="1091">
                  <c:v>54.275000000000006</c:v>
                </c:pt>
                <c:pt idx="1092">
                  <c:v>53.375</c:v>
                </c:pt>
                <c:pt idx="1093">
                  <c:v>52.625</c:v>
                </c:pt>
                <c:pt idx="1094">
                  <c:v>52.775000000000006</c:v>
                </c:pt>
                <c:pt idx="1095">
                  <c:v>55.25</c:v>
                </c:pt>
                <c:pt idx="1096">
                  <c:v>59.525000000000006</c:v>
                </c:pt>
                <c:pt idx="1097">
                  <c:v>63.5</c:v>
                </c:pt>
                <c:pt idx="1098">
                  <c:v>67.25</c:v>
                </c:pt>
                <c:pt idx="1099">
                  <c:v>70.175000000000011</c:v>
                </c:pt>
                <c:pt idx="1100">
                  <c:v>72.724999999999994</c:v>
                </c:pt>
                <c:pt idx="1101">
                  <c:v>75.425000000000011</c:v>
                </c:pt>
                <c:pt idx="1102">
                  <c:v>78.425000000000011</c:v>
                </c:pt>
                <c:pt idx="1103">
                  <c:v>81.650000000000006</c:v>
                </c:pt>
                <c:pt idx="1104">
                  <c:v>84.350000000000009</c:v>
                </c:pt>
                <c:pt idx="1105">
                  <c:v>86.075000000000003</c:v>
                </c:pt>
                <c:pt idx="1106">
                  <c:v>89.15</c:v>
                </c:pt>
                <c:pt idx="1107">
                  <c:v>92</c:v>
                </c:pt>
                <c:pt idx="1108">
                  <c:v>93.875000000000014</c:v>
                </c:pt>
                <c:pt idx="1109">
                  <c:v>95.75</c:v>
                </c:pt>
                <c:pt idx="1110">
                  <c:v>97.100000000000009</c:v>
                </c:pt>
                <c:pt idx="1111">
                  <c:v>98</c:v>
                </c:pt>
                <c:pt idx="1112">
                  <c:v>97.625</c:v>
                </c:pt>
                <c:pt idx="1113">
                  <c:v>98.375</c:v>
                </c:pt>
                <c:pt idx="1114">
                  <c:v>98</c:v>
                </c:pt>
                <c:pt idx="1115">
                  <c:v>97.325000000000017</c:v>
                </c:pt>
                <c:pt idx="1116">
                  <c:v>94.25</c:v>
                </c:pt>
                <c:pt idx="1117">
                  <c:v>89.15</c:v>
                </c:pt>
                <c:pt idx="1118">
                  <c:v>85.4</c:v>
                </c:pt>
                <c:pt idx="1119">
                  <c:v>79.550000000000011</c:v>
                </c:pt>
                <c:pt idx="1120">
                  <c:v>74.150000000000006</c:v>
                </c:pt>
                <c:pt idx="1121">
                  <c:v>70.775000000000006</c:v>
                </c:pt>
                <c:pt idx="1122">
                  <c:v>68</c:v>
                </c:pt>
                <c:pt idx="1123">
                  <c:v>66.5</c:v>
                </c:pt>
                <c:pt idx="1124">
                  <c:v>65</c:v>
                </c:pt>
                <c:pt idx="1125">
                  <c:v>63.725000000000001</c:v>
                </c:pt>
                <c:pt idx="1126">
                  <c:v>62.45</c:v>
                </c:pt>
                <c:pt idx="1127">
                  <c:v>61.400000000000006</c:v>
                </c:pt>
                <c:pt idx="1128">
                  <c:v>60.5</c:v>
                </c:pt>
                <c:pt idx="1129">
                  <c:v>59.600000000000009</c:v>
                </c:pt>
                <c:pt idx="1130">
                  <c:v>58.7</c:v>
                </c:pt>
                <c:pt idx="1131">
                  <c:v>58.174999999999997</c:v>
                </c:pt>
                <c:pt idx="1132">
                  <c:v>57.275000000000006</c:v>
                </c:pt>
                <c:pt idx="1133">
                  <c:v>56.900000000000006</c:v>
                </c:pt>
                <c:pt idx="1134">
                  <c:v>56</c:v>
                </c:pt>
                <c:pt idx="1135">
                  <c:v>54.95</c:v>
                </c:pt>
                <c:pt idx="1136">
                  <c:v>56.375</c:v>
                </c:pt>
                <c:pt idx="1137">
                  <c:v>57.275000000000006</c:v>
                </c:pt>
                <c:pt idx="1138">
                  <c:v>57.8</c:v>
                </c:pt>
                <c:pt idx="1139">
                  <c:v>57.95</c:v>
                </c:pt>
                <c:pt idx="1140">
                  <c:v>58.1</c:v>
                </c:pt>
                <c:pt idx="1141">
                  <c:v>58.325000000000003</c:v>
                </c:pt>
                <c:pt idx="1142">
                  <c:v>58.7</c:v>
                </c:pt>
                <c:pt idx="1143">
                  <c:v>58.474999999999994</c:v>
                </c:pt>
                <c:pt idx="1144">
                  <c:v>59.375</c:v>
                </c:pt>
                <c:pt idx="1145">
                  <c:v>60.8</c:v>
                </c:pt>
                <c:pt idx="1146">
                  <c:v>62.75</c:v>
                </c:pt>
                <c:pt idx="1147">
                  <c:v>64.700000000000017</c:v>
                </c:pt>
                <c:pt idx="1148">
                  <c:v>67.325000000000003</c:v>
                </c:pt>
                <c:pt idx="1149">
                  <c:v>70.100000000000009</c:v>
                </c:pt>
                <c:pt idx="1150">
                  <c:v>73.099999999999994</c:v>
                </c:pt>
                <c:pt idx="1151">
                  <c:v>76.625</c:v>
                </c:pt>
                <c:pt idx="1152">
                  <c:v>80.525000000000006</c:v>
                </c:pt>
                <c:pt idx="1153">
                  <c:v>83.675000000000011</c:v>
                </c:pt>
                <c:pt idx="1154">
                  <c:v>87.199999999999989</c:v>
                </c:pt>
                <c:pt idx="1155">
                  <c:v>91.25</c:v>
                </c:pt>
                <c:pt idx="1156">
                  <c:v>93.800000000000011</c:v>
                </c:pt>
                <c:pt idx="1157">
                  <c:v>97.699999999999989</c:v>
                </c:pt>
                <c:pt idx="1158">
                  <c:v>100.25</c:v>
                </c:pt>
                <c:pt idx="1159">
                  <c:v>105.72500000000001</c:v>
                </c:pt>
                <c:pt idx="1160">
                  <c:v>105.875</c:v>
                </c:pt>
                <c:pt idx="1161">
                  <c:v>102.05</c:v>
                </c:pt>
                <c:pt idx="1162">
                  <c:v>101</c:v>
                </c:pt>
                <c:pt idx="1163">
                  <c:v>98.975000000000023</c:v>
                </c:pt>
                <c:pt idx="1164">
                  <c:v>95.75</c:v>
                </c:pt>
                <c:pt idx="1165">
                  <c:v>89.45</c:v>
                </c:pt>
                <c:pt idx="1166">
                  <c:v>83.075000000000003</c:v>
                </c:pt>
                <c:pt idx="1167">
                  <c:v>77.224999999999994</c:v>
                </c:pt>
                <c:pt idx="1168">
                  <c:v>73.850000000000009</c:v>
                </c:pt>
                <c:pt idx="1169">
                  <c:v>72.05</c:v>
                </c:pt>
                <c:pt idx="1170">
                  <c:v>70.25</c:v>
                </c:pt>
                <c:pt idx="1171">
                  <c:v>68.224999999999994</c:v>
                </c:pt>
                <c:pt idx="1172">
                  <c:v>66.650000000000006</c:v>
                </c:pt>
                <c:pt idx="1173">
                  <c:v>65.525000000000006</c:v>
                </c:pt>
                <c:pt idx="1174">
                  <c:v>64.625</c:v>
                </c:pt>
                <c:pt idx="1175">
                  <c:v>63.424999999999997</c:v>
                </c:pt>
                <c:pt idx="1176">
                  <c:v>62.825000000000003</c:v>
                </c:pt>
                <c:pt idx="1177">
                  <c:v>62.150000000000006</c:v>
                </c:pt>
                <c:pt idx="1178">
                  <c:v>61.400000000000006</c:v>
                </c:pt>
                <c:pt idx="1179">
                  <c:v>60.35</c:v>
                </c:pt>
                <c:pt idx="1180">
                  <c:v>59.075000000000003</c:v>
                </c:pt>
                <c:pt idx="1181">
                  <c:v>58.400000000000006</c:v>
                </c:pt>
                <c:pt idx="1182">
                  <c:v>56.975000000000009</c:v>
                </c:pt>
                <c:pt idx="1183">
                  <c:v>56.075000000000003</c:v>
                </c:pt>
                <c:pt idx="1184">
                  <c:v>55.024999999999999</c:v>
                </c:pt>
                <c:pt idx="1185">
                  <c:v>53.75</c:v>
                </c:pt>
                <c:pt idx="1186">
                  <c:v>53.375</c:v>
                </c:pt>
                <c:pt idx="1187">
                  <c:v>52.625</c:v>
                </c:pt>
                <c:pt idx="1188">
                  <c:v>52.025000000000006</c:v>
                </c:pt>
                <c:pt idx="1189">
                  <c:v>51.575000000000003</c:v>
                </c:pt>
                <c:pt idx="1190">
                  <c:v>51.875</c:v>
                </c:pt>
                <c:pt idx="1191">
                  <c:v>53.825000000000003</c:v>
                </c:pt>
                <c:pt idx="1192">
                  <c:v>58.625</c:v>
                </c:pt>
                <c:pt idx="1193">
                  <c:v>63.2</c:v>
                </c:pt>
                <c:pt idx="1194">
                  <c:v>66.575000000000003</c:v>
                </c:pt>
                <c:pt idx="1195">
                  <c:v>70.325000000000003</c:v>
                </c:pt>
                <c:pt idx="1196">
                  <c:v>74.375</c:v>
                </c:pt>
                <c:pt idx="1197">
                  <c:v>77.224999999999994</c:v>
                </c:pt>
                <c:pt idx="1198">
                  <c:v>80.375</c:v>
                </c:pt>
                <c:pt idx="1199">
                  <c:v>84.5</c:v>
                </c:pt>
                <c:pt idx="1200">
                  <c:v>87.5</c:v>
                </c:pt>
                <c:pt idx="1201">
                  <c:v>90.575000000000003</c:v>
                </c:pt>
                <c:pt idx="1202">
                  <c:v>93.200000000000017</c:v>
                </c:pt>
                <c:pt idx="1203">
                  <c:v>96.35</c:v>
                </c:pt>
                <c:pt idx="1204">
                  <c:v>98</c:v>
                </c:pt>
                <c:pt idx="1205">
                  <c:v>98.375</c:v>
                </c:pt>
                <c:pt idx="1206">
                  <c:v>99.2</c:v>
                </c:pt>
                <c:pt idx="1207">
                  <c:v>99.199999999999989</c:v>
                </c:pt>
                <c:pt idx="1208">
                  <c:v>100.7</c:v>
                </c:pt>
                <c:pt idx="1209">
                  <c:v>99.724999999999994</c:v>
                </c:pt>
                <c:pt idx="1210">
                  <c:v>97.85</c:v>
                </c:pt>
                <c:pt idx="1211">
                  <c:v>94.7</c:v>
                </c:pt>
                <c:pt idx="1212">
                  <c:v>92.750000000000014</c:v>
                </c:pt>
                <c:pt idx="1213">
                  <c:v>89.974999999999994</c:v>
                </c:pt>
                <c:pt idx="1214">
                  <c:v>83.300000000000011</c:v>
                </c:pt>
                <c:pt idx="1215">
                  <c:v>76.775000000000006</c:v>
                </c:pt>
                <c:pt idx="1216">
                  <c:v>72.424999999999997</c:v>
                </c:pt>
                <c:pt idx="1217">
                  <c:v>71</c:v>
                </c:pt>
                <c:pt idx="1218">
                  <c:v>68.75</c:v>
                </c:pt>
                <c:pt idx="1219">
                  <c:v>67.699999999999989</c:v>
                </c:pt>
                <c:pt idx="1220">
                  <c:v>66.8</c:v>
                </c:pt>
                <c:pt idx="1221">
                  <c:v>65.900000000000006</c:v>
                </c:pt>
                <c:pt idx="1222">
                  <c:v>65.525000000000006</c:v>
                </c:pt>
                <c:pt idx="1223">
                  <c:v>64.850000000000009</c:v>
                </c:pt>
                <c:pt idx="1224">
                  <c:v>63.95</c:v>
                </c:pt>
                <c:pt idx="1225">
                  <c:v>63.725000000000001</c:v>
                </c:pt>
                <c:pt idx="1226">
                  <c:v>62.3</c:v>
                </c:pt>
                <c:pt idx="1227">
                  <c:v>61.400000000000006</c:v>
                </c:pt>
                <c:pt idx="1228">
                  <c:v>60.5</c:v>
                </c:pt>
                <c:pt idx="1229">
                  <c:v>59.600000000000009</c:v>
                </c:pt>
                <c:pt idx="1230">
                  <c:v>58.174999999999997</c:v>
                </c:pt>
                <c:pt idx="1231">
                  <c:v>56.75</c:v>
                </c:pt>
                <c:pt idx="1232">
                  <c:v>55.849999999999994</c:v>
                </c:pt>
                <c:pt idx="1233">
                  <c:v>54.95</c:v>
                </c:pt>
                <c:pt idx="1234">
                  <c:v>54.05</c:v>
                </c:pt>
                <c:pt idx="1235">
                  <c:v>52.775000000000006</c:v>
                </c:pt>
                <c:pt idx="1236">
                  <c:v>51.875</c:v>
                </c:pt>
                <c:pt idx="1237">
                  <c:v>51.35</c:v>
                </c:pt>
                <c:pt idx="1238">
                  <c:v>51.125</c:v>
                </c:pt>
                <c:pt idx="1239">
                  <c:v>53.6</c:v>
                </c:pt>
                <c:pt idx="1240">
                  <c:v>58.849999999999994</c:v>
                </c:pt>
                <c:pt idx="1241">
                  <c:v>62.375</c:v>
                </c:pt>
                <c:pt idx="1242">
                  <c:v>65.825000000000003</c:v>
                </c:pt>
                <c:pt idx="1243">
                  <c:v>69.425000000000011</c:v>
                </c:pt>
                <c:pt idx="1244">
                  <c:v>72.875</c:v>
                </c:pt>
                <c:pt idx="1245">
                  <c:v>76.325000000000003</c:v>
                </c:pt>
                <c:pt idx="1246">
                  <c:v>79.474999999999994</c:v>
                </c:pt>
                <c:pt idx="1247">
                  <c:v>82.7</c:v>
                </c:pt>
                <c:pt idx="1248">
                  <c:v>86.6</c:v>
                </c:pt>
                <c:pt idx="1249">
                  <c:v>89.224999999999994</c:v>
                </c:pt>
                <c:pt idx="1250">
                  <c:v>92.15</c:v>
                </c:pt>
                <c:pt idx="1251">
                  <c:v>94.4</c:v>
                </c:pt>
                <c:pt idx="1252">
                  <c:v>97.4</c:v>
                </c:pt>
                <c:pt idx="1253">
                  <c:v>102.35</c:v>
                </c:pt>
                <c:pt idx="1254">
                  <c:v>99.65</c:v>
                </c:pt>
                <c:pt idx="1255">
                  <c:v>99.575000000000017</c:v>
                </c:pt>
                <c:pt idx="1256">
                  <c:v>102.20000000000002</c:v>
                </c:pt>
                <c:pt idx="1257">
                  <c:v>103.4</c:v>
                </c:pt>
                <c:pt idx="1258">
                  <c:v>103.625</c:v>
                </c:pt>
                <c:pt idx="1259">
                  <c:v>100.4</c:v>
                </c:pt>
                <c:pt idx="1260">
                  <c:v>96.65</c:v>
                </c:pt>
                <c:pt idx="1261">
                  <c:v>91.700000000000017</c:v>
                </c:pt>
                <c:pt idx="1262">
                  <c:v>83.825000000000003</c:v>
                </c:pt>
                <c:pt idx="1263">
                  <c:v>79.325000000000003</c:v>
                </c:pt>
                <c:pt idx="1264">
                  <c:v>74.75</c:v>
                </c:pt>
                <c:pt idx="1265">
                  <c:v>72.575000000000003</c:v>
                </c:pt>
                <c:pt idx="1266">
                  <c:v>70.025000000000006</c:v>
                </c:pt>
                <c:pt idx="1267">
                  <c:v>67.324999999999989</c:v>
                </c:pt>
                <c:pt idx="1268">
                  <c:v>66.2</c:v>
                </c:pt>
                <c:pt idx="1269">
                  <c:v>65.525000000000006</c:v>
                </c:pt>
                <c:pt idx="1270">
                  <c:v>64.400000000000006</c:v>
                </c:pt>
                <c:pt idx="1271">
                  <c:v>63.2</c:v>
                </c:pt>
                <c:pt idx="1272">
                  <c:v>62.3</c:v>
                </c:pt>
                <c:pt idx="1273">
                  <c:v>61.925000000000011</c:v>
                </c:pt>
                <c:pt idx="1274">
                  <c:v>61.024999999999991</c:v>
                </c:pt>
                <c:pt idx="1275">
                  <c:v>59.075000000000003</c:v>
                </c:pt>
                <c:pt idx="1276">
                  <c:v>57.724999999999994</c:v>
                </c:pt>
                <c:pt idx="1277">
                  <c:v>56.225000000000009</c:v>
                </c:pt>
                <c:pt idx="1278">
                  <c:v>55.024999999999999</c:v>
                </c:pt>
                <c:pt idx="1279">
                  <c:v>53.825000000000003</c:v>
                </c:pt>
                <c:pt idx="1280">
                  <c:v>52.475000000000009</c:v>
                </c:pt>
                <c:pt idx="1281">
                  <c:v>52.325000000000003</c:v>
                </c:pt>
                <c:pt idx="1282">
                  <c:v>54.125</c:v>
                </c:pt>
                <c:pt idx="1283">
                  <c:v>56.900000000000006</c:v>
                </c:pt>
                <c:pt idx="1284">
                  <c:v>56.900000000000006</c:v>
                </c:pt>
                <c:pt idx="1285">
                  <c:v>57.2</c:v>
                </c:pt>
                <c:pt idx="1286">
                  <c:v>57.8</c:v>
                </c:pt>
                <c:pt idx="1287">
                  <c:v>58.7</c:v>
                </c:pt>
                <c:pt idx="1288">
                  <c:v>61.174999999999997</c:v>
                </c:pt>
                <c:pt idx="1289">
                  <c:v>63.650000000000006</c:v>
                </c:pt>
                <c:pt idx="1290">
                  <c:v>65.450000000000017</c:v>
                </c:pt>
                <c:pt idx="1291">
                  <c:v>67.924999999999997</c:v>
                </c:pt>
                <c:pt idx="1292">
                  <c:v>70.849999999999994</c:v>
                </c:pt>
                <c:pt idx="1293">
                  <c:v>74.300000000000011</c:v>
                </c:pt>
                <c:pt idx="1294">
                  <c:v>77.449999999999989</c:v>
                </c:pt>
                <c:pt idx="1295">
                  <c:v>80.75</c:v>
                </c:pt>
                <c:pt idx="1296">
                  <c:v>84.35</c:v>
                </c:pt>
                <c:pt idx="1297">
                  <c:v>87.35</c:v>
                </c:pt>
                <c:pt idx="1298">
                  <c:v>90.05</c:v>
                </c:pt>
                <c:pt idx="1299">
                  <c:v>93.350000000000023</c:v>
                </c:pt>
                <c:pt idx="1300">
                  <c:v>97.324999999999989</c:v>
                </c:pt>
                <c:pt idx="1301">
                  <c:v>100.77500000000001</c:v>
                </c:pt>
                <c:pt idx="1302">
                  <c:v>106.17500000000001</c:v>
                </c:pt>
                <c:pt idx="1303">
                  <c:v>108.875</c:v>
                </c:pt>
                <c:pt idx="1304">
                  <c:v>111.35</c:v>
                </c:pt>
                <c:pt idx="1305">
                  <c:v>111.80000000000001</c:v>
                </c:pt>
                <c:pt idx="1306">
                  <c:v>110.825</c:v>
                </c:pt>
                <c:pt idx="1307">
                  <c:v>105.20000000000002</c:v>
                </c:pt>
                <c:pt idx="1308">
                  <c:v>99.200000000000017</c:v>
                </c:pt>
                <c:pt idx="1309">
                  <c:v>91.325000000000003</c:v>
                </c:pt>
                <c:pt idx="1310">
                  <c:v>84.725000000000009</c:v>
                </c:pt>
                <c:pt idx="1311">
                  <c:v>80.824999999999989</c:v>
                </c:pt>
                <c:pt idx="1312">
                  <c:v>77.900000000000006</c:v>
                </c:pt>
                <c:pt idx="1313">
                  <c:v>75.425000000000011</c:v>
                </c:pt>
                <c:pt idx="1314">
                  <c:v>73.625</c:v>
                </c:pt>
                <c:pt idx="1315">
                  <c:v>72.05</c:v>
                </c:pt>
                <c:pt idx="1316">
                  <c:v>70.925000000000011</c:v>
                </c:pt>
                <c:pt idx="1317">
                  <c:v>69.800000000000011</c:v>
                </c:pt>
                <c:pt idx="1318">
                  <c:v>69.350000000000009</c:v>
                </c:pt>
                <c:pt idx="1319">
                  <c:v>68.45</c:v>
                </c:pt>
                <c:pt idx="1320">
                  <c:v>67.699999999999989</c:v>
                </c:pt>
                <c:pt idx="1321">
                  <c:v>67.099999999999994</c:v>
                </c:pt>
                <c:pt idx="1322">
                  <c:v>66.650000000000006</c:v>
                </c:pt>
                <c:pt idx="1323">
                  <c:v>65.75</c:v>
                </c:pt>
                <c:pt idx="1324">
                  <c:v>64.850000000000009</c:v>
                </c:pt>
                <c:pt idx="1325">
                  <c:v>64.625</c:v>
                </c:pt>
                <c:pt idx="1326">
                  <c:v>63.725000000000001</c:v>
                </c:pt>
                <c:pt idx="1327">
                  <c:v>62.524999999999999</c:v>
                </c:pt>
                <c:pt idx="1328">
                  <c:v>61.1</c:v>
                </c:pt>
                <c:pt idx="1329">
                  <c:v>59.674999999999997</c:v>
                </c:pt>
                <c:pt idx="1330">
                  <c:v>58.775000000000006</c:v>
                </c:pt>
                <c:pt idx="1331">
                  <c:v>57.575000000000003</c:v>
                </c:pt>
                <c:pt idx="1332">
                  <c:v>56.225000000000009</c:v>
                </c:pt>
                <c:pt idx="1333">
                  <c:v>55.775000000000006</c:v>
                </c:pt>
                <c:pt idx="1334">
                  <c:v>55.325000000000003</c:v>
                </c:pt>
                <c:pt idx="1335">
                  <c:v>57.425000000000011</c:v>
                </c:pt>
                <c:pt idx="1336">
                  <c:v>62.825000000000003</c:v>
                </c:pt>
                <c:pt idx="1337">
                  <c:v>66.724999999999994</c:v>
                </c:pt>
                <c:pt idx="1338">
                  <c:v>71.075000000000003</c:v>
                </c:pt>
                <c:pt idx="1339">
                  <c:v>74.450000000000017</c:v>
                </c:pt>
                <c:pt idx="1340">
                  <c:v>77.975000000000009</c:v>
                </c:pt>
                <c:pt idx="1341">
                  <c:v>81.125</c:v>
                </c:pt>
                <c:pt idx="1342">
                  <c:v>84.2</c:v>
                </c:pt>
                <c:pt idx="1343">
                  <c:v>86.974999999999994</c:v>
                </c:pt>
                <c:pt idx="1344">
                  <c:v>89.75</c:v>
                </c:pt>
                <c:pt idx="1345">
                  <c:v>92.525000000000006</c:v>
                </c:pt>
                <c:pt idx="1346">
                  <c:v>95</c:v>
                </c:pt>
                <c:pt idx="1347">
                  <c:v>97.850000000000023</c:v>
                </c:pt>
                <c:pt idx="1348">
                  <c:v>101.15</c:v>
                </c:pt>
                <c:pt idx="1349">
                  <c:v>106.25</c:v>
                </c:pt>
                <c:pt idx="1350">
                  <c:v>109.625</c:v>
                </c:pt>
                <c:pt idx="1351">
                  <c:v>113.67500000000001</c:v>
                </c:pt>
                <c:pt idx="1352">
                  <c:v>116.22499999999999</c:v>
                </c:pt>
                <c:pt idx="1353">
                  <c:v>116.6</c:v>
                </c:pt>
                <c:pt idx="1354">
                  <c:v>109.17500000000001</c:v>
                </c:pt>
                <c:pt idx="1355">
                  <c:v>105.65</c:v>
                </c:pt>
                <c:pt idx="1356">
                  <c:v>101.82500000000002</c:v>
                </c:pt>
                <c:pt idx="1357">
                  <c:v>96.05</c:v>
                </c:pt>
                <c:pt idx="1358">
                  <c:v>90.724999999999994</c:v>
                </c:pt>
                <c:pt idx="1359">
                  <c:v>86.15</c:v>
                </c:pt>
                <c:pt idx="1360">
                  <c:v>82.4</c:v>
                </c:pt>
                <c:pt idx="1361">
                  <c:v>79.25</c:v>
                </c:pt>
                <c:pt idx="1362">
                  <c:v>77.45</c:v>
                </c:pt>
                <c:pt idx="1363">
                  <c:v>75.650000000000006</c:v>
                </c:pt>
                <c:pt idx="1364">
                  <c:v>73.850000000000009</c:v>
                </c:pt>
                <c:pt idx="1365">
                  <c:v>72.125</c:v>
                </c:pt>
                <c:pt idx="1366">
                  <c:v>70.175000000000011</c:v>
                </c:pt>
                <c:pt idx="1367">
                  <c:v>68.150000000000006</c:v>
                </c:pt>
                <c:pt idx="1368">
                  <c:v>66.575000000000003</c:v>
                </c:pt>
                <c:pt idx="1369">
                  <c:v>64.925000000000011</c:v>
                </c:pt>
                <c:pt idx="1370">
                  <c:v>63.875</c:v>
                </c:pt>
                <c:pt idx="1371">
                  <c:v>62.375</c:v>
                </c:pt>
                <c:pt idx="1372">
                  <c:v>61.475000000000009</c:v>
                </c:pt>
                <c:pt idx="1373">
                  <c:v>60.95</c:v>
                </c:pt>
                <c:pt idx="1374">
                  <c:v>60.575000000000003</c:v>
                </c:pt>
                <c:pt idx="1375">
                  <c:v>59.674999999999997</c:v>
                </c:pt>
                <c:pt idx="1376">
                  <c:v>59.45</c:v>
                </c:pt>
                <c:pt idx="1377">
                  <c:v>58.775000000000006</c:v>
                </c:pt>
                <c:pt idx="1378">
                  <c:v>58.325000000000003</c:v>
                </c:pt>
                <c:pt idx="1379">
                  <c:v>58.174999999999997</c:v>
                </c:pt>
                <c:pt idx="1380">
                  <c:v>58.849999999999994</c:v>
                </c:pt>
                <c:pt idx="1381">
                  <c:v>59.375</c:v>
                </c:pt>
                <c:pt idx="1382">
                  <c:v>59.600000000000009</c:v>
                </c:pt>
                <c:pt idx="1383">
                  <c:v>60.5</c:v>
                </c:pt>
                <c:pt idx="1384">
                  <c:v>62.6</c:v>
                </c:pt>
                <c:pt idx="1385">
                  <c:v>65.300000000000011</c:v>
                </c:pt>
                <c:pt idx="1386">
                  <c:v>70.25</c:v>
                </c:pt>
                <c:pt idx="1387">
                  <c:v>73.400000000000006</c:v>
                </c:pt>
                <c:pt idx="1388">
                  <c:v>78.425000000000011</c:v>
                </c:pt>
                <c:pt idx="1389">
                  <c:v>82.550000000000011</c:v>
                </c:pt>
                <c:pt idx="1390">
                  <c:v>85.4</c:v>
                </c:pt>
                <c:pt idx="1391">
                  <c:v>89</c:v>
                </c:pt>
                <c:pt idx="1392">
                  <c:v>92.375</c:v>
                </c:pt>
                <c:pt idx="1393">
                  <c:v>92.525000000000006</c:v>
                </c:pt>
                <c:pt idx="1394">
                  <c:v>90.724999999999994</c:v>
                </c:pt>
                <c:pt idx="1395">
                  <c:v>90.875</c:v>
                </c:pt>
                <c:pt idx="1396">
                  <c:v>95.525000000000006</c:v>
                </c:pt>
                <c:pt idx="1397">
                  <c:v>96.5</c:v>
                </c:pt>
                <c:pt idx="1398">
                  <c:v>94.55</c:v>
                </c:pt>
                <c:pt idx="1399">
                  <c:v>91.550000000000011</c:v>
                </c:pt>
                <c:pt idx="1400">
                  <c:v>91.474999999999994</c:v>
                </c:pt>
                <c:pt idx="1401">
                  <c:v>95.45</c:v>
                </c:pt>
                <c:pt idx="1402">
                  <c:v>94.625</c:v>
                </c:pt>
                <c:pt idx="1403">
                  <c:v>94.325000000000017</c:v>
                </c:pt>
                <c:pt idx="1404">
                  <c:v>91.925000000000011</c:v>
                </c:pt>
                <c:pt idx="1405">
                  <c:v>87.199999999999989</c:v>
                </c:pt>
                <c:pt idx="1406">
                  <c:v>82.85</c:v>
                </c:pt>
                <c:pt idx="1407">
                  <c:v>79.775000000000006</c:v>
                </c:pt>
                <c:pt idx="1408">
                  <c:v>78.200000000000017</c:v>
                </c:pt>
                <c:pt idx="1409">
                  <c:v>76.699999999999989</c:v>
                </c:pt>
                <c:pt idx="1410">
                  <c:v>75.949999999999989</c:v>
                </c:pt>
                <c:pt idx="1411">
                  <c:v>75.425000000000011</c:v>
                </c:pt>
                <c:pt idx="1412">
                  <c:v>74.825000000000003</c:v>
                </c:pt>
                <c:pt idx="1413">
                  <c:v>73.625</c:v>
                </c:pt>
                <c:pt idx="1414">
                  <c:v>71.449999999999989</c:v>
                </c:pt>
                <c:pt idx="1415">
                  <c:v>69.875</c:v>
                </c:pt>
                <c:pt idx="1416">
                  <c:v>68.825000000000003</c:v>
                </c:pt>
                <c:pt idx="1417">
                  <c:v>67.699999999999989</c:v>
                </c:pt>
                <c:pt idx="1418">
                  <c:v>67.025000000000006</c:v>
                </c:pt>
                <c:pt idx="1419">
                  <c:v>65.975000000000009</c:v>
                </c:pt>
                <c:pt idx="1420">
                  <c:v>65.224999999999994</c:v>
                </c:pt>
                <c:pt idx="1421">
                  <c:v>64.625</c:v>
                </c:pt>
                <c:pt idx="1422">
                  <c:v>63.95</c:v>
                </c:pt>
                <c:pt idx="1423">
                  <c:v>63.424999999999997</c:v>
                </c:pt>
                <c:pt idx="1424">
                  <c:v>62.825000000000003</c:v>
                </c:pt>
                <c:pt idx="1425">
                  <c:v>62.524999999999999</c:v>
                </c:pt>
                <c:pt idx="1426">
                  <c:v>61.925000000000011</c:v>
                </c:pt>
                <c:pt idx="1427">
                  <c:v>61.925000000000011</c:v>
                </c:pt>
                <c:pt idx="1428">
                  <c:v>61.25</c:v>
                </c:pt>
                <c:pt idx="1429">
                  <c:v>61.25</c:v>
                </c:pt>
                <c:pt idx="1430">
                  <c:v>61.400000000000006</c:v>
                </c:pt>
                <c:pt idx="1431">
                  <c:v>63.349999999999994</c:v>
                </c:pt>
                <c:pt idx="1432">
                  <c:v>67.25</c:v>
                </c:pt>
                <c:pt idx="1433">
                  <c:v>71.599999999999994</c:v>
                </c:pt>
                <c:pt idx="1434">
                  <c:v>74.900000000000006</c:v>
                </c:pt>
                <c:pt idx="1435">
                  <c:v>78.275000000000006</c:v>
                </c:pt>
                <c:pt idx="1436">
                  <c:v>81.650000000000006</c:v>
                </c:pt>
                <c:pt idx="1437">
                  <c:v>84.95</c:v>
                </c:pt>
                <c:pt idx="1438">
                  <c:v>87.275000000000006</c:v>
                </c:pt>
                <c:pt idx="1439">
                  <c:v>89.675000000000011</c:v>
                </c:pt>
                <c:pt idx="1440">
                  <c:v>91.1</c:v>
                </c:pt>
                <c:pt idx="1441">
                  <c:v>91.474999999999994</c:v>
                </c:pt>
                <c:pt idx="1442">
                  <c:v>88.85</c:v>
                </c:pt>
                <c:pt idx="1443">
                  <c:v>90.199999999999989</c:v>
                </c:pt>
                <c:pt idx="1444">
                  <c:v>92.15</c:v>
                </c:pt>
                <c:pt idx="1445">
                  <c:v>92.375</c:v>
                </c:pt>
                <c:pt idx="1446">
                  <c:v>89.525000000000006</c:v>
                </c:pt>
                <c:pt idx="1447">
                  <c:v>93.724999999999994</c:v>
                </c:pt>
                <c:pt idx="1448">
                  <c:v>87.200000000000017</c:v>
                </c:pt>
                <c:pt idx="1449">
                  <c:v>88.175000000000011</c:v>
                </c:pt>
                <c:pt idx="1450">
                  <c:v>89.449999999999989</c:v>
                </c:pt>
                <c:pt idx="1451">
                  <c:v>92.525000000000006</c:v>
                </c:pt>
                <c:pt idx="1452">
                  <c:v>90.800000000000011</c:v>
                </c:pt>
                <c:pt idx="1453">
                  <c:v>84.875</c:v>
                </c:pt>
                <c:pt idx="1454">
                  <c:v>79.325000000000017</c:v>
                </c:pt>
                <c:pt idx="1455">
                  <c:v>76.699999999999989</c:v>
                </c:pt>
                <c:pt idx="1456">
                  <c:v>75.425000000000011</c:v>
                </c:pt>
                <c:pt idx="1457">
                  <c:v>74.150000000000006</c:v>
                </c:pt>
                <c:pt idx="1458">
                  <c:v>73.099999999999994</c:v>
                </c:pt>
                <c:pt idx="1459">
                  <c:v>70.925000000000011</c:v>
                </c:pt>
                <c:pt idx="1460">
                  <c:v>69.125</c:v>
                </c:pt>
                <c:pt idx="1461">
                  <c:v>67.699999999999989</c:v>
                </c:pt>
                <c:pt idx="1462">
                  <c:v>66.8</c:v>
                </c:pt>
                <c:pt idx="1463">
                  <c:v>66.425000000000011</c:v>
                </c:pt>
                <c:pt idx="1464">
                  <c:v>65.900000000000006</c:v>
                </c:pt>
                <c:pt idx="1465">
                  <c:v>65.75</c:v>
                </c:pt>
                <c:pt idx="1466">
                  <c:v>65.300000000000011</c:v>
                </c:pt>
                <c:pt idx="1467">
                  <c:v>64.850000000000009</c:v>
                </c:pt>
                <c:pt idx="1468">
                  <c:v>64.100000000000009</c:v>
                </c:pt>
                <c:pt idx="1469">
                  <c:v>63.2</c:v>
                </c:pt>
                <c:pt idx="1470">
                  <c:v>62.3</c:v>
                </c:pt>
                <c:pt idx="1471">
                  <c:v>61.25</c:v>
                </c:pt>
                <c:pt idx="1472">
                  <c:v>61.025000000000006</c:v>
                </c:pt>
                <c:pt idx="1473">
                  <c:v>60.875</c:v>
                </c:pt>
                <c:pt idx="1474">
                  <c:v>60.65</c:v>
                </c:pt>
                <c:pt idx="1475">
                  <c:v>61.025000000000006</c:v>
                </c:pt>
                <c:pt idx="1476">
                  <c:v>61.174999999999997</c:v>
                </c:pt>
                <c:pt idx="1477">
                  <c:v>61.400000000000006</c:v>
                </c:pt>
                <c:pt idx="1478">
                  <c:v>61.7</c:v>
                </c:pt>
                <c:pt idx="1479">
                  <c:v>63.2</c:v>
                </c:pt>
                <c:pt idx="1480">
                  <c:v>66.050000000000011</c:v>
                </c:pt>
                <c:pt idx="1481">
                  <c:v>68.375</c:v>
                </c:pt>
                <c:pt idx="1482">
                  <c:v>69.950000000000017</c:v>
                </c:pt>
                <c:pt idx="1483">
                  <c:v>71.974999999999994</c:v>
                </c:pt>
                <c:pt idx="1484">
                  <c:v>75.949999999999989</c:v>
                </c:pt>
                <c:pt idx="1485">
                  <c:v>77.300000000000011</c:v>
                </c:pt>
                <c:pt idx="1486">
                  <c:v>80.075000000000003</c:v>
                </c:pt>
                <c:pt idx="1487">
                  <c:v>82.7</c:v>
                </c:pt>
                <c:pt idx="1488">
                  <c:v>85.925000000000011</c:v>
                </c:pt>
                <c:pt idx="1489">
                  <c:v>88.175000000000011</c:v>
                </c:pt>
                <c:pt idx="1490">
                  <c:v>91.174999999999997</c:v>
                </c:pt>
                <c:pt idx="1491">
                  <c:v>93.800000000000011</c:v>
                </c:pt>
                <c:pt idx="1492">
                  <c:v>97.025000000000006</c:v>
                </c:pt>
                <c:pt idx="1493">
                  <c:v>100.47499999999999</c:v>
                </c:pt>
                <c:pt idx="1494">
                  <c:v>98.675000000000011</c:v>
                </c:pt>
                <c:pt idx="1495">
                  <c:v>98</c:v>
                </c:pt>
                <c:pt idx="1496">
                  <c:v>100.85</c:v>
                </c:pt>
                <c:pt idx="1497">
                  <c:v>100.10000000000002</c:v>
                </c:pt>
                <c:pt idx="1498">
                  <c:v>99.5</c:v>
                </c:pt>
                <c:pt idx="1499">
                  <c:v>98</c:v>
                </c:pt>
                <c:pt idx="1500">
                  <c:v>95.75</c:v>
                </c:pt>
                <c:pt idx="1501">
                  <c:v>89.375</c:v>
                </c:pt>
                <c:pt idx="1502">
                  <c:v>82.474999999999994</c:v>
                </c:pt>
                <c:pt idx="1503">
                  <c:v>77.975000000000009</c:v>
                </c:pt>
                <c:pt idx="1504">
                  <c:v>75.05</c:v>
                </c:pt>
                <c:pt idx="1505">
                  <c:v>72.199999999999989</c:v>
                </c:pt>
                <c:pt idx="1506">
                  <c:v>69.800000000000011</c:v>
                </c:pt>
                <c:pt idx="1507">
                  <c:v>68.900000000000006</c:v>
                </c:pt>
                <c:pt idx="1508">
                  <c:v>68.224999999999994</c:v>
                </c:pt>
                <c:pt idx="1509">
                  <c:v>68</c:v>
                </c:pt>
                <c:pt idx="1510">
                  <c:v>68</c:v>
                </c:pt>
                <c:pt idx="1511">
                  <c:v>67.699999999999989</c:v>
                </c:pt>
                <c:pt idx="1512">
                  <c:v>67.55</c:v>
                </c:pt>
                <c:pt idx="1513">
                  <c:v>67.324999999999989</c:v>
                </c:pt>
                <c:pt idx="1514">
                  <c:v>66.8</c:v>
                </c:pt>
                <c:pt idx="1515">
                  <c:v>66.2</c:v>
                </c:pt>
                <c:pt idx="1516">
                  <c:v>65.525000000000006</c:v>
                </c:pt>
                <c:pt idx="1517">
                  <c:v>65.300000000000011</c:v>
                </c:pt>
                <c:pt idx="1518">
                  <c:v>65</c:v>
                </c:pt>
                <c:pt idx="1519">
                  <c:v>64.625</c:v>
                </c:pt>
                <c:pt idx="1520">
                  <c:v>64.100000000000009</c:v>
                </c:pt>
                <c:pt idx="1521">
                  <c:v>63.5</c:v>
                </c:pt>
                <c:pt idx="1522">
                  <c:v>62.6</c:v>
                </c:pt>
                <c:pt idx="1523">
                  <c:v>62.3</c:v>
                </c:pt>
                <c:pt idx="1524">
                  <c:v>61.7</c:v>
                </c:pt>
                <c:pt idx="1525">
                  <c:v>61.024999999999991</c:v>
                </c:pt>
                <c:pt idx="1526">
                  <c:v>60.8</c:v>
                </c:pt>
                <c:pt idx="1527">
                  <c:v>61.625</c:v>
                </c:pt>
                <c:pt idx="1528">
                  <c:v>63.2</c:v>
                </c:pt>
                <c:pt idx="1529">
                  <c:v>67.099999999999994</c:v>
                </c:pt>
                <c:pt idx="1530">
                  <c:v>69.5</c:v>
                </c:pt>
                <c:pt idx="1531">
                  <c:v>71.75</c:v>
                </c:pt>
                <c:pt idx="1532">
                  <c:v>74.150000000000006</c:v>
                </c:pt>
                <c:pt idx="1533">
                  <c:v>77</c:v>
                </c:pt>
                <c:pt idx="1534">
                  <c:v>79.474999999999994</c:v>
                </c:pt>
                <c:pt idx="1535">
                  <c:v>82.174999999999997</c:v>
                </c:pt>
                <c:pt idx="1536">
                  <c:v>84.125</c:v>
                </c:pt>
                <c:pt idx="1537">
                  <c:v>86.75</c:v>
                </c:pt>
                <c:pt idx="1538">
                  <c:v>89.224999999999994</c:v>
                </c:pt>
                <c:pt idx="1539">
                  <c:v>92.375</c:v>
                </c:pt>
                <c:pt idx="1540">
                  <c:v>95.525000000000006</c:v>
                </c:pt>
                <c:pt idx="1541">
                  <c:v>99.35</c:v>
                </c:pt>
                <c:pt idx="1542">
                  <c:v>102.35</c:v>
                </c:pt>
                <c:pt idx="1543">
                  <c:v>104.97499999999999</c:v>
                </c:pt>
                <c:pt idx="1544">
                  <c:v>107.67500000000001</c:v>
                </c:pt>
                <c:pt idx="1545">
                  <c:v>110.3</c:v>
                </c:pt>
                <c:pt idx="1546">
                  <c:v>107.675</c:v>
                </c:pt>
                <c:pt idx="1547">
                  <c:v>100.4</c:v>
                </c:pt>
                <c:pt idx="1548">
                  <c:v>96.724999999999994</c:v>
                </c:pt>
                <c:pt idx="1549">
                  <c:v>87.875</c:v>
                </c:pt>
                <c:pt idx="1550">
                  <c:v>80.824999999999989</c:v>
                </c:pt>
                <c:pt idx="1551">
                  <c:v>76.849999999999994</c:v>
                </c:pt>
                <c:pt idx="1552">
                  <c:v>73.400000000000006</c:v>
                </c:pt>
                <c:pt idx="1553">
                  <c:v>71.150000000000006</c:v>
                </c:pt>
                <c:pt idx="1554">
                  <c:v>69.5</c:v>
                </c:pt>
                <c:pt idx="1555">
                  <c:v>68.224999999999994</c:v>
                </c:pt>
                <c:pt idx="1556">
                  <c:v>67.324999999999989</c:v>
                </c:pt>
                <c:pt idx="1557">
                  <c:v>66.425000000000011</c:v>
                </c:pt>
                <c:pt idx="1558">
                  <c:v>65.525000000000006</c:v>
                </c:pt>
                <c:pt idx="1559">
                  <c:v>65</c:v>
                </c:pt>
                <c:pt idx="1560">
                  <c:v>64.850000000000009</c:v>
                </c:pt>
                <c:pt idx="1561">
                  <c:v>64.400000000000006</c:v>
                </c:pt>
                <c:pt idx="1562">
                  <c:v>63.725000000000001</c:v>
                </c:pt>
                <c:pt idx="1563">
                  <c:v>63.349999999999994</c:v>
                </c:pt>
                <c:pt idx="1564">
                  <c:v>62.825000000000003</c:v>
                </c:pt>
                <c:pt idx="1565">
                  <c:v>62.3</c:v>
                </c:pt>
                <c:pt idx="1566">
                  <c:v>62.150000000000006</c:v>
                </c:pt>
                <c:pt idx="1567">
                  <c:v>61.7</c:v>
                </c:pt>
                <c:pt idx="1568">
                  <c:v>61.400000000000006</c:v>
                </c:pt>
                <c:pt idx="1569">
                  <c:v>61.25</c:v>
                </c:pt>
                <c:pt idx="1570">
                  <c:v>60.8</c:v>
                </c:pt>
                <c:pt idx="1571">
                  <c:v>60.5</c:v>
                </c:pt>
                <c:pt idx="1572">
                  <c:v>60.125</c:v>
                </c:pt>
                <c:pt idx="1573">
                  <c:v>60.125</c:v>
                </c:pt>
                <c:pt idx="1574">
                  <c:v>60.5</c:v>
                </c:pt>
                <c:pt idx="1575">
                  <c:v>61.024999999999991</c:v>
                </c:pt>
                <c:pt idx="1576">
                  <c:v>62.825000000000003</c:v>
                </c:pt>
                <c:pt idx="1577">
                  <c:v>65.300000000000011</c:v>
                </c:pt>
                <c:pt idx="1578">
                  <c:v>67.699999999999989</c:v>
                </c:pt>
                <c:pt idx="1579">
                  <c:v>70.400000000000006</c:v>
                </c:pt>
                <c:pt idx="1580">
                  <c:v>73.099999999999994</c:v>
                </c:pt>
                <c:pt idx="1581">
                  <c:v>75.349999999999994</c:v>
                </c:pt>
                <c:pt idx="1582">
                  <c:v>77.900000000000006</c:v>
                </c:pt>
                <c:pt idx="1583">
                  <c:v>81.05</c:v>
                </c:pt>
                <c:pt idx="1584">
                  <c:v>84.275000000000006</c:v>
                </c:pt>
                <c:pt idx="1585">
                  <c:v>86.75</c:v>
                </c:pt>
                <c:pt idx="1586">
                  <c:v>89.15</c:v>
                </c:pt>
                <c:pt idx="1587">
                  <c:v>92.375</c:v>
                </c:pt>
                <c:pt idx="1588">
                  <c:v>95.375</c:v>
                </c:pt>
                <c:pt idx="1589">
                  <c:v>100.17499999999998</c:v>
                </c:pt>
                <c:pt idx="1590">
                  <c:v>104.97499999999999</c:v>
                </c:pt>
                <c:pt idx="1591">
                  <c:v>108.5</c:v>
                </c:pt>
                <c:pt idx="1592">
                  <c:v>109.77500000000001</c:v>
                </c:pt>
                <c:pt idx="1593">
                  <c:v>108.5</c:v>
                </c:pt>
                <c:pt idx="1594">
                  <c:v>110.75</c:v>
                </c:pt>
                <c:pt idx="1595">
                  <c:v>105.125</c:v>
                </c:pt>
                <c:pt idx="1596">
                  <c:v>99.425000000000011</c:v>
                </c:pt>
                <c:pt idx="1597">
                  <c:v>87.5</c:v>
                </c:pt>
                <c:pt idx="1598">
                  <c:v>79.925000000000011</c:v>
                </c:pt>
                <c:pt idx="1599">
                  <c:v>75.2</c:v>
                </c:pt>
                <c:pt idx="1600">
                  <c:v>72.5</c:v>
                </c:pt>
                <c:pt idx="1601">
                  <c:v>70.7</c:v>
                </c:pt>
                <c:pt idx="1602">
                  <c:v>69.5</c:v>
                </c:pt>
                <c:pt idx="1603">
                  <c:v>68.45</c:v>
                </c:pt>
                <c:pt idx="1604">
                  <c:v>67.324999999999989</c:v>
                </c:pt>
                <c:pt idx="1605">
                  <c:v>66.425000000000011</c:v>
                </c:pt>
                <c:pt idx="1606">
                  <c:v>65.300000000000011</c:v>
                </c:pt>
                <c:pt idx="1607">
                  <c:v>64.400000000000006</c:v>
                </c:pt>
                <c:pt idx="1608">
                  <c:v>64.100000000000009</c:v>
                </c:pt>
                <c:pt idx="1609">
                  <c:v>63.2</c:v>
                </c:pt>
                <c:pt idx="1610">
                  <c:v>63.05</c:v>
                </c:pt>
                <c:pt idx="1611">
                  <c:v>62.6</c:v>
                </c:pt>
                <c:pt idx="1612">
                  <c:v>61.925000000000011</c:v>
                </c:pt>
                <c:pt idx="1613">
                  <c:v>61.25</c:v>
                </c:pt>
                <c:pt idx="1614">
                  <c:v>60.8</c:v>
                </c:pt>
                <c:pt idx="1615">
                  <c:v>59.900000000000006</c:v>
                </c:pt>
                <c:pt idx="1616">
                  <c:v>59.600000000000009</c:v>
                </c:pt>
                <c:pt idx="1617">
                  <c:v>59.600000000000009</c:v>
                </c:pt>
                <c:pt idx="1618">
                  <c:v>59.225000000000001</c:v>
                </c:pt>
                <c:pt idx="1619">
                  <c:v>58.7</c:v>
                </c:pt>
                <c:pt idx="1620">
                  <c:v>58.325000000000003</c:v>
                </c:pt>
                <c:pt idx="1621">
                  <c:v>58.1</c:v>
                </c:pt>
                <c:pt idx="1622">
                  <c:v>58.1</c:v>
                </c:pt>
                <c:pt idx="1623">
                  <c:v>59</c:v>
                </c:pt>
                <c:pt idx="1624">
                  <c:v>60.8</c:v>
                </c:pt>
                <c:pt idx="1625">
                  <c:v>62.6</c:v>
                </c:pt>
                <c:pt idx="1626">
                  <c:v>65.450000000000017</c:v>
                </c:pt>
                <c:pt idx="1627">
                  <c:v>68.150000000000006</c:v>
                </c:pt>
                <c:pt idx="1628">
                  <c:v>69.650000000000006</c:v>
                </c:pt>
                <c:pt idx="1629">
                  <c:v>72.125</c:v>
                </c:pt>
                <c:pt idx="1630">
                  <c:v>74.150000000000006</c:v>
                </c:pt>
                <c:pt idx="1631">
                  <c:v>76.849999999999994</c:v>
                </c:pt>
                <c:pt idx="1632">
                  <c:v>79.7</c:v>
                </c:pt>
                <c:pt idx="1633">
                  <c:v>82.325000000000003</c:v>
                </c:pt>
                <c:pt idx="1634">
                  <c:v>84.875</c:v>
                </c:pt>
                <c:pt idx="1635">
                  <c:v>87.724999999999994</c:v>
                </c:pt>
                <c:pt idx="1636">
                  <c:v>91.100000000000009</c:v>
                </c:pt>
                <c:pt idx="1637">
                  <c:v>96.424999999999997</c:v>
                </c:pt>
                <c:pt idx="1638">
                  <c:v>101.22499999999999</c:v>
                </c:pt>
                <c:pt idx="1639">
                  <c:v>104.07500000000002</c:v>
                </c:pt>
                <c:pt idx="1640">
                  <c:v>106.4</c:v>
                </c:pt>
                <c:pt idx="1641">
                  <c:v>104.60000000000002</c:v>
                </c:pt>
                <c:pt idx="1642">
                  <c:v>104.45000000000002</c:v>
                </c:pt>
                <c:pt idx="1643">
                  <c:v>101.15</c:v>
                </c:pt>
                <c:pt idx="1644">
                  <c:v>94.550000000000011</c:v>
                </c:pt>
                <c:pt idx="1645">
                  <c:v>86.825000000000003</c:v>
                </c:pt>
                <c:pt idx="1646">
                  <c:v>80.150000000000006</c:v>
                </c:pt>
                <c:pt idx="1647">
                  <c:v>75.2</c:v>
                </c:pt>
                <c:pt idx="1648">
                  <c:v>72.95</c:v>
                </c:pt>
                <c:pt idx="1649">
                  <c:v>71.150000000000006</c:v>
                </c:pt>
                <c:pt idx="1650">
                  <c:v>69.350000000000009</c:v>
                </c:pt>
                <c:pt idx="1651">
                  <c:v>68.45</c:v>
                </c:pt>
                <c:pt idx="1652">
                  <c:v>67.55</c:v>
                </c:pt>
                <c:pt idx="1653">
                  <c:v>66.425000000000011</c:v>
                </c:pt>
                <c:pt idx="1654">
                  <c:v>65.300000000000011</c:v>
                </c:pt>
                <c:pt idx="1655">
                  <c:v>64.100000000000009</c:v>
                </c:pt>
                <c:pt idx="1656">
                  <c:v>63.349999999999994</c:v>
                </c:pt>
                <c:pt idx="1657">
                  <c:v>62.825000000000003</c:v>
                </c:pt>
                <c:pt idx="1658">
                  <c:v>62.150000000000006</c:v>
                </c:pt>
                <c:pt idx="1659">
                  <c:v>61.55</c:v>
                </c:pt>
                <c:pt idx="1660">
                  <c:v>61.25</c:v>
                </c:pt>
                <c:pt idx="1661">
                  <c:v>60.5</c:v>
                </c:pt>
                <c:pt idx="1662">
                  <c:v>60.125</c:v>
                </c:pt>
                <c:pt idx="1663">
                  <c:v>59</c:v>
                </c:pt>
                <c:pt idx="1664">
                  <c:v>57.95</c:v>
                </c:pt>
                <c:pt idx="1665">
                  <c:v>56.674999999999997</c:v>
                </c:pt>
                <c:pt idx="1666">
                  <c:v>55.475000000000001</c:v>
                </c:pt>
                <c:pt idx="1667">
                  <c:v>54.575000000000003</c:v>
                </c:pt>
                <c:pt idx="1668">
                  <c:v>53.825000000000003</c:v>
                </c:pt>
                <c:pt idx="1669">
                  <c:v>52.925000000000011</c:v>
                </c:pt>
                <c:pt idx="1670">
                  <c:v>52.174999999999997</c:v>
                </c:pt>
                <c:pt idx="1671">
                  <c:v>53.974999999999994</c:v>
                </c:pt>
                <c:pt idx="1672">
                  <c:v>58.025000000000006</c:v>
                </c:pt>
                <c:pt idx="1673">
                  <c:v>62</c:v>
                </c:pt>
                <c:pt idx="1674">
                  <c:v>65.450000000000017</c:v>
                </c:pt>
                <c:pt idx="1675">
                  <c:v>68.75</c:v>
                </c:pt>
                <c:pt idx="1676">
                  <c:v>72.875</c:v>
                </c:pt>
                <c:pt idx="1677">
                  <c:v>76.474999999999994</c:v>
                </c:pt>
                <c:pt idx="1678">
                  <c:v>79.925000000000011</c:v>
                </c:pt>
                <c:pt idx="1679">
                  <c:v>82.925000000000011</c:v>
                </c:pt>
                <c:pt idx="1680">
                  <c:v>86.825000000000003</c:v>
                </c:pt>
                <c:pt idx="1681">
                  <c:v>89.224999999999994</c:v>
                </c:pt>
                <c:pt idx="1682">
                  <c:v>92.224999999999994</c:v>
                </c:pt>
                <c:pt idx="1683">
                  <c:v>94.925000000000011</c:v>
                </c:pt>
                <c:pt idx="1684">
                  <c:v>98.674999999999997</c:v>
                </c:pt>
                <c:pt idx="1685">
                  <c:v>104.6</c:v>
                </c:pt>
                <c:pt idx="1686">
                  <c:v>107.07500000000002</c:v>
                </c:pt>
                <c:pt idx="1687">
                  <c:v>111.2</c:v>
                </c:pt>
                <c:pt idx="1688">
                  <c:v>114.20000000000002</c:v>
                </c:pt>
                <c:pt idx="1689">
                  <c:v>115.25</c:v>
                </c:pt>
                <c:pt idx="1690">
                  <c:v>106.17500000000001</c:v>
                </c:pt>
                <c:pt idx="1691">
                  <c:v>103.175</c:v>
                </c:pt>
                <c:pt idx="1692">
                  <c:v>100.77500000000001</c:v>
                </c:pt>
                <c:pt idx="1693">
                  <c:v>94.4</c:v>
                </c:pt>
                <c:pt idx="1694">
                  <c:v>86.375</c:v>
                </c:pt>
                <c:pt idx="1695">
                  <c:v>81.724999999999994</c:v>
                </c:pt>
                <c:pt idx="1696">
                  <c:v>78.350000000000009</c:v>
                </c:pt>
                <c:pt idx="1697">
                  <c:v>76.55</c:v>
                </c:pt>
                <c:pt idx="1698">
                  <c:v>74.75</c:v>
                </c:pt>
                <c:pt idx="1699">
                  <c:v>71.525000000000006</c:v>
                </c:pt>
                <c:pt idx="1700">
                  <c:v>68.975000000000009</c:v>
                </c:pt>
                <c:pt idx="1701">
                  <c:v>67.025000000000006</c:v>
                </c:pt>
                <c:pt idx="1702">
                  <c:v>64.775000000000006</c:v>
                </c:pt>
                <c:pt idx="1703">
                  <c:v>62.524999999999999</c:v>
                </c:pt>
                <c:pt idx="1704">
                  <c:v>60.95</c:v>
                </c:pt>
                <c:pt idx="1705">
                  <c:v>59.674999999999997</c:v>
                </c:pt>
                <c:pt idx="1706">
                  <c:v>58.325000000000003</c:v>
                </c:pt>
                <c:pt idx="1707">
                  <c:v>57.125</c:v>
                </c:pt>
                <c:pt idx="1708">
                  <c:v>56.075000000000003</c:v>
                </c:pt>
                <c:pt idx="1709">
                  <c:v>55.475000000000001</c:v>
                </c:pt>
                <c:pt idx="1710">
                  <c:v>54.575000000000003</c:v>
                </c:pt>
                <c:pt idx="1711">
                  <c:v>53.825000000000003</c:v>
                </c:pt>
                <c:pt idx="1712">
                  <c:v>52.925000000000011</c:v>
                </c:pt>
                <c:pt idx="1713">
                  <c:v>52.174999999999997</c:v>
                </c:pt>
                <c:pt idx="1714">
                  <c:v>51.725000000000009</c:v>
                </c:pt>
                <c:pt idx="1715">
                  <c:v>51.125</c:v>
                </c:pt>
                <c:pt idx="1716">
                  <c:v>50.225000000000001</c:v>
                </c:pt>
                <c:pt idx="1717">
                  <c:v>49.55</c:v>
                </c:pt>
                <c:pt idx="1718">
                  <c:v>49.325000000000003</c:v>
                </c:pt>
                <c:pt idx="1719">
                  <c:v>50.900000000000006</c:v>
                </c:pt>
                <c:pt idx="1720">
                  <c:v>55.625</c:v>
                </c:pt>
                <c:pt idx="1721">
                  <c:v>61.174999999999997</c:v>
                </c:pt>
                <c:pt idx="1722">
                  <c:v>65.974999999999994</c:v>
                </c:pt>
                <c:pt idx="1723">
                  <c:v>69.650000000000006</c:v>
                </c:pt>
                <c:pt idx="1724">
                  <c:v>73.625</c:v>
                </c:pt>
                <c:pt idx="1725">
                  <c:v>77.45</c:v>
                </c:pt>
                <c:pt idx="1726">
                  <c:v>81.349999999999994</c:v>
                </c:pt>
                <c:pt idx="1727">
                  <c:v>84.5</c:v>
                </c:pt>
                <c:pt idx="1728">
                  <c:v>88.925000000000011</c:v>
                </c:pt>
                <c:pt idx="1729">
                  <c:v>92.675000000000011</c:v>
                </c:pt>
                <c:pt idx="1730">
                  <c:v>95.449999999999989</c:v>
                </c:pt>
                <c:pt idx="1731">
                  <c:v>96.050000000000011</c:v>
                </c:pt>
                <c:pt idx="1732">
                  <c:v>98</c:v>
                </c:pt>
                <c:pt idx="1733">
                  <c:v>101.07499999999999</c:v>
                </c:pt>
                <c:pt idx="1734">
                  <c:v>101</c:v>
                </c:pt>
                <c:pt idx="1735">
                  <c:v>100.62500000000001</c:v>
                </c:pt>
                <c:pt idx="1736">
                  <c:v>101.67500000000001</c:v>
                </c:pt>
                <c:pt idx="1737">
                  <c:v>100.77500000000001</c:v>
                </c:pt>
                <c:pt idx="1738">
                  <c:v>98.6</c:v>
                </c:pt>
                <c:pt idx="1739">
                  <c:v>96.875</c:v>
                </c:pt>
                <c:pt idx="1740">
                  <c:v>94.174999999999983</c:v>
                </c:pt>
                <c:pt idx="1741">
                  <c:v>88.7</c:v>
                </c:pt>
                <c:pt idx="1742">
                  <c:v>82.7</c:v>
                </c:pt>
                <c:pt idx="1743">
                  <c:v>78.349999999999994</c:v>
                </c:pt>
                <c:pt idx="1744">
                  <c:v>74.975000000000009</c:v>
                </c:pt>
                <c:pt idx="1745">
                  <c:v>72.05</c:v>
                </c:pt>
                <c:pt idx="1746">
                  <c:v>68.900000000000006</c:v>
                </c:pt>
                <c:pt idx="1747">
                  <c:v>65.825000000000017</c:v>
                </c:pt>
                <c:pt idx="1748">
                  <c:v>64.25</c:v>
                </c:pt>
                <c:pt idx="1749">
                  <c:v>65.45</c:v>
                </c:pt>
                <c:pt idx="1750">
                  <c:v>65.45</c:v>
                </c:pt>
                <c:pt idx="1751">
                  <c:v>64.700000000000017</c:v>
                </c:pt>
                <c:pt idx="1752">
                  <c:v>62.900000000000006</c:v>
                </c:pt>
                <c:pt idx="1753">
                  <c:v>60.5</c:v>
                </c:pt>
                <c:pt idx="1754">
                  <c:v>59.825000000000003</c:v>
                </c:pt>
                <c:pt idx="1755">
                  <c:v>58.924999999999997</c:v>
                </c:pt>
                <c:pt idx="1756">
                  <c:v>57.125</c:v>
                </c:pt>
                <c:pt idx="1757">
                  <c:v>56.075000000000003</c:v>
                </c:pt>
                <c:pt idx="1758">
                  <c:v>54.424999999999997</c:v>
                </c:pt>
                <c:pt idx="1759">
                  <c:v>53.674999999999997</c:v>
                </c:pt>
                <c:pt idx="1760">
                  <c:v>52.925000000000011</c:v>
                </c:pt>
                <c:pt idx="1761">
                  <c:v>52.025000000000006</c:v>
                </c:pt>
                <c:pt idx="1762">
                  <c:v>51.725000000000009</c:v>
                </c:pt>
                <c:pt idx="1763">
                  <c:v>51.125</c:v>
                </c:pt>
                <c:pt idx="1764">
                  <c:v>50.75</c:v>
                </c:pt>
                <c:pt idx="1765">
                  <c:v>50.225000000000001</c:v>
                </c:pt>
                <c:pt idx="1766">
                  <c:v>50.075000000000003</c:v>
                </c:pt>
                <c:pt idx="1767">
                  <c:v>51.349999999999994</c:v>
                </c:pt>
                <c:pt idx="1768">
                  <c:v>55.325000000000003</c:v>
                </c:pt>
                <c:pt idx="1769">
                  <c:v>60.424999999999997</c:v>
                </c:pt>
                <c:pt idx="1770">
                  <c:v>65</c:v>
                </c:pt>
                <c:pt idx="1771">
                  <c:v>68.975000000000009</c:v>
                </c:pt>
                <c:pt idx="1772">
                  <c:v>72.575000000000003</c:v>
                </c:pt>
                <c:pt idx="1773">
                  <c:v>76.325000000000003</c:v>
                </c:pt>
                <c:pt idx="1774">
                  <c:v>80.599999999999994</c:v>
                </c:pt>
                <c:pt idx="1775">
                  <c:v>84.350000000000009</c:v>
                </c:pt>
                <c:pt idx="1776">
                  <c:v>87.949999999999989</c:v>
                </c:pt>
                <c:pt idx="1777">
                  <c:v>91.25</c:v>
                </c:pt>
                <c:pt idx="1778">
                  <c:v>94.474999999999994</c:v>
                </c:pt>
                <c:pt idx="1779">
                  <c:v>97.25</c:v>
                </c:pt>
                <c:pt idx="1780">
                  <c:v>100.92500000000001</c:v>
                </c:pt>
                <c:pt idx="1781">
                  <c:v>105.5</c:v>
                </c:pt>
                <c:pt idx="1782">
                  <c:v>104.675</c:v>
                </c:pt>
                <c:pt idx="1783">
                  <c:v>105.95</c:v>
                </c:pt>
                <c:pt idx="1784">
                  <c:v>108.125</c:v>
                </c:pt>
                <c:pt idx="1785">
                  <c:v>105.2</c:v>
                </c:pt>
                <c:pt idx="1786">
                  <c:v>104.30000000000001</c:v>
                </c:pt>
                <c:pt idx="1787">
                  <c:v>103.32499999999999</c:v>
                </c:pt>
                <c:pt idx="1788">
                  <c:v>101.22499999999999</c:v>
                </c:pt>
                <c:pt idx="1789">
                  <c:v>91.625</c:v>
                </c:pt>
                <c:pt idx="1790">
                  <c:v>83.449999999999989</c:v>
                </c:pt>
                <c:pt idx="1791">
                  <c:v>77.974999999999994</c:v>
                </c:pt>
                <c:pt idx="1792">
                  <c:v>74.150000000000006</c:v>
                </c:pt>
                <c:pt idx="1793">
                  <c:v>71.300000000000011</c:v>
                </c:pt>
                <c:pt idx="1794">
                  <c:v>68.375</c:v>
                </c:pt>
                <c:pt idx="1795">
                  <c:v>67.099999999999994</c:v>
                </c:pt>
                <c:pt idx="1796">
                  <c:v>67.924999999999997</c:v>
                </c:pt>
                <c:pt idx="1797">
                  <c:v>66.05</c:v>
                </c:pt>
                <c:pt idx="1798">
                  <c:v>64.850000000000009</c:v>
                </c:pt>
                <c:pt idx="1799">
                  <c:v>63.424999999999997</c:v>
                </c:pt>
                <c:pt idx="1800">
                  <c:v>61.85</c:v>
                </c:pt>
                <c:pt idx="1801">
                  <c:v>60.424999999999997</c:v>
                </c:pt>
                <c:pt idx="1802">
                  <c:v>58.924999999999997</c:v>
                </c:pt>
                <c:pt idx="1803">
                  <c:v>57.875</c:v>
                </c:pt>
                <c:pt idx="1804">
                  <c:v>56.975000000000009</c:v>
                </c:pt>
                <c:pt idx="1805">
                  <c:v>56.075000000000003</c:v>
                </c:pt>
                <c:pt idx="1806">
                  <c:v>55.174999999999997</c:v>
                </c:pt>
                <c:pt idx="1807">
                  <c:v>54.275000000000006</c:v>
                </c:pt>
                <c:pt idx="1808">
                  <c:v>53.674999999999997</c:v>
                </c:pt>
                <c:pt idx="1809">
                  <c:v>53.375</c:v>
                </c:pt>
                <c:pt idx="1810">
                  <c:v>52.475000000000009</c:v>
                </c:pt>
                <c:pt idx="1811">
                  <c:v>51.875</c:v>
                </c:pt>
                <c:pt idx="1812">
                  <c:v>51.349999999999994</c:v>
                </c:pt>
                <c:pt idx="1813">
                  <c:v>50.975000000000001</c:v>
                </c:pt>
                <c:pt idx="1814">
                  <c:v>50.975000000000001</c:v>
                </c:pt>
                <c:pt idx="1815">
                  <c:v>52.025000000000006</c:v>
                </c:pt>
                <c:pt idx="1816">
                  <c:v>56.15</c:v>
                </c:pt>
                <c:pt idx="1817">
                  <c:v>61.099999999999994</c:v>
                </c:pt>
                <c:pt idx="1818">
                  <c:v>65.300000000000011</c:v>
                </c:pt>
                <c:pt idx="1819">
                  <c:v>69.650000000000006</c:v>
                </c:pt>
                <c:pt idx="1820">
                  <c:v>74.150000000000006</c:v>
                </c:pt>
                <c:pt idx="1821">
                  <c:v>77.900000000000006</c:v>
                </c:pt>
                <c:pt idx="1822">
                  <c:v>81.349999999999994</c:v>
                </c:pt>
                <c:pt idx="1823">
                  <c:v>84.949999999999989</c:v>
                </c:pt>
                <c:pt idx="1824">
                  <c:v>88.324999999999989</c:v>
                </c:pt>
                <c:pt idx="1825">
                  <c:v>91.625</c:v>
                </c:pt>
                <c:pt idx="1826">
                  <c:v>94.775000000000006</c:v>
                </c:pt>
                <c:pt idx="1827">
                  <c:v>97.625</c:v>
                </c:pt>
                <c:pt idx="1828">
                  <c:v>101.75</c:v>
                </c:pt>
                <c:pt idx="1829">
                  <c:v>106.55000000000001</c:v>
                </c:pt>
                <c:pt idx="1830">
                  <c:v>109.02500000000001</c:v>
                </c:pt>
                <c:pt idx="1831">
                  <c:v>111.65</c:v>
                </c:pt>
                <c:pt idx="1832">
                  <c:v>110.52500000000001</c:v>
                </c:pt>
                <c:pt idx="1833">
                  <c:v>108.125</c:v>
                </c:pt>
                <c:pt idx="1834">
                  <c:v>104.9</c:v>
                </c:pt>
                <c:pt idx="1835">
                  <c:v>101.375</c:v>
                </c:pt>
                <c:pt idx="1836">
                  <c:v>96.875</c:v>
                </c:pt>
                <c:pt idx="1837">
                  <c:v>91.175000000000011</c:v>
                </c:pt>
                <c:pt idx="1838">
                  <c:v>82.25</c:v>
                </c:pt>
                <c:pt idx="1839">
                  <c:v>76.925000000000011</c:v>
                </c:pt>
                <c:pt idx="1840">
                  <c:v>75.5</c:v>
                </c:pt>
                <c:pt idx="1841">
                  <c:v>71.900000000000006</c:v>
                </c:pt>
                <c:pt idx="1842">
                  <c:v>72.2</c:v>
                </c:pt>
                <c:pt idx="1843">
                  <c:v>69.800000000000011</c:v>
                </c:pt>
                <c:pt idx="1844">
                  <c:v>67.099999999999994</c:v>
                </c:pt>
                <c:pt idx="1845">
                  <c:v>65.300000000000011</c:v>
                </c:pt>
                <c:pt idx="1846">
                  <c:v>63.424999999999997</c:v>
                </c:pt>
                <c:pt idx="1847">
                  <c:v>61.85</c:v>
                </c:pt>
                <c:pt idx="1848">
                  <c:v>60.575000000000003</c:v>
                </c:pt>
                <c:pt idx="1849">
                  <c:v>59.674999999999997</c:v>
                </c:pt>
                <c:pt idx="1850">
                  <c:v>58.024999999999999</c:v>
                </c:pt>
                <c:pt idx="1851">
                  <c:v>56.975000000000009</c:v>
                </c:pt>
                <c:pt idx="1852">
                  <c:v>56.075000000000003</c:v>
                </c:pt>
                <c:pt idx="1853">
                  <c:v>55.174999999999997</c:v>
                </c:pt>
                <c:pt idx="1854">
                  <c:v>54.275000000000006</c:v>
                </c:pt>
                <c:pt idx="1855">
                  <c:v>53.674999999999997</c:v>
                </c:pt>
                <c:pt idx="1856">
                  <c:v>52.775000000000006</c:v>
                </c:pt>
                <c:pt idx="1857">
                  <c:v>52.025000000000006</c:v>
                </c:pt>
                <c:pt idx="1858">
                  <c:v>51.875</c:v>
                </c:pt>
                <c:pt idx="1859">
                  <c:v>51.725000000000009</c:v>
                </c:pt>
                <c:pt idx="1860">
                  <c:v>51.349999999999994</c:v>
                </c:pt>
                <c:pt idx="1861">
                  <c:v>50.45</c:v>
                </c:pt>
                <c:pt idx="1862">
                  <c:v>49.775000000000006</c:v>
                </c:pt>
                <c:pt idx="1863">
                  <c:v>50.900000000000006</c:v>
                </c:pt>
                <c:pt idx="1864">
                  <c:v>54.349999999999994</c:v>
                </c:pt>
                <c:pt idx="1865">
                  <c:v>58.25</c:v>
                </c:pt>
                <c:pt idx="1866">
                  <c:v>62.225000000000009</c:v>
                </c:pt>
                <c:pt idx="1867">
                  <c:v>66.575000000000003</c:v>
                </c:pt>
                <c:pt idx="1868">
                  <c:v>69.724999999999994</c:v>
                </c:pt>
                <c:pt idx="1869">
                  <c:v>71.150000000000006</c:v>
                </c:pt>
                <c:pt idx="1870">
                  <c:v>72.800000000000011</c:v>
                </c:pt>
                <c:pt idx="1871">
                  <c:v>74.900000000000006</c:v>
                </c:pt>
                <c:pt idx="1872">
                  <c:v>76.849999999999994</c:v>
                </c:pt>
                <c:pt idx="1873">
                  <c:v>80.075000000000003</c:v>
                </c:pt>
                <c:pt idx="1874">
                  <c:v>81.650000000000006</c:v>
                </c:pt>
                <c:pt idx="1875">
                  <c:v>82.925000000000011</c:v>
                </c:pt>
                <c:pt idx="1876">
                  <c:v>83.45</c:v>
                </c:pt>
                <c:pt idx="1877">
                  <c:v>85.85</c:v>
                </c:pt>
                <c:pt idx="1878">
                  <c:v>85.325000000000017</c:v>
                </c:pt>
                <c:pt idx="1879">
                  <c:v>86.674999999999997</c:v>
                </c:pt>
                <c:pt idx="1880">
                  <c:v>86.825000000000003</c:v>
                </c:pt>
                <c:pt idx="1881">
                  <c:v>85.4</c:v>
                </c:pt>
                <c:pt idx="1882">
                  <c:v>85.025000000000006</c:v>
                </c:pt>
                <c:pt idx="1883">
                  <c:v>81.875</c:v>
                </c:pt>
                <c:pt idx="1884">
                  <c:v>79.325000000000003</c:v>
                </c:pt>
                <c:pt idx="1885">
                  <c:v>73.550000000000011</c:v>
                </c:pt>
                <c:pt idx="1886">
                  <c:v>68.300000000000011</c:v>
                </c:pt>
                <c:pt idx="1887">
                  <c:v>65.375</c:v>
                </c:pt>
                <c:pt idx="1888">
                  <c:v>63.8</c:v>
                </c:pt>
                <c:pt idx="1889">
                  <c:v>62.3</c:v>
                </c:pt>
                <c:pt idx="1890">
                  <c:v>60.65</c:v>
                </c:pt>
                <c:pt idx="1891">
                  <c:v>59.075000000000003</c:v>
                </c:pt>
                <c:pt idx="1892">
                  <c:v>57.875</c:v>
                </c:pt>
                <c:pt idx="1893">
                  <c:v>56.225000000000009</c:v>
                </c:pt>
                <c:pt idx="1894">
                  <c:v>54.575000000000003</c:v>
                </c:pt>
                <c:pt idx="1895">
                  <c:v>53.524999999999999</c:v>
                </c:pt>
                <c:pt idx="1896">
                  <c:v>52.625</c:v>
                </c:pt>
                <c:pt idx="1897">
                  <c:v>53.524999999999999</c:v>
                </c:pt>
                <c:pt idx="1898">
                  <c:v>52.625</c:v>
                </c:pt>
                <c:pt idx="1899">
                  <c:v>51.725000000000009</c:v>
                </c:pt>
                <c:pt idx="1900">
                  <c:v>50.825000000000003</c:v>
                </c:pt>
                <c:pt idx="1901">
                  <c:v>49.924999999999997</c:v>
                </c:pt>
                <c:pt idx="1902">
                  <c:v>49.325000000000003</c:v>
                </c:pt>
                <c:pt idx="1903">
                  <c:v>48.650000000000006</c:v>
                </c:pt>
                <c:pt idx="1904">
                  <c:v>48.275000000000006</c:v>
                </c:pt>
                <c:pt idx="1905">
                  <c:v>47.524999999999991</c:v>
                </c:pt>
                <c:pt idx="1906">
                  <c:v>49.325000000000003</c:v>
                </c:pt>
                <c:pt idx="1907">
                  <c:v>51.575000000000003</c:v>
                </c:pt>
                <c:pt idx="1908">
                  <c:v>53.075000000000003</c:v>
                </c:pt>
                <c:pt idx="1909">
                  <c:v>53.974999999999994</c:v>
                </c:pt>
                <c:pt idx="1910">
                  <c:v>54.650000000000006</c:v>
                </c:pt>
                <c:pt idx="1911">
                  <c:v>55.100000000000009</c:v>
                </c:pt>
                <c:pt idx="1912">
                  <c:v>56.15</c:v>
                </c:pt>
                <c:pt idx="1913">
                  <c:v>57.2</c:v>
                </c:pt>
                <c:pt idx="1914">
                  <c:v>58.849999999999994</c:v>
                </c:pt>
                <c:pt idx="1915">
                  <c:v>60.5</c:v>
                </c:pt>
                <c:pt idx="1916">
                  <c:v>62.974999999999994</c:v>
                </c:pt>
                <c:pt idx="1917">
                  <c:v>66.2</c:v>
                </c:pt>
                <c:pt idx="1918">
                  <c:v>69.349999999999994</c:v>
                </c:pt>
                <c:pt idx="1919">
                  <c:v>72.575000000000003</c:v>
                </c:pt>
                <c:pt idx="1920">
                  <c:v>75.575000000000003</c:v>
                </c:pt>
                <c:pt idx="1921">
                  <c:v>78.2</c:v>
                </c:pt>
                <c:pt idx="1922">
                  <c:v>81.800000000000011</c:v>
                </c:pt>
                <c:pt idx="1923">
                  <c:v>84.95</c:v>
                </c:pt>
                <c:pt idx="1924">
                  <c:v>84.125</c:v>
                </c:pt>
                <c:pt idx="1925">
                  <c:v>87.724999999999994</c:v>
                </c:pt>
                <c:pt idx="1926">
                  <c:v>91.775000000000006</c:v>
                </c:pt>
                <c:pt idx="1927">
                  <c:v>92.9</c:v>
                </c:pt>
                <c:pt idx="1928">
                  <c:v>90.724999999999994</c:v>
                </c:pt>
                <c:pt idx="1929">
                  <c:v>85.4</c:v>
                </c:pt>
                <c:pt idx="1930">
                  <c:v>86.224999999999994</c:v>
                </c:pt>
                <c:pt idx="1931">
                  <c:v>84.125</c:v>
                </c:pt>
                <c:pt idx="1932">
                  <c:v>83.224999999999994</c:v>
                </c:pt>
                <c:pt idx="1933">
                  <c:v>75.125</c:v>
                </c:pt>
                <c:pt idx="1934">
                  <c:v>70.325000000000017</c:v>
                </c:pt>
                <c:pt idx="1935">
                  <c:v>67.025000000000006</c:v>
                </c:pt>
                <c:pt idx="1936">
                  <c:v>64.100000000000009</c:v>
                </c:pt>
                <c:pt idx="1937">
                  <c:v>61.325000000000003</c:v>
                </c:pt>
                <c:pt idx="1938">
                  <c:v>58.775000000000006</c:v>
                </c:pt>
                <c:pt idx="1939">
                  <c:v>58.924999999999997</c:v>
                </c:pt>
                <c:pt idx="1940">
                  <c:v>59.825000000000003</c:v>
                </c:pt>
                <c:pt idx="1941">
                  <c:v>59.45</c:v>
                </c:pt>
                <c:pt idx="1942">
                  <c:v>59.45</c:v>
                </c:pt>
                <c:pt idx="1943">
                  <c:v>58.55</c:v>
                </c:pt>
                <c:pt idx="1944">
                  <c:v>57.8</c:v>
                </c:pt>
                <c:pt idx="1945">
                  <c:v>57.05</c:v>
                </c:pt>
                <c:pt idx="1946">
                  <c:v>56.900000000000006</c:v>
                </c:pt>
                <c:pt idx="1947">
                  <c:v>55.775000000000006</c:v>
                </c:pt>
                <c:pt idx="1948">
                  <c:v>54.575000000000003</c:v>
                </c:pt>
                <c:pt idx="1949">
                  <c:v>53.3</c:v>
                </c:pt>
                <c:pt idx="1950">
                  <c:v>51.875</c:v>
                </c:pt>
                <c:pt idx="1951">
                  <c:v>50.825000000000003</c:v>
                </c:pt>
                <c:pt idx="1952">
                  <c:v>49.325000000000003</c:v>
                </c:pt>
                <c:pt idx="1953">
                  <c:v>48.650000000000006</c:v>
                </c:pt>
                <c:pt idx="1954">
                  <c:v>48.275000000000006</c:v>
                </c:pt>
                <c:pt idx="1955">
                  <c:v>47.524999999999991</c:v>
                </c:pt>
                <c:pt idx="1956">
                  <c:v>50.150000000000006</c:v>
                </c:pt>
                <c:pt idx="1957">
                  <c:v>52.400000000000006</c:v>
                </c:pt>
                <c:pt idx="1958">
                  <c:v>54.2</c:v>
                </c:pt>
                <c:pt idx="1959">
                  <c:v>55.325000000000003</c:v>
                </c:pt>
                <c:pt idx="1960">
                  <c:v>56.900000000000006</c:v>
                </c:pt>
                <c:pt idx="1961">
                  <c:v>58.474999999999994</c:v>
                </c:pt>
                <c:pt idx="1962">
                  <c:v>60.8</c:v>
                </c:pt>
                <c:pt idx="1963">
                  <c:v>64.400000000000006</c:v>
                </c:pt>
                <c:pt idx="1964">
                  <c:v>65.075000000000003</c:v>
                </c:pt>
                <c:pt idx="1965">
                  <c:v>67.325000000000003</c:v>
                </c:pt>
                <c:pt idx="1966">
                  <c:v>70.550000000000011</c:v>
                </c:pt>
                <c:pt idx="1967">
                  <c:v>74.075000000000003</c:v>
                </c:pt>
                <c:pt idx="1968">
                  <c:v>77.825000000000003</c:v>
                </c:pt>
                <c:pt idx="1969">
                  <c:v>81.575000000000003</c:v>
                </c:pt>
                <c:pt idx="1970">
                  <c:v>85.4</c:v>
                </c:pt>
                <c:pt idx="1971">
                  <c:v>89.225000000000009</c:v>
                </c:pt>
                <c:pt idx="1972">
                  <c:v>93.049999999999983</c:v>
                </c:pt>
                <c:pt idx="1973">
                  <c:v>98.224999999999994</c:v>
                </c:pt>
                <c:pt idx="1974">
                  <c:v>100.69999999999999</c:v>
                </c:pt>
                <c:pt idx="1975">
                  <c:v>105.72500000000001</c:v>
                </c:pt>
                <c:pt idx="1976">
                  <c:v>104.45</c:v>
                </c:pt>
                <c:pt idx="1977">
                  <c:v>103.1</c:v>
                </c:pt>
                <c:pt idx="1978">
                  <c:v>101.375</c:v>
                </c:pt>
                <c:pt idx="1979">
                  <c:v>97.924999999999997</c:v>
                </c:pt>
                <c:pt idx="1980">
                  <c:v>96.275000000000006</c:v>
                </c:pt>
                <c:pt idx="1981">
                  <c:v>87.5</c:v>
                </c:pt>
                <c:pt idx="1982">
                  <c:v>79.25</c:v>
                </c:pt>
                <c:pt idx="1983">
                  <c:v>74.75</c:v>
                </c:pt>
                <c:pt idx="1984">
                  <c:v>71.824999999999989</c:v>
                </c:pt>
                <c:pt idx="1985">
                  <c:v>69.800000000000011</c:v>
                </c:pt>
                <c:pt idx="1986">
                  <c:v>67.324999999999989</c:v>
                </c:pt>
                <c:pt idx="1987">
                  <c:v>65.300000000000011</c:v>
                </c:pt>
                <c:pt idx="1988">
                  <c:v>62.974999999999994</c:v>
                </c:pt>
                <c:pt idx="1989">
                  <c:v>61.7</c:v>
                </c:pt>
                <c:pt idx="1990">
                  <c:v>60.5</c:v>
                </c:pt>
                <c:pt idx="1991">
                  <c:v>59.900000000000006</c:v>
                </c:pt>
                <c:pt idx="1992">
                  <c:v>59</c:v>
                </c:pt>
                <c:pt idx="1993">
                  <c:v>58.325000000000003</c:v>
                </c:pt>
                <c:pt idx="1994">
                  <c:v>57.8</c:v>
                </c:pt>
                <c:pt idx="1995">
                  <c:v>56.900000000000006</c:v>
                </c:pt>
                <c:pt idx="1996">
                  <c:v>56</c:v>
                </c:pt>
                <c:pt idx="1997">
                  <c:v>54.725000000000001</c:v>
                </c:pt>
                <c:pt idx="1998">
                  <c:v>53.674999999999997</c:v>
                </c:pt>
                <c:pt idx="1999">
                  <c:v>52.625</c:v>
                </c:pt>
                <c:pt idx="2000">
                  <c:v>51.725000000000009</c:v>
                </c:pt>
                <c:pt idx="2001">
                  <c:v>51.125</c:v>
                </c:pt>
                <c:pt idx="2002">
                  <c:v>50.975000000000001</c:v>
                </c:pt>
                <c:pt idx="2003">
                  <c:v>54.2</c:v>
                </c:pt>
                <c:pt idx="2004">
                  <c:v>54.725000000000001</c:v>
                </c:pt>
                <c:pt idx="2005">
                  <c:v>55.25</c:v>
                </c:pt>
                <c:pt idx="2006">
                  <c:v>55.550000000000011</c:v>
                </c:pt>
                <c:pt idx="2007">
                  <c:v>55.775000000000006</c:v>
                </c:pt>
                <c:pt idx="2008">
                  <c:v>56.674999999999997</c:v>
                </c:pt>
                <c:pt idx="2009">
                  <c:v>57.95</c:v>
                </c:pt>
                <c:pt idx="2010">
                  <c:v>59.900000000000006</c:v>
                </c:pt>
                <c:pt idx="2011">
                  <c:v>63.05</c:v>
                </c:pt>
                <c:pt idx="2012">
                  <c:v>66.050000000000011</c:v>
                </c:pt>
                <c:pt idx="2013">
                  <c:v>69.800000000000011</c:v>
                </c:pt>
                <c:pt idx="2014">
                  <c:v>73.625</c:v>
                </c:pt>
                <c:pt idx="2015">
                  <c:v>77.224999999999994</c:v>
                </c:pt>
                <c:pt idx="2016">
                  <c:v>80.900000000000006</c:v>
                </c:pt>
                <c:pt idx="2017">
                  <c:v>84.425000000000011</c:v>
                </c:pt>
                <c:pt idx="2018">
                  <c:v>87.800000000000011</c:v>
                </c:pt>
                <c:pt idx="2019">
                  <c:v>90.65</c:v>
                </c:pt>
                <c:pt idx="2020">
                  <c:v>94.025000000000006</c:v>
                </c:pt>
                <c:pt idx="2021">
                  <c:v>96.800000000000011</c:v>
                </c:pt>
                <c:pt idx="2022">
                  <c:v>99.275000000000006</c:v>
                </c:pt>
                <c:pt idx="2023">
                  <c:v>101.67500000000001</c:v>
                </c:pt>
                <c:pt idx="2024">
                  <c:v>100.47499999999999</c:v>
                </c:pt>
                <c:pt idx="2025">
                  <c:v>101</c:v>
                </c:pt>
                <c:pt idx="2026">
                  <c:v>98.974999999999994</c:v>
                </c:pt>
                <c:pt idx="2027">
                  <c:v>96.65</c:v>
                </c:pt>
                <c:pt idx="2028">
                  <c:v>92.074999999999989</c:v>
                </c:pt>
                <c:pt idx="2029">
                  <c:v>83.525000000000006</c:v>
                </c:pt>
                <c:pt idx="2030">
                  <c:v>79.25</c:v>
                </c:pt>
                <c:pt idx="2031">
                  <c:v>76.55</c:v>
                </c:pt>
                <c:pt idx="2032">
                  <c:v>73.850000000000009</c:v>
                </c:pt>
                <c:pt idx="2033">
                  <c:v>72.05</c:v>
                </c:pt>
                <c:pt idx="2034">
                  <c:v>70.925000000000011</c:v>
                </c:pt>
                <c:pt idx="2035">
                  <c:v>69.5</c:v>
                </c:pt>
                <c:pt idx="2036">
                  <c:v>68.45</c:v>
                </c:pt>
                <c:pt idx="2037">
                  <c:v>67.324999999999989</c:v>
                </c:pt>
                <c:pt idx="2038">
                  <c:v>65.900000000000006</c:v>
                </c:pt>
                <c:pt idx="2039">
                  <c:v>64.400000000000006</c:v>
                </c:pt>
                <c:pt idx="2040">
                  <c:v>63.5</c:v>
                </c:pt>
                <c:pt idx="2041">
                  <c:v>62.150000000000006</c:v>
                </c:pt>
                <c:pt idx="2042">
                  <c:v>60.5</c:v>
                </c:pt>
                <c:pt idx="2043">
                  <c:v>59.225000000000001</c:v>
                </c:pt>
                <c:pt idx="2044">
                  <c:v>57.95</c:v>
                </c:pt>
                <c:pt idx="2045">
                  <c:v>56.900000000000006</c:v>
                </c:pt>
                <c:pt idx="2046">
                  <c:v>56</c:v>
                </c:pt>
                <c:pt idx="2047">
                  <c:v>55.100000000000009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915136"/>
        <c:axId val="164915696"/>
      </c:scatterChart>
      <c:valAx>
        <c:axId val="164915136"/>
        <c:scaling>
          <c:orientation val="minMax"/>
          <c:max val="41502.800000000003"/>
          <c:min val="41502.5"/>
        </c:scaling>
        <c:delete val="0"/>
        <c:axPos val="b"/>
        <c:majorGridlines/>
        <c:numFmt formatCode="[$-409]m/d/yy\ h:mm\ AM/PM;@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164915696"/>
        <c:crosses val="autoZero"/>
        <c:crossBetween val="midCat"/>
        <c:majorUnit val="1.0000000000000002E-2"/>
        <c:minorUnit val="1.0000000000000002E-3"/>
      </c:valAx>
      <c:valAx>
        <c:axId val="164915696"/>
        <c:scaling>
          <c:orientation val="minMax"/>
          <c:max val="120"/>
          <c:min val="90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64915136"/>
        <c:crosses val="autoZero"/>
        <c:crossBetween val="midCat"/>
        <c:majorUnit val="2"/>
        <c:minorUnit val="1"/>
      </c:valAx>
    </c:plotArea>
    <c:legend>
      <c:legendPos val="t"/>
      <c:layout>
        <c:manualLayout>
          <c:xMode val="edge"/>
          <c:yMode val="edge"/>
          <c:x val="1.8462854958319511E-2"/>
          <c:y val="1.3605442176870748E-2"/>
          <c:w val="0.98153714504168044"/>
          <c:h val="4.3282982484332315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8F88C59-319B-4332-9A1D-2A62CFCB00D8}" type="datetimeFigureOut">
              <a:rPr lang="en-US" smtClean="0"/>
              <a:pPr/>
              <a:t>6/9/2014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16A41B8-7DC3-4DB6-84E4-E105629EA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718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968B300D-05F0-4B43-940D-46DED5A791AD}" type="datetimeFigureOut">
              <a:rPr lang="en-US" smtClean="0"/>
              <a:pPr/>
              <a:t>6/9/2014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9B26CD33-4337-4529-948A-94F6960B237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940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605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>
              <a:defRPr lang="en-US" dirty="0"/>
            </a:lvl1pPr>
            <a:extLst/>
          </a:lstStyle>
          <a:p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date and other details</a:t>
            </a:r>
            <a:endParaRPr lang="en-US" dirty="0"/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24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Portrait with 2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lang="en-US" i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i="0" dirty="0"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rPr lang="en-US" smtClean="0"/>
              <a:pPr/>
              <a:t>6/9/2014</a:t>
            </a:fld>
            <a:endParaRPr lang="en-US" dirty="0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</a:t>
            </a:r>
            <a:r>
              <a:rPr lang="en-US" i="0" baseline="0" dirty="0" smtClean="0"/>
              <a:t> to add </a:t>
            </a:r>
            <a:r>
              <a:rPr lang="en-US" i="0" dirty="0" smtClean="0"/>
              <a:t>full page picture</a:t>
            </a:r>
            <a:endParaRPr lang="en-US" i="0" baseline="0" dirty="0" smtClean="0"/>
          </a:p>
          <a:p>
            <a:pPr marL="0" marR="0" indent="0" algn="ctr">
              <a:buFontTx/>
              <a:buNone/>
            </a:pPr>
            <a:endParaRPr lang="en-US" i="0" dirty="0" smtClean="0"/>
          </a:p>
          <a:p>
            <a:pPr algn="ctr">
              <a:buFontTx/>
              <a:buNone/>
            </a:pPr>
            <a:endParaRPr lang="en-US" i="0" dirty="0" smtClean="0"/>
          </a:p>
          <a:p>
            <a:pPr algn="ctr">
              <a:buFontTx/>
              <a:buNone/>
            </a:pPr>
            <a:endParaRPr lang="en-US" i="0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>
              <a:defRPr baseline="0"/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>
              <a:buFontTx/>
              <a:buNone/>
              <a:defRPr sz="1800"/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i="0" smtClean="0"/>
              <a:t>Click icon to add picture</a:t>
            </a:r>
            <a:endParaRPr lang="en-US" i="0" dirty="0"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6/9/2014</a:t>
            </a:fld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sz="120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microsoft.com/office/2007/relationships/hdphoto" Target="../media/hdphoto4.wdp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0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486400" y="990600"/>
            <a:ext cx="3040685" cy="321760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chasing</a:t>
            </a:r>
            <a:br>
              <a:rPr lang="en-US" sz="4000" dirty="0" smtClean="0"/>
            </a:br>
            <a:r>
              <a:rPr lang="en-US" sz="4000" dirty="0" smtClean="0"/>
              <a:t>dense soft reds</a:t>
            </a:r>
            <a:endParaRPr lang="en-US" sz="4000" dirty="0"/>
          </a:p>
        </p:txBody>
      </p:sp>
      <p:sp>
        <p:nvSpPr>
          <p:cNvPr id="17" name="Rectangle 16"/>
          <p:cNvSpPr>
            <a:spLocks noGrp="1"/>
          </p:cNvSpPr>
          <p:nvPr>
            <p:ph type="body" sz="quarter" idx="10"/>
          </p:nvPr>
        </p:nvSpPr>
        <p:spPr>
          <a:xfrm>
            <a:off x="2133600" y="4648200"/>
            <a:ext cx="6386946" cy="1219200"/>
          </a:xfrm>
        </p:spPr>
        <p:txBody>
          <a:bodyPr/>
          <a:lstStyle/>
          <a:p>
            <a:r>
              <a:rPr lang="en-US" sz="2000" dirty="0" smtClean="0"/>
              <a:t>Steve Peck</a:t>
            </a:r>
          </a:p>
          <a:p>
            <a:r>
              <a:rPr lang="en-US" sz="2000" dirty="0" smtClean="0"/>
              <a:t>Red Winemaker </a:t>
            </a:r>
          </a:p>
          <a:p>
            <a:r>
              <a:rPr lang="en-US" sz="2000" dirty="0" smtClean="0"/>
              <a:t>J. Lohr Vineyards &amp; Wines</a:t>
            </a:r>
          </a:p>
          <a:p>
            <a:r>
              <a:rPr lang="en-US" sz="2000" dirty="0" smtClean="0"/>
              <a:t>Paso Robles, California</a:t>
            </a:r>
            <a:endParaRPr lang="en-US" sz="2000" dirty="0"/>
          </a:p>
        </p:txBody>
      </p:sp>
      <p:pic>
        <p:nvPicPr>
          <p:cNvPr id="5" name="Picture 4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0"/>
            <a:ext cx="3657600" cy="314140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2" y="1338618"/>
            <a:ext cx="9111018" cy="4833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304800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Daily Fermentation Report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562901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2" y="1338618"/>
            <a:ext cx="9111018" cy="4833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304800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Daily Fermentation Report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0" y="5562600"/>
            <a:ext cx="9111018" cy="228600"/>
          </a:xfrm>
          <a:prstGeom prst="rect">
            <a:avLst/>
          </a:prstGeom>
          <a:solidFill>
            <a:srgbClr val="FFFF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870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8086281"/>
              </p:ext>
            </p:extLst>
          </p:nvPr>
        </p:nvGraphicFramePr>
        <p:xfrm>
          <a:off x="113433" y="147637"/>
          <a:ext cx="8917134" cy="656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14800" y="62469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Days</a:t>
            </a:r>
          </a:p>
        </p:txBody>
      </p:sp>
      <p:pic>
        <p:nvPicPr>
          <p:cNvPr id="4" name="Picture 3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6277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4684429"/>
              </p:ext>
            </p:extLst>
          </p:nvPr>
        </p:nvGraphicFramePr>
        <p:xfrm>
          <a:off x="152400" y="762000"/>
          <a:ext cx="81534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152400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727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2469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Days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7472424"/>
              </p:ext>
            </p:extLst>
          </p:nvPr>
        </p:nvGraphicFramePr>
        <p:xfrm>
          <a:off x="1" y="533400"/>
          <a:ext cx="9144000" cy="6169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3456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2286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“90 by 20”</a:t>
            </a:r>
            <a:endParaRPr lang="en-US" sz="3600" dirty="0"/>
          </a:p>
        </p:txBody>
      </p:sp>
      <p:pic>
        <p:nvPicPr>
          <p:cNvPr id="3" name="Picture 2" descr="JL_40Years_logo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47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peck.JLOHR\AppData\Local\Microsoft\Windows\Temporary Internet Files\Content.Outlook\2RNKFH61\ferm temp cur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81" y="874931"/>
            <a:ext cx="8156931" cy="535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2286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“90 by 20”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6323463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33900" y="630981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819400" y="6323463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72200" y="6323463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772400" y="6323463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77200" y="6323463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Days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8937" y="2165866"/>
            <a:ext cx="183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Brix = 20 &gt;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37254" y="3598054"/>
            <a:ext cx="183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Temp = 90F 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45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990600" y="533400"/>
            <a:ext cx="4419600" cy="1066800"/>
          </a:xfrm>
        </p:spPr>
        <p:txBody>
          <a:bodyPr/>
          <a:lstStyle/>
          <a:p>
            <a:r>
              <a:rPr lang="en-US" dirty="0" smtClean="0"/>
              <a:t>Lot Selection and Blend Assembly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 bwMode="auto">
          <a:xfrm>
            <a:off x="1066800" y="1828800"/>
            <a:ext cx="3429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00" r="27300"/>
          <a:stretch>
            <a:fillRect/>
          </a:stretch>
        </p:blipFill>
        <p:spPr>
          <a:xfrm>
            <a:off x="4724400" y="1828800"/>
            <a:ext cx="3431353" cy="4575141"/>
          </a:xfrm>
        </p:spPr>
      </p:pic>
    </p:spTree>
    <p:extLst>
      <p:ext uri="{BB962C8B-B14F-4D97-AF65-F5344CB8AC3E}">
        <p14:creationId xmlns:p14="http://schemas.microsoft.com/office/powerpoint/2010/main" val="26051096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16" y="1143001"/>
            <a:ext cx="8248084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048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Style Map for Blending Decisions – 2013 Cabernet Sauvignon</a:t>
            </a:r>
            <a:endParaRPr lang="en-US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238625"/>
            <a:ext cx="846189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05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sz="quarter" idx="30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78" b="27778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57200" y="4876800"/>
            <a:ext cx="8229600" cy="1805346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Apply shade cloth over fruit zone at onset of veraison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40 to 65% shade factor tested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Reduce cluster temperature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Increase color development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Increase yield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60960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Shade Cloth Trials</a:t>
            </a:r>
            <a:endParaRPr lang="en-US" dirty="0"/>
          </a:p>
        </p:txBody>
      </p:sp>
      <p:pic>
        <p:nvPicPr>
          <p:cNvPr id="14" name="Picture 13" descr="JL_40Years_logo_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0802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457200"/>
            <a:ext cx="8153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Color Density: </a:t>
            </a:r>
            <a:r>
              <a:rPr lang="en-US" dirty="0" smtClean="0"/>
              <a:t>CD = A420 + A520 </a:t>
            </a:r>
          </a:p>
          <a:p>
            <a:r>
              <a:rPr lang="en-US" dirty="0"/>
              <a:t>	</a:t>
            </a:r>
            <a:r>
              <a:rPr lang="en-US" dirty="0" smtClean="0"/>
              <a:t>- typical range 5 to 30</a:t>
            </a:r>
          </a:p>
          <a:p>
            <a:endParaRPr lang="en-US" dirty="0" smtClean="0"/>
          </a:p>
          <a:p>
            <a:r>
              <a:rPr lang="en-US" b="1" dirty="0" smtClean="0"/>
              <a:t>Tannin Index: </a:t>
            </a:r>
            <a:r>
              <a:rPr lang="en-US" dirty="0" smtClean="0"/>
              <a:t>TI = A280 </a:t>
            </a:r>
          </a:p>
          <a:p>
            <a:r>
              <a:rPr lang="en-US" dirty="0"/>
              <a:t>	</a:t>
            </a:r>
            <a:r>
              <a:rPr lang="en-US" dirty="0" smtClean="0"/>
              <a:t>- typical range 40 to 80</a:t>
            </a:r>
          </a:p>
          <a:p>
            <a:endParaRPr lang="en-US" b="1" dirty="0"/>
          </a:p>
          <a:p>
            <a:r>
              <a:rPr lang="en-US" b="1" dirty="0" smtClean="0"/>
              <a:t>Softness Ratio:</a:t>
            </a:r>
            <a:r>
              <a:rPr lang="en-US" dirty="0" smtClean="0"/>
              <a:t> CD/TI*10 </a:t>
            </a:r>
          </a:p>
          <a:p>
            <a:r>
              <a:rPr lang="en-US" dirty="0"/>
              <a:t>	</a:t>
            </a:r>
            <a:r>
              <a:rPr lang="en-US" dirty="0" smtClean="0"/>
              <a:t>- typical range 1.2 to 3.0</a:t>
            </a:r>
          </a:p>
          <a:p>
            <a:endParaRPr lang="en-US" dirty="0"/>
          </a:p>
          <a:p>
            <a:r>
              <a:rPr lang="en-US" b="1" dirty="0" smtClean="0"/>
              <a:t>Enologix :</a:t>
            </a:r>
            <a:endParaRPr lang="en-US" b="1" dirty="0"/>
          </a:p>
          <a:p>
            <a:r>
              <a:rPr lang="en-US" dirty="0" smtClean="0"/>
              <a:t>	Style Map		Total Phenols		</a:t>
            </a:r>
          </a:p>
          <a:p>
            <a:r>
              <a:rPr lang="en-US" dirty="0"/>
              <a:t>	</a:t>
            </a:r>
            <a:r>
              <a:rPr lang="en-US" dirty="0" smtClean="0"/>
              <a:t>Quality Index		Tannin</a:t>
            </a:r>
          </a:p>
          <a:p>
            <a:r>
              <a:rPr lang="en-US" dirty="0"/>
              <a:t>	</a:t>
            </a:r>
            <a:r>
              <a:rPr lang="en-US" dirty="0" smtClean="0"/>
              <a:t>Aging Index		Monomers</a:t>
            </a:r>
          </a:p>
          <a:p>
            <a:r>
              <a:rPr lang="en-US" dirty="0"/>
              <a:t>	</a:t>
            </a:r>
            <a:r>
              <a:rPr lang="en-US" dirty="0" smtClean="0"/>
              <a:t>			Total </a:t>
            </a:r>
            <a:r>
              <a:rPr lang="en-US" dirty="0" err="1" smtClean="0"/>
              <a:t>Antho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	Free </a:t>
            </a:r>
            <a:r>
              <a:rPr lang="en-US" dirty="0" err="1" smtClean="0"/>
              <a:t>Antho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	Complex </a:t>
            </a:r>
            <a:r>
              <a:rPr lang="en-US" dirty="0" err="1" smtClean="0"/>
              <a:t>Antho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Jar Test:  </a:t>
            </a:r>
            <a:r>
              <a:rPr lang="en-US" dirty="0" smtClean="0"/>
              <a:t>mock fermentation</a:t>
            </a:r>
          </a:p>
          <a:p>
            <a:r>
              <a:rPr lang="en-US" dirty="0"/>
              <a:t>	</a:t>
            </a:r>
            <a:r>
              <a:rPr lang="en-US" dirty="0" smtClean="0"/>
              <a:t>200 berries, overnight extraction with enzymes, followed by addition of alcohol and heating. Measure CD and TI of extract.</a:t>
            </a:r>
          </a:p>
        </p:txBody>
      </p:sp>
      <p:pic>
        <p:nvPicPr>
          <p:cNvPr id="5" name="Picture 4" descr="JL_40Years_logo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9937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10" y="-103496"/>
            <a:ext cx="9180278" cy="6961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5334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Paso Robles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1512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8599" y="304800"/>
            <a:ext cx="8694909" cy="381000"/>
          </a:xfrm>
        </p:spPr>
        <p:txBody>
          <a:bodyPr/>
          <a:lstStyle/>
          <a:p>
            <a:pPr algn="ctr"/>
            <a:r>
              <a:rPr lang="en-US" sz="2400" dirty="0" smtClean="0"/>
              <a:t>Clusters 4 degrees cooler from 11 to 2 pm (East-West rows)</a:t>
            </a:r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909571"/>
              </p:ext>
            </p:extLst>
          </p:nvPr>
        </p:nvGraphicFramePr>
        <p:xfrm>
          <a:off x="381000" y="917812"/>
          <a:ext cx="8364156" cy="5940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5704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L_40Years_logo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533400"/>
            <a:ext cx="712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2013 Shade Cloth Trial Results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93" b="24863"/>
          <a:stretch/>
        </p:blipFill>
        <p:spPr bwMode="auto">
          <a:xfrm>
            <a:off x="631209" y="1371600"/>
            <a:ext cx="5087204" cy="2777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55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L_40Years_logo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5334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2013 Shade Cloth Trial Results: Darker Color and Similar Softness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93"/>
          <a:stretch/>
        </p:blipFill>
        <p:spPr bwMode="auto">
          <a:xfrm>
            <a:off x="631209" y="1371600"/>
            <a:ext cx="5087204" cy="36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4564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304800"/>
            <a:ext cx="9144000" cy="381000"/>
          </a:xfrm>
        </p:spPr>
        <p:txBody>
          <a:bodyPr/>
          <a:lstStyle/>
          <a:p>
            <a:pPr algn="ctr"/>
            <a:r>
              <a:rPr lang="en-US" sz="2400" dirty="0" smtClean="0"/>
              <a:t>Clusters 6 degrees cooler from 3 to 6 pm (North-South rows)</a:t>
            </a:r>
            <a:endParaRPr lang="en-US" sz="2400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290416"/>
              </p:ext>
            </p:extLst>
          </p:nvPr>
        </p:nvGraphicFramePr>
        <p:xfrm>
          <a:off x="457200" y="990600"/>
          <a:ext cx="8054009" cy="5600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519105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L_40Years_logo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533400"/>
            <a:ext cx="712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2013 Shade Cloth Trial Results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1347131"/>
            <a:ext cx="5798353" cy="4215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790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17" y="1604252"/>
            <a:ext cx="3911946" cy="448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7782" y="228600"/>
            <a:ext cx="6063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Flash Détente: </a:t>
            </a:r>
          </a:p>
          <a:p>
            <a:endParaRPr lang="en-US" sz="2400" b="1" dirty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8830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6527"/>
            <a:ext cx="3911946" cy="448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7782" y="228600"/>
            <a:ext cx="79339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Flash Détente: Petite Sirah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	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		tannin in balance</a:t>
            </a:r>
          </a:p>
          <a:p>
            <a:r>
              <a:rPr lang="en-US" sz="2400" b="1" dirty="0"/>
              <a:t>	</a:t>
            </a:r>
            <a:endParaRPr lang="en-US" sz="2400" b="1" dirty="0" smtClean="0"/>
          </a:p>
          <a:p>
            <a:endParaRPr lang="en-US" sz="2400" b="1" dirty="0"/>
          </a:p>
          <a:p>
            <a:endParaRPr lang="en-US" sz="2400" b="1" dirty="0"/>
          </a:p>
        </p:txBody>
      </p:sp>
      <p:pic>
        <p:nvPicPr>
          <p:cNvPr id="10" name="Picture 9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99" y="1625576"/>
            <a:ext cx="4431801" cy="3403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951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36097"/>
            <a:ext cx="3911946" cy="448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7782" y="228600"/>
            <a:ext cx="69774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Flash Détente: Cabernet Sauvignon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	Example 1: thinner, but softer</a:t>
            </a:r>
          </a:p>
          <a:p>
            <a:endParaRPr lang="en-US" sz="2400" b="1" dirty="0"/>
          </a:p>
          <a:p>
            <a:endParaRPr lang="en-US" sz="2400" b="1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068" y="1724807"/>
            <a:ext cx="4626441" cy="280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91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4800" y="1636097"/>
            <a:ext cx="3911946" cy="448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7782" y="228600"/>
            <a:ext cx="88062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Flash Détente: Cabernet Sauvignon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	Example 2: Darker and Softer						Complex </a:t>
            </a:r>
            <a:r>
              <a:rPr lang="en-US" sz="2400" b="1" dirty="0" err="1" smtClean="0"/>
              <a:t>Antho</a:t>
            </a:r>
            <a:r>
              <a:rPr lang="en-US" sz="2400" b="1" dirty="0" smtClean="0"/>
              <a:t> not developed</a:t>
            </a:r>
          </a:p>
          <a:p>
            <a:endParaRPr lang="en-US" sz="2400" b="1" dirty="0"/>
          </a:p>
          <a:p>
            <a:endParaRPr lang="en-US" sz="24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209" y="1853821"/>
            <a:ext cx="46863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584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8077200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Phenolic Interfaces:</a:t>
            </a:r>
          </a:p>
          <a:p>
            <a:r>
              <a:rPr lang="en-US" dirty="0"/>
              <a:t>	</a:t>
            </a:r>
            <a:r>
              <a:rPr lang="en-US" dirty="0" smtClean="0"/>
              <a:t>- Grape Maturity</a:t>
            </a:r>
          </a:p>
          <a:p>
            <a:r>
              <a:rPr lang="en-US" dirty="0"/>
              <a:t>	</a:t>
            </a:r>
            <a:r>
              <a:rPr lang="en-US" dirty="0" smtClean="0"/>
              <a:t>- Grapes at Harvest</a:t>
            </a:r>
          </a:p>
          <a:p>
            <a:r>
              <a:rPr lang="en-US" dirty="0"/>
              <a:t>	</a:t>
            </a:r>
            <a:r>
              <a:rPr lang="en-US" dirty="0" smtClean="0"/>
              <a:t>- During Fermentation</a:t>
            </a:r>
          </a:p>
          <a:p>
            <a:r>
              <a:rPr lang="en-US" dirty="0"/>
              <a:t>	</a:t>
            </a:r>
            <a:r>
              <a:rPr lang="en-US" dirty="0" smtClean="0"/>
              <a:t>- Drain and Press lots</a:t>
            </a:r>
          </a:p>
          <a:p>
            <a:r>
              <a:rPr lang="en-US" dirty="0"/>
              <a:t>	</a:t>
            </a:r>
            <a:r>
              <a:rPr lang="en-US" dirty="0" smtClean="0"/>
              <a:t>- Blend consolidation</a:t>
            </a:r>
          </a:p>
          <a:p>
            <a:endParaRPr lang="en-US" dirty="0"/>
          </a:p>
          <a:p>
            <a:r>
              <a:rPr lang="en-US" dirty="0" smtClean="0"/>
              <a:t>Classic Control Variables:</a:t>
            </a:r>
          </a:p>
          <a:p>
            <a:r>
              <a:rPr lang="en-US" dirty="0"/>
              <a:t>	</a:t>
            </a:r>
            <a:r>
              <a:rPr lang="en-US" dirty="0" smtClean="0"/>
              <a:t>- Hang time</a:t>
            </a:r>
          </a:p>
          <a:p>
            <a:r>
              <a:rPr lang="en-US" dirty="0"/>
              <a:t>	</a:t>
            </a:r>
            <a:r>
              <a:rPr lang="en-US" dirty="0" smtClean="0"/>
              <a:t>- Crop thinning</a:t>
            </a:r>
          </a:p>
          <a:p>
            <a:r>
              <a:rPr lang="en-US" dirty="0"/>
              <a:t>	</a:t>
            </a:r>
            <a:r>
              <a:rPr lang="en-US" dirty="0" smtClean="0"/>
              <a:t>- Bleeding</a:t>
            </a:r>
          </a:p>
          <a:p>
            <a:r>
              <a:rPr lang="en-US" dirty="0"/>
              <a:t>	</a:t>
            </a:r>
            <a:r>
              <a:rPr lang="en-US" dirty="0" smtClean="0"/>
              <a:t>- Cold Soaks</a:t>
            </a:r>
          </a:p>
          <a:p>
            <a:r>
              <a:rPr lang="en-US" dirty="0" smtClean="0"/>
              <a:t>	- Crush vs. Whole Berry</a:t>
            </a:r>
          </a:p>
          <a:p>
            <a:r>
              <a:rPr lang="en-US" dirty="0"/>
              <a:t>	</a:t>
            </a:r>
            <a:r>
              <a:rPr lang="en-US" dirty="0" smtClean="0"/>
              <a:t>- Enzymes</a:t>
            </a:r>
          </a:p>
          <a:p>
            <a:r>
              <a:rPr lang="en-US" dirty="0"/>
              <a:t>	</a:t>
            </a:r>
            <a:r>
              <a:rPr lang="en-US" dirty="0" smtClean="0"/>
              <a:t>- Fermentation Temperature</a:t>
            </a:r>
          </a:p>
          <a:p>
            <a:r>
              <a:rPr lang="en-US" dirty="0"/>
              <a:t>	</a:t>
            </a:r>
            <a:r>
              <a:rPr lang="en-US" dirty="0" smtClean="0"/>
              <a:t>- Cap Management</a:t>
            </a:r>
          </a:p>
          <a:p>
            <a:r>
              <a:rPr lang="en-US" dirty="0"/>
              <a:t>	</a:t>
            </a:r>
            <a:r>
              <a:rPr lang="en-US" dirty="0" smtClean="0"/>
              <a:t>- Maceration Time</a:t>
            </a:r>
          </a:p>
          <a:p>
            <a:endParaRPr lang="en-US" dirty="0"/>
          </a:p>
          <a:p>
            <a:r>
              <a:rPr lang="en-US" dirty="0" smtClean="0"/>
              <a:t>Newer Variables:</a:t>
            </a:r>
          </a:p>
          <a:p>
            <a:r>
              <a:rPr lang="en-US" dirty="0"/>
              <a:t>	</a:t>
            </a:r>
            <a:r>
              <a:rPr lang="en-US" dirty="0" smtClean="0"/>
              <a:t>- Shade Cloth at Veraison</a:t>
            </a:r>
          </a:p>
          <a:p>
            <a:r>
              <a:rPr lang="en-US" dirty="0"/>
              <a:t>	</a:t>
            </a:r>
            <a:r>
              <a:rPr lang="en-US" dirty="0" smtClean="0"/>
              <a:t>- Flash Détente</a:t>
            </a:r>
          </a:p>
          <a:p>
            <a:endParaRPr lang="en-US" dirty="0" smtClean="0"/>
          </a:p>
          <a:p>
            <a:r>
              <a:rPr lang="en-US" dirty="0"/>
              <a:t>	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	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 descr="JL_40Years_logo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09854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56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http://images.winemag.com/images/cache/cache_2/cache_0/cache_8/20854c3ca089b10fac6277545471814f.jpeg?ver=1396898960&amp;aspectratio=1.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385" y="3773890"/>
            <a:ext cx="4416615" cy="2944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65795"/>
            <a:ext cx="861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Vega Sicilia Issues Recall for 500,000 Bottles of Wine</a:t>
            </a:r>
          </a:p>
          <a:p>
            <a:r>
              <a:rPr lang="en-US" sz="2400" dirty="0"/>
              <a:t>By Joseph </a:t>
            </a:r>
            <a:r>
              <a:rPr lang="en-US" sz="2400" dirty="0" smtClean="0"/>
              <a:t>Hernandez		Published</a:t>
            </a:r>
            <a:r>
              <a:rPr lang="en-US" sz="2400" dirty="0"/>
              <a:t>: 04.07.2014</a:t>
            </a:r>
          </a:p>
          <a:p>
            <a:r>
              <a:rPr lang="en-US" sz="2400" dirty="0"/>
              <a:t> </a:t>
            </a:r>
          </a:p>
          <a:p>
            <a:r>
              <a:rPr lang="en-US" sz="2400" dirty="0"/>
              <a:t>After receiving complaints of excess </a:t>
            </a:r>
            <a:r>
              <a:rPr lang="en-US" sz="2400" dirty="0" smtClean="0"/>
              <a:t>sediment…,Spanish wine estate Vega Sicilia is recalling </a:t>
            </a:r>
            <a:r>
              <a:rPr lang="en-US" sz="2400" dirty="0"/>
              <a:t>the 2009 </a:t>
            </a:r>
            <a:r>
              <a:rPr lang="en-US" sz="2400" dirty="0" smtClean="0"/>
              <a:t>vintage... </a:t>
            </a:r>
            <a:r>
              <a:rPr lang="en-US" sz="2400" dirty="0"/>
              <a:t>The problems affect more than 500,000 bottles of wine and </a:t>
            </a:r>
            <a:r>
              <a:rPr lang="en-US" sz="2400" b="1" u="sng" dirty="0"/>
              <a:t>will cost the winery an estimated $13 million</a:t>
            </a:r>
            <a:r>
              <a:rPr lang="en-US" sz="2400" b="1" u="sng" dirty="0" smtClean="0"/>
              <a:t>.</a:t>
            </a:r>
            <a:r>
              <a:rPr lang="en-US" sz="2400" dirty="0"/>
              <a:t> </a:t>
            </a:r>
          </a:p>
          <a:p>
            <a:r>
              <a:rPr lang="en-US" sz="2400" dirty="0" smtClean="0"/>
              <a:t>  </a:t>
            </a:r>
          </a:p>
          <a:p>
            <a:r>
              <a:rPr lang="en-US" sz="2400" dirty="0" smtClean="0"/>
              <a:t>…analyses </a:t>
            </a:r>
            <a:r>
              <a:rPr lang="en-US" sz="2400" dirty="0"/>
              <a:t>have shown an excess of </a:t>
            </a:r>
            <a:r>
              <a:rPr lang="en-US" sz="2400" dirty="0" err="1"/>
              <a:t>anthocyanins</a:t>
            </a:r>
            <a:r>
              <a:rPr lang="en-US" sz="2400" dirty="0" smtClean="0"/>
              <a:t>,’…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b="1" u="sng" dirty="0"/>
          </a:p>
        </p:txBody>
      </p:sp>
      <p:pic>
        <p:nvPicPr>
          <p:cNvPr id="5" name="Picture 4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53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18309" y="1295400"/>
            <a:ext cx="3505200" cy="3352800"/>
          </a:xfrm>
        </p:spPr>
        <p:txBody>
          <a:bodyPr/>
          <a:lstStyle/>
          <a:p>
            <a:r>
              <a:rPr lang="en-US" dirty="0" smtClean="0"/>
              <a:t>Thank you to: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Anji Perry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Brenden </a:t>
            </a:r>
            <a:r>
              <a:rPr lang="en-US" dirty="0"/>
              <a:t>Wood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Briana Heywood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Doris </a:t>
            </a:r>
            <a:r>
              <a:rPr lang="en-US" dirty="0"/>
              <a:t>Francis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John Pierini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Jeff Meier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Doug McKesson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Lohr Family</a:t>
            </a:r>
          </a:p>
          <a:p>
            <a:endParaRPr lang="en-US" dirty="0"/>
          </a:p>
        </p:txBody>
      </p:sp>
      <p:pic>
        <p:nvPicPr>
          <p:cNvPr id="5" name="Picture 4" descr="JL_40Years_logo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742" y="4267200"/>
            <a:ext cx="2811768" cy="2414946"/>
          </a:xfrm>
          <a:prstGeom prst="rect">
            <a:avLst/>
          </a:prstGeom>
        </p:spPr>
      </p:pic>
      <p:pic>
        <p:nvPicPr>
          <p:cNvPr id="6" name="Picture 2" descr="L:\Marketing\ Graphics\Corporate\Photos - Production\Barrels\Barrel Thief0908.jpg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" b="188"/>
          <a:stretch>
            <a:fillRect/>
          </a:stretch>
        </p:blipFill>
        <p:spPr bwMode="auto">
          <a:xfrm>
            <a:off x="381000" y="228600"/>
            <a:ext cx="4640305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6289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8077200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Phenolic Interfaces:</a:t>
            </a:r>
          </a:p>
          <a:p>
            <a:r>
              <a:rPr lang="en-US" dirty="0"/>
              <a:t>	</a:t>
            </a:r>
            <a:r>
              <a:rPr lang="en-US" dirty="0" smtClean="0"/>
              <a:t>- Grape Maturity</a:t>
            </a:r>
          </a:p>
          <a:p>
            <a:r>
              <a:rPr lang="en-US" dirty="0"/>
              <a:t>	</a:t>
            </a:r>
            <a:r>
              <a:rPr lang="en-US" dirty="0" smtClean="0"/>
              <a:t>- Grapes at Harvest</a:t>
            </a:r>
          </a:p>
          <a:p>
            <a:r>
              <a:rPr lang="en-US" dirty="0"/>
              <a:t>	</a:t>
            </a:r>
            <a:r>
              <a:rPr lang="en-US" dirty="0" smtClean="0"/>
              <a:t>- During Fermentation</a:t>
            </a:r>
          </a:p>
          <a:p>
            <a:r>
              <a:rPr lang="en-US" dirty="0"/>
              <a:t>	</a:t>
            </a:r>
            <a:r>
              <a:rPr lang="en-US" dirty="0" smtClean="0"/>
              <a:t>- Drain and Press lots</a:t>
            </a:r>
          </a:p>
          <a:p>
            <a:r>
              <a:rPr lang="en-US" dirty="0"/>
              <a:t>	</a:t>
            </a:r>
            <a:r>
              <a:rPr lang="en-US" dirty="0" smtClean="0"/>
              <a:t>- Blend consolidation</a:t>
            </a:r>
          </a:p>
          <a:p>
            <a:endParaRPr lang="en-US" dirty="0"/>
          </a:p>
          <a:p>
            <a:r>
              <a:rPr lang="en-US" dirty="0" smtClean="0"/>
              <a:t>Classic Control Variables:</a:t>
            </a:r>
          </a:p>
          <a:p>
            <a:r>
              <a:rPr lang="en-US" dirty="0"/>
              <a:t>	</a:t>
            </a:r>
            <a:r>
              <a:rPr lang="en-US" dirty="0" smtClean="0"/>
              <a:t>- </a:t>
            </a:r>
          </a:p>
          <a:p>
            <a:r>
              <a:rPr lang="en-US" dirty="0" smtClean="0"/>
              <a:t>	- Crop thinning</a:t>
            </a:r>
          </a:p>
          <a:p>
            <a:r>
              <a:rPr lang="en-US" dirty="0"/>
              <a:t>	</a:t>
            </a:r>
            <a:r>
              <a:rPr lang="en-US" dirty="0" smtClean="0"/>
              <a:t>- </a:t>
            </a:r>
          </a:p>
          <a:p>
            <a:r>
              <a:rPr lang="en-US" dirty="0"/>
              <a:t>	</a:t>
            </a:r>
            <a:r>
              <a:rPr lang="en-US" dirty="0" smtClean="0"/>
              <a:t>- </a:t>
            </a:r>
          </a:p>
          <a:p>
            <a:r>
              <a:rPr lang="en-US" dirty="0" smtClean="0"/>
              <a:t>	- </a:t>
            </a:r>
          </a:p>
          <a:p>
            <a:r>
              <a:rPr lang="en-US" dirty="0"/>
              <a:t>	</a:t>
            </a:r>
            <a:r>
              <a:rPr lang="en-US" dirty="0" smtClean="0"/>
              <a:t>- </a:t>
            </a:r>
          </a:p>
          <a:p>
            <a:r>
              <a:rPr lang="en-US" dirty="0"/>
              <a:t>	</a:t>
            </a:r>
            <a:r>
              <a:rPr lang="en-US" dirty="0" smtClean="0"/>
              <a:t>- Fermentation Temperature</a:t>
            </a:r>
          </a:p>
          <a:p>
            <a:r>
              <a:rPr lang="en-US" dirty="0"/>
              <a:t>	</a:t>
            </a:r>
            <a:r>
              <a:rPr lang="en-US" dirty="0" smtClean="0"/>
              <a:t>- </a:t>
            </a:r>
          </a:p>
          <a:p>
            <a:r>
              <a:rPr lang="en-US" dirty="0"/>
              <a:t>	</a:t>
            </a:r>
            <a:r>
              <a:rPr lang="en-US" dirty="0" smtClean="0"/>
              <a:t>- Maceration Time</a:t>
            </a:r>
          </a:p>
          <a:p>
            <a:endParaRPr lang="en-US" dirty="0"/>
          </a:p>
          <a:p>
            <a:r>
              <a:rPr lang="en-US" dirty="0" smtClean="0"/>
              <a:t>Newer Variables:</a:t>
            </a:r>
          </a:p>
          <a:p>
            <a:r>
              <a:rPr lang="en-US" dirty="0"/>
              <a:t>	</a:t>
            </a:r>
            <a:r>
              <a:rPr lang="en-US" dirty="0" smtClean="0"/>
              <a:t>- Shade Cloth at Veraison</a:t>
            </a:r>
          </a:p>
          <a:p>
            <a:r>
              <a:rPr lang="en-US" dirty="0"/>
              <a:t>	</a:t>
            </a:r>
            <a:r>
              <a:rPr lang="en-US" dirty="0" smtClean="0"/>
              <a:t>- Flash Détente</a:t>
            </a:r>
          </a:p>
          <a:p>
            <a:endParaRPr lang="en-US" dirty="0" smtClean="0"/>
          </a:p>
          <a:p>
            <a:r>
              <a:rPr lang="en-US" dirty="0"/>
              <a:t>	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	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 descr="JL_40Years_logo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09854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69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52400" y="381000"/>
            <a:ext cx="1924497" cy="2819400"/>
          </a:xfrm>
        </p:spPr>
        <p:txBody>
          <a:bodyPr/>
          <a:lstStyle/>
          <a:p>
            <a:pPr marL="285750" indent="-285750">
              <a:buFontTx/>
              <a:buChar char="-"/>
            </a:pPr>
            <a:endParaRPr lang="en-US" dirty="0" smtClean="0"/>
          </a:p>
          <a:p>
            <a:r>
              <a:rPr lang="en-US" dirty="0" smtClean="0"/>
              <a:t>Fruit Maturity:</a:t>
            </a:r>
          </a:p>
          <a:p>
            <a:r>
              <a:rPr lang="en-US" dirty="0" smtClean="0"/>
              <a:t> -Enologix</a:t>
            </a:r>
          </a:p>
          <a:p>
            <a:r>
              <a:rPr lang="en-US" dirty="0" smtClean="0"/>
              <a:t>select lots</a:t>
            </a:r>
          </a:p>
          <a:p>
            <a:endParaRPr lang="en-US" dirty="0" smtClean="0"/>
          </a:p>
          <a:p>
            <a:r>
              <a:rPr lang="en-US" dirty="0" smtClean="0"/>
              <a:t>Harvest </a:t>
            </a:r>
            <a:r>
              <a:rPr lang="en-US" dirty="0"/>
              <a:t>Assessment: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“Jar Test”</a:t>
            </a:r>
            <a:endParaRPr lang="en-US" dirty="0"/>
          </a:p>
          <a:p>
            <a:r>
              <a:rPr lang="en-US" dirty="0"/>
              <a:t> CD, TI</a:t>
            </a:r>
          </a:p>
          <a:p>
            <a:r>
              <a:rPr lang="en-US" dirty="0"/>
              <a:t>all </a:t>
            </a:r>
            <a:r>
              <a:rPr lang="en-US" dirty="0" smtClean="0"/>
              <a:t>lots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9"/>
          </p:nvPr>
        </p:nvSpPr>
        <p:spPr>
          <a:xfrm>
            <a:off x="7086600" y="304800"/>
            <a:ext cx="2057400" cy="2895600"/>
          </a:xfrm>
        </p:spPr>
        <p:txBody>
          <a:bodyPr/>
          <a:lstStyle/>
          <a:p>
            <a:r>
              <a:rPr lang="en-US" dirty="0" smtClean="0"/>
              <a:t>Drain Downs: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CD, TI</a:t>
            </a:r>
          </a:p>
          <a:p>
            <a:r>
              <a:rPr lang="en-US" dirty="0" smtClean="0"/>
              <a:t>	all lots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Enologix:</a:t>
            </a:r>
          </a:p>
          <a:p>
            <a:r>
              <a:rPr lang="en-US" dirty="0"/>
              <a:t> </a:t>
            </a:r>
            <a:r>
              <a:rPr lang="en-US" dirty="0" smtClean="0"/>
              <a:t>          	select lots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Adams </a:t>
            </a:r>
            <a:r>
              <a:rPr lang="en-US" dirty="0" err="1" smtClean="0"/>
              <a:t>Harbertson</a:t>
            </a:r>
            <a:r>
              <a:rPr lang="en-US" dirty="0" smtClean="0"/>
              <a:t>:</a:t>
            </a:r>
          </a:p>
          <a:p>
            <a:r>
              <a:rPr lang="en-US" dirty="0" smtClean="0"/>
              <a:t>         	select lots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>
          <a:xfrm>
            <a:off x="381000" y="3657600"/>
            <a:ext cx="1676400" cy="1981200"/>
          </a:xfrm>
        </p:spPr>
        <p:txBody>
          <a:bodyPr>
            <a:noAutofit/>
          </a:bodyPr>
          <a:lstStyle/>
          <a:p>
            <a:r>
              <a:rPr lang="en-US" dirty="0" smtClean="0"/>
              <a:t>Fermentation: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CD, TI </a:t>
            </a:r>
          </a:p>
          <a:p>
            <a:r>
              <a:rPr lang="en-US" dirty="0"/>
              <a:t>a</a:t>
            </a:r>
            <a:r>
              <a:rPr lang="en-US" dirty="0" smtClean="0"/>
              <a:t>ll lots daily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Enologix annual audit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0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Blending:</a:t>
            </a:r>
          </a:p>
          <a:p>
            <a:r>
              <a:rPr lang="en-US" dirty="0" smtClean="0"/>
              <a:t>- Enologix</a:t>
            </a:r>
            <a:endParaRPr lang="en-US" dirty="0"/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type="pic" sz="quarter" idx="26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231" r="21231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179" r="2117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20"/>
          <a:stretch/>
        </p:blipFill>
        <p:spPr bwMode="auto">
          <a:xfrm>
            <a:off x="4648200" y="209550"/>
            <a:ext cx="2261738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Placeholder 2"/>
          <p:cNvPicPr>
            <a:picLocks noGrp="1" noChangeAspect="1"/>
          </p:cNvPicPr>
          <p:nvPr>
            <p:ph type="pic" sz="quarter" idx="27"/>
          </p:nvPr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713" r="26713"/>
          <a:stretch>
            <a:fillRect/>
          </a:stretch>
        </p:blipFill>
        <p:spPr/>
      </p:pic>
      <p:pic>
        <p:nvPicPr>
          <p:cNvPr id="11" name="Picture 10" descr="JL_40Years_logo_White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995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86668"/>
            <a:ext cx="7696199" cy="5809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228600"/>
            <a:ext cx="7696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Vineyard Block Assessment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713150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41" y="914400"/>
            <a:ext cx="6926239" cy="5194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7561" y="1524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Vineyard Trials: Pinot Noir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962400" y="63246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Darker </a:t>
            </a:r>
            <a:r>
              <a:rPr lang="en-US" b="1" dirty="0" smtClean="0">
                <a:sym typeface="Wingdings" panose="05000000000000000000" pitchFamily="2" charset="2"/>
              </a:rPr>
              <a:t>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423083" y="27051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Softer </a:t>
            </a:r>
            <a:r>
              <a:rPr lang="en-US" b="1" dirty="0" smtClean="0">
                <a:sym typeface="Wingdings" panose="05000000000000000000" pitchFamily="2" charset="2"/>
              </a:rPr>
              <a:t>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1828800" y="1268673"/>
            <a:ext cx="3306739" cy="32754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63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41" y="914400"/>
            <a:ext cx="6926239" cy="5194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7561" y="1524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Vineyard Trials: Pinot Noir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962400" y="63246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Darker </a:t>
            </a:r>
            <a:r>
              <a:rPr lang="en-US" b="1" dirty="0" smtClean="0">
                <a:sym typeface="Wingdings" panose="05000000000000000000" pitchFamily="2" charset="2"/>
              </a:rPr>
              <a:t>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423083" y="27051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Softer </a:t>
            </a:r>
            <a:r>
              <a:rPr lang="en-US" b="1" dirty="0" smtClean="0">
                <a:sym typeface="Wingdings" panose="05000000000000000000" pitchFamily="2" charset="2"/>
              </a:rPr>
              <a:t></a:t>
            </a:r>
            <a:endParaRPr lang="en-US" b="1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581400" y="3968940"/>
            <a:ext cx="533400" cy="374460"/>
          </a:xfrm>
          <a:prstGeom prst="straightConnector1">
            <a:avLst/>
          </a:prstGeom>
          <a:ln w="25400">
            <a:solidFill>
              <a:srgbClr val="CC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695700" y="3810000"/>
            <a:ext cx="571500" cy="346169"/>
          </a:xfrm>
          <a:prstGeom prst="straightConnector1">
            <a:avLst/>
          </a:prstGeom>
          <a:ln w="25400">
            <a:solidFill>
              <a:srgbClr val="CC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905000" y="3629167"/>
            <a:ext cx="533400" cy="339773"/>
          </a:xfrm>
          <a:prstGeom prst="straightConnector1">
            <a:avLst/>
          </a:prstGeom>
          <a:ln w="25400">
            <a:solidFill>
              <a:srgbClr val="CC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829300" y="1432446"/>
            <a:ext cx="190500" cy="381000"/>
          </a:xfrm>
          <a:prstGeom prst="straightConnector1">
            <a:avLst/>
          </a:prstGeom>
          <a:ln w="25400">
            <a:solidFill>
              <a:srgbClr val="CC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211739" y="2667000"/>
            <a:ext cx="228600" cy="457200"/>
          </a:xfrm>
          <a:prstGeom prst="straightConnector1">
            <a:avLst/>
          </a:prstGeom>
          <a:ln w="25400">
            <a:solidFill>
              <a:srgbClr val="CC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924550" y="1752600"/>
            <a:ext cx="20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C00CC"/>
                </a:solidFill>
              </a:rPr>
              <a:t>m</a:t>
            </a:r>
            <a:r>
              <a:rPr lang="en-US" dirty="0" smtClean="0">
                <a:solidFill>
                  <a:srgbClr val="CC00CC"/>
                </a:solidFill>
              </a:rPr>
              <a:t>ade top blend</a:t>
            </a:r>
            <a:endParaRPr lang="en-US" dirty="0">
              <a:solidFill>
                <a:srgbClr val="CC00CC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828800" y="1268673"/>
            <a:ext cx="3306739" cy="32754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JL_40Years_logo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562600"/>
            <a:ext cx="1303509" cy="111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31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457200"/>
            <a:ext cx="7467600" cy="381000"/>
          </a:xfrm>
        </p:spPr>
        <p:txBody>
          <a:bodyPr/>
          <a:lstStyle/>
          <a:p>
            <a:r>
              <a:rPr lang="en-US" dirty="0" smtClean="0"/>
              <a:t>Fermentation Management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>
            <a:fillRect/>
          </a:stretch>
        </p:blipFill>
        <p:spPr bwMode="auto">
          <a:xfrm>
            <a:off x="1143000" y="121920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02690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 Photo 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304</Words>
  <Application>Microsoft Office PowerPoint</Application>
  <PresentationFormat>On-screen Show (4:3)</PresentationFormat>
  <Paragraphs>176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Century Schoolbook</vt:lpstr>
      <vt:lpstr>Wingdings</vt:lpstr>
      <vt:lpstr>Classic Photo Album</vt:lpstr>
      <vt:lpstr>chasing dense soft reds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2014-04-28T03:37:38Z</dcterms:created>
  <dcterms:modified xsi:type="dcterms:W3CDTF">2014-06-09T21:47:35Z</dcterms:modified>
</cp:coreProperties>
</file>