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7" r:id="rId4"/>
    <p:sldId id="259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 varScale="1">
        <p:scale>
          <a:sx n="60" d="100"/>
          <a:sy n="60" d="100"/>
        </p:scale>
        <p:origin x="96" y="34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753" y="2130454"/>
            <a:ext cx="10362494" cy="146999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9507" y="3886698"/>
            <a:ext cx="8532987" cy="1751771"/>
          </a:xfrm>
        </p:spPr>
        <p:txBody>
          <a:bodyPr/>
          <a:lstStyle>
            <a:lvl1pPr marL="0" indent="0" algn="ctr">
              <a:buNone/>
              <a:defRPr/>
            </a:lvl1pPr>
            <a:lvl2pPr marL="429357" indent="0" algn="ctr">
              <a:buNone/>
              <a:defRPr/>
            </a:lvl2pPr>
            <a:lvl3pPr marL="858713" indent="0" algn="ctr">
              <a:buNone/>
              <a:defRPr/>
            </a:lvl3pPr>
            <a:lvl4pPr marL="1288070" indent="0" algn="ctr">
              <a:buNone/>
              <a:defRPr/>
            </a:lvl4pPr>
            <a:lvl5pPr marL="1717426" indent="0" algn="ctr">
              <a:buNone/>
              <a:defRPr/>
            </a:lvl5pPr>
            <a:lvl6pPr marL="2146783" indent="0" algn="ctr">
              <a:buNone/>
              <a:defRPr/>
            </a:lvl6pPr>
            <a:lvl7pPr marL="2576139" indent="0" algn="ctr">
              <a:buNone/>
              <a:defRPr/>
            </a:lvl7pPr>
            <a:lvl8pPr marL="3005496" indent="0" algn="ctr">
              <a:buNone/>
              <a:defRPr/>
            </a:lvl8pPr>
            <a:lvl9pPr marL="3434852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75230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8465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47323" y="266867"/>
            <a:ext cx="2777813" cy="552367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589" y="266867"/>
            <a:ext cx="8169205" cy="552367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41481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aseline="0">
                <a:latin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baseline="0">
                <a:latin typeface="Arial" pitchFamily="34" charset="0"/>
              </a:defRPr>
            </a:lvl1pPr>
            <a:lvl2pPr>
              <a:defRPr baseline="0">
                <a:latin typeface="Arial" pitchFamily="34" charset="0"/>
              </a:defRPr>
            </a:lvl2pPr>
            <a:lvl3pPr>
              <a:defRPr baseline="0">
                <a:latin typeface="Arial" pitchFamily="34" charset="0"/>
              </a:defRPr>
            </a:lvl3pPr>
            <a:lvl4pPr>
              <a:defRPr baseline="0">
                <a:latin typeface="Arial" pitchFamily="34" charset="0"/>
              </a:defRPr>
            </a:lvl4pPr>
            <a:lvl5pPr>
              <a:defRPr baseline="0">
                <a:latin typeface="Arial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62092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2434" y="4407011"/>
            <a:ext cx="10364259" cy="1362655"/>
          </a:xfrm>
        </p:spPr>
        <p:txBody>
          <a:bodyPr anchor="t"/>
          <a:lstStyle>
            <a:lvl1pPr algn="l">
              <a:defRPr sz="3756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2434" y="2907196"/>
            <a:ext cx="10364259" cy="1499815"/>
          </a:xfrm>
        </p:spPr>
        <p:txBody>
          <a:bodyPr anchor="b"/>
          <a:lstStyle>
            <a:lvl1pPr marL="0" indent="0">
              <a:buNone/>
              <a:defRPr sz="1878"/>
            </a:lvl1pPr>
            <a:lvl2pPr marL="429357" indent="0">
              <a:buNone/>
              <a:defRPr sz="1690"/>
            </a:lvl2pPr>
            <a:lvl3pPr marL="858713" indent="0">
              <a:buNone/>
              <a:defRPr sz="1503"/>
            </a:lvl3pPr>
            <a:lvl4pPr marL="1288070" indent="0">
              <a:buNone/>
              <a:defRPr sz="1315"/>
            </a:lvl4pPr>
            <a:lvl5pPr marL="1717426" indent="0">
              <a:buNone/>
              <a:defRPr sz="1315"/>
            </a:lvl5pPr>
            <a:lvl6pPr marL="2146783" indent="0">
              <a:buNone/>
              <a:defRPr sz="1315"/>
            </a:lvl6pPr>
            <a:lvl7pPr marL="2576139" indent="0">
              <a:buNone/>
              <a:defRPr sz="1315"/>
            </a:lvl7pPr>
            <a:lvl8pPr marL="3005496" indent="0">
              <a:buNone/>
              <a:defRPr sz="1315"/>
            </a:lvl8pPr>
            <a:lvl9pPr marL="3434852" indent="0">
              <a:buNone/>
              <a:defRPr sz="1315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4397195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20918" y="1675737"/>
            <a:ext cx="5066462" cy="4114800"/>
          </a:xfrm>
        </p:spPr>
        <p:txBody>
          <a:bodyPr/>
          <a:lstStyle>
            <a:lvl1pPr>
              <a:defRPr sz="2629"/>
            </a:lvl1pPr>
            <a:lvl2pPr>
              <a:defRPr sz="2254"/>
            </a:lvl2pPr>
            <a:lvl3pPr>
              <a:defRPr sz="1878"/>
            </a:lvl3pPr>
            <a:lvl4pPr>
              <a:defRPr sz="1690"/>
            </a:lvl4pPr>
            <a:lvl5pPr>
              <a:defRPr sz="1690"/>
            </a:lvl5pPr>
            <a:lvl6pPr>
              <a:defRPr sz="1690"/>
            </a:lvl6pPr>
            <a:lvl7pPr>
              <a:defRPr sz="1690"/>
            </a:lvl7pPr>
            <a:lvl8pPr>
              <a:defRPr sz="1690"/>
            </a:lvl8pPr>
            <a:lvl9pPr>
              <a:defRPr sz="169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56910" y="1675737"/>
            <a:ext cx="5068227" cy="4114800"/>
          </a:xfrm>
        </p:spPr>
        <p:txBody>
          <a:bodyPr/>
          <a:lstStyle>
            <a:lvl1pPr>
              <a:defRPr sz="2629"/>
            </a:lvl1pPr>
            <a:lvl2pPr>
              <a:defRPr sz="2254"/>
            </a:lvl2pPr>
            <a:lvl3pPr>
              <a:defRPr sz="1878"/>
            </a:lvl3pPr>
            <a:lvl4pPr>
              <a:defRPr sz="1690"/>
            </a:lvl4pPr>
            <a:lvl5pPr>
              <a:defRPr sz="1690"/>
            </a:lvl5pPr>
            <a:lvl6pPr>
              <a:defRPr sz="1690"/>
            </a:lvl6pPr>
            <a:lvl7pPr>
              <a:defRPr sz="1690"/>
            </a:lvl7pPr>
            <a:lvl8pPr>
              <a:defRPr sz="1690"/>
            </a:lvl8pPr>
            <a:lvl9pPr>
              <a:defRPr sz="169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68606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248" y="274321"/>
            <a:ext cx="10973506" cy="1143497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248" y="1535595"/>
            <a:ext cx="5387860" cy="639584"/>
          </a:xfrm>
        </p:spPr>
        <p:txBody>
          <a:bodyPr anchor="b"/>
          <a:lstStyle>
            <a:lvl1pPr marL="0" indent="0">
              <a:buNone/>
              <a:defRPr sz="2254" b="1"/>
            </a:lvl1pPr>
            <a:lvl2pPr marL="429357" indent="0">
              <a:buNone/>
              <a:defRPr sz="1878" b="1"/>
            </a:lvl2pPr>
            <a:lvl3pPr marL="858713" indent="0">
              <a:buNone/>
              <a:defRPr sz="1690" b="1"/>
            </a:lvl3pPr>
            <a:lvl4pPr marL="1288070" indent="0">
              <a:buNone/>
              <a:defRPr sz="1503" b="1"/>
            </a:lvl4pPr>
            <a:lvl5pPr marL="1717426" indent="0">
              <a:buNone/>
              <a:defRPr sz="1503" b="1"/>
            </a:lvl5pPr>
            <a:lvl6pPr marL="2146783" indent="0">
              <a:buNone/>
              <a:defRPr sz="1503" b="1"/>
            </a:lvl6pPr>
            <a:lvl7pPr marL="2576139" indent="0">
              <a:buNone/>
              <a:defRPr sz="1503" b="1"/>
            </a:lvl7pPr>
            <a:lvl8pPr marL="3005496" indent="0">
              <a:buNone/>
              <a:defRPr sz="1503" b="1"/>
            </a:lvl8pPr>
            <a:lvl9pPr marL="3434852" indent="0">
              <a:buNone/>
              <a:defRPr sz="1503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248" y="2175180"/>
            <a:ext cx="5387860" cy="3950804"/>
          </a:xfrm>
        </p:spPr>
        <p:txBody>
          <a:bodyPr/>
          <a:lstStyle>
            <a:lvl1pPr>
              <a:defRPr sz="2254"/>
            </a:lvl1pPr>
            <a:lvl2pPr>
              <a:defRPr sz="1878"/>
            </a:lvl2pPr>
            <a:lvl3pPr>
              <a:defRPr sz="1690"/>
            </a:lvl3pPr>
            <a:lvl4pPr>
              <a:defRPr sz="1503"/>
            </a:lvl4pPr>
            <a:lvl5pPr>
              <a:defRPr sz="1503"/>
            </a:lvl5pPr>
            <a:lvl6pPr>
              <a:defRPr sz="1503"/>
            </a:lvl6pPr>
            <a:lvl7pPr>
              <a:defRPr sz="1503"/>
            </a:lvl7pPr>
            <a:lvl8pPr>
              <a:defRPr sz="1503"/>
            </a:lvl8pPr>
            <a:lvl9pPr>
              <a:defRPr sz="1503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127" y="1535595"/>
            <a:ext cx="5389627" cy="639584"/>
          </a:xfrm>
        </p:spPr>
        <p:txBody>
          <a:bodyPr anchor="b"/>
          <a:lstStyle>
            <a:lvl1pPr marL="0" indent="0">
              <a:buNone/>
              <a:defRPr sz="2254" b="1"/>
            </a:lvl1pPr>
            <a:lvl2pPr marL="429357" indent="0">
              <a:buNone/>
              <a:defRPr sz="1878" b="1"/>
            </a:lvl2pPr>
            <a:lvl3pPr marL="858713" indent="0">
              <a:buNone/>
              <a:defRPr sz="1690" b="1"/>
            </a:lvl3pPr>
            <a:lvl4pPr marL="1288070" indent="0">
              <a:buNone/>
              <a:defRPr sz="1503" b="1"/>
            </a:lvl4pPr>
            <a:lvl5pPr marL="1717426" indent="0">
              <a:buNone/>
              <a:defRPr sz="1503" b="1"/>
            </a:lvl5pPr>
            <a:lvl6pPr marL="2146783" indent="0">
              <a:buNone/>
              <a:defRPr sz="1503" b="1"/>
            </a:lvl6pPr>
            <a:lvl7pPr marL="2576139" indent="0">
              <a:buNone/>
              <a:defRPr sz="1503" b="1"/>
            </a:lvl7pPr>
            <a:lvl8pPr marL="3005496" indent="0">
              <a:buNone/>
              <a:defRPr sz="1503" b="1"/>
            </a:lvl8pPr>
            <a:lvl9pPr marL="3434852" indent="0">
              <a:buNone/>
              <a:defRPr sz="1503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127" y="2175180"/>
            <a:ext cx="5389627" cy="3950804"/>
          </a:xfrm>
        </p:spPr>
        <p:txBody>
          <a:bodyPr/>
          <a:lstStyle>
            <a:lvl1pPr>
              <a:defRPr sz="2254"/>
            </a:lvl1pPr>
            <a:lvl2pPr>
              <a:defRPr sz="1878"/>
            </a:lvl2pPr>
            <a:lvl3pPr>
              <a:defRPr sz="1690"/>
            </a:lvl3pPr>
            <a:lvl4pPr>
              <a:defRPr sz="1503"/>
            </a:lvl4pPr>
            <a:lvl5pPr>
              <a:defRPr sz="1503"/>
            </a:lvl5pPr>
            <a:lvl6pPr>
              <a:defRPr sz="1503"/>
            </a:lvl6pPr>
            <a:lvl7pPr>
              <a:defRPr sz="1503"/>
            </a:lvl7pPr>
            <a:lvl8pPr>
              <a:defRPr sz="1503"/>
            </a:lvl8pPr>
            <a:lvl9pPr>
              <a:defRPr sz="1503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205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42118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789876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248" y="272830"/>
            <a:ext cx="4012199" cy="1162878"/>
          </a:xfrm>
        </p:spPr>
        <p:txBody>
          <a:bodyPr/>
          <a:lstStyle>
            <a:lvl1pPr algn="l">
              <a:defRPr sz="1878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253" y="272830"/>
            <a:ext cx="6816501" cy="5853154"/>
          </a:xfrm>
        </p:spPr>
        <p:txBody>
          <a:bodyPr/>
          <a:lstStyle>
            <a:lvl1pPr>
              <a:defRPr sz="3005"/>
            </a:lvl1pPr>
            <a:lvl2pPr>
              <a:defRPr sz="2629"/>
            </a:lvl2pPr>
            <a:lvl3pPr>
              <a:defRPr sz="2254"/>
            </a:lvl3pPr>
            <a:lvl4pPr>
              <a:defRPr sz="1878"/>
            </a:lvl4pPr>
            <a:lvl5pPr>
              <a:defRPr sz="1878"/>
            </a:lvl5pPr>
            <a:lvl6pPr>
              <a:defRPr sz="1878"/>
            </a:lvl6pPr>
            <a:lvl7pPr>
              <a:defRPr sz="1878"/>
            </a:lvl7pPr>
            <a:lvl8pPr>
              <a:defRPr sz="1878"/>
            </a:lvl8pPr>
            <a:lvl9pPr>
              <a:defRPr sz="1878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248" y="1435708"/>
            <a:ext cx="4012199" cy="4690276"/>
          </a:xfrm>
        </p:spPr>
        <p:txBody>
          <a:bodyPr/>
          <a:lstStyle>
            <a:lvl1pPr marL="0" indent="0">
              <a:buNone/>
              <a:defRPr sz="1315"/>
            </a:lvl1pPr>
            <a:lvl2pPr marL="429357" indent="0">
              <a:buNone/>
              <a:defRPr sz="1127"/>
            </a:lvl2pPr>
            <a:lvl3pPr marL="858713" indent="0">
              <a:buNone/>
              <a:defRPr sz="939"/>
            </a:lvl3pPr>
            <a:lvl4pPr marL="1288070" indent="0">
              <a:buNone/>
              <a:defRPr sz="845"/>
            </a:lvl4pPr>
            <a:lvl5pPr marL="1717426" indent="0">
              <a:buNone/>
              <a:defRPr sz="845"/>
            </a:lvl5pPr>
            <a:lvl6pPr marL="2146783" indent="0">
              <a:buNone/>
              <a:defRPr sz="845"/>
            </a:lvl6pPr>
            <a:lvl7pPr marL="2576139" indent="0">
              <a:buNone/>
              <a:defRPr sz="845"/>
            </a:lvl7pPr>
            <a:lvl8pPr marL="3005496" indent="0">
              <a:buNone/>
              <a:defRPr sz="845"/>
            </a:lvl8pPr>
            <a:lvl9pPr marL="3434852" indent="0">
              <a:buNone/>
              <a:defRPr sz="845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2806253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308" y="4800600"/>
            <a:ext cx="7316259" cy="566530"/>
          </a:xfrm>
        </p:spPr>
        <p:txBody>
          <a:bodyPr/>
          <a:lstStyle>
            <a:lvl1pPr algn="l">
              <a:defRPr sz="1878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308" y="612748"/>
            <a:ext cx="7316259" cy="4114800"/>
          </a:xfrm>
        </p:spPr>
        <p:txBody>
          <a:bodyPr/>
          <a:lstStyle>
            <a:lvl1pPr marL="0" indent="0">
              <a:buNone/>
              <a:defRPr sz="3005"/>
            </a:lvl1pPr>
            <a:lvl2pPr marL="429357" indent="0">
              <a:buNone/>
              <a:defRPr sz="2629"/>
            </a:lvl2pPr>
            <a:lvl3pPr marL="858713" indent="0">
              <a:buNone/>
              <a:defRPr sz="2254"/>
            </a:lvl3pPr>
            <a:lvl4pPr marL="1288070" indent="0">
              <a:buNone/>
              <a:defRPr sz="1878"/>
            </a:lvl4pPr>
            <a:lvl5pPr marL="1717426" indent="0">
              <a:buNone/>
              <a:defRPr sz="1878"/>
            </a:lvl5pPr>
            <a:lvl6pPr marL="2146783" indent="0">
              <a:buNone/>
              <a:defRPr sz="1878"/>
            </a:lvl6pPr>
            <a:lvl7pPr marL="2576139" indent="0">
              <a:buNone/>
              <a:defRPr sz="1878"/>
            </a:lvl7pPr>
            <a:lvl8pPr marL="3005496" indent="0">
              <a:buNone/>
              <a:defRPr sz="1878"/>
            </a:lvl8pPr>
            <a:lvl9pPr marL="3434852" indent="0">
              <a:buNone/>
              <a:defRPr sz="1878"/>
            </a:lvl9pPr>
          </a:lstStyle>
          <a:p>
            <a:pPr lvl="0"/>
            <a:r>
              <a:rPr lang="en-US" noProof="0" dirty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308" y="5367130"/>
            <a:ext cx="7316259" cy="805070"/>
          </a:xfrm>
        </p:spPr>
        <p:txBody>
          <a:bodyPr/>
          <a:lstStyle>
            <a:lvl1pPr marL="0" indent="0">
              <a:buNone/>
              <a:defRPr sz="1315"/>
            </a:lvl1pPr>
            <a:lvl2pPr marL="429357" indent="0">
              <a:buNone/>
              <a:defRPr sz="1127"/>
            </a:lvl2pPr>
            <a:lvl3pPr marL="858713" indent="0">
              <a:buNone/>
              <a:defRPr sz="939"/>
            </a:lvl3pPr>
            <a:lvl4pPr marL="1288070" indent="0">
              <a:buNone/>
              <a:defRPr sz="845"/>
            </a:lvl4pPr>
            <a:lvl5pPr marL="1717426" indent="0">
              <a:buNone/>
              <a:defRPr sz="845"/>
            </a:lvl5pPr>
            <a:lvl6pPr marL="2146783" indent="0">
              <a:buNone/>
              <a:defRPr sz="845"/>
            </a:lvl6pPr>
            <a:lvl7pPr marL="2576139" indent="0">
              <a:buNone/>
              <a:defRPr sz="845"/>
            </a:lvl7pPr>
            <a:lvl8pPr marL="3005496" indent="0">
              <a:buNone/>
              <a:defRPr sz="845"/>
            </a:lvl8pPr>
            <a:lvl9pPr marL="3434852" indent="0">
              <a:buNone/>
              <a:defRPr sz="845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185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Line 2"/>
          <p:cNvSpPr>
            <a:spLocks noChangeShapeType="1"/>
          </p:cNvSpPr>
          <p:nvPr/>
        </p:nvSpPr>
        <p:spPr bwMode="auto">
          <a:xfrm>
            <a:off x="0" y="1359673"/>
            <a:ext cx="10645043" cy="0"/>
          </a:xfrm>
          <a:prstGeom prst="line">
            <a:avLst/>
          </a:prstGeom>
          <a:noFill/>
          <a:ln w="50800">
            <a:solidFill>
              <a:schemeClr val="accent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 sz="1690" dirty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508588" y="266867"/>
            <a:ext cx="10362494" cy="11047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6837" tIns="49212" rIns="96837" bIns="49212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1320918" y="1675737"/>
            <a:ext cx="10304218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6837" tIns="49212" rIns="96837" bIns="4921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4943846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0892" rtl="0" eaLnBrk="1" fontAlgn="base" hangingPunct="1">
        <a:spcBef>
          <a:spcPct val="0"/>
        </a:spcBef>
        <a:spcAft>
          <a:spcPct val="0"/>
        </a:spcAft>
        <a:defRPr sz="4414">
          <a:solidFill>
            <a:schemeClr val="tx2"/>
          </a:solidFill>
          <a:latin typeface="+mj-lt"/>
          <a:ea typeface="+mj-ea"/>
          <a:cs typeface="+mj-cs"/>
        </a:defRPr>
      </a:lvl1pPr>
      <a:lvl2pPr algn="l" defTabSz="910892" rtl="0" eaLnBrk="1" fontAlgn="base" hangingPunct="1">
        <a:spcBef>
          <a:spcPct val="0"/>
        </a:spcBef>
        <a:spcAft>
          <a:spcPct val="0"/>
        </a:spcAft>
        <a:defRPr sz="4414">
          <a:solidFill>
            <a:schemeClr val="tx2"/>
          </a:solidFill>
          <a:latin typeface="Arial" charset="0"/>
        </a:defRPr>
      </a:lvl2pPr>
      <a:lvl3pPr algn="l" defTabSz="910892" rtl="0" eaLnBrk="1" fontAlgn="base" hangingPunct="1">
        <a:spcBef>
          <a:spcPct val="0"/>
        </a:spcBef>
        <a:spcAft>
          <a:spcPct val="0"/>
        </a:spcAft>
        <a:defRPr sz="4414">
          <a:solidFill>
            <a:schemeClr val="tx2"/>
          </a:solidFill>
          <a:latin typeface="Arial" charset="0"/>
        </a:defRPr>
      </a:lvl3pPr>
      <a:lvl4pPr algn="l" defTabSz="910892" rtl="0" eaLnBrk="1" fontAlgn="base" hangingPunct="1">
        <a:spcBef>
          <a:spcPct val="0"/>
        </a:spcBef>
        <a:spcAft>
          <a:spcPct val="0"/>
        </a:spcAft>
        <a:defRPr sz="4414">
          <a:solidFill>
            <a:schemeClr val="tx2"/>
          </a:solidFill>
          <a:latin typeface="Arial" charset="0"/>
        </a:defRPr>
      </a:lvl4pPr>
      <a:lvl5pPr algn="l" defTabSz="910892" rtl="0" eaLnBrk="1" fontAlgn="base" hangingPunct="1">
        <a:spcBef>
          <a:spcPct val="0"/>
        </a:spcBef>
        <a:spcAft>
          <a:spcPct val="0"/>
        </a:spcAft>
        <a:defRPr sz="4414">
          <a:solidFill>
            <a:schemeClr val="tx2"/>
          </a:solidFill>
          <a:latin typeface="Arial" charset="0"/>
        </a:defRPr>
      </a:lvl5pPr>
      <a:lvl6pPr marL="429357" algn="l" defTabSz="910892" rtl="0" eaLnBrk="1" fontAlgn="base" hangingPunct="1">
        <a:spcBef>
          <a:spcPct val="0"/>
        </a:spcBef>
        <a:spcAft>
          <a:spcPct val="0"/>
        </a:spcAft>
        <a:defRPr sz="4414">
          <a:solidFill>
            <a:schemeClr val="tx2"/>
          </a:solidFill>
          <a:latin typeface="Times" pitchFamily="28" charset="0"/>
        </a:defRPr>
      </a:lvl6pPr>
      <a:lvl7pPr marL="858713" algn="l" defTabSz="910892" rtl="0" eaLnBrk="1" fontAlgn="base" hangingPunct="1">
        <a:spcBef>
          <a:spcPct val="0"/>
        </a:spcBef>
        <a:spcAft>
          <a:spcPct val="0"/>
        </a:spcAft>
        <a:defRPr sz="4414">
          <a:solidFill>
            <a:schemeClr val="tx2"/>
          </a:solidFill>
          <a:latin typeface="Times" pitchFamily="28" charset="0"/>
        </a:defRPr>
      </a:lvl7pPr>
      <a:lvl8pPr marL="1288070" algn="l" defTabSz="910892" rtl="0" eaLnBrk="1" fontAlgn="base" hangingPunct="1">
        <a:spcBef>
          <a:spcPct val="0"/>
        </a:spcBef>
        <a:spcAft>
          <a:spcPct val="0"/>
        </a:spcAft>
        <a:defRPr sz="4414">
          <a:solidFill>
            <a:schemeClr val="tx2"/>
          </a:solidFill>
          <a:latin typeface="Times" pitchFamily="28" charset="0"/>
        </a:defRPr>
      </a:lvl8pPr>
      <a:lvl9pPr marL="1717426" algn="l" defTabSz="910892" rtl="0" eaLnBrk="1" fontAlgn="base" hangingPunct="1">
        <a:spcBef>
          <a:spcPct val="0"/>
        </a:spcBef>
        <a:spcAft>
          <a:spcPct val="0"/>
        </a:spcAft>
        <a:defRPr sz="4414">
          <a:solidFill>
            <a:schemeClr val="tx2"/>
          </a:solidFill>
          <a:latin typeface="Times" pitchFamily="28" charset="0"/>
        </a:defRPr>
      </a:lvl9pPr>
    </p:titleStyle>
    <p:bodyStyle>
      <a:lvl1pPr marL="341399" indent="-341399" algn="l" defTabSz="910892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Monotype Sorts" pitchFamily="28" charset="2"/>
        <a:buChar char=""/>
        <a:defRPr sz="3193">
          <a:solidFill>
            <a:schemeClr val="tx1"/>
          </a:solidFill>
          <a:latin typeface="+mn-lt"/>
          <a:ea typeface="+mn-ea"/>
          <a:cs typeface="+mn-cs"/>
        </a:defRPr>
      </a:lvl1pPr>
      <a:lvl2pPr marL="739447" indent="-284747" algn="l" defTabSz="910892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100000"/>
        <a:buChar char="–"/>
        <a:defRPr sz="2817">
          <a:solidFill>
            <a:schemeClr val="tx1"/>
          </a:solidFill>
          <a:latin typeface="+mn-lt"/>
        </a:defRPr>
      </a:lvl2pPr>
      <a:lvl3pPr marL="1137497" indent="-226605" algn="l" defTabSz="910892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100000"/>
        <a:buChar char="»"/>
        <a:defRPr sz="2348">
          <a:solidFill>
            <a:schemeClr val="tx1"/>
          </a:solidFill>
          <a:latin typeface="+mn-lt"/>
        </a:defRPr>
      </a:lvl3pPr>
      <a:lvl4pPr marL="1592197" indent="-226605" algn="l" defTabSz="910892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65000"/>
        <a:buFont typeface="Monotype Sorts" pitchFamily="28" charset="2"/>
        <a:buChar char=""/>
        <a:defRPr sz="1972">
          <a:solidFill>
            <a:schemeClr val="tx1"/>
          </a:solidFill>
          <a:latin typeface="+mn-lt"/>
        </a:defRPr>
      </a:lvl4pPr>
      <a:lvl5pPr marL="2048388" indent="-228096" algn="l" defTabSz="910892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100000"/>
        <a:buChar char="–"/>
        <a:defRPr sz="1972">
          <a:solidFill>
            <a:schemeClr val="tx1"/>
          </a:solidFill>
          <a:latin typeface="+mn-lt"/>
        </a:defRPr>
      </a:lvl5pPr>
      <a:lvl6pPr marL="2477745" indent="-228096" algn="l" defTabSz="910892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100000"/>
        <a:buChar char="–"/>
        <a:defRPr sz="1972">
          <a:solidFill>
            <a:schemeClr val="tx1"/>
          </a:solidFill>
          <a:latin typeface="+mn-lt"/>
        </a:defRPr>
      </a:lvl6pPr>
      <a:lvl7pPr marL="2907101" indent="-228096" algn="l" defTabSz="910892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100000"/>
        <a:buChar char="–"/>
        <a:defRPr sz="1972">
          <a:solidFill>
            <a:schemeClr val="tx1"/>
          </a:solidFill>
          <a:latin typeface="+mn-lt"/>
        </a:defRPr>
      </a:lvl7pPr>
      <a:lvl8pPr marL="3336458" indent="-228096" algn="l" defTabSz="910892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100000"/>
        <a:buChar char="–"/>
        <a:defRPr sz="1972">
          <a:solidFill>
            <a:schemeClr val="tx1"/>
          </a:solidFill>
          <a:latin typeface="+mn-lt"/>
        </a:defRPr>
      </a:lvl8pPr>
      <a:lvl9pPr marL="3765814" indent="-228096" algn="l" defTabSz="910892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100000"/>
        <a:buChar char="–"/>
        <a:defRPr sz="1972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858713" rtl="0" eaLnBrk="1" latinLnBrk="0" hangingPunct="1">
        <a:defRPr sz="1690" kern="1200">
          <a:solidFill>
            <a:schemeClr val="tx1"/>
          </a:solidFill>
          <a:latin typeface="+mn-lt"/>
          <a:ea typeface="+mn-ea"/>
          <a:cs typeface="+mn-cs"/>
        </a:defRPr>
      </a:lvl1pPr>
      <a:lvl2pPr marL="429357" algn="l" defTabSz="858713" rtl="0" eaLnBrk="1" latinLnBrk="0" hangingPunct="1">
        <a:defRPr sz="1690" kern="1200">
          <a:solidFill>
            <a:schemeClr val="tx1"/>
          </a:solidFill>
          <a:latin typeface="+mn-lt"/>
          <a:ea typeface="+mn-ea"/>
          <a:cs typeface="+mn-cs"/>
        </a:defRPr>
      </a:lvl2pPr>
      <a:lvl3pPr marL="858713" algn="l" defTabSz="858713" rtl="0" eaLnBrk="1" latinLnBrk="0" hangingPunct="1">
        <a:defRPr sz="1690" kern="1200">
          <a:solidFill>
            <a:schemeClr val="tx1"/>
          </a:solidFill>
          <a:latin typeface="+mn-lt"/>
          <a:ea typeface="+mn-ea"/>
          <a:cs typeface="+mn-cs"/>
        </a:defRPr>
      </a:lvl3pPr>
      <a:lvl4pPr marL="1288070" algn="l" defTabSz="858713" rtl="0" eaLnBrk="1" latinLnBrk="0" hangingPunct="1">
        <a:defRPr sz="1690" kern="1200">
          <a:solidFill>
            <a:schemeClr val="tx1"/>
          </a:solidFill>
          <a:latin typeface="+mn-lt"/>
          <a:ea typeface="+mn-ea"/>
          <a:cs typeface="+mn-cs"/>
        </a:defRPr>
      </a:lvl4pPr>
      <a:lvl5pPr marL="1717426" algn="l" defTabSz="858713" rtl="0" eaLnBrk="1" latinLnBrk="0" hangingPunct="1">
        <a:defRPr sz="1690" kern="1200">
          <a:solidFill>
            <a:schemeClr val="tx1"/>
          </a:solidFill>
          <a:latin typeface="+mn-lt"/>
          <a:ea typeface="+mn-ea"/>
          <a:cs typeface="+mn-cs"/>
        </a:defRPr>
      </a:lvl5pPr>
      <a:lvl6pPr marL="2146783" algn="l" defTabSz="858713" rtl="0" eaLnBrk="1" latinLnBrk="0" hangingPunct="1">
        <a:defRPr sz="1690" kern="1200">
          <a:solidFill>
            <a:schemeClr val="tx1"/>
          </a:solidFill>
          <a:latin typeface="+mn-lt"/>
          <a:ea typeface="+mn-ea"/>
          <a:cs typeface="+mn-cs"/>
        </a:defRPr>
      </a:lvl6pPr>
      <a:lvl7pPr marL="2576139" algn="l" defTabSz="858713" rtl="0" eaLnBrk="1" latinLnBrk="0" hangingPunct="1">
        <a:defRPr sz="1690" kern="1200">
          <a:solidFill>
            <a:schemeClr val="tx1"/>
          </a:solidFill>
          <a:latin typeface="+mn-lt"/>
          <a:ea typeface="+mn-ea"/>
          <a:cs typeface="+mn-cs"/>
        </a:defRPr>
      </a:lvl7pPr>
      <a:lvl8pPr marL="3005496" algn="l" defTabSz="858713" rtl="0" eaLnBrk="1" latinLnBrk="0" hangingPunct="1">
        <a:defRPr sz="1690" kern="1200">
          <a:solidFill>
            <a:schemeClr val="tx1"/>
          </a:solidFill>
          <a:latin typeface="+mn-lt"/>
          <a:ea typeface="+mn-ea"/>
          <a:cs typeface="+mn-cs"/>
        </a:defRPr>
      </a:lvl8pPr>
      <a:lvl9pPr marL="3434852" algn="l" defTabSz="858713" rtl="0" eaLnBrk="1" latinLnBrk="0" hangingPunct="1">
        <a:defRPr sz="169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dirty="0" smtClean="0"/>
              <a:t>Impact of Grape Bacteria on Wine Aroma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03597" y="3886698"/>
            <a:ext cx="8532987" cy="1751771"/>
          </a:xfrm>
        </p:spPr>
        <p:txBody>
          <a:bodyPr/>
          <a:lstStyle/>
          <a:p>
            <a:r>
              <a:rPr lang="en-US" dirty="0" smtClean="0"/>
              <a:t>Linda F Bisson</a:t>
            </a:r>
          </a:p>
          <a:p>
            <a:r>
              <a:rPr lang="en-US" dirty="0" smtClean="0"/>
              <a:t>Wine Flavor 101 January 2016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81796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Details of Study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6517" y="1643465"/>
            <a:ext cx="10304218" cy="4114800"/>
          </a:xfrm>
        </p:spPr>
        <p:txBody>
          <a:bodyPr/>
          <a:lstStyle/>
          <a:p>
            <a:r>
              <a:rPr lang="en-US" dirty="0" smtClean="0"/>
              <a:t>Chardonnay Juice</a:t>
            </a:r>
          </a:p>
          <a:p>
            <a:r>
              <a:rPr lang="en-US" dirty="0" smtClean="0"/>
              <a:t>No Sulfur dioxide or manipulation of any kind</a:t>
            </a:r>
          </a:p>
          <a:p>
            <a:r>
              <a:rPr lang="en-US" dirty="0"/>
              <a:t>S</a:t>
            </a:r>
            <a:r>
              <a:rPr lang="en-US" dirty="0" smtClean="0"/>
              <a:t>pecific bacteria added for 24 hours prior </a:t>
            </a:r>
            <a:r>
              <a:rPr lang="en-US" dirty="0"/>
              <a:t>to </a:t>
            </a:r>
            <a:r>
              <a:rPr lang="en-US" dirty="0" smtClean="0"/>
              <a:t>yeast </a:t>
            </a:r>
            <a:r>
              <a:rPr lang="en-US" dirty="0"/>
              <a:t>inoculation</a:t>
            </a:r>
            <a:endParaRPr lang="en-US" dirty="0" smtClean="0"/>
          </a:p>
          <a:p>
            <a:r>
              <a:rPr lang="en-US" dirty="0" smtClean="0"/>
              <a:t>Only one bacterium (</a:t>
            </a:r>
            <a:r>
              <a:rPr lang="en-US" i="1" dirty="0" smtClean="0"/>
              <a:t>L. kunkeei</a:t>
            </a:r>
            <a:r>
              <a:rPr lang="en-US" dirty="0" smtClean="0"/>
              <a:t>) led to arrest of fermentation</a:t>
            </a:r>
          </a:p>
          <a:p>
            <a:r>
              <a:rPr lang="en-US" dirty="0" smtClean="0"/>
              <a:t>In addition to arrest of fermentation wild lactic and acetic acid bacteria may impart unique or off-characters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20019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Bacterial Impact Tasting: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8588" y="1729525"/>
            <a:ext cx="10304218" cy="4114800"/>
          </a:xfrm>
        </p:spPr>
        <p:txBody>
          <a:bodyPr/>
          <a:lstStyle/>
          <a:p>
            <a:r>
              <a:rPr lang="en-US" dirty="0" smtClean="0"/>
              <a:t>Glass 1:  Control: No bacteria</a:t>
            </a:r>
          </a:p>
          <a:p>
            <a:r>
              <a:rPr lang="en-US" dirty="0" smtClean="0"/>
              <a:t>Glass 2:  </a:t>
            </a:r>
            <a:r>
              <a:rPr lang="en-US" i="1" dirty="0" smtClean="0"/>
              <a:t>Acetobacter</a:t>
            </a:r>
            <a:r>
              <a:rPr lang="en-US" dirty="0" smtClean="0"/>
              <a:t> </a:t>
            </a:r>
            <a:r>
              <a:rPr lang="en-US" i="1" dirty="0"/>
              <a:t>p</a:t>
            </a:r>
            <a:r>
              <a:rPr lang="en-US" i="1" dirty="0" smtClean="0"/>
              <a:t>asteurianus</a:t>
            </a:r>
          </a:p>
          <a:p>
            <a:r>
              <a:rPr lang="en-US" dirty="0" smtClean="0"/>
              <a:t>Glass 3:  </a:t>
            </a:r>
            <a:r>
              <a:rPr lang="en-US" i="1" dirty="0" smtClean="0"/>
              <a:t>Gluconobacter cerinus</a:t>
            </a:r>
          </a:p>
          <a:p>
            <a:r>
              <a:rPr lang="en-US" dirty="0" smtClean="0"/>
              <a:t>Glass 4:  </a:t>
            </a:r>
            <a:r>
              <a:rPr lang="en-US" i="1" dirty="0" smtClean="0"/>
              <a:t>Lactobacillus kunkeei</a:t>
            </a:r>
          </a:p>
          <a:p>
            <a:r>
              <a:rPr lang="en-US" dirty="0" smtClean="0"/>
              <a:t>Glass 5:  </a:t>
            </a:r>
            <a:r>
              <a:rPr lang="en-US" i="1" dirty="0" smtClean="0"/>
              <a:t>Lactobacillus mali</a:t>
            </a:r>
          </a:p>
          <a:p>
            <a:r>
              <a:rPr lang="en-US" dirty="0" smtClean="0"/>
              <a:t>Glass 6:  </a:t>
            </a:r>
            <a:r>
              <a:rPr lang="en-US" i="1" dirty="0" smtClean="0"/>
              <a:t>Pediococcus parvulus </a:t>
            </a:r>
            <a:r>
              <a:rPr lang="en-US" dirty="0" smtClean="0"/>
              <a:t>(aka </a:t>
            </a:r>
            <a:r>
              <a:rPr lang="en-US" i="1" dirty="0" smtClean="0"/>
              <a:t>damnosus</a:t>
            </a:r>
            <a:r>
              <a:rPr lang="en-US" dirty="0" smtClean="0"/>
              <a:t>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28768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343" y="299140"/>
            <a:ext cx="11496946" cy="1104734"/>
          </a:xfrm>
        </p:spPr>
        <p:txBody>
          <a:bodyPr/>
          <a:lstStyle/>
          <a:p>
            <a:r>
              <a:rPr lang="en-US" dirty="0" smtClean="0"/>
              <a:t>Impressions Immediately Post-Fermentation: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7222" y="1729525"/>
            <a:ext cx="11400128" cy="4114800"/>
          </a:xfrm>
        </p:spPr>
        <p:txBody>
          <a:bodyPr/>
          <a:lstStyle/>
          <a:p>
            <a:r>
              <a:rPr lang="en-US" sz="2800" dirty="0" smtClean="0"/>
              <a:t>Glass 1:  Control: typical Chardonnay characters</a:t>
            </a:r>
          </a:p>
          <a:p>
            <a:r>
              <a:rPr lang="en-US" sz="2800" dirty="0" smtClean="0"/>
              <a:t>Glass 2:  </a:t>
            </a:r>
            <a:r>
              <a:rPr lang="en-US" sz="2800" i="1" dirty="0" smtClean="0"/>
              <a:t>Acetobacter</a:t>
            </a:r>
            <a:r>
              <a:rPr lang="en-US" sz="2800" dirty="0" smtClean="0"/>
              <a:t> </a:t>
            </a:r>
            <a:r>
              <a:rPr lang="en-US" sz="2800" i="1" dirty="0" smtClean="0"/>
              <a:t>pasteurianus: </a:t>
            </a:r>
            <a:r>
              <a:rPr lang="en-US" sz="2800" dirty="0" smtClean="0"/>
              <a:t>enhanced varietal aroma due to low levels of acetic acid? (but different from </a:t>
            </a:r>
            <a:r>
              <a:rPr lang="en-US" sz="2800" i="1" dirty="0" smtClean="0"/>
              <a:t>A. aceti </a:t>
            </a:r>
            <a:r>
              <a:rPr lang="en-US" sz="2800" dirty="0" smtClean="0"/>
              <a:t>trial)</a:t>
            </a:r>
            <a:endParaRPr lang="en-US" sz="2800" i="1" dirty="0" smtClean="0"/>
          </a:p>
          <a:p>
            <a:r>
              <a:rPr lang="en-US" sz="2800" dirty="0" smtClean="0"/>
              <a:t>Glass 3:  </a:t>
            </a:r>
            <a:r>
              <a:rPr lang="en-US" sz="2800" i="1" dirty="0" smtClean="0"/>
              <a:t>Gluconobacter cerinus:  </a:t>
            </a:r>
            <a:r>
              <a:rPr lang="en-US" sz="2800" dirty="0"/>
              <a:t>S</a:t>
            </a:r>
            <a:r>
              <a:rPr lang="en-US" sz="2800" dirty="0" smtClean="0"/>
              <a:t>imilar to control with more citrus and “canned” character</a:t>
            </a:r>
          </a:p>
          <a:p>
            <a:r>
              <a:rPr lang="en-US" sz="2800" dirty="0" smtClean="0"/>
              <a:t>Glass 4:  </a:t>
            </a:r>
            <a:r>
              <a:rPr lang="en-US" sz="2800" i="1" dirty="0" smtClean="0"/>
              <a:t>Lactobacillus kunkeei: </a:t>
            </a:r>
            <a:r>
              <a:rPr lang="en-US" sz="2800" dirty="0" smtClean="0"/>
              <a:t>beer character</a:t>
            </a:r>
            <a:endParaRPr lang="en-US" sz="2800" i="1" dirty="0" smtClean="0"/>
          </a:p>
          <a:p>
            <a:r>
              <a:rPr lang="en-US" sz="2800" dirty="0" smtClean="0"/>
              <a:t>Glass 5:  </a:t>
            </a:r>
            <a:r>
              <a:rPr lang="en-US" sz="2800" i="1" dirty="0" smtClean="0"/>
              <a:t>Lactobacillus mali: </a:t>
            </a:r>
            <a:r>
              <a:rPr lang="en-US" sz="2800" dirty="0" smtClean="0"/>
              <a:t>leafy/green character, odd butter note</a:t>
            </a:r>
            <a:endParaRPr lang="en-US" sz="2800" i="1" dirty="0" smtClean="0"/>
          </a:p>
          <a:p>
            <a:r>
              <a:rPr lang="en-US" sz="2800" dirty="0" smtClean="0"/>
              <a:t>Glass 6:  </a:t>
            </a:r>
            <a:r>
              <a:rPr lang="en-US" sz="2800" i="1" dirty="0" smtClean="0"/>
              <a:t>Pediococcus parvulus </a:t>
            </a:r>
            <a:r>
              <a:rPr lang="en-US" sz="2800" dirty="0" smtClean="0"/>
              <a:t>(aka </a:t>
            </a:r>
            <a:r>
              <a:rPr lang="en-US" sz="2800" i="1" dirty="0" smtClean="0"/>
              <a:t>damnosus</a:t>
            </a:r>
            <a:r>
              <a:rPr lang="en-US" sz="2800" dirty="0" smtClean="0"/>
              <a:t>): classic mustiness of lactics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328426401"/>
      </p:ext>
    </p:extLst>
  </p:cSld>
  <p:clrMapOvr>
    <a:masterClrMapping/>
  </p:clrMapOvr>
</p:sld>
</file>

<file path=ppt/theme/theme1.xml><?xml version="1.0" encoding="utf-8"?>
<a:theme xmlns:a="http://schemas.openxmlformats.org/drawingml/2006/main" name="Theme2">
  <a:themeElements>
    <a:clrScheme name="untitled 3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Helvetica" pitchFamily="2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Helvetica" pitchFamily="28" charset="0"/>
          </a:defRPr>
        </a:defPPr>
      </a:lstStyle>
    </a:lnDef>
  </a:objectDefaults>
  <a:extraClrSchemeLst>
    <a:extraClrScheme>
      <a:clrScheme name="untitled 3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ntitled 3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untitled 3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ntitled 3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ntitled 3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ntitled 3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ntitled 3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Theme2" id="{A345F0AC-0293-401C-9755-60A0735EB98E}" vid="{B0C715E9-A072-4540-846C-698231679C2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Theme2</Template>
  <TotalTime>31</TotalTime>
  <Words>196</Words>
  <Application>Microsoft Office PowerPoint</Application>
  <PresentationFormat>Widescreen</PresentationFormat>
  <Paragraphs>23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Monotype Sorts</vt:lpstr>
      <vt:lpstr>Times</vt:lpstr>
      <vt:lpstr>Theme2</vt:lpstr>
      <vt:lpstr>Impact of Grape Bacteria on Wine Aroma</vt:lpstr>
      <vt:lpstr>Details of Study</vt:lpstr>
      <vt:lpstr>Bacterial Impact Tasting:</vt:lpstr>
      <vt:lpstr>Impressions Immediately Post-Fermentation: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Impact of Grape Bacteria on Wine Aroma</dc:title>
  <dc:creator>Bisson, Linda F.</dc:creator>
  <cp:lastModifiedBy>Bogart, Kay</cp:lastModifiedBy>
  <cp:revision>3</cp:revision>
  <dcterms:created xsi:type="dcterms:W3CDTF">2016-01-09T17:29:41Z</dcterms:created>
  <dcterms:modified xsi:type="dcterms:W3CDTF">2016-01-09T19:42:21Z</dcterms:modified>
</cp:coreProperties>
</file>