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316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5A9CC-7815-4D4B-B64F-9BF4F9AD0362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75BE6-C619-4843-A852-4F56D2D49A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20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4DB82-0AED-46DC-BE46-D7592B1B2136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4C5D3-0D5B-4D8C-9286-0A898686EF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36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4C5D3-0D5B-4D8C-9286-0A898686EF0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AB7D39-750D-45FC-B468-3F6C8FEEC0BF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EDC0A4-7D8F-4E15-A70D-BB1B7CA251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7924800" cy="243839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Role of </a:t>
            </a:r>
            <a:r>
              <a:rPr lang="en-US" i="1" dirty="0" smtClean="0">
                <a:solidFill>
                  <a:srgbClr val="FF0000"/>
                </a:solidFill>
              </a:rPr>
              <a:t>Brettanomyces</a:t>
            </a:r>
            <a:r>
              <a:rPr lang="en-US" dirty="0" smtClean="0">
                <a:solidFill>
                  <a:srgbClr val="FF0000"/>
                </a:solidFill>
              </a:rPr>
              <a:t> in Wine Terroir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Nick Goldschmidt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Grape Grower, Winemaker and Consultant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smtClean="0">
                <a:solidFill>
                  <a:schemeClr val="bg1"/>
                </a:solidFill>
              </a:rPr>
              <a:t>Nick@goldschmidtvineyards.com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NICK\Documents\Photos\2010\labels\goldschmidt\GV Logo and Tex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830666"/>
            <a:ext cx="1676400" cy="1027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solidFill>
                  <a:srgbClr val="FF0000"/>
                </a:solidFill>
              </a:rPr>
              <a:t>Brettanomyces</a:t>
            </a:r>
            <a:r>
              <a:rPr lang="en-US" sz="4800" dirty="0" smtClean="0">
                <a:solidFill>
                  <a:srgbClr val="FF0000"/>
                </a:solidFill>
              </a:rPr>
              <a:t> Terroir </a:t>
            </a:r>
            <a:endParaRPr lang="en-US" sz="4800" cap="all" dirty="0" smtClean="0">
              <a:solidFill>
                <a:srgbClr val="FF00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6400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Causes in my order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Lack of winemaker knowledge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Fructose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pH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SO2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Turbidity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Past winery history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Inoculation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Temperature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New Barrels/wood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Time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Variety</a:t>
            </a:r>
          </a:p>
          <a:p>
            <a:pPr marL="1042416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Oxygen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" name="Picture 2" descr="C:\Users\NICK\Documents\Photos\2010\labels\goldschmidt\GV Logo and 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830666"/>
            <a:ext cx="1676400" cy="1027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8220</TotalTime>
  <Words>41</Words>
  <Application>Microsoft Office PowerPoint</Application>
  <PresentationFormat>On-screen Show (4:3)</PresentationFormat>
  <Paragraphs>20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The Role of Brettanomyces in Wine Terroir </vt:lpstr>
      <vt:lpstr>Brettanomyces Terroir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the Global Market on the Napa Valley</dc:title>
  <dc:creator>NICK</dc:creator>
  <cp:lastModifiedBy>bogart.kl</cp:lastModifiedBy>
  <cp:revision>42</cp:revision>
  <dcterms:created xsi:type="dcterms:W3CDTF">2011-02-28T16:42:56Z</dcterms:created>
  <dcterms:modified xsi:type="dcterms:W3CDTF">2013-01-14T15:37:30Z</dcterms:modified>
</cp:coreProperties>
</file>