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30"/>
  </p:notesMasterIdLst>
  <p:sldIdLst>
    <p:sldId id="258" r:id="rId5"/>
    <p:sldId id="257" r:id="rId6"/>
    <p:sldId id="318" r:id="rId7"/>
    <p:sldId id="455" r:id="rId8"/>
    <p:sldId id="360" r:id="rId9"/>
    <p:sldId id="362" r:id="rId10"/>
    <p:sldId id="364" r:id="rId11"/>
    <p:sldId id="365" r:id="rId12"/>
    <p:sldId id="378" r:id="rId13"/>
    <p:sldId id="459" r:id="rId14"/>
    <p:sldId id="456" r:id="rId15"/>
    <p:sldId id="469" r:id="rId16"/>
    <p:sldId id="478" r:id="rId17"/>
    <p:sldId id="473" r:id="rId18"/>
    <p:sldId id="476" r:id="rId19"/>
    <p:sldId id="477" r:id="rId20"/>
    <p:sldId id="464" r:id="rId21"/>
    <p:sldId id="467" r:id="rId22"/>
    <p:sldId id="259" r:id="rId23"/>
    <p:sldId id="458" r:id="rId24"/>
    <p:sldId id="463" r:id="rId25"/>
    <p:sldId id="461" r:id="rId26"/>
    <p:sldId id="470" r:id="rId27"/>
    <p:sldId id="457"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769959-9E14-1146-9548-A1AD45E7ACD1}">
          <p14:sldIdLst>
            <p14:sldId id="258"/>
            <p14:sldId id="257"/>
            <p14:sldId id="318"/>
            <p14:sldId id="455"/>
            <p14:sldId id="360"/>
            <p14:sldId id="362"/>
            <p14:sldId id="364"/>
            <p14:sldId id="365"/>
            <p14:sldId id="378"/>
            <p14:sldId id="459"/>
            <p14:sldId id="456"/>
            <p14:sldId id="469"/>
            <p14:sldId id="478"/>
            <p14:sldId id="473"/>
            <p14:sldId id="476"/>
            <p14:sldId id="477"/>
            <p14:sldId id="464"/>
            <p14:sldId id="467"/>
            <p14:sldId id="259"/>
            <p14:sldId id="458"/>
            <p14:sldId id="463"/>
            <p14:sldId id="461"/>
            <p14:sldId id="470"/>
            <p14:sldId id="457"/>
            <p14:sldId id="263"/>
          </p14:sldIdLst>
        </p14:section>
        <p14:section name="Extra slides" id="{D8752827-FE7B-8148-98DE-BCC20EC1576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CBC70D-A63B-7E99-E350-CB7675420FE6}" name="Lauren Fordyce" initials="LF" userId="S::lfordyce@ucdavis.edu::67a44ca6-3024-48a2-ad1d-ef29024be5d6" providerId="AD"/>
  <p188:author id="{C249997C-28D3-380E-B0A5-8BF4C9372A6A}" name="Karey Windbiel" initials="KW" userId="S::kwindbiel@ucdavis.edu::1dc2ff13-ee84-46d3-8216-f7b93381096c" providerId="AD"/>
  <p188:author id="{A8857EDB-F296-EFBE-A292-69D1FBA19573}" name="Belinda Messenger Sikes" initials="BMS" userId="S::bmsikes@ucdavis.edu::bd310b74-3194-4ebd-b898-9a504974f01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88C6C-10D7-B748-A6BC-5FAA54AE5FE6}" v="53" dt="2024-08-20T22:10:02.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42"/>
    <p:restoredTop sz="80685"/>
  </p:normalViewPr>
  <p:slideViewPr>
    <p:cSldViewPr snapToGrid="0">
      <p:cViewPr varScale="1">
        <p:scale>
          <a:sx n="101" d="100"/>
          <a:sy n="101" d="100"/>
        </p:scale>
        <p:origin x="1168"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Fordyce" userId="67a44ca6-3024-48a2-ad1d-ef29024be5d6" providerId="ADAL" clId="{52088C6C-10D7-B748-A6BC-5FAA54AE5FE6}"/>
    <pc:docChg chg="undo custSel delSld modSld modSection">
      <pc:chgData name="Lauren Fordyce" userId="67a44ca6-3024-48a2-ad1d-ef29024be5d6" providerId="ADAL" clId="{52088C6C-10D7-B748-A6BC-5FAA54AE5FE6}" dt="2024-08-20T22:11:16.996" v="136" actId="113"/>
      <pc:docMkLst>
        <pc:docMk/>
      </pc:docMkLst>
      <pc:sldChg chg="addSp delSp modSp mod modClrScheme chgLayout">
        <pc:chgData name="Lauren Fordyce" userId="67a44ca6-3024-48a2-ad1d-ef29024be5d6" providerId="ADAL" clId="{52088C6C-10D7-B748-A6BC-5FAA54AE5FE6}" dt="2024-08-20T22:00:10.687" v="19" actId="1076"/>
        <pc:sldMkLst>
          <pc:docMk/>
          <pc:sldMk cId="2912848397" sldId="258"/>
        </pc:sldMkLst>
        <pc:spChg chg="mod ord">
          <ac:chgData name="Lauren Fordyce" userId="67a44ca6-3024-48a2-ad1d-ef29024be5d6" providerId="ADAL" clId="{52088C6C-10D7-B748-A6BC-5FAA54AE5FE6}" dt="2024-08-20T22:00:03.067" v="17" actId="1076"/>
          <ac:spMkLst>
            <pc:docMk/>
            <pc:sldMk cId="2912848397" sldId="258"/>
            <ac:spMk id="2" creationId="{B93571D4-4813-B74C-AE0C-C482ABC74A6E}"/>
          </ac:spMkLst>
        </pc:spChg>
        <pc:spChg chg="add del mod ord">
          <ac:chgData name="Lauren Fordyce" userId="67a44ca6-3024-48a2-ad1d-ef29024be5d6" providerId="ADAL" clId="{52088C6C-10D7-B748-A6BC-5FAA54AE5FE6}" dt="2024-08-20T21:59:35.053" v="13" actId="700"/>
          <ac:spMkLst>
            <pc:docMk/>
            <pc:sldMk cId="2912848397" sldId="258"/>
            <ac:spMk id="3" creationId="{F6B275E6-D3B8-AD0E-1682-E58217E44B2F}"/>
          </ac:spMkLst>
        </pc:spChg>
        <pc:spChg chg="mod">
          <ac:chgData name="Lauren Fordyce" userId="67a44ca6-3024-48a2-ad1d-ef29024be5d6" providerId="ADAL" clId="{52088C6C-10D7-B748-A6BC-5FAA54AE5FE6}" dt="2024-08-20T21:59:45.162" v="15" actId="1076"/>
          <ac:spMkLst>
            <pc:docMk/>
            <pc:sldMk cId="2912848397" sldId="258"/>
            <ac:spMk id="4" creationId="{BAC4D07A-B9AA-391C-62B4-0F31C91F4D7A}"/>
          </ac:spMkLst>
        </pc:spChg>
        <pc:spChg chg="mod">
          <ac:chgData name="Lauren Fordyce" userId="67a44ca6-3024-48a2-ad1d-ef29024be5d6" providerId="ADAL" clId="{52088C6C-10D7-B748-A6BC-5FAA54AE5FE6}" dt="2024-08-20T22:00:10.687" v="19" actId="1076"/>
          <ac:spMkLst>
            <pc:docMk/>
            <pc:sldMk cId="2912848397" sldId="258"/>
            <ac:spMk id="7" creationId="{BFC12568-3493-621C-E144-DF199EC18271}"/>
          </ac:spMkLst>
        </pc:spChg>
        <pc:picChg chg="mod">
          <ac:chgData name="Lauren Fordyce" userId="67a44ca6-3024-48a2-ad1d-ef29024be5d6" providerId="ADAL" clId="{52088C6C-10D7-B748-A6BC-5FAA54AE5FE6}" dt="2024-08-20T21:59:38.463" v="14" actId="14100"/>
          <ac:picMkLst>
            <pc:docMk/>
            <pc:sldMk cId="2912848397" sldId="258"/>
            <ac:picMk id="6" creationId="{0DAE2170-CA5D-5ADA-6C5C-68F4A184AAEF}"/>
          </ac:picMkLst>
        </pc:picChg>
      </pc:sldChg>
      <pc:sldChg chg="modSp mod">
        <pc:chgData name="Lauren Fordyce" userId="67a44ca6-3024-48a2-ad1d-ef29024be5d6" providerId="ADAL" clId="{52088C6C-10D7-B748-A6BC-5FAA54AE5FE6}" dt="2024-08-20T22:07:27.882" v="102" actId="113"/>
        <pc:sldMkLst>
          <pc:docMk/>
          <pc:sldMk cId="4091766367" sldId="360"/>
        </pc:sldMkLst>
        <pc:spChg chg="mod">
          <ac:chgData name="Lauren Fordyce" userId="67a44ca6-3024-48a2-ad1d-ef29024be5d6" providerId="ADAL" clId="{52088C6C-10D7-B748-A6BC-5FAA54AE5FE6}" dt="2024-08-20T22:07:27.882" v="102" actId="113"/>
          <ac:spMkLst>
            <pc:docMk/>
            <pc:sldMk cId="4091766367" sldId="360"/>
            <ac:spMk id="3" creationId="{88B8218D-1047-5FF3-19F9-0576A5427F04}"/>
          </ac:spMkLst>
        </pc:spChg>
      </pc:sldChg>
      <pc:sldChg chg="modSp mod">
        <pc:chgData name="Lauren Fordyce" userId="67a44ca6-3024-48a2-ad1d-ef29024be5d6" providerId="ADAL" clId="{52088C6C-10D7-B748-A6BC-5FAA54AE5FE6}" dt="2024-08-20T22:07:45.335" v="106" actId="403"/>
        <pc:sldMkLst>
          <pc:docMk/>
          <pc:sldMk cId="877229791" sldId="362"/>
        </pc:sldMkLst>
        <pc:spChg chg="mod">
          <ac:chgData name="Lauren Fordyce" userId="67a44ca6-3024-48a2-ad1d-ef29024be5d6" providerId="ADAL" clId="{52088C6C-10D7-B748-A6BC-5FAA54AE5FE6}" dt="2024-08-20T22:07:45.335" v="106" actId="403"/>
          <ac:spMkLst>
            <pc:docMk/>
            <pc:sldMk cId="877229791" sldId="362"/>
            <ac:spMk id="3" creationId="{8BD73C4A-1710-7FED-26C2-20C3EAD63CCF}"/>
          </ac:spMkLst>
        </pc:spChg>
      </pc:sldChg>
      <pc:sldChg chg="modSp mod">
        <pc:chgData name="Lauren Fordyce" userId="67a44ca6-3024-48a2-ad1d-ef29024be5d6" providerId="ADAL" clId="{52088C6C-10D7-B748-A6BC-5FAA54AE5FE6}" dt="2024-08-20T22:07:56.241" v="109" actId="113"/>
        <pc:sldMkLst>
          <pc:docMk/>
          <pc:sldMk cId="1423020773" sldId="364"/>
        </pc:sldMkLst>
        <pc:spChg chg="mod">
          <ac:chgData name="Lauren Fordyce" userId="67a44ca6-3024-48a2-ad1d-ef29024be5d6" providerId="ADAL" clId="{52088C6C-10D7-B748-A6BC-5FAA54AE5FE6}" dt="2024-08-20T22:07:56.241" v="109" actId="113"/>
          <ac:spMkLst>
            <pc:docMk/>
            <pc:sldMk cId="1423020773" sldId="364"/>
            <ac:spMk id="3" creationId="{93CD8E19-5AD1-CD6F-8C72-BE4093DA6230}"/>
          </ac:spMkLst>
        </pc:spChg>
      </pc:sldChg>
      <pc:sldChg chg="modSp mod">
        <pc:chgData name="Lauren Fordyce" userId="67a44ca6-3024-48a2-ad1d-ef29024be5d6" providerId="ADAL" clId="{52088C6C-10D7-B748-A6BC-5FAA54AE5FE6}" dt="2024-08-20T22:08:02.378" v="110" actId="113"/>
        <pc:sldMkLst>
          <pc:docMk/>
          <pc:sldMk cId="3671783963" sldId="365"/>
        </pc:sldMkLst>
        <pc:spChg chg="mod">
          <ac:chgData name="Lauren Fordyce" userId="67a44ca6-3024-48a2-ad1d-ef29024be5d6" providerId="ADAL" clId="{52088C6C-10D7-B748-A6BC-5FAA54AE5FE6}" dt="2024-08-20T22:08:02.378" v="110" actId="113"/>
          <ac:spMkLst>
            <pc:docMk/>
            <pc:sldMk cId="3671783963" sldId="365"/>
            <ac:spMk id="4" creationId="{385968A3-CCC3-5EDD-C26B-D82BBF3B8375}"/>
          </ac:spMkLst>
        </pc:spChg>
      </pc:sldChg>
      <pc:sldChg chg="modSp mod">
        <pc:chgData name="Lauren Fordyce" userId="67a44ca6-3024-48a2-ad1d-ef29024be5d6" providerId="ADAL" clId="{52088C6C-10D7-B748-A6BC-5FAA54AE5FE6}" dt="2024-08-20T22:11:16.996" v="136" actId="113"/>
        <pc:sldMkLst>
          <pc:docMk/>
          <pc:sldMk cId="2899875567" sldId="426"/>
        </pc:sldMkLst>
        <pc:spChg chg="mod">
          <ac:chgData name="Lauren Fordyce" userId="67a44ca6-3024-48a2-ad1d-ef29024be5d6" providerId="ADAL" clId="{52088C6C-10D7-B748-A6BC-5FAA54AE5FE6}" dt="2024-08-20T22:11:16.996" v="136" actId="113"/>
          <ac:spMkLst>
            <pc:docMk/>
            <pc:sldMk cId="2899875567" sldId="426"/>
            <ac:spMk id="3" creationId="{0305FC4F-DC63-A6E9-B5FE-03004122F19E}"/>
          </ac:spMkLst>
        </pc:spChg>
      </pc:sldChg>
      <pc:sldChg chg="modSp mod">
        <pc:chgData name="Lauren Fordyce" userId="67a44ca6-3024-48a2-ad1d-ef29024be5d6" providerId="ADAL" clId="{52088C6C-10D7-B748-A6BC-5FAA54AE5FE6}" dt="2024-08-20T22:11:08.144" v="134" actId="113"/>
        <pc:sldMkLst>
          <pc:docMk/>
          <pc:sldMk cId="2106527764" sldId="427"/>
        </pc:sldMkLst>
        <pc:spChg chg="mod">
          <ac:chgData name="Lauren Fordyce" userId="67a44ca6-3024-48a2-ad1d-ef29024be5d6" providerId="ADAL" clId="{52088C6C-10D7-B748-A6BC-5FAA54AE5FE6}" dt="2024-08-20T22:11:08.144" v="134" actId="113"/>
          <ac:spMkLst>
            <pc:docMk/>
            <pc:sldMk cId="2106527764" sldId="427"/>
            <ac:spMk id="9" creationId="{0305FC4F-DC63-A6E9-B5FE-03004122F19E}"/>
          </ac:spMkLst>
        </pc:spChg>
      </pc:sldChg>
      <pc:sldChg chg="del">
        <pc:chgData name="Lauren Fordyce" userId="67a44ca6-3024-48a2-ad1d-ef29024be5d6" providerId="ADAL" clId="{52088C6C-10D7-B748-A6BC-5FAA54AE5FE6}" dt="2024-08-20T22:10:57.826" v="132" actId="2696"/>
        <pc:sldMkLst>
          <pc:docMk/>
          <pc:sldMk cId="2686048352" sldId="450"/>
        </pc:sldMkLst>
      </pc:sldChg>
      <pc:sldChg chg="del">
        <pc:chgData name="Lauren Fordyce" userId="67a44ca6-3024-48a2-ad1d-ef29024be5d6" providerId="ADAL" clId="{52088C6C-10D7-B748-A6BC-5FAA54AE5FE6}" dt="2024-08-20T22:10:59.592" v="133" actId="2696"/>
        <pc:sldMkLst>
          <pc:docMk/>
          <pc:sldMk cId="4050247588" sldId="452"/>
        </pc:sldMkLst>
      </pc:sldChg>
      <pc:sldChg chg="addSp delSp modSp mod">
        <pc:chgData name="Lauren Fordyce" userId="67a44ca6-3024-48a2-ad1d-ef29024be5d6" providerId="ADAL" clId="{52088C6C-10D7-B748-A6BC-5FAA54AE5FE6}" dt="2024-08-20T22:07:09.616" v="100" actId="1076"/>
        <pc:sldMkLst>
          <pc:docMk/>
          <pc:sldMk cId="1269198867" sldId="455"/>
        </pc:sldMkLst>
        <pc:spChg chg="mod">
          <ac:chgData name="Lauren Fordyce" userId="67a44ca6-3024-48a2-ad1d-ef29024be5d6" providerId="ADAL" clId="{52088C6C-10D7-B748-A6BC-5FAA54AE5FE6}" dt="2024-08-20T22:02:55.304" v="43" actId="1076"/>
          <ac:spMkLst>
            <pc:docMk/>
            <pc:sldMk cId="1269198867" sldId="455"/>
            <ac:spMk id="3" creationId="{D39EBCA2-C2AB-D9D4-E9A7-3A64E7AA08D2}"/>
          </ac:spMkLst>
        </pc:spChg>
        <pc:spChg chg="mod">
          <ac:chgData name="Lauren Fordyce" userId="67a44ca6-3024-48a2-ad1d-ef29024be5d6" providerId="ADAL" clId="{52088C6C-10D7-B748-A6BC-5FAA54AE5FE6}" dt="2024-08-20T22:02:52.572" v="42" actId="1076"/>
          <ac:spMkLst>
            <pc:docMk/>
            <pc:sldMk cId="1269198867" sldId="455"/>
            <ac:spMk id="5" creationId="{37A10C32-E19A-E82B-DC06-586E08EC7D7A}"/>
          </ac:spMkLst>
        </pc:spChg>
        <pc:spChg chg="mod">
          <ac:chgData name="Lauren Fordyce" userId="67a44ca6-3024-48a2-ad1d-ef29024be5d6" providerId="ADAL" clId="{52088C6C-10D7-B748-A6BC-5FAA54AE5FE6}" dt="2024-08-20T22:02:47.654" v="41" actId="1076"/>
          <ac:spMkLst>
            <pc:docMk/>
            <pc:sldMk cId="1269198867" sldId="455"/>
            <ac:spMk id="6" creationId="{EDBC371A-C260-771D-8FB2-D7CAE6644B88}"/>
          </ac:spMkLst>
        </pc:spChg>
        <pc:spChg chg="mod">
          <ac:chgData name="Lauren Fordyce" userId="67a44ca6-3024-48a2-ad1d-ef29024be5d6" providerId="ADAL" clId="{52088C6C-10D7-B748-A6BC-5FAA54AE5FE6}" dt="2024-08-20T22:02:45.148" v="40" actId="1076"/>
          <ac:spMkLst>
            <pc:docMk/>
            <pc:sldMk cId="1269198867" sldId="455"/>
            <ac:spMk id="7" creationId="{201C9DEA-1190-AA83-1257-429900921B37}"/>
          </ac:spMkLst>
        </pc:spChg>
        <pc:spChg chg="mod">
          <ac:chgData name="Lauren Fordyce" userId="67a44ca6-3024-48a2-ad1d-ef29024be5d6" providerId="ADAL" clId="{52088C6C-10D7-B748-A6BC-5FAA54AE5FE6}" dt="2024-08-20T22:06:14.888" v="88"/>
          <ac:spMkLst>
            <pc:docMk/>
            <pc:sldMk cId="1269198867" sldId="455"/>
            <ac:spMk id="8" creationId="{B90D4C72-B908-7AC2-3F4E-4859FC081A12}"/>
          </ac:spMkLst>
        </pc:spChg>
        <pc:spChg chg="mod">
          <ac:chgData name="Lauren Fordyce" userId="67a44ca6-3024-48a2-ad1d-ef29024be5d6" providerId="ADAL" clId="{52088C6C-10D7-B748-A6BC-5FAA54AE5FE6}" dt="2024-08-20T22:05:00.359" v="76" actId="1076"/>
          <ac:spMkLst>
            <pc:docMk/>
            <pc:sldMk cId="1269198867" sldId="455"/>
            <ac:spMk id="11" creationId="{F171CFC1-C235-9C6C-39D2-2F861E987B32}"/>
          </ac:spMkLst>
        </pc:spChg>
        <pc:graphicFrameChg chg="mod">
          <ac:chgData name="Lauren Fordyce" userId="67a44ca6-3024-48a2-ad1d-ef29024be5d6" providerId="ADAL" clId="{52088C6C-10D7-B748-A6BC-5FAA54AE5FE6}" dt="2024-08-20T22:07:09.616" v="100" actId="1076"/>
          <ac:graphicFrameMkLst>
            <pc:docMk/>
            <pc:sldMk cId="1269198867" sldId="455"/>
            <ac:graphicFrameMk id="4" creationId="{9F92F5B2-A569-6FC6-7005-7A26A7BD4A49}"/>
          </ac:graphicFrameMkLst>
        </pc:graphicFrameChg>
        <pc:picChg chg="add mod">
          <ac:chgData name="Lauren Fordyce" userId="67a44ca6-3024-48a2-ad1d-ef29024be5d6" providerId="ADAL" clId="{52088C6C-10D7-B748-A6BC-5FAA54AE5FE6}" dt="2024-08-20T22:06:35.686" v="91"/>
          <ac:picMkLst>
            <pc:docMk/>
            <pc:sldMk cId="1269198867" sldId="455"/>
            <ac:picMk id="2" creationId="{D8AE6658-9841-B4CE-892D-571692E96724}"/>
          </ac:picMkLst>
        </pc:picChg>
        <pc:picChg chg="add mod">
          <ac:chgData name="Lauren Fordyce" userId="67a44ca6-3024-48a2-ad1d-ef29024be5d6" providerId="ADAL" clId="{52088C6C-10D7-B748-A6BC-5FAA54AE5FE6}" dt="2024-08-20T22:06:43.936" v="93"/>
          <ac:picMkLst>
            <pc:docMk/>
            <pc:sldMk cId="1269198867" sldId="455"/>
            <ac:picMk id="9" creationId="{F49FC58F-376A-D609-9163-0B3EA06638A0}"/>
          </ac:picMkLst>
        </pc:picChg>
        <pc:picChg chg="mod">
          <ac:chgData name="Lauren Fordyce" userId="67a44ca6-3024-48a2-ad1d-ef29024be5d6" providerId="ADAL" clId="{52088C6C-10D7-B748-A6BC-5FAA54AE5FE6}" dt="2024-08-20T22:05:06.947" v="77" actId="1076"/>
          <ac:picMkLst>
            <pc:docMk/>
            <pc:sldMk cId="1269198867" sldId="455"/>
            <ac:picMk id="10" creationId="{CC2E936F-BCE7-5962-C6DC-04EBF87142EF}"/>
          </ac:picMkLst>
        </pc:picChg>
        <pc:picChg chg="add mod">
          <ac:chgData name="Lauren Fordyce" userId="67a44ca6-3024-48a2-ad1d-ef29024be5d6" providerId="ADAL" clId="{52088C6C-10D7-B748-A6BC-5FAA54AE5FE6}" dt="2024-08-20T22:06:50.061" v="95" actId="1076"/>
          <ac:picMkLst>
            <pc:docMk/>
            <pc:sldMk cId="1269198867" sldId="455"/>
            <ac:picMk id="12" creationId="{1C8018A2-A6A1-311D-B09F-ADE25F2C4A70}"/>
          </ac:picMkLst>
        </pc:picChg>
        <pc:picChg chg="mod">
          <ac:chgData name="Lauren Fordyce" userId="67a44ca6-3024-48a2-ad1d-ef29024be5d6" providerId="ADAL" clId="{52088C6C-10D7-B748-A6BC-5FAA54AE5FE6}" dt="2024-08-20T22:05:41.910" v="87" actId="1076"/>
          <ac:picMkLst>
            <pc:docMk/>
            <pc:sldMk cId="1269198867" sldId="455"/>
            <ac:picMk id="13" creationId="{BB620FF6-A2D6-FC05-2C01-8CCCFDC3B6B4}"/>
          </ac:picMkLst>
        </pc:picChg>
        <pc:picChg chg="mod">
          <ac:chgData name="Lauren Fordyce" userId="67a44ca6-3024-48a2-ad1d-ef29024be5d6" providerId="ADAL" clId="{52088C6C-10D7-B748-A6BC-5FAA54AE5FE6}" dt="2024-08-20T22:05:26.168" v="85" actId="1036"/>
          <ac:picMkLst>
            <pc:docMk/>
            <pc:sldMk cId="1269198867" sldId="455"/>
            <ac:picMk id="15" creationId="{82A3D37A-9B33-52E8-6360-5E0B6E31B416}"/>
          </ac:picMkLst>
        </pc:picChg>
        <pc:picChg chg="add del mod">
          <ac:chgData name="Lauren Fordyce" userId="67a44ca6-3024-48a2-ad1d-ef29024be5d6" providerId="ADAL" clId="{52088C6C-10D7-B748-A6BC-5FAA54AE5FE6}" dt="2024-08-20T22:06:56.512" v="99" actId="478"/>
          <ac:picMkLst>
            <pc:docMk/>
            <pc:sldMk cId="1269198867" sldId="455"/>
            <ac:picMk id="17" creationId="{43DCB1B5-101D-B50C-FC38-49F4D7539152}"/>
          </ac:picMkLst>
        </pc:picChg>
        <pc:picChg chg="mod">
          <ac:chgData name="Lauren Fordyce" userId="67a44ca6-3024-48a2-ad1d-ef29024be5d6" providerId="ADAL" clId="{52088C6C-10D7-B748-A6BC-5FAA54AE5FE6}" dt="2024-08-20T22:04:16.682" v="72" actId="1076"/>
          <ac:picMkLst>
            <pc:docMk/>
            <pc:sldMk cId="1269198867" sldId="455"/>
            <ac:picMk id="24" creationId="{CAAA3AC6-B475-0E57-5E89-8047111BA2D0}"/>
          </ac:picMkLst>
        </pc:picChg>
      </pc:sldChg>
      <pc:sldChg chg="modSp">
        <pc:chgData name="Lauren Fordyce" userId="67a44ca6-3024-48a2-ad1d-ef29024be5d6" providerId="ADAL" clId="{52088C6C-10D7-B748-A6BC-5FAA54AE5FE6}" dt="2024-08-20T22:10:02.488" v="130"/>
        <pc:sldMkLst>
          <pc:docMk/>
          <pc:sldMk cId="1264499689" sldId="458"/>
        </pc:sldMkLst>
        <pc:graphicFrameChg chg="mod">
          <ac:chgData name="Lauren Fordyce" userId="67a44ca6-3024-48a2-ad1d-ef29024be5d6" providerId="ADAL" clId="{52088C6C-10D7-B748-A6BC-5FAA54AE5FE6}" dt="2024-08-20T22:10:02.488" v="130"/>
          <ac:graphicFrameMkLst>
            <pc:docMk/>
            <pc:sldMk cId="1264499689" sldId="458"/>
            <ac:graphicFrameMk id="4" creationId="{933399E9-80F1-6C93-F0C9-74110FBEAF0E}"/>
          </ac:graphicFrameMkLst>
        </pc:graphicFrameChg>
      </pc:sldChg>
      <pc:sldChg chg="del">
        <pc:chgData name="Lauren Fordyce" userId="67a44ca6-3024-48a2-ad1d-ef29024be5d6" providerId="ADAL" clId="{52088C6C-10D7-B748-A6BC-5FAA54AE5FE6}" dt="2024-08-20T22:10:57.457" v="131" actId="2696"/>
        <pc:sldMkLst>
          <pc:docMk/>
          <pc:sldMk cId="69504186" sldId="462"/>
        </pc:sldMkLst>
      </pc:sldChg>
      <pc:sldChg chg="addSp delSp modSp mod">
        <pc:chgData name="Lauren Fordyce" userId="67a44ca6-3024-48a2-ad1d-ef29024be5d6" providerId="ADAL" clId="{52088C6C-10D7-B748-A6BC-5FAA54AE5FE6}" dt="2024-08-20T21:59:07.506" v="7" actId="478"/>
        <pc:sldMkLst>
          <pc:docMk/>
          <pc:sldMk cId="3107790396" sldId="469"/>
        </pc:sldMkLst>
        <pc:picChg chg="mod">
          <ac:chgData name="Lauren Fordyce" userId="67a44ca6-3024-48a2-ad1d-ef29024be5d6" providerId="ADAL" clId="{52088C6C-10D7-B748-A6BC-5FAA54AE5FE6}" dt="2024-08-20T21:57:44.898" v="0" actId="14100"/>
          <ac:picMkLst>
            <pc:docMk/>
            <pc:sldMk cId="3107790396" sldId="469"/>
            <ac:picMk id="3" creationId="{8823FDA2-DB73-BA4F-1596-F6BF0DFD731E}"/>
          </ac:picMkLst>
        </pc:picChg>
        <pc:picChg chg="add del mod">
          <ac:chgData name="Lauren Fordyce" userId="67a44ca6-3024-48a2-ad1d-ef29024be5d6" providerId="ADAL" clId="{52088C6C-10D7-B748-A6BC-5FAA54AE5FE6}" dt="2024-08-20T21:59:07.506" v="7" actId="478"/>
          <ac:picMkLst>
            <pc:docMk/>
            <pc:sldMk cId="3107790396" sldId="469"/>
            <ac:picMk id="4" creationId="{CD684474-BF27-EC9D-9285-7EDF17F86A3E}"/>
          </ac:picMkLst>
        </pc:picChg>
      </pc:sldChg>
    </pc:docChg>
  </pc:docChgLst>
  <pc:docChgLst>
    <pc:chgData name="Karey Windbiel" userId="S::kwindbiel@ucdavis.edu::1dc2ff13-ee84-46d3-8216-f7b93381096c" providerId="AD" clId="Web-{FF4877DA-1033-4D02-AE68-409E391D8B39}"/>
    <pc:docChg chg="delSld modSld sldOrd modSection">
      <pc:chgData name="Karey Windbiel" userId="S::kwindbiel@ucdavis.edu::1dc2ff13-ee84-46d3-8216-f7b93381096c" providerId="AD" clId="Web-{FF4877DA-1033-4D02-AE68-409E391D8B39}" dt="2024-07-16T05:08:27.197" v="3"/>
      <pc:docMkLst>
        <pc:docMk/>
      </pc:docMkLst>
      <pc:sldChg chg="del">
        <pc:chgData name="Karey Windbiel" userId="S::kwindbiel@ucdavis.edu::1dc2ff13-ee84-46d3-8216-f7b93381096c" providerId="AD" clId="Web-{FF4877DA-1033-4D02-AE68-409E391D8B39}" dt="2024-07-16T05:06:04.687" v="0"/>
        <pc:sldMkLst>
          <pc:docMk/>
          <pc:sldMk cId="75159252" sldId="451"/>
        </pc:sldMkLst>
      </pc:sldChg>
      <pc:sldChg chg="ord">
        <pc:chgData name="Karey Windbiel" userId="S::kwindbiel@ucdavis.edu::1dc2ff13-ee84-46d3-8216-f7b93381096c" providerId="AD" clId="Web-{FF4877DA-1033-4D02-AE68-409E391D8B39}" dt="2024-07-16T05:06:35.876" v="1"/>
        <pc:sldMkLst>
          <pc:docMk/>
          <pc:sldMk cId="3056699636" sldId="454"/>
        </pc:sldMkLst>
      </pc:sldChg>
      <pc:sldChg chg="ord">
        <pc:chgData name="Karey Windbiel" userId="S::kwindbiel@ucdavis.edu::1dc2ff13-ee84-46d3-8216-f7b93381096c" providerId="AD" clId="Web-{FF4877DA-1033-4D02-AE68-409E391D8B39}" dt="2024-07-16T05:08:27.197" v="3"/>
        <pc:sldMkLst>
          <pc:docMk/>
          <pc:sldMk cId="3107790396" sldId="469"/>
        </pc:sldMkLst>
      </pc:sldChg>
      <pc:sldChg chg="modSp">
        <pc:chgData name="Karey Windbiel" userId="S::kwindbiel@ucdavis.edu::1dc2ff13-ee84-46d3-8216-f7b93381096c" providerId="AD" clId="Web-{FF4877DA-1033-4D02-AE68-409E391D8B39}" dt="2024-07-16T05:07:51.960" v="2"/>
        <pc:sldMkLst>
          <pc:docMk/>
          <pc:sldMk cId="2722536558" sldId="470"/>
        </pc:sldMkLst>
        <pc:spChg chg="mod">
          <ac:chgData name="Karey Windbiel" userId="S::kwindbiel@ucdavis.edu::1dc2ff13-ee84-46d3-8216-f7b93381096c" providerId="AD" clId="Web-{FF4877DA-1033-4D02-AE68-409E391D8B39}" dt="2024-07-16T05:07:51.960" v="2"/>
          <ac:spMkLst>
            <pc:docMk/>
            <pc:sldMk cId="2722536558" sldId="470"/>
            <ac:spMk id="3" creationId="{DC116CF8-AB38-E966-B7B7-47ADB3443AFF}"/>
          </ac:spMkLst>
        </pc:spChg>
      </pc:sldChg>
    </pc:docChg>
  </pc:docChgLst>
  <pc:docChgLst>
    <pc:chgData name="Karey Windbiel" userId="S::kwindbiel@ucdavis.edu::1dc2ff13-ee84-46d3-8216-f7b93381096c" providerId="AD" clId="Web-{5D5FF8F1-A00A-2490-A7D4-6A151938BB5D}"/>
    <pc:docChg chg="modSld">
      <pc:chgData name="Karey Windbiel" userId="S::kwindbiel@ucdavis.edu::1dc2ff13-ee84-46d3-8216-f7b93381096c" providerId="AD" clId="Web-{5D5FF8F1-A00A-2490-A7D4-6A151938BB5D}" dt="2024-07-23T14:16:28.453" v="0" actId="1076"/>
      <pc:docMkLst>
        <pc:docMk/>
      </pc:docMkLst>
      <pc:sldChg chg="modSp">
        <pc:chgData name="Karey Windbiel" userId="S::kwindbiel@ucdavis.edu::1dc2ff13-ee84-46d3-8216-f7b93381096c" providerId="AD" clId="Web-{5D5FF8F1-A00A-2490-A7D4-6A151938BB5D}" dt="2024-07-23T14:16:28.453" v="0" actId="1076"/>
        <pc:sldMkLst>
          <pc:docMk/>
          <pc:sldMk cId="2912848397" sldId="258"/>
        </pc:sldMkLst>
        <pc:spChg chg="mod">
          <ac:chgData name="Karey Windbiel" userId="S::kwindbiel@ucdavis.edu::1dc2ff13-ee84-46d3-8216-f7b93381096c" providerId="AD" clId="Web-{5D5FF8F1-A00A-2490-A7D4-6A151938BB5D}" dt="2024-07-23T14:16:28.453" v="0" actId="1076"/>
          <ac:spMkLst>
            <pc:docMk/>
            <pc:sldMk cId="2912848397" sldId="258"/>
            <ac:spMk id="7" creationId="{BFC12568-3493-621C-E144-DF199EC18271}"/>
          </ac:spMkLst>
        </pc:spChg>
      </pc:sldChg>
    </pc:docChg>
  </pc:docChgLst>
  <pc:docChgLst>
    <pc:chgData name="Belinda Messenger Sikes" userId="bd310b74-3194-4ebd-b898-9a504974f015" providerId="ADAL" clId="{73FEDE64-1F85-634A-A715-B1F9608E2D58}"/>
    <pc:docChg chg="undo custSel addSld modSld sldOrd modMainMaster addSection modSection">
      <pc:chgData name="Belinda Messenger Sikes" userId="bd310b74-3194-4ebd-b898-9a504974f015" providerId="ADAL" clId="{73FEDE64-1F85-634A-A715-B1F9608E2D58}" dt="2024-07-12T16:50:07.604" v="6193" actId="208"/>
      <pc:docMkLst>
        <pc:docMk/>
      </pc:docMkLst>
      <pc:sldChg chg="modSp mod modClrScheme chgLayout">
        <pc:chgData name="Belinda Messenger Sikes" userId="bd310b74-3194-4ebd-b898-9a504974f015" providerId="ADAL" clId="{73FEDE64-1F85-634A-A715-B1F9608E2D58}" dt="2024-07-09T23:46:02.085" v="3841" actId="26606"/>
        <pc:sldMkLst>
          <pc:docMk/>
          <pc:sldMk cId="1378144989" sldId="257"/>
        </pc:sldMkLst>
        <pc:spChg chg="mod">
          <ac:chgData name="Belinda Messenger Sikes" userId="bd310b74-3194-4ebd-b898-9a504974f015" providerId="ADAL" clId="{73FEDE64-1F85-634A-A715-B1F9608E2D58}" dt="2024-07-09T23:46:02.085" v="3841" actId="26606"/>
          <ac:spMkLst>
            <pc:docMk/>
            <pc:sldMk cId="1378144989" sldId="257"/>
            <ac:spMk id="2" creationId="{0AAC94C3-65D3-BE51-7AB1-7CA2F3E32225}"/>
          </ac:spMkLst>
        </pc:spChg>
        <pc:spChg chg="mod">
          <ac:chgData name="Belinda Messenger Sikes" userId="bd310b74-3194-4ebd-b898-9a504974f015" providerId="ADAL" clId="{73FEDE64-1F85-634A-A715-B1F9608E2D58}" dt="2024-07-09T23:46:02.085" v="3841" actId="26606"/>
          <ac:spMkLst>
            <pc:docMk/>
            <pc:sldMk cId="1378144989" sldId="257"/>
            <ac:spMk id="3" creationId="{7EBDC6B3-E193-CD9B-BB46-7C128A4D45E6}"/>
          </ac:spMkLst>
        </pc:spChg>
      </pc:sldChg>
      <pc:sldChg chg="modSp modNotes">
        <pc:chgData name="Belinda Messenger Sikes" userId="bd310b74-3194-4ebd-b898-9a504974f015" providerId="ADAL" clId="{73FEDE64-1F85-634A-A715-B1F9608E2D58}" dt="2024-07-09T23:27:54.483" v="3764"/>
        <pc:sldMkLst>
          <pc:docMk/>
          <pc:sldMk cId="2912848397" sldId="258"/>
        </pc:sldMkLst>
        <pc:spChg chg="mod">
          <ac:chgData name="Belinda Messenger Sikes" userId="bd310b74-3194-4ebd-b898-9a504974f015" providerId="ADAL" clId="{73FEDE64-1F85-634A-A715-B1F9608E2D58}" dt="2024-07-09T23:27:54.483" v="3764"/>
          <ac:spMkLst>
            <pc:docMk/>
            <pc:sldMk cId="2912848397" sldId="258"/>
            <ac:spMk id="2" creationId="{B93571D4-4813-B74C-AE0C-C482ABC74A6E}"/>
          </ac:spMkLst>
        </pc:spChg>
      </pc:sldChg>
      <pc:sldChg chg="addSp delSp modSp add mod ord">
        <pc:chgData name="Belinda Messenger Sikes" userId="bd310b74-3194-4ebd-b898-9a504974f015" providerId="ADAL" clId="{73FEDE64-1F85-634A-A715-B1F9608E2D58}" dt="2024-07-10T16:49:11.736" v="3858" actId="20578"/>
        <pc:sldMkLst>
          <pc:docMk/>
          <pc:sldMk cId="1317412755" sldId="259"/>
        </pc:sldMkLst>
        <pc:spChg chg="del mod">
          <ac:chgData name="Belinda Messenger Sikes" userId="bd310b74-3194-4ebd-b898-9a504974f015" providerId="ADAL" clId="{73FEDE64-1F85-634A-A715-B1F9608E2D58}" dt="2024-07-02T17:25:25.114" v="1880" actId="478"/>
          <ac:spMkLst>
            <pc:docMk/>
            <pc:sldMk cId="1317412755" sldId="259"/>
            <ac:spMk id="2" creationId="{18E91DB8-9B43-C04F-A981-B10DD2E12BF7}"/>
          </ac:spMkLst>
        </pc:spChg>
        <pc:spChg chg="add del mod">
          <ac:chgData name="Belinda Messenger Sikes" userId="bd310b74-3194-4ebd-b898-9a504974f015" providerId="ADAL" clId="{73FEDE64-1F85-634A-A715-B1F9608E2D58}" dt="2024-07-02T17:26:59.412" v="1881" actId="478"/>
          <ac:spMkLst>
            <pc:docMk/>
            <pc:sldMk cId="1317412755" sldId="259"/>
            <ac:spMk id="4" creationId="{997B8A98-D498-95F4-CA07-0A8B3279B7BB}"/>
          </ac:spMkLst>
        </pc:spChg>
        <pc:graphicFrameChg chg="mod modGraphic">
          <ac:chgData name="Belinda Messenger Sikes" userId="bd310b74-3194-4ebd-b898-9a504974f015" providerId="ADAL" clId="{73FEDE64-1F85-634A-A715-B1F9608E2D58}" dt="2024-07-02T17:27:35.493" v="1890" actId="12269"/>
          <ac:graphicFrameMkLst>
            <pc:docMk/>
            <pc:sldMk cId="1317412755" sldId="259"/>
            <ac:graphicFrameMk id="37" creationId="{69B9A385-4126-4A67-86FD-27406DD878B6}"/>
          </ac:graphicFrameMkLst>
        </pc:graphicFrameChg>
      </pc:sldChg>
      <pc:sldChg chg="modSp add mod">
        <pc:chgData name="Belinda Messenger Sikes" userId="bd310b74-3194-4ebd-b898-9a504974f015" providerId="ADAL" clId="{73FEDE64-1F85-634A-A715-B1F9608E2D58}" dt="2024-07-10T22:45:15.265" v="5395" actId="27636"/>
        <pc:sldMkLst>
          <pc:docMk/>
          <pc:sldMk cId="3309340124" sldId="318"/>
        </pc:sldMkLst>
        <pc:spChg chg="mod">
          <ac:chgData name="Belinda Messenger Sikes" userId="bd310b74-3194-4ebd-b898-9a504974f015" providerId="ADAL" clId="{73FEDE64-1F85-634A-A715-B1F9608E2D58}" dt="2024-07-09T23:27:54.483" v="3764"/>
          <ac:spMkLst>
            <pc:docMk/>
            <pc:sldMk cId="3309340124" sldId="318"/>
            <ac:spMk id="2" creationId="{CE2DEF32-C1DC-EE4D-875B-99154A651344}"/>
          </ac:spMkLst>
        </pc:spChg>
        <pc:spChg chg="mod">
          <ac:chgData name="Belinda Messenger Sikes" userId="bd310b74-3194-4ebd-b898-9a504974f015" providerId="ADAL" clId="{73FEDE64-1F85-634A-A715-B1F9608E2D58}" dt="2024-07-10T22:45:15.265" v="5395" actId="27636"/>
          <ac:spMkLst>
            <pc:docMk/>
            <pc:sldMk cId="3309340124" sldId="318"/>
            <ac:spMk id="7" creationId="{A26DEF07-E139-15AF-B1DF-782340486D4E}"/>
          </ac:spMkLst>
        </pc:spChg>
      </pc:sldChg>
      <pc:sldChg chg="addSp delSp modSp add mod modClrScheme chgLayout">
        <pc:chgData name="Belinda Messenger Sikes" userId="bd310b74-3194-4ebd-b898-9a504974f015" providerId="ADAL" clId="{73FEDE64-1F85-634A-A715-B1F9608E2D58}" dt="2024-07-09T23:43:17.334" v="3792" actId="26606"/>
        <pc:sldMkLst>
          <pc:docMk/>
          <pc:sldMk cId="4091766367" sldId="360"/>
        </pc:sldMkLst>
        <pc:spChg chg="mod ord">
          <ac:chgData name="Belinda Messenger Sikes" userId="bd310b74-3194-4ebd-b898-9a504974f015" providerId="ADAL" clId="{73FEDE64-1F85-634A-A715-B1F9608E2D58}" dt="2024-07-09T23:34:06.913" v="3768" actId="26606"/>
          <ac:spMkLst>
            <pc:docMk/>
            <pc:sldMk cId="4091766367" sldId="360"/>
            <ac:spMk id="2" creationId="{86A1E20E-F91F-9BC2-656D-B70329EE6D7A}"/>
          </ac:spMkLst>
        </pc:spChg>
        <pc:spChg chg="mod ord">
          <ac:chgData name="Belinda Messenger Sikes" userId="bd310b74-3194-4ebd-b898-9a504974f015" providerId="ADAL" clId="{73FEDE64-1F85-634A-A715-B1F9608E2D58}" dt="2024-07-09T23:43:17.334" v="3792" actId="26606"/>
          <ac:spMkLst>
            <pc:docMk/>
            <pc:sldMk cId="4091766367" sldId="360"/>
            <ac:spMk id="3" creationId="{88B8218D-1047-5FF3-19F9-0576A5427F04}"/>
          </ac:spMkLst>
        </pc:spChg>
        <pc:picChg chg="add mod">
          <ac:chgData name="Belinda Messenger Sikes" userId="bd310b74-3194-4ebd-b898-9a504974f015" providerId="ADAL" clId="{73FEDE64-1F85-634A-A715-B1F9608E2D58}" dt="2024-07-09T23:43:17.334" v="3792" actId="26606"/>
          <ac:picMkLst>
            <pc:docMk/>
            <pc:sldMk cId="4091766367" sldId="360"/>
            <ac:picMk id="5" creationId="{A818C9C3-A1B2-FB9B-841A-628463AC172B}"/>
          </ac:picMkLst>
        </pc:picChg>
        <pc:picChg chg="del mod">
          <ac:chgData name="Belinda Messenger Sikes" userId="bd310b74-3194-4ebd-b898-9a504974f015" providerId="ADAL" clId="{73FEDE64-1F85-634A-A715-B1F9608E2D58}" dt="2024-07-09T23:42:54.551" v="3788" actId="478"/>
          <ac:picMkLst>
            <pc:docMk/>
            <pc:sldMk cId="4091766367" sldId="360"/>
            <ac:picMk id="8" creationId="{42D4245B-A134-BC02-DDA4-26396729DD52}"/>
          </ac:picMkLst>
        </pc:picChg>
      </pc:sldChg>
      <pc:sldChg chg="modSp add">
        <pc:chgData name="Belinda Messenger Sikes" userId="bd310b74-3194-4ebd-b898-9a504974f015" providerId="ADAL" clId="{73FEDE64-1F85-634A-A715-B1F9608E2D58}" dt="2024-07-09T23:27:54.483" v="3764"/>
        <pc:sldMkLst>
          <pc:docMk/>
          <pc:sldMk cId="877229791" sldId="362"/>
        </pc:sldMkLst>
        <pc:spChg chg="mod">
          <ac:chgData name="Belinda Messenger Sikes" userId="bd310b74-3194-4ebd-b898-9a504974f015" providerId="ADAL" clId="{73FEDE64-1F85-634A-A715-B1F9608E2D58}" dt="2024-07-09T23:27:54.483" v="3764"/>
          <ac:spMkLst>
            <pc:docMk/>
            <pc:sldMk cId="877229791" sldId="362"/>
            <ac:spMk id="2" creationId="{BB7C968E-C823-B337-5B28-01E7F291DF88}"/>
          </ac:spMkLst>
        </pc:spChg>
        <pc:spChg chg="mod">
          <ac:chgData name="Belinda Messenger Sikes" userId="bd310b74-3194-4ebd-b898-9a504974f015" providerId="ADAL" clId="{73FEDE64-1F85-634A-A715-B1F9608E2D58}" dt="2024-07-09T23:27:54.483" v="3764"/>
          <ac:spMkLst>
            <pc:docMk/>
            <pc:sldMk cId="877229791" sldId="362"/>
            <ac:spMk id="3" creationId="{8BD73C4A-1710-7FED-26C2-20C3EAD63CCF}"/>
          </ac:spMkLst>
        </pc:spChg>
      </pc:sldChg>
      <pc:sldChg chg="modSp add">
        <pc:chgData name="Belinda Messenger Sikes" userId="bd310b74-3194-4ebd-b898-9a504974f015" providerId="ADAL" clId="{73FEDE64-1F85-634A-A715-B1F9608E2D58}" dt="2024-07-09T23:27:54.483" v="3764"/>
        <pc:sldMkLst>
          <pc:docMk/>
          <pc:sldMk cId="1423020773" sldId="364"/>
        </pc:sldMkLst>
        <pc:spChg chg="mod">
          <ac:chgData name="Belinda Messenger Sikes" userId="bd310b74-3194-4ebd-b898-9a504974f015" providerId="ADAL" clId="{73FEDE64-1F85-634A-A715-B1F9608E2D58}" dt="2024-07-09T23:27:54.483" v="3764"/>
          <ac:spMkLst>
            <pc:docMk/>
            <pc:sldMk cId="1423020773" sldId="364"/>
            <ac:spMk id="2" creationId="{1D16AC88-785E-0F06-2893-B2454152B110}"/>
          </ac:spMkLst>
        </pc:spChg>
        <pc:spChg chg="mod">
          <ac:chgData name="Belinda Messenger Sikes" userId="bd310b74-3194-4ebd-b898-9a504974f015" providerId="ADAL" clId="{73FEDE64-1F85-634A-A715-B1F9608E2D58}" dt="2024-07-09T23:27:54.483" v="3764"/>
          <ac:spMkLst>
            <pc:docMk/>
            <pc:sldMk cId="1423020773" sldId="364"/>
            <ac:spMk id="3" creationId="{93CD8E19-5AD1-CD6F-8C72-BE4093DA6230}"/>
          </ac:spMkLst>
        </pc:spChg>
      </pc:sldChg>
      <pc:sldChg chg="modSp add">
        <pc:chgData name="Belinda Messenger Sikes" userId="bd310b74-3194-4ebd-b898-9a504974f015" providerId="ADAL" clId="{73FEDE64-1F85-634A-A715-B1F9608E2D58}" dt="2024-07-09T23:27:54.483" v="3764"/>
        <pc:sldMkLst>
          <pc:docMk/>
          <pc:sldMk cId="3671783963" sldId="365"/>
        </pc:sldMkLst>
        <pc:spChg chg="mod">
          <ac:chgData name="Belinda Messenger Sikes" userId="bd310b74-3194-4ebd-b898-9a504974f015" providerId="ADAL" clId="{73FEDE64-1F85-634A-A715-B1F9608E2D58}" dt="2024-07-09T23:27:54.483" v="3764"/>
          <ac:spMkLst>
            <pc:docMk/>
            <pc:sldMk cId="3671783963" sldId="365"/>
            <ac:spMk id="4" creationId="{385968A3-CCC3-5EDD-C26B-D82BBF3B8375}"/>
          </ac:spMkLst>
        </pc:spChg>
        <pc:spChg chg="mod">
          <ac:chgData name="Belinda Messenger Sikes" userId="bd310b74-3194-4ebd-b898-9a504974f015" providerId="ADAL" clId="{73FEDE64-1F85-634A-A715-B1F9608E2D58}" dt="2024-07-09T23:27:54.483" v="3764"/>
          <ac:spMkLst>
            <pc:docMk/>
            <pc:sldMk cId="3671783963" sldId="365"/>
            <ac:spMk id="5" creationId="{D3324296-91D3-BD74-CD18-22F97B9939B6}"/>
          </ac:spMkLst>
        </pc:spChg>
      </pc:sldChg>
      <pc:sldChg chg="modSp add mod">
        <pc:chgData name="Belinda Messenger Sikes" userId="bd310b74-3194-4ebd-b898-9a504974f015" providerId="ADAL" clId="{73FEDE64-1F85-634A-A715-B1F9608E2D58}" dt="2024-07-09T23:27:54.483" v="3764"/>
        <pc:sldMkLst>
          <pc:docMk/>
          <pc:sldMk cId="3896714830" sldId="378"/>
        </pc:sldMkLst>
        <pc:spChg chg="mod">
          <ac:chgData name="Belinda Messenger Sikes" userId="bd310b74-3194-4ebd-b898-9a504974f015" providerId="ADAL" clId="{73FEDE64-1F85-634A-A715-B1F9608E2D58}" dt="2024-07-09T23:27:54.483" v="3764"/>
          <ac:spMkLst>
            <pc:docMk/>
            <pc:sldMk cId="3896714830" sldId="378"/>
            <ac:spMk id="2" creationId="{11B1048F-D8AC-030C-4D07-CC3CADD2BB6E}"/>
          </ac:spMkLst>
        </pc:spChg>
        <pc:spChg chg="mod">
          <ac:chgData name="Belinda Messenger Sikes" userId="bd310b74-3194-4ebd-b898-9a504974f015" providerId="ADAL" clId="{73FEDE64-1F85-634A-A715-B1F9608E2D58}" dt="2024-07-09T23:27:54.483" v="3764"/>
          <ac:spMkLst>
            <pc:docMk/>
            <pc:sldMk cId="3896714830" sldId="378"/>
            <ac:spMk id="3" creationId="{8946ECE1-EF83-C29E-8DB3-42CE915A9CA2}"/>
          </ac:spMkLst>
        </pc:spChg>
      </pc:sldChg>
      <pc:sldChg chg="modSp mod ord modClrScheme chgLayout modNotesTx">
        <pc:chgData name="Belinda Messenger Sikes" userId="bd310b74-3194-4ebd-b898-9a504974f015" providerId="ADAL" clId="{73FEDE64-1F85-634A-A715-B1F9608E2D58}" dt="2024-07-09T23:47:09.685" v="3848" actId="26606"/>
        <pc:sldMkLst>
          <pc:docMk/>
          <pc:sldMk cId="2899875567" sldId="426"/>
        </pc:sldMkLst>
        <pc:spChg chg="mod">
          <ac:chgData name="Belinda Messenger Sikes" userId="bd310b74-3194-4ebd-b898-9a504974f015" providerId="ADAL" clId="{73FEDE64-1F85-634A-A715-B1F9608E2D58}" dt="2024-07-09T23:47:09.685" v="3848" actId="26606"/>
          <ac:spMkLst>
            <pc:docMk/>
            <pc:sldMk cId="2899875567" sldId="426"/>
            <ac:spMk id="2" creationId="{03FC99F0-A8D8-5A74-9372-EBDF5BA3724C}"/>
          </ac:spMkLst>
        </pc:spChg>
        <pc:spChg chg="mod">
          <ac:chgData name="Belinda Messenger Sikes" userId="bd310b74-3194-4ebd-b898-9a504974f015" providerId="ADAL" clId="{73FEDE64-1F85-634A-A715-B1F9608E2D58}" dt="2024-07-09T23:47:09.685" v="3848" actId="26606"/>
          <ac:spMkLst>
            <pc:docMk/>
            <pc:sldMk cId="2899875567" sldId="426"/>
            <ac:spMk id="3" creationId="{0305FC4F-DC63-A6E9-B5FE-03004122F19E}"/>
          </ac:spMkLst>
        </pc:spChg>
      </pc:sldChg>
      <pc:sldChg chg="addSp delSp modSp mod ord modClrScheme delCm chgLayout">
        <pc:chgData name="Belinda Messenger Sikes" userId="bd310b74-3194-4ebd-b898-9a504974f015" providerId="ADAL" clId="{73FEDE64-1F85-634A-A715-B1F9608E2D58}" dt="2024-07-10T16:48:42.810" v="3857" actId="20578"/>
        <pc:sldMkLst>
          <pc:docMk/>
          <pc:sldMk cId="2106527764" sldId="427"/>
        </pc:sldMkLst>
        <pc:spChg chg="mod">
          <ac:chgData name="Belinda Messenger Sikes" userId="bd310b74-3194-4ebd-b898-9a504974f015" providerId="ADAL" clId="{73FEDE64-1F85-634A-A715-B1F9608E2D58}" dt="2024-07-09T23:47:31.375" v="3855" actId="26606"/>
          <ac:spMkLst>
            <pc:docMk/>
            <pc:sldMk cId="2106527764" sldId="427"/>
            <ac:spMk id="2" creationId="{03FC99F0-A8D8-5A74-9372-EBDF5BA3724C}"/>
          </ac:spMkLst>
        </pc:spChg>
        <pc:spChg chg="add del mod">
          <ac:chgData name="Belinda Messenger Sikes" userId="bd310b74-3194-4ebd-b898-9a504974f015" providerId="ADAL" clId="{73FEDE64-1F85-634A-A715-B1F9608E2D58}" dt="2024-07-09T23:47:31.375" v="3855" actId="26606"/>
          <ac:spMkLst>
            <pc:docMk/>
            <pc:sldMk cId="2106527764" sldId="427"/>
            <ac:spMk id="3" creationId="{0305FC4F-DC63-A6E9-B5FE-03004122F19E}"/>
          </ac:spMkLst>
        </pc:spChg>
        <pc:spChg chg="add del mod">
          <ac:chgData name="Belinda Messenger Sikes" userId="bd310b74-3194-4ebd-b898-9a504974f015" providerId="ADAL" clId="{73FEDE64-1F85-634A-A715-B1F9608E2D58}" dt="2024-07-09T23:47:31.373" v="3854" actId="26606"/>
          <ac:spMkLst>
            <pc:docMk/>
            <pc:sldMk cId="2106527764" sldId="427"/>
            <ac:spMk id="7" creationId="{0305FC4F-DC63-A6E9-B5FE-03004122F19E}"/>
          </ac:spMkLst>
        </pc:spChg>
        <pc:spChg chg="add mod">
          <ac:chgData name="Belinda Messenger Sikes" userId="bd310b74-3194-4ebd-b898-9a504974f015" providerId="ADAL" clId="{73FEDE64-1F85-634A-A715-B1F9608E2D58}" dt="2024-07-09T23:47:31.375" v="3855" actId="26606"/>
          <ac:spMkLst>
            <pc:docMk/>
            <pc:sldMk cId="2106527764" sldId="427"/>
            <ac:spMk id="9" creationId="{0305FC4F-DC63-A6E9-B5FE-03004122F19E}"/>
          </ac:spMkLst>
        </pc:spChg>
        <pc:graphicFrameChg chg="add del mod">
          <ac:chgData name="Belinda Messenger Sikes" userId="bd310b74-3194-4ebd-b898-9a504974f015" providerId="ADAL" clId="{73FEDE64-1F85-634A-A715-B1F9608E2D58}" dt="2024-07-09T23:47:30.664" v="3852" actId="26606"/>
          <ac:graphicFrameMkLst>
            <pc:docMk/>
            <pc:sldMk cId="2106527764" sldId="427"/>
            <ac:graphicFrameMk id="5" creationId="{DAA9A3D0-FB10-B13C-1542-467F8B13BECB}"/>
          </ac:graphicFrameMkLst>
        </pc:graphicFrameChg>
        <pc:extLst>
          <p:ext xmlns:p="http://schemas.openxmlformats.org/presentationml/2006/main" uri="{D6D511B9-2390-475A-947B-AFAB55BFBCF1}">
            <pc226:cmChg xmlns:pc226="http://schemas.microsoft.com/office/powerpoint/2022/06/main/command" chg="del">
              <pc226:chgData name="Belinda Messenger Sikes" userId="bd310b74-3194-4ebd-b898-9a504974f015" providerId="ADAL" clId="{73FEDE64-1F85-634A-A715-B1F9608E2D58}" dt="2024-07-09T23:21:58.189" v="3691"/>
              <pc2:cmMkLst xmlns:pc2="http://schemas.microsoft.com/office/powerpoint/2019/9/main/command">
                <pc:docMk/>
                <pc:sldMk cId="2106527764" sldId="427"/>
                <pc2:cmMk id="{C4B62C2C-91F1-324B-8DB2-0A343AC37DF8}"/>
              </pc2:cmMkLst>
            </pc226:cmChg>
            <pc226:cmChg xmlns:pc226="http://schemas.microsoft.com/office/powerpoint/2022/06/main/command" chg="del">
              <pc226:chgData name="Belinda Messenger Sikes" userId="bd310b74-3194-4ebd-b898-9a504974f015" providerId="ADAL" clId="{73FEDE64-1F85-634A-A715-B1F9608E2D58}" dt="2024-07-09T23:22:01.871" v="3692"/>
              <pc2:cmMkLst xmlns:pc2="http://schemas.microsoft.com/office/powerpoint/2019/9/main/command">
                <pc:docMk/>
                <pc:sldMk cId="2106527764" sldId="427"/>
                <pc2:cmMk id="{BE5A00B3-B75B-9F47-ADC5-71776D4CD59A}"/>
              </pc2:cmMkLst>
            </pc226:cmChg>
          </p:ext>
        </pc:extLst>
      </pc:sldChg>
      <pc:sldChg chg="modSp mod">
        <pc:chgData name="Belinda Messenger Sikes" userId="bd310b74-3194-4ebd-b898-9a504974f015" providerId="ADAL" clId="{73FEDE64-1F85-634A-A715-B1F9608E2D58}" dt="2024-07-09T23:27:54.483" v="3764"/>
        <pc:sldMkLst>
          <pc:docMk/>
          <pc:sldMk cId="2686048352" sldId="450"/>
        </pc:sldMkLst>
        <pc:spChg chg="mod">
          <ac:chgData name="Belinda Messenger Sikes" userId="bd310b74-3194-4ebd-b898-9a504974f015" providerId="ADAL" clId="{73FEDE64-1F85-634A-A715-B1F9608E2D58}" dt="2024-07-09T23:27:54.483" v="3764"/>
          <ac:spMkLst>
            <pc:docMk/>
            <pc:sldMk cId="2686048352" sldId="450"/>
            <ac:spMk id="5" creationId="{46C0635E-0947-6A49-8CDF-6BC95533C452}"/>
          </ac:spMkLst>
        </pc:spChg>
        <pc:spChg chg="mod">
          <ac:chgData name="Belinda Messenger Sikes" userId="bd310b74-3194-4ebd-b898-9a504974f015" providerId="ADAL" clId="{73FEDE64-1F85-634A-A715-B1F9608E2D58}" dt="2024-07-09T23:27:54.483" v="3764"/>
          <ac:spMkLst>
            <pc:docMk/>
            <pc:sldMk cId="2686048352" sldId="450"/>
            <ac:spMk id="6" creationId="{F4394CA3-D109-F7A6-1B74-94670CC0FDE1}"/>
          </ac:spMkLst>
        </pc:spChg>
      </pc:sldChg>
      <pc:sldChg chg="modSp">
        <pc:chgData name="Belinda Messenger Sikes" userId="bd310b74-3194-4ebd-b898-9a504974f015" providerId="ADAL" clId="{73FEDE64-1F85-634A-A715-B1F9608E2D58}" dt="2024-07-09T23:27:54.483" v="3764"/>
        <pc:sldMkLst>
          <pc:docMk/>
          <pc:sldMk cId="75159252" sldId="451"/>
        </pc:sldMkLst>
        <pc:spChg chg="mod">
          <ac:chgData name="Belinda Messenger Sikes" userId="bd310b74-3194-4ebd-b898-9a504974f015" providerId="ADAL" clId="{73FEDE64-1F85-634A-A715-B1F9608E2D58}" dt="2024-07-09T23:27:54.483" v="3764"/>
          <ac:spMkLst>
            <pc:docMk/>
            <pc:sldMk cId="75159252" sldId="451"/>
            <ac:spMk id="2" creationId="{0FD8B834-7E5A-D49A-E09A-95212890658A}"/>
          </ac:spMkLst>
        </pc:spChg>
        <pc:spChg chg="mod">
          <ac:chgData name="Belinda Messenger Sikes" userId="bd310b74-3194-4ebd-b898-9a504974f015" providerId="ADAL" clId="{73FEDE64-1F85-634A-A715-B1F9608E2D58}" dt="2024-07-09T23:27:54.483" v="3764"/>
          <ac:spMkLst>
            <pc:docMk/>
            <pc:sldMk cId="75159252" sldId="451"/>
            <ac:spMk id="3" creationId="{EDAAFF7D-CE35-BA51-0F50-DD4FB0CD5F51}"/>
          </ac:spMkLst>
        </pc:spChg>
      </pc:sldChg>
      <pc:sldChg chg="modSp">
        <pc:chgData name="Belinda Messenger Sikes" userId="bd310b74-3194-4ebd-b898-9a504974f015" providerId="ADAL" clId="{73FEDE64-1F85-634A-A715-B1F9608E2D58}" dt="2024-07-09T23:27:54.483" v="3764"/>
        <pc:sldMkLst>
          <pc:docMk/>
          <pc:sldMk cId="4050247588" sldId="452"/>
        </pc:sldMkLst>
        <pc:spChg chg="mod">
          <ac:chgData name="Belinda Messenger Sikes" userId="bd310b74-3194-4ebd-b898-9a504974f015" providerId="ADAL" clId="{73FEDE64-1F85-634A-A715-B1F9608E2D58}" dt="2024-07-09T23:27:54.483" v="3764"/>
          <ac:spMkLst>
            <pc:docMk/>
            <pc:sldMk cId="4050247588" sldId="452"/>
            <ac:spMk id="2" creationId="{6CF7AD33-A170-67F8-FAE1-ACE82B929F1C}"/>
          </ac:spMkLst>
        </pc:spChg>
        <pc:spChg chg="mod">
          <ac:chgData name="Belinda Messenger Sikes" userId="bd310b74-3194-4ebd-b898-9a504974f015" providerId="ADAL" clId="{73FEDE64-1F85-634A-A715-B1F9608E2D58}" dt="2024-07-09T23:27:54.483" v="3764"/>
          <ac:spMkLst>
            <pc:docMk/>
            <pc:sldMk cId="4050247588" sldId="452"/>
            <ac:spMk id="3" creationId="{2E456C07-7B56-9869-41A8-4C63F8E58DF0}"/>
          </ac:spMkLst>
        </pc:spChg>
      </pc:sldChg>
      <pc:sldChg chg="modSp ord">
        <pc:chgData name="Belinda Messenger Sikes" userId="bd310b74-3194-4ebd-b898-9a504974f015" providerId="ADAL" clId="{73FEDE64-1F85-634A-A715-B1F9608E2D58}" dt="2024-07-09T23:27:54.483" v="3764"/>
        <pc:sldMkLst>
          <pc:docMk/>
          <pc:sldMk cId="3056699636" sldId="454"/>
        </pc:sldMkLst>
        <pc:spChg chg="mod">
          <ac:chgData name="Belinda Messenger Sikes" userId="bd310b74-3194-4ebd-b898-9a504974f015" providerId="ADAL" clId="{73FEDE64-1F85-634A-A715-B1F9608E2D58}" dt="2024-07-09T23:27:54.483" v="3764"/>
          <ac:spMkLst>
            <pc:docMk/>
            <pc:sldMk cId="3056699636" sldId="454"/>
            <ac:spMk id="2" creationId="{F799E53F-3F25-F599-0AF8-92413DDB9043}"/>
          </ac:spMkLst>
        </pc:spChg>
        <pc:spChg chg="mod">
          <ac:chgData name="Belinda Messenger Sikes" userId="bd310b74-3194-4ebd-b898-9a504974f015" providerId="ADAL" clId="{73FEDE64-1F85-634A-A715-B1F9608E2D58}" dt="2024-07-09T23:27:54.483" v="3764"/>
          <ac:spMkLst>
            <pc:docMk/>
            <pc:sldMk cId="3056699636" sldId="454"/>
            <ac:spMk id="3" creationId="{F8C3A004-B9B5-4ACF-6AB7-F8273C255ED5}"/>
          </ac:spMkLst>
        </pc:spChg>
      </pc:sldChg>
      <pc:sldChg chg="addSp delSp modSp new mod modNotesTx">
        <pc:chgData name="Belinda Messenger Sikes" userId="bd310b74-3194-4ebd-b898-9a504974f015" providerId="ADAL" clId="{73FEDE64-1F85-634A-A715-B1F9608E2D58}" dt="2024-07-10T22:44:51.725" v="5393" actId="14100"/>
        <pc:sldMkLst>
          <pc:docMk/>
          <pc:sldMk cId="1269198867" sldId="455"/>
        </pc:sldMkLst>
        <pc:spChg chg="del mod">
          <ac:chgData name="Belinda Messenger Sikes" userId="bd310b74-3194-4ebd-b898-9a504974f015" providerId="ADAL" clId="{73FEDE64-1F85-634A-A715-B1F9608E2D58}" dt="2024-07-02T16:17:42.101" v="168" actId="478"/>
          <ac:spMkLst>
            <pc:docMk/>
            <pc:sldMk cId="1269198867" sldId="455"/>
            <ac:spMk id="2" creationId="{9764B25A-E0E7-CC3F-C1C4-E0E39283CF07}"/>
          </ac:spMkLst>
        </pc:spChg>
        <pc:spChg chg="del">
          <ac:chgData name="Belinda Messenger Sikes" userId="bd310b74-3194-4ebd-b898-9a504974f015" providerId="ADAL" clId="{73FEDE64-1F85-634A-A715-B1F9608E2D58}" dt="2024-07-02T16:09:25.721" v="1" actId="1032"/>
          <ac:spMkLst>
            <pc:docMk/>
            <pc:sldMk cId="1269198867" sldId="455"/>
            <ac:spMk id="3" creationId="{8CA7E634-48AD-6F91-3AC5-1A02316B03F5}"/>
          </ac:spMkLst>
        </pc:spChg>
        <pc:spChg chg="add mod">
          <ac:chgData name="Belinda Messenger Sikes" userId="bd310b74-3194-4ebd-b898-9a504974f015" providerId="ADAL" clId="{73FEDE64-1F85-634A-A715-B1F9608E2D58}" dt="2024-07-10T22:27:21.119" v="5179" actId="1076"/>
          <ac:spMkLst>
            <pc:docMk/>
            <pc:sldMk cId="1269198867" sldId="455"/>
            <ac:spMk id="3" creationId="{D39EBCA2-C2AB-D9D4-E9A7-3A64E7AA08D2}"/>
          </ac:spMkLst>
        </pc:spChg>
        <pc:spChg chg="add mod">
          <ac:chgData name="Belinda Messenger Sikes" userId="bd310b74-3194-4ebd-b898-9a504974f015" providerId="ADAL" clId="{73FEDE64-1F85-634A-A715-B1F9608E2D58}" dt="2024-07-10T22:30:39.719" v="5344" actId="1076"/>
          <ac:spMkLst>
            <pc:docMk/>
            <pc:sldMk cId="1269198867" sldId="455"/>
            <ac:spMk id="5" creationId="{37A10C32-E19A-E82B-DC06-586E08EC7D7A}"/>
          </ac:spMkLst>
        </pc:spChg>
        <pc:spChg chg="add mod">
          <ac:chgData name="Belinda Messenger Sikes" userId="bd310b74-3194-4ebd-b898-9a504974f015" providerId="ADAL" clId="{73FEDE64-1F85-634A-A715-B1F9608E2D58}" dt="2024-07-10T22:30:19.518" v="5339" actId="1076"/>
          <ac:spMkLst>
            <pc:docMk/>
            <pc:sldMk cId="1269198867" sldId="455"/>
            <ac:spMk id="6" creationId="{EDBC371A-C260-771D-8FB2-D7CAE6644B88}"/>
          </ac:spMkLst>
        </pc:spChg>
        <pc:spChg chg="add mod">
          <ac:chgData name="Belinda Messenger Sikes" userId="bd310b74-3194-4ebd-b898-9a504974f015" providerId="ADAL" clId="{73FEDE64-1F85-634A-A715-B1F9608E2D58}" dt="2024-07-10T22:29:54.853" v="5301" actId="1076"/>
          <ac:spMkLst>
            <pc:docMk/>
            <pc:sldMk cId="1269198867" sldId="455"/>
            <ac:spMk id="7" creationId="{201C9DEA-1190-AA83-1257-429900921B37}"/>
          </ac:spMkLst>
        </pc:spChg>
        <pc:spChg chg="add mod">
          <ac:chgData name="Belinda Messenger Sikes" userId="bd310b74-3194-4ebd-b898-9a504974f015" providerId="ADAL" clId="{73FEDE64-1F85-634A-A715-B1F9608E2D58}" dt="2024-07-10T22:44:51.725" v="5393" actId="14100"/>
          <ac:spMkLst>
            <pc:docMk/>
            <pc:sldMk cId="1269198867" sldId="455"/>
            <ac:spMk id="8" creationId="{B90D4C72-B908-7AC2-3F4E-4859FC081A12}"/>
          </ac:spMkLst>
        </pc:spChg>
        <pc:spChg chg="add del mod">
          <ac:chgData name="Belinda Messenger Sikes" userId="bd310b74-3194-4ebd-b898-9a504974f015" providerId="ADAL" clId="{73FEDE64-1F85-634A-A715-B1F9608E2D58}" dt="2024-07-02T16:17:45.814" v="169" actId="478"/>
          <ac:spMkLst>
            <pc:docMk/>
            <pc:sldMk cId="1269198867" sldId="455"/>
            <ac:spMk id="8" creationId="{BCAC9565-CEBD-0719-4A0C-16CB088CDA51}"/>
          </ac:spMkLst>
        </pc:spChg>
        <pc:spChg chg="add del mod">
          <ac:chgData name="Belinda Messenger Sikes" userId="bd310b74-3194-4ebd-b898-9a504974f015" providerId="ADAL" clId="{73FEDE64-1F85-634A-A715-B1F9608E2D58}" dt="2024-07-02T16:32:26.172" v="664" actId="478"/>
          <ac:spMkLst>
            <pc:docMk/>
            <pc:sldMk cId="1269198867" sldId="455"/>
            <ac:spMk id="9" creationId="{90CD98C1-BD24-B758-FF65-B93A624FFD09}"/>
          </ac:spMkLst>
        </pc:spChg>
        <pc:spChg chg="add del mod">
          <ac:chgData name="Belinda Messenger Sikes" userId="bd310b74-3194-4ebd-b898-9a504974f015" providerId="ADAL" clId="{73FEDE64-1F85-634A-A715-B1F9608E2D58}" dt="2024-07-02T16:32:24.791" v="663" actId="478"/>
          <ac:spMkLst>
            <pc:docMk/>
            <pc:sldMk cId="1269198867" sldId="455"/>
            <ac:spMk id="10" creationId="{EF47189A-80BD-C9DC-C8BD-D0F36ABC2724}"/>
          </ac:spMkLst>
        </pc:spChg>
        <pc:spChg chg="add mod">
          <ac:chgData name="Belinda Messenger Sikes" userId="bd310b74-3194-4ebd-b898-9a504974f015" providerId="ADAL" clId="{73FEDE64-1F85-634A-A715-B1F9608E2D58}" dt="2024-07-09T23:46:50.522" v="3847" actId="14100"/>
          <ac:spMkLst>
            <pc:docMk/>
            <pc:sldMk cId="1269198867" sldId="455"/>
            <ac:spMk id="11" creationId="{F171CFC1-C235-9C6C-39D2-2F861E987B32}"/>
          </ac:spMkLst>
        </pc:spChg>
        <pc:spChg chg="add del mod">
          <ac:chgData name="Belinda Messenger Sikes" userId="bd310b74-3194-4ebd-b898-9a504974f015" providerId="ADAL" clId="{73FEDE64-1F85-634A-A715-B1F9608E2D58}" dt="2024-07-02T16:32:23.892" v="662" actId="478"/>
          <ac:spMkLst>
            <pc:docMk/>
            <pc:sldMk cId="1269198867" sldId="455"/>
            <ac:spMk id="12" creationId="{85BBA21F-7AD5-9F2F-E173-167564093E33}"/>
          </ac:spMkLst>
        </pc:spChg>
        <pc:spChg chg="add del mod">
          <ac:chgData name="Belinda Messenger Sikes" userId="bd310b74-3194-4ebd-b898-9a504974f015" providerId="ADAL" clId="{73FEDE64-1F85-634A-A715-B1F9608E2D58}" dt="2024-07-02T16:32:14.193" v="660" actId="478"/>
          <ac:spMkLst>
            <pc:docMk/>
            <pc:sldMk cId="1269198867" sldId="455"/>
            <ac:spMk id="13" creationId="{470BC4EB-FDB9-3E59-87B6-CF11F902E251}"/>
          </ac:spMkLst>
        </pc:spChg>
        <pc:spChg chg="add del mod">
          <ac:chgData name="Belinda Messenger Sikes" userId="bd310b74-3194-4ebd-b898-9a504974f015" providerId="ADAL" clId="{73FEDE64-1F85-634A-A715-B1F9608E2D58}" dt="2024-07-02T16:32:12.346" v="659" actId="478"/>
          <ac:spMkLst>
            <pc:docMk/>
            <pc:sldMk cId="1269198867" sldId="455"/>
            <ac:spMk id="15" creationId="{E9D63271-197A-9D1F-4CCE-B540217944BC}"/>
          </ac:spMkLst>
        </pc:spChg>
        <pc:spChg chg="add del mod">
          <ac:chgData name="Belinda Messenger Sikes" userId="bd310b74-3194-4ebd-b898-9a504974f015" providerId="ADAL" clId="{73FEDE64-1F85-634A-A715-B1F9608E2D58}" dt="2024-07-10T22:41:51.899" v="5373" actId="478"/>
          <ac:spMkLst>
            <pc:docMk/>
            <pc:sldMk cId="1269198867" sldId="455"/>
            <ac:spMk id="22" creationId="{2DAEC257-17F8-5879-8418-A9738083066E}"/>
          </ac:spMkLst>
        </pc:spChg>
        <pc:graphicFrameChg chg="add mod ord modGraphic">
          <ac:chgData name="Belinda Messenger Sikes" userId="bd310b74-3194-4ebd-b898-9a504974f015" providerId="ADAL" clId="{73FEDE64-1F85-634A-A715-B1F9608E2D58}" dt="2024-07-10T22:36:44.483" v="5364" actId="34136"/>
          <ac:graphicFrameMkLst>
            <pc:docMk/>
            <pc:sldMk cId="1269198867" sldId="455"/>
            <ac:graphicFrameMk id="4" creationId="{9F92F5B2-A569-6FC6-7005-7A26A7BD4A49}"/>
          </ac:graphicFrameMkLst>
        </pc:graphicFrameChg>
        <pc:picChg chg="add del mod">
          <ac:chgData name="Belinda Messenger Sikes" userId="bd310b74-3194-4ebd-b898-9a504974f015" providerId="ADAL" clId="{73FEDE64-1F85-634A-A715-B1F9608E2D58}" dt="2024-07-02T16:32:15.112" v="661" actId="478"/>
          <ac:picMkLst>
            <pc:docMk/>
            <pc:sldMk cId="1269198867" sldId="455"/>
            <ac:picMk id="6" creationId="{66E45E77-0CE1-D8F1-3210-27D39DA55B8C}"/>
          </ac:picMkLst>
        </pc:picChg>
        <pc:picChg chg="add mod">
          <ac:chgData name="Belinda Messenger Sikes" userId="bd310b74-3194-4ebd-b898-9a504974f015" providerId="ADAL" clId="{73FEDE64-1F85-634A-A715-B1F9608E2D58}" dt="2024-07-10T22:32:08.620" v="5346" actId="1076"/>
          <ac:picMkLst>
            <pc:docMk/>
            <pc:sldMk cId="1269198867" sldId="455"/>
            <ac:picMk id="10" creationId="{CC2E936F-BCE7-5962-C6DC-04EBF87142EF}"/>
          </ac:picMkLst>
        </pc:picChg>
        <pc:picChg chg="add mod">
          <ac:chgData name="Belinda Messenger Sikes" userId="bd310b74-3194-4ebd-b898-9a504974f015" providerId="ADAL" clId="{73FEDE64-1F85-634A-A715-B1F9608E2D58}" dt="2024-07-10T22:32:19.366" v="5353" actId="1036"/>
          <ac:picMkLst>
            <pc:docMk/>
            <pc:sldMk cId="1269198867" sldId="455"/>
            <ac:picMk id="13" creationId="{BB620FF6-A2D6-FC05-2C01-8CCCFDC3B6B4}"/>
          </ac:picMkLst>
        </pc:picChg>
        <pc:picChg chg="add mod">
          <ac:chgData name="Belinda Messenger Sikes" userId="bd310b74-3194-4ebd-b898-9a504974f015" providerId="ADAL" clId="{73FEDE64-1F85-634A-A715-B1F9608E2D58}" dt="2024-07-10T22:34:03.185" v="5357" actId="1076"/>
          <ac:picMkLst>
            <pc:docMk/>
            <pc:sldMk cId="1269198867" sldId="455"/>
            <ac:picMk id="15" creationId="{82A3D37A-9B33-52E8-6360-5E0B6E31B416}"/>
          </ac:picMkLst>
        </pc:picChg>
        <pc:picChg chg="add mod">
          <ac:chgData name="Belinda Messenger Sikes" userId="bd310b74-3194-4ebd-b898-9a504974f015" providerId="ADAL" clId="{73FEDE64-1F85-634A-A715-B1F9608E2D58}" dt="2024-07-10T22:36:54.237" v="5365" actId="1076"/>
          <ac:picMkLst>
            <pc:docMk/>
            <pc:sldMk cId="1269198867" sldId="455"/>
            <ac:picMk id="17" creationId="{43DCB1B5-101D-B50C-FC38-49F4D7539152}"/>
          </ac:picMkLst>
        </pc:picChg>
        <pc:picChg chg="add del mod">
          <ac:chgData name="Belinda Messenger Sikes" userId="bd310b74-3194-4ebd-b898-9a504974f015" providerId="ADAL" clId="{73FEDE64-1F85-634A-A715-B1F9608E2D58}" dt="2024-07-10T22:43:25.257" v="5391" actId="478"/>
          <ac:picMkLst>
            <pc:docMk/>
            <pc:sldMk cId="1269198867" sldId="455"/>
            <ac:picMk id="19" creationId="{CAFC38D4-E0FB-4E45-5E59-02D280A39ACD}"/>
          </ac:picMkLst>
        </pc:picChg>
        <pc:picChg chg="add del mod">
          <ac:chgData name="Belinda Messenger Sikes" userId="bd310b74-3194-4ebd-b898-9a504974f015" providerId="ADAL" clId="{73FEDE64-1F85-634A-A715-B1F9608E2D58}" dt="2024-07-10T22:41:51.899" v="5373" actId="478"/>
          <ac:picMkLst>
            <pc:docMk/>
            <pc:sldMk cId="1269198867" sldId="455"/>
            <ac:picMk id="21" creationId="{AE37ED31-8842-CB83-6F7D-4D0C820D6DBB}"/>
          </ac:picMkLst>
        </pc:picChg>
        <pc:picChg chg="add mod">
          <ac:chgData name="Belinda Messenger Sikes" userId="bd310b74-3194-4ebd-b898-9a504974f015" providerId="ADAL" clId="{73FEDE64-1F85-634A-A715-B1F9608E2D58}" dt="2024-07-10T22:43:28.553" v="5392" actId="1076"/>
          <ac:picMkLst>
            <pc:docMk/>
            <pc:sldMk cId="1269198867" sldId="455"/>
            <ac:picMk id="24" creationId="{CAAA3AC6-B475-0E57-5E89-8047111BA2D0}"/>
          </ac:picMkLst>
        </pc:picChg>
      </pc:sldChg>
      <pc:sldChg chg="addSp delSp modSp add mod modNotesTx">
        <pc:chgData name="Belinda Messenger Sikes" userId="bd310b74-3194-4ebd-b898-9a504974f015" providerId="ADAL" clId="{73FEDE64-1F85-634A-A715-B1F9608E2D58}" dt="2024-07-10T17:06:06.833" v="4357" actId="6549"/>
        <pc:sldMkLst>
          <pc:docMk/>
          <pc:sldMk cId="2004825975" sldId="456"/>
        </pc:sldMkLst>
        <pc:spChg chg="add del mod">
          <ac:chgData name="Belinda Messenger Sikes" userId="bd310b74-3194-4ebd-b898-9a504974f015" providerId="ADAL" clId="{73FEDE64-1F85-634A-A715-B1F9608E2D58}" dt="2024-07-02T16:35:02.879" v="734" actId="478"/>
          <ac:spMkLst>
            <pc:docMk/>
            <pc:sldMk cId="2004825975" sldId="456"/>
            <ac:spMk id="3" creationId="{E66701CA-6363-6598-1FC3-E18E3F3666A4}"/>
          </ac:spMkLst>
        </pc:spChg>
        <pc:spChg chg="mod">
          <ac:chgData name="Belinda Messenger Sikes" userId="bd310b74-3194-4ebd-b898-9a504974f015" providerId="ADAL" clId="{73FEDE64-1F85-634A-A715-B1F9608E2D58}" dt="2024-07-09T23:27:54.483" v="3764"/>
          <ac:spMkLst>
            <pc:docMk/>
            <pc:sldMk cId="2004825975" sldId="456"/>
            <ac:spMk id="9" creationId="{90CD98C1-BD24-B758-FF65-B93A624FFD09}"/>
          </ac:spMkLst>
        </pc:spChg>
        <pc:spChg chg="mod">
          <ac:chgData name="Belinda Messenger Sikes" userId="bd310b74-3194-4ebd-b898-9a504974f015" providerId="ADAL" clId="{73FEDE64-1F85-634A-A715-B1F9608E2D58}" dt="2024-07-09T23:27:54.483" v="3764"/>
          <ac:spMkLst>
            <pc:docMk/>
            <pc:sldMk cId="2004825975" sldId="456"/>
            <ac:spMk id="10" creationId="{EF47189A-80BD-C9DC-C8BD-D0F36ABC2724}"/>
          </ac:spMkLst>
        </pc:spChg>
        <pc:spChg chg="mod">
          <ac:chgData name="Belinda Messenger Sikes" userId="bd310b74-3194-4ebd-b898-9a504974f015" providerId="ADAL" clId="{73FEDE64-1F85-634A-A715-B1F9608E2D58}" dt="2024-07-09T23:27:54.483" v="3764"/>
          <ac:spMkLst>
            <pc:docMk/>
            <pc:sldMk cId="2004825975" sldId="456"/>
            <ac:spMk id="11" creationId="{F171CFC1-C235-9C6C-39D2-2F861E987B32}"/>
          </ac:spMkLst>
        </pc:spChg>
        <pc:spChg chg="mod">
          <ac:chgData name="Belinda Messenger Sikes" userId="bd310b74-3194-4ebd-b898-9a504974f015" providerId="ADAL" clId="{73FEDE64-1F85-634A-A715-B1F9608E2D58}" dt="2024-07-09T23:27:54.483" v="3764"/>
          <ac:spMkLst>
            <pc:docMk/>
            <pc:sldMk cId="2004825975" sldId="456"/>
            <ac:spMk id="12" creationId="{85BBA21F-7AD5-9F2F-E173-167564093E33}"/>
          </ac:spMkLst>
        </pc:spChg>
        <pc:spChg chg="mod">
          <ac:chgData name="Belinda Messenger Sikes" userId="bd310b74-3194-4ebd-b898-9a504974f015" providerId="ADAL" clId="{73FEDE64-1F85-634A-A715-B1F9608E2D58}" dt="2024-07-09T23:27:54.483" v="3764"/>
          <ac:spMkLst>
            <pc:docMk/>
            <pc:sldMk cId="2004825975" sldId="456"/>
            <ac:spMk id="13" creationId="{470BC4EB-FDB9-3E59-87B6-CF11F902E251}"/>
          </ac:spMkLst>
        </pc:spChg>
        <pc:spChg chg="mod">
          <ac:chgData name="Belinda Messenger Sikes" userId="bd310b74-3194-4ebd-b898-9a504974f015" providerId="ADAL" clId="{73FEDE64-1F85-634A-A715-B1F9608E2D58}" dt="2024-07-09T23:27:54.483" v="3764"/>
          <ac:spMkLst>
            <pc:docMk/>
            <pc:sldMk cId="2004825975" sldId="456"/>
            <ac:spMk id="15" creationId="{E9D63271-197A-9D1F-4CCE-B540217944BC}"/>
          </ac:spMkLst>
        </pc:spChg>
        <pc:graphicFrameChg chg="del">
          <ac:chgData name="Belinda Messenger Sikes" userId="bd310b74-3194-4ebd-b898-9a504974f015" providerId="ADAL" clId="{73FEDE64-1F85-634A-A715-B1F9608E2D58}" dt="2024-07-02T16:34:32.870" v="732" actId="478"/>
          <ac:graphicFrameMkLst>
            <pc:docMk/>
            <pc:sldMk cId="2004825975" sldId="456"/>
            <ac:graphicFrameMk id="4" creationId="{9F92F5B2-A569-6FC6-7005-7A26A7BD4A49}"/>
          </ac:graphicFrameMkLst>
        </pc:graphicFrameChg>
        <pc:graphicFrameChg chg="add mod">
          <ac:chgData name="Belinda Messenger Sikes" userId="bd310b74-3194-4ebd-b898-9a504974f015" providerId="ADAL" clId="{73FEDE64-1F85-634A-A715-B1F9608E2D58}" dt="2024-07-09T23:26:56.149" v="3758" actId="113"/>
          <ac:graphicFrameMkLst>
            <pc:docMk/>
            <pc:sldMk cId="2004825975" sldId="456"/>
            <ac:graphicFrameMk id="5" creationId="{ADAE8E46-5685-3F51-EC1E-8366CA7E04EC}"/>
          </ac:graphicFrameMkLst>
        </pc:graphicFrameChg>
      </pc:sldChg>
      <pc:sldChg chg="addSp delSp modSp new mod modNotesTx">
        <pc:chgData name="Belinda Messenger Sikes" userId="bd310b74-3194-4ebd-b898-9a504974f015" providerId="ADAL" clId="{73FEDE64-1F85-634A-A715-B1F9608E2D58}" dt="2024-07-09T23:45:02.088" v="3799" actId="14100"/>
        <pc:sldMkLst>
          <pc:docMk/>
          <pc:sldMk cId="1205887646" sldId="457"/>
        </pc:sldMkLst>
        <pc:spChg chg="mod">
          <ac:chgData name="Belinda Messenger Sikes" userId="bd310b74-3194-4ebd-b898-9a504974f015" providerId="ADAL" clId="{73FEDE64-1F85-634A-A715-B1F9608E2D58}" dt="2024-07-09T23:27:54.483" v="3764"/>
          <ac:spMkLst>
            <pc:docMk/>
            <pc:sldMk cId="1205887646" sldId="457"/>
            <ac:spMk id="2" creationId="{BBFA179D-136B-1E71-B49B-C9426AA296C3}"/>
          </ac:spMkLst>
        </pc:spChg>
        <pc:spChg chg="del mod">
          <ac:chgData name="Belinda Messenger Sikes" userId="bd310b74-3194-4ebd-b898-9a504974f015" providerId="ADAL" clId="{73FEDE64-1F85-634A-A715-B1F9608E2D58}" dt="2024-07-02T17:07:54.711" v="1744" actId="12084"/>
          <ac:spMkLst>
            <pc:docMk/>
            <pc:sldMk cId="1205887646" sldId="457"/>
            <ac:spMk id="3" creationId="{37459DBB-5887-568F-3851-2CC726E5ADC4}"/>
          </ac:spMkLst>
        </pc:spChg>
        <pc:graphicFrameChg chg="add mod">
          <ac:chgData name="Belinda Messenger Sikes" userId="bd310b74-3194-4ebd-b898-9a504974f015" providerId="ADAL" clId="{73FEDE64-1F85-634A-A715-B1F9608E2D58}" dt="2024-07-09T23:45:02.088" v="3799" actId="14100"/>
          <ac:graphicFrameMkLst>
            <pc:docMk/>
            <pc:sldMk cId="1205887646" sldId="457"/>
            <ac:graphicFrameMk id="4" creationId="{DF71ECB7-CC4E-216B-BDA7-B0004A776257}"/>
          </ac:graphicFrameMkLst>
        </pc:graphicFrameChg>
      </pc:sldChg>
      <pc:sldChg chg="addSp delSp modSp new mod">
        <pc:chgData name="Belinda Messenger Sikes" userId="bd310b74-3194-4ebd-b898-9a504974f015" providerId="ADAL" clId="{73FEDE64-1F85-634A-A715-B1F9608E2D58}" dt="2024-07-09T23:27:54.483" v="3764"/>
        <pc:sldMkLst>
          <pc:docMk/>
          <pc:sldMk cId="1264499689" sldId="458"/>
        </pc:sldMkLst>
        <pc:spChg chg="mod">
          <ac:chgData name="Belinda Messenger Sikes" userId="bd310b74-3194-4ebd-b898-9a504974f015" providerId="ADAL" clId="{73FEDE64-1F85-634A-A715-B1F9608E2D58}" dt="2024-07-09T23:27:54.483" v="3764"/>
          <ac:spMkLst>
            <pc:docMk/>
            <pc:sldMk cId="1264499689" sldId="458"/>
            <ac:spMk id="2" creationId="{2018BE41-8B96-5D11-68FB-9F5D04960660}"/>
          </ac:spMkLst>
        </pc:spChg>
        <pc:spChg chg="del mod">
          <ac:chgData name="Belinda Messenger Sikes" userId="bd310b74-3194-4ebd-b898-9a504974f015" providerId="ADAL" clId="{73FEDE64-1F85-634A-A715-B1F9608E2D58}" dt="2024-07-02T16:58:56.845" v="1461" actId="12084"/>
          <ac:spMkLst>
            <pc:docMk/>
            <pc:sldMk cId="1264499689" sldId="458"/>
            <ac:spMk id="3" creationId="{3C77F96B-83C2-E836-D631-EAC5F76F820A}"/>
          </ac:spMkLst>
        </pc:spChg>
        <pc:graphicFrameChg chg="add mod modGraphic">
          <ac:chgData name="Belinda Messenger Sikes" userId="bd310b74-3194-4ebd-b898-9a504974f015" providerId="ADAL" clId="{73FEDE64-1F85-634A-A715-B1F9608E2D58}" dt="2024-07-09T23:18:45.866" v="3559"/>
          <ac:graphicFrameMkLst>
            <pc:docMk/>
            <pc:sldMk cId="1264499689" sldId="458"/>
            <ac:graphicFrameMk id="4" creationId="{933399E9-80F1-6C93-F0C9-74110FBEAF0E}"/>
          </ac:graphicFrameMkLst>
        </pc:graphicFrameChg>
        <pc:picChg chg="add del mod">
          <ac:chgData name="Belinda Messenger Sikes" userId="bd310b74-3194-4ebd-b898-9a504974f015" providerId="ADAL" clId="{73FEDE64-1F85-634A-A715-B1F9608E2D58}" dt="2024-07-09T21:51:35.987" v="3014" actId="478"/>
          <ac:picMkLst>
            <pc:docMk/>
            <pc:sldMk cId="1264499689" sldId="458"/>
            <ac:picMk id="5" creationId="{EB834713-15FE-D54B-031B-B918AD80A1D4}"/>
          </ac:picMkLst>
        </pc:picChg>
      </pc:sldChg>
      <pc:sldChg chg="addSp delSp modSp new mod ord">
        <pc:chgData name="Belinda Messenger Sikes" userId="bd310b74-3194-4ebd-b898-9a504974f015" providerId="ADAL" clId="{73FEDE64-1F85-634A-A715-B1F9608E2D58}" dt="2024-07-09T23:27:54.483" v="3764"/>
        <pc:sldMkLst>
          <pc:docMk/>
          <pc:sldMk cId="1672653578" sldId="459"/>
        </pc:sldMkLst>
        <pc:spChg chg="mod">
          <ac:chgData name="Belinda Messenger Sikes" userId="bd310b74-3194-4ebd-b898-9a504974f015" providerId="ADAL" clId="{73FEDE64-1F85-634A-A715-B1F9608E2D58}" dt="2024-07-09T23:27:54.483" v="3764"/>
          <ac:spMkLst>
            <pc:docMk/>
            <pc:sldMk cId="1672653578" sldId="459"/>
            <ac:spMk id="2" creationId="{72968905-D9E3-AD48-A075-2B03E7E47876}"/>
          </ac:spMkLst>
        </pc:spChg>
        <pc:spChg chg="del mod">
          <ac:chgData name="Belinda Messenger Sikes" userId="bd310b74-3194-4ebd-b898-9a504974f015" providerId="ADAL" clId="{73FEDE64-1F85-634A-A715-B1F9608E2D58}" dt="2024-07-02T18:06:48.466" v="2159" actId="12084"/>
          <ac:spMkLst>
            <pc:docMk/>
            <pc:sldMk cId="1672653578" sldId="459"/>
            <ac:spMk id="3" creationId="{EBE46A28-8EE1-543A-62A6-4A7C8D541910}"/>
          </ac:spMkLst>
        </pc:spChg>
        <pc:graphicFrameChg chg="add mod">
          <ac:chgData name="Belinda Messenger Sikes" userId="bd310b74-3194-4ebd-b898-9a504974f015" providerId="ADAL" clId="{73FEDE64-1F85-634A-A715-B1F9608E2D58}" dt="2024-07-09T21:42:34.993" v="2983"/>
          <ac:graphicFrameMkLst>
            <pc:docMk/>
            <pc:sldMk cId="1672653578" sldId="459"/>
            <ac:graphicFrameMk id="4" creationId="{CB07212F-76B0-FDD9-3F33-4983CD82BA44}"/>
          </ac:graphicFrameMkLst>
        </pc:graphicFrameChg>
      </pc:sldChg>
      <pc:sldChg chg="addSp modSp new mod modClrScheme chgLayout">
        <pc:chgData name="Belinda Messenger Sikes" userId="bd310b74-3194-4ebd-b898-9a504974f015" providerId="ADAL" clId="{73FEDE64-1F85-634A-A715-B1F9608E2D58}" dt="2024-07-09T23:27:54.483" v="3764"/>
        <pc:sldMkLst>
          <pc:docMk/>
          <pc:sldMk cId="460158986" sldId="460"/>
        </pc:sldMkLst>
        <pc:spChg chg="mod ord">
          <ac:chgData name="Belinda Messenger Sikes" userId="bd310b74-3194-4ebd-b898-9a504974f015" providerId="ADAL" clId="{73FEDE64-1F85-634A-A715-B1F9608E2D58}" dt="2024-07-09T23:27:54.483" v="3764"/>
          <ac:spMkLst>
            <pc:docMk/>
            <pc:sldMk cId="460158986" sldId="460"/>
            <ac:spMk id="2" creationId="{68C47EEA-C795-FB43-2E79-000281DC520B}"/>
          </ac:spMkLst>
        </pc:spChg>
        <pc:spChg chg="mod ord">
          <ac:chgData name="Belinda Messenger Sikes" userId="bd310b74-3194-4ebd-b898-9a504974f015" providerId="ADAL" clId="{73FEDE64-1F85-634A-A715-B1F9608E2D58}" dt="2024-07-09T23:27:54.483" v="3764"/>
          <ac:spMkLst>
            <pc:docMk/>
            <pc:sldMk cId="460158986" sldId="460"/>
            <ac:spMk id="3" creationId="{9FF0DECC-7897-F6F6-A37B-15096DBD9D99}"/>
          </ac:spMkLst>
        </pc:spChg>
        <pc:picChg chg="add mod">
          <ac:chgData name="Belinda Messenger Sikes" userId="bd310b74-3194-4ebd-b898-9a504974f015" providerId="ADAL" clId="{73FEDE64-1F85-634A-A715-B1F9608E2D58}" dt="2024-07-09T23:15:00.382" v="3355" actId="26606"/>
          <ac:picMkLst>
            <pc:docMk/>
            <pc:sldMk cId="460158986" sldId="460"/>
            <ac:picMk id="5" creationId="{4F1284B2-1C7F-6AAC-E4F7-75784ABFC055}"/>
          </ac:picMkLst>
        </pc:picChg>
      </pc:sldChg>
      <pc:sldChg chg="addSp delSp modSp new mod setBg modCm">
        <pc:chgData name="Belinda Messenger Sikes" userId="bd310b74-3194-4ebd-b898-9a504974f015" providerId="ADAL" clId="{73FEDE64-1F85-634A-A715-B1F9608E2D58}" dt="2024-07-12T16:50:07.604" v="6193" actId="208"/>
        <pc:sldMkLst>
          <pc:docMk/>
          <pc:sldMk cId="788406208" sldId="461"/>
        </pc:sldMkLst>
        <pc:spChg chg="mod">
          <ac:chgData name="Belinda Messenger Sikes" userId="bd310b74-3194-4ebd-b898-9a504974f015" providerId="ADAL" clId="{73FEDE64-1F85-634A-A715-B1F9608E2D58}" dt="2024-07-12T16:48:52.201" v="6187" actId="14100"/>
          <ac:spMkLst>
            <pc:docMk/>
            <pc:sldMk cId="788406208" sldId="461"/>
            <ac:spMk id="2" creationId="{61AB75D6-8F35-409B-DAF5-90F110CA96A6}"/>
          </ac:spMkLst>
        </pc:spChg>
        <pc:spChg chg="add del mod">
          <ac:chgData name="Belinda Messenger Sikes" userId="bd310b74-3194-4ebd-b898-9a504974f015" providerId="ADAL" clId="{73FEDE64-1F85-634A-A715-B1F9608E2D58}" dt="2024-07-12T15:59:59.347" v="5687" actId="478"/>
          <ac:spMkLst>
            <pc:docMk/>
            <pc:sldMk cId="788406208" sldId="461"/>
            <ac:spMk id="3" creationId="{5D6A600C-78DA-B25F-C2A9-B9CA3D89FF02}"/>
          </ac:spMkLst>
        </pc:spChg>
        <pc:spChg chg="del mod">
          <ac:chgData name="Belinda Messenger Sikes" userId="bd310b74-3194-4ebd-b898-9a504974f015" providerId="ADAL" clId="{73FEDE64-1F85-634A-A715-B1F9608E2D58}" dt="2024-07-09T22:24:46.632" v="3150" actId="12084"/>
          <ac:spMkLst>
            <pc:docMk/>
            <pc:sldMk cId="788406208" sldId="461"/>
            <ac:spMk id="3" creationId="{DE77C771-0880-C6BF-A7F4-A97E5084B698}"/>
          </ac:spMkLst>
        </pc:spChg>
        <pc:spChg chg="add mod">
          <ac:chgData name="Belinda Messenger Sikes" userId="bd310b74-3194-4ebd-b898-9a504974f015" providerId="ADAL" clId="{73FEDE64-1F85-634A-A715-B1F9608E2D58}" dt="2024-07-12T16:40:08.377" v="6141" actId="207"/>
          <ac:spMkLst>
            <pc:docMk/>
            <pc:sldMk cId="788406208" sldId="461"/>
            <ac:spMk id="4" creationId="{C383F2D9-7243-8E83-0469-6ECA0A0C7356}"/>
          </ac:spMkLst>
        </pc:spChg>
        <pc:spChg chg="add mod">
          <ac:chgData name="Belinda Messenger Sikes" userId="bd310b74-3194-4ebd-b898-9a504974f015" providerId="ADAL" clId="{73FEDE64-1F85-634A-A715-B1F9608E2D58}" dt="2024-07-12T16:36:38.589" v="6106" actId="1076"/>
          <ac:spMkLst>
            <pc:docMk/>
            <pc:sldMk cId="788406208" sldId="461"/>
            <ac:spMk id="5" creationId="{5D40A7A9-D583-57A3-5349-FE5C1238B86A}"/>
          </ac:spMkLst>
        </pc:spChg>
        <pc:spChg chg="add del mod">
          <ac:chgData name="Belinda Messenger Sikes" userId="bd310b74-3194-4ebd-b898-9a504974f015" providerId="ADAL" clId="{73FEDE64-1F85-634A-A715-B1F9608E2D58}" dt="2024-07-09T22:52:44.829" v="3265" actId="478"/>
          <ac:spMkLst>
            <pc:docMk/>
            <pc:sldMk cId="788406208" sldId="461"/>
            <ac:spMk id="5" creationId="{66560AB6-4990-792F-324E-4B824399542D}"/>
          </ac:spMkLst>
        </pc:spChg>
        <pc:spChg chg="add mod">
          <ac:chgData name="Belinda Messenger Sikes" userId="bd310b74-3194-4ebd-b898-9a504974f015" providerId="ADAL" clId="{73FEDE64-1F85-634A-A715-B1F9608E2D58}" dt="2024-07-12T16:32:29.535" v="6084" actId="14838"/>
          <ac:spMkLst>
            <pc:docMk/>
            <pc:sldMk cId="788406208" sldId="461"/>
            <ac:spMk id="6" creationId="{715D301E-E8A1-B265-19D7-7F973821356F}"/>
          </ac:spMkLst>
        </pc:spChg>
        <pc:spChg chg="add del mod">
          <ac:chgData name="Belinda Messenger Sikes" userId="bd310b74-3194-4ebd-b898-9a504974f015" providerId="ADAL" clId="{73FEDE64-1F85-634A-A715-B1F9608E2D58}" dt="2024-07-09T22:27:51.873" v="3193" actId="12084"/>
          <ac:spMkLst>
            <pc:docMk/>
            <pc:sldMk cId="788406208" sldId="461"/>
            <ac:spMk id="6" creationId="{7BB2F5FB-1B84-7E12-15AA-30AFA0D0F7C4}"/>
          </ac:spMkLst>
        </pc:spChg>
        <pc:spChg chg="add mod">
          <ac:chgData name="Belinda Messenger Sikes" userId="bd310b74-3194-4ebd-b898-9a504974f015" providerId="ADAL" clId="{73FEDE64-1F85-634A-A715-B1F9608E2D58}" dt="2024-07-12T16:42:45.395" v="6151" actId="207"/>
          <ac:spMkLst>
            <pc:docMk/>
            <pc:sldMk cId="788406208" sldId="461"/>
            <ac:spMk id="7" creationId="{536522B0-43D7-FE8C-44AB-E1E6DC923308}"/>
          </ac:spMkLst>
        </pc:spChg>
        <pc:spChg chg="add mod">
          <ac:chgData name="Belinda Messenger Sikes" userId="bd310b74-3194-4ebd-b898-9a504974f015" providerId="ADAL" clId="{73FEDE64-1F85-634A-A715-B1F9608E2D58}" dt="2024-07-12T16:43:03.075" v="6154" actId="207"/>
          <ac:spMkLst>
            <pc:docMk/>
            <pc:sldMk cId="788406208" sldId="461"/>
            <ac:spMk id="8" creationId="{D0321DDE-0791-71D5-E565-18F319F86A41}"/>
          </ac:spMkLst>
        </pc:spChg>
        <pc:spChg chg="add mod">
          <ac:chgData name="Belinda Messenger Sikes" userId="bd310b74-3194-4ebd-b898-9a504974f015" providerId="ADAL" clId="{73FEDE64-1F85-634A-A715-B1F9608E2D58}" dt="2024-07-12T16:42:22.671" v="6147" actId="207"/>
          <ac:spMkLst>
            <pc:docMk/>
            <pc:sldMk cId="788406208" sldId="461"/>
            <ac:spMk id="9" creationId="{26BF298A-9E59-CAF4-74D2-938A2C657D3B}"/>
          </ac:spMkLst>
        </pc:spChg>
        <pc:spChg chg="add del mod">
          <ac:chgData name="Belinda Messenger Sikes" userId="bd310b74-3194-4ebd-b898-9a504974f015" providerId="ADAL" clId="{73FEDE64-1F85-634A-A715-B1F9608E2D58}" dt="2024-07-09T22:47:51.812" v="3226" actId="22"/>
          <ac:spMkLst>
            <pc:docMk/>
            <pc:sldMk cId="788406208" sldId="461"/>
            <ac:spMk id="9" creationId="{A53E67CC-4047-CCC7-8E41-6E2BF2C50D4F}"/>
          </ac:spMkLst>
        </pc:spChg>
        <pc:spChg chg="add del mod">
          <ac:chgData name="Belinda Messenger Sikes" userId="bd310b74-3194-4ebd-b898-9a504974f015" providerId="ADAL" clId="{73FEDE64-1F85-634A-A715-B1F9608E2D58}" dt="2024-07-12T16:14:40.313" v="5913" actId="478"/>
          <ac:spMkLst>
            <pc:docMk/>
            <pc:sldMk cId="788406208" sldId="461"/>
            <ac:spMk id="10" creationId="{3B6D9AB2-4686-7277-5D65-533B7121EEE7}"/>
          </ac:spMkLst>
        </pc:spChg>
        <pc:spChg chg="add del mod">
          <ac:chgData name="Belinda Messenger Sikes" userId="bd310b74-3194-4ebd-b898-9a504974f015" providerId="ADAL" clId="{73FEDE64-1F85-634A-A715-B1F9608E2D58}" dt="2024-07-12T16:14:40.313" v="5913" actId="478"/>
          <ac:spMkLst>
            <pc:docMk/>
            <pc:sldMk cId="788406208" sldId="461"/>
            <ac:spMk id="11" creationId="{5CDDA0DE-F316-EA88-0478-3195A76C6303}"/>
          </ac:spMkLst>
        </pc:spChg>
        <pc:spChg chg="add del mod">
          <ac:chgData name="Belinda Messenger Sikes" userId="bd310b74-3194-4ebd-b898-9a504974f015" providerId="ADAL" clId="{73FEDE64-1F85-634A-A715-B1F9608E2D58}" dt="2024-07-12T16:14:40.313" v="5913" actId="478"/>
          <ac:spMkLst>
            <pc:docMk/>
            <pc:sldMk cId="788406208" sldId="461"/>
            <ac:spMk id="12" creationId="{3661C6AF-4CB7-7DE0-239B-8CB840E9F7B4}"/>
          </ac:spMkLst>
        </pc:spChg>
        <pc:spChg chg="add del mod">
          <ac:chgData name="Belinda Messenger Sikes" userId="bd310b74-3194-4ebd-b898-9a504974f015" providerId="ADAL" clId="{73FEDE64-1F85-634A-A715-B1F9608E2D58}" dt="2024-07-09T22:55:23.849" v="3288" actId="12084"/>
          <ac:spMkLst>
            <pc:docMk/>
            <pc:sldMk cId="788406208" sldId="461"/>
            <ac:spMk id="12" creationId="{4337DB64-5BAE-1CF6-576C-470A4BC20340}"/>
          </ac:spMkLst>
        </pc:spChg>
        <pc:spChg chg="add del mod">
          <ac:chgData name="Belinda Messenger Sikes" userId="bd310b74-3194-4ebd-b898-9a504974f015" providerId="ADAL" clId="{73FEDE64-1F85-634A-A715-B1F9608E2D58}" dt="2024-07-09T22:56:33.298" v="3296" actId="12084"/>
          <ac:spMkLst>
            <pc:docMk/>
            <pc:sldMk cId="788406208" sldId="461"/>
            <ac:spMk id="13" creationId="{8670D18B-D2E1-FF08-9E93-21DBE0145D15}"/>
          </ac:spMkLst>
        </pc:spChg>
        <pc:spChg chg="add del mod">
          <ac:chgData name="Belinda Messenger Sikes" userId="bd310b74-3194-4ebd-b898-9a504974f015" providerId="ADAL" clId="{73FEDE64-1F85-634A-A715-B1F9608E2D58}" dt="2024-07-12T16:14:40.313" v="5913" actId="478"/>
          <ac:spMkLst>
            <pc:docMk/>
            <pc:sldMk cId="788406208" sldId="461"/>
            <ac:spMk id="13" creationId="{A5371B55-6E4F-F4C3-A04C-CB101F0DBECA}"/>
          </ac:spMkLst>
        </pc:spChg>
        <pc:spChg chg="add del mod">
          <ac:chgData name="Belinda Messenger Sikes" userId="bd310b74-3194-4ebd-b898-9a504974f015" providerId="ADAL" clId="{73FEDE64-1F85-634A-A715-B1F9608E2D58}" dt="2024-07-09T22:51:59.201" v="3259" actId="12084"/>
          <ac:spMkLst>
            <pc:docMk/>
            <pc:sldMk cId="788406208" sldId="461"/>
            <ac:spMk id="14" creationId="{55C46518-3B7C-CEAC-67F9-64D35656632E}"/>
          </ac:spMkLst>
        </pc:spChg>
        <pc:spChg chg="add del mod">
          <ac:chgData name="Belinda Messenger Sikes" userId="bd310b74-3194-4ebd-b898-9a504974f015" providerId="ADAL" clId="{73FEDE64-1F85-634A-A715-B1F9608E2D58}" dt="2024-07-12T16:14:40.313" v="5913" actId="478"/>
          <ac:spMkLst>
            <pc:docMk/>
            <pc:sldMk cId="788406208" sldId="461"/>
            <ac:spMk id="14" creationId="{7D701247-2CFE-7C28-84F2-D24B5897B8BC}"/>
          </ac:spMkLst>
        </pc:spChg>
        <pc:spChg chg="add del mod">
          <ac:chgData name="Belinda Messenger Sikes" userId="bd310b74-3194-4ebd-b898-9a504974f015" providerId="ADAL" clId="{73FEDE64-1F85-634A-A715-B1F9608E2D58}" dt="2024-07-12T16:14:40.313" v="5913" actId="478"/>
          <ac:spMkLst>
            <pc:docMk/>
            <pc:sldMk cId="788406208" sldId="461"/>
            <ac:spMk id="16" creationId="{A3B95633-6F6A-6537-7BA9-A660BCAA5CF0}"/>
          </ac:spMkLst>
        </pc:spChg>
        <pc:spChg chg="add del mod">
          <ac:chgData name="Belinda Messenger Sikes" userId="bd310b74-3194-4ebd-b898-9a504974f015" providerId="ADAL" clId="{73FEDE64-1F85-634A-A715-B1F9608E2D58}" dt="2024-07-09T22:52:49.136" v="3266" actId="478"/>
          <ac:spMkLst>
            <pc:docMk/>
            <pc:sldMk cId="788406208" sldId="461"/>
            <ac:spMk id="17" creationId="{06C78014-BB52-F212-16EF-79276AF5F5F7}"/>
          </ac:spMkLst>
        </pc:spChg>
        <pc:spChg chg="add del mod">
          <ac:chgData name="Belinda Messenger Sikes" userId="bd310b74-3194-4ebd-b898-9a504974f015" providerId="ADAL" clId="{73FEDE64-1F85-634A-A715-B1F9608E2D58}" dt="2024-07-12T16:14:40.313" v="5913" actId="478"/>
          <ac:spMkLst>
            <pc:docMk/>
            <pc:sldMk cId="788406208" sldId="461"/>
            <ac:spMk id="17" creationId="{ABF56FA0-0A57-89B9-A2A6-1E44B6D98709}"/>
          </ac:spMkLst>
        </pc:spChg>
        <pc:graphicFrameChg chg="add del mod">
          <ac:chgData name="Belinda Messenger Sikes" userId="bd310b74-3194-4ebd-b898-9a504974f015" providerId="ADAL" clId="{73FEDE64-1F85-634A-A715-B1F9608E2D58}" dt="2024-07-09T22:25:55.733" v="3162" actId="11529"/>
          <ac:graphicFrameMkLst>
            <pc:docMk/>
            <pc:sldMk cId="788406208" sldId="461"/>
            <ac:graphicFrameMk id="4" creationId="{D0FECE3B-ADC8-B98F-99CB-CD1D1CC6A339}"/>
          </ac:graphicFrameMkLst>
        </pc:graphicFrameChg>
        <pc:graphicFrameChg chg="add del mod">
          <ac:chgData name="Belinda Messenger Sikes" userId="bd310b74-3194-4ebd-b898-9a504974f015" providerId="ADAL" clId="{73FEDE64-1F85-634A-A715-B1F9608E2D58}" dt="2024-07-09T22:28:17.894" v="3197" actId="478"/>
          <ac:graphicFrameMkLst>
            <pc:docMk/>
            <pc:sldMk cId="788406208" sldId="461"/>
            <ac:graphicFrameMk id="7" creationId="{ED3E99D6-AE9A-DC0B-54CD-A372143E83A9}"/>
          </ac:graphicFrameMkLst>
        </pc:graphicFrameChg>
        <pc:graphicFrameChg chg="add mod">
          <ac:chgData name="Belinda Messenger Sikes" userId="bd310b74-3194-4ebd-b898-9a504974f015" providerId="ADAL" clId="{73FEDE64-1F85-634A-A715-B1F9608E2D58}" dt="2024-07-09T22:47:44.230" v="3219" actId="1076"/>
          <ac:graphicFrameMkLst>
            <pc:docMk/>
            <pc:sldMk cId="788406208" sldId="461"/>
            <ac:graphicFrameMk id="10" creationId="{B801A7D4-CEF0-5281-6437-5C200FA9E814}"/>
          </ac:graphicFrameMkLst>
        </pc:graphicFrameChg>
        <pc:graphicFrameChg chg="add del mod modGraphic">
          <ac:chgData name="Belinda Messenger Sikes" userId="bd310b74-3194-4ebd-b898-9a504974f015" providerId="ADAL" clId="{73FEDE64-1F85-634A-A715-B1F9608E2D58}" dt="2024-07-12T15:55:52.865" v="5579" actId="478"/>
          <ac:graphicFrameMkLst>
            <pc:docMk/>
            <pc:sldMk cId="788406208" sldId="461"/>
            <ac:graphicFrameMk id="15" creationId="{581654DF-CB11-8CBE-359E-EFEDE6E9AAC4}"/>
          </ac:graphicFrameMkLst>
        </pc:graphicFrameChg>
        <pc:graphicFrameChg chg="add del mod">
          <ac:chgData name="Belinda Messenger Sikes" userId="bd310b74-3194-4ebd-b898-9a504974f015" providerId="ADAL" clId="{73FEDE64-1F85-634A-A715-B1F9608E2D58}" dt="2024-07-12T15:55:39.845" v="5577" actId="11529"/>
          <ac:graphicFrameMkLst>
            <pc:docMk/>
            <pc:sldMk cId="788406208" sldId="461"/>
            <ac:graphicFrameMk id="18" creationId="{86B0995C-6DC5-A7D5-F25C-66019E4C01C1}"/>
          </ac:graphicFrameMkLst>
        </pc:graphicFrameChg>
        <pc:graphicFrameChg chg="add del mod">
          <ac:chgData name="Belinda Messenger Sikes" userId="bd310b74-3194-4ebd-b898-9a504974f015" providerId="ADAL" clId="{73FEDE64-1F85-634A-A715-B1F9608E2D58}" dt="2024-07-12T15:55:45.265" v="5578" actId="478"/>
          <ac:graphicFrameMkLst>
            <pc:docMk/>
            <pc:sldMk cId="788406208" sldId="461"/>
            <ac:graphicFrameMk id="19" creationId="{9A84A71C-8284-0CE8-3010-8EB8BEDDE69A}"/>
          </ac:graphicFrameMkLst>
        </pc:graphicFrameChg>
        <pc:picChg chg="add del mod">
          <ac:chgData name="Belinda Messenger Sikes" userId="bd310b74-3194-4ebd-b898-9a504974f015" providerId="ADAL" clId="{73FEDE64-1F85-634A-A715-B1F9608E2D58}" dt="2024-07-12T16:34:57.330" v="6088" actId="478"/>
          <ac:picMkLst>
            <pc:docMk/>
            <pc:sldMk cId="788406208" sldId="461"/>
            <ac:picMk id="94" creationId="{7C472182-212A-C0CF-A54E-B4E5961D87F2}"/>
          </ac:picMkLst>
        </pc:picChg>
        <pc:picChg chg="add mod">
          <ac:chgData name="Belinda Messenger Sikes" userId="bd310b74-3194-4ebd-b898-9a504974f015" providerId="ADAL" clId="{73FEDE64-1F85-634A-A715-B1F9608E2D58}" dt="2024-07-12T16:35:03.191" v="6089" actId="931"/>
          <ac:picMkLst>
            <pc:docMk/>
            <pc:sldMk cId="788406208" sldId="461"/>
            <ac:picMk id="96" creationId="{CB4B4C9C-F4A3-F78D-FD44-456EEE742717}"/>
          </ac:picMkLst>
        </pc:picChg>
        <pc:picChg chg="add del mod">
          <ac:chgData name="Belinda Messenger Sikes" userId="bd310b74-3194-4ebd-b898-9a504974f015" providerId="ADAL" clId="{73FEDE64-1F85-634A-A715-B1F9608E2D58}" dt="2024-07-12T16:40:18.153" v="6144" actId="478"/>
          <ac:picMkLst>
            <pc:docMk/>
            <pc:sldMk cId="788406208" sldId="461"/>
            <ac:picMk id="98" creationId="{A5512BD0-36FF-C6F2-6DED-707F4816B634}"/>
          </ac:picMkLst>
        </pc:picChg>
        <pc:picChg chg="add del mod">
          <ac:chgData name="Belinda Messenger Sikes" userId="bd310b74-3194-4ebd-b898-9a504974f015" providerId="ADAL" clId="{73FEDE64-1F85-634A-A715-B1F9608E2D58}" dt="2024-07-12T16:40:16.516" v="6143" actId="478"/>
          <ac:picMkLst>
            <pc:docMk/>
            <pc:sldMk cId="788406208" sldId="461"/>
            <ac:picMk id="101" creationId="{FC919341-6776-E571-7C07-25683E817E81}"/>
          </ac:picMkLst>
        </pc:picChg>
        <pc:picChg chg="add del mod">
          <ac:chgData name="Belinda Messenger Sikes" userId="bd310b74-3194-4ebd-b898-9a504974f015" providerId="ADAL" clId="{73FEDE64-1F85-634A-A715-B1F9608E2D58}" dt="2024-07-12T16:40:12.808" v="6142" actId="478"/>
          <ac:picMkLst>
            <pc:docMk/>
            <pc:sldMk cId="788406208" sldId="461"/>
            <ac:picMk id="106" creationId="{39126ADD-AC57-4F0A-98EB-0B87DD3AAC0F}"/>
          </ac:picMkLst>
        </pc:picChg>
        <pc:picChg chg="add del mod">
          <ac:chgData name="Belinda Messenger Sikes" userId="bd310b74-3194-4ebd-b898-9a504974f015" providerId="ADAL" clId="{73FEDE64-1F85-634A-A715-B1F9608E2D58}" dt="2024-07-12T16:38:33.431" v="6111" actId="478"/>
          <ac:picMkLst>
            <pc:docMk/>
            <pc:sldMk cId="788406208" sldId="461"/>
            <ac:picMk id="108" creationId="{B910462F-473D-8CE9-3027-C38E07DAA3D3}"/>
          </ac:picMkLst>
        </pc:picChg>
        <pc:picChg chg="add del mod">
          <ac:chgData name="Belinda Messenger Sikes" userId="bd310b74-3194-4ebd-b898-9a504974f015" providerId="ADAL" clId="{73FEDE64-1F85-634A-A715-B1F9608E2D58}" dt="2024-07-12T16:39:30.665" v="6119" actId="478"/>
          <ac:picMkLst>
            <pc:docMk/>
            <pc:sldMk cId="788406208" sldId="461"/>
            <ac:picMk id="110" creationId="{30E336D9-4EB6-4D92-C010-259D8DE74372}"/>
          </ac:picMkLst>
        </pc:picChg>
        <pc:cxnChg chg="add del mod">
          <ac:chgData name="Belinda Messenger Sikes" userId="bd310b74-3194-4ebd-b898-9a504974f015" providerId="ADAL" clId="{73FEDE64-1F85-634A-A715-B1F9608E2D58}" dt="2024-07-12T16:15:04.757" v="5917" actId="11529"/>
          <ac:cxnSpMkLst>
            <pc:docMk/>
            <pc:sldMk cId="788406208" sldId="461"/>
            <ac:cxnSpMk id="21" creationId="{33BA4510-49D1-54DA-023B-37DF0E026633}"/>
          </ac:cxnSpMkLst>
        </pc:cxnChg>
        <pc:cxnChg chg="add mod">
          <ac:chgData name="Belinda Messenger Sikes" userId="bd310b74-3194-4ebd-b898-9a504974f015" providerId="ADAL" clId="{73FEDE64-1F85-634A-A715-B1F9608E2D58}" dt="2024-07-12T16:46:59.132" v="6167" actId="692"/>
          <ac:cxnSpMkLst>
            <pc:docMk/>
            <pc:sldMk cId="788406208" sldId="461"/>
            <ac:cxnSpMk id="23" creationId="{8736A299-B3E4-3BD3-957F-60B904E3FF43}"/>
          </ac:cxnSpMkLst>
        </pc:cxnChg>
        <pc:cxnChg chg="add del mod">
          <ac:chgData name="Belinda Messenger Sikes" userId="bd310b74-3194-4ebd-b898-9a504974f015" providerId="ADAL" clId="{73FEDE64-1F85-634A-A715-B1F9608E2D58}" dt="2024-07-12T16:24:28.208" v="5994" actId="478"/>
          <ac:cxnSpMkLst>
            <pc:docMk/>
            <pc:sldMk cId="788406208" sldId="461"/>
            <ac:cxnSpMk id="25" creationId="{90F60F89-7120-D85F-52AE-7AE3DD262F9A}"/>
          </ac:cxnSpMkLst>
        </pc:cxnChg>
        <pc:cxnChg chg="add del mod">
          <ac:chgData name="Belinda Messenger Sikes" userId="bd310b74-3194-4ebd-b898-9a504974f015" providerId="ADAL" clId="{73FEDE64-1F85-634A-A715-B1F9608E2D58}" dt="2024-07-12T16:16:56.247" v="5924" actId="11529"/>
          <ac:cxnSpMkLst>
            <pc:docMk/>
            <pc:sldMk cId="788406208" sldId="461"/>
            <ac:cxnSpMk id="28" creationId="{078D8E87-76A7-C7EE-9703-47464FA0589A}"/>
          </ac:cxnSpMkLst>
        </pc:cxnChg>
        <pc:cxnChg chg="add del mod">
          <ac:chgData name="Belinda Messenger Sikes" userId="bd310b74-3194-4ebd-b898-9a504974f015" providerId="ADAL" clId="{73FEDE64-1F85-634A-A715-B1F9608E2D58}" dt="2024-07-12T16:17:44.816" v="5930" actId="478"/>
          <ac:cxnSpMkLst>
            <pc:docMk/>
            <pc:sldMk cId="788406208" sldId="461"/>
            <ac:cxnSpMk id="30" creationId="{0E824A26-BFC1-C39C-451D-DBBFCE2A39FD}"/>
          </ac:cxnSpMkLst>
        </pc:cxnChg>
        <pc:cxnChg chg="add del mod">
          <ac:chgData name="Belinda Messenger Sikes" userId="bd310b74-3194-4ebd-b898-9a504974f015" providerId="ADAL" clId="{73FEDE64-1F85-634A-A715-B1F9608E2D58}" dt="2024-07-12T16:26:58.208" v="6024" actId="478"/>
          <ac:cxnSpMkLst>
            <pc:docMk/>
            <pc:sldMk cId="788406208" sldId="461"/>
            <ac:cxnSpMk id="35" creationId="{A0BFA9D5-D4AE-C593-0D24-D2980F661AFD}"/>
          </ac:cxnSpMkLst>
        </pc:cxnChg>
        <pc:cxnChg chg="add del mod">
          <ac:chgData name="Belinda Messenger Sikes" userId="bd310b74-3194-4ebd-b898-9a504974f015" providerId="ADAL" clId="{73FEDE64-1F85-634A-A715-B1F9608E2D58}" dt="2024-07-12T16:18:56.136" v="5940" actId="11529"/>
          <ac:cxnSpMkLst>
            <pc:docMk/>
            <pc:sldMk cId="788406208" sldId="461"/>
            <ac:cxnSpMk id="38" creationId="{9B769F48-C883-6702-2E1A-6568670E6FF8}"/>
          </ac:cxnSpMkLst>
        </pc:cxnChg>
        <pc:cxnChg chg="add del mod">
          <ac:chgData name="Belinda Messenger Sikes" userId="bd310b74-3194-4ebd-b898-9a504974f015" providerId="ADAL" clId="{73FEDE64-1F85-634A-A715-B1F9608E2D58}" dt="2024-07-12T16:24:29.379" v="5995" actId="478"/>
          <ac:cxnSpMkLst>
            <pc:docMk/>
            <pc:sldMk cId="788406208" sldId="461"/>
            <ac:cxnSpMk id="40" creationId="{C8C828BD-F211-12B5-7884-64615C1EA1AB}"/>
          </ac:cxnSpMkLst>
        </pc:cxnChg>
        <pc:cxnChg chg="add del mod">
          <ac:chgData name="Belinda Messenger Sikes" userId="bd310b74-3194-4ebd-b898-9a504974f015" providerId="ADAL" clId="{73FEDE64-1F85-634A-A715-B1F9608E2D58}" dt="2024-07-12T16:24:31.881" v="5996" actId="478"/>
          <ac:cxnSpMkLst>
            <pc:docMk/>
            <pc:sldMk cId="788406208" sldId="461"/>
            <ac:cxnSpMk id="44" creationId="{A15F4C94-083B-5831-EDB8-30C1A698882D}"/>
          </ac:cxnSpMkLst>
        </pc:cxnChg>
        <pc:cxnChg chg="add mod">
          <ac:chgData name="Belinda Messenger Sikes" userId="bd310b74-3194-4ebd-b898-9a504974f015" providerId="ADAL" clId="{73FEDE64-1F85-634A-A715-B1F9608E2D58}" dt="2024-07-12T16:46:59.132" v="6167" actId="692"/>
          <ac:cxnSpMkLst>
            <pc:docMk/>
            <pc:sldMk cId="788406208" sldId="461"/>
            <ac:cxnSpMk id="47" creationId="{B9331F02-19BB-6BF8-6142-E51D85F28E83}"/>
          </ac:cxnSpMkLst>
        </pc:cxnChg>
        <pc:cxnChg chg="add del mod">
          <ac:chgData name="Belinda Messenger Sikes" userId="bd310b74-3194-4ebd-b898-9a504974f015" providerId="ADAL" clId="{73FEDE64-1F85-634A-A715-B1F9608E2D58}" dt="2024-07-12T16:24:32.967" v="5997" actId="478"/>
          <ac:cxnSpMkLst>
            <pc:docMk/>
            <pc:sldMk cId="788406208" sldId="461"/>
            <ac:cxnSpMk id="48" creationId="{8A84B0F1-FF8D-E97C-7B94-DA2AA765AD97}"/>
          </ac:cxnSpMkLst>
        </pc:cxnChg>
        <pc:cxnChg chg="add del mod">
          <ac:chgData name="Belinda Messenger Sikes" userId="bd310b74-3194-4ebd-b898-9a504974f015" providerId="ADAL" clId="{73FEDE64-1F85-634A-A715-B1F9608E2D58}" dt="2024-07-12T16:22:10.100" v="5968" actId="478"/>
          <ac:cxnSpMkLst>
            <pc:docMk/>
            <pc:sldMk cId="788406208" sldId="461"/>
            <ac:cxnSpMk id="52" creationId="{946447C5-7FB7-C0ED-D274-860643DBAA55}"/>
          </ac:cxnSpMkLst>
        </pc:cxnChg>
        <pc:cxnChg chg="add del mod">
          <ac:chgData name="Belinda Messenger Sikes" userId="bd310b74-3194-4ebd-b898-9a504974f015" providerId="ADAL" clId="{73FEDE64-1F85-634A-A715-B1F9608E2D58}" dt="2024-07-12T16:24:26.747" v="5993" actId="478"/>
          <ac:cxnSpMkLst>
            <pc:docMk/>
            <pc:sldMk cId="788406208" sldId="461"/>
            <ac:cxnSpMk id="55" creationId="{F08B85CB-A551-54A8-E324-48A896AC5FD5}"/>
          </ac:cxnSpMkLst>
        </pc:cxnChg>
        <pc:cxnChg chg="add mod">
          <ac:chgData name="Belinda Messenger Sikes" userId="bd310b74-3194-4ebd-b898-9a504974f015" providerId="ADAL" clId="{73FEDE64-1F85-634A-A715-B1F9608E2D58}" dt="2024-07-12T16:24:47.961" v="5999" actId="17032"/>
          <ac:cxnSpMkLst>
            <pc:docMk/>
            <pc:sldMk cId="788406208" sldId="461"/>
            <ac:cxnSpMk id="66" creationId="{7BD6EC11-57EF-9940-4AEB-FC3D58E06073}"/>
          </ac:cxnSpMkLst>
        </pc:cxnChg>
        <pc:cxnChg chg="add mod">
          <ac:chgData name="Belinda Messenger Sikes" userId="bd310b74-3194-4ebd-b898-9a504974f015" providerId="ADAL" clId="{73FEDE64-1F85-634A-A715-B1F9608E2D58}" dt="2024-07-12T16:46:59.132" v="6167" actId="692"/>
          <ac:cxnSpMkLst>
            <pc:docMk/>
            <pc:sldMk cId="788406208" sldId="461"/>
            <ac:cxnSpMk id="67" creationId="{CDF40EDF-A925-4A87-317B-8DE065F6B3AC}"/>
          </ac:cxnSpMkLst>
        </pc:cxnChg>
        <pc:cxnChg chg="add mod">
          <ac:chgData name="Belinda Messenger Sikes" userId="bd310b74-3194-4ebd-b898-9a504974f015" providerId="ADAL" clId="{73FEDE64-1F85-634A-A715-B1F9608E2D58}" dt="2024-07-12T16:46:59.132" v="6167" actId="692"/>
          <ac:cxnSpMkLst>
            <pc:docMk/>
            <pc:sldMk cId="788406208" sldId="461"/>
            <ac:cxnSpMk id="68" creationId="{F35DE61A-FC47-BE2E-B95C-90A9A478B35F}"/>
          </ac:cxnSpMkLst>
        </pc:cxnChg>
        <pc:cxnChg chg="add mod">
          <ac:chgData name="Belinda Messenger Sikes" userId="bd310b74-3194-4ebd-b898-9a504974f015" providerId="ADAL" clId="{73FEDE64-1F85-634A-A715-B1F9608E2D58}" dt="2024-07-12T16:46:59.132" v="6167" actId="692"/>
          <ac:cxnSpMkLst>
            <pc:docMk/>
            <pc:sldMk cId="788406208" sldId="461"/>
            <ac:cxnSpMk id="73" creationId="{EE858E1E-D445-DD75-A8FE-1808D2D1B514}"/>
          </ac:cxnSpMkLst>
        </pc:cxnChg>
        <pc:cxnChg chg="add del mod">
          <ac:chgData name="Belinda Messenger Sikes" userId="bd310b74-3194-4ebd-b898-9a504974f015" providerId="ADAL" clId="{73FEDE64-1F85-634A-A715-B1F9608E2D58}" dt="2024-07-12T16:26:04.665" v="6010" actId="478"/>
          <ac:cxnSpMkLst>
            <pc:docMk/>
            <pc:sldMk cId="788406208" sldId="461"/>
            <ac:cxnSpMk id="74" creationId="{E946D988-EEB3-1011-C435-EE79B3D1F078}"/>
          </ac:cxnSpMkLst>
        </pc:cxnChg>
        <pc:cxnChg chg="add mod">
          <ac:chgData name="Belinda Messenger Sikes" userId="bd310b74-3194-4ebd-b898-9a504974f015" providerId="ADAL" clId="{73FEDE64-1F85-634A-A715-B1F9608E2D58}" dt="2024-07-12T16:49:59.358" v="6191" actId="208"/>
          <ac:cxnSpMkLst>
            <pc:docMk/>
            <pc:sldMk cId="788406208" sldId="461"/>
            <ac:cxnSpMk id="76" creationId="{5DE9ED22-E450-3AA5-C9FC-B015723B8A1E}"/>
          </ac:cxnSpMkLst>
        </pc:cxnChg>
        <pc:cxnChg chg="add mod">
          <ac:chgData name="Belinda Messenger Sikes" userId="bd310b74-3194-4ebd-b898-9a504974f015" providerId="ADAL" clId="{73FEDE64-1F85-634A-A715-B1F9608E2D58}" dt="2024-07-12T16:50:07.604" v="6193" actId="208"/>
          <ac:cxnSpMkLst>
            <pc:docMk/>
            <pc:sldMk cId="788406208" sldId="461"/>
            <ac:cxnSpMk id="77" creationId="{506AF20D-EF50-1971-DE2D-52896F0EA4B8}"/>
          </ac:cxnSpMkLst>
        </pc:cxnChg>
        <pc:cxnChg chg="add mod">
          <ac:chgData name="Belinda Messenger Sikes" userId="bd310b74-3194-4ebd-b898-9a504974f015" providerId="ADAL" clId="{73FEDE64-1F85-634A-A715-B1F9608E2D58}" dt="2024-07-12T16:50:03.507" v="6192" actId="208"/>
          <ac:cxnSpMkLst>
            <pc:docMk/>
            <pc:sldMk cId="788406208" sldId="461"/>
            <ac:cxnSpMk id="85" creationId="{36418E0C-5897-1C2E-9B8C-DF23C065FBC3}"/>
          </ac:cxnSpMkLst>
        </pc:cxnChg>
        <pc:extLst>
          <p:ext xmlns:p="http://schemas.openxmlformats.org/presentationml/2006/main" uri="{D6D511B9-2390-475A-947B-AFAB55BFBCF1}">
            <pc226:cmChg xmlns:pc226="http://schemas.microsoft.com/office/powerpoint/2022/06/main/command" chg="">
              <pc226:chgData name="Belinda Messenger Sikes" userId="bd310b74-3194-4ebd-b898-9a504974f015" providerId="ADAL" clId="{73FEDE64-1F85-634A-A715-B1F9608E2D58}" dt="2024-07-12T16:49:18.627" v="6188"/>
              <pc2:cmMkLst xmlns:pc2="http://schemas.microsoft.com/office/powerpoint/2019/9/main/command">
                <pc:docMk/>
                <pc:sldMk cId="788406208" sldId="461"/>
                <pc2:cmMk id="{1A9B3382-2676-C046-8992-209A3B66177B}"/>
              </pc2:cmMkLst>
              <pc226:cmRplyChg chg="add mod">
                <pc226:chgData name="Belinda Messenger Sikes" userId="bd310b74-3194-4ebd-b898-9a504974f015" providerId="ADAL" clId="{73FEDE64-1F85-634A-A715-B1F9608E2D58}" dt="2024-07-12T16:49:18.627" v="6188"/>
                <pc2:cmRplyMkLst xmlns:pc2="http://schemas.microsoft.com/office/powerpoint/2019/9/main/command">
                  <pc:docMk/>
                  <pc:sldMk cId="788406208" sldId="461"/>
                  <pc2:cmMk id="{1A9B3382-2676-C046-8992-209A3B66177B}"/>
                  <pc2:cmRplyMk id="{1AB12107-A14C-4840-A10E-B53F758A1F9C}"/>
                </pc2:cmRplyMkLst>
              </pc226:cmRplyChg>
              <pc226:cmRplyChg chg="add">
                <pc226:chgData name="Belinda Messenger Sikes" userId="bd310b74-3194-4ebd-b898-9a504974f015" providerId="ADAL" clId="{73FEDE64-1F85-634A-A715-B1F9608E2D58}" dt="2024-07-12T16:29:55.100" v="6066"/>
                <pc2:cmRplyMkLst xmlns:pc2="http://schemas.microsoft.com/office/powerpoint/2019/9/main/command">
                  <pc:docMk/>
                  <pc:sldMk cId="788406208" sldId="461"/>
                  <pc2:cmMk id="{1A9B3382-2676-C046-8992-209A3B66177B}"/>
                  <pc2:cmRplyMk id="{42F8183F-09A1-BA4F-B310-C651FDA4F329}"/>
                </pc2:cmRplyMkLst>
              </pc226:cmRplyChg>
            </pc226:cmChg>
          </p:ext>
        </pc:extLst>
      </pc:sldChg>
      <pc:sldChg chg="modSp new mod">
        <pc:chgData name="Belinda Messenger Sikes" userId="bd310b74-3194-4ebd-b898-9a504974f015" providerId="ADAL" clId="{73FEDE64-1F85-634A-A715-B1F9608E2D58}" dt="2024-07-09T23:27:54.483" v="3764"/>
        <pc:sldMkLst>
          <pc:docMk/>
          <pc:sldMk cId="69504186" sldId="462"/>
        </pc:sldMkLst>
        <pc:spChg chg="mod">
          <ac:chgData name="Belinda Messenger Sikes" userId="bd310b74-3194-4ebd-b898-9a504974f015" providerId="ADAL" clId="{73FEDE64-1F85-634A-A715-B1F9608E2D58}" dt="2024-07-09T23:27:54.483" v="3764"/>
          <ac:spMkLst>
            <pc:docMk/>
            <pc:sldMk cId="69504186" sldId="462"/>
            <ac:spMk id="2" creationId="{39F28A5B-467A-13FE-3529-3EC2F68BABF5}"/>
          </ac:spMkLst>
        </pc:spChg>
        <pc:spChg chg="mod">
          <ac:chgData name="Belinda Messenger Sikes" userId="bd310b74-3194-4ebd-b898-9a504974f015" providerId="ADAL" clId="{73FEDE64-1F85-634A-A715-B1F9608E2D58}" dt="2024-07-09T23:27:54.483" v="3764"/>
          <ac:spMkLst>
            <pc:docMk/>
            <pc:sldMk cId="69504186" sldId="462"/>
            <ac:spMk id="3" creationId="{4611DB0A-2AC2-C592-BA25-A46104C8A23F}"/>
          </ac:spMkLst>
        </pc:spChg>
      </pc:sldChg>
      <pc:sldChg chg="addSp delSp modSp new mod modClrScheme chgLayout">
        <pc:chgData name="Belinda Messenger Sikes" userId="bd310b74-3194-4ebd-b898-9a504974f015" providerId="ADAL" clId="{73FEDE64-1F85-634A-A715-B1F9608E2D58}" dt="2024-07-10T17:03:29.496" v="4348"/>
        <pc:sldMkLst>
          <pc:docMk/>
          <pc:sldMk cId="3990583502" sldId="463"/>
        </pc:sldMkLst>
        <pc:spChg chg="mod">
          <ac:chgData name="Belinda Messenger Sikes" userId="bd310b74-3194-4ebd-b898-9a504974f015" providerId="ADAL" clId="{73FEDE64-1F85-634A-A715-B1F9608E2D58}" dt="2024-07-10T17:02:49.262" v="4327" actId="14100"/>
          <ac:spMkLst>
            <pc:docMk/>
            <pc:sldMk cId="3990583502" sldId="463"/>
            <ac:spMk id="2" creationId="{2326B18F-AF98-B082-721B-384944A69670}"/>
          </ac:spMkLst>
        </pc:spChg>
        <pc:spChg chg="del mod">
          <ac:chgData name="Belinda Messenger Sikes" userId="bd310b74-3194-4ebd-b898-9a504974f015" providerId="ADAL" clId="{73FEDE64-1F85-634A-A715-B1F9608E2D58}" dt="2024-07-10T16:53:30.702" v="3944" actId="12084"/>
          <ac:spMkLst>
            <pc:docMk/>
            <pc:sldMk cId="3990583502" sldId="463"/>
            <ac:spMk id="3" creationId="{E7641E03-984E-D7B8-A900-62A1F8EF7EF2}"/>
          </ac:spMkLst>
        </pc:spChg>
        <pc:spChg chg="add del mod">
          <ac:chgData name="Belinda Messenger Sikes" userId="bd310b74-3194-4ebd-b898-9a504974f015" providerId="ADAL" clId="{73FEDE64-1F85-634A-A715-B1F9608E2D58}" dt="2024-07-10T17:00:29.987" v="4314" actId="478"/>
          <ac:spMkLst>
            <pc:docMk/>
            <pc:sldMk cId="3990583502" sldId="463"/>
            <ac:spMk id="9" creationId="{F5D52035-6B1B-AF25-1320-0E206F8D1D7C}"/>
          </ac:spMkLst>
        </pc:spChg>
        <pc:graphicFrameChg chg="add mod modGraphic">
          <ac:chgData name="Belinda Messenger Sikes" userId="bd310b74-3194-4ebd-b898-9a504974f015" providerId="ADAL" clId="{73FEDE64-1F85-634A-A715-B1F9608E2D58}" dt="2024-07-10T17:03:29.496" v="4348"/>
          <ac:graphicFrameMkLst>
            <pc:docMk/>
            <pc:sldMk cId="3990583502" sldId="463"/>
            <ac:graphicFrameMk id="4" creationId="{3B6886D9-ED63-D441-C687-146B1AAC3934}"/>
          </ac:graphicFrameMkLst>
        </pc:graphicFrameChg>
        <pc:picChg chg="add mod modCrop">
          <ac:chgData name="Belinda Messenger Sikes" userId="bd310b74-3194-4ebd-b898-9a504974f015" providerId="ADAL" clId="{73FEDE64-1F85-634A-A715-B1F9608E2D58}" dt="2024-07-10T17:03:17.146" v="4346" actId="1036"/>
          <ac:picMkLst>
            <pc:docMk/>
            <pc:sldMk cId="3990583502" sldId="463"/>
            <ac:picMk id="6" creationId="{44231258-FD81-0840-BC79-BF912B2D7565}"/>
          </ac:picMkLst>
        </pc:picChg>
      </pc:sldChg>
      <pc:sldChg chg="addSp delSp modSp new mod modClrScheme chgLayout modNotesTx">
        <pc:chgData name="Belinda Messenger Sikes" userId="bd310b74-3194-4ebd-b898-9a504974f015" providerId="ADAL" clId="{73FEDE64-1F85-634A-A715-B1F9608E2D58}" dt="2024-07-10T17:04:30.424" v="4349"/>
        <pc:sldMkLst>
          <pc:docMk/>
          <pc:sldMk cId="1486267614" sldId="464"/>
        </pc:sldMkLst>
        <pc:spChg chg="mod">
          <ac:chgData name="Belinda Messenger Sikes" userId="bd310b74-3194-4ebd-b898-9a504974f015" providerId="ADAL" clId="{73FEDE64-1F85-634A-A715-B1F9608E2D58}" dt="2024-07-10T16:59:31.205" v="4312" actId="26606"/>
          <ac:spMkLst>
            <pc:docMk/>
            <pc:sldMk cId="1486267614" sldId="464"/>
            <ac:spMk id="2" creationId="{39EABC90-253E-1AD1-8F58-030213EB104E}"/>
          </ac:spMkLst>
        </pc:spChg>
        <pc:spChg chg="add del mod">
          <ac:chgData name="Belinda Messenger Sikes" userId="bd310b74-3194-4ebd-b898-9a504974f015" providerId="ADAL" clId="{73FEDE64-1F85-634A-A715-B1F9608E2D58}" dt="2024-07-10T16:59:31.205" v="4312" actId="26606"/>
          <ac:spMkLst>
            <pc:docMk/>
            <pc:sldMk cId="1486267614" sldId="464"/>
            <ac:spMk id="3" creationId="{CBB22171-1D12-5C79-F1CE-E6F1258A46E1}"/>
          </ac:spMkLst>
        </pc:spChg>
        <pc:graphicFrameChg chg="add del mod">
          <ac:chgData name="Belinda Messenger Sikes" userId="bd310b74-3194-4ebd-b898-9a504974f015" providerId="ADAL" clId="{73FEDE64-1F85-634A-A715-B1F9608E2D58}" dt="2024-07-10T16:59:31.183" v="4311" actId="26606"/>
          <ac:graphicFrameMkLst>
            <pc:docMk/>
            <pc:sldMk cId="1486267614" sldId="464"/>
            <ac:graphicFrameMk id="5" creationId="{5916BDE0-1B6A-7DDE-171D-CC1F9D665263}"/>
          </ac:graphicFrameMkLst>
        </pc:graphicFrameChg>
        <pc:graphicFrameChg chg="add mod">
          <ac:chgData name="Belinda Messenger Sikes" userId="bd310b74-3194-4ebd-b898-9a504974f015" providerId="ADAL" clId="{73FEDE64-1F85-634A-A715-B1F9608E2D58}" dt="2024-07-10T16:59:31.205" v="4312" actId="26606"/>
          <ac:graphicFrameMkLst>
            <pc:docMk/>
            <pc:sldMk cId="1486267614" sldId="464"/>
            <ac:graphicFrameMk id="7" creationId="{C6D08F83-082F-0F65-2FB0-A2CF123820AC}"/>
          </ac:graphicFrameMkLst>
        </pc:graphicFrameChg>
      </pc:sldChg>
      <pc:sldChg chg="addSp delSp modSp new mod ord modNotesTx">
        <pc:chgData name="Belinda Messenger Sikes" userId="bd310b74-3194-4ebd-b898-9a504974f015" providerId="ADAL" clId="{73FEDE64-1F85-634A-A715-B1F9608E2D58}" dt="2024-07-10T17:32:39.496" v="5099" actId="1076"/>
        <pc:sldMkLst>
          <pc:docMk/>
          <pc:sldMk cId="3806887447" sldId="465"/>
        </pc:sldMkLst>
        <pc:spChg chg="mod">
          <ac:chgData name="Belinda Messenger Sikes" userId="bd310b74-3194-4ebd-b898-9a504974f015" providerId="ADAL" clId="{73FEDE64-1F85-634A-A715-B1F9608E2D58}" dt="2024-07-10T17:32:39.496" v="5099" actId="1076"/>
          <ac:spMkLst>
            <pc:docMk/>
            <pc:sldMk cId="3806887447" sldId="465"/>
            <ac:spMk id="2" creationId="{3DE43880-C063-E28A-9E5A-313E311D1252}"/>
          </ac:spMkLst>
        </pc:spChg>
        <pc:spChg chg="del">
          <ac:chgData name="Belinda Messenger Sikes" userId="bd310b74-3194-4ebd-b898-9a504974f015" providerId="ADAL" clId="{73FEDE64-1F85-634A-A715-B1F9608E2D58}" dt="2024-07-10T17:08:51.805" v="4394" actId="1032"/>
          <ac:spMkLst>
            <pc:docMk/>
            <pc:sldMk cId="3806887447" sldId="465"/>
            <ac:spMk id="3" creationId="{A8E4369D-F9D9-23D9-3051-BD4DDF645405}"/>
          </ac:spMkLst>
        </pc:spChg>
        <pc:graphicFrameChg chg="add mod modGraphic">
          <ac:chgData name="Belinda Messenger Sikes" userId="bd310b74-3194-4ebd-b898-9a504974f015" providerId="ADAL" clId="{73FEDE64-1F85-634A-A715-B1F9608E2D58}" dt="2024-07-10T17:12:24.427" v="4488" actId="1076"/>
          <ac:graphicFrameMkLst>
            <pc:docMk/>
            <pc:sldMk cId="3806887447" sldId="465"/>
            <ac:graphicFrameMk id="4" creationId="{16BFD6F0-56D9-FC28-F0BD-ABBEF5AC8F8E}"/>
          </ac:graphicFrameMkLst>
        </pc:graphicFrameChg>
      </pc:sldChg>
      <pc:sldChg chg="addSp delSp modSp new mod modClrScheme chgLayout">
        <pc:chgData name="Belinda Messenger Sikes" userId="bd310b74-3194-4ebd-b898-9a504974f015" providerId="ADAL" clId="{73FEDE64-1F85-634A-A715-B1F9608E2D58}" dt="2024-07-10T17:16:48.992" v="4602" actId="26606"/>
        <pc:sldMkLst>
          <pc:docMk/>
          <pc:sldMk cId="2035336253" sldId="466"/>
        </pc:sldMkLst>
        <pc:spChg chg="mod">
          <ac:chgData name="Belinda Messenger Sikes" userId="bd310b74-3194-4ebd-b898-9a504974f015" providerId="ADAL" clId="{73FEDE64-1F85-634A-A715-B1F9608E2D58}" dt="2024-07-10T17:16:48.992" v="4602" actId="26606"/>
          <ac:spMkLst>
            <pc:docMk/>
            <pc:sldMk cId="2035336253" sldId="466"/>
            <ac:spMk id="2" creationId="{D89E0FC8-C752-5745-2197-B6C88B07FF07}"/>
          </ac:spMkLst>
        </pc:spChg>
        <pc:spChg chg="add del mod">
          <ac:chgData name="Belinda Messenger Sikes" userId="bd310b74-3194-4ebd-b898-9a504974f015" providerId="ADAL" clId="{73FEDE64-1F85-634A-A715-B1F9608E2D58}" dt="2024-07-10T17:16:48.992" v="4602" actId="26606"/>
          <ac:spMkLst>
            <pc:docMk/>
            <pc:sldMk cId="2035336253" sldId="466"/>
            <ac:spMk id="3" creationId="{C54F3BA7-3021-C0CB-F0D6-1026743CA98F}"/>
          </ac:spMkLst>
        </pc:spChg>
        <pc:graphicFrameChg chg="add del mod">
          <ac:chgData name="Belinda Messenger Sikes" userId="bd310b74-3194-4ebd-b898-9a504974f015" providerId="ADAL" clId="{73FEDE64-1F85-634A-A715-B1F9608E2D58}" dt="2024-07-10T17:16:48.973" v="4601" actId="26606"/>
          <ac:graphicFrameMkLst>
            <pc:docMk/>
            <pc:sldMk cId="2035336253" sldId="466"/>
            <ac:graphicFrameMk id="5" creationId="{CB7D7342-8803-EFEB-2B96-25305F00E54E}"/>
          </ac:graphicFrameMkLst>
        </pc:graphicFrameChg>
        <pc:graphicFrameChg chg="add mod">
          <ac:chgData name="Belinda Messenger Sikes" userId="bd310b74-3194-4ebd-b898-9a504974f015" providerId="ADAL" clId="{73FEDE64-1F85-634A-A715-B1F9608E2D58}" dt="2024-07-10T17:16:48.992" v="4602" actId="26606"/>
          <ac:graphicFrameMkLst>
            <pc:docMk/>
            <pc:sldMk cId="2035336253" sldId="466"/>
            <ac:graphicFrameMk id="7" creationId="{630E41F0-62B1-CA91-1D25-345F40FBD626}"/>
          </ac:graphicFrameMkLst>
        </pc:graphicFrameChg>
      </pc:sldChg>
      <pc:sldChg chg="addSp delSp modSp new mod modClrScheme chgLayout modNotesTx">
        <pc:chgData name="Belinda Messenger Sikes" userId="bd310b74-3194-4ebd-b898-9a504974f015" providerId="ADAL" clId="{73FEDE64-1F85-634A-A715-B1F9608E2D58}" dt="2024-07-10T21:46:10.867" v="5160" actId="554"/>
        <pc:sldMkLst>
          <pc:docMk/>
          <pc:sldMk cId="1407147894" sldId="467"/>
        </pc:sldMkLst>
        <pc:spChg chg="mod">
          <ac:chgData name="Belinda Messenger Sikes" userId="bd310b74-3194-4ebd-b898-9a504974f015" providerId="ADAL" clId="{73FEDE64-1F85-634A-A715-B1F9608E2D58}" dt="2024-07-10T17:33:29.256" v="5134" actId="26606"/>
          <ac:spMkLst>
            <pc:docMk/>
            <pc:sldMk cId="1407147894" sldId="467"/>
            <ac:spMk id="2" creationId="{65F08CBA-AB36-B8AE-9652-1D00E46F1CFB}"/>
          </ac:spMkLst>
        </pc:spChg>
        <pc:spChg chg="mod">
          <ac:chgData name="Belinda Messenger Sikes" userId="bd310b74-3194-4ebd-b898-9a504974f015" providerId="ADAL" clId="{73FEDE64-1F85-634A-A715-B1F9608E2D58}" dt="2024-07-10T21:46:10.867" v="5160" actId="554"/>
          <ac:spMkLst>
            <pc:docMk/>
            <pc:sldMk cId="1407147894" sldId="467"/>
            <ac:spMk id="3" creationId="{163EBD02-89AC-F41D-2AA2-F8CB9775A4DB}"/>
          </ac:spMkLst>
        </pc:spChg>
        <pc:spChg chg="add del mod">
          <ac:chgData name="Belinda Messenger Sikes" userId="bd310b74-3194-4ebd-b898-9a504974f015" providerId="ADAL" clId="{73FEDE64-1F85-634A-A715-B1F9608E2D58}" dt="2024-07-10T17:30:53.486" v="4970" actId="26606"/>
          <ac:spMkLst>
            <pc:docMk/>
            <pc:sldMk cId="1407147894" sldId="467"/>
            <ac:spMk id="4" creationId="{07E044E0-5D62-7522-2A61-FC095894119B}"/>
          </ac:spMkLst>
        </pc:spChg>
        <pc:graphicFrameChg chg="add mod modGraphic">
          <ac:chgData name="Belinda Messenger Sikes" userId="bd310b74-3194-4ebd-b898-9a504974f015" providerId="ADAL" clId="{73FEDE64-1F85-634A-A715-B1F9608E2D58}" dt="2024-07-10T21:46:10.867" v="5160" actId="554"/>
          <ac:graphicFrameMkLst>
            <pc:docMk/>
            <pc:sldMk cId="1407147894" sldId="467"/>
            <ac:graphicFrameMk id="6" creationId="{7FF07FCE-1D84-AA47-E976-17887028161B}"/>
          </ac:graphicFrameMkLst>
        </pc:graphicFrameChg>
        <pc:picChg chg="add mod">
          <ac:chgData name="Belinda Messenger Sikes" userId="bd310b74-3194-4ebd-b898-9a504974f015" providerId="ADAL" clId="{73FEDE64-1F85-634A-A715-B1F9608E2D58}" dt="2024-07-10T21:46:10.867" v="5160" actId="554"/>
          <ac:picMkLst>
            <pc:docMk/>
            <pc:sldMk cId="1407147894" sldId="467"/>
            <ac:picMk id="7" creationId="{388927A5-F6FC-0527-1CC7-E8B5298A2CA7}"/>
          </ac:picMkLst>
        </pc:picChg>
      </pc:sldChg>
      <pc:sldMasterChg chg="modSp modSldLayout">
        <pc:chgData name="Belinda Messenger Sikes" userId="bd310b74-3194-4ebd-b898-9a504974f015" providerId="ADAL" clId="{73FEDE64-1F85-634A-A715-B1F9608E2D58}" dt="2024-07-09T23:27:54.483" v="3764"/>
        <pc:sldMasterMkLst>
          <pc:docMk/>
          <pc:sldMasterMk cId="2605770077" sldId="2147483687"/>
        </pc:sldMasterMkLst>
        <pc:spChg chg="mod">
          <ac:chgData name="Belinda Messenger Sikes" userId="bd310b74-3194-4ebd-b898-9a504974f015" providerId="ADAL" clId="{73FEDE64-1F85-634A-A715-B1F9608E2D58}" dt="2024-07-09T23:27:54.483" v="3764"/>
          <ac:spMkLst>
            <pc:docMk/>
            <pc:sldMasterMk cId="2605770077" sldId="2147483687"/>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ac:spMk id="6" creationId="{00000000-0000-0000-0000-000000000000}"/>
          </ac:spMkLst>
        </pc:spChg>
        <pc:sldLayoutChg chg="modSp">
          <pc:chgData name="Belinda Messenger Sikes" userId="bd310b74-3194-4ebd-b898-9a504974f015" providerId="ADAL" clId="{73FEDE64-1F85-634A-A715-B1F9608E2D58}" dt="2024-07-09T23:27:54.483" v="3764"/>
          <pc:sldLayoutMkLst>
            <pc:docMk/>
            <pc:sldMasterMk cId="2605770077" sldId="2147483687"/>
            <pc:sldLayoutMk cId="1751166827" sldId="2147483688"/>
          </pc:sldLayoutMkLst>
          <pc:spChg chg="mod">
            <ac:chgData name="Belinda Messenger Sikes" userId="bd310b74-3194-4ebd-b898-9a504974f015" providerId="ADAL" clId="{73FEDE64-1F85-634A-A715-B1F9608E2D58}" dt="2024-07-09T23:27:54.483" v="3764"/>
            <ac:spMkLst>
              <pc:docMk/>
              <pc:sldMasterMk cId="2605770077" sldId="2147483687"/>
              <pc:sldLayoutMk cId="1751166827" sldId="2147483688"/>
              <ac:spMk id="4" creationId="{E907FFB7-E6B7-604F-AB8A-3636592F9D47}"/>
            </ac:spMkLst>
          </pc:spChg>
          <pc:spChg chg="mod">
            <ac:chgData name="Belinda Messenger Sikes" userId="bd310b74-3194-4ebd-b898-9a504974f015" providerId="ADAL" clId="{73FEDE64-1F85-634A-A715-B1F9608E2D58}" dt="2024-07-09T23:27:54.483" v="3764"/>
            <ac:spMkLst>
              <pc:docMk/>
              <pc:sldMasterMk cId="2605770077" sldId="2147483687"/>
              <pc:sldLayoutMk cId="1751166827" sldId="2147483688"/>
              <ac:spMk id="7" creationId="{6E88C916-3666-9740-89F0-549B7BA79015}"/>
            </ac:spMkLst>
          </pc:spChg>
          <pc:spChg chg="mod">
            <ac:chgData name="Belinda Messenger Sikes" userId="bd310b74-3194-4ebd-b898-9a504974f015" providerId="ADAL" clId="{73FEDE64-1F85-634A-A715-B1F9608E2D58}" dt="2024-07-09T23:27:54.483" v="3764"/>
            <ac:spMkLst>
              <pc:docMk/>
              <pc:sldMasterMk cId="2605770077" sldId="2147483687"/>
              <pc:sldLayoutMk cId="1751166827" sldId="2147483688"/>
              <ac:spMk id="11" creationId="{56F8CCC4-58F0-AE4A-83B2-DFB6FD6EAF36}"/>
            </ac:spMkLst>
          </pc:spChg>
          <pc:spChg chg="mod">
            <ac:chgData name="Belinda Messenger Sikes" userId="bd310b74-3194-4ebd-b898-9a504974f015" providerId="ADAL" clId="{73FEDE64-1F85-634A-A715-B1F9608E2D58}" dt="2024-07-09T23:27:54.483" v="3764"/>
            <ac:spMkLst>
              <pc:docMk/>
              <pc:sldMasterMk cId="2605770077" sldId="2147483687"/>
              <pc:sldLayoutMk cId="1751166827" sldId="2147483688"/>
              <ac:spMk id="19" creationId="{743F913D-44F0-6943-AF7B-1B5EDA4EA863}"/>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2301130320" sldId="2147483689"/>
          </pc:sldLayoutMkLst>
          <pc:spChg chg="mod">
            <ac:chgData name="Belinda Messenger Sikes" userId="bd310b74-3194-4ebd-b898-9a504974f015" providerId="ADAL" clId="{73FEDE64-1F85-634A-A715-B1F9608E2D58}" dt="2024-07-09T23:27:54.483" v="3764"/>
            <ac:spMkLst>
              <pc:docMk/>
              <pc:sldMasterMk cId="2605770077" sldId="2147483687"/>
              <pc:sldLayoutMk cId="2301130320" sldId="2147483689"/>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301130320" sldId="2147483689"/>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301130320" sldId="2147483689"/>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301130320" sldId="2147483689"/>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301130320" sldId="2147483689"/>
              <ac:spMk id="6"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301130320" sldId="2147483689"/>
              <ac:spMk id="7" creationId="{C5FAC313-4F1F-2A45-AB18-3446BB9C1FC8}"/>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1040681949" sldId="2147483690"/>
          </pc:sldLayoutMkLst>
          <pc:spChg chg="mod">
            <ac:chgData name="Belinda Messenger Sikes" userId="bd310b74-3194-4ebd-b898-9a504974f015" providerId="ADAL" clId="{73FEDE64-1F85-634A-A715-B1F9608E2D58}" dt="2024-07-09T23:27:54.483" v="3764"/>
            <ac:spMkLst>
              <pc:docMk/>
              <pc:sldMasterMk cId="2605770077" sldId="2147483687"/>
              <pc:sldLayoutMk cId="1040681949" sldId="2147483690"/>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040681949" sldId="2147483690"/>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040681949" sldId="2147483690"/>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040681949" sldId="2147483690"/>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040681949" sldId="2147483690"/>
              <ac:spMk id="6" creationId="{00000000-0000-0000-0000-000000000000}"/>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2230918695" sldId="2147483691"/>
          </pc:sldLayoutMkLst>
          <pc:spChg chg="mod">
            <ac:chgData name="Belinda Messenger Sikes" userId="bd310b74-3194-4ebd-b898-9a504974f015" providerId="ADAL" clId="{73FEDE64-1F85-634A-A715-B1F9608E2D58}" dt="2024-07-09T23:27:54.483" v="3764"/>
            <ac:spMkLst>
              <pc:docMk/>
              <pc:sldMasterMk cId="2605770077" sldId="2147483687"/>
              <pc:sldLayoutMk cId="2230918695" sldId="2147483691"/>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230918695" sldId="2147483691"/>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230918695" sldId="2147483691"/>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230918695" sldId="2147483691"/>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230918695" sldId="2147483691"/>
              <ac:spMk id="6" creationId="{00000000-0000-0000-0000-000000000000}"/>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970690201" sldId="2147483692"/>
          </pc:sldLayoutMkLst>
          <pc:spChg chg="mod">
            <ac:chgData name="Belinda Messenger Sikes" userId="bd310b74-3194-4ebd-b898-9a504974f015" providerId="ADAL" clId="{73FEDE64-1F85-634A-A715-B1F9608E2D58}" dt="2024-07-09T23:27:54.483" v="3764"/>
            <ac:spMkLst>
              <pc:docMk/>
              <pc:sldMasterMk cId="2605770077" sldId="2147483687"/>
              <pc:sldLayoutMk cId="3970690201" sldId="2147483692"/>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970690201" sldId="2147483692"/>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970690201" sldId="2147483692"/>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970690201" sldId="2147483692"/>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970690201" sldId="2147483692"/>
              <ac:spMk id="6" creationId="{00000000-0000-0000-0000-000000000000}"/>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1739952165" sldId="2147483693"/>
          </pc:sldLayoutMkLst>
          <pc:spChg chg="mod">
            <ac:chgData name="Belinda Messenger Sikes" userId="bd310b74-3194-4ebd-b898-9a504974f015" providerId="ADAL" clId="{73FEDE64-1F85-634A-A715-B1F9608E2D58}" dt="2024-07-09T23:27:54.483" v="3764"/>
            <ac:spMkLst>
              <pc:docMk/>
              <pc:sldMasterMk cId="2605770077" sldId="2147483687"/>
              <pc:sldLayoutMk cId="1739952165" sldId="2147483693"/>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739952165" sldId="2147483693"/>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739952165" sldId="2147483693"/>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739952165" sldId="2147483693"/>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739952165" sldId="2147483693"/>
              <ac:spMk id="6"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739952165" sldId="2147483693"/>
              <ac:spMk id="7" creationId="{00000000-0000-0000-0000-000000000000}"/>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2405419391" sldId="2147483694"/>
          </pc:sldLayoutMkLst>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6"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7"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8"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405419391" sldId="2147483694"/>
              <ac:spMk id="9" creationId="{00000000-0000-0000-0000-000000000000}"/>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1552993167" sldId="2147483695"/>
          </pc:sldLayoutMkLst>
          <pc:spChg chg="mod">
            <ac:chgData name="Belinda Messenger Sikes" userId="bd310b74-3194-4ebd-b898-9a504974f015" providerId="ADAL" clId="{73FEDE64-1F85-634A-A715-B1F9608E2D58}" dt="2024-07-09T23:27:54.483" v="3764"/>
            <ac:spMkLst>
              <pc:docMk/>
              <pc:sldMasterMk cId="2605770077" sldId="2147483687"/>
              <pc:sldLayoutMk cId="1552993167" sldId="2147483695"/>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552993167" sldId="2147483695"/>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552993167" sldId="2147483695"/>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552993167" sldId="2147483695"/>
              <ac:spMk id="5" creationId="{00000000-0000-0000-0000-000000000000}"/>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2614697867" sldId="2147483696"/>
          </pc:sldLayoutMkLst>
          <pc:spChg chg="mod">
            <ac:chgData name="Belinda Messenger Sikes" userId="bd310b74-3194-4ebd-b898-9a504974f015" providerId="ADAL" clId="{73FEDE64-1F85-634A-A715-B1F9608E2D58}" dt="2024-07-09T23:27:54.483" v="3764"/>
            <ac:spMkLst>
              <pc:docMk/>
              <pc:sldMasterMk cId="2605770077" sldId="2147483687"/>
              <pc:sldLayoutMk cId="2614697867" sldId="2147483696"/>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614697867" sldId="2147483696"/>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614697867" sldId="2147483696"/>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614697867" sldId="2147483696"/>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2614697867" sldId="2147483696"/>
              <ac:spMk id="10" creationId="{9A24928A-1E60-514D-A9CC-960B78A9B436}"/>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768139335" sldId="2147483697"/>
          </pc:sldLayoutMkLst>
          <pc:spChg chg="mod">
            <ac:chgData name="Belinda Messenger Sikes" userId="bd310b74-3194-4ebd-b898-9a504974f015" providerId="ADAL" clId="{73FEDE64-1F85-634A-A715-B1F9608E2D58}" dt="2024-07-09T23:27:54.483" v="3764"/>
            <ac:spMkLst>
              <pc:docMk/>
              <pc:sldMasterMk cId="2605770077" sldId="2147483687"/>
              <pc:sldLayoutMk cId="768139335" sldId="2147483697"/>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768139335" sldId="2147483697"/>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768139335" sldId="2147483697"/>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768139335" sldId="2147483697"/>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768139335" sldId="2147483697"/>
              <ac:spMk id="10" creationId="{9A24928A-1E60-514D-A9CC-960B78A9B436}"/>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1931372287" sldId="2147483698"/>
          </pc:sldLayoutMkLst>
          <pc:spChg chg="mod">
            <ac:chgData name="Belinda Messenger Sikes" userId="bd310b74-3194-4ebd-b898-9a504974f015" providerId="ADAL" clId="{73FEDE64-1F85-634A-A715-B1F9608E2D58}" dt="2024-07-09T23:27:54.483" v="3764"/>
            <ac:spMkLst>
              <pc:docMk/>
              <pc:sldMasterMk cId="2605770077" sldId="2147483687"/>
              <pc:sldLayoutMk cId="1931372287" sldId="2147483698"/>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931372287" sldId="2147483698"/>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931372287" sldId="2147483698"/>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931372287" sldId="2147483698"/>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931372287" sldId="2147483698"/>
              <ac:spMk id="10" creationId="{9A24928A-1E60-514D-A9CC-960B78A9B436}"/>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249894898" sldId="2147483699"/>
          </pc:sldLayoutMkLst>
          <pc:spChg chg="mod">
            <ac:chgData name="Belinda Messenger Sikes" userId="bd310b74-3194-4ebd-b898-9a504974f015" providerId="ADAL" clId="{73FEDE64-1F85-634A-A715-B1F9608E2D58}" dt="2024-07-09T23:27:54.483" v="3764"/>
            <ac:spMkLst>
              <pc:docMk/>
              <pc:sldMasterMk cId="2605770077" sldId="2147483687"/>
              <pc:sldLayoutMk cId="3249894898" sldId="2147483699"/>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249894898" sldId="2147483699"/>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249894898" sldId="2147483699"/>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249894898" sldId="2147483699"/>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249894898" sldId="2147483699"/>
              <ac:spMk id="10" creationId="{9A24928A-1E60-514D-A9CC-960B78A9B436}"/>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62193538" sldId="2147483700"/>
          </pc:sldLayoutMkLst>
          <pc:spChg chg="mod">
            <ac:chgData name="Belinda Messenger Sikes" userId="bd310b74-3194-4ebd-b898-9a504974f015" providerId="ADAL" clId="{73FEDE64-1F85-634A-A715-B1F9608E2D58}" dt="2024-07-09T23:27:54.483" v="3764"/>
            <ac:spMkLst>
              <pc:docMk/>
              <pc:sldMasterMk cId="2605770077" sldId="2147483687"/>
              <pc:sldLayoutMk cId="362193538" sldId="2147483700"/>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62193538" sldId="2147483700"/>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62193538" sldId="2147483700"/>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62193538" sldId="2147483700"/>
              <ac:spMk id="5" creationId="{32071C8D-2A51-D246-AA94-E9CB910FBB98}"/>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009239553" sldId="2147483701"/>
          </pc:sldLayoutMkLst>
          <pc:spChg chg="mod">
            <ac:chgData name="Belinda Messenger Sikes" userId="bd310b74-3194-4ebd-b898-9a504974f015" providerId="ADAL" clId="{73FEDE64-1F85-634A-A715-B1F9608E2D58}" dt="2024-07-09T23:27:54.483" v="3764"/>
            <ac:spMkLst>
              <pc:docMk/>
              <pc:sldMasterMk cId="2605770077" sldId="2147483687"/>
              <pc:sldLayoutMk cId="3009239553" sldId="2147483701"/>
              <ac:spMk id="2"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009239553" sldId="2147483701"/>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009239553" sldId="2147483701"/>
              <ac:spMk id="4"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009239553" sldId="2147483701"/>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009239553" sldId="2147483701"/>
              <ac:spMk id="6"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009239553" sldId="2147483701"/>
              <ac:spMk id="7" creationId="{00000000-0000-0000-0000-000000000000}"/>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753076934" sldId="2147483702"/>
          </pc:sldLayoutMkLst>
          <pc:spChg chg="mod">
            <ac:chgData name="Belinda Messenger Sikes" userId="bd310b74-3194-4ebd-b898-9a504974f015" providerId="ADAL" clId="{73FEDE64-1F85-634A-A715-B1F9608E2D58}" dt="2024-07-09T23:27:54.483" v="3764"/>
            <ac:spMkLst>
              <pc:docMk/>
              <pc:sldMasterMk cId="2605770077" sldId="2147483687"/>
              <pc:sldLayoutMk cId="3753076934" sldId="2147483702"/>
              <ac:spMk id="2" creationId="{48765EA4-6984-5848-8818-2A8FAE52ED87}"/>
            </ac:spMkLst>
          </pc:spChg>
          <pc:spChg chg="mod">
            <ac:chgData name="Belinda Messenger Sikes" userId="bd310b74-3194-4ebd-b898-9a504974f015" providerId="ADAL" clId="{73FEDE64-1F85-634A-A715-B1F9608E2D58}" dt="2024-07-09T23:27:54.483" v="3764"/>
            <ac:spMkLst>
              <pc:docMk/>
              <pc:sldMasterMk cId="2605770077" sldId="2147483687"/>
              <pc:sldLayoutMk cId="3753076934" sldId="2147483702"/>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753076934" sldId="2147483702"/>
              <ac:spMk id="7"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753076934" sldId="2147483702"/>
              <ac:spMk id="8" creationId="{B5A84DAB-EC3E-0B44-B20D-4056EC3F0125}"/>
            </ac:spMkLst>
          </pc:spChg>
          <pc:spChg chg="mod">
            <ac:chgData name="Belinda Messenger Sikes" userId="bd310b74-3194-4ebd-b898-9a504974f015" providerId="ADAL" clId="{73FEDE64-1F85-634A-A715-B1F9608E2D58}" dt="2024-07-09T23:27:54.483" v="3764"/>
            <ac:spMkLst>
              <pc:docMk/>
              <pc:sldMasterMk cId="2605770077" sldId="2147483687"/>
              <pc:sldLayoutMk cId="3753076934" sldId="2147483702"/>
              <ac:spMk id="13" creationId="{3DAC27D6-E9D0-064A-9A19-6303A81CED53}"/>
            </ac:spMkLst>
          </pc:spChg>
          <pc:spChg chg="mod">
            <ac:chgData name="Belinda Messenger Sikes" userId="bd310b74-3194-4ebd-b898-9a504974f015" providerId="ADAL" clId="{73FEDE64-1F85-634A-A715-B1F9608E2D58}" dt="2024-07-09T23:27:54.483" v="3764"/>
            <ac:spMkLst>
              <pc:docMk/>
              <pc:sldMasterMk cId="2605770077" sldId="2147483687"/>
              <pc:sldLayoutMk cId="3753076934" sldId="2147483702"/>
              <ac:spMk id="15" creationId="{BEE63C50-1412-2E42-A934-5BA2B928B334}"/>
            </ac:spMkLst>
          </pc:spChg>
          <pc:spChg chg="mod">
            <ac:chgData name="Belinda Messenger Sikes" userId="bd310b74-3194-4ebd-b898-9a504974f015" providerId="ADAL" clId="{73FEDE64-1F85-634A-A715-B1F9608E2D58}" dt="2024-07-09T23:27:54.483" v="3764"/>
            <ac:spMkLst>
              <pc:docMk/>
              <pc:sldMasterMk cId="2605770077" sldId="2147483687"/>
              <pc:sldLayoutMk cId="3753076934" sldId="2147483702"/>
              <ac:spMk id="16" creationId="{72F85374-D0B7-6940-BDEE-221BD6F4225F}"/>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910660719" sldId="2147483703"/>
          </pc:sldLayoutMkLst>
          <pc:spChg chg="mod">
            <ac:chgData name="Belinda Messenger Sikes" userId="bd310b74-3194-4ebd-b898-9a504974f015" providerId="ADAL" clId="{73FEDE64-1F85-634A-A715-B1F9608E2D58}" dt="2024-07-09T23:27:54.483" v="3764"/>
            <ac:spMkLst>
              <pc:docMk/>
              <pc:sldMasterMk cId="2605770077" sldId="2147483687"/>
              <pc:sldLayoutMk cId="3910660719" sldId="2147483703"/>
              <ac:spMk id="7" creationId="{58FE2F57-8BC4-4C49-9F97-4B6098A8A6BB}"/>
            </ac:spMkLst>
          </pc:spChg>
          <pc:spChg chg="mod">
            <ac:chgData name="Belinda Messenger Sikes" userId="bd310b74-3194-4ebd-b898-9a504974f015" providerId="ADAL" clId="{73FEDE64-1F85-634A-A715-B1F9608E2D58}" dt="2024-07-09T23:27:54.483" v="3764"/>
            <ac:spMkLst>
              <pc:docMk/>
              <pc:sldMasterMk cId="2605770077" sldId="2147483687"/>
              <pc:sldLayoutMk cId="3910660719" sldId="2147483703"/>
              <ac:spMk id="8" creationId="{4E688AFC-0F3C-934F-ACB2-4EF128FCF622}"/>
            </ac:spMkLst>
          </pc:spChg>
          <pc:spChg chg="mod">
            <ac:chgData name="Belinda Messenger Sikes" userId="bd310b74-3194-4ebd-b898-9a504974f015" providerId="ADAL" clId="{73FEDE64-1F85-634A-A715-B1F9608E2D58}" dt="2024-07-09T23:27:54.483" v="3764"/>
            <ac:spMkLst>
              <pc:docMk/>
              <pc:sldMasterMk cId="2605770077" sldId="2147483687"/>
              <pc:sldLayoutMk cId="3910660719" sldId="2147483703"/>
              <ac:spMk id="9" creationId="{294EB706-0D78-4B4D-9752-B222D4B427D2}"/>
            </ac:spMkLst>
          </pc:spChg>
          <pc:spChg chg="mod">
            <ac:chgData name="Belinda Messenger Sikes" userId="bd310b74-3194-4ebd-b898-9a504974f015" providerId="ADAL" clId="{73FEDE64-1F85-634A-A715-B1F9608E2D58}" dt="2024-07-09T23:27:54.483" v="3764"/>
            <ac:spMkLst>
              <pc:docMk/>
              <pc:sldMasterMk cId="2605770077" sldId="2147483687"/>
              <pc:sldLayoutMk cId="3910660719" sldId="2147483703"/>
              <ac:spMk id="10" creationId="{E93944E4-DF33-4C41-8E07-6F86F4A7CA5C}"/>
            </ac:spMkLst>
          </pc:spChg>
          <pc:spChg chg="mod">
            <ac:chgData name="Belinda Messenger Sikes" userId="bd310b74-3194-4ebd-b898-9a504974f015" providerId="ADAL" clId="{73FEDE64-1F85-634A-A715-B1F9608E2D58}" dt="2024-07-09T23:27:54.483" v="3764"/>
            <ac:spMkLst>
              <pc:docMk/>
              <pc:sldMasterMk cId="2605770077" sldId="2147483687"/>
              <pc:sldLayoutMk cId="3910660719" sldId="2147483703"/>
              <ac:spMk id="11" creationId="{4B7F958F-69A1-D94A-976F-4605308CC028}"/>
            </ac:spMkLst>
          </pc:spChg>
          <pc:spChg chg="mod">
            <ac:chgData name="Belinda Messenger Sikes" userId="bd310b74-3194-4ebd-b898-9a504974f015" providerId="ADAL" clId="{73FEDE64-1F85-634A-A715-B1F9608E2D58}" dt="2024-07-09T23:27:54.483" v="3764"/>
            <ac:spMkLst>
              <pc:docMk/>
              <pc:sldMasterMk cId="2605770077" sldId="2147483687"/>
              <pc:sldLayoutMk cId="3910660719" sldId="2147483703"/>
              <ac:spMk id="13" creationId="{3DAC27D6-E9D0-064A-9A19-6303A81CED53}"/>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003228415" sldId="2147483704"/>
          </pc:sldLayoutMkLst>
          <pc:spChg chg="mod">
            <ac:chgData name="Belinda Messenger Sikes" userId="bd310b74-3194-4ebd-b898-9a504974f015" providerId="ADAL" clId="{73FEDE64-1F85-634A-A715-B1F9608E2D58}" dt="2024-07-09T23:27:54.483" v="3764"/>
            <ac:spMkLst>
              <pc:docMk/>
              <pc:sldMasterMk cId="2605770077" sldId="2147483687"/>
              <pc:sldLayoutMk cId="3003228415" sldId="2147483704"/>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003228415" sldId="2147483704"/>
              <ac:spMk id="7"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003228415" sldId="2147483704"/>
              <ac:spMk id="8" creationId="{B888EBAB-B081-694E-9499-A18ACD006188}"/>
            </ac:spMkLst>
          </pc:spChg>
          <pc:spChg chg="mod">
            <ac:chgData name="Belinda Messenger Sikes" userId="bd310b74-3194-4ebd-b898-9a504974f015" providerId="ADAL" clId="{73FEDE64-1F85-634A-A715-B1F9608E2D58}" dt="2024-07-09T23:27:54.483" v="3764"/>
            <ac:spMkLst>
              <pc:docMk/>
              <pc:sldMasterMk cId="2605770077" sldId="2147483687"/>
              <pc:sldLayoutMk cId="3003228415" sldId="2147483704"/>
              <ac:spMk id="13" creationId="{3DAC27D6-E9D0-064A-9A19-6303A81CED53}"/>
            </ac:spMkLst>
          </pc:spChg>
          <pc:spChg chg="mod">
            <ac:chgData name="Belinda Messenger Sikes" userId="bd310b74-3194-4ebd-b898-9a504974f015" providerId="ADAL" clId="{73FEDE64-1F85-634A-A715-B1F9608E2D58}" dt="2024-07-09T23:27:54.483" v="3764"/>
            <ac:spMkLst>
              <pc:docMk/>
              <pc:sldMasterMk cId="2605770077" sldId="2147483687"/>
              <pc:sldLayoutMk cId="3003228415" sldId="2147483704"/>
              <ac:spMk id="14" creationId="{B35CAD8E-52A8-3B41-B832-F31E95F81F63}"/>
            </ac:spMkLst>
          </pc:spChg>
          <pc:spChg chg="mod">
            <ac:chgData name="Belinda Messenger Sikes" userId="bd310b74-3194-4ebd-b898-9a504974f015" providerId="ADAL" clId="{73FEDE64-1F85-634A-A715-B1F9608E2D58}" dt="2024-07-09T23:27:54.483" v="3764"/>
            <ac:spMkLst>
              <pc:docMk/>
              <pc:sldMasterMk cId="2605770077" sldId="2147483687"/>
              <pc:sldLayoutMk cId="3003228415" sldId="2147483704"/>
              <ac:spMk id="15" creationId="{BEE63C50-1412-2E42-A934-5BA2B928B334}"/>
            </ac:spMkLst>
          </pc:spChg>
          <pc:spChg chg="mod">
            <ac:chgData name="Belinda Messenger Sikes" userId="bd310b74-3194-4ebd-b898-9a504974f015" providerId="ADAL" clId="{73FEDE64-1F85-634A-A715-B1F9608E2D58}" dt="2024-07-09T23:27:54.483" v="3764"/>
            <ac:spMkLst>
              <pc:docMk/>
              <pc:sldMasterMk cId="2605770077" sldId="2147483687"/>
              <pc:sldLayoutMk cId="3003228415" sldId="2147483704"/>
              <ac:spMk id="16" creationId="{72F85374-D0B7-6940-BDEE-221BD6F4225F}"/>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2651630696" sldId="2147483705"/>
          </pc:sldLayoutMkLst>
          <pc:spChg chg="mod">
            <ac:chgData name="Belinda Messenger Sikes" userId="bd310b74-3194-4ebd-b898-9a504974f015" providerId="ADAL" clId="{73FEDE64-1F85-634A-A715-B1F9608E2D58}" dt="2024-07-09T23:27:54.483" v="3764"/>
            <ac:spMkLst>
              <pc:docMk/>
              <pc:sldMasterMk cId="2605770077" sldId="2147483687"/>
              <pc:sldLayoutMk cId="2651630696" sldId="2147483705"/>
              <ac:spMk id="8" creationId="{80B5C06A-4695-D04A-B4EC-9611DA53EE00}"/>
            </ac:spMkLst>
          </pc:spChg>
          <pc:spChg chg="mod">
            <ac:chgData name="Belinda Messenger Sikes" userId="bd310b74-3194-4ebd-b898-9a504974f015" providerId="ADAL" clId="{73FEDE64-1F85-634A-A715-B1F9608E2D58}" dt="2024-07-09T23:27:54.483" v="3764"/>
            <ac:spMkLst>
              <pc:docMk/>
              <pc:sldMasterMk cId="2605770077" sldId="2147483687"/>
              <pc:sldLayoutMk cId="2651630696" sldId="2147483705"/>
              <ac:spMk id="9" creationId="{A7C7B9C6-41DC-8E4C-AC0C-BF219311D4ED}"/>
            </ac:spMkLst>
          </pc:spChg>
          <pc:spChg chg="mod">
            <ac:chgData name="Belinda Messenger Sikes" userId="bd310b74-3194-4ebd-b898-9a504974f015" providerId="ADAL" clId="{73FEDE64-1F85-634A-A715-B1F9608E2D58}" dt="2024-07-09T23:27:54.483" v="3764"/>
            <ac:spMkLst>
              <pc:docMk/>
              <pc:sldMasterMk cId="2605770077" sldId="2147483687"/>
              <pc:sldLayoutMk cId="2651630696" sldId="2147483705"/>
              <ac:spMk id="10" creationId="{B1982A7A-1223-C34E-B84C-91F804438A36}"/>
            </ac:spMkLst>
          </pc:spChg>
          <pc:spChg chg="mod">
            <ac:chgData name="Belinda Messenger Sikes" userId="bd310b74-3194-4ebd-b898-9a504974f015" providerId="ADAL" clId="{73FEDE64-1F85-634A-A715-B1F9608E2D58}" dt="2024-07-09T23:27:54.483" v="3764"/>
            <ac:spMkLst>
              <pc:docMk/>
              <pc:sldMasterMk cId="2605770077" sldId="2147483687"/>
              <pc:sldLayoutMk cId="2651630696" sldId="2147483705"/>
              <ac:spMk id="11" creationId="{8B182AA3-5BE9-FB41-8469-AA22466C00A3}"/>
            </ac:spMkLst>
          </pc:spChg>
          <pc:spChg chg="mod">
            <ac:chgData name="Belinda Messenger Sikes" userId="bd310b74-3194-4ebd-b898-9a504974f015" providerId="ADAL" clId="{73FEDE64-1F85-634A-A715-B1F9608E2D58}" dt="2024-07-09T23:27:54.483" v="3764"/>
            <ac:spMkLst>
              <pc:docMk/>
              <pc:sldMasterMk cId="2605770077" sldId="2147483687"/>
              <pc:sldLayoutMk cId="2651630696" sldId="2147483705"/>
              <ac:spMk id="12" creationId="{12BA4694-FB48-6F4A-8A5C-D1D81285C306}"/>
            </ac:spMkLst>
          </pc:spChg>
          <pc:spChg chg="mod">
            <ac:chgData name="Belinda Messenger Sikes" userId="bd310b74-3194-4ebd-b898-9a504974f015" providerId="ADAL" clId="{73FEDE64-1F85-634A-A715-B1F9608E2D58}" dt="2024-07-09T23:27:54.483" v="3764"/>
            <ac:spMkLst>
              <pc:docMk/>
              <pc:sldMasterMk cId="2605770077" sldId="2147483687"/>
              <pc:sldLayoutMk cId="2651630696" sldId="2147483705"/>
              <ac:spMk id="13" creationId="{3DAC27D6-E9D0-064A-9A19-6303A81CED53}"/>
            </ac:spMkLst>
          </pc:spChg>
          <pc:spChg chg="mod">
            <ac:chgData name="Belinda Messenger Sikes" userId="bd310b74-3194-4ebd-b898-9a504974f015" providerId="ADAL" clId="{73FEDE64-1F85-634A-A715-B1F9608E2D58}" dt="2024-07-09T23:27:54.483" v="3764"/>
            <ac:spMkLst>
              <pc:docMk/>
              <pc:sldMasterMk cId="2605770077" sldId="2147483687"/>
              <pc:sldLayoutMk cId="2651630696" sldId="2147483705"/>
              <ac:spMk id="14" creationId="{B35CAD8E-52A8-3B41-B832-F31E95F81F63}"/>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1653641765" sldId="2147483706"/>
          </pc:sldLayoutMkLst>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7"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9" creationId="{03350BD6-B391-2240-B22E-E25C7A02B6EC}"/>
            </ac:spMkLst>
          </pc:spChg>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13" creationId="{3DAC27D6-E9D0-064A-9A19-6303A81CED53}"/>
            </ac:spMkLst>
          </pc:spChg>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14" creationId="{B35CAD8E-52A8-3B41-B832-F31E95F81F63}"/>
            </ac:spMkLst>
          </pc:spChg>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15" creationId="{BEE63C50-1412-2E42-A934-5BA2B928B334}"/>
            </ac:spMkLst>
          </pc:spChg>
          <pc:spChg chg="mod">
            <ac:chgData name="Belinda Messenger Sikes" userId="bd310b74-3194-4ebd-b898-9a504974f015" providerId="ADAL" clId="{73FEDE64-1F85-634A-A715-B1F9608E2D58}" dt="2024-07-09T23:27:54.483" v="3764"/>
            <ac:spMkLst>
              <pc:docMk/>
              <pc:sldMasterMk cId="2605770077" sldId="2147483687"/>
              <pc:sldLayoutMk cId="1653641765" sldId="2147483706"/>
              <ac:spMk id="16" creationId="{72F85374-D0B7-6940-BDEE-221BD6F4225F}"/>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1951889139" sldId="2147483707"/>
          </pc:sldLayoutMkLst>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7"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9" creationId="{5CCD2842-FF27-3D4F-930E-CDE39F13101D}"/>
            </ac:spMkLst>
          </pc:spChg>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17" creationId="{B344ADF4-4A34-FF4B-B28E-F0DA464C7613}"/>
            </ac:spMkLst>
          </pc:spChg>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18" creationId="{94C6B3AA-21EE-4D48-B66A-5607DDB3A8F5}"/>
            </ac:spMkLst>
          </pc:spChg>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19" creationId="{1EBB1F3C-E931-3844-833F-B99E12BCA602}"/>
            </ac:spMkLst>
          </pc:spChg>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20" creationId="{52D27C7D-F2B9-8F43-8A9D-7FB590B10F56}"/>
            </ac:spMkLst>
          </pc:spChg>
          <pc:spChg chg="mod">
            <ac:chgData name="Belinda Messenger Sikes" userId="bd310b74-3194-4ebd-b898-9a504974f015" providerId="ADAL" clId="{73FEDE64-1F85-634A-A715-B1F9608E2D58}" dt="2024-07-09T23:27:54.483" v="3764"/>
            <ac:spMkLst>
              <pc:docMk/>
              <pc:sldMasterMk cId="2605770077" sldId="2147483687"/>
              <pc:sldLayoutMk cId="1951889139" sldId="2147483707"/>
              <ac:spMk id="21" creationId="{486FD241-EACA-E94A-BED0-4225E29BA7F8}"/>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887857442" sldId="2147483708"/>
          </pc:sldLayoutMkLst>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9" creationId="{FD378A8D-9A34-FB4D-A95C-22FDADEBF2DA}"/>
            </ac:spMkLst>
          </pc:spChg>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10" creationId="{C8765529-376F-D74F-B0E8-FAF8CDCBBC7F}"/>
            </ac:spMkLst>
          </pc:spChg>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21" creationId="{54992B99-9973-4F4A-A703-2D8443A08E0E}"/>
            </ac:spMkLst>
          </pc:spChg>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22" creationId="{AC298B6B-BF39-3843-8902-AF9A00E8C91D}"/>
            </ac:spMkLst>
          </pc:spChg>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23" creationId="{D100450A-C4B4-C445-AD3C-2E402A21C265}"/>
            </ac:spMkLst>
          </pc:spChg>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24" creationId="{BF57ABBD-43FE-3444-A52E-AEE5B2C4D5BA}"/>
            </ac:spMkLst>
          </pc:spChg>
          <pc:spChg chg="mod">
            <ac:chgData name="Belinda Messenger Sikes" userId="bd310b74-3194-4ebd-b898-9a504974f015" providerId="ADAL" clId="{73FEDE64-1F85-634A-A715-B1F9608E2D58}" dt="2024-07-09T23:27:54.483" v="3764"/>
            <ac:spMkLst>
              <pc:docMk/>
              <pc:sldMasterMk cId="2605770077" sldId="2147483687"/>
              <pc:sldLayoutMk cId="887857442" sldId="2147483708"/>
              <ac:spMk id="25" creationId="{DA79FB5E-8D60-F34A-BDAC-7D2C449BB5B5}"/>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2121533710" sldId="2147483709"/>
          </pc:sldLayoutMkLst>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9" creationId="{81FD3FA0-56F1-A142-9AD7-B40B89BCC5D4}"/>
            </ac:spMkLst>
          </pc:spChg>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10" creationId="{9283562B-E6B3-4F45-B377-5EB770C60F95}"/>
            </ac:spMkLst>
          </pc:spChg>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17" creationId="{FC1475E7-C14F-E446-8414-83DF64418F5B}"/>
            </ac:spMkLst>
          </pc:spChg>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20" creationId="{765ABCE9-2F11-F34E-B0DB-AA9F09637B5A}"/>
            </ac:spMkLst>
          </pc:spChg>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21" creationId="{836FE405-E176-BB45-9B4B-1F865C9F76E4}"/>
            </ac:spMkLst>
          </pc:spChg>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22" creationId="{96633653-4F6F-5241-9C3E-088CD2932487}"/>
            </ac:spMkLst>
          </pc:spChg>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23" creationId="{07E68BAB-DEDD-C848-9DE4-0062DD19E028}"/>
            </ac:spMkLst>
          </pc:spChg>
          <pc:spChg chg="mod">
            <ac:chgData name="Belinda Messenger Sikes" userId="bd310b74-3194-4ebd-b898-9a504974f015" providerId="ADAL" clId="{73FEDE64-1F85-634A-A715-B1F9608E2D58}" dt="2024-07-09T23:27:54.483" v="3764"/>
            <ac:spMkLst>
              <pc:docMk/>
              <pc:sldMasterMk cId="2605770077" sldId="2147483687"/>
              <pc:sldLayoutMk cId="2121533710" sldId="2147483709"/>
              <ac:spMk id="24" creationId="{BAC95668-9F03-824A-9DD6-E490F6522A84}"/>
            </ac:spMkLst>
          </pc:spChg>
        </pc:sldLayoutChg>
        <pc:sldLayoutChg chg="modSp">
          <pc:chgData name="Belinda Messenger Sikes" userId="bd310b74-3194-4ebd-b898-9a504974f015" providerId="ADAL" clId="{73FEDE64-1F85-634A-A715-B1F9608E2D58}" dt="2024-07-09T23:27:54.483" v="3764"/>
          <pc:sldLayoutMkLst>
            <pc:docMk/>
            <pc:sldMasterMk cId="2605770077" sldId="2147483687"/>
            <pc:sldLayoutMk cId="3518222095" sldId="2147483710"/>
          </pc:sldLayoutMkLst>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3"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5"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7" creationId="{00000000-0000-0000-0000-000000000000}"/>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10" creationId="{7DB51572-2361-F04D-A576-F95D7FBC9E5B}"/>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13" creationId="{3DAC27D6-E9D0-064A-9A19-6303A81CED53}"/>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14" creationId="{B35CAD8E-52A8-3B41-B832-F31E95F81F63}"/>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26" creationId="{8FA893B7-81D2-9A4B-B847-562AF6A61997}"/>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27" creationId="{4B63FE48-61DA-6245-8958-8284086BB561}"/>
            </ac:spMkLst>
          </pc:spChg>
          <pc:spChg chg="mod">
            <ac:chgData name="Belinda Messenger Sikes" userId="bd310b74-3194-4ebd-b898-9a504974f015" providerId="ADAL" clId="{73FEDE64-1F85-634A-A715-B1F9608E2D58}" dt="2024-07-09T23:27:54.483" v="3764"/>
            <ac:spMkLst>
              <pc:docMk/>
              <pc:sldMasterMk cId="2605770077" sldId="2147483687"/>
              <pc:sldLayoutMk cId="3518222095" sldId="2147483710"/>
              <ac:spMk id="28" creationId="{6472E66B-5FF6-7F47-995B-C928AB6A1CA0}"/>
            </ac:spMkLst>
          </pc:spChg>
        </pc:sldLayoutChg>
      </pc:sldMasterChg>
    </pc:docChg>
  </pc:docChgLst>
  <pc:docChgLst>
    <pc:chgData name="Lauren Fordyce" userId="67a44ca6-3024-48a2-ad1d-ef29024be5d6" providerId="ADAL" clId="{72E55072-D37B-4942-903B-78D1E3C6931E}"/>
    <pc:docChg chg="undo custSel addSld delSld modSld delMainMaster modMainMaster">
      <pc:chgData name="Lauren Fordyce" userId="67a44ca6-3024-48a2-ad1d-ef29024be5d6" providerId="ADAL" clId="{72E55072-D37B-4942-903B-78D1E3C6931E}" dt="2024-06-27T18:56:53.668" v="112" actId="255"/>
      <pc:docMkLst>
        <pc:docMk/>
      </pc:docMkLst>
      <pc:sldChg chg="addSp delSp modSp del mod modClrScheme chgLayout">
        <pc:chgData name="Lauren Fordyce" userId="67a44ca6-3024-48a2-ad1d-ef29024be5d6" providerId="ADAL" clId="{72E55072-D37B-4942-903B-78D1E3C6931E}" dt="2024-06-27T18:52:36.139" v="60" actId="2696"/>
        <pc:sldMkLst>
          <pc:docMk/>
          <pc:sldMk cId="2411098575" sldId="256"/>
        </pc:sldMkLst>
        <pc:spChg chg="mod ord">
          <ac:chgData name="Lauren Fordyce" userId="67a44ca6-3024-48a2-ad1d-ef29024be5d6" providerId="ADAL" clId="{72E55072-D37B-4942-903B-78D1E3C6931E}" dt="2024-06-27T18:50:54.369" v="35" actId="700"/>
          <ac:spMkLst>
            <pc:docMk/>
            <pc:sldMk cId="2411098575" sldId="256"/>
            <ac:spMk id="2" creationId="{21108BF0-7083-1701-5637-D20B8DEFA984}"/>
          </ac:spMkLst>
        </pc:spChg>
        <pc:spChg chg="del mod ord">
          <ac:chgData name="Lauren Fordyce" userId="67a44ca6-3024-48a2-ad1d-ef29024be5d6" providerId="ADAL" clId="{72E55072-D37B-4942-903B-78D1E3C6931E}" dt="2024-06-27T18:50:54.369" v="35" actId="700"/>
          <ac:spMkLst>
            <pc:docMk/>
            <pc:sldMk cId="2411098575" sldId="256"/>
            <ac:spMk id="3" creationId="{3F9D33B3-8B0D-2FE4-42CC-5F79DA20329B}"/>
          </ac:spMkLst>
        </pc:spChg>
        <pc:spChg chg="add mod ord">
          <ac:chgData name="Lauren Fordyce" userId="67a44ca6-3024-48a2-ad1d-ef29024be5d6" providerId="ADAL" clId="{72E55072-D37B-4942-903B-78D1E3C6931E}" dt="2024-06-27T18:50:54.369" v="35" actId="700"/>
          <ac:spMkLst>
            <pc:docMk/>
            <pc:sldMk cId="2411098575" sldId="256"/>
            <ac:spMk id="4" creationId="{812889F2-9380-25DC-DBFA-D4039F1622C2}"/>
          </ac:spMkLst>
        </pc:spChg>
        <pc:spChg chg="add mod ord">
          <ac:chgData name="Lauren Fordyce" userId="67a44ca6-3024-48a2-ad1d-ef29024be5d6" providerId="ADAL" clId="{72E55072-D37B-4942-903B-78D1E3C6931E}" dt="2024-06-27T18:50:54.369" v="35" actId="700"/>
          <ac:spMkLst>
            <pc:docMk/>
            <pc:sldMk cId="2411098575" sldId="256"/>
            <ac:spMk id="5" creationId="{ADB7B6A4-74C5-EBAD-AD7F-595497686B1F}"/>
          </ac:spMkLst>
        </pc:spChg>
        <pc:spChg chg="add mod ord">
          <ac:chgData name="Lauren Fordyce" userId="67a44ca6-3024-48a2-ad1d-ef29024be5d6" providerId="ADAL" clId="{72E55072-D37B-4942-903B-78D1E3C6931E}" dt="2024-06-27T18:50:54.369" v="35" actId="700"/>
          <ac:spMkLst>
            <pc:docMk/>
            <pc:sldMk cId="2411098575" sldId="256"/>
            <ac:spMk id="6" creationId="{E7218F7A-B0BC-9F8D-F30F-5B5332918A56}"/>
          </ac:spMkLst>
        </pc:spChg>
      </pc:sldChg>
      <pc:sldChg chg="modSp mod modClrScheme chgLayout">
        <pc:chgData name="Lauren Fordyce" userId="67a44ca6-3024-48a2-ad1d-ef29024be5d6" providerId="ADAL" clId="{72E55072-D37B-4942-903B-78D1E3C6931E}" dt="2024-06-27T18:53:00.446" v="87" actId="700"/>
        <pc:sldMkLst>
          <pc:docMk/>
          <pc:sldMk cId="1378144989" sldId="257"/>
        </pc:sldMkLst>
        <pc:spChg chg="mod ord">
          <ac:chgData name="Lauren Fordyce" userId="67a44ca6-3024-48a2-ad1d-ef29024be5d6" providerId="ADAL" clId="{72E55072-D37B-4942-903B-78D1E3C6931E}" dt="2024-06-27T18:53:00.446" v="87" actId="700"/>
          <ac:spMkLst>
            <pc:docMk/>
            <pc:sldMk cId="1378144989" sldId="257"/>
            <ac:spMk id="2" creationId="{0AAC94C3-65D3-BE51-7AB1-7CA2F3E32225}"/>
          </ac:spMkLst>
        </pc:spChg>
        <pc:spChg chg="mod ord">
          <ac:chgData name="Lauren Fordyce" userId="67a44ca6-3024-48a2-ad1d-ef29024be5d6" providerId="ADAL" clId="{72E55072-D37B-4942-903B-78D1E3C6931E}" dt="2024-06-27T18:53:00.446" v="87" actId="700"/>
          <ac:spMkLst>
            <pc:docMk/>
            <pc:sldMk cId="1378144989" sldId="257"/>
            <ac:spMk id="3" creationId="{7EBDC6B3-E193-CD9B-BB46-7C128A4D45E6}"/>
          </ac:spMkLst>
        </pc:spChg>
      </pc:sldChg>
      <pc:sldChg chg="modSp add del mod">
        <pc:chgData name="Lauren Fordyce" userId="67a44ca6-3024-48a2-ad1d-ef29024be5d6" providerId="ADAL" clId="{72E55072-D37B-4942-903B-78D1E3C6931E}" dt="2024-06-27T18:52:34.199" v="59" actId="20577"/>
        <pc:sldMkLst>
          <pc:docMk/>
          <pc:sldMk cId="2912848397" sldId="258"/>
        </pc:sldMkLst>
        <pc:spChg chg="mod">
          <ac:chgData name="Lauren Fordyce" userId="67a44ca6-3024-48a2-ad1d-ef29024be5d6" providerId="ADAL" clId="{72E55072-D37B-4942-903B-78D1E3C6931E}" dt="2024-06-27T18:52:34.199" v="59" actId="20577"/>
          <ac:spMkLst>
            <pc:docMk/>
            <pc:sldMk cId="2912848397" sldId="258"/>
            <ac:spMk id="2" creationId="{B93571D4-4813-B74C-AE0C-C482ABC74A6E}"/>
          </ac:spMkLst>
        </pc:spChg>
      </pc:sldChg>
      <pc:sldChg chg="add del">
        <pc:chgData name="Lauren Fordyce" userId="67a44ca6-3024-48a2-ad1d-ef29024be5d6" providerId="ADAL" clId="{72E55072-D37B-4942-903B-78D1E3C6931E}" dt="2024-06-27T18:52:57.363" v="61" actId="2696"/>
        <pc:sldMkLst>
          <pc:docMk/>
          <pc:sldMk cId="2383482084" sldId="259"/>
        </pc:sldMkLst>
      </pc:sldChg>
      <pc:sldChg chg="modSp mod modClrScheme chgLayout">
        <pc:chgData name="Lauren Fordyce" userId="67a44ca6-3024-48a2-ad1d-ef29024be5d6" providerId="ADAL" clId="{72E55072-D37B-4942-903B-78D1E3C6931E}" dt="2024-06-27T18:53:12.468" v="89" actId="700"/>
        <pc:sldMkLst>
          <pc:docMk/>
          <pc:sldMk cId="2899875567" sldId="426"/>
        </pc:sldMkLst>
        <pc:spChg chg="mod ord">
          <ac:chgData name="Lauren Fordyce" userId="67a44ca6-3024-48a2-ad1d-ef29024be5d6" providerId="ADAL" clId="{72E55072-D37B-4942-903B-78D1E3C6931E}" dt="2024-06-27T18:53:12.468" v="89" actId="700"/>
          <ac:spMkLst>
            <pc:docMk/>
            <pc:sldMk cId="2899875567" sldId="426"/>
            <ac:spMk id="2" creationId="{03FC99F0-A8D8-5A74-9372-EBDF5BA3724C}"/>
          </ac:spMkLst>
        </pc:spChg>
        <pc:spChg chg="mod ord">
          <ac:chgData name="Lauren Fordyce" userId="67a44ca6-3024-48a2-ad1d-ef29024be5d6" providerId="ADAL" clId="{72E55072-D37B-4942-903B-78D1E3C6931E}" dt="2024-06-27T18:53:12.468" v="89" actId="700"/>
          <ac:spMkLst>
            <pc:docMk/>
            <pc:sldMk cId="2899875567" sldId="426"/>
            <ac:spMk id="3" creationId="{0305FC4F-DC63-A6E9-B5FE-03004122F19E}"/>
          </ac:spMkLst>
        </pc:spChg>
      </pc:sldChg>
      <pc:sldChg chg="modSp mod modClrScheme chgLayout">
        <pc:chgData name="Lauren Fordyce" userId="67a44ca6-3024-48a2-ad1d-ef29024be5d6" providerId="ADAL" clId="{72E55072-D37B-4942-903B-78D1E3C6931E}" dt="2024-06-27T18:54:06.901" v="90" actId="700"/>
        <pc:sldMkLst>
          <pc:docMk/>
          <pc:sldMk cId="2106527764" sldId="427"/>
        </pc:sldMkLst>
        <pc:spChg chg="mod ord">
          <ac:chgData name="Lauren Fordyce" userId="67a44ca6-3024-48a2-ad1d-ef29024be5d6" providerId="ADAL" clId="{72E55072-D37B-4942-903B-78D1E3C6931E}" dt="2024-06-27T18:54:06.901" v="90" actId="700"/>
          <ac:spMkLst>
            <pc:docMk/>
            <pc:sldMk cId="2106527764" sldId="427"/>
            <ac:spMk id="2" creationId="{03FC99F0-A8D8-5A74-9372-EBDF5BA3724C}"/>
          </ac:spMkLst>
        </pc:spChg>
        <pc:spChg chg="mod ord">
          <ac:chgData name="Lauren Fordyce" userId="67a44ca6-3024-48a2-ad1d-ef29024be5d6" providerId="ADAL" clId="{72E55072-D37B-4942-903B-78D1E3C6931E}" dt="2024-06-27T18:54:06.901" v="90" actId="700"/>
          <ac:spMkLst>
            <pc:docMk/>
            <pc:sldMk cId="2106527764" sldId="427"/>
            <ac:spMk id="3" creationId="{0305FC4F-DC63-A6E9-B5FE-03004122F19E}"/>
          </ac:spMkLst>
        </pc:spChg>
      </pc:sldChg>
      <pc:sldChg chg="modSp mod modClrScheme chgLayout">
        <pc:chgData name="Lauren Fordyce" userId="67a44ca6-3024-48a2-ad1d-ef29024be5d6" providerId="ADAL" clId="{72E55072-D37B-4942-903B-78D1E3C6931E}" dt="2024-06-27T18:54:09.773" v="91" actId="700"/>
        <pc:sldMkLst>
          <pc:docMk/>
          <pc:sldMk cId="2686048352" sldId="450"/>
        </pc:sldMkLst>
        <pc:spChg chg="mod ord">
          <ac:chgData name="Lauren Fordyce" userId="67a44ca6-3024-48a2-ad1d-ef29024be5d6" providerId="ADAL" clId="{72E55072-D37B-4942-903B-78D1E3C6931E}" dt="2024-06-27T18:54:09.773" v="91" actId="700"/>
          <ac:spMkLst>
            <pc:docMk/>
            <pc:sldMk cId="2686048352" sldId="450"/>
            <ac:spMk id="5" creationId="{46C0635E-0947-6A49-8CDF-6BC95533C452}"/>
          </ac:spMkLst>
        </pc:spChg>
        <pc:spChg chg="mod ord">
          <ac:chgData name="Lauren Fordyce" userId="67a44ca6-3024-48a2-ad1d-ef29024be5d6" providerId="ADAL" clId="{72E55072-D37B-4942-903B-78D1E3C6931E}" dt="2024-06-27T18:54:09.773" v="91" actId="700"/>
          <ac:spMkLst>
            <pc:docMk/>
            <pc:sldMk cId="2686048352" sldId="450"/>
            <ac:spMk id="6" creationId="{F4394CA3-D109-F7A6-1B74-94670CC0FDE1}"/>
          </ac:spMkLst>
        </pc:spChg>
      </pc:sldChg>
      <pc:sldChg chg="modSp mod modClrScheme chgLayout">
        <pc:chgData name="Lauren Fordyce" userId="67a44ca6-3024-48a2-ad1d-ef29024be5d6" providerId="ADAL" clId="{72E55072-D37B-4942-903B-78D1E3C6931E}" dt="2024-06-27T18:54:13.742" v="92" actId="700"/>
        <pc:sldMkLst>
          <pc:docMk/>
          <pc:sldMk cId="75159252" sldId="451"/>
        </pc:sldMkLst>
        <pc:spChg chg="mod ord">
          <ac:chgData name="Lauren Fordyce" userId="67a44ca6-3024-48a2-ad1d-ef29024be5d6" providerId="ADAL" clId="{72E55072-D37B-4942-903B-78D1E3C6931E}" dt="2024-06-27T18:54:13.742" v="92" actId="700"/>
          <ac:spMkLst>
            <pc:docMk/>
            <pc:sldMk cId="75159252" sldId="451"/>
            <ac:spMk id="2" creationId="{0FD8B834-7E5A-D49A-E09A-95212890658A}"/>
          </ac:spMkLst>
        </pc:spChg>
        <pc:spChg chg="mod ord">
          <ac:chgData name="Lauren Fordyce" userId="67a44ca6-3024-48a2-ad1d-ef29024be5d6" providerId="ADAL" clId="{72E55072-D37B-4942-903B-78D1E3C6931E}" dt="2024-06-27T18:54:13.742" v="92" actId="700"/>
          <ac:spMkLst>
            <pc:docMk/>
            <pc:sldMk cId="75159252" sldId="451"/>
            <ac:spMk id="3" creationId="{EDAAFF7D-CE35-BA51-0F50-DD4FB0CD5F51}"/>
          </ac:spMkLst>
        </pc:spChg>
      </pc:sldChg>
      <pc:sldChg chg="modSp mod modClrScheme chgLayout">
        <pc:chgData name="Lauren Fordyce" userId="67a44ca6-3024-48a2-ad1d-ef29024be5d6" providerId="ADAL" clId="{72E55072-D37B-4942-903B-78D1E3C6931E}" dt="2024-06-27T18:54:28.484" v="95" actId="14100"/>
        <pc:sldMkLst>
          <pc:docMk/>
          <pc:sldMk cId="4050247588" sldId="452"/>
        </pc:sldMkLst>
        <pc:spChg chg="mod ord">
          <ac:chgData name="Lauren Fordyce" userId="67a44ca6-3024-48a2-ad1d-ef29024be5d6" providerId="ADAL" clId="{72E55072-D37B-4942-903B-78D1E3C6931E}" dt="2024-06-27T18:54:17.758" v="93" actId="700"/>
          <ac:spMkLst>
            <pc:docMk/>
            <pc:sldMk cId="4050247588" sldId="452"/>
            <ac:spMk id="2" creationId="{6CF7AD33-A170-67F8-FAE1-ACE82B929F1C}"/>
          </ac:spMkLst>
        </pc:spChg>
        <pc:spChg chg="mod ord">
          <ac:chgData name="Lauren Fordyce" userId="67a44ca6-3024-48a2-ad1d-ef29024be5d6" providerId="ADAL" clId="{72E55072-D37B-4942-903B-78D1E3C6931E}" dt="2024-06-27T18:54:23.179" v="94" actId="14100"/>
          <ac:spMkLst>
            <pc:docMk/>
            <pc:sldMk cId="4050247588" sldId="452"/>
            <ac:spMk id="3" creationId="{2E456C07-7B56-9869-41A8-4C63F8E58DF0}"/>
          </ac:spMkLst>
        </pc:spChg>
        <pc:picChg chg="mod ord">
          <ac:chgData name="Lauren Fordyce" userId="67a44ca6-3024-48a2-ad1d-ef29024be5d6" providerId="ADAL" clId="{72E55072-D37B-4942-903B-78D1E3C6931E}" dt="2024-06-27T18:54:28.484" v="95" actId="14100"/>
          <ac:picMkLst>
            <pc:docMk/>
            <pc:sldMk cId="4050247588" sldId="452"/>
            <ac:picMk id="6" creationId="{B227E4E0-A82C-6FDB-A1C4-291397ED9DB3}"/>
          </ac:picMkLst>
        </pc:picChg>
      </pc:sldChg>
      <pc:sldChg chg="del">
        <pc:chgData name="Lauren Fordyce" userId="67a44ca6-3024-48a2-ad1d-ef29024be5d6" providerId="ADAL" clId="{72E55072-D37B-4942-903B-78D1E3C6931E}" dt="2024-06-27T18:54:31.587" v="96" actId="2696"/>
        <pc:sldMkLst>
          <pc:docMk/>
          <pc:sldMk cId="1502519230" sldId="453"/>
        </pc:sldMkLst>
      </pc:sldChg>
      <pc:sldChg chg="modSp new mod modClrScheme chgLayout">
        <pc:chgData name="Lauren Fordyce" userId="67a44ca6-3024-48a2-ad1d-ef29024be5d6" providerId="ADAL" clId="{72E55072-D37B-4942-903B-78D1E3C6931E}" dt="2024-06-27T18:56:53.668" v="112" actId="255"/>
        <pc:sldMkLst>
          <pc:docMk/>
          <pc:sldMk cId="3056699636" sldId="454"/>
        </pc:sldMkLst>
        <pc:spChg chg="mod ord">
          <ac:chgData name="Lauren Fordyce" userId="67a44ca6-3024-48a2-ad1d-ef29024be5d6" providerId="ADAL" clId="{72E55072-D37B-4942-903B-78D1E3C6931E}" dt="2024-06-27T18:53:05.041" v="88" actId="700"/>
          <ac:spMkLst>
            <pc:docMk/>
            <pc:sldMk cId="3056699636" sldId="454"/>
            <ac:spMk id="2" creationId="{F799E53F-3F25-F599-0AF8-92413DDB9043}"/>
          </ac:spMkLst>
        </pc:spChg>
        <pc:spChg chg="mod ord">
          <ac:chgData name="Lauren Fordyce" userId="67a44ca6-3024-48a2-ad1d-ef29024be5d6" providerId="ADAL" clId="{72E55072-D37B-4942-903B-78D1E3C6931E}" dt="2024-06-27T18:56:53.668" v="112" actId="255"/>
          <ac:spMkLst>
            <pc:docMk/>
            <pc:sldMk cId="3056699636" sldId="454"/>
            <ac:spMk id="3" creationId="{F8C3A004-B9B5-4ACF-6AB7-F8273C255ED5}"/>
          </ac:spMkLst>
        </pc:spChg>
      </pc:sldChg>
      <pc:sldMasterChg chg="del delSldLayout">
        <pc:chgData name="Lauren Fordyce" userId="67a44ca6-3024-48a2-ad1d-ef29024be5d6" providerId="ADAL" clId="{72E55072-D37B-4942-903B-78D1E3C6931E}" dt="2024-06-27T18:54:31.617" v="110" actId="2696"/>
        <pc:sldMasterMkLst>
          <pc:docMk/>
          <pc:sldMasterMk cId="2108137780" sldId="2147483648"/>
        </pc:sldMasterMkLst>
        <pc:sldLayoutChg chg="del">
          <pc:chgData name="Lauren Fordyce" userId="67a44ca6-3024-48a2-ad1d-ef29024be5d6" providerId="ADAL" clId="{72E55072-D37B-4942-903B-78D1E3C6931E}" dt="2024-06-27T18:54:31.608" v="97" actId="2696"/>
          <pc:sldLayoutMkLst>
            <pc:docMk/>
            <pc:sldMasterMk cId="2108137780" sldId="2147483648"/>
            <pc:sldLayoutMk cId="2145564785" sldId="2147483649"/>
          </pc:sldLayoutMkLst>
        </pc:sldLayoutChg>
        <pc:sldLayoutChg chg="del">
          <pc:chgData name="Lauren Fordyce" userId="67a44ca6-3024-48a2-ad1d-ef29024be5d6" providerId="ADAL" clId="{72E55072-D37B-4942-903B-78D1E3C6931E}" dt="2024-06-27T18:54:31.610" v="98" actId="2696"/>
          <pc:sldLayoutMkLst>
            <pc:docMk/>
            <pc:sldMasterMk cId="2108137780" sldId="2147483648"/>
            <pc:sldLayoutMk cId="751024365" sldId="2147483650"/>
          </pc:sldLayoutMkLst>
        </pc:sldLayoutChg>
        <pc:sldLayoutChg chg="del">
          <pc:chgData name="Lauren Fordyce" userId="67a44ca6-3024-48a2-ad1d-ef29024be5d6" providerId="ADAL" clId="{72E55072-D37B-4942-903B-78D1E3C6931E}" dt="2024-06-27T18:54:31.611" v="99" actId="2696"/>
          <pc:sldLayoutMkLst>
            <pc:docMk/>
            <pc:sldMasterMk cId="2108137780" sldId="2147483648"/>
            <pc:sldLayoutMk cId="2044847255" sldId="2147483651"/>
          </pc:sldLayoutMkLst>
        </pc:sldLayoutChg>
        <pc:sldLayoutChg chg="del">
          <pc:chgData name="Lauren Fordyce" userId="67a44ca6-3024-48a2-ad1d-ef29024be5d6" providerId="ADAL" clId="{72E55072-D37B-4942-903B-78D1E3C6931E}" dt="2024-06-27T18:54:31.611" v="100" actId="2696"/>
          <pc:sldLayoutMkLst>
            <pc:docMk/>
            <pc:sldMasterMk cId="2108137780" sldId="2147483648"/>
            <pc:sldLayoutMk cId="1310191186" sldId="2147483652"/>
          </pc:sldLayoutMkLst>
        </pc:sldLayoutChg>
        <pc:sldLayoutChg chg="del">
          <pc:chgData name="Lauren Fordyce" userId="67a44ca6-3024-48a2-ad1d-ef29024be5d6" providerId="ADAL" clId="{72E55072-D37B-4942-903B-78D1E3C6931E}" dt="2024-06-27T18:54:31.612" v="101" actId="2696"/>
          <pc:sldLayoutMkLst>
            <pc:docMk/>
            <pc:sldMasterMk cId="2108137780" sldId="2147483648"/>
            <pc:sldLayoutMk cId="2568284995" sldId="2147483653"/>
          </pc:sldLayoutMkLst>
        </pc:sldLayoutChg>
        <pc:sldLayoutChg chg="del">
          <pc:chgData name="Lauren Fordyce" userId="67a44ca6-3024-48a2-ad1d-ef29024be5d6" providerId="ADAL" clId="{72E55072-D37B-4942-903B-78D1E3C6931E}" dt="2024-06-27T18:54:31.612" v="102" actId="2696"/>
          <pc:sldLayoutMkLst>
            <pc:docMk/>
            <pc:sldMasterMk cId="2108137780" sldId="2147483648"/>
            <pc:sldLayoutMk cId="1882200037" sldId="2147483654"/>
          </pc:sldLayoutMkLst>
        </pc:sldLayoutChg>
        <pc:sldLayoutChg chg="del">
          <pc:chgData name="Lauren Fordyce" userId="67a44ca6-3024-48a2-ad1d-ef29024be5d6" providerId="ADAL" clId="{72E55072-D37B-4942-903B-78D1E3C6931E}" dt="2024-06-27T18:54:31.613" v="103" actId="2696"/>
          <pc:sldLayoutMkLst>
            <pc:docMk/>
            <pc:sldMasterMk cId="2108137780" sldId="2147483648"/>
            <pc:sldLayoutMk cId="194907947" sldId="2147483655"/>
          </pc:sldLayoutMkLst>
        </pc:sldLayoutChg>
        <pc:sldLayoutChg chg="del">
          <pc:chgData name="Lauren Fordyce" userId="67a44ca6-3024-48a2-ad1d-ef29024be5d6" providerId="ADAL" clId="{72E55072-D37B-4942-903B-78D1E3C6931E}" dt="2024-06-27T18:54:31.613" v="104" actId="2696"/>
          <pc:sldLayoutMkLst>
            <pc:docMk/>
            <pc:sldMasterMk cId="2108137780" sldId="2147483648"/>
            <pc:sldLayoutMk cId="4275785143" sldId="2147483656"/>
          </pc:sldLayoutMkLst>
        </pc:sldLayoutChg>
        <pc:sldLayoutChg chg="del">
          <pc:chgData name="Lauren Fordyce" userId="67a44ca6-3024-48a2-ad1d-ef29024be5d6" providerId="ADAL" clId="{72E55072-D37B-4942-903B-78D1E3C6931E}" dt="2024-06-27T18:54:31.614" v="105" actId="2696"/>
          <pc:sldLayoutMkLst>
            <pc:docMk/>
            <pc:sldMasterMk cId="2108137780" sldId="2147483648"/>
            <pc:sldLayoutMk cId="2365919270" sldId="2147483657"/>
          </pc:sldLayoutMkLst>
        </pc:sldLayoutChg>
        <pc:sldLayoutChg chg="del">
          <pc:chgData name="Lauren Fordyce" userId="67a44ca6-3024-48a2-ad1d-ef29024be5d6" providerId="ADAL" clId="{72E55072-D37B-4942-903B-78D1E3C6931E}" dt="2024-06-27T18:54:31.614" v="106" actId="2696"/>
          <pc:sldLayoutMkLst>
            <pc:docMk/>
            <pc:sldMasterMk cId="2108137780" sldId="2147483648"/>
            <pc:sldLayoutMk cId="3165609096" sldId="2147483658"/>
          </pc:sldLayoutMkLst>
        </pc:sldLayoutChg>
        <pc:sldLayoutChg chg="del">
          <pc:chgData name="Lauren Fordyce" userId="67a44ca6-3024-48a2-ad1d-ef29024be5d6" providerId="ADAL" clId="{72E55072-D37B-4942-903B-78D1E3C6931E}" dt="2024-06-27T18:54:31.615" v="107" actId="2696"/>
          <pc:sldLayoutMkLst>
            <pc:docMk/>
            <pc:sldMasterMk cId="2108137780" sldId="2147483648"/>
            <pc:sldLayoutMk cId="488215745" sldId="2147483659"/>
          </pc:sldLayoutMkLst>
        </pc:sldLayoutChg>
        <pc:sldLayoutChg chg="del">
          <pc:chgData name="Lauren Fordyce" userId="67a44ca6-3024-48a2-ad1d-ef29024be5d6" providerId="ADAL" clId="{72E55072-D37B-4942-903B-78D1E3C6931E}" dt="2024-06-27T18:54:31.616" v="108" actId="2696"/>
          <pc:sldLayoutMkLst>
            <pc:docMk/>
            <pc:sldMasterMk cId="2108137780" sldId="2147483648"/>
            <pc:sldLayoutMk cId="1560412650" sldId="2147483660"/>
          </pc:sldLayoutMkLst>
        </pc:sldLayoutChg>
        <pc:sldLayoutChg chg="del">
          <pc:chgData name="Lauren Fordyce" userId="67a44ca6-3024-48a2-ad1d-ef29024be5d6" providerId="ADAL" clId="{72E55072-D37B-4942-903B-78D1E3C6931E}" dt="2024-06-27T18:54:31.616" v="109" actId="2696"/>
          <pc:sldLayoutMkLst>
            <pc:docMk/>
            <pc:sldMasterMk cId="2108137780" sldId="2147483648"/>
            <pc:sldLayoutMk cId="743856720" sldId="2147483661"/>
          </pc:sldLayoutMkLst>
        </pc:sldLayoutChg>
      </pc:sldMasterChg>
      <pc:sldMasterChg chg="del delSldLayout modSldLayout">
        <pc:chgData name="Lauren Fordyce" userId="67a44ca6-3024-48a2-ad1d-ef29024be5d6" providerId="ADAL" clId="{72E55072-D37B-4942-903B-78D1E3C6931E}" dt="2024-06-27T18:52:57.401" v="86" actId="2696"/>
        <pc:sldMasterMkLst>
          <pc:docMk/>
          <pc:sldMasterMk cId="2548754554" sldId="2147483662"/>
        </pc:sldMasterMkLst>
        <pc:sldLayoutChg chg="delSp del mod">
          <pc:chgData name="Lauren Fordyce" userId="67a44ca6-3024-48a2-ad1d-ef29024be5d6" providerId="ADAL" clId="{72E55072-D37B-4942-903B-78D1E3C6931E}" dt="2024-06-27T18:52:57.372" v="62" actId="2696"/>
          <pc:sldLayoutMkLst>
            <pc:docMk/>
            <pc:sldMasterMk cId="2548754554" sldId="2147483662"/>
            <pc:sldLayoutMk cId="244731676" sldId="2147483663"/>
          </pc:sldLayoutMkLst>
          <pc:picChg chg="del">
            <ac:chgData name="Lauren Fordyce" userId="67a44ca6-3024-48a2-ad1d-ef29024be5d6" providerId="ADAL" clId="{72E55072-D37B-4942-903B-78D1E3C6931E}" dt="2024-06-27T18:51:57.050" v="36" actId="478"/>
            <ac:picMkLst>
              <pc:docMk/>
              <pc:sldMasterMk cId="2548754554" sldId="2147483662"/>
              <pc:sldLayoutMk cId="244731676" sldId="2147483663"/>
              <ac:picMk id="3" creationId="{16BEE3B1-B47D-489E-0ECA-B3F9869286DD}"/>
            </ac:picMkLst>
          </pc:picChg>
        </pc:sldLayoutChg>
        <pc:sldLayoutChg chg="del">
          <pc:chgData name="Lauren Fordyce" userId="67a44ca6-3024-48a2-ad1d-ef29024be5d6" providerId="ADAL" clId="{72E55072-D37B-4942-903B-78D1E3C6931E}" dt="2024-06-27T18:52:57.380" v="63" actId="2696"/>
          <pc:sldLayoutMkLst>
            <pc:docMk/>
            <pc:sldMasterMk cId="2548754554" sldId="2147483662"/>
            <pc:sldLayoutMk cId="3815263992" sldId="2147483664"/>
          </pc:sldLayoutMkLst>
        </pc:sldLayoutChg>
        <pc:sldLayoutChg chg="del">
          <pc:chgData name="Lauren Fordyce" userId="67a44ca6-3024-48a2-ad1d-ef29024be5d6" providerId="ADAL" clId="{72E55072-D37B-4942-903B-78D1E3C6931E}" dt="2024-06-27T18:52:57.381" v="64" actId="2696"/>
          <pc:sldLayoutMkLst>
            <pc:docMk/>
            <pc:sldMasterMk cId="2548754554" sldId="2147483662"/>
            <pc:sldLayoutMk cId="3921947336" sldId="2147483665"/>
          </pc:sldLayoutMkLst>
        </pc:sldLayoutChg>
        <pc:sldLayoutChg chg="del">
          <pc:chgData name="Lauren Fordyce" userId="67a44ca6-3024-48a2-ad1d-ef29024be5d6" providerId="ADAL" clId="{72E55072-D37B-4942-903B-78D1E3C6931E}" dt="2024-06-27T18:52:57.382" v="65" actId="2696"/>
          <pc:sldLayoutMkLst>
            <pc:docMk/>
            <pc:sldMasterMk cId="2548754554" sldId="2147483662"/>
            <pc:sldLayoutMk cId="2857569477" sldId="2147483666"/>
          </pc:sldLayoutMkLst>
        </pc:sldLayoutChg>
        <pc:sldLayoutChg chg="del">
          <pc:chgData name="Lauren Fordyce" userId="67a44ca6-3024-48a2-ad1d-ef29024be5d6" providerId="ADAL" clId="{72E55072-D37B-4942-903B-78D1E3C6931E}" dt="2024-06-27T18:52:57.382" v="66" actId="2696"/>
          <pc:sldLayoutMkLst>
            <pc:docMk/>
            <pc:sldMasterMk cId="2548754554" sldId="2147483662"/>
            <pc:sldLayoutMk cId="1787184264" sldId="2147483667"/>
          </pc:sldLayoutMkLst>
        </pc:sldLayoutChg>
        <pc:sldLayoutChg chg="del">
          <pc:chgData name="Lauren Fordyce" userId="67a44ca6-3024-48a2-ad1d-ef29024be5d6" providerId="ADAL" clId="{72E55072-D37B-4942-903B-78D1E3C6931E}" dt="2024-06-27T18:52:57.383" v="67" actId="2696"/>
          <pc:sldLayoutMkLst>
            <pc:docMk/>
            <pc:sldMasterMk cId="2548754554" sldId="2147483662"/>
            <pc:sldLayoutMk cId="3526204507" sldId="2147483668"/>
          </pc:sldLayoutMkLst>
        </pc:sldLayoutChg>
        <pc:sldLayoutChg chg="del">
          <pc:chgData name="Lauren Fordyce" userId="67a44ca6-3024-48a2-ad1d-ef29024be5d6" providerId="ADAL" clId="{72E55072-D37B-4942-903B-78D1E3C6931E}" dt="2024-06-27T18:52:57.384" v="68" actId="2696"/>
          <pc:sldLayoutMkLst>
            <pc:docMk/>
            <pc:sldMasterMk cId="2548754554" sldId="2147483662"/>
            <pc:sldLayoutMk cId="117588621" sldId="2147483669"/>
          </pc:sldLayoutMkLst>
        </pc:sldLayoutChg>
        <pc:sldLayoutChg chg="del">
          <pc:chgData name="Lauren Fordyce" userId="67a44ca6-3024-48a2-ad1d-ef29024be5d6" providerId="ADAL" clId="{72E55072-D37B-4942-903B-78D1E3C6931E}" dt="2024-06-27T18:52:57.384" v="69" actId="2696"/>
          <pc:sldLayoutMkLst>
            <pc:docMk/>
            <pc:sldMasterMk cId="2548754554" sldId="2147483662"/>
            <pc:sldLayoutMk cId="2025682305" sldId="2147483670"/>
          </pc:sldLayoutMkLst>
        </pc:sldLayoutChg>
        <pc:sldLayoutChg chg="del">
          <pc:chgData name="Lauren Fordyce" userId="67a44ca6-3024-48a2-ad1d-ef29024be5d6" providerId="ADAL" clId="{72E55072-D37B-4942-903B-78D1E3C6931E}" dt="2024-06-27T18:52:57.385" v="70" actId="2696"/>
          <pc:sldLayoutMkLst>
            <pc:docMk/>
            <pc:sldMasterMk cId="2548754554" sldId="2147483662"/>
            <pc:sldLayoutMk cId="3388170536" sldId="2147483671"/>
          </pc:sldLayoutMkLst>
        </pc:sldLayoutChg>
        <pc:sldLayoutChg chg="del">
          <pc:chgData name="Lauren Fordyce" userId="67a44ca6-3024-48a2-ad1d-ef29024be5d6" providerId="ADAL" clId="{72E55072-D37B-4942-903B-78D1E3C6931E}" dt="2024-06-27T18:52:57.385" v="71" actId="2696"/>
          <pc:sldLayoutMkLst>
            <pc:docMk/>
            <pc:sldMasterMk cId="2548754554" sldId="2147483662"/>
            <pc:sldLayoutMk cId="777266477" sldId="2147483672"/>
          </pc:sldLayoutMkLst>
        </pc:sldLayoutChg>
        <pc:sldLayoutChg chg="del">
          <pc:chgData name="Lauren Fordyce" userId="67a44ca6-3024-48a2-ad1d-ef29024be5d6" providerId="ADAL" clId="{72E55072-D37B-4942-903B-78D1E3C6931E}" dt="2024-06-27T18:52:57.386" v="72" actId="2696"/>
          <pc:sldLayoutMkLst>
            <pc:docMk/>
            <pc:sldMasterMk cId="2548754554" sldId="2147483662"/>
            <pc:sldLayoutMk cId="779697783" sldId="2147483673"/>
          </pc:sldLayoutMkLst>
        </pc:sldLayoutChg>
        <pc:sldLayoutChg chg="del">
          <pc:chgData name="Lauren Fordyce" userId="67a44ca6-3024-48a2-ad1d-ef29024be5d6" providerId="ADAL" clId="{72E55072-D37B-4942-903B-78D1E3C6931E}" dt="2024-06-27T18:52:57.387" v="73" actId="2696"/>
          <pc:sldLayoutMkLst>
            <pc:docMk/>
            <pc:sldMasterMk cId="2548754554" sldId="2147483662"/>
            <pc:sldLayoutMk cId="1599860160" sldId="2147483674"/>
          </pc:sldLayoutMkLst>
        </pc:sldLayoutChg>
        <pc:sldLayoutChg chg="del">
          <pc:chgData name="Lauren Fordyce" userId="67a44ca6-3024-48a2-ad1d-ef29024be5d6" providerId="ADAL" clId="{72E55072-D37B-4942-903B-78D1E3C6931E}" dt="2024-06-27T18:52:57.387" v="74" actId="2696"/>
          <pc:sldLayoutMkLst>
            <pc:docMk/>
            <pc:sldMasterMk cId="2548754554" sldId="2147483662"/>
            <pc:sldLayoutMk cId="5942997" sldId="2147483675"/>
          </pc:sldLayoutMkLst>
        </pc:sldLayoutChg>
        <pc:sldLayoutChg chg="del">
          <pc:chgData name="Lauren Fordyce" userId="67a44ca6-3024-48a2-ad1d-ef29024be5d6" providerId="ADAL" clId="{72E55072-D37B-4942-903B-78D1E3C6931E}" dt="2024-06-27T18:52:57.388" v="75" actId="2696"/>
          <pc:sldLayoutMkLst>
            <pc:docMk/>
            <pc:sldMasterMk cId="2548754554" sldId="2147483662"/>
            <pc:sldLayoutMk cId="410195599" sldId="2147483676"/>
          </pc:sldLayoutMkLst>
        </pc:sldLayoutChg>
        <pc:sldLayoutChg chg="del">
          <pc:chgData name="Lauren Fordyce" userId="67a44ca6-3024-48a2-ad1d-ef29024be5d6" providerId="ADAL" clId="{72E55072-D37B-4942-903B-78D1E3C6931E}" dt="2024-06-27T18:52:57.388" v="76" actId="2696"/>
          <pc:sldLayoutMkLst>
            <pc:docMk/>
            <pc:sldMasterMk cId="2548754554" sldId="2147483662"/>
            <pc:sldLayoutMk cId="291332618" sldId="2147483677"/>
          </pc:sldLayoutMkLst>
        </pc:sldLayoutChg>
        <pc:sldLayoutChg chg="del">
          <pc:chgData name="Lauren Fordyce" userId="67a44ca6-3024-48a2-ad1d-ef29024be5d6" providerId="ADAL" clId="{72E55072-D37B-4942-903B-78D1E3C6931E}" dt="2024-06-27T18:52:57.389" v="77" actId="2696"/>
          <pc:sldLayoutMkLst>
            <pc:docMk/>
            <pc:sldMasterMk cId="2548754554" sldId="2147483662"/>
            <pc:sldLayoutMk cId="465954703" sldId="2147483678"/>
          </pc:sldLayoutMkLst>
        </pc:sldLayoutChg>
        <pc:sldLayoutChg chg="del">
          <pc:chgData name="Lauren Fordyce" userId="67a44ca6-3024-48a2-ad1d-ef29024be5d6" providerId="ADAL" clId="{72E55072-D37B-4942-903B-78D1E3C6931E}" dt="2024-06-27T18:52:57.390" v="78" actId="2696"/>
          <pc:sldLayoutMkLst>
            <pc:docMk/>
            <pc:sldMasterMk cId="2548754554" sldId="2147483662"/>
            <pc:sldLayoutMk cId="2236293815" sldId="2147483679"/>
          </pc:sldLayoutMkLst>
        </pc:sldLayoutChg>
        <pc:sldLayoutChg chg="del">
          <pc:chgData name="Lauren Fordyce" userId="67a44ca6-3024-48a2-ad1d-ef29024be5d6" providerId="ADAL" clId="{72E55072-D37B-4942-903B-78D1E3C6931E}" dt="2024-06-27T18:52:57.390" v="79" actId="2696"/>
          <pc:sldLayoutMkLst>
            <pc:docMk/>
            <pc:sldMasterMk cId="2548754554" sldId="2147483662"/>
            <pc:sldLayoutMk cId="3918165872" sldId="2147483680"/>
          </pc:sldLayoutMkLst>
        </pc:sldLayoutChg>
        <pc:sldLayoutChg chg="del">
          <pc:chgData name="Lauren Fordyce" userId="67a44ca6-3024-48a2-ad1d-ef29024be5d6" providerId="ADAL" clId="{72E55072-D37B-4942-903B-78D1E3C6931E}" dt="2024-06-27T18:52:57.391" v="80" actId="2696"/>
          <pc:sldLayoutMkLst>
            <pc:docMk/>
            <pc:sldMasterMk cId="2548754554" sldId="2147483662"/>
            <pc:sldLayoutMk cId="3926452424" sldId="2147483681"/>
          </pc:sldLayoutMkLst>
        </pc:sldLayoutChg>
        <pc:sldLayoutChg chg="del">
          <pc:chgData name="Lauren Fordyce" userId="67a44ca6-3024-48a2-ad1d-ef29024be5d6" providerId="ADAL" clId="{72E55072-D37B-4942-903B-78D1E3C6931E}" dt="2024-06-27T18:52:57.391" v="81" actId="2696"/>
          <pc:sldLayoutMkLst>
            <pc:docMk/>
            <pc:sldMasterMk cId="2548754554" sldId="2147483662"/>
            <pc:sldLayoutMk cId="3176491373" sldId="2147483682"/>
          </pc:sldLayoutMkLst>
        </pc:sldLayoutChg>
        <pc:sldLayoutChg chg="del">
          <pc:chgData name="Lauren Fordyce" userId="67a44ca6-3024-48a2-ad1d-ef29024be5d6" providerId="ADAL" clId="{72E55072-D37B-4942-903B-78D1E3C6931E}" dt="2024-06-27T18:52:57.392" v="82" actId="2696"/>
          <pc:sldLayoutMkLst>
            <pc:docMk/>
            <pc:sldMasterMk cId="2548754554" sldId="2147483662"/>
            <pc:sldLayoutMk cId="514143273" sldId="2147483683"/>
          </pc:sldLayoutMkLst>
        </pc:sldLayoutChg>
        <pc:sldLayoutChg chg="del">
          <pc:chgData name="Lauren Fordyce" userId="67a44ca6-3024-48a2-ad1d-ef29024be5d6" providerId="ADAL" clId="{72E55072-D37B-4942-903B-78D1E3C6931E}" dt="2024-06-27T18:52:57.393" v="83" actId="2696"/>
          <pc:sldLayoutMkLst>
            <pc:docMk/>
            <pc:sldMasterMk cId="2548754554" sldId="2147483662"/>
            <pc:sldLayoutMk cId="3999604059" sldId="2147483684"/>
          </pc:sldLayoutMkLst>
        </pc:sldLayoutChg>
        <pc:sldLayoutChg chg="del">
          <pc:chgData name="Lauren Fordyce" userId="67a44ca6-3024-48a2-ad1d-ef29024be5d6" providerId="ADAL" clId="{72E55072-D37B-4942-903B-78D1E3C6931E}" dt="2024-06-27T18:52:57.393" v="84" actId="2696"/>
          <pc:sldLayoutMkLst>
            <pc:docMk/>
            <pc:sldMasterMk cId="2548754554" sldId="2147483662"/>
            <pc:sldLayoutMk cId="4270300240" sldId="2147483685"/>
          </pc:sldLayoutMkLst>
        </pc:sldLayoutChg>
        <pc:sldLayoutChg chg="del">
          <pc:chgData name="Lauren Fordyce" userId="67a44ca6-3024-48a2-ad1d-ef29024be5d6" providerId="ADAL" clId="{72E55072-D37B-4942-903B-78D1E3C6931E}" dt="2024-06-27T18:52:57.394" v="85" actId="2696"/>
          <pc:sldLayoutMkLst>
            <pc:docMk/>
            <pc:sldMasterMk cId="2548754554" sldId="2147483662"/>
            <pc:sldLayoutMk cId="2284599017" sldId="2147483686"/>
          </pc:sldLayoutMkLst>
        </pc:sldLayoutChg>
      </pc:sldMasterChg>
    </pc:docChg>
  </pc:docChgLst>
  <pc:docChgLst>
    <pc:chgData name="Karey Windbiel" userId="1dc2ff13-ee84-46d3-8216-f7b93381096c" providerId="ADAL" clId="{C8EB8044-C3C5-E840-AE27-EA6D3D6DF254}"/>
    <pc:docChg chg="undo custSel addSld delSld modSld sldOrd modSection">
      <pc:chgData name="Karey Windbiel" userId="1dc2ff13-ee84-46d3-8216-f7b93381096c" providerId="ADAL" clId="{C8EB8044-C3C5-E840-AE27-EA6D3D6DF254}" dt="2024-08-21T07:01:12.655" v="1558" actId="20577"/>
      <pc:docMkLst>
        <pc:docMk/>
      </pc:docMkLst>
      <pc:sldChg chg="addSp modSp mod modClrScheme chgLayout modNotesTx">
        <pc:chgData name="Karey Windbiel" userId="1dc2ff13-ee84-46d3-8216-f7b93381096c" providerId="ADAL" clId="{C8EB8044-C3C5-E840-AE27-EA6D3D6DF254}" dt="2024-08-21T06:07:14.992" v="570" actId="20577"/>
        <pc:sldMkLst>
          <pc:docMk/>
          <pc:sldMk cId="2912848397" sldId="258"/>
        </pc:sldMkLst>
        <pc:spChg chg="mod">
          <ac:chgData name="Karey Windbiel" userId="1dc2ff13-ee84-46d3-8216-f7b93381096c" providerId="ADAL" clId="{C8EB8044-C3C5-E840-AE27-EA6D3D6DF254}" dt="2024-07-11T04:14:23.757" v="128" actId="1076"/>
          <ac:spMkLst>
            <pc:docMk/>
            <pc:sldMk cId="2912848397" sldId="258"/>
            <ac:spMk id="2" creationId="{B93571D4-4813-B74C-AE0C-C482ABC74A6E}"/>
          </ac:spMkLst>
        </pc:spChg>
        <pc:spChg chg="add mod ord">
          <ac:chgData name="Karey Windbiel" userId="1dc2ff13-ee84-46d3-8216-f7b93381096c" providerId="ADAL" clId="{C8EB8044-C3C5-E840-AE27-EA6D3D6DF254}" dt="2024-07-11T04:14:31.347" v="130" actId="1076"/>
          <ac:spMkLst>
            <pc:docMk/>
            <pc:sldMk cId="2912848397" sldId="258"/>
            <ac:spMk id="4" creationId="{BAC4D07A-B9AA-391C-62B4-0F31C91F4D7A}"/>
          </ac:spMkLst>
        </pc:spChg>
        <pc:spChg chg="add mod">
          <ac:chgData name="Karey Windbiel" userId="1dc2ff13-ee84-46d3-8216-f7b93381096c" providerId="ADAL" clId="{C8EB8044-C3C5-E840-AE27-EA6D3D6DF254}" dt="2024-07-11T04:14:27.113" v="129" actId="1076"/>
          <ac:spMkLst>
            <pc:docMk/>
            <pc:sldMk cId="2912848397" sldId="258"/>
            <ac:spMk id="7" creationId="{BFC12568-3493-621C-E144-DF199EC18271}"/>
          </ac:spMkLst>
        </pc:spChg>
        <pc:picChg chg="add mod">
          <ac:chgData name="Karey Windbiel" userId="1dc2ff13-ee84-46d3-8216-f7b93381096c" providerId="ADAL" clId="{C8EB8044-C3C5-E840-AE27-EA6D3D6DF254}" dt="2024-07-11T04:14:19.218" v="127" actId="14100"/>
          <ac:picMkLst>
            <pc:docMk/>
            <pc:sldMk cId="2912848397" sldId="258"/>
            <ac:picMk id="6" creationId="{0DAE2170-CA5D-5ADA-6C5C-68F4A184AAEF}"/>
          </ac:picMkLst>
        </pc:picChg>
      </pc:sldChg>
      <pc:sldChg chg="add">
        <pc:chgData name="Karey Windbiel" userId="1dc2ff13-ee84-46d3-8216-f7b93381096c" providerId="ADAL" clId="{C8EB8044-C3C5-E840-AE27-EA6D3D6DF254}" dt="2024-07-16T05:30:23.020" v="522"/>
        <pc:sldMkLst>
          <pc:docMk/>
          <pc:sldMk cId="112502094" sldId="263"/>
        </pc:sldMkLst>
      </pc:sldChg>
      <pc:sldChg chg="modSp mod">
        <pc:chgData name="Karey Windbiel" userId="1dc2ff13-ee84-46d3-8216-f7b93381096c" providerId="ADAL" clId="{C8EB8044-C3C5-E840-AE27-EA6D3D6DF254}" dt="2024-07-11T04:17:22.334" v="138" actId="20577"/>
        <pc:sldMkLst>
          <pc:docMk/>
          <pc:sldMk cId="4091766367" sldId="360"/>
        </pc:sldMkLst>
        <pc:spChg chg="mod">
          <ac:chgData name="Karey Windbiel" userId="1dc2ff13-ee84-46d3-8216-f7b93381096c" providerId="ADAL" clId="{C8EB8044-C3C5-E840-AE27-EA6D3D6DF254}" dt="2024-07-11T04:17:22.334" v="138" actId="20577"/>
          <ac:spMkLst>
            <pc:docMk/>
            <pc:sldMk cId="4091766367" sldId="360"/>
            <ac:spMk id="2" creationId="{86A1E20E-F91F-9BC2-656D-B70329EE6D7A}"/>
          </ac:spMkLst>
        </pc:spChg>
        <pc:spChg chg="mod">
          <ac:chgData name="Karey Windbiel" userId="1dc2ff13-ee84-46d3-8216-f7b93381096c" providerId="ADAL" clId="{C8EB8044-C3C5-E840-AE27-EA6D3D6DF254}" dt="2024-07-11T04:17:12.803" v="136" actId="14100"/>
          <ac:spMkLst>
            <pc:docMk/>
            <pc:sldMk cId="4091766367" sldId="360"/>
            <ac:spMk id="3" creationId="{88B8218D-1047-5FF3-19F9-0576A5427F04}"/>
          </ac:spMkLst>
        </pc:spChg>
      </pc:sldChg>
      <pc:sldChg chg="modNotesTx">
        <pc:chgData name="Karey Windbiel" userId="1dc2ff13-ee84-46d3-8216-f7b93381096c" providerId="ADAL" clId="{C8EB8044-C3C5-E840-AE27-EA6D3D6DF254}" dt="2024-08-21T06:26:00.080" v="1080" actId="20577"/>
        <pc:sldMkLst>
          <pc:docMk/>
          <pc:sldMk cId="1423020773" sldId="364"/>
        </pc:sldMkLst>
      </pc:sldChg>
      <pc:sldChg chg="modNotesTx">
        <pc:chgData name="Karey Windbiel" userId="1dc2ff13-ee84-46d3-8216-f7b93381096c" providerId="ADAL" clId="{C8EB8044-C3C5-E840-AE27-EA6D3D6DF254}" dt="2024-08-21T06:26:38.697" v="1100" actId="20577"/>
        <pc:sldMkLst>
          <pc:docMk/>
          <pc:sldMk cId="3671783963" sldId="365"/>
        </pc:sldMkLst>
      </pc:sldChg>
      <pc:sldChg chg="modSp mod ord">
        <pc:chgData name="Karey Windbiel" userId="1dc2ff13-ee84-46d3-8216-f7b93381096c" providerId="ADAL" clId="{C8EB8044-C3C5-E840-AE27-EA6D3D6DF254}" dt="2024-07-16T05:12:01.657" v="299" actId="20578"/>
        <pc:sldMkLst>
          <pc:docMk/>
          <pc:sldMk cId="2899875567" sldId="426"/>
        </pc:sldMkLst>
        <pc:spChg chg="mod">
          <ac:chgData name="Karey Windbiel" userId="1dc2ff13-ee84-46d3-8216-f7b93381096c" providerId="ADAL" clId="{C8EB8044-C3C5-E840-AE27-EA6D3D6DF254}" dt="2024-07-15T05:38:14.917" v="240" actId="20577"/>
          <ac:spMkLst>
            <pc:docMk/>
            <pc:sldMk cId="2899875567" sldId="426"/>
            <ac:spMk id="2" creationId="{03FC99F0-A8D8-5A74-9372-EBDF5BA3724C}"/>
          </ac:spMkLst>
        </pc:spChg>
        <pc:spChg chg="mod">
          <ac:chgData name="Karey Windbiel" userId="1dc2ff13-ee84-46d3-8216-f7b93381096c" providerId="ADAL" clId="{C8EB8044-C3C5-E840-AE27-EA6D3D6DF254}" dt="2024-07-15T05:38:44.063" v="259" actId="20577"/>
          <ac:spMkLst>
            <pc:docMk/>
            <pc:sldMk cId="2899875567" sldId="426"/>
            <ac:spMk id="3" creationId="{0305FC4F-DC63-A6E9-B5FE-03004122F19E}"/>
          </ac:spMkLst>
        </pc:spChg>
      </pc:sldChg>
      <pc:sldChg chg="ord">
        <pc:chgData name="Karey Windbiel" userId="1dc2ff13-ee84-46d3-8216-f7b93381096c" providerId="ADAL" clId="{C8EB8044-C3C5-E840-AE27-EA6D3D6DF254}" dt="2024-07-16T05:12:11.464" v="301" actId="20578"/>
        <pc:sldMkLst>
          <pc:docMk/>
          <pc:sldMk cId="2106527764" sldId="427"/>
        </pc:sldMkLst>
      </pc:sldChg>
      <pc:sldChg chg="addSp delSp modSp mod ord chgLayout">
        <pc:chgData name="Karey Windbiel" userId="1dc2ff13-ee84-46d3-8216-f7b93381096c" providerId="ADAL" clId="{C8EB8044-C3C5-E840-AE27-EA6D3D6DF254}" dt="2024-07-16T05:31:27.765" v="569" actId="20577"/>
        <pc:sldMkLst>
          <pc:docMk/>
          <pc:sldMk cId="3056699636" sldId="454"/>
        </pc:sldMkLst>
        <pc:spChg chg="mod ord">
          <ac:chgData name="Karey Windbiel" userId="1dc2ff13-ee84-46d3-8216-f7b93381096c" providerId="ADAL" clId="{C8EB8044-C3C5-E840-AE27-EA6D3D6DF254}" dt="2024-07-16T05:27:50.897" v="420" actId="700"/>
          <ac:spMkLst>
            <pc:docMk/>
            <pc:sldMk cId="3056699636" sldId="454"/>
            <ac:spMk id="2" creationId="{F799E53F-3F25-F599-0AF8-92413DDB9043}"/>
          </ac:spMkLst>
        </pc:spChg>
        <pc:spChg chg="del mod">
          <ac:chgData name="Karey Windbiel" userId="1dc2ff13-ee84-46d3-8216-f7b93381096c" providerId="ADAL" clId="{C8EB8044-C3C5-E840-AE27-EA6D3D6DF254}" dt="2024-07-16T05:27:38.259" v="419" actId="478"/>
          <ac:spMkLst>
            <pc:docMk/>
            <pc:sldMk cId="3056699636" sldId="454"/>
            <ac:spMk id="3" creationId="{F8C3A004-B9B5-4ACF-6AB7-F8273C255ED5}"/>
          </ac:spMkLst>
        </pc:spChg>
        <pc:spChg chg="add mod ord">
          <ac:chgData name="Karey Windbiel" userId="1dc2ff13-ee84-46d3-8216-f7b93381096c" providerId="ADAL" clId="{C8EB8044-C3C5-E840-AE27-EA6D3D6DF254}" dt="2024-07-16T05:31:27.765" v="569" actId="20577"/>
          <ac:spMkLst>
            <pc:docMk/>
            <pc:sldMk cId="3056699636" sldId="454"/>
            <ac:spMk id="4" creationId="{431E3AE1-C260-8516-CDBE-C35149BC1464}"/>
          </ac:spMkLst>
        </pc:spChg>
      </pc:sldChg>
      <pc:sldChg chg="modNotesTx">
        <pc:chgData name="Karey Windbiel" userId="1dc2ff13-ee84-46d3-8216-f7b93381096c" providerId="ADAL" clId="{C8EB8044-C3C5-E840-AE27-EA6D3D6DF254}" dt="2024-08-21T06:23:04.504" v="934" actId="20577"/>
        <pc:sldMkLst>
          <pc:docMk/>
          <pc:sldMk cId="1269198867" sldId="455"/>
        </pc:sldMkLst>
      </pc:sldChg>
      <pc:sldChg chg="ord">
        <pc:chgData name="Karey Windbiel" userId="1dc2ff13-ee84-46d3-8216-f7b93381096c" providerId="ADAL" clId="{C8EB8044-C3C5-E840-AE27-EA6D3D6DF254}" dt="2024-07-16T05:24:46.157" v="408" actId="20578"/>
        <pc:sldMkLst>
          <pc:docMk/>
          <pc:sldMk cId="1205887646" sldId="457"/>
        </pc:sldMkLst>
      </pc:sldChg>
      <pc:sldChg chg="modSp mod">
        <pc:chgData name="Karey Windbiel" userId="1dc2ff13-ee84-46d3-8216-f7b93381096c" providerId="ADAL" clId="{C8EB8044-C3C5-E840-AE27-EA6D3D6DF254}" dt="2024-08-21T07:01:12.655" v="1558" actId="20577"/>
        <pc:sldMkLst>
          <pc:docMk/>
          <pc:sldMk cId="1264499689" sldId="458"/>
        </pc:sldMkLst>
        <pc:spChg chg="mod">
          <ac:chgData name="Karey Windbiel" userId="1dc2ff13-ee84-46d3-8216-f7b93381096c" providerId="ADAL" clId="{C8EB8044-C3C5-E840-AE27-EA6D3D6DF254}" dt="2024-08-21T07:01:12.655" v="1558" actId="20577"/>
          <ac:spMkLst>
            <pc:docMk/>
            <pc:sldMk cId="1264499689" sldId="458"/>
            <ac:spMk id="2" creationId="{2018BE41-8B96-5D11-68FB-9F5D04960660}"/>
          </ac:spMkLst>
        </pc:spChg>
      </pc:sldChg>
      <pc:sldChg chg="ord">
        <pc:chgData name="Karey Windbiel" userId="1dc2ff13-ee84-46d3-8216-f7b93381096c" providerId="ADAL" clId="{C8EB8044-C3C5-E840-AE27-EA6D3D6DF254}" dt="2024-07-16T05:21:49.894" v="380" actId="20578"/>
        <pc:sldMkLst>
          <pc:docMk/>
          <pc:sldMk cId="460158986" sldId="460"/>
        </pc:sldMkLst>
      </pc:sldChg>
      <pc:sldChg chg="modSp mod ord addCm modCm">
        <pc:chgData name="Karey Windbiel" userId="1dc2ff13-ee84-46d3-8216-f7b93381096c" providerId="ADAL" clId="{C8EB8044-C3C5-E840-AE27-EA6D3D6DF254}" dt="2024-07-14T17:33:12.319" v="217"/>
        <pc:sldMkLst>
          <pc:docMk/>
          <pc:sldMk cId="788406208" sldId="461"/>
        </pc:sldMkLst>
        <pc:spChg chg="mod">
          <ac:chgData name="Karey Windbiel" userId="1dc2ff13-ee84-46d3-8216-f7b93381096c" providerId="ADAL" clId="{C8EB8044-C3C5-E840-AE27-EA6D3D6DF254}" dt="2024-07-11T04:20:18.888" v="164" actId="20577"/>
          <ac:spMkLst>
            <pc:docMk/>
            <pc:sldMk cId="788406208" sldId="461"/>
            <ac:spMk id="2" creationId="{61AB75D6-8F35-409B-DAF5-90F110CA96A6}"/>
          </ac:spMkLst>
        </pc:spChg>
        <pc:graphicFrameChg chg="mod">
          <ac:chgData name="Karey Windbiel" userId="1dc2ff13-ee84-46d3-8216-f7b93381096c" providerId="ADAL" clId="{C8EB8044-C3C5-E840-AE27-EA6D3D6DF254}" dt="2024-07-11T04:20:05.575" v="155"/>
          <ac:graphicFrameMkLst>
            <pc:docMk/>
            <pc:sldMk cId="788406208" sldId="461"/>
            <ac:graphicFrameMk id="15" creationId="{581654DF-CB11-8CBE-359E-EFEDE6E9AAC4}"/>
          </ac:graphicFrameMkLst>
        </pc:graphicFrameChg>
        <pc:graphicFrameChg chg="mod">
          <ac:chgData name="Karey Windbiel" userId="1dc2ff13-ee84-46d3-8216-f7b93381096c" providerId="ADAL" clId="{C8EB8044-C3C5-E840-AE27-EA6D3D6DF254}" dt="2024-07-11T04:19:54.445" v="154" actId="14100"/>
          <ac:graphicFrameMkLst>
            <pc:docMk/>
            <pc:sldMk cId="788406208" sldId="461"/>
            <ac:graphicFrameMk id="18" creationId="{86B0995C-6DC5-A7D5-F25C-66019E4C01C1}"/>
          </ac:graphicFrameMkLst>
        </pc:graphicFrameChg>
        <pc:graphicFrameChg chg="mod">
          <ac:chgData name="Karey Windbiel" userId="1dc2ff13-ee84-46d3-8216-f7b93381096c" providerId="ADAL" clId="{C8EB8044-C3C5-E840-AE27-EA6D3D6DF254}" dt="2024-07-11T04:19:32.840" v="150" actId="14100"/>
          <ac:graphicFrameMkLst>
            <pc:docMk/>
            <pc:sldMk cId="788406208" sldId="461"/>
            <ac:graphicFrameMk id="19" creationId="{9A84A71C-8284-0CE8-3010-8EB8BEDDE69A}"/>
          </ac:graphicFrameMkLst>
        </pc:graphicFrameChg>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C8EB8044-C3C5-E840-AE27-EA6D3D6DF254}" dt="2024-07-14T17:33:12.319" v="217"/>
              <pc2:cmMkLst xmlns:pc2="http://schemas.microsoft.com/office/powerpoint/2019/9/main/command">
                <pc:docMk/>
                <pc:sldMk cId="788406208" sldId="461"/>
                <pc2:cmMk id="{1A9B3382-2676-C046-8992-209A3B66177B}"/>
              </pc2:cmMkLst>
              <pc226:cmRplyChg chg="add">
                <pc226:chgData name="Karey Windbiel" userId="1dc2ff13-ee84-46d3-8216-f7b93381096c" providerId="ADAL" clId="{C8EB8044-C3C5-E840-AE27-EA6D3D6DF254}" dt="2024-07-12T15:43:27.246" v="215"/>
                <pc2:cmRplyMkLst xmlns:pc2="http://schemas.microsoft.com/office/powerpoint/2019/9/main/command">
                  <pc:docMk/>
                  <pc:sldMk cId="788406208" sldId="461"/>
                  <pc2:cmMk id="{1A9B3382-2676-C046-8992-209A3B66177B}"/>
                  <pc2:cmRplyMk id="{AA545F99-C168-5342-BF8F-716834369FF4}"/>
                </pc2:cmRplyMkLst>
              </pc226:cmRplyChg>
              <pc226:cmRplyChg chg="add">
                <pc226:chgData name="Karey Windbiel" userId="1dc2ff13-ee84-46d3-8216-f7b93381096c" providerId="ADAL" clId="{C8EB8044-C3C5-E840-AE27-EA6D3D6DF254}" dt="2024-07-14T17:33:12.319" v="217"/>
                <pc2:cmRplyMkLst xmlns:pc2="http://schemas.microsoft.com/office/powerpoint/2019/9/main/command">
                  <pc:docMk/>
                  <pc:sldMk cId="788406208" sldId="461"/>
                  <pc2:cmMk id="{1A9B3382-2676-C046-8992-209A3B66177B}"/>
                  <pc2:cmRplyMk id="{DA6948F9-5482-4949-81EB-704A7D64E60E}"/>
                </pc2:cmRplyMkLst>
              </pc226:cmRplyChg>
            </pc226:cmChg>
          </p:ext>
        </pc:extLst>
      </pc:sldChg>
      <pc:sldChg chg="modSp ord">
        <pc:chgData name="Karey Windbiel" userId="1dc2ff13-ee84-46d3-8216-f7b93381096c" providerId="ADAL" clId="{C8EB8044-C3C5-E840-AE27-EA6D3D6DF254}" dt="2024-07-16T05:20:47.774" v="379" actId="20578"/>
        <pc:sldMkLst>
          <pc:docMk/>
          <pc:sldMk cId="3990583502" sldId="463"/>
        </pc:sldMkLst>
        <pc:graphicFrameChg chg="mod">
          <ac:chgData name="Karey Windbiel" userId="1dc2ff13-ee84-46d3-8216-f7b93381096c" providerId="ADAL" clId="{C8EB8044-C3C5-E840-AE27-EA6D3D6DF254}" dt="2024-07-11T04:18:11.648" v="144" actId="20577"/>
          <ac:graphicFrameMkLst>
            <pc:docMk/>
            <pc:sldMk cId="3990583502" sldId="463"/>
            <ac:graphicFrameMk id="4" creationId="{3B6886D9-ED63-D441-C687-146B1AAC3934}"/>
          </ac:graphicFrameMkLst>
        </pc:graphicFrameChg>
      </pc:sldChg>
      <pc:sldChg chg="ord modNotesTx">
        <pc:chgData name="Karey Windbiel" userId="1dc2ff13-ee84-46d3-8216-f7b93381096c" providerId="ADAL" clId="{C8EB8044-C3C5-E840-AE27-EA6D3D6DF254}" dt="2024-08-21T06:52:31.837" v="1518" actId="20577"/>
        <pc:sldMkLst>
          <pc:docMk/>
          <pc:sldMk cId="1486267614" sldId="464"/>
        </pc:sldMkLst>
      </pc:sldChg>
      <pc:sldChg chg="del ord">
        <pc:chgData name="Karey Windbiel" userId="1dc2ff13-ee84-46d3-8216-f7b93381096c" providerId="ADAL" clId="{C8EB8044-C3C5-E840-AE27-EA6D3D6DF254}" dt="2024-08-21T06:58:07.712" v="1519" actId="2696"/>
        <pc:sldMkLst>
          <pc:docMk/>
          <pc:sldMk cId="2035336253" sldId="466"/>
        </pc:sldMkLst>
      </pc:sldChg>
      <pc:sldChg chg="ord">
        <pc:chgData name="Karey Windbiel" userId="1dc2ff13-ee84-46d3-8216-f7b93381096c" providerId="ADAL" clId="{C8EB8044-C3C5-E840-AE27-EA6D3D6DF254}" dt="2024-07-16T05:20:36.654" v="378" actId="20578"/>
        <pc:sldMkLst>
          <pc:docMk/>
          <pc:sldMk cId="1407147894" sldId="467"/>
        </pc:sldMkLst>
      </pc:sldChg>
      <pc:sldChg chg="addSp modSp new del mod modClrScheme chgLayout">
        <pc:chgData name="Karey Windbiel" userId="1dc2ff13-ee84-46d3-8216-f7b93381096c" providerId="ADAL" clId="{C8EB8044-C3C5-E840-AE27-EA6D3D6DF254}" dt="2024-07-16T05:26:09.735" v="410" actId="2696"/>
        <pc:sldMkLst>
          <pc:docMk/>
          <pc:sldMk cId="3623131159" sldId="468"/>
        </pc:sldMkLst>
        <pc:spChg chg="add mod">
          <ac:chgData name="Karey Windbiel" userId="1dc2ff13-ee84-46d3-8216-f7b93381096c" providerId="ADAL" clId="{C8EB8044-C3C5-E840-AE27-EA6D3D6DF254}" dt="2024-07-11T03:34:48.703" v="6" actId="26606"/>
          <ac:spMkLst>
            <pc:docMk/>
            <pc:sldMk cId="3623131159" sldId="468"/>
            <ac:spMk id="2" creationId="{EF10A41C-2BEE-992F-5385-8B45BB377549}"/>
          </ac:spMkLst>
        </pc:spChg>
        <pc:picChg chg="add mod">
          <ac:chgData name="Karey Windbiel" userId="1dc2ff13-ee84-46d3-8216-f7b93381096c" providerId="ADAL" clId="{C8EB8044-C3C5-E840-AE27-EA6D3D6DF254}" dt="2024-07-11T03:34:48.703" v="6" actId="26606"/>
          <ac:picMkLst>
            <pc:docMk/>
            <pc:sldMk cId="3623131159" sldId="468"/>
            <ac:picMk id="4" creationId="{8C209490-6141-267F-E62C-9247CC10FDA2}"/>
          </ac:picMkLst>
        </pc:picChg>
      </pc:sldChg>
      <pc:sldChg chg="addSp modSp new mod ord modClrScheme chgLayout">
        <pc:chgData name="Karey Windbiel" userId="1dc2ff13-ee84-46d3-8216-f7b93381096c" providerId="ADAL" clId="{C8EB8044-C3C5-E840-AE27-EA6D3D6DF254}" dt="2024-07-12T15:38:54.447" v="213" actId="20578"/>
        <pc:sldMkLst>
          <pc:docMk/>
          <pc:sldMk cId="3107790396" sldId="469"/>
        </pc:sldMkLst>
        <pc:spChg chg="add mod">
          <ac:chgData name="Karey Windbiel" userId="1dc2ff13-ee84-46d3-8216-f7b93381096c" providerId="ADAL" clId="{C8EB8044-C3C5-E840-AE27-EA6D3D6DF254}" dt="2024-07-12T15:38:48.205" v="212" actId="20577"/>
          <ac:spMkLst>
            <pc:docMk/>
            <pc:sldMk cId="3107790396" sldId="469"/>
            <ac:spMk id="8" creationId="{3A7A948F-F1B5-7FEC-1D8A-23DE14F61914}"/>
          </ac:spMkLst>
        </pc:spChg>
        <pc:picChg chg="add mod">
          <ac:chgData name="Karey Windbiel" userId="1dc2ff13-ee84-46d3-8216-f7b93381096c" providerId="ADAL" clId="{C8EB8044-C3C5-E840-AE27-EA6D3D6DF254}" dt="2024-07-12T15:38:29.621" v="169" actId="26606"/>
          <ac:picMkLst>
            <pc:docMk/>
            <pc:sldMk cId="3107790396" sldId="469"/>
            <ac:picMk id="3" creationId="{8823FDA2-DB73-BA4F-1596-F6BF0DFD731E}"/>
          </ac:picMkLst>
        </pc:picChg>
      </pc:sldChg>
      <pc:sldChg chg="modSp new mod">
        <pc:chgData name="Karey Windbiel" userId="1dc2ff13-ee84-46d3-8216-f7b93381096c" providerId="ADAL" clId="{C8EB8044-C3C5-E840-AE27-EA6D3D6DF254}" dt="2024-07-16T05:14:14.606" v="353" actId="20577"/>
        <pc:sldMkLst>
          <pc:docMk/>
          <pc:sldMk cId="2722536558" sldId="470"/>
        </pc:sldMkLst>
        <pc:spChg chg="mod">
          <ac:chgData name="Karey Windbiel" userId="1dc2ff13-ee84-46d3-8216-f7b93381096c" providerId="ADAL" clId="{C8EB8044-C3C5-E840-AE27-EA6D3D6DF254}" dt="2024-07-16T05:13:38.385" v="345" actId="20577"/>
          <ac:spMkLst>
            <pc:docMk/>
            <pc:sldMk cId="2722536558" sldId="470"/>
            <ac:spMk id="2" creationId="{D5919A26-FB76-0EF2-535E-8B93E6332946}"/>
          </ac:spMkLst>
        </pc:spChg>
        <pc:spChg chg="mod">
          <ac:chgData name="Karey Windbiel" userId="1dc2ff13-ee84-46d3-8216-f7b93381096c" providerId="ADAL" clId="{C8EB8044-C3C5-E840-AE27-EA6D3D6DF254}" dt="2024-07-16T05:14:14.606" v="353" actId="20577"/>
          <ac:spMkLst>
            <pc:docMk/>
            <pc:sldMk cId="2722536558" sldId="470"/>
            <ac:spMk id="3" creationId="{DC116CF8-AB38-E966-B7B7-47ADB3443AFF}"/>
          </ac:spMkLst>
        </pc:spChg>
      </pc:sldChg>
      <pc:sldChg chg="new del">
        <pc:chgData name="Karey Windbiel" userId="1dc2ff13-ee84-46d3-8216-f7b93381096c" providerId="ADAL" clId="{C8EB8044-C3C5-E840-AE27-EA6D3D6DF254}" dt="2024-07-15T16:22:59.816" v="283" actId="2696"/>
        <pc:sldMkLst>
          <pc:docMk/>
          <pc:sldMk cId="2458871647" sldId="471"/>
        </pc:sldMkLst>
      </pc:sldChg>
      <pc:sldChg chg="new del">
        <pc:chgData name="Karey Windbiel" userId="1dc2ff13-ee84-46d3-8216-f7b93381096c" providerId="ADAL" clId="{C8EB8044-C3C5-E840-AE27-EA6D3D6DF254}" dt="2024-07-15T16:23:01.525" v="284" actId="2696"/>
        <pc:sldMkLst>
          <pc:docMk/>
          <pc:sldMk cId="1282398403" sldId="472"/>
        </pc:sldMkLst>
      </pc:sldChg>
      <pc:sldChg chg="addSp delSp modSp new mod ord modClrScheme chgLayout">
        <pc:chgData name="Karey Windbiel" userId="1dc2ff13-ee84-46d3-8216-f7b93381096c" providerId="ADAL" clId="{C8EB8044-C3C5-E840-AE27-EA6D3D6DF254}" dt="2024-07-16T05:16:25.731" v="366" actId="700"/>
        <pc:sldMkLst>
          <pc:docMk/>
          <pc:sldMk cId="4014471679" sldId="473"/>
        </pc:sldMkLst>
        <pc:spChg chg="del">
          <ac:chgData name="Karey Windbiel" userId="1dc2ff13-ee84-46d3-8216-f7b93381096c" providerId="ADAL" clId="{C8EB8044-C3C5-E840-AE27-EA6D3D6DF254}" dt="2024-07-16T05:16:25.731" v="366" actId="700"/>
          <ac:spMkLst>
            <pc:docMk/>
            <pc:sldMk cId="4014471679" sldId="473"/>
            <ac:spMk id="2" creationId="{7C271DE2-7174-5051-63D2-A82439AC0650}"/>
          </ac:spMkLst>
        </pc:spChg>
        <pc:spChg chg="del">
          <ac:chgData name="Karey Windbiel" userId="1dc2ff13-ee84-46d3-8216-f7b93381096c" providerId="ADAL" clId="{C8EB8044-C3C5-E840-AE27-EA6D3D6DF254}" dt="2024-07-15T16:22:02.617" v="266"/>
          <ac:spMkLst>
            <pc:docMk/>
            <pc:sldMk cId="4014471679" sldId="473"/>
            <ac:spMk id="3" creationId="{2C287DC4-64AF-1639-48BC-6E5FEF35B813}"/>
          </ac:spMkLst>
        </pc:spChg>
        <pc:spChg chg="add del mod">
          <ac:chgData name="Karey Windbiel" userId="1dc2ff13-ee84-46d3-8216-f7b93381096c" providerId="ADAL" clId="{C8EB8044-C3C5-E840-AE27-EA6D3D6DF254}" dt="2024-07-16T05:16:25.731" v="366" actId="700"/>
          <ac:spMkLst>
            <pc:docMk/>
            <pc:sldMk cId="4014471679" sldId="473"/>
            <ac:spMk id="4" creationId="{BE1DE269-FBDF-CA3E-FD27-6B99DD9E2D20}"/>
          </ac:spMkLst>
        </pc:spChg>
        <pc:picChg chg="add del mod">
          <ac:chgData name="Karey Windbiel" userId="1dc2ff13-ee84-46d3-8216-f7b93381096c" providerId="ADAL" clId="{C8EB8044-C3C5-E840-AE27-EA6D3D6DF254}" dt="2024-07-16T05:16:03.884" v="362" actId="478"/>
          <ac:picMkLst>
            <pc:docMk/>
            <pc:sldMk cId="4014471679" sldId="473"/>
            <ac:picMk id="5" creationId="{AF227139-FD46-A1C2-1FAC-E454C9481F70}"/>
          </ac:picMkLst>
        </pc:picChg>
        <pc:picChg chg="add mod">
          <ac:chgData name="Karey Windbiel" userId="1dc2ff13-ee84-46d3-8216-f7b93381096c" providerId="ADAL" clId="{C8EB8044-C3C5-E840-AE27-EA6D3D6DF254}" dt="2024-07-16T05:16:14.956" v="365" actId="1076"/>
          <ac:picMkLst>
            <pc:docMk/>
            <pc:sldMk cId="4014471679" sldId="473"/>
            <ac:picMk id="7" creationId="{6569201E-E039-A6A1-71E9-DE44A9840C21}"/>
          </ac:picMkLst>
        </pc:picChg>
      </pc:sldChg>
      <pc:sldChg chg="new del">
        <pc:chgData name="Karey Windbiel" userId="1dc2ff13-ee84-46d3-8216-f7b93381096c" providerId="ADAL" clId="{C8EB8044-C3C5-E840-AE27-EA6D3D6DF254}" dt="2024-07-16T05:21:52.117" v="381" actId="2696"/>
        <pc:sldMkLst>
          <pc:docMk/>
          <pc:sldMk cId="289063481" sldId="474"/>
        </pc:sldMkLst>
      </pc:sldChg>
      <pc:sldChg chg="new del">
        <pc:chgData name="Karey Windbiel" userId="1dc2ff13-ee84-46d3-8216-f7b93381096c" providerId="ADAL" clId="{C8EB8044-C3C5-E840-AE27-EA6D3D6DF254}" dt="2024-07-16T05:21:54.172" v="382" actId="2696"/>
        <pc:sldMkLst>
          <pc:docMk/>
          <pc:sldMk cId="553282909" sldId="475"/>
        </pc:sldMkLst>
      </pc:sldChg>
      <pc:sldChg chg="addSp modSp new mod ord modAnim">
        <pc:chgData name="Karey Windbiel" userId="1dc2ff13-ee84-46d3-8216-f7b93381096c" providerId="ADAL" clId="{C8EB8044-C3C5-E840-AE27-EA6D3D6DF254}" dt="2024-07-16T05:17:44.344" v="367"/>
        <pc:sldMkLst>
          <pc:docMk/>
          <pc:sldMk cId="1174867746" sldId="476"/>
        </pc:sldMkLst>
        <pc:picChg chg="add mod">
          <ac:chgData name="Karey Windbiel" userId="1dc2ff13-ee84-46d3-8216-f7b93381096c" providerId="ADAL" clId="{C8EB8044-C3C5-E840-AE27-EA6D3D6DF254}" dt="2024-07-16T05:15:14.584" v="355" actId="1440"/>
          <ac:picMkLst>
            <pc:docMk/>
            <pc:sldMk cId="1174867746" sldId="476"/>
            <ac:picMk id="3" creationId="{21F4ADF3-1144-F149-5A19-55F624F27B47}"/>
          </ac:picMkLst>
        </pc:picChg>
        <pc:picChg chg="add mod">
          <ac:chgData name="Karey Windbiel" userId="1dc2ff13-ee84-46d3-8216-f7b93381096c" providerId="ADAL" clId="{C8EB8044-C3C5-E840-AE27-EA6D3D6DF254}" dt="2024-07-16T05:15:32.887" v="356" actId="1440"/>
          <ac:picMkLst>
            <pc:docMk/>
            <pc:sldMk cId="1174867746" sldId="476"/>
            <ac:picMk id="5" creationId="{16E18A85-05EE-82F9-8AD0-6C66F91ABB01}"/>
          </ac:picMkLst>
        </pc:picChg>
      </pc:sldChg>
      <pc:sldChg chg="addSp modSp new mod ord">
        <pc:chgData name="Karey Windbiel" userId="1dc2ff13-ee84-46d3-8216-f7b93381096c" providerId="ADAL" clId="{C8EB8044-C3C5-E840-AE27-EA6D3D6DF254}" dt="2024-07-16T05:19:50.701" v="374" actId="14100"/>
        <pc:sldMkLst>
          <pc:docMk/>
          <pc:sldMk cId="3159951260" sldId="477"/>
        </pc:sldMkLst>
        <pc:spChg chg="add mod">
          <ac:chgData name="Karey Windbiel" userId="1dc2ff13-ee84-46d3-8216-f7b93381096c" providerId="ADAL" clId="{C8EB8044-C3C5-E840-AE27-EA6D3D6DF254}" dt="2024-07-16T05:19:50.701" v="374" actId="14100"/>
          <ac:spMkLst>
            <pc:docMk/>
            <pc:sldMk cId="3159951260" sldId="477"/>
            <ac:spMk id="4" creationId="{278B17AE-59A8-101A-B8C0-E48B1BAF4E50}"/>
          </ac:spMkLst>
        </pc:spChg>
        <pc:picChg chg="add mod">
          <ac:chgData name="Karey Windbiel" userId="1dc2ff13-ee84-46d3-8216-f7b93381096c" providerId="ADAL" clId="{C8EB8044-C3C5-E840-AE27-EA6D3D6DF254}" dt="2024-07-16T05:17:59.335" v="369" actId="1076"/>
          <ac:picMkLst>
            <pc:docMk/>
            <pc:sldMk cId="3159951260" sldId="477"/>
            <ac:picMk id="3" creationId="{184CE0CB-82DF-C7F7-668D-0234E5514896}"/>
          </ac:picMkLst>
        </pc:picChg>
      </pc:sldChg>
      <pc:sldChg chg="delSp modSp add mod ord modNotesTx">
        <pc:chgData name="Karey Windbiel" userId="1dc2ff13-ee84-46d3-8216-f7b93381096c" providerId="ADAL" clId="{C8EB8044-C3C5-E840-AE27-EA6D3D6DF254}" dt="2024-08-21T06:47:42.421" v="1261" actId="20577"/>
        <pc:sldMkLst>
          <pc:docMk/>
          <pc:sldMk cId="26682974" sldId="478"/>
        </pc:sldMkLst>
        <pc:picChg chg="mod">
          <ac:chgData name="Karey Windbiel" userId="1dc2ff13-ee84-46d3-8216-f7b93381096c" providerId="ADAL" clId="{C8EB8044-C3C5-E840-AE27-EA6D3D6DF254}" dt="2024-07-16T05:15:57.285" v="360" actId="14100"/>
          <ac:picMkLst>
            <pc:docMk/>
            <pc:sldMk cId="26682974" sldId="478"/>
            <ac:picMk id="5" creationId="{AF227139-FD46-A1C2-1FAC-E454C9481F70}"/>
          </ac:picMkLst>
        </pc:picChg>
        <pc:picChg chg="del">
          <ac:chgData name="Karey Windbiel" userId="1dc2ff13-ee84-46d3-8216-f7b93381096c" providerId="ADAL" clId="{C8EB8044-C3C5-E840-AE27-EA6D3D6DF254}" dt="2024-07-16T05:15:48.309" v="358" actId="478"/>
          <ac:picMkLst>
            <pc:docMk/>
            <pc:sldMk cId="26682974" sldId="478"/>
            <ac:picMk id="7" creationId="{6569201E-E039-A6A1-71E9-DE44A9840C21}"/>
          </ac:picMkLst>
        </pc:picChg>
      </pc:sldChg>
      <pc:sldChg chg="add del">
        <pc:chgData name="Karey Windbiel" userId="1dc2ff13-ee84-46d3-8216-f7b93381096c" providerId="ADAL" clId="{C8EB8044-C3C5-E840-AE27-EA6D3D6DF254}" dt="2024-07-16T05:26:37.185" v="411" actId="2696"/>
        <pc:sldMkLst>
          <pc:docMk/>
          <pc:sldMk cId="2575506851" sldId="479"/>
        </pc:sldMkLst>
      </pc:sldChg>
    </pc:docChg>
  </pc:docChgLst>
  <pc:docChgLst>
    <pc:chgData name="Karey Windbiel" userId="S::kwindbiel@ucdavis.edu::1dc2ff13-ee84-46d3-8216-f7b93381096c" providerId="AD" clId="Web-{7B1108D4-BFD0-4217-9B54-80785AFA75D9}"/>
    <pc:docChg chg="delSld modSection">
      <pc:chgData name="Karey Windbiel" userId="S::kwindbiel@ucdavis.edu::1dc2ff13-ee84-46d3-8216-f7b93381096c" providerId="AD" clId="Web-{7B1108D4-BFD0-4217-9B54-80785AFA75D9}" dt="2024-07-23T06:31:56.909" v="0"/>
      <pc:docMkLst>
        <pc:docMk/>
      </pc:docMkLst>
      <pc:sldChg chg="del">
        <pc:chgData name="Karey Windbiel" userId="S::kwindbiel@ucdavis.edu::1dc2ff13-ee84-46d3-8216-f7b93381096c" providerId="AD" clId="Web-{7B1108D4-BFD0-4217-9B54-80785AFA75D9}" dt="2024-07-23T06:31:56.909" v="0"/>
        <pc:sldMkLst>
          <pc:docMk/>
          <pc:sldMk cId="3806887447" sldId="465"/>
        </pc:sldMkLst>
      </pc:sldChg>
    </pc:docChg>
  </pc:docChgLst>
  <pc:docChgLst>
    <pc:chgData name="Belinda Messenger Sikes" userId="S::bmsikes@ucdavis.edu::bd310b74-3194-4ebd-b898-9a504974f015" providerId="AD" clId="Web-{4181A2B6-0D06-9E41-0909-B67260FF2DF7}"/>
    <pc:docChg chg="">
      <pc:chgData name="Belinda Messenger Sikes" userId="S::bmsikes@ucdavis.edu::bd310b74-3194-4ebd-b898-9a504974f015" providerId="AD" clId="Web-{4181A2B6-0D06-9E41-0909-B67260FF2DF7}" dt="2024-07-12T15:51:34.700" v="0"/>
      <pc:docMkLst>
        <pc:docMk/>
      </pc:docMkLst>
      <pc:sldChg chg="modCm">
        <pc:chgData name="Belinda Messenger Sikes" userId="S::bmsikes@ucdavis.edu::bd310b74-3194-4ebd-b898-9a504974f015" providerId="AD" clId="Web-{4181A2B6-0D06-9E41-0909-B67260FF2DF7}" dt="2024-07-12T15:51:34.700" v="0"/>
        <pc:sldMkLst>
          <pc:docMk/>
          <pc:sldMk cId="788406208" sldId="461"/>
        </pc:sldMkLst>
        <pc:extLst>
          <p:ext xmlns:p="http://schemas.openxmlformats.org/presentationml/2006/main" uri="{D6D511B9-2390-475A-947B-AFAB55BFBCF1}">
            <pc226:cmChg xmlns:pc226="http://schemas.microsoft.com/office/powerpoint/2022/06/main/command" chg="mod modRxn">
              <pc226:chgData name="Belinda Messenger Sikes" userId="S::bmsikes@ucdavis.edu::bd310b74-3194-4ebd-b898-9a504974f015" providerId="AD" clId="Web-{4181A2B6-0D06-9E41-0909-B67260FF2DF7}" dt="2024-07-12T15:51:34.700" v="0"/>
              <pc2:cmMkLst xmlns:pc2="http://schemas.microsoft.com/office/powerpoint/2019/9/main/command">
                <pc:docMk/>
                <pc:sldMk cId="788406208" sldId="461"/>
                <pc2:cmMk id="{1A9B3382-2676-C046-8992-209A3B66177B}"/>
              </pc2:cmMkLst>
            </pc226:cmChg>
          </p:ext>
        </pc:extLst>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8ECBA-8785-5146-B891-E7A6F76699C2}" type="doc">
      <dgm:prSet loTypeId="urn:microsoft.com/office/officeart/2005/8/layout/pyramid1" loCatId="" qsTypeId="urn:microsoft.com/office/officeart/2005/8/quickstyle/simple3" qsCatId="simple" csTypeId="urn:microsoft.com/office/officeart/2005/8/colors/colorful1" csCatId="colorful" phldr="1"/>
      <dgm:spPr/>
    </dgm:pt>
    <dgm:pt modelId="{CD5A8D51-39EA-9242-887E-F7201DC305EB}">
      <dgm:prSet phldrT="[Text]" custT="1"/>
      <dgm:spPr/>
      <dgm:t>
        <a:bodyPr/>
        <a:lstStyle/>
        <a:p>
          <a:endParaRPr lang="en-US" sz="2400" b="1" dirty="0"/>
        </a:p>
      </dgm:t>
    </dgm:pt>
    <dgm:pt modelId="{E3016EB4-6637-A442-B770-FA5394D45B77}" type="parTrans" cxnId="{B9707EB3-1964-4A43-9905-D42203C9B285}">
      <dgm:prSet/>
      <dgm:spPr/>
      <dgm:t>
        <a:bodyPr/>
        <a:lstStyle/>
        <a:p>
          <a:endParaRPr lang="en-US"/>
        </a:p>
      </dgm:t>
    </dgm:pt>
    <dgm:pt modelId="{BAC2FC0D-90DB-9140-B182-B4A6404473BA}" type="sibTrans" cxnId="{B9707EB3-1964-4A43-9905-D42203C9B285}">
      <dgm:prSet/>
      <dgm:spPr/>
      <dgm:t>
        <a:bodyPr/>
        <a:lstStyle/>
        <a:p>
          <a:endParaRPr lang="en-US"/>
        </a:p>
      </dgm:t>
    </dgm:pt>
    <dgm:pt modelId="{E6629AEC-3DC5-B449-A24E-07032930F267}">
      <dgm:prSet phldrT="[Text]" custT="1"/>
      <dgm:spPr/>
      <dgm:t>
        <a:bodyPr/>
        <a:lstStyle/>
        <a:p>
          <a:endParaRPr lang="en-US" sz="2400" b="1" dirty="0"/>
        </a:p>
      </dgm:t>
    </dgm:pt>
    <dgm:pt modelId="{5D7173C0-1C5E-A948-9616-F7841878BF2A}" type="parTrans" cxnId="{76248BF3-E775-964F-9C0E-D817148A85B6}">
      <dgm:prSet/>
      <dgm:spPr/>
      <dgm:t>
        <a:bodyPr/>
        <a:lstStyle/>
        <a:p>
          <a:endParaRPr lang="en-US"/>
        </a:p>
      </dgm:t>
    </dgm:pt>
    <dgm:pt modelId="{838E607D-9B96-F043-91C4-D1BFA0DC44FA}" type="sibTrans" cxnId="{76248BF3-E775-964F-9C0E-D817148A85B6}">
      <dgm:prSet/>
      <dgm:spPr/>
      <dgm:t>
        <a:bodyPr/>
        <a:lstStyle/>
        <a:p>
          <a:endParaRPr lang="en-US"/>
        </a:p>
      </dgm:t>
    </dgm:pt>
    <dgm:pt modelId="{78569FB3-C1EF-F74A-808E-07A03FD24B30}">
      <dgm:prSet phldrT="[Text]" custT="1"/>
      <dgm:spPr/>
      <dgm:t>
        <a:bodyPr/>
        <a:lstStyle/>
        <a:p>
          <a:endParaRPr lang="en-US" sz="2400" b="1" dirty="0"/>
        </a:p>
      </dgm:t>
    </dgm:pt>
    <dgm:pt modelId="{813C17CD-D67B-C04C-9D40-B4FAC866DD42}" type="parTrans" cxnId="{6E23BAF3-BB3A-3741-8BAD-7EEBC87FEDA4}">
      <dgm:prSet/>
      <dgm:spPr/>
      <dgm:t>
        <a:bodyPr/>
        <a:lstStyle/>
        <a:p>
          <a:endParaRPr lang="en-US"/>
        </a:p>
      </dgm:t>
    </dgm:pt>
    <dgm:pt modelId="{4AF5A6EB-FA05-B246-8210-634822387692}" type="sibTrans" cxnId="{6E23BAF3-BB3A-3741-8BAD-7EEBC87FEDA4}">
      <dgm:prSet/>
      <dgm:spPr/>
      <dgm:t>
        <a:bodyPr/>
        <a:lstStyle/>
        <a:p>
          <a:endParaRPr lang="en-US"/>
        </a:p>
      </dgm:t>
    </dgm:pt>
    <dgm:pt modelId="{61C547EB-D9F2-FF4D-BB3D-8D748E15ED6E}">
      <dgm:prSet custT="1"/>
      <dgm:spPr/>
      <dgm:t>
        <a:bodyPr/>
        <a:lstStyle/>
        <a:p>
          <a:endParaRPr lang="en-US" sz="2400" b="1" dirty="0"/>
        </a:p>
      </dgm:t>
    </dgm:pt>
    <dgm:pt modelId="{FF113F55-D736-8946-9C19-36C8DEB14012}" type="parTrans" cxnId="{7B7CA8E9-BBB5-2C4F-BD7E-A3E176C21ED1}">
      <dgm:prSet/>
      <dgm:spPr/>
      <dgm:t>
        <a:bodyPr/>
        <a:lstStyle/>
        <a:p>
          <a:endParaRPr lang="en-US"/>
        </a:p>
      </dgm:t>
    </dgm:pt>
    <dgm:pt modelId="{BC1F173B-CC28-9C49-A9C9-B5B050351A9D}" type="sibTrans" cxnId="{7B7CA8E9-BBB5-2C4F-BD7E-A3E176C21ED1}">
      <dgm:prSet/>
      <dgm:spPr/>
      <dgm:t>
        <a:bodyPr/>
        <a:lstStyle/>
        <a:p>
          <a:endParaRPr lang="en-US"/>
        </a:p>
      </dgm:t>
    </dgm:pt>
    <dgm:pt modelId="{97633197-6454-4A4B-BEBB-2524D78819A5}">
      <dgm:prSet phldrT="[Text]" custT="1"/>
      <dgm:spPr/>
      <dgm:t>
        <a:bodyPr/>
        <a:lstStyle/>
        <a:p>
          <a:endParaRPr lang="en-US" sz="2400" b="1" dirty="0"/>
        </a:p>
      </dgm:t>
    </dgm:pt>
    <dgm:pt modelId="{AC1A2565-7BFC-2B4E-9FE6-84552EB2181F}" type="parTrans" cxnId="{4E408653-FC88-BE4B-B0E1-DD3B6994786E}">
      <dgm:prSet/>
      <dgm:spPr/>
      <dgm:t>
        <a:bodyPr/>
        <a:lstStyle/>
        <a:p>
          <a:endParaRPr lang="en-US"/>
        </a:p>
      </dgm:t>
    </dgm:pt>
    <dgm:pt modelId="{08E5B3CD-9546-394C-9CDE-73C8C76FB81E}" type="sibTrans" cxnId="{4E408653-FC88-BE4B-B0E1-DD3B6994786E}">
      <dgm:prSet/>
      <dgm:spPr/>
      <dgm:t>
        <a:bodyPr/>
        <a:lstStyle/>
        <a:p>
          <a:endParaRPr lang="en-US"/>
        </a:p>
      </dgm:t>
    </dgm:pt>
    <dgm:pt modelId="{6FAF9387-91EF-704A-AFF7-C00D39609214}" type="pres">
      <dgm:prSet presAssocID="{C168ECBA-8785-5146-B891-E7A6F76699C2}" presName="Name0" presStyleCnt="0">
        <dgm:presLayoutVars>
          <dgm:dir/>
          <dgm:animLvl val="lvl"/>
          <dgm:resizeHandles val="exact"/>
        </dgm:presLayoutVars>
      </dgm:prSet>
      <dgm:spPr/>
    </dgm:pt>
    <dgm:pt modelId="{8A5CF65B-B6BC-C749-B79C-A002E68B8373}" type="pres">
      <dgm:prSet presAssocID="{CD5A8D51-39EA-9242-887E-F7201DC305EB}" presName="Name8" presStyleCnt="0"/>
      <dgm:spPr/>
    </dgm:pt>
    <dgm:pt modelId="{6DA62F92-E6E7-0F41-9A6F-F5AC3B5227C4}" type="pres">
      <dgm:prSet presAssocID="{CD5A8D51-39EA-9242-887E-F7201DC305EB}" presName="level" presStyleLbl="node1" presStyleIdx="0" presStyleCnt="5">
        <dgm:presLayoutVars>
          <dgm:chMax val="1"/>
          <dgm:bulletEnabled val="1"/>
        </dgm:presLayoutVars>
      </dgm:prSet>
      <dgm:spPr/>
    </dgm:pt>
    <dgm:pt modelId="{8D3A3949-7496-C346-B1B1-0A470FADCA0C}" type="pres">
      <dgm:prSet presAssocID="{CD5A8D51-39EA-9242-887E-F7201DC305EB}" presName="levelTx" presStyleLbl="revTx" presStyleIdx="0" presStyleCnt="0">
        <dgm:presLayoutVars>
          <dgm:chMax val="1"/>
          <dgm:bulletEnabled val="1"/>
        </dgm:presLayoutVars>
      </dgm:prSet>
      <dgm:spPr/>
    </dgm:pt>
    <dgm:pt modelId="{E8E0E68E-D1E9-BC4F-93E8-7B136633E7E3}" type="pres">
      <dgm:prSet presAssocID="{97633197-6454-4A4B-BEBB-2524D78819A5}" presName="Name8" presStyleCnt="0"/>
      <dgm:spPr/>
    </dgm:pt>
    <dgm:pt modelId="{9BC08AE1-D1CB-A543-ABEF-A6C4782DABB8}" type="pres">
      <dgm:prSet presAssocID="{97633197-6454-4A4B-BEBB-2524D78819A5}" presName="level" presStyleLbl="node1" presStyleIdx="1" presStyleCnt="5">
        <dgm:presLayoutVars>
          <dgm:chMax val="1"/>
          <dgm:bulletEnabled val="1"/>
        </dgm:presLayoutVars>
      </dgm:prSet>
      <dgm:spPr/>
    </dgm:pt>
    <dgm:pt modelId="{61E66101-9B3E-B34E-85BE-EA5AF974054C}" type="pres">
      <dgm:prSet presAssocID="{97633197-6454-4A4B-BEBB-2524D78819A5}" presName="levelTx" presStyleLbl="revTx" presStyleIdx="0" presStyleCnt="0">
        <dgm:presLayoutVars>
          <dgm:chMax val="1"/>
          <dgm:bulletEnabled val="1"/>
        </dgm:presLayoutVars>
      </dgm:prSet>
      <dgm:spPr/>
    </dgm:pt>
    <dgm:pt modelId="{AC3941EB-50F0-4146-B3B9-0FCBCC440925}" type="pres">
      <dgm:prSet presAssocID="{E6629AEC-3DC5-B449-A24E-07032930F267}" presName="Name8" presStyleCnt="0"/>
      <dgm:spPr/>
    </dgm:pt>
    <dgm:pt modelId="{AC5E2576-BD2D-D946-B145-7365CC0C7E11}" type="pres">
      <dgm:prSet presAssocID="{E6629AEC-3DC5-B449-A24E-07032930F267}" presName="level" presStyleLbl="node1" presStyleIdx="2" presStyleCnt="5">
        <dgm:presLayoutVars>
          <dgm:chMax val="1"/>
          <dgm:bulletEnabled val="1"/>
        </dgm:presLayoutVars>
      </dgm:prSet>
      <dgm:spPr/>
    </dgm:pt>
    <dgm:pt modelId="{E3B85307-E524-6D41-9FCD-9C5E792078AD}" type="pres">
      <dgm:prSet presAssocID="{E6629AEC-3DC5-B449-A24E-07032930F267}" presName="levelTx" presStyleLbl="revTx" presStyleIdx="0" presStyleCnt="0">
        <dgm:presLayoutVars>
          <dgm:chMax val="1"/>
          <dgm:bulletEnabled val="1"/>
        </dgm:presLayoutVars>
      </dgm:prSet>
      <dgm:spPr/>
    </dgm:pt>
    <dgm:pt modelId="{491874DA-4576-DF43-9F1F-F103B3629407}" type="pres">
      <dgm:prSet presAssocID="{78569FB3-C1EF-F74A-808E-07A03FD24B30}" presName="Name8" presStyleCnt="0"/>
      <dgm:spPr/>
    </dgm:pt>
    <dgm:pt modelId="{AEB1FD98-A8DC-8046-868A-A8232A308DC7}" type="pres">
      <dgm:prSet presAssocID="{78569FB3-C1EF-F74A-808E-07A03FD24B30}" presName="level" presStyleLbl="node1" presStyleIdx="3" presStyleCnt="5">
        <dgm:presLayoutVars>
          <dgm:chMax val="1"/>
          <dgm:bulletEnabled val="1"/>
        </dgm:presLayoutVars>
      </dgm:prSet>
      <dgm:spPr/>
    </dgm:pt>
    <dgm:pt modelId="{E888E746-8A43-B543-B7F2-C12713ACACE3}" type="pres">
      <dgm:prSet presAssocID="{78569FB3-C1EF-F74A-808E-07A03FD24B30}" presName="levelTx" presStyleLbl="revTx" presStyleIdx="0" presStyleCnt="0">
        <dgm:presLayoutVars>
          <dgm:chMax val="1"/>
          <dgm:bulletEnabled val="1"/>
        </dgm:presLayoutVars>
      </dgm:prSet>
      <dgm:spPr/>
    </dgm:pt>
    <dgm:pt modelId="{003ED62A-A47C-3249-90A1-BFA9B6851772}" type="pres">
      <dgm:prSet presAssocID="{61C547EB-D9F2-FF4D-BB3D-8D748E15ED6E}" presName="Name8" presStyleCnt="0"/>
      <dgm:spPr/>
    </dgm:pt>
    <dgm:pt modelId="{2CE78077-CDA8-2047-AEF5-37404DB2E5DE}" type="pres">
      <dgm:prSet presAssocID="{61C547EB-D9F2-FF4D-BB3D-8D748E15ED6E}" presName="level" presStyleLbl="node1" presStyleIdx="4" presStyleCnt="5" custLinFactNeighborX="-76" custLinFactNeighborY="45460">
        <dgm:presLayoutVars>
          <dgm:chMax val="1"/>
          <dgm:bulletEnabled val="1"/>
        </dgm:presLayoutVars>
      </dgm:prSet>
      <dgm:spPr/>
    </dgm:pt>
    <dgm:pt modelId="{8E487B15-27F4-D649-9BC4-3FBB05B48DA3}" type="pres">
      <dgm:prSet presAssocID="{61C547EB-D9F2-FF4D-BB3D-8D748E15ED6E}" presName="levelTx" presStyleLbl="revTx" presStyleIdx="0" presStyleCnt="0">
        <dgm:presLayoutVars>
          <dgm:chMax val="1"/>
          <dgm:bulletEnabled val="1"/>
        </dgm:presLayoutVars>
      </dgm:prSet>
      <dgm:spPr/>
    </dgm:pt>
  </dgm:ptLst>
  <dgm:cxnLst>
    <dgm:cxn modelId="{C14DEA0F-B406-C34D-BB8D-E28755E4847D}" type="presOf" srcId="{97633197-6454-4A4B-BEBB-2524D78819A5}" destId="{9BC08AE1-D1CB-A543-ABEF-A6C4782DABB8}" srcOrd="0" destOrd="0" presId="urn:microsoft.com/office/officeart/2005/8/layout/pyramid1"/>
    <dgm:cxn modelId="{B1202E19-65C7-E34B-8556-C6688491F39E}" type="presOf" srcId="{E6629AEC-3DC5-B449-A24E-07032930F267}" destId="{E3B85307-E524-6D41-9FCD-9C5E792078AD}" srcOrd="1" destOrd="0" presId="urn:microsoft.com/office/officeart/2005/8/layout/pyramid1"/>
    <dgm:cxn modelId="{83C27C24-9A6E-7C4A-9097-CCDCAE0F374E}" type="presOf" srcId="{CD5A8D51-39EA-9242-887E-F7201DC305EB}" destId="{8D3A3949-7496-C346-B1B1-0A470FADCA0C}" srcOrd="1" destOrd="0" presId="urn:microsoft.com/office/officeart/2005/8/layout/pyramid1"/>
    <dgm:cxn modelId="{5757723A-21BE-DB47-9D02-5E24F02962FF}" type="presOf" srcId="{C168ECBA-8785-5146-B891-E7A6F76699C2}" destId="{6FAF9387-91EF-704A-AFF7-C00D39609214}" srcOrd="0" destOrd="0" presId="urn:microsoft.com/office/officeart/2005/8/layout/pyramid1"/>
    <dgm:cxn modelId="{DD14583E-60DE-DA4B-B8D4-71D2BBFA8D68}" type="presOf" srcId="{E6629AEC-3DC5-B449-A24E-07032930F267}" destId="{AC5E2576-BD2D-D946-B145-7365CC0C7E11}" srcOrd="0" destOrd="0" presId="urn:microsoft.com/office/officeart/2005/8/layout/pyramid1"/>
    <dgm:cxn modelId="{4E408653-FC88-BE4B-B0E1-DD3B6994786E}" srcId="{C168ECBA-8785-5146-B891-E7A6F76699C2}" destId="{97633197-6454-4A4B-BEBB-2524D78819A5}" srcOrd="1" destOrd="0" parTransId="{AC1A2565-7BFC-2B4E-9FE6-84552EB2181F}" sibTransId="{08E5B3CD-9546-394C-9CDE-73C8C76FB81E}"/>
    <dgm:cxn modelId="{41AB4161-FB33-8440-BFBE-4D43A12BACFB}" type="presOf" srcId="{78569FB3-C1EF-F74A-808E-07A03FD24B30}" destId="{AEB1FD98-A8DC-8046-868A-A8232A308DC7}" srcOrd="0" destOrd="0" presId="urn:microsoft.com/office/officeart/2005/8/layout/pyramid1"/>
    <dgm:cxn modelId="{610FA37B-B814-794A-8A4C-46C04315F990}" type="presOf" srcId="{61C547EB-D9F2-FF4D-BB3D-8D748E15ED6E}" destId="{2CE78077-CDA8-2047-AEF5-37404DB2E5DE}" srcOrd="0" destOrd="0" presId="urn:microsoft.com/office/officeart/2005/8/layout/pyramid1"/>
    <dgm:cxn modelId="{C0304399-55D9-4148-87EC-91BC4BBECEE7}" type="presOf" srcId="{CD5A8D51-39EA-9242-887E-F7201DC305EB}" destId="{6DA62F92-E6E7-0F41-9A6F-F5AC3B5227C4}" srcOrd="0" destOrd="0" presId="urn:microsoft.com/office/officeart/2005/8/layout/pyramid1"/>
    <dgm:cxn modelId="{B9707EB3-1964-4A43-9905-D42203C9B285}" srcId="{C168ECBA-8785-5146-B891-E7A6F76699C2}" destId="{CD5A8D51-39EA-9242-887E-F7201DC305EB}" srcOrd="0" destOrd="0" parTransId="{E3016EB4-6637-A442-B770-FA5394D45B77}" sibTransId="{BAC2FC0D-90DB-9140-B182-B4A6404473BA}"/>
    <dgm:cxn modelId="{65079EBC-AEE8-E544-A618-1CA67AC0F668}" type="presOf" srcId="{78569FB3-C1EF-F74A-808E-07A03FD24B30}" destId="{E888E746-8A43-B543-B7F2-C12713ACACE3}" srcOrd="1" destOrd="0" presId="urn:microsoft.com/office/officeart/2005/8/layout/pyramid1"/>
    <dgm:cxn modelId="{AB47A1CF-4F19-2D47-975B-3935FA385150}" type="presOf" srcId="{61C547EB-D9F2-FF4D-BB3D-8D748E15ED6E}" destId="{8E487B15-27F4-D649-9BC4-3FBB05B48DA3}" srcOrd="1" destOrd="0" presId="urn:microsoft.com/office/officeart/2005/8/layout/pyramid1"/>
    <dgm:cxn modelId="{7B7CA8E9-BBB5-2C4F-BD7E-A3E176C21ED1}" srcId="{C168ECBA-8785-5146-B891-E7A6F76699C2}" destId="{61C547EB-D9F2-FF4D-BB3D-8D748E15ED6E}" srcOrd="4" destOrd="0" parTransId="{FF113F55-D736-8946-9C19-36C8DEB14012}" sibTransId="{BC1F173B-CC28-9C49-A9C9-B5B050351A9D}"/>
    <dgm:cxn modelId="{76248BF3-E775-964F-9C0E-D817148A85B6}" srcId="{C168ECBA-8785-5146-B891-E7A6F76699C2}" destId="{E6629AEC-3DC5-B449-A24E-07032930F267}" srcOrd="2" destOrd="0" parTransId="{5D7173C0-1C5E-A948-9616-F7841878BF2A}" sibTransId="{838E607D-9B96-F043-91C4-D1BFA0DC44FA}"/>
    <dgm:cxn modelId="{6E23BAF3-BB3A-3741-8BAD-7EEBC87FEDA4}" srcId="{C168ECBA-8785-5146-B891-E7A6F76699C2}" destId="{78569FB3-C1EF-F74A-808E-07A03FD24B30}" srcOrd="3" destOrd="0" parTransId="{813C17CD-D67B-C04C-9D40-B4FAC866DD42}" sibTransId="{4AF5A6EB-FA05-B246-8210-634822387692}"/>
    <dgm:cxn modelId="{9AF035FC-DC9C-9E42-AEA8-3C635C51C291}" type="presOf" srcId="{97633197-6454-4A4B-BEBB-2524D78819A5}" destId="{61E66101-9B3E-B34E-85BE-EA5AF974054C}" srcOrd="1" destOrd="0" presId="urn:microsoft.com/office/officeart/2005/8/layout/pyramid1"/>
    <dgm:cxn modelId="{C629778F-22F3-7541-A84C-C0E0BC29D5F5}" type="presParOf" srcId="{6FAF9387-91EF-704A-AFF7-C00D39609214}" destId="{8A5CF65B-B6BC-C749-B79C-A002E68B8373}" srcOrd="0" destOrd="0" presId="urn:microsoft.com/office/officeart/2005/8/layout/pyramid1"/>
    <dgm:cxn modelId="{67713FFC-6641-2A4F-BAB3-9695B2D9C6EA}" type="presParOf" srcId="{8A5CF65B-B6BC-C749-B79C-A002E68B8373}" destId="{6DA62F92-E6E7-0F41-9A6F-F5AC3B5227C4}" srcOrd="0" destOrd="0" presId="urn:microsoft.com/office/officeart/2005/8/layout/pyramid1"/>
    <dgm:cxn modelId="{91926EFC-1C62-C54E-903C-6F28977FE9C9}" type="presParOf" srcId="{8A5CF65B-B6BC-C749-B79C-A002E68B8373}" destId="{8D3A3949-7496-C346-B1B1-0A470FADCA0C}" srcOrd="1" destOrd="0" presId="urn:microsoft.com/office/officeart/2005/8/layout/pyramid1"/>
    <dgm:cxn modelId="{7A2DDFC5-C2BC-D748-A0E2-D2139B49C03C}" type="presParOf" srcId="{6FAF9387-91EF-704A-AFF7-C00D39609214}" destId="{E8E0E68E-D1E9-BC4F-93E8-7B136633E7E3}" srcOrd="1" destOrd="0" presId="urn:microsoft.com/office/officeart/2005/8/layout/pyramid1"/>
    <dgm:cxn modelId="{BC18CA3F-4B3A-7841-824B-BD80E46D30EA}" type="presParOf" srcId="{E8E0E68E-D1E9-BC4F-93E8-7B136633E7E3}" destId="{9BC08AE1-D1CB-A543-ABEF-A6C4782DABB8}" srcOrd="0" destOrd="0" presId="urn:microsoft.com/office/officeart/2005/8/layout/pyramid1"/>
    <dgm:cxn modelId="{F047CF7B-6D81-B943-95A0-24588CD47FAE}" type="presParOf" srcId="{E8E0E68E-D1E9-BC4F-93E8-7B136633E7E3}" destId="{61E66101-9B3E-B34E-85BE-EA5AF974054C}" srcOrd="1" destOrd="0" presId="urn:microsoft.com/office/officeart/2005/8/layout/pyramid1"/>
    <dgm:cxn modelId="{ABD97D7E-C297-7C4E-9A37-DAA559F01C25}" type="presParOf" srcId="{6FAF9387-91EF-704A-AFF7-C00D39609214}" destId="{AC3941EB-50F0-4146-B3B9-0FCBCC440925}" srcOrd="2" destOrd="0" presId="urn:microsoft.com/office/officeart/2005/8/layout/pyramid1"/>
    <dgm:cxn modelId="{C6AD45D9-F89B-F349-80C9-D301CB6A060C}" type="presParOf" srcId="{AC3941EB-50F0-4146-B3B9-0FCBCC440925}" destId="{AC5E2576-BD2D-D946-B145-7365CC0C7E11}" srcOrd="0" destOrd="0" presId="urn:microsoft.com/office/officeart/2005/8/layout/pyramid1"/>
    <dgm:cxn modelId="{C1A78263-0431-0247-8490-82C43763BD14}" type="presParOf" srcId="{AC3941EB-50F0-4146-B3B9-0FCBCC440925}" destId="{E3B85307-E524-6D41-9FCD-9C5E792078AD}" srcOrd="1" destOrd="0" presId="urn:microsoft.com/office/officeart/2005/8/layout/pyramid1"/>
    <dgm:cxn modelId="{A5998162-7B3D-F140-AFD1-50A5635031BA}" type="presParOf" srcId="{6FAF9387-91EF-704A-AFF7-C00D39609214}" destId="{491874DA-4576-DF43-9F1F-F103B3629407}" srcOrd="3" destOrd="0" presId="urn:microsoft.com/office/officeart/2005/8/layout/pyramid1"/>
    <dgm:cxn modelId="{0E9C48E8-B0C0-B04D-B164-177933E7379B}" type="presParOf" srcId="{491874DA-4576-DF43-9F1F-F103B3629407}" destId="{AEB1FD98-A8DC-8046-868A-A8232A308DC7}" srcOrd="0" destOrd="0" presId="urn:microsoft.com/office/officeart/2005/8/layout/pyramid1"/>
    <dgm:cxn modelId="{D149C94D-21E2-2249-98FB-7C1DD68C5257}" type="presParOf" srcId="{491874DA-4576-DF43-9F1F-F103B3629407}" destId="{E888E746-8A43-B543-B7F2-C12713ACACE3}" srcOrd="1" destOrd="0" presId="urn:microsoft.com/office/officeart/2005/8/layout/pyramid1"/>
    <dgm:cxn modelId="{430A04A1-DCC6-D14F-A5A1-5FBE57604324}" type="presParOf" srcId="{6FAF9387-91EF-704A-AFF7-C00D39609214}" destId="{003ED62A-A47C-3249-90A1-BFA9B6851772}" srcOrd="4" destOrd="0" presId="urn:microsoft.com/office/officeart/2005/8/layout/pyramid1"/>
    <dgm:cxn modelId="{745BF23C-698A-5C4B-BEEA-8BCC4A4275A2}" type="presParOf" srcId="{003ED62A-A47C-3249-90A1-BFA9B6851772}" destId="{2CE78077-CDA8-2047-AEF5-37404DB2E5DE}" srcOrd="0" destOrd="0" presId="urn:microsoft.com/office/officeart/2005/8/layout/pyramid1"/>
    <dgm:cxn modelId="{85F322D3-1CD7-2F4C-A615-1DDCC0BF28EE}" type="presParOf" srcId="{003ED62A-A47C-3249-90A1-BFA9B6851772}" destId="{8E487B15-27F4-D649-9BC4-3FBB05B48DA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3398A31-40CF-F147-B4C1-29A80537F1B2}"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n-US"/>
        </a:p>
      </dgm:t>
    </dgm:pt>
    <dgm:pt modelId="{5F93DB9C-FE86-9A48-A0E5-04F114B7766E}">
      <dgm:prSet/>
      <dgm:spPr/>
      <dgm:t>
        <a:bodyPr/>
        <a:lstStyle/>
        <a:p>
          <a:r>
            <a:rPr lang="en-US" baseline="0"/>
            <a:t>Definition: </a:t>
          </a:r>
          <a:endParaRPr lang="en-US"/>
        </a:p>
      </dgm:t>
    </dgm:pt>
    <dgm:pt modelId="{E85D966A-7411-BC4A-92B8-970691BBADBE}" type="parTrans" cxnId="{9C204269-5B0F-5D4A-8678-B92213A96C03}">
      <dgm:prSet/>
      <dgm:spPr/>
      <dgm:t>
        <a:bodyPr/>
        <a:lstStyle/>
        <a:p>
          <a:endParaRPr lang="en-US"/>
        </a:p>
      </dgm:t>
    </dgm:pt>
    <dgm:pt modelId="{4D2E0129-938A-6F4D-B4A1-0326BBE1E3C1}" type="sibTrans" cxnId="{9C204269-5B0F-5D4A-8678-B92213A96C03}">
      <dgm:prSet/>
      <dgm:spPr/>
      <dgm:t>
        <a:bodyPr/>
        <a:lstStyle/>
        <a:p>
          <a:endParaRPr lang="en-US"/>
        </a:p>
      </dgm:t>
    </dgm:pt>
    <dgm:pt modelId="{AA2EED3F-588A-E24C-B5D3-AB4003114334}">
      <dgm:prSet/>
      <dgm:spPr/>
      <dgm:t>
        <a:bodyPr/>
        <a:lstStyle/>
        <a:p>
          <a:r>
            <a:rPr lang="en-US" baseline="0"/>
            <a:t>The quality of not being harmful to the environment or depleting natural resources, and thereby supporting long-term ecological balance.</a:t>
          </a:r>
          <a:endParaRPr lang="en-US"/>
        </a:p>
      </dgm:t>
    </dgm:pt>
    <dgm:pt modelId="{30A7BA9D-EF38-894A-91F7-160F20081749}" type="parTrans" cxnId="{14DEAE3D-E2E3-D84A-9FE6-3DC60BFD206E}">
      <dgm:prSet/>
      <dgm:spPr/>
      <dgm:t>
        <a:bodyPr/>
        <a:lstStyle/>
        <a:p>
          <a:endParaRPr lang="en-US"/>
        </a:p>
      </dgm:t>
    </dgm:pt>
    <dgm:pt modelId="{0A12BE3D-8DF4-4140-BFD9-6405A1B5D0D1}" type="sibTrans" cxnId="{14DEAE3D-E2E3-D84A-9FE6-3DC60BFD206E}">
      <dgm:prSet/>
      <dgm:spPr/>
      <dgm:t>
        <a:bodyPr/>
        <a:lstStyle/>
        <a:p>
          <a:endParaRPr lang="en-US"/>
        </a:p>
      </dgm:t>
    </dgm:pt>
    <dgm:pt modelId="{2908ABD1-CBFF-984F-9005-0D8F4CC811CC}">
      <dgm:prSet/>
      <dgm:spPr/>
      <dgm:t>
        <a:bodyPr/>
        <a:lstStyle/>
        <a:p>
          <a:r>
            <a:rPr lang="en-US" baseline="0"/>
            <a:t>As used in Sustainable Pest Management: </a:t>
          </a:r>
          <a:endParaRPr lang="en-US"/>
        </a:p>
      </dgm:t>
    </dgm:pt>
    <dgm:pt modelId="{A0B9A39C-C045-4C4D-83C4-128485AB8012}" type="parTrans" cxnId="{57721A18-43D1-5B45-9177-5A5F8B44F7FF}">
      <dgm:prSet/>
      <dgm:spPr/>
      <dgm:t>
        <a:bodyPr/>
        <a:lstStyle/>
        <a:p>
          <a:endParaRPr lang="en-US"/>
        </a:p>
      </dgm:t>
    </dgm:pt>
    <dgm:pt modelId="{3FE63C0F-DA6F-6144-967A-25C3DF2ACCBC}" type="sibTrans" cxnId="{57721A18-43D1-5B45-9177-5A5F8B44F7FF}">
      <dgm:prSet/>
      <dgm:spPr/>
      <dgm:t>
        <a:bodyPr/>
        <a:lstStyle/>
        <a:p>
          <a:endParaRPr lang="en-US"/>
        </a:p>
      </dgm:t>
    </dgm:pt>
    <dgm:pt modelId="{3ADF162A-555C-5F43-86FC-CEF0B38B07B1}">
      <dgm:prSet/>
      <dgm:spPr/>
      <dgm:t>
        <a:bodyPr/>
        <a:lstStyle/>
        <a:p>
          <a:r>
            <a:rPr lang="en-US" baseline="0"/>
            <a:t>Impacts on communities and equity </a:t>
          </a:r>
          <a:endParaRPr lang="en-US"/>
        </a:p>
      </dgm:t>
    </dgm:pt>
    <dgm:pt modelId="{6F23A479-FEF0-CF48-959F-BE30C553DC48}" type="parTrans" cxnId="{DAA5203D-D3F1-3D44-BCDF-C615F896E9BC}">
      <dgm:prSet/>
      <dgm:spPr/>
      <dgm:t>
        <a:bodyPr/>
        <a:lstStyle/>
        <a:p>
          <a:endParaRPr lang="en-US"/>
        </a:p>
      </dgm:t>
    </dgm:pt>
    <dgm:pt modelId="{1BE5BA7D-58BC-6145-A0B6-3EB228E8AF31}" type="sibTrans" cxnId="{DAA5203D-D3F1-3D44-BCDF-C615F896E9BC}">
      <dgm:prSet/>
      <dgm:spPr/>
      <dgm:t>
        <a:bodyPr/>
        <a:lstStyle/>
        <a:p>
          <a:endParaRPr lang="en-US"/>
        </a:p>
      </dgm:t>
    </dgm:pt>
    <dgm:pt modelId="{945115A7-C941-5340-B729-0387B7AAC599}">
      <dgm:prSet/>
      <dgm:spPr/>
      <dgm:t>
        <a:bodyPr/>
        <a:lstStyle/>
        <a:p>
          <a:r>
            <a:rPr lang="en-US" baseline="0"/>
            <a:t>Environmental issues like water conservation, biodiversity conservation, soil health, and climate impact</a:t>
          </a:r>
          <a:endParaRPr lang="en-US"/>
        </a:p>
      </dgm:t>
    </dgm:pt>
    <dgm:pt modelId="{76283FB2-1F02-AE4E-885B-5842888107C1}" type="parTrans" cxnId="{8BC75D70-A89A-EB42-908D-58090AA768CA}">
      <dgm:prSet/>
      <dgm:spPr/>
      <dgm:t>
        <a:bodyPr/>
        <a:lstStyle/>
        <a:p>
          <a:endParaRPr lang="en-US"/>
        </a:p>
      </dgm:t>
    </dgm:pt>
    <dgm:pt modelId="{73E4319A-67F0-944F-A21F-2F251FEF24B0}" type="sibTrans" cxnId="{8BC75D70-A89A-EB42-908D-58090AA768CA}">
      <dgm:prSet/>
      <dgm:spPr/>
      <dgm:t>
        <a:bodyPr/>
        <a:lstStyle/>
        <a:p>
          <a:endParaRPr lang="en-US"/>
        </a:p>
      </dgm:t>
    </dgm:pt>
    <dgm:pt modelId="{461C7C92-CC66-9F42-9384-AAE0A314166B}">
      <dgm:prSet/>
      <dgm:spPr/>
      <dgm:t>
        <a:bodyPr/>
        <a:lstStyle/>
        <a:p>
          <a:r>
            <a:rPr lang="en-US" baseline="0"/>
            <a:t>Consideration of economic benefits and impacts</a:t>
          </a:r>
          <a:endParaRPr lang="en-US"/>
        </a:p>
      </dgm:t>
    </dgm:pt>
    <dgm:pt modelId="{000861C1-A4DA-2C40-BF72-EA11E9DD63C2}" type="parTrans" cxnId="{851B4FFD-06D6-E842-BE43-DDDD8D173F4A}">
      <dgm:prSet/>
      <dgm:spPr/>
      <dgm:t>
        <a:bodyPr/>
        <a:lstStyle/>
        <a:p>
          <a:endParaRPr lang="en-US"/>
        </a:p>
      </dgm:t>
    </dgm:pt>
    <dgm:pt modelId="{A303FFEB-5CA7-5847-9304-0755914EB370}" type="sibTrans" cxnId="{851B4FFD-06D6-E842-BE43-DDDD8D173F4A}">
      <dgm:prSet/>
      <dgm:spPr/>
      <dgm:t>
        <a:bodyPr/>
        <a:lstStyle/>
        <a:p>
          <a:endParaRPr lang="en-US"/>
        </a:p>
      </dgm:t>
    </dgm:pt>
    <dgm:pt modelId="{BCE5CC6B-F543-8442-A66E-E98E85E5CB1B}" type="pres">
      <dgm:prSet presAssocID="{13398A31-40CF-F147-B4C1-29A80537F1B2}" presName="linearFlow" presStyleCnt="0">
        <dgm:presLayoutVars>
          <dgm:dir/>
          <dgm:resizeHandles val="exact"/>
        </dgm:presLayoutVars>
      </dgm:prSet>
      <dgm:spPr/>
    </dgm:pt>
    <dgm:pt modelId="{EBEA49FB-E505-BE45-87A8-BD94D142894F}" type="pres">
      <dgm:prSet presAssocID="{5F93DB9C-FE86-9A48-A0E5-04F114B7766E}" presName="composite" presStyleCnt="0"/>
      <dgm:spPr/>
    </dgm:pt>
    <dgm:pt modelId="{18FE70E5-6B18-9344-8290-9B32F14D0C2E}" type="pres">
      <dgm:prSet presAssocID="{5F93DB9C-FE86-9A48-A0E5-04F114B7766E}" presName="imgShp" presStyleLbl="fgImgPlace1" presStyleIdx="0" presStyleCnt="2" custLinFactNeighborX="-59488" custLinFactNeighborY="2193"/>
      <dgm:spPr>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41EC5933-360E-0449-99D4-D6DD179FF763}" type="pres">
      <dgm:prSet presAssocID="{5F93DB9C-FE86-9A48-A0E5-04F114B7766E}" presName="txShp" presStyleLbl="node1" presStyleIdx="0" presStyleCnt="2" custScaleX="133812" custLinFactNeighborX="6408" custLinFactNeighborY="-1933">
        <dgm:presLayoutVars>
          <dgm:bulletEnabled val="1"/>
        </dgm:presLayoutVars>
      </dgm:prSet>
      <dgm:spPr/>
    </dgm:pt>
    <dgm:pt modelId="{1FD4EB96-2111-184C-A172-3EF87E529F5D}" type="pres">
      <dgm:prSet presAssocID="{4D2E0129-938A-6F4D-B4A1-0326BBE1E3C1}" presName="spacing" presStyleCnt="0"/>
      <dgm:spPr/>
    </dgm:pt>
    <dgm:pt modelId="{1C2952E0-3FB0-5A42-8851-BCDF6C8EBF89}" type="pres">
      <dgm:prSet presAssocID="{2908ABD1-CBFF-984F-9005-0D8F4CC811CC}" presName="composite" presStyleCnt="0"/>
      <dgm:spPr/>
    </dgm:pt>
    <dgm:pt modelId="{BB6EC26C-7B42-FA46-8086-03D9D87F9E20}" type="pres">
      <dgm:prSet presAssocID="{2908ABD1-CBFF-984F-9005-0D8F4CC811CC}" presName="imgShp" presStyleLbl="fgImgPlace1" presStyleIdx="1" presStyleCnt="2" custLinFactNeighborX="-59488" custLinFactNeighborY="2193"/>
      <dgm:spPr>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4EC7F924-5B4A-FD46-ABDF-B909957837AC}" type="pres">
      <dgm:prSet presAssocID="{2908ABD1-CBFF-984F-9005-0D8F4CC811CC}" presName="txShp" presStyleLbl="node1" presStyleIdx="1" presStyleCnt="2" custScaleX="133812" custLinFactNeighborX="6408" custLinFactNeighborY="-1933">
        <dgm:presLayoutVars>
          <dgm:bulletEnabled val="1"/>
        </dgm:presLayoutVars>
      </dgm:prSet>
      <dgm:spPr/>
    </dgm:pt>
  </dgm:ptLst>
  <dgm:cxnLst>
    <dgm:cxn modelId="{12577802-CBCF-514D-9210-1A4A9AFA39A9}" type="presOf" srcId="{3ADF162A-555C-5F43-86FC-CEF0B38B07B1}" destId="{4EC7F924-5B4A-FD46-ABDF-B909957837AC}" srcOrd="0" destOrd="1" presId="urn:microsoft.com/office/officeart/2005/8/layout/vList3"/>
    <dgm:cxn modelId="{57721A18-43D1-5B45-9177-5A5F8B44F7FF}" srcId="{13398A31-40CF-F147-B4C1-29A80537F1B2}" destId="{2908ABD1-CBFF-984F-9005-0D8F4CC811CC}" srcOrd="1" destOrd="0" parTransId="{A0B9A39C-C045-4C4D-83C4-128485AB8012}" sibTransId="{3FE63C0F-DA6F-6144-967A-25C3DF2ACCBC}"/>
    <dgm:cxn modelId="{D129922F-628A-124D-9D0F-DEDDFE26CEF5}" type="presOf" srcId="{5F93DB9C-FE86-9A48-A0E5-04F114B7766E}" destId="{41EC5933-360E-0449-99D4-D6DD179FF763}" srcOrd="0" destOrd="0" presId="urn:microsoft.com/office/officeart/2005/8/layout/vList3"/>
    <dgm:cxn modelId="{DAA5203D-D3F1-3D44-BCDF-C615F896E9BC}" srcId="{2908ABD1-CBFF-984F-9005-0D8F4CC811CC}" destId="{3ADF162A-555C-5F43-86FC-CEF0B38B07B1}" srcOrd="0" destOrd="0" parTransId="{6F23A479-FEF0-CF48-959F-BE30C553DC48}" sibTransId="{1BE5BA7D-58BC-6145-A0B6-3EB228E8AF31}"/>
    <dgm:cxn modelId="{14DEAE3D-E2E3-D84A-9FE6-3DC60BFD206E}" srcId="{5F93DB9C-FE86-9A48-A0E5-04F114B7766E}" destId="{AA2EED3F-588A-E24C-B5D3-AB4003114334}" srcOrd="0" destOrd="0" parTransId="{30A7BA9D-EF38-894A-91F7-160F20081749}" sibTransId="{0A12BE3D-8DF4-4140-BFD9-6405A1B5D0D1}"/>
    <dgm:cxn modelId="{299B2C4E-530D-F54E-A3D6-0088637B21D2}" type="presOf" srcId="{2908ABD1-CBFF-984F-9005-0D8F4CC811CC}" destId="{4EC7F924-5B4A-FD46-ABDF-B909957837AC}" srcOrd="0" destOrd="0" presId="urn:microsoft.com/office/officeart/2005/8/layout/vList3"/>
    <dgm:cxn modelId="{9C204269-5B0F-5D4A-8678-B92213A96C03}" srcId="{13398A31-40CF-F147-B4C1-29A80537F1B2}" destId="{5F93DB9C-FE86-9A48-A0E5-04F114B7766E}" srcOrd="0" destOrd="0" parTransId="{E85D966A-7411-BC4A-92B8-970691BBADBE}" sibTransId="{4D2E0129-938A-6F4D-B4A1-0326BBE1E3C1}"/>
    <dgm:cxn modelId="{8BC75D70-A89A-EB42-908D-58090AA768CA}" srcId="{2908ABD1-CBFF-984F-9005-0D8F4CC811CC}" destId="{945115A7-C941-5340-B729-0387B7AAC599}" srcOrd="1" destOrd="0" parTransId="{76283FB2-1F02-AE4E-885B-5842888107C1}" sibTransId="{73E4319A-67F0-944F-A21F-2F251FEF24B0}"/>
    <dgm:cxn modelId="{C93DD58E-EFE6-C349-B1BA-EC1B8ADCA45C}" type="presOf" srcId="{945115A7-C941-5340-B729-0387B7AAC599}" destId="{4EC7F924-5B4A-FD46-ABDF-B909957837AC}" srcOrd="0" destOrd="2" presId="urn:microsoft.com/office/officeart/2005/8/layout/vList3"/>
    <dgm:cxn modelId="{31DF2FA0-4080-444A-802C-C9340596355A}" type="presOf" srcId="{461C7C92-CC66-9F42-9384-AAE0A314166B}" destId="{4EC7F924-5B4A-FD46-ABDF-B909957837AC}" srcOrd="0" destOrd="3" presId="urn:microsoft.com/office/officeart/2005/8/layout/vList3"/>
    <dgm:cxn modelId="{93BE8ECC-738C-E742-910B-6057510366DA}" type="presOf" srcId="{13398A31-40CF-F147-B4C1-29A80537F1B2}" destId="{BCE5CC6B-F543-8442-A66E-E98E85E5CB1B}" srcOrd="0" destOrd="0" presId="urn:microsoft.com/office/officeart/2005/8/layout/vList3"/>
    <dgm:cxn modelId="{E3110FF1-C072-5E4C-8501-44E4AFEE273E}" type="presOf" srcId="{AA2EED3F-588A-E24C-B5D3-AB4003114334}" destId="{41EC5933-360E-0449-99D4-D6DD179FF763}" srcOrd="0" destOrd="1" presId="urn:microsoft.com/office/officeart/2005/8/layout/vList3"/>
    <dgm:cxn modelId="{851B4FFD-06D6-E842-BE43-DDDD8D173F4A}" srcId="{2908ABD1-CBFF-984F-9005-0D8F4CC811CC}" destId="{461C7C92-CC66-9F42-9384-AAE0A314166B}" srcOrd="2" destOrd="0" parTransId="{000861C1-A4DA-2C40-BF72-EA11E9DD63C2}" sibTransId="{A303FFEB-5CA7-5847-9304-0755914EB370}"/>
    <dgm:cxn modelId="{C12CB4CC-B613-DC41-A449-607C4FFD0985}" type="presParOf" srcId="{BCE5CC6B-F543-8442-A66E-E98E85E5CB1B}" destId="{EBEA49FB-E505-BE45-87A8-BD94D142894F}" srcOrd="0" destOrd="0" presId="urn:microsoft.com/office/officeart/2005/8/layout/vList3"/>
    <dgm:cxn modelId="{DF696954-464D-1949-A268-2946C3A3E9B0}" type="presParOf" srcId="{EBEA49FB-E505-BE45-87A8-BD94D142894F}" destId="{18FE70E5-6B18-9344-8290-9B32F14D0C2E}" srcOrd="0" destOrd="0" presId="urn:microsoft.com/office/officeart/2005/8/layout/vList3"/>
    <dgm:cxn modelId="{F71C719E-923D-704A-89A4-E90467B7E856}" type="presParOf" srcId="{EBEA49FB-E505-BE45-87A8-BD94D142894F}" destId="{41EC5933-360E-0449-99D4-D6DD179FF763}" srcOrd="1" destOrd="0" presId="urn:microsoft.com/office/officeart/2005/8/layout/vList3"/>
    <dgm:cxn modelId="{DAD8421E-F366-9A43-83BD-30FC51796913}" type="presParOf" srcId="{BCE5CC6B-F543-8442-A66E-E98E85E5CB1B}" destId="{1FD4EB96-2111-184C-A172-3EF87E529F5D}" srcOrd="1" destOrd="0" presId="urn:microsoft.com/office/officeart/2005/8/layout/vList3"/>
    <dgm:cxn modelId="{DD9D2D38-2D59-E94E-824E-551801DE76B0}" type="presParOf" srcId="{BCE5CC6B-F543-8442-A66E-E98E85E5CB1B}" destId="{1C2952E0-3FB0-5A42-8851-BCDF6C8EBF89}" srcOrd="2" destOrd="0" presId="urn:microsoft.com/office/officeart/2005/8/layout/vList3"/>
    <dgm:cxn modelId="{6D61F51A-AE53-FC4E-AB75-8EF40CE08C07}" type="presParOf" srcId="{1C2952E0-3FB0-5A42-8851-BCDF6C8EBF89}" destId="{BB6EC26C-7B42-FA46-8086-03D9D87F9E20}" srcOrd="0" destOrd="0" presId="urn:microsoft.com/office/officeart/2005/8/layout/vList3"/>
    <dgm:cxn modelId="{1C6F6855-27F6-C541-B2C4-CEB987B8D66A}" type="presParOf" srcId="{1C2952E0-3FB0-5A42-8851-BCDF6C8EBF89}" destId="{4EC7F924-5B4A-FD46-ABDF-B909957837A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68ECBA-8785-5146-B891-E7A6F76699C2}" type="doc">
      <dgm:prSet loTypeId="urn:microsoft.com/office/officeart/2005/8/layout/pyramid1" loCatId="" qsTypeId="urn:microsoft.com/office/officeart/2005/8/quickstyle/simple3" qsCatId="simple" csTypeId="urn:microsoft.com/office/officeart/2005/8/colors/colorful1" csCatId="colorful" phldr="1"/>
      <dgm:spPr/>
    </dgm:pt>
    <dgm:pt modelId="{CD5A8D51-39EA-9242-887E-F7201DC305EB}">
      <dgm:prSet phldrT="[Text]"/>
      <dgm:spPr/>
      <dgm:t>
        <a:bodyPr/>
        <a:lstStyle/>
        <a:p>
          <a:r>
            <a:rPr lang="en-US" b="1"/>
            <a:t>Chemical Control</a:t>
          </a:r>
        </a:p>
      </dgm:t>
    </dgm:pt>
    <dgm:pt modelId="{E3016EB4-6637-A442-B770-FA5394D45B77}" type="parTrans" cxnId="{B9707EB3-1964-4A43-9905-D42203C9B285}">
      <dgm:prSet/>
      <dgm:spPr/>
      <dgm:t>
        <a:bodyPr/>
        <a:lstStyle/>
        <a:p>
          <a:endParaRPr lang="en-US" b="1"/>
        </a:p>
      </dgm:t>
    </dgm:pt>
    <dgm:pt modelId="{BAC2FC0D-90DB-9140-B182-B4A6404473BA}" type="sibTrans" cxnId="{B9707EB3-1964-4A43-9905-D42203C9B285}">
      <dgm:prSet/>
      <dgm:spPr/>
      <dgm:t>
        <a:bodyPr/>
        <a:lstStyle/>
        <a:p>
          <a:endParaRPr lang="en-US" b="1"/>
        </a:p>
      </dgm:t>
    </dgm:pt>
    <dgm:pt modelId="{E6629AEC-3DC5-B449-A24E-07032930F267}">
      <dgm:prSet phldrT="[Text]"/>
      <dgm:spPr/>
      <dgm:t>
        <a:bodyPr/>
        <a:lstStyle/>
        <a:p>
          <a:r>
            <a:rPr lang="en-US" b="1"/>
            <a:t>Physical Control</a:t>
          </a:r>
        </a:p>
      </dgm:t>
    </dgm:pt>
    <dgm:pt modelId="{5D7173C0-1C5E-A948-9616-F7841878BF2A}" type="parTrans" cxnId="{76248BF3-E775-964F-9C0E-D817148A85B6}">
      <dgm:prSet/>
      <dgm:spPr/>
      <dgm:t>
        <a:bodyPr/>
        <a:lstStyle/>
        <a:p>
          <a:endParaRPr lang="en-US" b="1"/>
        </a:p>
      </dgm:t>
    </dgm:pt>
    <dgm:pt modelId="{838E607D-9B96-F043-91C4-D1BFA0DC44FA}" type="sibTrans" cxnId="{76248BF3-E775-964F-9C0E-D817148A85B6}">
      <dgm:prSet/>
      <dgm:spPr/>
      <dgm:t>
        <a:bodyPr/>
        <a:lstStyle/>
        <a:p>
          <a:endParaRPr lang="en-US" b="1"/>
        </a:p>
      </dgm:t>
    </dgm:pt>
    <dgm:pt modelId="{78569FB3-C1EF-F74A-808E-07A03FD24B30}">
      <dgm:prSet phldrT="[Text]"/>
      <dgm:spPr/>
      <dgm:t>
        <a:bodyPr/>
        <a:lstStyle/>
        <a:p>
          <a:r>
            <a:rPr lang="en-US" b="1"/>
            <a:t>Cultural Control</a:t>
          </a:r>
        </a:p>
      </dgm:t>
    </dgm:pt>
    <dgm:pt modelId="{813C17CD-D67B-C04C-9D40-B4FAC866DD42}" type="parTrans" cxnId="{6E23BAF3-BB3A-3741-8BAD-7EEBC87FEDA4}">
      <dgm:prSet/>
      <dgm:spPr/>
      <dgm:t>
        <a:bodyPr/>
        <a:lstStyle/>
        <a:p>
          <a:endParaRPr lang="en-US" b="1"/>
        </a:p>
      </dgm:t>
    </dgm:pt>
    <dgm:pt modelId="{4AF5A6EB-FA05-B246-8210-634822387692}" type="sibTrans" cxnId="{6E23BAF3-BB3A-3741-8BAD-7EEBC87FEDA4}">
      <dgm:prSet/>
      <dgm:spPr/>
      <dgm:t>
        <a:bodyPr/>
        <a:lstStyle/>
        <a:p>
          <a:endParaRPr lang="en-US" b="1"/>
        </a:p>
      </dgm:t>
    </dgm:pt>
    <dgm:pt modelId="{61C547EB-D9F2-FF4D-BB3D-8D748E15ED6E}">
      <dgm:prSet/>
      <dgm:spPr/>
      <dgm:t>
        <a:bodyPr/>
        <a:lstStyle/>
        <a:p>
          <a:r>
            <a:rPr lang="en-US" b="1"/>
            <a:t>Identification/Monitoring</a:t>
          </a:r>
        </a:p>
      </dgm:t>
    </dgm:pt>
    <dgm:pt modelId="{FF113F55-D736-8946-9C19-36C8DEB14012}" type="parTrans" cxnId="{7B7CA8E9-BBB5-2C4F-BD7E-A3E176C21ED1}">
      <dgm:prSet/>
      <dgm:spPr/>
      <dgm:t>
        <a:bodyPr/>
        <a:lstStyle/>
        <a:p>
          <a:endParaRPr lang="en-US" b="1"/>
        </a:p>
      </dgm:t>
    </dgm:pt>
    <dgm:pt modelId="{BC1F173B-CC28-9C49-A9C9-B5B050351A9D}" type="sibTrans" cxnId="{7B7CA8E9-BBB5-2C4F-BD7E-A3E176C21ED1}">
      <dgm:prSet/>
      <dgm:spPr/>
      <dgm:t>
        <a:bodyPr/>
        <a:lstStyle/>
        <a:p>
          <a:endParaRPr lang="en-US" b="1"/>
        </a:p>
      </dgm:t>
    </dgm:pt>
    <dgm:pt modelId="{97633197-6454-4A4B-BEBB-2524D78819A5}">
      <dgm:prSet phldrT="[Text]"/>
      <dgm:spPr/>
      <dgm:t>
        <a:bodyPr/>
        <a:lstStyle/>
        <a:p>
          <a:r>
            <a:rPr lang="en-US" b="1"/>
            <a:t>Biological Control</a:t>
          </a:r>
        </a:p>
      </dgm:t>
    </dgm:pt>
    <dgm:pt modelId="{AC1A2565-7BFC-2B4E-9FE6-84552EB2181F}" type="parTrans" cxnId="{4E408653-FC88-BE4B-B0E1-DD3B6994786E}">
      <dgm:prSet/>
      <dgm:spPr/>
      <dgm:t>
        <a:bodyPr/>
        <a:lstStyle/>
        <a:p>
          <a:endParaRPr lang="en-US" b="1"/>
        </a:p>
      </dgm:t>
    </dgm:pt>
    <dgm:pt modelId="{08E5B3CD-9546-394C-9CDE-73C8C76FB81E}" type="sibTrans" cxnId="{4E408653-FC88-BE4B-B0E1-DD3B6994786E}">
      <dgm:prSet/>
      <dgm:spPr/>
      <dgm:t>
        <a:bodyPr/>
        <a:lstStyle/>
        <a:p>
          <a:endParaRPr lang="en-US" b="1"/>
        </a:p>
      </dgm:t>
    </dgm:pt>
    <dgm:pt modelId="{6FAF9387-91EF-704A-AFF7-C00D39609214}" type="pres">
      <dgm:prSet presAssocID="{C168ECBA-8785-5146-B891-E7A6F76699C2}" presName="Name0" presStyleCnt="0">
        <dgm:presLayoutVars>
          <dgm:dir/>
          <dgm:animLvl val="lvl"/>
          <dgm:resizeHandles val="exact"/>
        </dgm:presLayoutVars>
      </dgm:prSet>
      <dgm:spPr/>
    </dgm:pt>
    <dgm:pt modelId="{8A5CF65B-B6BC-C749-B79C-A002E68B8373}" type="pres">
      <dgm:prSet presAssocID="{CD5A8D51-39EA-9242-887E-F7201DC305EB}" presName="Name8" presStyleCnt="0"/>
      <dgm:spPr/>
    </dgm:pt>
    <dgm:pt modelId="{6DA62F92-E6E7-0F41-9A6F-F5AC3B5227C4}" type="pres">
      <dgm:prSet presAssocID="{CD5A8D51-39EA-9242-887E-F7201DC305EB}" presName="level" presStyleLbl="node1" presStyleIdx="0" presStyleCnt="5">
        <dgm:presLayoutVars>
          <dgm:chMax val="1"/>
          <dgm:bulletEnabled val="1"/>
        </dgm:presLayoutVars>
      </dgm:prSet>
      <dgm:spPr/>
    </dgm:pt>
    <dgm:pt modelId="{8D3A3949-7496-C346-B1B1-0A470FADCA0C}" type="pres">
      <dgm:prSet presAssocID="{CD5A8D51-39EA-9242-887E-F7201DC305EB}" presName="levelTx" presStyleLbl="revTx" presStyleIdx="0" presStyleCnt="0">
        <dgm:presLayoutVars>
          <dgm:chMax val="1"/>
          <dgm:bulletEnabled val="1"/>
        </dgm:presLayoutVars>
      </dgm:prSet>
      <dgm:spPr/>
    </dgm:pt>
    <dgm:pt modelId="{E8E0E68E-D1E9-BC4F-93E8-7B136633E7E3}" type="pres">
      <dgm:prSet presAssocID="{97633197-6454-4A4B-BEBB-2524D78819A5}" presName="Name8" presStyleCnt="0"/>
      <dgm:spPr/>
    </dgm:pt>
    <dgm:pt modelId="{9BC08AE1-D1CB-A543-ABEF-A6C4782DABB8}" type="pres">
      <dgm:prSet presAssocID="{97633197-6454-4A4B-BEBB-2524D78819A5}" presName="level" presStyleLbl="node1" presStyleIdx="1" presStyleCnt="5">
        <dgm:presLayoutVars>
          <dgm:chMax val="1"/>
          <dgm:bulletEnabled val="1"/>
        </dgm:presLayoutVars>
      </dgm:prSet>
      <dgm:spPr/>
    </dgm:pt>
    <dgm:pt modelId="{61E66101-9B3E-B34E-85BE-EA5AF974054C}" type="pres">
      <dgm:prSet presAssocID="{97633197-6454-4A4B-BEBB-2524D78819A5}" presName="levelTx" presStyleLbl="revTx" presStyleIdx="0" presStyleCnt="0">
        <dgm:presLayoutVars>
          <dgm:chMax val="1"/>
          <dgm:bulletEnabled val="1"/>
        </dgm:presLayoutVars>
      </dgm:prSet>
      <dgm:spPr/>
    </dgm:pt>
    <dgm:pt modelId="{AC3941EB-50F0-4146-B3B9-0FCBCC440925}" type="pres">
      <dgm:prSet presAssocID="{E6629AEC-3DC5-B449-A24E-07032930F267}" presName="Name8" presStyleCnt="0"/>
      <dgm:spPr/>
    </dgm:pt>
    <dgm:pt modelId="{AC5E2576-BD2D-D946-B145-7365CC0C7E11}" type="pres">
      <dgm:prSet presAssocID="{E6629AEC-3DC5-B449-A24E-07032930F267}" presName="level" presStyleLbl="node1" presStyleIdx="2" presStyleCnt="5">
        <dgm:presLayoutVars>
          <dgm:chMax val="1"/>
          <dgm:bulletEnabled val="1"/>
        </dgm:presLayoutVars>
      </dgm:prSet>
      <dgm:spPr/>
    </dgm:pt>
    <dgm:pt modelId="{E3B85307-E524-6D41-9FCD-9C5E792078AD}" type="pres">
      <dgm:prSet presAssocID="{E6629AEC-3DC5-B449-A24E-07032930F267}" presName="levelTx" presStyleLbl="revTx" presStyleIdx="0" presStyleCnt="0">
        <dgm:presLayoutVars>
          <dgm:chMax val="1"/>
          <dgm:bulletEnabled val="1"/>
        </dgm:presLayoutVars>
      </dgm:prSet>
      <dgm:spPr/>
    </dgm:pt>
    <dgm:pt modelId="{491874DA-4576-DF43-9F1F-F103B3629407}" type="pres">
      <dgm:prSet presAssocID="{78569FB3-C1EF-F74A-808E-07A03FD24B30}" presName="Name8" presStyleCnt="0"/>
      <dgm:spPr/>
    </dgm:pt>
    <dgm:pt modelId="{AEB1FD98-A8DC-8046-868A-A8232A308DC7}" type="pres">
      <dgm:prSet presAssocID="{78569FB3-C1EF-F74A-808E-07A03FD24B30}" presName="level" presStyleLbl="node1" presStyleIdx="3" presStyleCnt="5">
        <dgm:presLayoutVars>
          <dgm:chMax val="1"/>
          <dgm:bulletEnabled val="1"/>
        </dgm:presLayoutVars>
      </dgm:prSet>
      <dgm:spPr/>
    </dgm:pt>
    <dgm:pt modelId="{E888E746-8A43-B543-B7F2-C12713ACACE3}" type="pres">
      <dgm:prSet presAssocID="{78569FB3-C1EF-F74A-808E-07A03FD24B30}" presName="levelTx" presStyleLbl="revTx" presStyleIdx="0" presStyleCnt="0">
        <dgm:presLayoutVars>
          <dgm:chMax val="1"/>
          <dgm:bulletEnabled val="1"/>
        </dgm:presLayoutVars>
      </dgm:prSet>
      <dgm:spPr/>
    </dgm:pt>
    <dgm:pt modelId="{003ED62A-A47C-3249-90A1-BFA9B6851772}" type="pres">
      <dgm:prSet presAssocID="{61C547EB-D9F2-FF4D-BB3D-8D748E15ED6E}" presName="Name8" presStyleCnt="0"/>
      <dgm:spPr/>
    </dgm:pt>
    <dgm:pt modelId="{2CE78077-CDA8-2047-AEF5-37404DB2E5DE}" type="pres">
      <dgm:prSet presAssocID="{61C547EB-D9F2-FF4D-BB3D-8D748E15ED6E}" presName="level" presStyleLbl="node1" presStyleIdx="4" presStyleCnt="5">
        <dgm:presLayoutVars>
          <dgm:chMax val="1"/>
          <dgm:bulletEnabled val="1"/>
        </dgm:presLayoutVars>
      </dgm:prSet>
      <dgm:spPr/>
    </dgm:pt>
    <dgm:pt modelId="{8E487B15-27F4-D649-9BC4-3FBB05B48DA3}" type="pres">
      <dgm:prSet presAssocID="{61C547EB-D9F2-FF4D-BB3D-8D748E15ED6E}" presName="levelTx" presStyleLbl="revTx" presStyleIdx="0" presStyleCnt="0">
        <dgm:presLayoutVars>
          <dgm:chMax val="1"/>
          <dgm:bulletEnabled val="1"/>
        </dgm:presLayoutVars>
      </dgm:prSet>
      <dgm:spPr/>
    </dgm:pt>
  </dgm:ptLst>
  <dgm:cxnLst>
    <dgm:cxn modelId="{30A9BB1C-68FE-FC44-A2CB-36D94700F356}" type="presOf" srcId="{78569FB3-C1EF-F74A-808E-07A03FD24B30}" destId="{AEB1FD98-A8DC-8046-868A-A8232A308DC7}" srcOrd="0" destOrd="0" presId="urn:microsoft.com/office/officeart/2005/8/layout/pyramid1"/>
    <dgm:cxn modelId="{ADBC8A44-5792-7B4B-9EA9-5182AC65296C}" type="presOf" srcId="{97633197-6454-4A4B-BEBB-2524D78819A5}" destId="{9BC08AE1-D1CB-A543-ABEF-A6C4782DABB8}" srcOrd="0" destOrd="0" presId="urn:microsoft.com/office/officeart/2005/8/layout/pyramid1"/>
    <dgm:cxn modelId="{4E408653-FC88-BE4B-B0E1-DD3B6994786E}" srcId="{C168ECBA-8785-5146-B891-E7A6F76699C2}" destId="{97633197-6454-4A4B-BEBB-2524D78819A5}" srcOrd="1" destOrd="0" parTransId="{AC1A2565-7BFC-2B4E-9FE6-84552EB2181F}" sibTransId="{08E5B3CD-9546-394C-9CDE-73C8C76FB81E}"/>
    <dgm:cxn modelId="{D830DB56-0E30-E94C-A1BC-213F4696CF5A}" type="presOf" srcId="{E6629AEC-3DC5-B449-A24E-07032930F267}" destId="{AC5E2576-BD2D-D946-B145-7365CC0C7E11}" srcOrd="0" destOrd="0" presId="urn:microsoft.com/office/officeart/2005/8/layout/pyramid1"/>
    <dgm:cxn modelId="{6D43AA58-830F-4C47-AB01-3F035469B3EA}" type="presOf" srcId="{E6629AEC-3DC5-B449-A24E-07032930F267}" destId="{E3B85307-E524-6D41-9FCD-9C5E792078AD}" srcOrd="1" destOrd="0" presId="urn:microsoft.com/office/officeart/2005/8/layout/pyramid1"/>
    <dgm:cxn modelId="{B408DD64-01A9-B945-AED0-DE75D8C53A70}" type="presOf" srcId="{97633197-6454-4A4B-BEBB-2524D78819A5}" destId="{61E66101-9B3E-B34E-85BE-EA5AF974054C}" srcOrd="1" destOrd="0" presId="urn:microsoft.com/office/officeart/2005/8/layout/pyramid1"/>
    <dgm:cxn modelId="{72404172-88A7-1145-95AF-0DC1E41623FB}" type="presOf" srcId="{61C547EB-D9F2-FF4D-BB3D-8D748E15ED6E}" destId="{2CE78077-CDA8-2047-AEF5-37404DB2E5DE}" srcOrd="0" destOrd="0" presId="urn:microsoft.com/office/officeart/2005/8/layout/pyramid1"/>
    <dgm:cxn modelId="{0B04A37F-7645-134F-AF5B-AB93313DDDA3}" type="presOf" srcId="{78569FB3-C1EF-F74A-808E-07A03FD24B30}" destId="{E888E746-8A43-B543-B7F2-C12713ACACE3}" srcOrd="1" destOrd="0" presId="urn:microsoft.com/office/officeart/2005/8/layout/pyramid1"/>
    <dgm:cxn modelId="{66A3588A-3589-2945-BD6D-4BC2D8F0BC83}" type="presOf" srcId="{CD5A8D51-39EA-9242-887E-F7201DC305EB}" destId="{8D3A3949-7496-C346-B1B1-0A470FADCA0C}" srcOrd="1" destOrd="0" presId="urn:microsoft.com/office/officeart/2005/8/layout/pyramid1"/>
    <dgm:cxn modelId="{2579AF90-5E51-D843-9664-66AB37AAC68F}" type="presOf" srcId="{CD5A8D51-39EA-9242-887E-F7201DC305EB}" destId="{6DA62F92-E6E7-0F41-9A6F-F5AC3B5227C4}" srcOrd="0" destOrd="0" presId="urn:microsoft.com/office/officeart/2005/8/layout/pyramid1"/>
    <dgm:cxn modelId="{B9707EB3-1964-4A43-9905-D42203C9B285}" srcId="{C168ECBA-8785-5146-B891-E7A6F76699C2}" destId="{CD5A8D51-39EA-9242-887E-F7201DC305EB}" srcOrd="0" destOrd="0" parTransId="{E3016EB4-6637-A442-B770-FA5394D45B77}" sibTransId="{BAC2FC0D-90DB-9140-B182-B4A6404473BA}"/>
    <dgm:cxn modelId="{A7AFDAB7-3112-3C46-8870-8C370F0B51A9}" type="presOf" srcId="{61C547EB-D9F2-FF4D-BB3D-8D748E15ED6E}" destId="{8E487B15-27F4-D649-9BC4-3FBB05B48DA3}" srcOrd="1" destOrd="0" presId="urn:microsoft.com/office/officeart/2005/8/layout/pyramid1"/>
    <dgm:cxn modelId="{81E0E6BE-311D-BF4E-9304-4A55EAC7F308}" type="presOf" srcId="{C168ECBA-8785-5146-B891-E7A6F76699C2}" destId="{6FAF9387-91EF-704A-AFF7-C00D39609214}" srcOrd="0" destOrd="0" presId="urn:microsoft.com/office/officeart/2005/8/layout/pyramid1"/>
    <dgm:cxn modelId="{7B7CA8E9-BBB5-2C4F-BD7E-A3E176C21ED1}" srcId="{C168ECBA-8785-5146-B891-E7A6F76699C2}" destId="{61C547EB-D9F2-FF4D-BB3D-8D748E15ED6E}" srcOrd="4" destOrd="0" parTransId="{FF113F55-D736-8946-9C19-36C8DEB14012}" sibTransId="{BC1F173B-CC28-9C49-A9C9-B5B050351A9D}"/>
    <dgm:cxn modelId="{76248BF3-E775-964F-9C0E-D817148A85B6}" srcId="{C168ECBA-8785-5146-B891-E7A6F76699C2}" destId="{E6629AEC-3DC5-B449-A24E-07032930F267}" srcOrd="2" destOrd="0" parTransId="{5D7173C0-1C5E-A948-9616-F7841878BF2A}" sibTransId="{838E607D-9B96-F043-91C4-D1BFA0DC44FA}"/>
    <dgm:cxn modelId="{6E23BAF3-BB3A-3741-8BAD-7EEBC87FEDA4}" srcId="{C168ECBA-8785-5146-B891-E7A6F76699C2}" destId="{78569FB3-C1EF-F74A-808E-07A03FD24B30}" srcOrd="3" destOrd="0" parTransId="{813C17CD-D67B-C04C-9D40-B4FAC866DD42}" sibTransId="{4AF5A6EB-FA05-B246-8210-634822387692}"/>
    <dgm:cxn modelId="{ADD63480-0D80-BF44-9802-F8EEBC74BED4}" type="presParOf" srcId="{6FAF9387-91EF-704A-AFF7-C00D39609214}" destId="{8A5CF65B-B6BC-C749-B79C-A002E68B8373}" srcOrd="0" destOrd="0" presId="urn:microsoft.com/office/officeart/2005/8/layout/pyramid1"/>
    <dgm:cxn modelId="{5F76CFD8-C70A-B340-964C-4A5E0E0B775F}" type="presParOf" srcId="{8A5CF65B-B6BC-C749-B79C-A002E68B8373}" destId="{6DA62F92-E6E7-0F41-9A6F-F5AC3B5227C4}" srcOrd="0" destOrd="0" presId="urn:microsoft.com/office/officeart/2005/8/layout/pyramid1"/>
    <dgm:cxn modelId="{80255F65-0C0B-7548-A123-0D93523AA9ED}" type="presParOf" srcId="{8A5CF65B-B6BC-C749-B79C-A002E68B8373}" destId="{8D3A3949-7496-C346-B1B1-0A470FADCA0C}" srcOrd="1" destOrd="0" presId="urn:microsoft.com/office/officeart/2005/8/layout/pyramid1"/>
    <dgm:cxn modelId="{51867975-9739-F741-9C4A-D49969B9E1E1}" type="presParOf" srcId="{6FAF9387-91EF-704A-AFF7-C00D39609214}" destId="{E8E0E68E-D1E9-BC4F-93E8-7B136633E7E3}" srcOrd="1" destOrd="0" presId="urn:microsoft.com/office/officeart/2005/8/layout/pyramid1"/>
    <dgm:cxn modelId="{2CC7A64D-F038-6449-8760-716E24663B32}" type="presParOf" srcId="{E8E0E68E-D1E9-BC4F-93E8-7B136633E7E3}" destId="{9BC08AE1-D1CB-A543-ABEF-A6C4782DABB8}" srcOrd="0" destOrd="0" presId="urn:microsoft.com/office/officeart/2005/8/layout/pyramid1"/>
    <dgm:cxn modelId="{27E9D7CF-880F-CE45-9172-45C508030D9E}" type="presParOf" srcId="{E8E0E68E-D1E9-BC4F-93E8-7B136633E7E3}" destId="{61E66101-9B3E-B34E-85BE-EA5AF974054C}" srcOrd="1" destOrd="0" presId="urn:microsoft.com/office/officeart/2005/8/layout/pyramid1"/>
    <dgm:cxn modelId="{799F72B9-4E9F-8942-9890-D1BF68AE3523}" type="presParOf" srcId="{6FAF9387-91EF-704A-AFF7-C00D39609214}" destId="{AC3941EB-50F0-4146-B3B9-0FCBCC440925}" srcOrd="2" destOrd="0" presId="urn:microsoft.com/office/officeart/2005/8/layout/pyramid1"/>
    <dgm:cxn modelId="{3748C318-CA99-4442-9470-E8855737D35D}" type="presParOf" srcId="{AC3941EB-50F0-4146-B3B9-0FCBCC440925}" destId="{AC5E2576-BD2D-D946-B145-7365CC0C7E11}" srcOrd="0" destOrd="0" presId="urn:microsoft.com/office/officeart/2005/8/layout/pyramid1"/>
    <dgm:cxn modelId="{CD73DA18-DA4E-1842-B650-66FE9BB1E373}" type="presParOf" srcId="{AC3941EB-50F0-4146-B3B9-0FCBCC440925}" destId="{E3B85307-E524-6D41-9FCD-9C5E792078AD}" srcOrd="1" destOrd="0" presId="urn:microsoft.com/office/officeart/2005/8/layout/pyramid1"/>
    <dgm:cxn modelId="{D029C9C8-E84B-384A-A343-18AC207D76B9}" type="presParOf" srcId="{6FAF9387-91EF-704A-AFF7-C00D39609214}" destId="{491874DA-4576-DF43-9F1F-F103B3629407}" srcOrd="3" destOrd="0" presId="urn:microsoft.com/office/officeart/2005/8/layout/pyramid1"/>
    <dgm:cxn modelId="{8AE4B7B0-BAFF-824B-9777-F3EF8BE0ADD7}" type="presParOf" srcId="{491874DA-4576-DF43-9F1F-F103B3629407}" destId="{AEB1FD98-A8DC-8046-868A-A8232A308DC7}" srcOrd="0" destOrd="0" presId="urn:microsoft.com/office/officeart/2005/8/layout/pyramid1"/>
    <dgm:cxn modelId="{AE62268E-446B-144E-A14E-A5E95D3CFCF0}" type="presParOf" srcId="{491874DA-4576-DF43-9F1F-F103B3629407}" destId="{E888E746-8A43-B543-B7F2-C12713ACACE3}" srcOrd="1" destOrd="0" presId="urn:microsoft.com/office/officeart/2005/8/layout/pyramid1"/>
    <dgm:cxn modelId="{1961ABE9-A372-4944-8446-C66B94B35D1A}" type="presParOf" srcId="{6FAF9387-91EF-704A-AFF7-C00D39609214}" destId="{003ED62A-A47C-3249-90A1-BFA9B6851772}" srcOrd="4" destOrd="0" presId="urn:microsoft.com/office/officeart/2005/8/layout/pyramid1"/>
    <dgm:cxn modelId="{2EC3304C-325E-BC4B-BB5F-8A215CB1C8BF}" type="presParOf" srcId="{003ED62A-A47C-3249-90A1-BFA9B6851772}" destId="{2CE78077-CDA8-2047-AEF5-37404DB2E5DE}" srcOrd="0" destOrd="0" presId="urn:microsoft.com/office/officeart/2005/8/layout/pyramid1"/>
    <dgm:cxn modelId="{CF110C1C-B31F-C341-885A-D7D8882C735F}" type="presParOf" srcId="{003ED62A-A47C-3249-90A1-BFA9B6851772}" destId="{8E487B15-27F4-D649-9BC4-3FBB05B48DA3}"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45209BD-67A6-4573-B11F-CBAE2310C5E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577A0EB-8AE1-4CF5-BD70-2E9C82EFC0D2}">
      <dgm:prSet/>
      <dgm:spPr/>
      <dgm:t>
        <a:bodyPr/>
        <a:lstStyle/>
        <a:p>
          <a:r>
            <a:rPr lang="en-US" b="1" i="0"/>
            <a:t>Eliminate the use of Priority Pesticides by transitioning to sustainable pest management practices</a:t>
          </a:r>
          <a:endParaRPr lang="en-US"/>
        </a:p>
      </dgm:t>
    </dgm:pt>
    <dgm:pt modelId="{4D98D767-AF22-4BE2-8F24-00F17E949D67}" type="parTrans" cxnId="{6FCFEE3A-2428-463C-A921-C677262FFE2F}">
      <dgm:prSet/>
      <dgm:spPr/>
      <dgm:t>
        <a:bodyPr/>
        <a:lstStyle/>
        <a:p>
          <a:endParaRPr lang="en-US"/>
        </a:p>
      </dgm:t>
    </dgm:pt>
    <dgm:pt modelId="{B50CE2B5-4EDC-4C44-AF48-1A3E3A459644}" type="sibTrans" cxnId="{6FCFEE3A-2428-463C-A921-C677262FFE2F}">
      <dgm:prSet/>
      <dgm:spPr/>
      <dgm:t>
        <a:bodyPr/>
        <a:lstStyle/>
        <a:p>
          <a:endParaRPr lang="en-US"/>
        </a:p>
      </dgm:t>
    </dgm:pt>
    <dgm:pt modelId="{43490C10-C9D9-42D4-AEF2-7054C10FCF3C}">
      <dgm:prSet/>
      <dgm:spPr/>
      <dgm:t>
        <a:bodyPr/>
        <a:lstStyle/>
        <a:p>
          <a:r>
            <a:rPr lang="en-US" b="1" i="0"/>
            <a:t>Adoption of sustainable pest management in California</a:t>
          </a:r>
          <a:endParaRPr lang="en-US"/>
        </a:p>
      </dgm:t>
    </dgm:pt>
    <dgm:pt modelId="{53E9C0EB-9348-4872-94F6-0386DFD26236}" type="parTrans" cxnId="{40EEC8B6-57A4-49BC-8EE6-A8C3CE6C2C64}">
      <dgm:prSet/>
      <dgm:spPr/>
      <dgm:t>
        <a:bodyPr/>
        <a:lstStyle/>
        <a:p>
          <a:endParaRPr lang="en-US"/>
        </a:p>
      </dgm:t>
    </dgm:pt>
    <dgm:pt modelId="{FD25D8A1-57EE-47BB-8637-CE772EC59906}" type="sibTrans" cxnId="{40EEC8B6-57A4-49BC-8EE6-A8C3CE6C2C64}">
      <dgm:prSet/>
      <dgm:spPr/>
      <dgm:t>
        <a:bodyPr/>
        <a:lstStyle/>
        <a:p>
          <a:endParaRPr lang="en-US"/>
        </a:p>
      </dgm:t>
    </dgm:pt>
    <dgm:pt modelId="{17D557C8-B113-4718-B1DD-20FFA5B41494}">
      <dgm:prSet/>
      <dgm:spPr/>
      <dgm:t>
        <a:bodyPr/>
        <a:lstStyle/>
        <a:p>
          <a:r>
            <a:rPr lang="en-US" b="1" i="0"/>
            <a:t>Outcome: elimination of adverse human health and environmental impacts associated with pesticide use.</a:t>
          </a:r>
          <a:endParaRPr lang="en-US"/>
        </a:p>
      </dgm:t>
    </dgm:pt>
    <dgm:pt modelId="{8FA6DADE-F443-4FB1-A34A-FCB0F3154D96}" type="parTrans" cxnId="{5FB197C3-28B2-4608-83C0-B94E1EE6DBF1}">
      <dgm:prSet/>
      <dgm:spPr/>
      <dgm:t>
        <a:bodyPr/>
        <a:lstStyle/>
        <a:p>
          <a:endParaRPr lang="en-US"/>
        </a:p>
      </dgm:t>
    </dgm:pt>
    <dgm:pt modelId="{10D614DC-893E-42CE-9930-EDC3EF8D7EBF}" type="sibTrans" cxnId="{5FB197C3-28B2-4608-83C0-B94E1EE6DBF1}">
      <dgm:prSet/>
      <dgm:spPr/>
      <dgm:t>
        <a:bodyPr/>
        <a:lstStyle/>
        <a:p>
          <a:endParaRPr lang="en-US"/>
        </a:p>
      </dgm:t>
    </dgm:pt>
    <dgm:pt modelId="{CDD85BBE-3628-4319-9993-53DA6201A656}" type="pres">
      <dgm:prSet presAssocID="{C45209BD-67A6-4573-B11F-CBAE2310C5E6}" presName="root" presStyleCnt="0">
        <dgm:presLayoutVars>
          <dgm:dir/>
          <dgm:resizeHandles val="exact"/>
        </dgm:presLayoutVars>
      </dgm:prSet>
      <dgm:spPr/>
    </dgm:pt>
    <dgm:pt modelId="{B1D18B4D-7579-42DE-B0A8-D2DB87B44F3A}" type="pres">
      <dgm:prSet presAssocID="{5577A0EB-8AE1-4CF5-BD70-2E9C82EFC0D2}" presName="compNode" presStyleCnt="0"/>
      <dgm:spPr/>
    </dgm:pt>
    <dgm:pt modelId="{EBE1867F-ED73-4E65-85EC-CFEFB9D12FB6}" type="pres">
      <dgm:prSet presAssocID="{5577A0EB-8AE1-4CF5-BD70-2E9C82EFC0D2}" presName="bgRect" presStyleLbl="bgShp" presStyleIdx="0" presStyleCnt="3"/>
      <dgm:spPr/>
    </dgm:pt>
    <dgm:pt modelId="{9E68D20F-CC34-41B5-B184-72ABAF5654E6}" type="pres">
      <dgm:prSet presAssocID="{5577A0EB-8AE1-4CF5-BD70-2E9C82EFC0D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g spray"/>
        </a:ext>
      </dgm:extLst>
    </dgm:pt>
    <dgm:pt modelId="{D1353B70-68B1-4C41-9914-9E18BAD003C1}" type="pres">
      <dgm:prSet presAssocID="{5577A0EB-8AE1-4CF5-BD70-2E9C82EFC0D2}" presName="spaceRect" presStyleCnt="0"/>
      <dgm:spPr/>
    </dgm:pt>
    <dgm:pt modelId="{EC9EC7DD-C585-423D-BE5B-A6D7DFCEF9B4}" type="pres">
      <dgm:prSet presAssocID="{5577A0EB-8AE1-4CF5-BD70-2E9C82EFC0D2}" presName="parTx" presStyleLbl="revTx" presStyleIdx="0" presStyleCnt="3">
        <dgm:presLayoutVars>
          <dgm:chMax val="0"/>
          <dgm:chPref val="0"/>
        </dgm:presLayoutVars>
      </dgm:prSet>
      <dgm:spPr/>
    </dgm:pt>
    <dgm:pt modelId="{ED419E33-6A95-4A8A-A6EE-27E233F67BE0}" type="pres">
      <dgm:prSet presAssocID="{B50CE2B5-4EDC-4C44-AF48-1A3E3A459644}" presName="sibTrans" presStyleCnt="0"/>
      <dgm:spPr/>
    </dgm:pt>
    <dgm:pt modelId="{2515DDF3-EC96-44A1-84DF-55221825203E}" type="pres">
      <dgm:prSet presAssocID="{43490C10-C9D9-42D4-AEF2-7054C10FCF3C}" presName="compNode" presStyleCnt="0"/>
      <dgm:spPr/>
    </dgm:pt>
    <dgm:pt modelId="{02941BEA-7AD4-4511-902D-F1ECD6DF6FC9}" type="pres">
      <dgm:prSet presAssocID="{43490C10-C9D9-42D4-AEF2-7054C10FCF3C}" presName="bgRect" presStyleLbl="bgShp" presStyleIdx="1" presStyleCnt="3"/>
      <dgm:spPr/>
    </dgm:pt>
    <dgm:pt modelId="{136E7564-64DA-44EE-9492-00A7525FA9F6}" type="pres">
      <dgm:prSet presAssocID="{43490C10-C9D9-42D4-AEF2-7054C10FCF3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9FF08CA5-C72E-40C2-AF7B-15504D564F79}" type="pres">
      <dgm:prSet presAssocID="{43490C10-C9D9-42D4-AEF2-7054C10FCF3C}" presName="spaceRect" presStyleCnt="0"/>
      <dgm:spPr/>
    </dgm:pt>
    <dgm:pt modelId="{798F6E38-B141-4328-B025-D997A2153405}" type="pres">
      <dgm:prSet presAssocID="{43490C10-C9D9-42D4-AEF2-7054C10FCF3C}" presName="parTx" presStyleLbl="revTx" presStyleIdx="1" presStyleCnt="3">
        <dgm:presLayoutVars>
          <dgm:chMax val="0"/>
          <dgm:chPref val="0"/>
        </dgm:presLayoutVars>
      </dgm:prSet>
      <dgm:spPr/>
    </dgm:pt>
    <dgm:pt modelId="{F079DB20-77F1-4F4C-9C9E-0672C7FAAF11}" type="pres">
      <dgm:prSet presAssocID="{FD25D8A1-57EE-47BB-8637-CE772EC59906}" presName="sibTrans" presStyleCnt="0"/>
      <dgm:spPr/>
    </dgm:pt>
    <dgm:pt modelId="{A35F1E65-C39E-47FB-AEA4-8230C1172E7D}" type="pres">
      <dgm:prSet presAssocID="{17D557C8-B113-4718-B1DD-20FFA5B41494}" presName="compNode" presStyleCnt="0"/>
      <dgm:spPr/>
    </dgm:pt>
    <dgm:pt modelId="{72B0D1C1-9BD6-400F-B905-6FA858EF6EB0}" type="pres">
      <dgm:prSet presAssocID="{17D557C8-B113-4718-B1DD-20FFA5B41494}" presName="bgRect" presStyleLbl="bgShp" presStyleIdx="2" presStyleCnt="3"/>
      <dgm:spPr/>
    </dgm:pt>
    <dgm:pt modelId="{2D6EC0FB-6E3A-490F-8ABC-4186FC10496D}" type="pres">
      <dgm:prSet presAssocID="{17D557C8-B113-4718-B1DD-20FFA5B414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dy bug"/>
        </a:ext>
      </dgm:extLst>
    </dgm:pt>
    <dgm:pt modelId="{FD4ACC43-581C-48D3-A76D-8AF2CAF9626A}" type="pres">
      <dgm:prSet presAssocID="{17D557C8-B113-4718-B1DD-20FFA5B41494}" presName="spaceRect" presStyleCnt="0"/>
      <dgm:spPr/>
    </dgm:pt>
    <dgm:pt modelId="{10D068F6-3673-4964-90B1-DEA24F41C744}" type="pres">
      <dgm:prSet presAssocID="{17D557C8-B113-4718-B1DD-20FFA5B41494}" presName="parTx" presStyleLbl="revTx" presStyleIdx="2" presStyleCnt="3">
        <dgm:presLayoutVars>
          <dgm:chMax val="0"/>
          <dgm:chPref val="0"/>
        </dgm:presLayoutVars>
      </dgm:prSet>
      <dgm:spPr/>
    </dgm:pt>
  </dgm:ptLst>
  <dgm:cxnLst>
    <dgm:cxn modelId="{6FCFEE3A-2428-463C-A921-C677262FFE2F}" srcId="{C45209BD-67A6-4573-B11F-CBAE2310C5E6}" destId="{5577A0EB-8AE1-4CF5-BD70-2E9C82EFC0D2}" srcOrd="0" destOrd="0" parTransId="{4D98D767-AF22-4BE2-8F24-00F17E949D67}" sibTransId="{B50CE2B5-4EDC-4C44-AF48-1A3E3A459644}"/>
    <dgm:cxn modelId="{AEA2487E-DCB8-4E92-9D67-D6749AD95FCA}" type="presOf" srcId="{C45209BD-67A6-4573-B11F-CBAE2310C5E6}" destId="{CDD85BBE-3628-4319-9993-53DA6201A656}" srcOrd="0" destOrd="0" presId="urn:microsoft.com/office/officeart/2018/2/layout/IconVerticalSolidList"/>
    <dgm:cxn modelId="{773CC6A9-5563-46D6-B86F-129CE1ED1FD3}" type="presOf" srcId="{17D557C8-B113-4718-B1DD-20FFA5B41494}" destId="{10D068F6-3673-4964-90B1-DEA24F41C744}" srcOrd="0" destOrd="0" presId="urn:microsoft.com/office/officeart/2018/2/layout/IconVerticalSolidList"/>
    <dgm:cxn modelId="{40EEC8B6-57A4-49BC-8EE6-A8C3CE6C2C64}" srcId="{C45209BD-67A6-4573-B11F-CBAE2310C5E6}" destId="{43490C10-C9D9-42D4-AEF2-7054C10FCF3C}" srcOrd="1" destOrd="0" parTransId="{53E9C0EB-9348-4872-94F6-0386DFD26236}" sibTransId="{FD25D8A1-57EE-47BB-8637-CE772EC59906}"/>
    <dgm:cxn modelId="{5FB197C3-28B2-4608-83C0-B94E1EE6DBF1}" srcId="{C45209BD-67A6-4573-B11F-CBAE2310C5E6}" destId="{17D557C8-B113-4718-B1DD-20FFA5B41494}" srcOrd="2" destOrd="0" parTransId="{8FA6DADE-F443-4FB1-A34A-FCB0F3154D96}" sibTransId="{10D614DC-893E-42CE-9930-EDC3EF8D7EBF}"/>
    <dgm:cxn modelId="{EBEAA9F9-6983-4968-B389-2480887E1430}" type="presOf" srcId="{5577A0EB-8AE1-4CF5-BD70-2E9C82EFC0D2}" destId="{EC9EC7DD-C585-423D-BE5B-A6D7DFCEF9B4}" srcOrd="0" destOrd="0" presId="urn:microsoft.com/office/officeart/2018/2/layout/IconVerticalSolidList"/>
    <dgm:cxn modelId="{5B84E0FC-C947-41B1-A12B-A94128B5DA8B}" type="presOf" srcId="{43490C10-C9D9-42D4-AEF2-7054C10FCF3C}" destId="{798F6E38-B141-4328-B025-D997A2153405}" srcOrd="0" destOrd="0" presId="urn:microsoft.com/office/officeart/2018/2/layout/IconVerticalSolidList"/>
    <dgm:cxn modelId="{115880DF-7875-466E-871B-1EC1F44449BF}" type="presParOf" srcId="{CDD85BBE-3628-4319-9993-53DA6201A656}" destId="{B1D18B4D-7579-42DE-B0A8-D2DB87B44F3A}" srcOrd="0" destOrd="0" presId="urn:microsoft.com/office/officeart/2018/2/layout/IconVerticalSolidList"/>
    <dgm:cxn modelId="{4A18E3CD-3616-4A9F-8665-5E4FAA14F2C9}" type="presParOf" srcId="{B1D18B4D-7579-42DE-B0A8-D2DB87B44F3A}" destId="{EBE1867F-ED73-4E65-85EC-CFEFB9D12FB6}" srcOrd="0" destOrd="0" presId="urn:microsoft.com/office/officeart/2018/2/layout/IconVerticalSolidList"/>
    <dgm:cxn modelId="{99A61A4B-CA32-45E5-8536-7CC8A167DD8D}" type="presParOf" srcId="{B1D18B4D-7579-42DE-B0A8-D2DB87B44F3A}" destId="{9E68D20F-CC34-41B5-B184-72ABAF5654E6}" srcOrd="1" destOrd="0" presId="urn:microsoft.com/office/officeart/2018/2/layout/IconVerticalSolidList"/>
    <dgm:cxn modelId="{89C2D0A4-EC65-4B6F-937A-AF3D579F3F68}" type="presParOf" srcId="{B1D18B4D-7579-42DE-B0A8-D2DB87B44F3A}" destId="{D1353B70-68B1-4C41-9914-9E18BAD003C1}" srcOrd="2" destOrd="0" presId="urn:microsoft.com/office/officeart/2018/2/layout/IconVerticalSolidList"/>
    <dgm:cxn modelId="{98947F39-F03B-47FA-B13B-CD5E7ED7E743}" type="presParOf" srcId="{B1D18B4D-7579-42DE-B0A8-D2DB87B44F3A}" destId="{EC9EC7DD-C585-423D-BE5B-A6D7DFCEF9B4}" srcOrd="3" destOrd="0" presId="urn:microsoft.com/office/officeart/2018/2/layout/IconVerticalSolidList"/>
    <dgm:cxn modelId="{1A0AA119-1D33-4D17-9687-FCEABF6E9E5B}" type="presParOf" srcId="{CDD85BBE-3628-4319-9993-53DA6201A656}" destId="{ED419E33-6A95-4A8A-A6EE-27E233F67BE0}" srcOrd="1" destOrd="0" presId="urn:microsoft.com/office/officeart/2018/2/layout/IconVerticalSolidList"/>
    <dgm:cxn modelId="{5FC9058B-83E9-4A25-A5FA-97DA2E9FA3D6}" type="presParOf" srcId="{CDD85BBE-3628-4319-9993-53DA6201A656}" destId="{2515DDF3-EC96-44A1-84DF-55221825203E}" srcOrd="2" destOrd="0" presId="urn:microsoft.com/office/officeart/2018/2/layout/IconVerticalSolidList"/>
    <dgm:cxn modelId="{E8103E9A-A871-4E69-8766-1E6D5506A68E}" type="presParOf" srcId="{2515DDF3-EC96-44A1-84DF-55221825203E}" destId="{02941BEA-7AD4-4511-902D-F1ECD6DF6FC9}" srcOrd="0" destOrd="0" presId="urn:microsoft.com/office/officeart/2018/2/layout/IconVerticalSolidList"/>
    <dgm:cxn modelId="{6162AF18-832E-4C9E-8BF8-64F2051880C1}" type="presParOf" srcId="{2515DDF3-EC96-44A1-84DF-55221825203E}" destId="{136E7564-64DA-44EE-9492-00A7525FA9F6}" srcOrd="1" destOrd="0" presId="urn:microsoft.com/office/officeart/2018/2/layout/IconVerticalSolidList"/>
    <dgm:cxn modelId="{BDCF5562-C21D-47FF-8FC9-FC3057B7510F}" type="presParOf" srcId="{2515DDF3-EC96-44A1-84DF-55221825203E}" destId="{9FF08CA5-C72E-40C2-AF7B-15504D564F79}" srcOrd="2" destOrd="0" presId="urn:microsoft.com/office/officeart/2018/2/layout/IconVerticalSolidList"/>
    <dgm:cxn modelId="{06733A4D-7365-4F27-A60A-FA5D90BFF685}" type="presParOf" srcId="{2515DDF3-EC96-44A1-84DF-55221825203E}" destId="{798F6E38-B141-4328-B025-D997A2153405}" srcOrd="3" destOrd="0" presId="urn:microsoft.com/office/officeart/2018/2/layout/IconVerticalSolidList"/>
    <dgm:cxn modelId="{B3E78AE3-1C8B-4CC8-A062-7D6D1622FAF9}" type="presParOf" srcId="{CDD85BBE-3628-4319-9993-53DA6201A656}" destId="{F079DB20-77F1-4F4C-9C9E-0672C7FAAF11}" srcOrd="3" destOrd="0" presId="urn:microsoft.com/office/officeart/2018/2/layout/IconVerticalSolidList"/>
    <dgm:cxn modelId="{3CF0A586-3FA8-491A-AB78-51DDD4CD3DBC}" type="presParOf" srcId="{CDD85BBE-3628-4319-9993-53DA6201A656}" destId="{A35F1E65-C39E-47FB-AEA4-8230C1172E7D}" srcOrd="4" destOrd="0" presId="urn:microsoft.com/office/officeart/2018/2/layout/IconVerticalSolidList"/>
    <dgm:cxn modelId="{4FF7074A-2CD6-4A39-8E3B-3CA648F9D74A}" type="presParOf" srcId="{A35F1E65-C39E-47FB-AEA4-8230C1172E7D}" destId="{72B0D1C1-9BD6-400F-B905-6FA858EF6EB0}" srcOrd="0" destOrd="0" presId="urn:microsoft.com/office/officeart/2018/2/layout/IconVerticalSolidList"/>
    <dgm:cxn modelId="{C311D24E-C282-4309-9857-A7536618F182}" type="presParOf" srcId="{A35F1E65-C39E-47FB-AEA4-8230C1172E7D}" destId="{2D6EC0FB-6E3A-490F-8ABC-4186FC10496D}" srcOrd="1" destOrd="0" presId="urn:microsoft.com/office/officeart/2018/2/layout/IconVerticalSolidList"/>
    <dgm:cxn modelId="{9AC8C952-F100-4744-8CCF-D665ABDC4357}" type="presParOf" srcId="{A35F1E65-C39E-47FB-AEA4-8230C1172E7D}" destId="{FD4ACC43-581C-48D3-A76D-8AF2CAF9626A}" srcOrd="2" destOrd="0" presId="urn:microsoft.com/office/officeart/2018/2/layout/IconVerticalSolidList"/>
    <dgm:cxn modelId="{0617B7D2-B253-4282-8BD7-54F548658F8E}" type="presParOf" srcId="{A35F1E65-C39E-47FB-AEA4-8230C1172E7D}" destId="{10D068F6-3673-4964-90B1-DEA24F41C74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DF2642-D76B-4BCB-BF68-1CF9DD3F829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E1DC1476-5E5C-4515-A28B-0186DFD23CA8}">
      <dgm:prSet/>
      <dgm:spPr/>
      <dgm:t>
        <a:bodyPr/>
        <a:lstStyle/>
        <a:p>
          <a:r>
            <a:rPr lang="en-US" b="1" dirty="0"/>
            <a:t>Examples of SPM methods</a:t>
          </a:r>
          <a:endParaRPr lang="en-US" dirty="0"/>
        </a:p>
      </dgm:t>
    </dgm:pt>
    <dgm:pt modelId="{AA653568-F760-4354-9D7D-B7825A722A5A}" type="parTrans" cxnId="{150A0E8F-B618-4F27-9364-C99DDC18055A}">
      <dgm:prSet/>
      <dgm:spPr/>
      <dgm:t>
        <a:bodyPr/>
        <a:lstStyle/>
        <a:p>
          <a:endParaRPr lang="en-US"/>
        </a:p>
      </dgm:t>
    </dgm:pt>
    <dgm:pt modelId="{64F58D15-3DB5-4D79-B1DF-D63149DDCCF7}" type="sibTrans" cxnId="{150A0E8F-B618-4F27-9364-C99DDC18055A}">
      <dgm:prSet/>
      <dgm:spPr/>
      <dgm:t>
        <a:bodyPr/>
        <a:lstStyle/>
        <a:p>
          <a:endParaRPr lang="en-US"/>
        </a:p>
      </dgm:t>
    </dgm:pt>
    <dgm:pt modelId="{686A2DA0-2C22-4066-8B72-27E61AEBF32D}">
      <dgm:prSet custT="1"/>
      <dgm:spPr/>
      <dgm:t>
        <a:bodyPr anchor="ctr" anchorCtr="0"/>
        <a:lstStyle/>
        <a:p>
          <a:r>
            <a:rPr lang="en-US" sz="2400" b="1" dirty="0"/>
            <a:t>Classical biological control</a:t>
          </a:r>
          <a:endParaRPr lang="en-US" sz="2400" dirty="0"/>
        </a:p>
      </dgm:t>
    </dgm:pt>
    <dgm:pt modelId="{731B7FC0-4DC2-4ADE-810C-226897EC1AF1}" type="parTrans" cxnId="{0E3987AA-2D1A-4F3F-82F3-C5FF94D3EE53}">
      <dgm:prSet/>
      <dgm:spPr/>
      <dgm:t>
        <a:bodyPr/>
        <a:lstStyle/>
        <a:p>
          <a:endParaRPr lang="en-US"/>
        </a:p>
      </dgm:t>
    </dgm:pt>
    <dgm:pt modelId="{3CFA1B46-4F85-41D3-B9A2-781D33A9078C}" type="sibTrans" cxnId="{0E3987AA-2D1A-4F3F-82F3-C5FF94D3EE53}">
      <dgm:prSet/>
      <dgm:spPr/>
      <dgm:t>
        <a:bodyPr/>
        <a:lstStyle/>
        <a:p>
          <a:endParaRPr lang="en-US"/>
        </a:p>
      </dgm:t>
    </dgm:pt>
    <dgm:pt modelId="{05A6E305-F9FA-497E-BC22-2C6D65B154FE}">
      <dgm:prSet custT="1"/>
      <dgm:spPr/>
      <dgm:t>
        <a:bodyPr anchor="ctr" anchorCtr="0"/>
        <a:lstStyle/>
        <a:p>
          <a:r>
            <a:rPr lang="en-US" sz="2400" b="1" dirty="0"/>
            <a:t>Hand weeding</a:t>
          </a:r>
          <a:endParaRPr lang="en-US" sz="2400" dirty="0"/>
        </a:p>
      </dgm:t>
    </dgm:pt>
    <dgm:pt modelId="{26618D7F-ED08-4AF5-9D76-8C0F6DC6164D}" type="parTrans" cxnId="{1E558EAC-9654-4DBA-9053-77EBF0D6C316}">
      <dgm:prSet/>
      <dgm:spPr/>
      <dgm:t>
        <a:bodyPr/>
        <a:lstStyle/>
        <a:p>
          <a:endParaRPr lang="en-US"/>
        </a:p>
      </dgm:t>
    </dgm:pt>
    <dgm:pt modelId="{9B31EFA6-5540-415D-9D1D-ADC0EE49C92E}" type="sibTrans" cxnId="{1E558EAC-9654-4DBA-9053-77EBF0D6C316}">
      <dgm:prSet/>
      <dgm:spPr/>
      <dgm:t>
        <a:bodyPr/>
        <a:lstStyle/>
        <a:p>
          <a:endParaRPr lang="en-US"/>
        </a:p>
      </dgm:t>
    </dgm:pt>
    <dgm:pt modelId="{251B4634-2952-4277-B11E-FB5221D4B837}">
      <dgm:prSet custT="1"/>
      <dgm:spPr/>
      <dgm:t>
        <a:bodyPr anchor="ctr" anchorCtr="0"/>
        <a:lstStyle/>
        <a:p>
          <a:r>
            <a:rPr lang="en-US" sz="2400" b="1" dirty="0"/>
            <a:t>Monitoring</a:t>
          </a:r>
          <a:endParaRPr lang="en-US" sz="2400" dirty="0"/>
        </a:p>
      </dgm:t>
    </dgm:pt>
    <dgm:pt modelId="{785FAD78-2C57-4B5F-8F97-D330A0D0A93D}" type="parTrans" cxnId="{A0208A1C-469D-4797-8B9E-09C53291FB77}">
      <dgm:prSet/>
      <dgm:spPr/>
      <dgm:t>
        <a:bodyPr/>
        <a:lstStyle/>
        <a:p>
          <a:endParaRPr lang="en-US"/>
        </a:p>
      </dgm:t>
    </dgm:pt>
    <dgm:pt modelId="{1EFBF6B5-A4BC-4EE6-877F-79651BBB367C}" type="sibTrans" cxnId="{A0208A1C-469D-4797-8B9E-09C53291FB77}">
      <dgm:prSet/>
      <dgm:spPr/>
      <dgm:t>
        <a:bodyPr/>
        <a:lstStyle/>
        <a:p>
          <a:endParaRPr lang="en-US"/>
        </a:p>
      </dgm:t>
    </dgm:pt>
    <dgm:pt modelId="{51443302-B0B6-4D73-B1CF-2D81BCC583DD}">
      <dgm:prSet custT="1"/>
      <dgm:spPr/>
      <dgm:t>
        <a:bodyPr anchor="ctr" anchorCtr="0"/>
        <a:lstStyle/>
        <a:p>
          <a:r>
            <a:rPr lang="en-US" sz="2400" b="1" dirty="0"/>
            <a:t>Mulch</a:t>
          </a:r>
          <a:endParaRPr lang="en-US" sz="2400" dirty="0"/>
        </a:p>
      </dgm:t>
    </dgm:pt>
    <dgm:pt modelId="{7ABA8F14-F4C2-4DBB-A0C3-A343E9B38049}" type="parTrans" cxnId="{05492BE6-7B93-4B18-B0C7-F797F652E70C}">
      <dgm:prSet/>
      <dgm:spPr/>
      <dgm:t>
        <a:bodyPr/>
        <a:lstStyle/>
        <a:p>
          <a:endParaRPr lang="en-US"/>
        </a:p>
      </dgm:t>
    </dgm:pt>
    <dgm:pt modelId="{C824A02B-94BC-4D1D-A839-8FC7271C7FC1}" type="sibTrans" cxnId="{05492BE6-7B93-4B18-B0C7-F797F652E70C}">
      <dgm:prSet/>
      <dgm:spPr/>
      <dgm:t>
        <a:bodyPr/>
        <a:lstStyle/>
        <a:p>
          <a:endParaRPr lang="en-US"/>
        </a:p>
      </dgm:t>
    </dgm:pt>
    <dgm:pt modelId="{A4C6357B-941F-4E00-8D67-4ACE4C3FC903}">
      <dgm:prSet custT="1"/>
      <dgm:spPr/>
      <dgm:t>
        <a:bodyPr anchor="ctr" anchorCtr="0"/>
        <a:lstStyle/>
        <a:p>
          <a:r>
            <a:rPr lang="en-US" sz="2400" b="1" dirty="0"/>
            <a:t>Resistant rootstocks and/or varieties</a:t>
          </a:r>
          <a:endParaRPr lang="en-US" sz="2400" dirty="0"/>
        </a:p>
      </dgm:t>
    </dgm:pt>
    <dgm:pt modelId="{60437CF2-6862-4D97-8764-EE1F3525E5EC}" type="parTrans" cxnId="{7E7E87F5-08D7-4E03-8F0D-5AA0AF7FE3D8}">
      <dgm:prSet/>
      <dgm:spPr/>
      <dgm:t>
        <a:bodyPr/>
        <a:lstStyle/>
        <a:p>
          <a:endParaRPr lang="en-US"/>
        </a:p>
      </dgm:t>
    </dgm:pt>
    <dgm:pt modelId="{0B00504D-DA30-48F8-91E1-1C40F8D32CBD}" type="sibTrans" cxnId="{7E7E87F5-08D7-4E03-8F0D-5AA0AF7FE3D8}">
      <dgm:prSet/>
      <dgm:spPr/>
      <dgm:t>
        <a:bodyPr/>
        <a:lstStyle/>
        <a:p>
          <a:endParaRPr lang="en-US"/>
        </a:p>
      </dgm:t>
    </dgm:pt>
    <dgm:pt modelId="{C2F3426A-909B-4D9D-A896-FED2817CFFCA}">
      <dgm:prSet custT="1"/>
      <dgm:spPr/>
      <dgm:t>
        <a:bodyPr anchor="ctr" anchorCtr="0"/>
        <a:lstStyle/>
        <a:p>
          <a:r>
            <a:rPr lang="en-US" sz="2400" b="1" dirty="0"/>
            <a:t>Weed barriers</a:t>
          </a:r>
          <a:endParaRPr lang="en-US" sz="2400" dirty="0"/>
        </a:p>
      </dgm:t>
    </dgm:pt>
    <dgm:pt modelId="{815D09BF-976F-4FF3-8254-2EA21AF346AC}" type="parTrans" cxnId="{D7613416-0049-416A-91BB-76F6873C7693}">
      <dgm:prSet/>
      <dgm:spPr/>
      <dgm:t>
        <a:bodyPr/>
        <a:lstStyle/>
        <a:p>
          <a:endParaRPr lang="en-US"/>
        </a:p>
      </dgm:t>
    </dgm:pt>
    <dgm:pt modelId="{DF9A240B-01E9-4C35-B8DC-008CBC47E07F}" type="sibTrans" cxnId="{D7613416-0049-416A-91BB-76F6873C7693}">
      <dgm:prSet/>
      <dgm:spPr/>
      <dgm:t>
        <a:bodyPr/>
        <a:lstStyle/>
        <a:p>
          <a:endParaRPr lang="en-US"/>
        </a:p>
      </dgm:t>
    </dgm:pt>
    <dgm:pt modelId="{7B2EE0AD-9670-43F3-ABFB-3B60FCF75D03}">
      <dgm:prSet custT="1"/>
      <dgm:spPr/>
      <dgm:t>
        <a:bodyPr anchor="ctr" anchorCtr="0"/>
        <a:lstStyle/>
        <a:p>
          <a:r>
            <a:rPr lang="en-US" sz="2400" b="1" dirty="0"/>
            <a:t>Weed flaming</a:t>
          </a:r>
          <a:endParaRPr lang="en-US" sz="2400" dirty="0"/>
        </a:p>
      </dgm:t>
    </dgm:pt>
    <dgm:pt modelId="{C46CE581-DEE7-487A-B3F5-6D293C1556F8}" type="parTrans" cxnId="{4D714DE9-24D4-4F3D-B118-A67566FA9AE3}">
      <dgm:prSet/>
      <dgm:spPr/>
      <dgm:t>
        <a:bodyPr/>
        <a:lstStyle/>
        <a:p>
          <a:endParaRPr lang="en-US"/>
        </a:p>
      </dgm:t>
    </dgm:pt>
    <dgm:pt modelId="{EDEA5F4E-70EC-4DA0-9496-10F8C5BBCEFA}" type="sibTrans" cxnId="{4D714DE9-24D4-4F3D-B118-A67566FA9AE3}">
      <dgm:prSet/>
      <dgm:spPr/>
      <dgm:t>
        <a:bodyPr/>
        <a:lstStyle/>
        <a:p>
          <a:endParaRPr lang="en-US"/>
        </a:p>
      </dgm:t>
    </dgm:pt>
    <dgm:pt modelId="{69712761-24AC-2645-8447-082E3A6C100A}" type="pres">
      <dgm:prSet presAssocID="{CCDF2642-D76B-4BCB-BF68-1CF9DD3F8291}" presName="linear" presStyleCnt="0">
        <dgm:presLayoutVars>
          <dgm:animLvl val="lvl"/>
          <dgm:resizeHandles val="exact"/>
        </dgm:presLayoutVars>
      </dgm:prSet>
      <dgm:spPr/>
    </dgm:pt>
    <dgm:pt modelId="{9E3C88B5-2091-5A46-B4A4-EB68CFFA933C}" type="pres">
      <dgm:prSet presAssocID="{E1DC1476-5E5C-4515-A28B-0186DFD23CA8}" presName="parentText" presStyleLbl="node1" presStyleIdx="0" presStyleCnt="1" custScaleY="103974">
        <dgm:presLayoutVars>
          <dgm:chMax val="0"/>
          <dgm:bulletEnabled val="1"/>
        </dgm:presLayoutVars>
      </dgm:prSet>
      <dgm:spPr/>
    </dgm:pt>
    <dgm:pt modelId="{D7185C68-0B8E-8B4E-9C7A-3D90289D61B0}" type="pres">
      <dgm:prSet presAssocID="{E1DC1476-5E5C-4515-A28B-0186DFD23CA8}" presName="childText" presStyleLbl="revTx" presStyleIdx="0" presStyleCnt="1" custScaleY="113481">
        <dgm:presLayoutVars>
          <dgm:bulletEnabled val="1"/>
        </dgm:presLayoutVars>
      </dgm:prSet>
      <dgm:spPr/>
    </dgm:pt>
  </dgm:ptLst>
  <dgm:cxnLst>
    <dgm:cxn modelId="{D7613416-0049-416A-91BB-76F6873C7693}" srcId="{E1DC1476-5E5C-4515-A28B-0186DFD23CA8}" destId="{C2F3426A-909B-4D9D-A896-FED2817CFFCA}" srcOrd="5" destOrd="0" parTransId="{815D09BF-976F-4FF3-8254-2EA21AF346AC}" sibTransId="{DF9A240B-01E9-4C35-B8DC-008CBC47E07F}"/>
    <dgm:cxn modelId="{A0208A1C-469D-4797-8B9E-09C53291FB77}" srcId="{E1DC1476-5E5C-4515-A28B-0186DFD23CA8}" destId="{251B4634-2952-4277-B11E-FB5221D4B837}" srcOrd="2" destOrd="0" parTransId="{785FAD78-2C57-4B5F-8F97-D330A0D0A93D}" sibTransId="{1EFBF6B5-A4BC-4EE6-877F-79651BBB367C}"/>
    <dgm:cxn modelId="{1FEBE220-7374-5845-9F3B-871BED7E11E6}" type="presOf" srcId="{CCDF2642-D76B-4BCB-BF68-1CF9DD3F8291}" destId="{69712761-24AC-2645-8447-082E3A6C100A}" srcOrd="0" destOrd="0" presId="urn:microsoft.com/office/officeart/2005/8/layout/vList2"/>
    <dgm:cxn modelId="{1E43DA22-BDFB-384F-8406-87EDF15BF4A9}" type="presOf" srcId="{C2F3426A-909B-4D9D-A896-FED2817CFFCA}" destId="{D7185C68-0B8E-8B4E-9C7A-3D90289D61B0}" srcOrd="0" destOrd="5" presId="urn:microsoft.com/office/officeart/2005/8/layout/vList2"/>
    <dgm:cxn modelId="{A36B4C32-DE6F-DB4C-A9DD-CC4ADA37A2DB}" type="presOf" srcId="{7B2EE0AD-9670-43F3-ABFB-3B60FCF75D03}" destId="{D7185C68-0B8E-8B4E-9C7A-3D90289D61B0}" srcOrd="0" destOrd="6" presId="urn:microsoft.com/office/officeart/2005/8/layout/vList2"/>
    <dgm:cxn modelId="{920B0770-4B92-FA47-8FE1-1F722637FD41}" type="presOf" srcId="{05A6E305-F9FA-497E-BC22-2C6D65B154FE}" destId="{D7185C68-0B8E-8B4E-9C7A-3D90289D61B0}" srcOrd="0" destOrd="1" presId="urn:microsoft.com/office/officeart/2005/8/layout/vList2"/>
    <dgm:cxn modelId="{1C45768B-7D16-D546-BEF8-0D42F4D48004}" type="presOf" srcId="{686A2DA0-2C22-4066-8B72-27E61AEBF32D}" destId="{D7185C68-0B8E-8B4E-9C7A-3D90289D61B0}" srcOrd="0" destOrd="0" presId="urn:microsoft.com/office/officeart/2005/8/layout/vList2"/>
    <dgm:cxn modelId="{150A0E8F-B618-4F27-9364-C99DDC18055A}" srcId="{CCDF2642-D76B-4BCB-BF68-1CF9DD3F8291}" destId="{E1DC1476-5E5C-4515-A28B-0186DFD23CA8}" srcOrd="0" destOrd="0" parTransId="{AA653568-F760-4354-9D7D-B7825A722A5A}" sibTransId="{64F58D15-3DB5-4D79-B1DF-D63149DDCCF7}"/>
    <dgm:cxn modelId="{0E3987AA-2D1A-4F3F-82F3-C5FF94D3EE53}" srcId="{E1DC1476-5E5C-4515-A28B-0186DFD23CA8}" destId="{686A2DA0-2C22-4066-8B72-27E61AEBF32D}" srcOrd="0" destOrd="0" parTransId="{731B7FC0-4DC2-4ADE-810C-226897EC1AF1}" sibTransId="{3CFA1B46-4F85-41D3-B9A2-781D33A9078C}"/>
    <dgm:cxn modelId="{1E558EAC-9654-4DBA-9053-77EBF0D6C316}" srcId="{E1DC1476-5E5C-4515-A28B-0186DFD23CA8}" destId="{05A6E305-F9FA-497E-BC22-2C6D65B154FE}" srcOrd="1" destOrd="0" parTransId="{26618D7F-ED08-4AF5-9D76-8C0F6DC6164D}" sibTransId="{9B31EFA6-5540-415D-9D1D-ADC0EE49C92E}"/>
    <dgm:cxn modelId="{5872B0C4-B42A-8641-AACA-54F427000A49}" type="presOf" srcId="{51443302-B0B6-4D73-B1CF-2D81BCC583DD}" destId="{D7185C68-0B8E-8B4E-9C7A-3D90289D61B0}" srcOrd="0" destOrd="3" presId="urn:microsoft.com/office/officeart/2005/8/layout/vList2"/>
    <dgm:cxn modelId="{6C23ABC5-F550-ED44-AE66-58978E6AAE52}" type="presOf" srcId="{251B4634-2952-4277-B11E-FB5221D4B837}" destId="{D7185C68-0B8E-8B4E-9C7A-3D90289D61B0}" srcOrd="0" destOrd="2" presId="urn:microsoft.com/office/officeart/2005/8/layout/vList2"/>
    <dgm:cxn modelId="{8B1A70CD-2E97-8740-9D73-0D0E7CBD258C}" type="presOf" srcId="{A4C6357B-941F-4E00-8D67-4ACE4C3FC903}" destId="{D7185C68-0B8E-8B4E-9C7A-3D90289D61B0}" srcOrd="0" destOrd="4" presId="urn:microsoft.com/office/officeart/2005/8/layout/vList2"/>
    <dgm:cxn modelId="{210211D9-C9BF-6642-8E9E-6C184CEC3A42}" type="presOf" srcId="{E1DC1476-5E5C-4515-A28B-0186DFD23CA8}" destId="{9E3C88B5-2091-5A46-B4A4-EB68CFFA933C}" srcOrd="0" destOrd="0" presId="urn:microsoft.com/office/officeart/2005/8/layout/vList2"/>
    <dgm:cxn modelId="{05492BE6-7B93-4B18-B0C7-F797F652E70C}" srcId="{E1DC1476-5E5C-4515-A28B-0186DFD23CA8}" destId="{51443302-B0B6-4D73-B1CF-2D81BCC583DD}" srcOrd="3" destOrd="0" parTransId="{7ABA8F14-F4C2-4DBB-A0C3-A343E9B38049}" sibTransId="{C824A02B-94BC-4D1D-A839-8FC7271C7FC1}"/>
    <dgm:cxn modelId="{4D714DE9-24D4-4F3D-B118-A67566FA9AE3}" srcId="{E1DC1476-5E5C-4515-A28B-0186DFD23CA8}" destId="{7B2EE0AD-9670-43F3-ABFB-3B60FCF75D03}" srcOrd="6" destOrd="0" parTransId="{C46CE581-DEE7-487A-B3F5-6D293C1556F8}" sibTransId="{EDEA5F4E-70EC-4DA0-9496-10F8C5BBCEFA}"/>
    <dgm:cxn modelId="{7E7E87F5-08D7-4E03-8F0D-5AA0AF7FE3D8}" srcId="{E1DC1476-5E5C-4515-A28B-0186DFD23CA8}" destId="{A4C6357B-941F-4E00-8D67-4ACE4C3FC903}" srcOrd="4" destOrd="0" parTransId="{60437CF2-6862-4D97-8764-EE1F3525E5EC}" sibTransId="{0B00504D-DA30-48F8-91E1-1C40F8D32CBD}"/>
    <dgm:cxn modelId="{4F50B399-48B4-EB49-AFB5-D585CC7CD794}" type="presParOf" srcId="{69712761-24AC-2645-8447-082E3A6C100A}" destId="{9E3C88B5-2091-5A46-B4A4-EB68CFFA933C}" srcOrd="0" destOrd="0" presId="urn:microsoft.com/office/officeart/2005/8/layout/vList2"/>
    <dgm:cxn modelId="{A0593C78-A79E-2E46-A17A-575FAB42D319}" type="presParOf" srcId="{69712761-24AC-2645-8447-082E3A6C100A}" destId="{D7185C68-0B8E-8B4E-9C7A-3D90289D61B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A180ED-2125-427F-B06B-4F315AA0EA2E}" type="doc">
      <dgm:prSet loTypeId="urn:microsoft.com/office/officeart/2005/8/layout/hierarchy4" loCatId="" qsTypeId="urn:microsoft.com/office/officeart/2005/8/quickstyle/simple3" qsCatId="simple" csTypeId="urn:microsoft.com/office/officeart/2005/8/colors/colorful1" csCatId="colorful" phldr="1"/>
      <dgm:spPr/>
      <dgm:t>
        <a:bodyPr/>
        <a:lstStyle/>
        <a:p>
          <a:endParaRPr lang="en-US"/>
        </a:p>
      </dgm:t>
    </dgm:pt>
    <dgm:pt modelId="{37C6106E-C657-4BF8-9EC6-AC0195F9794C}">
      <dgm:prSet/>
      <dgm:spPr/>
      <dgm:t>
        <a:bodyPr/>
        <a:lstStyle/>
        <a:p>
          <a:r>
            <a:rPr lang="en-US"/>
            <a:t>Provide long-term solutions</a:t>
          </a:r>
        </a:p>
      </dgm:t>
    </dgm:pt>
    <dgm:pt modelId="{D58F0B9F-10EF-4815-A5B4-696E56742D94}" type="parTrans" cxnId="{2310FA40-94CE-4DA2-89DB-A316E7A359D5}">
      <dgm:prSet/>
      <dgm:spPr/>
      <dgm:t>
        <a:bodyPr/>
        <a:lstStyle/>
        <a:p>
          <a:endParaRPr lang="en-US"/>
        </a:p>
      </dgm:t>
    </dgm:pt>
    <dgm:pt modelId="{89896A88-4322-449E-AD5E-D2C5A8298DD1}" type="sibTrans" cxnId="{2310FA40-94CE-4DA2-89DB-A316E7A359D5}">
      <dgm:prSet/>
      <dgm:spPr/>
      <dgm:t>
        <a:bodyPr/>
        <a:lstStyle/>
        <a:p>
          <a:endParaRPr lang="en-US"/>
        </a:p>
      </dgm:t>
    </dgm:pt>
    <dgm:pt modelId="{40C33E36-DF2B-443C-A27F-2AC8C18E024C}">
      <dgm:prSet/>
      <dgm:spPr/>
      <dgm:t>
        <a:bodyPr/>
        <a:lstStyle/>
        <a:p>
          <a:r>
            <a:rPr lang="en-US"/>
            <a:t>Manage potential problems before they get out of hand</a:t>
          </a:r>
        </a:p>
      </dgm:t>
    </dgm:pt>
    <dgm:pt modelId="{4BB07B66-068C-4250-ACD6-93B53655B07C}" type="parTrans" cxnId="{CFC91A76-4C05-4944-AD1B-42FA883E12B1}">
      <dgm:prSet/>
      <dgm:spPr/>
      <dgm:t>
        <a:bodyPr/>
        <a:lstStyle/>
        <a:p>
          <a:endParaRPr lang="en-US"/>
        </a:p>
      </dgm:t>
    </dgm:pt>
    <dgm:pt modelId="{80A430C5-340F-462B-8EDC-A4D803055674}" type="sibTrans" cxnId="{CFC91A76-4C05-4944-AD1B-42FA883E12B1}">
      <dgm:prSet/>
      <dgm:spPr/>
      <dgm:t>
        <a:bodyPr/>
        <a:lstStyle/>
        <a:p>
          <a:endParaRPr lang="en-US"/>
        </a:p>
      </dgm:t>
    </dgm:pt>
    <dgm:pt modelId="{2E32E3FA-2231-4B3B-B3DB-F0A01F29C85E}">
      <dgm:prSet/>
      <dgm:spPr/>
      <dgm:t>
        <a:bodyPr/>
        <a:lstStyle/>
        <a:p>
          <a:r>
            <a:rPr lang="en-US"/>
            <a:t>Many nonchemical management options</a:t>
          </a:r>
        </a:p>
      </dgm:t>
    </dgm:pt>
    <dgm:pt modelId="{44D7B55B-4649-4C67-B218-266916F42399}" type="parTrans" cxnId="{78CDC604-A6D8-4FF0-B40D-2D16BFF770CF}">
      <dgm:prSet/>
      <dgm:spPr/>
      <dgm:t>
        <a:bodyPr/>
        <a:lstStyle/>
        <a:p>
          <a:endParaRPr lang="en-US"/>
        </a:p>
      </dgm:t>
    </dgm:pt>
    <dgm:pt modelId="{E3538834-3D36-4575-8E29-54224ABECEA6}" type="sibTrans" cxnId="{78CDC604-A6D8-4FF0-B40D-2D16BFF770CF}">
      <dgm:prSet/>
      <dgm:spPr/>
      <dgm:t>
        <a:bodyPr/>
        <a:lstStyle/>
        <a:p>
          <a:endParaRPr lang="en-US"/>
        </a:p>
      </dgm:t>
    </dgm:pt>
    <dgm:pt modelId="{C773A90A-E801-4820-A2C6-67D6D75989D9}">
      <dgm:prSet/>
      <dgm:spPr/>
      <dgm:t>
        <a:bodyPr/>
        <a:lstStyle/>
        <a:p>
          <a:r>
            <a:rPr lang="en-US"/>
            <a:t>Eliminate unnecessary pesticide use</a:t>
          </a:r>
        </a:p>
      </dgm:t>
    </dgm:pt>
    <dgm:pt modelId="{8416ED65-FDD4-4DC8-8E52-4B256C877101}" type="parTrans" cxnId="{6DEAF993-6A65-436F-AAC0-6D768DDA9CB7}">
      <dgm:prSet/>
      <dgm:spPr/>
      <dgm:t>
        <a:bodyPr/>
        <a:lstStyle/>
        <a:p>
          <a:endParaRPr lang="en-US"/>
        </a:p>
      </dgm:t>
    </dgm:pt>
    <dgm:pt modelId="{3C84B49C-5C47-4473-9E2C-36D037A174ED}" type="sibTrans" cxnId="{6DEAF993-6A65-436F-AAC0-6D768DDA9CB7}">
      <dgm:prSet/>
      <dgm:spPr/>
      <dgm:t>
        <a:bodyPr/>
        <a:lstStyle/>
        <a:p>
          <a:endParaRPr lang="en-US"/>
        </a:p>
      </dgm:t>
    </dgm:pt>
    <dgm:pt modelId="{61E2DF0C-99F9-4117-A4E4-7872EBBE02BD}">
      <dgm:prSet/>
      <dgm:spPr/>
      <dgm:t>
        <a:bodyPr/>
        <a:lstStyle/>
        <a:p>
          <a:r>
            <a:rPr lang="en-US"/>
            <a:t>Better for people and environment</a:t>
          </a:r>
        </a:p>
      </dgm:t>
    </dgm:pt>
    <dgm:pt modelId="{3610B90B-1802-4255-99A7-8D317776859F}" type="parTrans" cxnId="{BEA32811-055E-476E-9D21-A249B79362D7}">
      <dgm:prSet/>
      <dgm:spPr/>
      <dgm:t>
        <a:bodyPr/>
        <a:lstStyle/>
        <a:p>
          <a:endParaRPr lang="en-US"/>
        </a:p>
      </dgm:t>
    </dgm:pt>
    <dgm:pt modelId="{B04183B6-85A1-417A-8E8B-F25D353198E2}" type="sibTrans" cxnId="{BEA32811-055E-476E-9D21-A249B79362D7}">
      <dgm:prSet/>
      <dgm:spPr/>
      <dgm:t>
        <a:bodyPr/>
        <a:lstStyle/>
        <a:p>
          <a:endParaRPr lang="en-US"/>
        </a:p>
      </dgm:t>
    </dgm:pt>
    <dgm:pt modelId="{ED7555FF-77BA-3540-9396-89EFE83B1625}">
      <dgm:prSet/>
      <dgm:spPr/>
      <dgm:t>
        <a:bodyPr/>
        <a:lstStyle/>
        <a:p>
          <a:r>
            <a:rPr lang="en-US"/>
            <a:t>Why choose IPM/SPM?</a:t>
          </a:r>
        </a:p>
      </dgm:t>
    </dgm:pt>
    <dgm:pt modelId="{5A177A5D-218B-EC4E-B430-26BACB982E3A}" type="parTrans" cxnId="{6935AC85-8915-4D43-B856-E0436F697B29}">
      <dgm:prSet/>
      <dgm:spPr/>
      <dgm:t>
        <a:bodyPr/>
        <a:lstStyle/>
        <a:p>
          <a:endParaRPr lang="en-US"/>
        </a:p>
      </dgm:t>
    </dgm:pt>
    <dgm:pt modelId="{18836F2C-3245-6E40-ABCE-BF77EA287E7F}" type="sibTrans" cxnId="{6935AC85-8915-4D43-B856-E0436F697B29}">
      <dgm:prSet/>
      <dgm:spPr/>
      <dgm:t>
        <a:bodyPr/>
        <a:lstStyle/>
        <a:p>
          <a:endParaRPr lang="en-US"/>
        </a:p>
      </dgm:t>
    </dgm:pt>
    <dgm:pt modelId="{D38D4BA2-A776-6E47-B8C7-ED9AACB9B764}" type="pres">
      <dgm:prSet presAssocID="{C8A180ED-2125-427F-B06B-4F315AA0EA2E}" presName="Name0" presStyleCnt="0">
        <dgm:presLayoutVars>
          <dgm:chPref val="1"/>
          <dgm:dir/>
          <dgm:animOne val="branch"/>
          <dgm:animLvl val="lvl"/>
          <dgm:resizeHandles/>
        </dgm:presLayoutVars>
      </dgm:prSet>
      <dgm:spPr/>
    </dgm:pt>
    <dgm:pt modelId="{D87E8786-4933-1747-93F8-400270138DCA}" type="pres">
      <dgm:prSet presAssocID="{ED7555FF-77BA-3540-9396-89EFE83B1625}" presName="vertOne" presStyleCnt="0"/>
      <dgm:spPr/>
    </dgm:pt>
    <dgm:pt modelId="{8BCE1BC1-3F4A-FE4F-AE82-B3128F9209D5}" type="pres">
      <dgm:prSet presAssocID="{ED7555FF-77BA-3540-9396-89EFE83B1625}" presName="txOne" presStyleLbl="node0" presStyleIdx="0" presStyleCnt="1" custScaleY="35720" custLinFactNeighborX="0" custLinFactNeighborY="-80526">
        <dgm:presLayoutVars>
          <dgm:chPref val="3"/>
        </dgm:presLayoutVars>
      </dgm:prSet>
      <dgm:spPr/>
    </dgm:pt>
    <dgm:pt modelId="{6E84E177-2FEF-154D-831D-928400FE870C}" type="pres">
      <dgm:prSet presAssocID="{ED7555FF-77BA-3540-9396-89EFE83B1625}" presName="parTransOne" presStyleCnt="0"/>
      <dgm:spPr/>
    </dgm:pt>
    <dgm:pt modelId="{95254938-3821-CE45-9F9B-3B6FCFA00FBD}" type="pres">
      <dgm:prSet presAssocID="{ED7555FF-77BA-3540-9396-89EFE83B1625}" presName="horzOne" presStyleCnt="0"/>
      <dgm:spPr/>
    </dgm:pt>
    <dgm:pt modelId="{A3E99E79-08C0-E64D-8567-E51A9B2A554D}" type="pres">
      <dgm:prSet presAssocID="{37C6106E-C657-4BF8-9EC6-AC0195F9794C}" presName="vertTwo" presStyleCnt="0"/>
      <dgm:spPr/>
    </dgm:pt>
    <dgm:pt modelId="{6CD8D81E-070E-8347-8A40-EF30AF65CB5E}" type="pres">
      <dgm:prSet presAssocID="{37C6106E-C657-4BF8-9EC6-AC0195F9794C}" presName="txTwo" presStyleLbl="node2" presStyleIdx="0" presStyleCnt="5">
        <dgm:presLayoutVars>
          <dgm:chPref val="3"/>
        </dgm:presLayoutVars>
      </dgm:prSet>
      <dgm:spPr/>
    </dgm:pt>
    <dgm:pt modelId="{675778F8-62E7-7245-A93D-43AFA2823B56}" type="pres">
      <dgm:prSet presAssocID="{37C6106E-C657-4BF8-9EC6-AC0195F9794C}" presName="horzTwo" presStyleCnt="0"/>
      <dgm:spPr/>
    </dgm:pt>
    <dgm:pt modelId="{6DD6FA40-8945-6149-A4AF-E158DEF9A0BC}" type="pres">
      <dgm:prSet presAssocID="{89896A88-4322-449E-AD5E-D2C5A8298DD1}" presName="sibSpaceTwo" presStyleCnt="0"/>
      <dgm:spPr/>
    </dgm:pt>
    <dgm:pt modelId="{8CFB9E4A-4B2A-414E-B47C-B679827B9EBE}" type="pres">
      <dgm:prSet presAssocID="{40C33E36-DF2B-443C-A27F-2AC8C18E024C}" presName="vertTwo" presStyleCnt="0"/>
      <dgm:spPr/>
    </dgm:pt>
    <dgm:pt modelId="{64E72A11-10C0-4243-8ECA-929D2FE1D206}" type="pres">
      <dgm:prSet presAssocID="{40C33E36-DF2B-443C-A27F-2AC8C18E024C}" presName="txTwo" presStyleLbl="node2" presStyleIdx="1" presStyleCnt="5">
        <dgm:presLayoutVars>
          <dgm:chPref val="3"/>
        </dgm:presLayoutVars>
      </dgm:prSet>
      <dgm:spPr/>
    </dgm:pt>
    <dgm:pt modelId="{CB348D04-B9C2-DC44-9E17-011CF129A0BF}" type="pres">
      <dgm:prSet presAssocID="{40C33E36-DF2B-443C-A27F-2AC8C18E024C}" presName="horzTwo" presStyleCnt="0"/>
      <dgm:spPr/>
    </dgm:pt>
    <dgm:pt modelId="{75C71384-7EAC-1D4C-B831-1213C435A2BC}" type="pres">
      <dgm:prSet presAssocID="{80A430C5-340F-462B-8EDC-A4D803055674}" presName="sibSpaceTwo" presStyleCnt="0"/>
      <dgm:spPr/>
    </dgm:pt>
    <dgm:pt modelId="{B8B3E0F1-DFB4-994E-AC7E-C9E08BCCAE49}" type="pres">
      <dgm:prSet presAssocID="{2E32E3FA-2231-4B3B-B3DB-F0A01F29C85E}" presName="vertTwo" presStyleCnt="0"/>
      <dgm:spPr/>
    </dgm:pt>
    <dgm:pt modelId="{4E80BF47-9251-3D41-BB62-84A1FA05EA7D}" type="pres">
      <dgm:prSet presAssocID="{2E32E3FA-2231-4B3B-B3DB-F0A01F29C85E}" presName="txTwo" presStyleLbl="node2" presStyleIdx="2" presStyleCnt="5">
        <dgm:presLayoutVars>
          <dgm:chPref val="3"/>
        </dgm:presLayoutVars>
      </dgm:prSet>
      <dgm:spPr/>
    </dgm:pt>
    <dgm:pt modelId="{6DBEEA78-84DA-094A-8B3A-9982C7EC6CF4}" type="pres">
      <dgm:prSet presAssocID="{2E32E3FA-2231-4B3B-B3DB-F0A01F29C85E}" presName="horzTwo" presStyleCnt="0"/>
      <dgm:spPr/>
    </dgm:pt>
    <dgm:pt modelId="{0569CC63-BD8E-2A4A-ACEC-7AACF4FBA102}" type="pres">
      <dgm:prSet presAssocID="{E3538834-3D36-4575-8E29-54224ABECEA6}" presName="sibSpaceTwo" presStyleCnt="0"/>
      <dgm:spPr/>
    </dgm:pt>
    <dgm:pt modelId="{8DB90727-28BF-5842-89B0-3B51FB01E9EF}" type="pres">
      <dgm:prSet presAssocID="{C773A90A-E801-4820-A2C6-67D6D75989D9}" presName="vertTwo" presStyleCnt="0"/>
      <dgm:spPr/>
    </dgm:pt>
    <dgm:pt modelId="{9E18811E-0D76-CD41-B8CF-B4CA15BC3C71}" type="pres">
      <dgm:prSet presAssocID="{C773A90A-E801-4820-A2C6-67D6D75989D9}" presName="txTwo" presStyleLbl="node2" presStyleIdx="3" presStyleCnt="5">
        <dgm:presLayoutVars>
          <dgm:chPref val="3"/>
        </dgm:presLayoutVars>
      </dgm:prSet>
      <dgm:spPr/>
    </dgm:pt>
    <dgm:pt modelId="{BD1C55D5-CCED-5C42-B927-44C6B82B4177}" type="pres">
      <dgm:prSet presAssocID="{C773A90A-E801-4820-A2C6-67D6D75989D9}" presName="horzTwo" presStyleCnt="0"/>
      <dgm:spPr/>
    </dgm:pt>
    <dgm:pt modelId="{B5F1FBEC-15FF-744F-A554-2747983AB182}" type="pres">
      <dgm:prSet presAssocID="{3C84B49C-5C47-4473-9E2C-36D037A174ED}" presName="sibSpaceTwo" presStyleCnt="0"/>
      <dgm:spPr/>
    </dgm:pt>
    <dgm:pt modelId="{46CBDFB8-1D78-E34A-A907-BBA4055159DC}" type="pres">
      <dgm:prSet presAssocID="{61E2DF0C-99F9-4117-A4E4-7872EBBE02BD}" presName="vertTwo" presStyleCnt="0"/>
      <dgm:spPr/>
    </dgm:pt>
    <dgm:pt modelId="{2226DA21-0A9D-9B49-85B4-5B470D04CD6E}" type="pres">
      <dgm:prSet presAssocID="{61E2DF0C-99F9-4117-A4E4-7872EBBE02BD}" presName="txTwo" presStyleLbl="node2" presStyleIdx="4" presStyleCnt="5">
        <dgm:presLayoutVars>
          <dgm:chPref val="3"/>
        </dgm:presLayoutVars>
      </dgm:prSet>
      <dgm:spPr/>
    </dgm:pt>
    <dgm:pt modelId="{C47D1072-0A4B-5B4C-A1E5-48AE3B8EC428}" type="pres">
      <dgm:prSet presAssocID="{61E2DF0C-99F9-4117-A4E4-7872EBBE02BD}" presName="horzTwo" presStyleCnt="0"/>
      <dgm:spPr/>
    </dgm:pt>
  </dgm:ptLst>
  <dgm:cxnLst>
    <dgm:cxn modelId="{78CDC604-A6D8-4FF0-B40D-2D16BFF770CF}" srcId="{ED7555FF-77BA-3540-9396-89EFE83B1625}" destId="{2E32E3FA-2231-4B3B-B3DB-F0A01F29C85E}" srcOrd="2" destOrd="0" parTransId="{44D7B55B-4649-4C67-B218-266916F42399}" sibTransId="{E3538834-3D36-4575-8E29-54224ABECEA6}"/>
    <dgm:cxn modelId="{BEA32811-055E-476E-9D21-A249B79362D7}" srcId="{ED7555FF-77BA-3540-9396-89EFE83B1625}" destId="{61E2DF0C-99F9-4117-A4E4-7872EBBE02BD}" srcOrd="4" destOrd="0" parTransId="{3610B90B-1802-4255-99A7-8D317776859F}" sibTransId="{B04183B6-85A1-417A-8E8B-F25D353198E2}"/>
    <dgm:cxn modelId="{34C8BB11-B008-8C4A-B993-8BC8849EF4A3}" type="presOf" srcId="{40C33E36-DF2B-443C-A27F-2AC8C18E024C}" destId="{64E72A11-10C0-4243-8ECA-929D2FE1D206}" srcOrd="0" destOrd="0" presId="urn:microsoft.com/office/officeart/2005/8/layout/hierarchy4"/>
    <dgm:cxn modelId="{FA62EE18-CE52-4C43-BA99-16A750510027}" type="presOf" srcId="{2E32E3FA-2231-4B3B-B3DB-F0A01F29C85E}" destId="{4E80BF47-9251-3D41-BB62-84A1FA05EA7D}" srcOrd="0" destOrd="0" presId="urn:microsoft.com/office/officeart/2005/8/layout/hierarchy4"/>
    <dgm:cxn modelId="{04A8FE23-7F51-4545-9B3C-89D577E2ADDA}" type="presOf" srcId="{61E2DF0C-99F9-4117-A4E4-7872EBBE02BD}" destId="{2226DA21-0A9D-9B49-85B4-5B470D04CD6E}" srcOrd="0" destOrd="0" presId="urn:microsoft.com/office/officeart/2005/8/layout/hierarchy4"/>
    <dgm:cxn modelId="{2310FA40-94CE-4DA2-89DB-A316E7A359D5}" srcId="{ED7555FF-77BA-3540-9396-89EFE83B1625}" destId="{37C6106E-C657-4BF8-9EC6-AC0195F9794C}" srcOrd="0" destOrd="0" parTransId="{D58F0B9F-10EF-4815-A5B4-696E56742D94}" sibTransId="{89896A88-4322-449E-AD5E-D2C5A8298DD1}"/>
    <dgm:cxn modelId="{CFC91A76-4C05-4944-AD1B-42FA883E12B1}" srcId="{ED7555FF-77BA-3540-9396-89EFE83B1625}" destId="{40C33E36-DF2B-443C-A27F-2AC8C18E024C}" srcOrd="1" destOrd="0" parTransId="{4BB07B66-068C-4250-ACD6-93B53655B07C}" sibTransId="{80A430C5-340F-462B-8EDC-A4D803055674}"/>
    <dgm:cxn modelId="{6935AC85-8915-4D43-B856-E0436F697B29}" srcId="{C8A180ED-2125-427F-B06B-4F315AA0EA2E}" destId="{ED7555FF-77BA-3540-9396-89EFE83B1625}" srcOrd="0" destOrd="0" parTransId="{5A177A5D-218B-EC4E-B430-26BACB982E3A}" sibTransId="{18836F2C-3245-6E40-ABCE-BF77EA287E7F}"/>
    <dgm:cxn modelId="{6DEAF993-6A65-436F-AAC0-6D768DDA9CB7}" srcId="{ED7555FF-77BA-3540-9396-89EFE83B1625}" destId="{C773A90A-E801-4820-A2C6-67D6D75989D9}" srcOrd="3" destOrd="0" parTransId="{8416ED65-FDD4-4DC8-8E52-4B256C877101}" sibTransId="{3C84B49C-5C47-4473-9E2C-36D037A174ED}"/>
    <dgm:cxn modelId="{BEDB01A3-C21B-3D41-8FF4-E4F0EE70A4E3}" type="presOf" srcId="{37C6106E-C657-4BF8-9EC6-AC0195F9794C}" destId="{6CD8D81E-070E-8347-8A40-EF30AF65CB5E}" srcOrd="0" destOrd="0" presId="urn:microsoft.com/office/officeart/2005/8/layout/hierarchy4"/>
    <dgm:cxn modelId="{AA760DA7-E272-E649-83EC-AA644130EA00}" type="presOf" srcId="{ED7555FF-77BA-3540-9396-89EFE83B1625}" destId="{8BCE1BC1-3F4A-FE4F-AE82-B3128F9209D5}" srcOrd="0" destOrd="0" presId="urn:microsoft.com/office/officeart/2005/8/layout/hierarchy4"/>
    <dgm:cxn modelId="{D6830DCF-76E0-FB4E-8567-61597F4594C8}" type="presOf" srcId="{C773A90A-E801-4820-A2C6-67D6D75989D9}" destId="{9E18811E-0D76-CD41-B8CF-B4CA15BC3C71}" srcOrd="0" destOrd="0" presId="urn:microsoft.com/office/officeart/2005/8/layout/hierarchy4"/>
    <dgm:cxn modelId="{E8648AE4-FCA5-CE40-8AAE-A4DF244A760E}" type="presOf" srcId="{C8A180ED-2125-427F-B06B-4F315AA0EA2E}" destId="{D38D4BA2-A776-6E47-B8C7-ED9AACB9B764}" srcOrd="0" destOrd="0" presId="urn:microsoft.com/office/officeart/2005/8/layout/hierarchy4"/>
    <dgm:cxn modelId="{01DEF304-16B2-6749-B8EA-CF2AD5E80F1C}" type="presParOf" srcId="{D38D4BA2-A776-6E47-B8C7-ED9AACB9B764}" destId="{D87E8786-4933-1747-93F8-400270138DCA}" srcOrd="0" destOrd="0" presId="urn:microsoft.com/office/officeart/2005/8/layout/hierarchy4"/>
    <dgm:cxn modelId="{6944C60B-B049-6C4A-95C7-0CAAB1763D70}" type="presParOf" srcId="{D87E8786-4933-1747-93F8-400270138DCA}" destId="{8BCE1BC1-3F4A-FE4F-AE82-B3128F9209D5}" srcOrd="0" destOrd="0" presId="urn:microsoft.com/office/officeart/2005/8/layout/hierarchy4"/>
    <dgm:cxn modelId="{67F1A7C1-3EC6-EA4C-8FA8-4FE29B9C10AF}" type="presParOf" srcId="{D87E8786-4933-1747-93F8-400270138DCA}" destId="{6E84E177-2FEF-154D-831D-928400FE870C}" srcOrd="1" destOrd="0" presId="urn:microsoft.com/office/officeart/2005/8/layout/hierarchy4"/>
    <dgm:cxn modelId="{A179F636-8F23-6946-B5EF-CB5721E6B0FC}" type="presParOf" srcId="{D87E8786-4933-1747-93F8-400270138DCA}" destId="{95254938-3821-CE45-9F9B-3B6FCFA00FBD}" srcOrd="2" destOrd="0" presId="urn:microsoft.com/office/officeart/2005/8/layout/hierarchy4"/>
    <dgm:cxn modelId="{D336F32F-4059-E942-AA13-AC7E3818435A}" type="presParOf" srcId="{95254938-3821-CE45-9F9B-3B6FCFA00FBD}" destId="{A3E99E79-08C0-E64D-8567-E51A9B2A554D}" srcOrd="0" destOrd="0" presId="urn:microsoft.com/office/officeart/2005/8/layout/hierarchy4"/>
    <dgm:cxn modelId="{CE6FD5D2-A33F-864D-BE01-50A40AD93056}" type="presParOf" srcId="{A3E99E79-08C0-E64D-8567-E51A9B2A554D}" destId="{6CD8D81E-070E-8347-8A40-EF30AF65CB5E}" srcOrd="0" destOrd="0" presId="urn:microsoft.com/office/officeart/2005/8/layout/hierarchy4"/>
    <dgm:cxn modelId="{2824E718-04CB-C942-838F-C8EC79CDD10D}" type="presParOf" srcId="{A3E99E79-08C0-E64D-8567-E51A9B2A554D}" destId="{675778F8-62E7-7245-A93D-43AFA2823B56}" srcOrd="1" destOrd="0" presId="urn:microsoft.com/office/officeart/2005/8/layout/hierarchy4"/>
    <dgm:cxn modelId="{F2EC1A29-C329-954E-84DD-8285E5E616B3}" type="presParOf" srcId="{95254938-3821-CE45-9F9B-3B6FCFA00FBD}" destId="{6DD6FA40-8945-6149-A4AF-E158DEF9A0BC}" srcOrd="1" destOrd="0" presId="urn:microsoft.com/office/officeart/2005/8/layout/hierarchy4"/>
    <dgm:cxn modelId="{B00ECA87-1CD8-4244-9653-7DA6714B105F}" type="presParOf" srcId="{95254938-3821-CE45-9F9B-3B6FCFA00FBD}" destId="{8CFB9E4A-4B2A-414E-B47C-B679827B9EBE}" srcOrd="2" destOrd="0" presId="urn:microsoft.com/office/officeart/2005/8/layout/hierarchy4"/>
    <dgm:cxn modelId="{C840FAD0-97D8-4545-808D-5D0C67E90186}" type="presParOf" srcId="{8CFB9E4A-4B2A-414E-B47C-B679827B9EBE}" destId="{64E72A11-10C0-4243-8ECA-929D2FE1D206}" srcOrd="0" destOrd="0" presId="urn:microsoft.com/office/officeart/2005/8/layout/hierarchy4"/>
    <dgm:cxn modelId="{3239DFB6-37F8-7941-BF67-0D62C66E0EC3}" type="presParOf" srcId="{8CFB9E4A-4B2A-414E-B47C-B679827B9EBE}" destId="{CB348D04-B9C2-DC44-9E17-011CF129A0BF}" srcOrd="1" destOrd="0" presId="urn:microsoft.com/office/officeart/2005/8/layout/hierarchy4"/>
    <dgm:cxn modelId="{7DB6B528-F0FF-5446-AC3B-FAD323F19B40}" type="presParOf" srcId="{95254938-3821-CE45-9F9B-3B6FCFA00FBD}" destId="{75C71384-7EAC-1D4C-B831-1213C435A2BC}" srcOrd="3" destOrd="0" presId="urn:microsoft.com/office/officeart/2005/8/layout/hierarchy4"/>
    <dgm:cxn modelId="{9A513458-4211-6B41-9860-5B2C774C25C1}" type="presParOf" srcId="{95254938-3821-CE45-9F9B-3B6FCFA00FBD}" destId="{B8B3E0F1-DFB4-994E-AC7E-C9E08BCCAE49}" srcOrd="4" destOrd="0" presId="urn:microsoft.com/office/officeart/2005/8/layout/hierarchy4"/>
    <dgm:cxn modelId="{8BD83D04-A5EC-F044-86B1-90282AD5FE0B}" type="presParOf" srcId="{B8B3E0F1-DFB4-994E-AC7E-C9E08BCCAE49}" destId="{4E80BF47-9251-3D41-BB62-84A1FA05EA7D}" srcOrd="0" destOrd="0" presId="urn:microsoft.com/office/officeart/2005/8/layout/hierarchy4"/>
    <dgm:cxn modelId="{843EA29F-08CC-3C46-8747-BBA41D19A192}" type="presParOf" srcId="{B8B3E0F1-DFB4-994E-AC7E-C9E08BCCAE49}" destId="{6DBEEA78-84DA-094A-8B3A-9982C7EC6CF4}" srcOrd="1" destOrd="0" presId="urn:microsoft.com/office/officeart/2005/8/layout/hierarchy4"/>
    <dgm:cxn modelId="{2F4FDA72-E8AC-DE49-B660-3B26519D6E88}" type="presParOf" srcId="{95254938-3821-CE45-9F9B-3B6FCFA00FBD}" destId="{0569CC63-BD8E-2A4A-ACEC-7AACF4FBA102}" srcOrd="5" destOrd="0" presId="urn:microsoft.com/office/officeart/2005/8/layout/hierarchy4"/>
    <dgm:cxn modelId="{D2451C5A-DA5E-494B-927A-95B9CAA53EA4}" type="presParOf" srcId="{95254938-3821-CE45-9F9B-3B6FCFA00FBD}" destId="{8DB90727-28BF-5842-89B0-3B51FB01E9EF}" srcOrd="6" destOrd="0" presId="urn:microsoft.com/office/officeart/2005/8/layout/hierarchy4"/>
    <dgm:cxn modelId="{59ACD239-DEED-1146-88B9-7156F77D97F1}" type="presParOf" srcId="{8DB90727-28BF-5842-89B0-3B51FB01E9EF}" destId="{9E18811E-0D76-CD41-B8CF-B4CA15BC3C71}" srcOrd="0" destOrd="0" presId="urn:microsoft.com/office/officeart/2005/8/layout/hierarchy4"/>
    <dgm:cxn modelId="{085A3F56-1A50-4B4C-A07A-E799B26C8FA7}" type="presParOf" srcId="{8DB90727-28BF-5842-89B0-3B51FB01E9EF}" destId="{BD1C55D5-CCED-5C42-B927-44C6B82B4177}" srcOrd="1" destOrd="0" presId="urn:microsoft.com/office/officeart/2005/8/layout/hierarchy4"/>
    <dgm:cxn modelId="{B5DE15A6-0384-994F-8E63-516934E667C2}" type="presParOf" srcId="{95254938-3821-CE45-9F9B-3B6FCFA00FBD}" destId="{B5F1FBEC-15FF-744F-A554-2747983AB182}" srcOrd="7" destOrd="0" presId="urn:microsoft.com/office/officeart/2005/8/layout/hierarchy4"/>
    <dgm:cxn modelId="{1661333A-405E-B245-909A-FBDFEC667FDB}" type="presParOf" srcId="{95254938-3821-CE45-9F9B-3B6FCFA00FBD}" destId="{46CBDFB8-1D78-E34A-A907-BBA4055159DC}" srcOrd="8" destOrd="0" presId="urn:microsoft.com/office/officeart/2005/8/layout/hierarchy4"/>
    <dgm:cxn modelId="{648475F1-7DF4-8946-B680-DB3722D0C1A6}" type="presParOf" srcId="{46CBDFB8-1D78-E34A-A907-BBA4055159DC}" destId="{2226DA21-0A9D-9B49-85B4-5B470D04CD6E}" srcOrd="0" destOrd="0" presId="urn:microsoft.com/office/officeart/2005/8/layout/hierarchy4"/>
    <dgm:cxn modelId="{FFC82359-AC1D-E044-BE31-A8544E68EC5F}" type="presParOf" srcId="{46CBDFB8-1D78-E34A-A907-BBA4055159DC}" destId="{C47D1072-0A4B-5B4C-A1E5-48AE3B8EC42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7CCB35-1D76-0442-8225-DC3D71A80E9D}" type="doc">
      <dgm:prSet loTypeId="urn:microsoft.com/office/officeart/2008/layout/BendingPictureSemiTransparentText" loCatId="list" qsTypeId="urn:microsoft.com/office/officeart/2005/8/quickstyle/simple2" qsCatId="simple" csTypeId="urn:microsoft.com/office/officeart/2005/8/colors/accent1_1" csCatId="accent1" phldr="1"/>
      <dgm:spPr/>
      <dgm:t>
        <a:bodyPr/>
        <a:lstStyle/>
        <a:p>
          <a:endParaRPr lang="en-US"/>
        </a:p>
      </dgm:t>
    </dgm:pt>
    <dgm:pt modelId="{7A487301-D9D7-FB41-9777-3149C88C900E}">
      <dgm:prSet custT="1"/>
      <dgm:spPr>
        <a:solidFill>
          <a:schemeClr val="accent1">
            <a:lumMod val="75000"/>
          </a:schemeClr>
        </a:solidFill>
      </dgm:spPr>
      <dgm:t>
        <a:bodyPr/>
        <a:lstStyle/>
        <a:p>
          <a:pPr>
            <a:buNone/>
          </a:pPr>
          <a:r>
            <a:rPr lang="en-US" sz="2400" b="1" baseline="0"/>
            <a:t>Pests can damage </a:t>
          </a:r>
          <a:endParaRPr lang="en-US" sz="2400" b="1" dirty="0"/>
        </a:p>
      </dgm:t>
    </dgm:pt>
    <dgm:pt modelId="{5A0F116F-B7B9-6A46-A3AA-BFC0AF07B4FC}" type="parTrans" cxnId="{334F0160-6B7E-C644-AE5C-8CFB33FF54E2}">
      <dgm:prSet/>
      <dgm:spPr/>
      <dgm:t>
        <a:bodyPr/>
        <a:lstStyle/>
        <a:p>
          <a:endParaRPr lang="en-US"/>
        </a:p>
      </dgm:t>
    </dgm:pt>
    <dgm:pt modelId="{9873EBA5-E5CF-074F-A581-0F85FFAD441C}" type="sibTrans" cxnId="{334F0160-6B7E-C644-AE5C-8CFB33FF54E2}">
      <dgm:prSet/>
      <dgm:spPr/>
      <dgm:t>
        <a:bodyPr/>
        <a:lstStyle/>
        <a:p>
          <a:endParaRPr lang="en-US"/>
        </a:p>
      </dgm:t>
    </dgm:pt>
    <dgm:pt modelId="{E518274F-B72A-334D-AF79-78599510C377}">
      <dgm:prSet custT="1"/>
      <dgm:spPr>
        <a:solidFill>
          <a:schemeClr val="accent1">
            <a:lumMod val="75000"/>
          </a:schemeClr>
        </a:solidFill>
      </dgm:spPr>
      <dgm:t>
        <a:bodyPr/>
        <a:lstStyle/>
        <a:p>
          <a:r>
            <a:rPr lang="en-US" sz="2000" baseline="0"/>
            <a:t>People’s health</a:t>
          </a:r>
          <a:endParaRPr lang="en-US" sz="2000"/>
        </a:p>
      </dgm:t>
    </dgm:pt>
    <dgm:pt modelId="{B35F35A7-25CB-BE41-9E3B-E4C60A865FD9}" type="parTrans" cxnId="{1EDFD1AD-3253-3E48-BE6D-4CCBE4E93F8A}">
      <dgm:prSet/>
      <dgm:spPr/>
      <dgm:t>
        <a:bodyPr/>
        <a:lstStyle/>
        <a:p>
          <a:endParaRPr lang="en-US"/>
        </a:p>
      </dgm:t>
    </dgm:pt>
    <dgm:pt modelId="{4EE0B7B4-BE82-DA48-9A65-5004B37385B4}" type="sibTrans" cxnId="{1EDFD1AD-3253-3E48-BE6D-4CCBE4E93F8A}">
      <dgm:prSet/>
      <dgm:spPr/>
      <dgm:t>
        <a:bodyPr/>
        <a:lstStyle/>
        <a:p>
          <a:endParaRPr lang="en-US"/>
        </a:p>
      </dgm:t>
    </dgm:pt>
    <dgm:pt modelId="{91E38EA7-EB90-FA41-A1AB-FC4E01F48D99}">
      <dgm:prSet custT="1"/>
      <dgm:spPr>
        <a:solidFill>
          <a:schemeClr val="accent1">
            <a:lumMod val="75000"/>
          </a:schemeClr>
        </a:solidFill>
      </dgm:spPr>
      <dgm:t>
        <a:bodyPr/>
        <a:lstStyle/>
        <a:p>
          <a:pPr>
            <a:buFont typeface="Arial" panose="020B0604020202020204" pitchFamily="34" charset="0"/>
            <a:buChar char="•"/>
          </a:pPr>
          <a:r>
            <a:rPr lang="en-US" sz="1600" baseline="0"/>
            <a:t>Asthma</a:t>
          </a:r>
          <a:endParaRPr lang="en-US" sz="1600" dirty="0"/>
        </a:p>
      </dgm:t>
    </dgm:pt>
    <dgm:pt modelId="{179047F7-D0E2-974E-AC13-0D249C90B825}" type="parTrans" cxnId="{5953B590-39A4-6942-B9F1-9B56845B5099}">
      <dgm:prSet/>
      <dgm:spPr/>
      <dgm:t>
        <a:bodyPr/>
        <a:lstStyle/>
        <a:p>
          <a:endParaRPr lang="en-US"/>
        </a:p>
      </dgm:t>
    </dgm:pt>
    <dgm:pt modelId="{22945D35-5B1A-9741-8D74-88E3720196E3}" type="sibTrans" cxnId="{5953B590-39A4-6942-B9F1-9B56845B5099}">
      <dgm:prSet/>
      <dgm:spPr/>
      <dgm:t>
        <a:bodyPr/>
        <a:lstStyle/>
        <a:p>
          <a:endParaRPr lang="en-US"/>
        </a:p>
      </dgm:t>
    </dgm:pt>
    <dgm:pt modelId="{BC860C6D-5E1A-AC41-862D-DBB2FE5FB960}">
      <dgm:prSet custT="1"/>
      <dgm:spPr>
        <a:solidFill>
          <a:schemeClr val="accent1">
            <a:lumMod val="75000"/>
          </a:schemeClr>
        </a:solidFill>
      </dgm:spPr>
      <dgm:t>
        <a:bodyPr/>
        <a:lstStyle/>
        <a:p>
          <a:pPr>
            <a:buFont typeface="Arial" panose="020B0604020202020204" pitchFamily="34" charset="0"/>
            <a:buChar char="•"/>
          </a:pPr>
          <a:r>
            <a:rPr lang="en-US" sz="1600" baseline="0"/>
            <a:t>Rat-borne diseases</a:t>
          </a:r>
          <a:endParaRPr lang="en-US" sz="1600" dirty="0"/>
        </a:p>
      </dgm:t>
    </dgm:pt>
    <dgm:pt modelId="{75A532A2-51A4-F047-81F8-61DEFCF963C6}" type="parTrans" cxnId="{D3BF35C6-7734-A54D-AD10-1D8713EF58C3}">
      <dgm:prSet/>
      <dgm:spPr/>
      <dgm:t>
        <a:bodyPr/>
        <a:lstStyle/>
        <a:p>
          <a:endParaRPr lang="en-US"/>
        </a:p>
      </dgm:t>
    </dgm:pt>
    <dgm:pt modelId="{279E60EB-1D73-5E40-BC8A-3E76584B9D17}" type="sibTrans" cxnId="{D3BF35C6-7734-A54D-AD10-1D8713EF58C3}">
      <dgm:prSet/>
      <dgm:spPr/>
      <dgm:t>
        <a:bodyPr/>
        <a:lstStyle/>
        <a:p>
          <a:endParaRPr lang="en-US"/>
        </a:p>
      </dgm:t>
    </dgm:pt>
    <dgm:pt modelId="{47081E0E-4C6F-5A40-B262-460876A96E80}">
      <dgm:prSet custT="1"/>
      <dgm:spPr>
        <a:solidFill>
          <a:schemeClr val="accent1">
            <a:lumMod val="75000"/>
          </a:schemeClr>
        </a:solidFill>
      </dgm:spPr>
      <dgm:t>
        <a:bodyPr/>
        <a:lstStyle/>
        <a:p>
          <a:r>
            <a:rPr lang="en-US" sz="2000" baseline="0"/>
            <a:t>Gardens and landscapes</a:t>
          </a:r>
          <a:endParaRPr lang="en-US" sz="2000"/>
        </a:p>
      </dgm:t>
    </dgm:pt>
    <dgm:pt modelId="{4EDADBA0-408A-3142-8F96-2F238BC71D8A}" type="parTrans" cxnId="{FE6F53D0-A055-5F40-8A1B-822B454B490E}">
      <dgm:prSet/>
      <dgm:spPr/>
      <dgm:t>
        <a:bodyPr/>
        <a:lstStyle/>
        <a:p>
          <a:endParaRPr lang="en-US"/>
        </a:p>
      </dgm:t>
    </dgm:pt>
    <dgm:pt modelId="{099C21D2-42CB-D44F-B9D3-69011CE627C2}" type="sibTrans" cxnId="{FE6F53D0-A055-5F40-8A1B-822B454B490E}">
      <dgm:prSet/>
      <dgm:spPr/>
      <dgm:t>
        <a:bodyPr/>
        <a:lstStyle/>
        <a:p>
          <a:endParaRPr lang="en-US"/>
        </a:p>
      </dgm:t>
    </dgm:pt>
    <dgm:pt modelId="{5E1C4E95-9D68-E640-BF05-1773C7C10F82}">
      <dgm:prSet custT="1"/>
      <dgm:spPr>
        <a:solidFill>
          <a:schemeClr val="accent1">
            <a:lumMod val="75000"/>
          </a:schemeClr>
        </a:solidFill>
      </dgm:spPr>
      <dgm:t>
        <a:bodyPr/>
        <a:lstStyle/>
        <a:p>
          <a:r>
            <a:rPr lang="en-US" sz="2000"/>
            <a:t>Buildings</a:t>
          </a:r>
        </a:p>
      </dgm:t>
    </dgm:pt>
    <dgm:pt modelId="{C0002D5D-7C72-1A40-88B8-01276C822A25}" type="parTrans" cxnId="{4E490974-DF7D-A64A-8344-6D88CCF41077}">
      <dgm:prSet/>
      <dgm:spPr/>
      <dgm:t>
        <a:bodyPr/>
        <a:lstStyle/>
        <a:p>
          <a:endParaRPr lang="en-US"/>
        </a:p>
      </dgm:t>
    </dgm:pt>
    <dgm:pt modelId="{821838D5-AE8A-E048-ABBC-EC6BEFE85DC9}" type="sibTrans" cxnId="{4E490974-DF7D-A64A-8344-6D88CCF41077}">
      <dgm:prSet/>
      <dgm:spPr/>
      <dgm:t>
        <a:bodyPr/>
        <a:lstStyle/>
        <a:p>
          <a:endParaRPr lang="en-US"/>
        </a:p>
      </dgm:t>
    </dgm:pt>
    <dgm:pt modelId="{36006A73-A197-4648-A76C-91D57E8C817A}">
      <dgm:prSet custT="1"/>
      <dgm:spPr>
        <a:solidFill>
          <a:schemeClr val="accent2">
            <a:lumMod val="75000"/>
          </a:schemeClr>
        </a:solidFill>
      </dgm:spPr>
      <dgm:t>
        <a:bodyPr/>
        <a:lstStyle/>
        <a:p>
          <a:r>
            <a:rPr lang="en-US" sz="2200" b="1" baseline="0"/>
            <a:t>Improper use of pesticides can:</a:t>
          </a:r>
          <a:endParaRPr lang="en-US" sz="2200" b="1" dirty="0"/>
        </a:p>
      </dgm:t>
    </dgm:pt>
    <dgm:pt modelId="{607CAF61-4D81-7248-8ACE-67AF7A7E8C8D}" type="parTrans" cxnId="{7897D062-BE22-1040-BDBD-4A352539F331}">
      <dgm:prSet/>
      <dgm:spPr/>
      <dgm:t>
        <a:bodyPr/>
        <a:lstStyle/>
        <a:p>
          <a:endParaRPr lang="en-US"/>
        </a:p>
      </dgm:t>
    </dgm:pt>
    <dgm:pt modelId="{250C0026-7E5C-9C42-AADB-96ABC9F47AC6}" type="sibTrans" cxnId="{7897D062-BE22-1040-BDBD-4A352539F331}">
      <dgm:prSet/>
      <dgm:spPr/>
      <dgm:t>
        <a:bodyPr/>
        <a:lstStyle/>
        <a:p>
          <a:endParaRPr lang="en-US"/>
        </a:p>
      </dgm:t>
    </dgm:pt>
    <dgm:pt modelId="{98583929-F205-5742-8CEE-02CD61D4C269}">
      <dgm:prSet custT="1"/>
      <dgm:spPr>
        <a:solidFill>
          <a:schemeClr val="accent2">
            <a:lumMod val="75000"/>
          </a:schemeClr>
        </a:solidFill>
      </dgm:spPr>
      <dgm:t>
        <a:bodyPr/>
        <a:lstStyle/>
        <a:p>
          <a:r>
            <a:rPr lang="en-US" sz="2000" baseline="0"/>
            <a:t>Harm people’s health</a:t>
          </a:r>
          <a:endParaRPr lang="en-US" sz="2000"/>
        </a:p>
      </dgm:t>
    </dgm:pt>
    <dgm:pt modelId="{F8539338-AD27-4D48-AC99-8B7705B94F93}" type="parTrans" cxnId="{A83158FF-2C5C-5F40-AD29-8C5CE12626E9}">
      <dgm:prSet/>
      <dgm:spPr/>
      <dgm:t>
        <a:bodyPr/>
        <a:lstStyle/>
        <a:p>
          <a:endParaRPr lang="en-US"/>
        </a:p>
      </dgm:t>
    </dgm:pt>
    <dgm:pt modelId="{470BFA27-4789-B148-A1D6-17F0460900AE}" type="sibTrans" cxnId="{A83158FF-2C5C-5F40-AD29-8C5CE12626E9}">
      <dgm:prSet/>
      <dgm:spPr/>
      <dgm:t>
        <a:bodyPr/>
        <a:lstStyle/>
        <a:p>
          <a:endParaRPr lang="en-US"/>
        </a:p>
      </dgm:t>
    </dgm:pt>
    <dgm:pt modelId="{5BE31803-110B-E74E-BFB5-7E730F9E006F}">
      <dgm:prSet custT="1"/>
      <dgm:spPr>
        <a:solidFill>
          <a:schemeClr val="accent2">
            <a:lumMod val="75000"/>
          </a:schemeClr>
        </a:solidFill>
      </dgm:spPr>
      <dgm:t>
        <a:bodyPr/>
        <a:lstStyle/>
        <a:p>
          <a:r>
            <a:rPr lang="en-US" sz="2000" baseline="0"/>
            <a:t>Harm pollinators and natural enemies</a:t>
          </a:r>
          <a:endParaRPr lang="en-US" sz="2000"/>
        </a:p>
      </dgm:t>
    </dgm:pt>
    <dgm:pt modelId="{DAA3D0D1-4E84-CC4F-984F-F2F87874DB5A}" type="parTrans" cxnId="{1A70B8BC-8647-1E4C-A2AE-54194A6E6C26}">
      <dgm:prSet/>
      <dgm:spPr/>
      <dgm:t>
        <a:bodyPr/>
        <a:lstStyle/>
        <a:p>
          <a:endParaRPr lang="en-US"/>
        </a:p>
      </dgm:t>
    </dgm:pt>
    <dgm:pt modelId="{BE363E60-A31F-FC40-BBFF-0C4E115EA88E}" type="sibTrans" cxnId="{1A70B8BC-8647-1E4C-A2AE-54194A6E6C26}">
      <dgm:prSet/>
      <dgm:spPr/>
      <dgm:t>
        <a:bodyPr/>
        <a:lstStyle/>
        <a:p>
          <a:endParaRPr lang="en-US"/>
        </a:p>
      </dgm:t>
    </dgm:pt>
    <dgm:pt modelId="{875F3C76-A12C-984A-9209-45EC36FE447E}">
      <dgm:prSet custT="1"/>
      <dgm:spPr>
        <a:solidFill>
          <a:schemeClr val="accent2">
            <a:lumMod val="75000"/>
          </a:schemeClr>
        </a:solidFill>
      </dgm:spPr>
      <dgm:t>
        <a:bodyPr/>
        <a:lstStyle/>
        <a:p>
          <a:r>
            <a:rPr lang="en-US" sz="2000" baseline="0"/>
            <a:t>Waste money without controlling pests</a:t>
          </a:r>
          <a:endParaRPr lang="en-US" sz="2000"/>
        </a:p>
      </dgm:t>
    </dgm:pt>
    <dgm:pt modelId="{F839103D-EA1C-C740-B096-8DFF61135010}" type="parTrans" cxnId="{D496D37F-AA07-BE4D-939D-CBE48F428038}">
      <dgm:prSet/>
      <dgm:spPr/>
      <dgm:t>
        <a:bodyPr/>
        <a:lstStyle/>
        <a:p>
          <a:endParaRPr lang="en-US"/>
        </a:p>
      </dgm:t>
    </dgm:pt>
    <dgm:pt modelId="{879F58DF-3C39-3541-BF93-97343B784AF2}" type="sibTrans" cxnId="{D496D37F-AA07-BE4D-939D-CBE48F428038}">
      <dgm:prSet/>
      <dgm:spPr/>
      <dgm:t>
        <a:bodyPr/>
        <a:lstStyle/>
        <a:p>
          <a:endParaRPr lang="en-US"/>
        </a:p>
      </dgm:t>
    </dgm:pt>
    <dgm:pt modelId="{25A65140-F647-4A44-8C82-B7E7E9B590B7}">
      <dgm:prSet custT="1"/>
      <dgm:spPr>
        <a:solidFill>
          <a:schemeClr val="accent2">
            <a:lumMod val="75000"/>
          </a:schemeClr>
        </a:solidFill>
      </dgm:spPr>
      <dgm:t>
        <a:bodyPr/>
        <a:lstStyle/>
        <a:p>
          <a:r>
            <a:rPr lang="en-US" sz="2000" baseline="0"/>
            <a:t>Impact urban creeks and streams</a:t>
          </a:r>
          <a:endParaRPr lang="en-US" sz="2000"/>
        </a:p>
      </dgm:t>
    </dgm:pt>
    <dgm:pt modelId="{676147A5-40FA-0146-9786-9ADA5D22E35E}" type="parTrans" cxnId="{1539DC57-4612-6241-BD58-ACA3D90F891D}">
      <dgm:prSet/>
      <dgm:spPr/>
      <dgm:t>
        <a:bodyPr/>
        <a:lstStyle/>
        <a:p>
          <a:endParaRPr lang="en-US"/>
        </a:p>
      </dgm:t>
    </dgm:pt>
    <dgm:pt modelId="{E03CCB38-E0AD-5E45-A183-8DBC862466ED}" type="sibTrans" cxnId="{1539DC57-4612-6241-BD58-ACA3D90F891D}">
      <dgm:prSet/>
      <dgm:spPr/>
      <dgm:t>
        <a:bodyPr/>
        <a:lstStyle/>
        <a:p>
          <a:endParaRPr lang="en-US"/>
        </a:p>
      </dgm:t>
    </dgm:pt>
    <dgm:pt modelId="{B31D4D59-49A4-0841-978A-A3AD5FD40DAE}" type="pres">
      <dgm:prSet presAssocID="{457CCB35-1D76-0442-8225-DC3D71A80E9D}" presName="Name0" presStyleCnt="0">
        <dgm:presLayoutVars>
          <dgm:dir/>
          <dgm:resizeHandles val="exact"/>
        </dgm:presLayoutVars>
      </dgm:prSet>
      <dgm:spPr/>
    </dgm:pt>
    <dgm:pt modelId="{32C26C08-0F7F-3F44-9601-4586C7A67E4C}" type="pres">
      <dgm:prSet presAssocID="{7A487301-D9D7-FB41-9777-3149C88C900E}" presName="composite" presStyleCnt="0"/>
      <dgm:spPr/>
    </dgm:pt>
    <dgm:pt modelId="{FDD6BCB1-C5CE-864D-AE30-28804A3CAB2B}" type="pres">
      <dgm:prSet presAssocID="{7A487301-D9D7-FB41-9777-3149C88C900E}" presName="rect1" presStyleLbl="bgShp" presStyleIdx="0" presStyleCnt="2" custScaleY="66673" custLinFactNeighborX="-49" custLinFactNeighborY="-8299"/>
      <dgm:spPr>
        <a:blipFill>
          <a:blip xmlns:r="http://schemas.openxmlformats.org/officeDocument/2006/relationships" r:embed="rId1" cstate="hqprint">
            <a:alphaModFix/>
            <a:extLst>
              <a:ext uri="{28A0092B-C50C-407E-A947-70E740481C1C}">
                <a14:useLocalDpi xmlns:a14="http://schemas.microsoft.com/office/drawing/2010/main"/>
              </a:ext>
            </a:extLst>
          </a:blip>
          <a:srcRect/>
          <a:stretch>
            <a:fillRect/>
          </a:stretch>
        </a:blipFill>
      </dgm:spPr>
    </dgm:pt>
    <dgm:pt modelId="{CF77C891-C68D-414B-9307-E621C0788B53}" type="pres">
      <dgm:prSet presAssocID="{7A487301-D9D7-FB41-9777-3149C88C900E}" presName="rect2" presStyleLbl="trBgShp" presStyleIdx="0" presStyleCnt="2" custScaleY="180318" custLinFactNeighborY="31822">
        <dgm:presLayoutVars>
          <dgm:bulletEnabled val="1"/>
        </dgm:presLayoutVars>
      </dgm:prSet>
      <dgm:spPr/>
    </dgm:pt>
    <dgm:pt modelId="{F77B3907-67FE-DB40-A638-F238F34A3BB6}" type="pres">
      <dgm:prSet presAssocID="{9873EBA5-E5CF-074F-A581-0F85FFAD441C}" presName="sibTrans" presStyleCnt="0"/>
      <dgm:spPr/>
    </dgm:pt>
    <dgm:pt modelId="{88B8DE2B-6F31-CE4B-9435-0C5C3C9AF6A0}" type="pres">
      <dgm:prSet presAssocID="{36006A73-A197-4648-A76C-91D57E8C817A}" presName="composite" presStyleCnt="0"/>
      <dgm:spPr/>
    </dgm:pt>
    <dgm:pt modelId="{2333878E-E3B6-F842-AD63-D6F8D8748752}" type="pres">
      <dgm:prSet presAssocID="{36006A73-A197-4648-A76C-91D57E8C817A}" presName="rect1" presStyleLbl="bgShp" presStyleIdx="1" presStyleCnt="2" custScaleY="60703" custLinFactNeighborX="-172" custLinFactNeighborY="-9202"/>
      <dgm:spPr>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3B24AC25-F17F-B840-BABB-3F86E3AA846F}" type="pres">
      <dgm:prSet presAssocID="{36006A73-A197-4648-A76C-91D57E8C817A}" presName="rect2" presStyleLbl="trBgShp" presStyleIdx="1" presStyleCnt="2" custScaleY="175757" custLinFactNeighborY="61739">
        <dgm:presLayoutVars>
          <dgm:bulletEnabled val="1"/>
        </dgm:presLayoutVars>
      </dgm:prSet>
      <dgm:spPr/>
    </dgm:pt>
  </dgm:ptLst>
  <dgm:cxnLst>
    <dgm:cxn modelId="{40E54325-B7A7-204F-8DEA-BA60CE3573E2}" type="presOf" srcId="{91E38EA7-EB90-FA41-A1AB-FC4E01F48D99}" destId="{CF77C891-C68D-414B-9307-E621C0788B53}" srcOrd="0" destOrd="2" presId="urn:microsoft.com/office/officeart/2008/layout/BendingPictureSemiTransparentText"/>
    <dgm:cxn modelId="{AC7D4652-04CF-8045-A0DF-13E4ABAFD818}" type="presOf" srcId="{E518274F-B72A-334D-AF79-78599510C377}" destId="{CF77C891-C68D-414B-9307-E621C0788B53}" srcOrd="0" destOrd="1" presId="urn:microsoft.com/office/officeart/2008/layout/BendingPictureSemiTransparentText"/>
    <dgm:cxn modelId="{1539DC57-4612-6241-BD58-ACA3D90F891D}" srcId="{36006A73-A197-4648-A76C-91D57E8C817A}" destId="{25A65140-F647-4A44-8C82-B7E7E9B590B7}" srcOrd="3" destOrd="0" parTransId="{676147A5-40FA-0146-9786-9ADA5D22E35E}" sibTransId="{E03CCB38-E0AD-5E45-A183-8DBC862466ED}"/>
    <dgm:cxn modelId="{334F0160-6B7E-C644-AE5C-8CFB33FF54E2}" srcId="{457CCB35-1D76-0442-8225-DC3D71A80E9D}" destId="{7A487301-D9D7-FB41-9777-3149C88C900E}" srcOrd="0" destOrd="0" parTransId="{5A0F116F-B7B9-6A46-A3AA-BFC0AF07B4FC}" sibTransId="{9873EBA5-E5CF-074F-A581-0F85FFAD441C}"/>
    <dgm:cxn modelId="{7897D062-BE22-1040-BDBD-4A352539F331}" srcId="{457CCB35-1D76-0442-8225-DC3D71A80E9D}" destId="{36006A73-A197-4648-A76C-91D57E8C817A}" srcOrd="1" destOrd="0" parTransId="{607CAF61-4D81-7248-8ACE-67AF7A7E8C8D}" sibTransId="{250C0026-7E5C-9C42-AADB-96ABC9F47AC6}"/>
    <dgm:cxn modelId="{F79E3D67-1D2D-0744-971C-D297659FBE3E}" type="presOf" srcId="{98583929-F205-5742-8CEE-02CD61D4C269}" destId="{3B24AC25-F17F-B840-BABB-3F86E3AA846F}" srcOrd="0" destOrd="1" presId="urn:microsoft.com/office/officeart/2008/layout/BendingPictureSemiTransparentText"/>
    <dgm:cxn modelId="{ACD8D772-3C88-624D-93F1-D244498DD592}" type="presOf" srcId="{7A487301-D9D7-FB41-9777-3149C88C900E}" destId="{CF77C891-C68D-414B-9307-E621C0788B53}" srcOrd="0" destOrd="0" presId="urn:microsoft.com/office/officeart/2008/layout/BendingPictureSemiTransparentText"/>
    <dgm:cxn modelId="{4E490974-DF7D-A64A-8344-6D88CCF41077}" srcId="{7A487301-D9D7-FB41-9777-3149C88C900E}" destId="{5E1C4E95-9D68-E640-BF05-1773C7C10F82}" srcOrd="2" destOrd="0" parTransId="{C0002D5D-7C72-1A40-88B8-01276C822A25}" sibTransId="{821838D5-AE8A-E048-ABBC-EC6BEFE85DC9}"/>
    <dgm:cxn modelId="{D496D37F-AA07-BE4D-939D-CBE48F428038}" srcId="{36006A73-A197-4648-A76C-91D57E8C817A}" destId="{875F3C76-A12C-984A-9209-45EC36FE447E}" srcOrd="2" destOrd="0" parTransId="{F839103D-EA1C-C740-B096-8DFF61135010}" sibTransId="{879F58DF-3C39-3541-BF93-97343B784AF2}"/>
    <dgm:cxn modelId="{A7BD4886-CFF5-B945-A359-27694D2D7CC8}" type="presOf" srcId="{47081E0E-4C6F-5A40-B262-460876A96E80}" destId="{CF77C891-C68D-414B-9307-E621C0788B53}" srcOrd="0" destOrd="4" presId="urn:microsoft.com/office/officeart/2008/layout/BendingPictureSemiTransparentText"/>
    <dgm:cxn modelId="{C8FB7E8A-2E8A-6446-8DF4-CA376D112F14}" type="presOf" srcId="{25A65140-F647-4A44-8C82-B7E7E9B590B7}" destId="{3B24AC25-F17F-B840-BABB-3F86E3AA846F}" srcOrd="0" destOrd="4" presId="urn:microsoft.com/office/officeart/2008/layout/BendingPictureSemiTransparentText"/>
    <dgm:cxn modelId="{8667298C-876A-3643-8949-AD1690DB3737}" type="presOf" srcId="{875F3C76-A12C-984A-9209-45EC36FE447E}" destId="{3B24AC25-F17F-B840-BABB-3F86E3AA846F}" srcOrd="0" destOrd="3" presId="urn:microsoft.com/office/officeart/2008/layout/BendingPictureSemiTransparentText"/>
    <dgm:cxn modelId="{5953B590-39A4-6942-B9F1-9B56845B5099}" srcId="{E518274F-B72A-334D-AF79-78599510C377}" destId="{91E38EA7-EB90-FA41-A1AB-FC4E01F48D99}" srcOrd="0" destOrd="0" parTransId="{179047F7-D0E2-974E-AC13-0D249C90B825}" sibTransId="{22945D35-5B1A-9741-8D74-88E3720196E3}"/>
    <dgm:cxn modelId="{1EDFD1AD-3253-3E48-BE6D-4CCBE4E93F8A}" srcId="{7A487301-D9D7-FB41-9777-3149C88C900E}" destId="{E518274F-B72A-334D-AF79-78599510C377}" srcOrd="0" destOrd="0" parTransId="{B35F35A7-25CB-BE41-9E3B-E4C60A865FD9}" sibTransId="{4EE0B7B4-BE82-DA48-9A65-5004B37385B4}"/>
    <dgm:cxn modelId="{1F9526AF-38DA-B748-B8C7-8AB9EDCFC8E1}" type="presOf" srcId="{36006A73-A197-4648-A76C-91D57E8C817A}" destId="{3B24AC25-F17F-B840-BABB-3F86E3AA846F}" srcOrd="0" destOrd="0" presId="urn:microsoft.com/office/officeart/2008/layout/BendingPictureSemiTransparentText"/>
    <dgm:cxn modelId="{51B03CBA-EE81-EF48-9F06-69BF3E95C9B0}" type="presOf" srcId="{457CCB35-1D76-0442-8225-DC3D71A80E9D}" destId="{B31D4D59-49A4-0841-978A-A3AD5FD40DAE}" srcOrd="0" destOrd="0" presId="urn:microsoft.com/office/officeart/2008/layout/BendingPictureSemiTransparentText"/>
    <dgm:cxn modelId="{1A70B8BC-8647-1E4C-A2AE-54194A6E6C26}" srcId="{36006A73-A197-4648-A76C-91D57E8C817A}" destId="{5BE31803-110B-E74E-BFB5-7E730F9E006F}" srcOrd="1" destOrd="0" parTransId="{DAA3D0D1-4E84-CC4F-984F-F2F87874DB5A}" sibTransId="{BE363E60-A31F-FC40-BBFF-0C4E115EA88E}"/>
    <dgm:cxn modelId="{D3BF35C6-7734-A54D-AD10-1D8713EF58C3}" srcId="{E518274F-B72A-334D-AF79-78599510C377}" destId="{BC860C6D-5E1A-AC41-862D-DBB2FE5FB960}" srcOrd="1" destOrd="0" parTransId="{75A532A2-51A4-F047-81F8-61DEFCF963C6}" sibTransId="{279E60EB-1D73-5E40-BC8A-3E76584B9D17}"/>
    <dgm:cxn modelId="{89594ECC-2F1F-EC40-BCEA-A972A2A6CE74}" type="presOf" srcId="{5BE31803-110B-E74E-BFB5-7E730F9E006F}" destId="{3B24AC25-F17F-B840-BABB-3F86E3AA846F}" srcOrd="0" destOrd="2" presId="urn:microsoft.com/office/officeart/2008/layout/BendingPictureSemiTransparentText"/>
    <dgm:cxn modelId="{D12388CE-33B1-D242-BD84-8E1043AC451F}" type="presOf" srcId="{BC860C6D-5E1A-AC41-862D-DBB2FE5FB960}" destId="{CF77C891-C68D-414B-9307-E621C0788B53}" srcOrd="0" destOrd="3" presId="urn:microsoft.com/office/officeart/2008/layout/BendingPictureSemiTransparentText"/>
    <dgm:cxn modelId="{FE6F53D0-A055-5F40-8A1B-822B454B490E}" srcId="{7A487301-D9D7-FB41-9777-3149C88C900E}" destId="{47081E0E-4C6F-5A40-B262-460876A96E80}" srcOrd="1" destOrd="0" parTransId="{4EDADBA0-408A-3142-8F96-2F238BC71D8A}" sibTransId="{099C21D2-42CB-D44F-B9D3-69011CE627C2}"/>
    <dgm:cxn modelId="{088C12ED-8E05-0E4C-B518-ECBC9303E2BC}" type="presOf" srcId="{5E1C4E95-9D68-E640-BF05-1773C7C10F82}" destId="{CF77C891-C68D-414B-9307-E621C0788B53}" srcOrd="0" destOrd="5" presId="urn:microsoft.com/office/officeart/2008/layout/BendingPictureSemiTransparentText"/>
    <dgm:cxn modelId="{A83158FF-2C5C-5F40-AD29-8C5CE12626E9}" srcId="{36006A73-A197-4648-A76C-91D57E8C817A}" destId="{98583929-F205-5742-8CEE-02CD61D4C269}" srcOrd="0" destOrd="0" parTransId="{F8539338-AD27-4D48-AC99-8B7705B94F93}" sibTransId="{470BFA27-4789-B148-A1D6-17F0460900AE}"/>
    <dgm:cxn modelId="{0DA417FB-8F06-8049-B97F-AF0B43314E44}" type="presParOf" srcId="{B31D4D59-49A4-0841-978A-A3AD5FD40DAE}" destId="{32C26C08-0F7F-3F44-9601-4586C7A67E4C}" srcOrd="0" destOrd="0" presId="urn:microsoft.com/office/officeart/2008/layout/BendingPictureSemiTransparentText"/>
    <dgm:cxn modelId="{CCBB9902-FB5D-0F45-87A6-5E59EE329254}" type="presParOf" srcId="{32C26C08-0F7F-3F44-9601-4586C7A67E4C}" destId="{FDD6BCB1-C5CE-864D-AE30-28804A3CAB2B}" srcOrd="0" destOrd="0" presId="urn:microsoft.com/office/officeart/2008/layout/BendingPictureSemiTransparentText"/>
    <dgm:cxn modelId="{47439FE3-10BC-E64E-A11C-A61D89677243}" type="presParOf" srcId="{32C26C08-0F7F-3F44-9601-4586C7A67E4C}" destId="{CF77C891-C68D-414B-9307-E621C0788B53}" srcOrd="1" destOrd="0" presId="urn:microsoft.com/office/officeart/2008/layout/BendingPictureSemiTransparentText"/>
    <dgm:cxn modelId="{6F04CB22-DDB5-3A48-9EA9-F75BE3F344B6}" type="presParOf" srcId="{B31D4D59-49A4-0841-978A-A3AD5FD40DAE}" destId="{F77B3907-67FE-DB40-A638-F238F34A3BB6}" srcOrd="1" destOrd="0" presId="urn:microsoft.com/office/officeart/2008/layout/BendingPictureSemiTransparentText"/>
    <dgm:cxn modelId="{C4930258-9E9D-C046-8B2F-3073481179D1}" type="presParOf" srcId="{B31D4D59-49A4-0841-978A-A3AD5FD40DAE}" destId="{88B8DE2B-6F31-CE4B-9435-0C5C3C9AF6A0}" srcOrd="2" destOrd="0" presId="urn:microsoft.com/office/officeart/2008/layout/BendingPictureSemiTransparentText"/>
    <dgm:cxn modelId="{C4CE044C-85A5-A04A-9E79-34D750D4DC84}" type="presParOf" srcId="{88B8DE2B-6F31-CE4B-9435-0C5C3C9AF6A0}" destId="{2333878E-E3B6-F842-AD63-D6F8D8748752}" srcOrd="0" destOrd="0" presId="urn:microsoft.com/office/officeart/2008/layout/BendingPictureSemiTransparentText"/>
    <dgm:cxn modelId="{C420FEBE-CAC7-5C43-BE88-984BF5B35BED}" type="presParOf" srcId="{88B8DE2B-6F31-CE4B-9435-0C5C3C9AF6A0}" destId="{3B24AC25-F17F-B840-BABB-3F86E3AA846F}"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0F9C1A-EEB4-6A44-96FC-A689C9A25DA1}"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B0A1CEB1-1461-0745-ADE7-5BAA74FA80FC}">
      <dgm:prSet/>
      <dgm:spPr/>
      <dgm:t>
        <a:bodyPr/>
        <a:lstStyle/>
        <a:p>
          <a:r>
            <a:rPr lang="en-US" b="1" i="0" dirty="0"/>
            <a:t>35-55% of pesticide sales (pounds sold)</a:t>
          </a:r>
          <a:endParaRPr lang="en-US" dirty="0"/>
        </a:p>
      </dgm:t>
    </dgm:pt>
    <dgm:pt modelId="{D67A7AD8-9F3C-8B4C-A638-FE150A23C7B8}" type="parTrans" cxnId="{CFA1425D-E9B7-7947-81BA-C75C02D37FB2}">
      <dgm:prSet/>
      <dgm:spPr/>
      <dgm:t>
        <a:bodyPr/>
        <a:lstStyle/>
        <a:p>
          <a:endParaRPr lang="en-US"/>
        </a:p>
      </dgm:t>
    </dgm:pt>
    <dgm:pt modelId="{8084D99A-87AE-7240-82D1-704E2D01D3D4}" type="sibTrans" cxnId="{CFA1425D-E9B7-7947-81BA-C75C02D37FB2}">
      <dgm:prSet/>
      <dgm:spPr/>
      <dgm:t>
        <a:bodyPr/>
        <a:lstStyle/>
        <a:p>
          <a:endParaRPr lang="en-US"/>
        </a:p>
      </dgm:t>
    </dgm:pt>
    <dgm:pt modelId="{F6DAE97E-AD40-BC4C-AA58-4710B59A28C1}">
      <dgm:prSet/>
      <dgm:spPr/>
      <dgm:t>
        <a:bodyPr/>
        <a:lstStyle/>
        <a:p>
          <a:r>
            <a:rPr lang="en-US" b="1" i="0" dirty="0"/>
            <a:t>16-19% of reported pesticide use (pounds applied primarily by licensed applicators)</a:t>
          </a:r>
          <a:endParaRPr lang="en-US" dirty="0"/>
        </a:p>
      </dgm:t>
    </dgm:pt>
    <dgm:pt modelId="{3CB89F14-0773-8A4B-BBD0-099C004BFAFB}" type="parTrans" cxnId="{69C0F6B7-EA1D-EA4F-9AAE-387147E2D674}">
      <dgm:prSet/>
      <dgm:spPr/>
      <dgm:t>
        <a:bodyPr/>
        <a:lstStyle/>
        <a:p>
          <a:endParaRPr lang="en-US"/>
        </a:p>
      </dgm:t>
    </dgm:pt>
    <dgm:pt modelId="{3CE504FB-2E7D-144C-8A89-100893876B0C}" type="sibTrans" cxnId="{69C0F6B7-EA1D-EA4F-9AAE-387147E2D674}">
      <dgm:prSet/>
      <dgm:spPr/>
      <dgm:t>
        <a:bodyPr/>
        <a:lstStyle/>
        <a:p>
          <a:endParaRPr lang="en-US"/>
        </a:p>
      </dgm:t>
    </dgm:pt>
    <dgm:pt modelId="{75094AE1-95B5-5B44-B844-5760BD67A6FE}">
      <dgm:prSet/>
      <dgm:spPr/>
      <dgm:t>
        <a:bodyPr/>
        <a:lstStyle/>
        <a:p>
          <a:r>
            <a:rPr lang="en-US" b="1" i="0" dirty="0"/>
            <a:t>65-75% of reported pesticide-related illnesses</a:t>
          </a:r>
          <a:endParaRPr lang="en-US" dirty="0"/>
        </a:p>
      </dgm:t>
    </dgm:pt>
    <dgm:pt modelId="{D37324D0-3924-CC43-85D5-50B399862AC3}" type="parTrans" cxnId="{55359081-7D35-2B43-A80C-D668FE74DB9F}">
      <dgm:prSet/>
      <dgm:spPr/>
      <dgm:t>
        <a:bodyPr/>
        <a:lstStyle/>
        <a:p>
          <a:endParaRPr lang="en-US"/>
        </a:p>
      </dgm:t>
    </dgm:pt>
    <dgm:pt modelId="{F6B5FBC9-A69B-CC49-A372-693940A96376}" type="sibTrans" cxnId="{55359081-7D35-2B43-A80C-D668FE74DB9F}">
      <dgm:prSet/>
      <dgm:spPr/>
      <dgm:t>
        <a:bodyPr/>
        <a:lstStyle/>
        <a:p>
          <a:endParaRPr lang="en-US"/>
        </a:p>
      </dgm:t>
    </dgm:pt>
    <dgm:pt modelId="{EDD25A90-9E97-2945-AA82-550991AE4385}" type="pres">
      <dgm:prSet presAssocID="{DD0F9C1A-EEB4-6A44-96FC-A689C9A25DA1}" presName="vert0" presStyleCnt="0">
        <dgm:presLayoutVars>
          <dgm:dir/>
          <dgm:animOne val="branch"/>
          <dgm:animLvl val="lvl"/>
        </dgm:presLayoutVars>
      </dgm:prSet>
      <dgm:spPr/>
    </dgm:pt>
    <dgm:pt modelId="{DEDC9F80-4CC5-874E-882A-DE066DA12C7D}" type="pres">
      <dgm:prSet presAssocID="{B0A1CEB1-1461-0745-ADE7-5BAA74FA80FC}" presName="thickLine" presStyleLbl="alignNode1" presStyleIdx="0" presStyleCnt="3"/>
      <dgm:spPr/>
    </dgm:pt>
    <dgm:pt modelId="{9FF56D15-701B-A445-A7E2-0637B45475ED}" type="pres">
      <dgm:prSet presAssocID="{B0A1CEB1-1461-0745-ADE7-5BAA74FA80FC}" presName="horz1" presStyleCnt="0"/>
      <dgm:spPr/>
    </dgm:pt>
    <dgm:pt modelId="{B9B4E562-AF69-A145-AA70-97FFB7CAA446}" type="pres">
      <dgm:prSet presAssocID="{B0A1CEB1-1461-0745-ADE7-5BAA74FA80FC}" presName="tx1" presStyleLbl="revTx" presStyleIdx="0" presStyleCnt="3" custScaleY="73115" custLinFactNeighborY="423"/>
      <dgm:spPr/>
    </dgm:pt>
    <dgm:pt modelId="{3C39457C-8591-B747-A97A-A14F999BE26E}" type="pres">
      <dgm:prSet presAssocID="{B0A1CEB1-1461-0745-ADE7-5BAA74FA80FC}" presName="vert1" presStyleCnt="0"/>
      <dgm:spPr/>
    </dgm:pt>
    <dgm:pt modelId="{9AF58E73-54B7-FB40-8134-ECC742517101}" type="pres">
      <dgm:prSet presAssocID="{F6DAE97E-AD40-BC4C-AA58-4710B59A28C1}" presName="thickLine" presStyleLbl="alignNode1" presStyleIdx="1" presStyleCnt="3"/>
      <dgm:spPr/>
    </dgm:pt>
    <dgm:pt modelId="{59D076AC-BE64-8E4E-A746-CABA38141048}" type="pres">
      <dgm:prSet presAssocID="{F6DAE97E-AD40-BC4C-AA58-4710B59A28C1}" presName="horz1" presStyleCnt="0"/>
      <dgm:spPr/>
    </dgm:pt>
    <dgm:pt modelId="{C9BC5BF8-DD89-414C-BB77-F17202B4A353}" type="pres">
      <dgm:prSet presAssocID="{F6DAE97E-AD40-BC4C-AA58-4710B59A28C1}" presName="tx1" presStyleLbl="revTx" presStyleIdx="1" presStyleCnt="3"/>
      <dgm:spPr/>
    </dgm:pt>
    <dgm:pt modelId="{6149A9BC-50F2-E749-AAAC-933BC1DAB3B5}" type="pres">
      <dgm:prSet presAssocID="{F6DAE97E-AD40-BC4C-AA58-4710B59A28C1}" presName="vert1" presStyleCnt="0"/>
      <dgm:spPr/>
    </dgm:pt>
    <dgm:pt modelId="{65701DB8-0EBC-CB42-BE40-A555617DB9E7}" type="pres">
      <dgm:prSet presAssocID="{75094AE1-95B5-5B44-B844-5760BD67A6FE}" presName="thickLine" presStyleLbl="alignNode1" presStyleIdx="2" presStyleCnt="3"/>
      <dgm:spPr/>
    </dgm:pt>
    <dgm:pt modelId="{AAB9415D-06E4-4A41-9606-65EFEB7F361B}" type="pres">
      <dgm:prSet presAssocID="{75094AE1-95B5-5B44-B844-5760BD67A6FE}" presName="horz1" presStyleCnt="0"/>
      <dgm:spPr/>
    </dgm:pt>
    <dgm:pt modelId="{E4F65FC0-C495-6148-8DD2-2B8601E16A2E}" type="pres">
      <dgm:prSet presAssocID="{75094AE1-95B5-5B44-B844-5760BD67A6FE}" presName="tx1" presStyleLbl="revTx" presStyleIdx="2" presStyleCnt="3"/>
      <dgm:spPr/>
    </dgm:pt>
    <dgm:pt modelId="{ED8E3090-6DFC-AD41-9723-3C94A6F2B9CD}" type="pres">
      <dgm:prSet presAssocID="{75094AE1-95B5-5B44-B844-5760BD67A6FE}" presName="vert1" presStyleCnt="0"/>
      <dgm:spPr/>
    </dgm:pt>
  </dgm:ptLst>
  <dgm:cxnLst>
    <dgm:cxn modelId="{CFA1425D-E9B7-7947-81BA-C75C02D37FB2}" srcId="{DD0F9C1A-EEB4-6A44-96FC-A689C9A25DA1}" destId="{B0A1CEB1-1461-0745-ADE7-5BAA74FA80FC}" srcOrd="0" destOrd="0" parTransId="{D67A7AD8-9F3C-8B4C-A638-FE150A23C7B8}" sibTransId="{8084D99A-87AE-7240-82D1-704E2D01D3D4}"/>
    <dgm:cxn modelId="{55359081-7D35-2B43-A80C-D668FE74DB9F}" srcId="{DD0F9C1A-EEB4-6A44-96FC-A689C9A25DA1}" destId="{75094AE1-95B5-5B44-B844-5760BD67A6FE}" srcOrd="2" destOrd="0" parTransId="{D37324D0-3924-CC43-85D5-50B399862AC3}" sibTransId="{F6B5FBC9-A69B-CC49-A372-693940A96376}"/>
    <dgm:cxn modelId="{AF111190-4B2B-094C-A016-24FEC3156846}" type="presOf" srcId="{B0A1CEB1-1461-0745-ADE7-5BAA74FA80FC}" destId="{B9B4E562-AF69-A145-AA70-97FFB7CAA446}" srcOrd="0" destOrd="0" presId="urn:microsoft.com/office/officeart/2008/layout/LinedList"/>
    <dgm:cxn modelId="{69C0F6B7-EA1D-EA4F-9AAE-387147E2D674}" srcId="{DD0F9C1A-EEB4-6A44-96FC-A689C9A25DA1}" destId="{F6DAE97E-AD40-BC4C-AA58-4710B59A28C1}" srcOrd="1" destOrd="0" parTransId="{3CB89F14-0773-8A4B-BBD0-099C004BFAFB}" sibTransId="{3CE504FB-2E7D-144C-8A89-100893876B0C}"/>
    <dgm:cxn modelId="{E54F47BA-0404-9F40-8D66-E77D18A9FF57}" type="presOf" srcId="{75094AE1-95B5-5B44-B844-5760BD67A6FE}" destId="{E4F65FC0-C495-6148-8DD2-2B8601E16A2E}" srcOrd="0" destOrd="0" presId="urn:microsoft.com/office/officeart/2008/layout/LinedList"/>
    <dgm:cxn modelId="{DB2EBECF-2D9C-5147-B14A-7A85A040AF25}" type="presOf" srcId="{F6DAE97E-AD40-BC4C-AA58-4710B59A28C1}" destId="{C9BC5BF8-DD89-414C-BB77-F17202B4A353}" srcOrd="0" destOrd="0" presId="urn:microsoft.com/office/officeart/2008/layout/LinedList"/>
    <dgm:cxn modelId="{1C4636E7-BA2C-CE4D-9609-C335C0364FBC}" type="presOf" srcId="{DD0F9C1A-EEB4-6A44-96FC-A689C9A25DA1}" destId="{EDD25A90-9E97-2945-AA82-550991AE4385}" srcOrd="0" destOrd="0" presId="urn:microsoft.com/office/officeart/2008/layout/LinedList"/>
    <dgm:cxn modelId="{3B0226C4-2ADC-4A4A-8096-7BD79D400E30}" type="presParOf" srcId="{EDD25A90-9E97-2945-AA82-550991AE4385}" destId="{DEDC9F80-4CC5-874E-882A-DE066DA12C7D}" srcOrd="0" destOrd="0" presId="urn:microsoft.com/office/officeart/2008/layout/LinedList"/>
    <dgm:cxn modelId="{9E563450-0116-ED42-8989-8ACDC4F98687}" type="presParOf" srcId="{EDD25A90-9E97-2945-AA82-550991AE4385}" destId="{9FF56D15-701B-A445-A7E2-0637B45475ED}" srcOrd="1" destOrd="0" presId="urn:microsoft.com/office/officeart/2008/layout/LinedList"/>
    <dgm:cxn modelId="{B2313360-7ACD-8240-A01C-21F8217F10C7}" type="presParOf" srcId="{9FF56D15-701B-A445-A7E2-0637B45475ED}" destId="{B9B4E562-AF69-A145-AA70-97FFB7CAA446}" srcOrd="0" destOrd="0" presId="urn:microsoft.com/office/officeart/2008/layout/LinedList"/>
    <dgm:cxn modelId="{894EE776-21A9-4F46-B325-C9480945A522}" type="presParOf" srcId="{9FF56D15-701B-A445-A7E2-0637B45475ED}" destId="{3C39457C-8591-B747-A97A-A14F999BE26E}" srcOrd="1" destOrd="0" presId="urn:microsoft.com/office/officeart/2008/layout/LinedList"/>
    <dgm:cxn modelId="{6461F080-8D67-5642-9D21-F0E7A8D58248}" type="presParOf" srcId="{EDD25A90-9E97-2945-AA82-550991AE4385}" destId="{9AF58E73-54B7-FB40-8134-ECC742517101}" srcOrd="2" destOrd="0" presId="urn:microsoft.com/office/officeart/2008/layout/LinedList"/>
    <dgm:cxn modelId="{762E5F3F-935B-4946-BABF-2A0C3217BF93}" type="presParOf" srcId="{EDD25A90-9E97-2945-AA82-550991AE4385}" destId="{59D076AC-BE64-8E4E-A746-CABA38141048}" srcOrd="3" destOrd="0" presId="urn:microsoft.com/office/officeart/2008/layout/LinedList"/>
    <dgm:cxn modelId="{83F564F6-436C-1440-8AC7-330704BE873A}" type="presParOf" srcId="{59D076AC-BE64-8E4E-A746-CABA38141048}" destId="{C9BC5BF8-DD89-414C-BB77-F17202B4A353}" srcOrd="0" destOrd="0" presId="urn:microsoft.com/office/officeart/2008/layout/LinedList"/>
    <dgm:cxn modelId="{832CB452-0556-D648-A5C1-C2CB2D8C2BDC}" type="presParOf" srcId="{59D076AC-BE64-8E4E-A746-CABA38141048}" destId="{6149A9BC-50F2-E749-AAAC-933BC1DAB3B5}" srcOrd="1" destOrd="0" presId="urn:microsoft.com/office/officeart/2008/layout/LinedList"/>
    <dgm:cxn modelId="{9AE51B4A-C779-8342-A29D-C1F6CF319CC4}" type="presParOf" srcId="{EDD25A90-9E97-2945-AA82-550991AE4385}" destId="{65701DB8-0EBC-CB42-BE40-A555617DB9E7}" srcOrd="4" destOrd="0" presId="urn:microsoft.com/office/officeart/2008/layout/LinedList"/>
    <dgm:cxn modelId="{3B80186A-5A79-294E-B5A9-CD0CFE94048E}" type="presParOf" srcId="{EDD25A90-9E97-2945-AA82-550991AE4385}" destId="{AAB9415D-06E4-4A41-9606-65EFEB7F361B}" srcOrd="5" destOrd="0" presId="urn:microsoft.com/office/officeart/2008/layout/LinedList"/>
    <dgm:cxn modelId="{E52F4AE0-3E95-6A49-93DB-868BE1EE3268}" type="presParOf" srcId="{AAB9415D-06E4-4A41-9606-65EFEB7F361B}" destId="{E4F65FC0-C495-6148-8DD2-2B8601E16A2E}" srcOrd="0" destOrd="0" presId="urn:microsoft.com/office/officeart/2008/layout/LinedList"/>
    <dgm:cxn modelId="{574462C0-EBA8-4142-817E-821C24F92377}" type="presParOf" srcId="{AAB9415D-06E4-4A41-9606-65EFEB7F361B}" destId="{ED8E3090-6DFC-AD41-9723-3C94A6F2B9C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5B61B5-BACE-D748-A78F-B59EEE0C286E}" type="doc">
      <dgm:prSet loTypeId="urn:microsoft.com/office/officeart/2005/8/layout/default" loCatId="" qsTypeId="urn:microsoft.com/office/officeart/2005/8/quickstyle/simple3" qsCatId="simple" csTypeId="urn:microsoft.com/office/officeart/2005/8/colors/colorful1" csCatId="colorful" phldr="1"/>
      <dgm:spPr/>
      <dgm:t>
        <a:bodyPr/>
        <a:lstStyle/>
        <a:p>
          <a:endParaRPr lang="en-US"/>
        </a:p>
      </dgm:t>
    </dgm:pt>
    <dgm:pt modelId="{2A76D15B-3532-DC46-848F-1F3BAE3DB1E9}">
      <dgm:prSet/>
      <dgm:spPr/>
      <dgm:t>
        <a:bodyPr/>
        <a:lstStyle/>
        <a:p>
          <a:r>
            <a:rPr lang="en-US" b="1" baseline="0" dirty="0"/>
            <a:t>Lack of knowledge</a:t>
          </a:r>
          <a:endParaRPr lang="en-US" b="1" dirty="0"/>
        </a:p>
      </dgm:t>
    </dgm:pt>
    <dgm:pt modelId="{0F2A14FA-FC32-B243-8AA8-D4B3C503AED2}" type="parTrans" cxnId="{A9F49F5B-CB79-034B-A70B-9680F80BE9BC}">
      <dgm:prSet/>
      <dgm:spPr/>
      <dgm:t>
        <a:bodyPr/>
        <a:lstStyle/>
        <a:p>
          <a:endParaRPr lang="en-US"/>
        </a:p>
      </dgm:t>
    </dgm:pt>
    <dgm:pt modelId="{29E55326-9702-174F-B6F8-4FBA1395B64B}" type="sibTrans" cxnId="{A9F49F5B-CB79-034B-A70B-9680F80BE9BC}">
      <dgm:prSet/>
      <dgm:spPr/>
      <dgm:t>
        <a:bodyPr/>
        <a:lstStyle/>
        <a:p>
          <a:endParaRPr lang="en-US"/>
        </a:p>
      </dgm:t>
    </dgm:pt>
    <dgm:pt modelId="{D749A815-0716-644A-B20B-57BA03A0E903}">
      <dgm:prSet/>
      <dgm:spPr/>
      <dgm:t>
        <a:bodyPr/>
        <a:lstStyle/>
        <a:p>
          <a:r>
            <a:rPr lang="en-US" b="1" baseline="0"/>
            <a:t>Language barriers</a:t>
          </a:r>
          <a:endParaRPr lang="en-US" b="1"/>
        </a:p>
      </dgm:t>
    </dgm:pt>
    <dgm:pt modelId="{F718900D-A2D0-974F-93B4-ECAA215E7BA5}" type="parTrans" cxnId="{0DC194E1-CBC1-0A41-A096-4E476CCA5B1B}">
      <dgm:prSet/>
      <dgm:spPr/>
      <dgm:t>
        <a:bodyPr/>
        <a:lstStyle/>
        <a:p>
          <a:endParaRPr lang="en-US"/>
        </a:p>
      </dgm:t>
    </dgm:pt>
    <dgm:pt modelId="{BBF8EA7B-BC99-4646-BBEA-6118351A016B}" type="sibTrans" cxnId="{0DC194E1-CBC1-0A41-A096-4E476CCA5B1B}">
      <dgm:prSet/>
      <dgm:spPr/>
      <dgm:t>
        <a:bodyPr/>
        <a:lstStyle/>
        <a:p>
          <a:endParaRPr lang="en-US"/>
        </a:p>
      </dgm:t>
    </dgm:pt>
    <dgm:pt modelId="{63467E9B-B42E-6045-ADD6-771C2047964D}">
      <dgm:prSet/>
      <dgm:spPr/>
      <dgm:t>
        <a:bodyPr/>
        <a:lstStyle/>
        <a:p>
          <a:r>
            <a:rPr lang="en-US" b="1" baseline="0"/>
            <a:t>Income</a:t>
          </a:r>
          <a:endParaRPr lang="en-US" b="1"/>
        </a:p>
      </dgm:t>
    </dgm:pt>
    <dgm:pt modelId="{46F6A895-69BB-224E-A6B7-5A193EF0407C}" type="parTrans" cxnId="{FEB04D46-E066-D449-84A9-F70B7163C736}">
      <dgm:prSet/>
      <dgm:spPr/>
      <dgm:t>
        <a:bodyPr/>
        <a:lstStyle/>
        <a:p>
          <a:endParaRPr lang="en-US"/>
        </a:p>
      </dgm:t>
    </dgm:pt>
    <dgm:pt modelId="{C92FF938-0D58-8847-A304-D70B8B70C80E}" type="sibTrans" cxnId="{FEB04D46-E066-D449-84A9-F70B7163C736}">
      <dgm:prSet/>
      <dgm:spPr/>
      <dgm:t>
        <a:bodyPr/>
        <a:lstStyle/>
        <a:p>
          <a:endParaRPr lang="en-US"/>
        </a:p>
      </dgm:t>
    </dgm:pt>
    <dgm:pt modelId="{97D7078E-1B17-654C-ADFD-251242ABCEC5}">
      <dgm:prSet/>
      <dgm:spPr/>
      <dgm:t>
        <a:bodyPr/>
        <a:lstStyle/>
        <a:p>
          <a:r>
            <a:rPr lang="en-US" b="1" baseline="0"/>
            <a:t>Physical ability</a:t>
          </a:r>
          <a:endParaRPr lang="en-US" b="1"/>
        </a:p>
      </dgm:t>
    </dgm:pt>
    <dgm:pt modelId="{3A6963A6-080C-824E-944D-F4DE2829195F}" type="parTrans" cxnId="{DA46B951-E322-4542-8D17-019D5E6F692E}">
      <dgm:prSet/>
      <dgm:spPr/>
      <dgm:t>
        <a:bodyPr/>
        <a:lstStyle/>
        <a:p>
          <a:endParaRPr lang="en-US"/>
        </a:p>
      </dgm:t>
    </dgm:pt>
    <dgm:pt modelId="{7DA4962B-3B2B-0A46-9D50-62941AD2B4AA}" type="sibTrans" cxnId="{DA46B951-E322-4542-8D17-019D5E6F692E}">
      <dgm:prSet/>
      <dgm:spPr/>
      <dgm:t>
        <a:bodyPr/>
        <a:lstStyle/>
        <a:p>
          <a:endParaRPr lang="en-US"/>
        </a:p>
      </dgm:t>
    </dgm:pt>
    <dgm:pt modelId="{78DEB1B8-126E-2040-A7B7-84D946118987}">
      <dgm:prSet/>
      <dgm:spPr/>
      <dgm:t>
        <a:bodyPr/>
        <a:lstStyle/>
        <a:p>
          <a:r>
            <a:rPr lang="en-US" b="1" baseline="0"/>
            <a:t>Lack of agency (tenant, not homeowner) </a:t>
          </a:r>
          <a:endParaRPr lang="en-US" b="1"/>
        </a:p>
      </dgm:t>
    </dgm:pt>
    <dgm:pt modelId="{1AA4658E-09CE-794F-9441-C711CCEADC31}" type="parTrans" cxnId="{42AAAD8E-5776-DD49-9794-5DF800C39DE8}">
      <dgm:prSet/>
      <dgm:spPr/>
      <dgm:t>
        <a:bodyPr/>
        <a:lstStyle/>
        <a:p>
          <a:endParaRPr lang="en-US"/>
        </a:p>
      </dgm:t>
    </dgm:pt>
    <dgm:pt modelId="{2C3C2AEB-4430-BE46-8087-DDADAC8C1793}" type="sibTrans" cxnId="{42AAAD8E-5776-DD49-9794-5DF800C39DE8}">
      <dgm:prSet/>
      <dgm:spPr/>
      <dgm:t>
        <a:bodyPr/>
        <a:lstStyle/>
        <a:p>
          <a:endParaRPr lang="en-US"/>
        </a:p>
      </dgm:t>
    </dgm:pt>
    <dgm:pt modelId="{78524602-D633-1746-8CB2-15981FCCFCA0}">
      <dgm:prSet/>
      <dgm:spPr/>
      <dgm:t>
        <a:bodyPr/>
        <a:lstStyle/>
        <a:p>
          <a:r>
            <a:rPr lang="en-US" b="1" baseline="0"/>
            <a:t>Poorly maintained buildings</a:t>
          </a:r>
          <a:endParaRPr lang="en-US" b="1"/>
        </a:p>
      </dgm:t>
    </dgm:pt>
    <dgm:pt modelId="{415354E0-C0CA-5E4A-8A8A-6CD118C5186B}" type="parTrans" cxnId="{8F6EB4C0-1E78-7F47-A9CF-54546642BE38}">
      <dgm:prSet/>
      <dgm:spPr/>
      <dgm:t>
        <a:bodyPr/>
        <a:lstStyle/>
        <a:p>
          <a:endParaRPr lang="en-US"/>
        </a:p>
      </dgm:t>
    </dgm:pt>
    <dgm:pt modelId="{F2BE3399-3746-404F-9C8A-7C523CFEB14D}" type="sibTrans" cxnId="{8F6EB4C0-1E78-7F47-A9CF-54546642BE38}">
      <dgm:prSet/>
      <dgm:spPr/>
      <dgm:t>
        <a:bodyPr/>
        <a:lstStyle/>
        <a:p>
          <a:endParaRPr lang="en-US"/>
        </a:p>
      </dgm:t>
    </dgm:pt>
    <dgm:pt modelId="{55734634-154E-A14C-90E3-877AFA464EEE}">
      <dgm:prSet/>
      <dgm:spPr/>
      <dgm:t>
        <a:bodyPr/>
        <a:lstStyle/>
        <a:p>
          <a:r>
            <a:rPr lang="en-US" b="1" baseline="0"/>
            <a:t>Default conventional pest control (e.g., calendar sprays)</a:t>
          </a:r>
          <a:endParaRPr lang="en-US" b="1"/>
        </a:p>
      </dgm:t>
    </dgm:pt>
    <dgm:pt modelId="{7AC9F6F2-126B-BB40-B681-58C3E4AF7470}" type="parTrans" cxnId="{8F04D265-E093-1F4A-B3A6-E351565C60B8}">
      <dgm:prSet/>
      <dgm:spPr/>
      <dgm:t>
        <a:bodyPr/>
        <a:lstStyle/>
        <a:p>
          <a:endParaRPr lang="en-US"/>
        </a:p>
      </dgm:t>
    </dgm:pt>
    <dgm:pt modelId="{6098F909-5EA6-AF45-9E67-5539D4EA4239}" type="sibTrans" cxnId="{8F04D265-E093-1F4A-B3A6-E351565C60B8}">
      <dgm:prSet/>
      <dgm:spPr/>
      <dgm:t>
        <a:bodyPr/>
        <a:lstStyle/>
        <a:p>
          <a:endParaRPr lang="en-US"/>
        </a:p>
      </dgm:t>
    </dgm:pt>
    <dgm:pt modelId="{D3A7270B-70AF-A144-81B0-1646C9A0D769}">
      <dgm:prSet/>
      <dgm:spPr/>
      <dgm:t>
        <a:bodyPr/>
        <a:lstStyle/>
        <a:p>
          <a:r>
            <a:rPr lang="en-US" b="1" baseline="0"/>
            <a:t>Stigma around pests like bed bugs</a:t>
          </a:r>
          <a:endParaRPr lang="en-US" b="1"/>
        </a:p>
      </dgm:t>
    </dgm:pt>
    <dgm:pt modelId="{7C0B4BB2-9172-7144-B542-7A59E9A87579}" type="parTrans" cxnId="{3B1B6723-E6FE-1F4C-B73F-4266DE0E7190}">
      <dgm:prSet/>
      <dgm:spPr/>
      <dgm:t>
        <a:bodyPr/>
        <a:lstStyle/>
        <a:p>
          <a:endParaRPr lang="en-US"/>
        </a:p>
      </dgm:t>
    </dgm:pt>
    <dgm:pt modelId="{28C7958E-B9F2-BA48-A780-F3723063D337}" type="sibTrans" cxnId="{3B1B6723-E6FE-1F4C-B73F-4266DE0E7190}">
      <dgm:prSet/>
      <dgm:spPr/>
      <dgm:t>
        <a:bodyPr/>
        <a:lstStyle/>
        <a:p>
          <a:endParaRPr lang="en-US"/>
        </a:p>
      </dgm:t>
    </dgm:pt>
    <dgm:pt modelId="{B20FFB91-B21B-5845-A530-8ABC341E8622}" type="pres">
      <dgm:prSet presAssocID="{9A5B61B5-BACE-D748-A78F-B59EEE0C286E}" presName="diagram" presStyleCnt="0">
        <dgm:presLayoutVars>
          <dgm:dir/>
          <dgm:resizeHandles val="exact"/>
        </dgm:presLayoutVars>
      </dgm:prSet>
      <dgm:spPr/>
    </dgm:pt>
    <dgm:pt modelId="{43C757C5-55A6-5144-9ECC-9AD1AF66AAD4}" type="pres">
      <dgm:prSet presAssocID="{2A76D15B-3532-DC46-848F-1F3BAE3DB1E9}" presName="node" presStyleLbl="node1" presStyleIdx="0" presStyleCnt="8" custLinFactNeighborY="1124">
        <dgm:presLayoutVars>
          <dgm:bulletEnabled val="1"/>
        </dgm:presLayoutVars>
      </dgm:prSet>
      <dgm:spPr/>
    </dgm:pt>
    <dgm:pt modelId="{A1A8964E-C6C9-E44C-904B-562C1D42E938}" type="pres">
      <dgm:prSet presAssocID="{29E55326-9702-174F-B6F8-4FBA1395B64B}" presName="sibTrans" presStyleCnt="0"/>
      <dgm:spPr/>
    </dgm:pt>
    <dgm:pt modelId="{FEB23D58-A98F-5746-A117-2D39C26B7756}" type="pres">
      <dgm:prSet presAssocID="{D749A815-0716-644A-B20B-57BA03A0E903}" presName="node" presStyleLbl="node1" presStyleIdx="1" presStyleCnt="8" custLinFactNeighborY="1124">
        <dgm:presLayoutVars>
          <dgm:bulletEnabled val="1"/>
        </dgm:presLayoutVars>
      </dgm:prSet>
      <dgm:spPr/>
    </dgm:pt>
    <dgm:pt modelId="{5D80C709-9114-354E-B95F-D2B991C865E3}" type="pres">
      <dgm:prSet presAssocID="{BBF8EA7B-BC99-4646-BBEA-6118351A016B}" presName="sibTrans" presStyleCnt="0"/>
      <dgm:spPr/>
    </dgm:pt>
    <dgm:pt modelId="{5DC93608-D38D-7F45-A6F9-4F4337E3EEA6}" type="pres">
      <dgm:prSet presAssocID="{63467E9B-B42E-6045-ADD6-771C2047964D}" presName="node" presStyleLbl="node1" presStyleIdx="2" presStyleCnt="8" custLinFactNeighborY="1124">
        <dgm:presLayoutVars>
          <dgm:bulletEnabled val="1"/>
        </dgm:presLayoutVars>
      </dgm:prSet>
      <dgm:spPr/>
    </dgm:pt>
    <dgm:pt modelId="{ECC8EA58-F104-134C-BF2D-B911852903C3}" type="pres">
      <dgm:prSet presAssocID="{C92FF938-0D58-8847-A304-D70B8B70C80E}" presName="sibTrans" presStyleCnt="0"/>
      <dgm:spPr/>
    </dgm:pt>
    <dgm:pt modelId="{B38621D4-80EB-5C40-8E3D-6C62876F04E2}" type="pres">
      <dgm:prSet presAssocID="{97D7078E-1B17-654C-ADFD-251242ABCEC5}" presName="node" presStyleLbl="node1" presStyleIdx="3" presStyleCnt="8" custLinFactNeighborY="1124">
        <dgm:presLayoutVars>
          <dgm:bulletEnabled val="1"/>
        </dgm:presLayoutVars>
      </dgm:prSet>
      <dgm:spPr/>
    </dgm:pt>
    <dgm:pt modelId="{B54B6C0B-E21F-8A48-8017-E86B5D66D941}" type="pres">
      <dgm:prSet presAssocID="{7DA4962B-3B2B-0A46-9D50-62941AD2B4AA}" presName="sibTrans" presStyleCnt="0"/>
      <dgm:spPr/>
    </dgm:pt>
    <dgm:pt modelId="{CF656BDF-670D-924E-B6BD-A66570FC02E8}" type="pres">
      <dgm:prSet presAssocID="{78DEB1B8-126E-2040-A7B7-84D946118987}" presName="node" presStyleLbl="node1" presStyleIdx="4" presStyleCnt="8">
        <dgm:presLayoutVars>
          <dgm:bulletEnabled val="1"/>
        </dgm:presLayoutVars>
      </dgm:prSet>
      <dgm:spPr/>
    </dgm:pt>
    <dgm:pt modelId="{BD13E19A-F8EA-4241-8FBC-432409F680B0}" type="pres">
      <dgm:prSet presAssocID="{2C3C2AEB-4430-BE46-8087-DDADAC8C1793}" presName="sibTrans" presStyleCnt="0"/>
      <dgm:spPr/>
    </dgm:pt>
    <dgm:pt modelId="{80F6C819-7691-5A47-891B-A38E9075488F}" type="pres">
      <dgm:prSet presAssocID="{78524602-D633-1746-8CB2-15981FCCFCA0}" presName="node" presStyleLbl="node1" presStyleIdx="5" presStyleCnt="8" custLinFactNeighborY="1124">
        <dgm:presLayoutVars>
          <dgm:bulletEnabled val="1"/>
        </dgm:presLayoutVars>
      </dgm:prSet>
      <dgm:spPr/>
    </dgm:pt>
    <dgm:pt modelId="{6552FB18-57B4-8044-B88A-69A17B2A7EFC}" type="pres">
      <dgm:prSet presAssocID="{F2BE3399-3746-404F-9C8A-7C523CFEB14D}" presName="sibTrans" presStyleCnt="0"/>
      <dgm:spPr/>
    </dgm:pt>
    <dgm:pt modelId="{A8EA1E72-CF2F-074F-AD36-50C43171DD18}" type="pres">
      <dgm:prSet presAssocID="{55734634-154E-A14C-90E3-877AFA464EEE}" presName="node" presStyleLbl="node1" presStyleIdx="6" presStyleCnt="8" custLinFactNeighborY="1124">
        <dgm:presLayoutVars>
          <dgm:bulletEnabled val="1"/>
        </dgm:presLayoutVars>
      </dgm:prSet>
      <dgm:spPr/>
    </dgm:pt>
    <dgm:pt modelId="{90B5B007-99DD-F346-90BC-BCACD8A62C4F}" type="pres">
      <dgm:prSet presAssocID="{6098F909-5EA6-AF45-9E67-5539D4EA4239}" presName="sibTrans" presStyleCnt="0"/>
      <dgm:spPr/>
    </dgm:pt>
    <dgm:pt modelId="{55C2DE03-EC11-4B44-BE59-5AFB79E3069C}" type="pres">
      <dgm:prSet presAssocID="{D3A7270B-70AF-A144-81B0-1646C9A0D769}" presName="node" presStyleLbl="node1" presStyleIdx="7" presStyleCnt="8" custLinFactNeighborY="1124">
        <dgm:presLayoutVars>
          <dgm:bulletEnabled val="1"/>
        </dgm:presLayoutVars>
      </dgm:prSet>
      <dgm:spPr/>
    </dgm:pt>
  </dgm:ptLst>
  <dgm:cxnLst>
    <dgm:cxn modelId="{E46F2303-444F-2D41-ACD3-283C948DF9C4}" type="presOf" srcId="{D3A7270B-70AF-A144-81B0-1646C9A0D769}" destId="{55C2DE03-EC11-4B44-BE59-5AFB79E3069C}" srcOrd="0" destOrd="0" presId="urn:microsoft.com/office/officeart/2005/8/layout/default"/>
    <dgm:cxn modelId="{71E4B406-B8CB-AF40-9A26-1780FC94434F}" type="presOf" srcId="{2A76D15B-3532-DC46-848F-1F3BAE3DB1E9}" destId="{43C757C5-55A6-5144-9ECC-9AD1AF66AAD4}" srcOrd="0" destOrd="0" presId="urn:microsoft.com/office/officeart/2005/8/layout/default"/>
    <dgm:cxn modelId="{3B1B6723-E6FE-1F4C-B73F-4266DE0E7190}" srcId="{9A5B61B5-BACE-D748-A78F-B59EEE0C286E}" destId="{D3A7270B-70AF-A144-81B0-1646C9A0D769}" srcOrd="7" destOrd="0" parTransId="{7C0B4BB2-9172-7144-B542-7A59E9A87579}" sibTransId="{28C7958E-B9F2-BA48-A780-F3723063D337}"/>
    <dgm:cxn modelId="{0239682A-1B93-7C41-8082-0EEDB2679E4D}" type="presOf" srcId="{55734634-154E-A14C-90E3-877AFA464EEE}" destId="{A8EA1E72-CF2F-074F-AD36-50C43171DD18}" srcOrd="0" destOrd="0" presId="urn:microsoft.com/office/officeart/2005/8/layout/default"/>
    <dgm:cxn modelId="{17A74137-80E6-E243-B302-161612AEF668}" type="presOf" srcId="{D749A815-0716-644A-B20B-57BA03A0E903}" destId="{FEB23D58-A98F-5746-A117-2D39C26B7756}" srcOrd="0" destOrd="0" presId="urn:microsoft.com/office/officeart/2005/8/layout/default"/>
    <dgm:cxn modelId="{FEB04D46-E066-D449-84A9-F70B7163C736}" srcId="{9A5B61B5-BACE-D748-A78F-B59EEE0C286E}" destId="{63467E9B-B42E-6045-ADD6-771C2047964D}" srcOrd="2" destOrd="0" parTransId="{46F6A895-69BB-224E-A6B7-5A193EF0407C}" sibTransId="{C92FF938-0D58-8847-A304-D70B8B70C80E}"/>
    <dgm:cxn modelId="{DA46B951-E322-4542-8D17-019D5E6F692E}" srcId="{9A5B61B5-BACE-D748-A78F-B59EEE0C286E}" destId="{97D7078E-1B17-654C-ADFD-251242ABCEC5}" srcOrd="3" destOrd="0" parTransId="{3A6963A6-080C-824E-944D-F4DE2829195F}" sibTransId="{7DA4962B-3B2B-0A46-9D50-62941AD2B4AA}"/>
    <dgm:cxn modelId="{A9F49F5B-CB79-034B-A70B-9680F80BE9BC}" srcId="{9A5B61B5-BACE-D748-A78F-B59EEE0C286E}" destId="{2A76D15B-3532-DC46-848F-1F3BAE3DB1E9}" srcOrd="0" destOrd="0" parTransId="{0F2A14FA-FC32-B243-8AA8-D4B3C503AED2}" sibTransId="{29E55326-9702-174F-B6F8-4FBA1395B64B}"/>
    <dgm:cxn modelId="{8F04D265-E093-1F4A-B3A6-E351565C60B8}" srcId="{9A5B61B5-BACE-D748-A78F-B59EEE0C286E}" destId="{55734634-154E-A14C-90E3-877AFA464EEE}" srcOrd="6" destOrd="0" parTransId="{7AC9F6F2-126B-BB40-B681-58C3E4AF7470}" sibTransId="{6098F909-5EA6-AF45-9E67-5539D4EA4239}"/>
    <dgm:cxn modelId="{34DCFC87-C18B-9441-A68D-6F91C1120FC4}" type="presOf" srcId="{63467E9B-B42E-6045-ADD6-771C2047964D}" destId="{5DC93608-D38D-7F45-A6F9-4F4337E3EEA6}" srcOrd="0" destOrd="0" presId="urn:microsoft.com/office/officeart/2005/8/layout/default"/>
    <dgm:cxn modelId="{42AAAD8E-5776-DD49-9794-5DF800C39DE8}" srcId="{9A5B61B5-BACE-D748-A78F-B59EEE0C286E}" destId="{78DEB1B8-126E-2040-A7B7-84D946118987}" srcOrd="4" destOrd="0" parTransId="{1AA4658E-09CE-794F-9441-C711CCEADC31}" sibTransId="{2C3C2AEB-4430-BE46-8087-DDADAC8C1793}"/>
    <dgm:cxn modelId="{984C82A9-FEB6-BF4D-91AB-25E1B449B71F}" type="presOf" srcId="{97D7078E-1B17-654C-ADFD-251242ABCEC5}" destId="{B38621D4-80EB-5C40-8E3D-6C62876F04E2}" srcOrd="0" destOrd="0" presId="urn:microsoft.com/office/officeart/2005/8/layout/default"/>
    <dgm:cxn modelId="{8F6EB4C0-1E78-7F47-A9CF-54546642BE38}" srcId="{9A5B61B5-BACE-D748-A78F-B59EEE0C286E}" destId="{78524602-D633-1746-8CB2-15981FCCFCA0}" srcOrd="5" destOrd="0" parTransId="{415354E0-C0CA-5E4A-8A8A-6CD118C5186B}" sibTransId="{F2BE3399-3746-404F-9C8A-7C523CFEB14D}"/>
    <dgm:cxn modelId="{0DC194E1-CBC1-0A41-A096-4E476CCA5B1B}" srcId="{9A5B61B5-BACE-D748-A78F-B59EEE0C286E}" destId="{D749A815-0716-644A-B20B-57BA03A0E903}" srcOrd="1" destOrd="0" parTransId="{F718900D-A2D0-974F-93B4-ECAA215E7BA5}" sibTransId="{BBF8EA7B-BC99-4646-BBEA-6118351A016B}"/>
    <dgm:cxn modelId="{9C8331F0-3480-E644-B0CE-3D4619BD182C}" type="presOf" srcId="{78DEB1B8-126E-2040-A7B7-84D946118987}" destId="{CF656BDF-670D-924E-B6BD-A66570FC02E8}" srcOrd="0" destOrd="0" presId="urn:microsoft.com/office/officeart/2005/8/layout/default"/>
    <dgm:cxn modelId="{6884DEF3-EF85-1242-A695-B7BAB96FE1D9}" type="presOf" srcId="{78524602-D633-1746-8CB2-15981FCCFCA0}" destId="{80F6C819-7691-5A47-891B-A38E9075488F}" srcOrd="0" destOrd="0" presId="urn:microsoft.com/office/officeart/2005/8/layout/default"/>
    <dgm:cxn modelId="{269C00FA-09CD-4B45-9F3B-2FC732B548D4}" type="presOf" srcId="{9A5B61B5-BACE-D748-A78F-B59EEE0C286E}" destId="{B20FFB91-B21B-5845-A530-8ABC341E8622}" srcOrd="0" destOrd="0" presId="urn:microsoft.com/office/officeart/2005/8/layout/default"/>
    <dgm:cxn modelId="{1DD4F4A1-3DC8-B54C-8E36-793D2C763899}" type="presParOf" srcId="{B20FFB91-B21B-5845-A530-8ABC341E8622}" destId="{43C757C5-55A6-5144-9ECC-9AD1AF66AAD4}" srcOrd="0" destOrd="0" presId="urn:microsoft.com/office/officeart/2005/8/layout/default"/>
    <dgm:cxn modelId="{3CA62E97-B510-EB41-A720-DD757D11E923}" type="presParOf" srcId="{B20FFB91-B21B-5845-A530-8ABC341E8622}" destId="{A1A8964E-C6C9-E44C-904B-562C1D42E938}" srcOrd="1" destOrd="0" presId="urn:microsoft.com/office/officeart/2005/8/layout/default"/>
    <dgm:cxn modelId="{B6461530-4FB0-0445-AAB3-43AFFE2915DB}" type="presParOf" srcId="{B20FFB91-B21B-5845-A530-8ABC341E8622}" destId="{FEB23D58-A98F-5746-A117-2D39C26B7756}" srcOrd="2" destOrd="0" presId="urn:microsoft.com/office/officeart/2005/8/layout/default"/>
    <dgm:cxn modelId="{F9AFF5B5-05C3-3A42-B369-4E331069C372}" type="presParOf" srcId="{B20FFB91-B21B-5845-A530-8ABC341E8622}" destId="{5D80C709-9114-354E-B95F-D2B991C865E3}" srcOrd="3" destOrd="0" presId="urn:microsoft.com/office/officeart/2005/8/layout/default"/>
    <dgm:cxn modelId="{B8F29269-BF49-AF4F-84D0-A20A2308BFD6}" type="presParOf" srcId="{B20FFB91-B21B-5845-A530-8ABC341E8622}" destId="{5DC93608-D38D-7F45-A6F9-4F4337E3EEA6}" srcOrd="4" destOrd="0" presId="urn:microsoft.com/office/officeart/2005/8/layout/default"/>
    <dgm:cxn modelId="{759E3BDE-EAD0-FF42-971D-F20FEFB9CA5F}" type="presParOf" srcId="{B20FFB91-B21B-5845-A530-8ABC341E8622}" destId="{ECC8EA58-F104-134C-BF2D-B911852903C3}" srcOrd="5" destOrd="0" presId="urn:microsoft.com/office/officeart/2005/8/layout/default"/>
    <dgm:cxn modelId="{69D3F991-546B-D044-A929-8B126FF6390D}" type="presParOf" srcId="{B20FFB91-B21B-5845-A530-8ABC341E8622}" destId="{B38621D4-80EB-5C40-8E3D-6C62876F04E2}" srcOrd="6" destOrd="0" presId="urn:microsoft.com/office/officeart/2005/8/layout/default"/>
    <dgm:cxn modelId="{ECE07363-5CF5-514F-B8E7-84C18E59CEDF}" type="presParOf" srcId="{B20FFB91-B21B-5845-A530-8ABC341E8622}" destId="{B54B6C0B-E21F-8A48-8017-E86B5D66D941}" srcOrd="7" destOrd="0" presId="urn:microsoft.com/office/officeart/2005/8/layout/default"/>
    <dgm:cxn modelId="{1E0EF138-1738-3241-A299-B07EB736C349}" type="presParOf" srcId="{B20FFB91-B21B-5845-A530-8ABC341E8622}" destId="{CF656BDF-670D-924E-B6BD-A66570FC02E8}" srcOrd="8" destOrd="0" presId="urn:microsoft.com/office/officeart/2005/8/layout/default"/>
    <dgm:cxn modelId="{0FF30709-1B88-DA43-B743-E3CDDCC89CD0}" type="presParOf" srcId="{B20FFB91-B21B-5845-A530-8ABC341E8622}" destId="{BD13E19A-F8EA-4241-8FBC-432409F680B0}" srcOrd="9" destOrd="0" presId="urn:microsoft.com/office/officeart/2005/8/layout/default"/>
    <dgm:cxn modelId="{D2F4E035-33C5-3744-895F-B895BFA4BC5D}" type="presParOf" srcId="{B20FFB91-B21B-5845-A530-8ABC341E8622}" destId="{80F6C819-7691-5A47-891B-A38E9075488F}" srcOrd="10" destOrd="0" presId="urn:microsoft.com/office/officeart/2005/8/layout/default"/>
    <dgm:cxn modelId="{974DBCBA-7135-6A42-8C2B-3F880D28E4E8}" type="presParOf" srcId="{B20FFB91-B21B-5845-A530-8ABC341E8622}" destId="{6552FB18-57B4-8044-B88A-69A17B2A7EFC}" srcOrd="11" destOrd="0" presId="urn:microsoft.com/office/officeart/2005/8/layout/default"/>
    <dgm:cxn modelId="{3030009E-2410-FF4B-8C3A-D981BB8125D6}" type="presParOf" srcId="{B20FFB91-B21B-5845-A530-8ABC341E8622}" destId="{A8EA1E72-CF2F-074F-AD36-50C43171DD18}" srcOrd="12" destOrd="0" presId="urn:microsoft.com/office/officeart/2005/8/layout/default"/>
    <dgm:cxn modelId="{7D505DF3-46C1-FC44-99CD-4C6D415584F5}" type="presParOf" srcId="{B20FFB91-B21B-5845-A530-8ABC341E8622}" destId="{90B5B007-99DD-F346-90BC-BCACD8A62C4F}" srcOrd="13" destOrd="0" presId="urn:microsoft.com/office/officeart/2005/8/layout/default"/>
    <dgm:cxn modelId="{8ACD8749-D269-5149-A8AB-AA1A9E5F2AA6}" type="presParOf" srcId="{B20FFB91-B21B-5845-A530-8ABC341E8622}" destId="{55C2DE03-EC11-4B44-BE59-5AFB79E3069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62F92-E6E7-0F41-9A6F-F5AC3B5227C4}">
      <dsp:nvSpPr>
        <dsp:cNvPr id="0" name=""/>
        <dsp:cNvSpPr/>
      </dsp:nvSpPr>
      <dsp:spPr>
        <a:xfrm>
          <a:off x="3380935" y="0"/>
          <a:ext cx="1690467" cy="1186719"/>
        </a:xfrm>
        <a:prstGeom prst="trapezoid">
          <a:avLst>
            <a:gd name="adj" fmla="val 71224"/>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3380935" y="0"/>
        <a:ext cx="1690467" cy="1186719"/>
      </dsp:txXfrm>
    </dsp:sp>
    <dsp:sp modelId="{9BC08AE1-D1CB-A543-ABEF-A6C4782DABB8}">
      <dsp:nvSpPr>
        <dsp:cNvPr id="0" name=""/>
        <dsp:cNvSpPr/>
      </dsp:nvSpPr>
      <dsp:spPr>
        <a:xfrm>
          <a:off x="2535701" y="1186719"/>
          <a:ext cx="3380935" cy="1186719"/>
        </a:xfrm>
        <a:prstGeom prst="trapezoid">
          <a:avLst>
            <a:gd name="adj" fmla="val 71224"/>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3127365" y="1186719"/>
        <a:ext cx="2197607" cy="1186719"/>
      </dsp:txXfrm>
    </dsp:sp>
    <dsp:sp modelId="{AC5E2576-BD2D-D946-B145-7365CC0C7E11}">
      <dsp:nvSpPr>
        <dsp:cNvPr id="0" name=""/>
        <dsp:cNvSpPr/>
      </dsp:nvSpPr>
      <dsp:spPr>
        <a:xfrm>
          <a:off x="1690467" y="2373439"/>
          <a:ext cx="5071402" cy="1186719"/>
        </a:xfrm>
        <a:prstGeom prst="trapezoid">
          <a:avLst>
            <a:gd name="adj" fmla="val 71224"/>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2577963" y="2373439"/>
        <a:ext cx="3296411" cy="1186719"/>
      </dsp:txXfrm>
    </dsp:sp>
    <dsp:sp modelId="{AEB1FD98-A8DC-8046-868A-A8232A308DC7}">
      <dsp:nvSpPr>
        <dsp:cNvPr id="0" name=""/>
        <dsp:cNvSpPr/>
      </dsp:nvSpPr>
      <dsp:spPr>
        <a:xfrm>
          <a:off x="845233" y="3560158"/>
          <a:ext cx="6761870" cy="1186719"/>
        </a:xfrm>
        <a:prstGeom prst="trapezoid">
          <a:avLst>
            <a:gd name="adj" fmla="val 71224"/>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2028561" y="3560158"/>
        <a:ext cx="4395215" cy="1186719"/>
      </dsp:txXfrm>
    </dsp:sp>
    <dsp:sp modelId="{2CE78077-CDA8-2047-AEF5-37404DB2E5DE}">
      <dsp:nvSpPr>
        <dsp:cNvPr id="0" name=""/>
        <dsp:cNvSpPr/>
      </dsp:nvSpPr>
      <dsp:spPr>
        <a:xfrm>
          <a:off x="0" y="4746878"/>
          <a:ext cx="8452338" cy="1186719"/>
        </a:xfrm>
        <a:prstGeom prst="trapezoid">
          <a:avLst>
            <a:gd name="adj" fmla="val 71224"/>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1479159" y="4746878"/>
        <a:ext cx="5494019" cy="1186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C5933-360E-0449-99D4-D6DD179FF763}">
      <dsp:nvSpPr>
        <dsp:cNvPr id="0" name=""/>
        <dsp:cNvSpPr/>
      </dsp:nvSpPr>
      <dsp:spPr>
        <a:xfrm rot="10800000">
          <a:off x="1027251" y="0"/>
          <a:ext cx="9357304" cy="2084738"/>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9312" tIns="102870" rIns="192024" bIns="102870" numCol="1" spcCol="1270" anchor="t" anchorCtr="0">
          <a:noAutofit/>
        </a:bodyPr>
        <a:lstStyle/>
        <a:p>
          <a:pPr marL="0" lvl="0" indent="0" algn="l" defTabSz="1200150">
            <a:lnSpc>
              <a:spcPct val="90000"/>
            </a:lnSpc>
            <a:spcBef>
              <a:spcPct val="0"/>
            </a:spcBef>
            <a:spcAft>
              <a:spcPct val="35000"/>
            </a:spcAft>
            <a:buNone/>
          </a:pPr>
          <a:r>
            <a:rPr lang="en-US" sz="2700" kern="1200" baseline="0"/>
            <a:t>Definition: </a:t>
          </a:r>
          <a:endParaRPr lang="en-US" sz="2700" kern="1200"/>
        </a:p>
        <a:p>
          <a:pPr marL="228600" lvl="1" indent="-228600" algn="l" defTabSz="933450">
            <a:lnSpc>
              <a:spcPct val="90000"/>
            </a:lnSpc>
            <a:spcBef>
              <a:spcPct val="0"/>
            </a:spcBef>
            <a:spcAft>
              <a:spcPct val="15000"/>
            </a:spcAft>
            <a:buChar char="•"/>
          </a:pPr>
          <a:r>
            <a:rPr lang="en-US" sz="2100" kern="1200" baseline="0"/>
            <a:t>The quality of not being harmful to the environment or depleting natural resources, and thereby supporting long-term ecological balance.</a:t>
          </a:r>
          <a:endParaRPr lang="en-US" sz="2100" kern="1200"/>
        </a:p>
      </dsp:txBody>
      <dsp:txXfrm rot="10800000">
        <a:off x="1548435" y="0"/>
        <a:ext cx="8836120" cy="2084738"/>
      </dsp:txXfrm>
    </dsp:sp>
    <dsp:sp modelId="{18FE70E5-6B18-9344-8290-9B32F14D0C2E}">
      <dsp:nvSpPr>
        <dsp:cNvPr id="0" name=""/>
        <dsp:cNvSpPr/>
      </dsp:nvSpPr>
      <dsp:spPr>
        <a:xfrm>
          <a:off x="0" y="46328"/>
          <a:ext cx="2084738" cy="2084738"/>
        </a:xfrm>
        <a:prstGeom prst="ellipse">
          <a:avLst/>
        </a:prstGeom>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EC7F924-5B4A-FD46-ABDF-B909957837AC}">
      <dsp:nvSpPr>
        <dsp:cNvPr id="0" name=""/>
        <dsp:cNvSpPr/>
      </dsp:nvSpPr>
      <dsp:spPr>
        <a:xfrm rot="10800000">
          <a:off x="1027251" y="2667359"/>
          <a:ext cx="9357304" cy="2084738"/>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9312" tIns="102870" rIns="192024" bIns="102870" numCol="1" spcCol="1270" anchor="t" anchorCtr="0">
          <a:noAutofit/>
        </a:bodyPr>
        <a:lstStyle/>
        <a:p>
          <a:pPr marL="0" lvl="0" indent="0" algn="l" defTabSz="1200150">
            <a:lnSpc>
              <a:spcPct val="90000"/>
            </a:lnSpc>
            <a:spcBef>
              <a:spcPct val="0"/>
            </a:spcBef>
            <a:spcAft>
              <a:spcPct val="35000"/>
            </a:spcAft>
            <a:buNone/>
          </a:pPr>
          <a:r>
            <a:rPr lang="en-US" sz="2700" kern="1200" baseline="0"/>
            <a:t>As used in Sustainable Pest Management: </a:t>
          </a:r>
          <a:endParaRPr lang="en-US" sz="2700" kern="1200"/>
        </a:p>
        <a:p>
          <a:pPr marL="228600" lvl="1" indent="-228600" algn="l" defTabSz="933450">
            <a:lnSpc>
              <a:spcPct val="90000"/>
            </a:lnSpc>
            <a:spcBef>
              <a:spcPct val="0"/>
            </a:spcBef>
            <a:spcAft>
              <a:spcPct val="15000"/>
            </a:spcAft>
            <a:buChar char="•"/>
          </a:pPr>
          <a:r>
            <a:rPr lang="en-US" sz="2100" kern="1200" baseline="0"/>
            <a:t>Impacts on communities and equity </a:t>
          </a:r>
          <a:endParaRPr lang="en-US" sz="2100" kern="1200"/>
        </a:p>
        <a:p>
          <a:pPr marL="228600" lvl="1" indent="-228600" algn="l" defTabSz="933450">
            <a:lnSpc>
              <a:spcPct val="90000"/>
            </a:lnSpc>
            <a:spcBef>
              <a:spcPct val="0"/>
            </a:spcBef>
            <a:spcAft>
              <a:spcPct val="15000"/>
            </a:spcAft>
            <a:buChar char="•"/>
          </a:pPr>
          <a:r>
            <a:rPr lang="en-US" sz="2100" kern="1200" baseline="0"/>
            <a:t>Environmental issues like water conservation, biodiversity conservation, soil health, and climate impact</a:t>
          </a:r>
          <a:endParaRPr lang="en-US" sz="2100" kern="1200"/>
        </a:p>
        <a:p>
          <a:pPr marL="228600" lvl="1" indent="-228600" algn="l" defTabSz="933450">
            <a:lnSpc>
              <a:spcPct val="90000"/>
            </a:lnSpc>
            <a:spcBef>
              <a:spcPct val="0"/>
            </a:spcBef>
            <a:spcAft>
              <a:spcPct val="15000"/>
            </a:spcAft>
            <a:buChar char="•"/>
          </a:pPr>
          <a:r>
            <a:rPr lang="en-US" sz="2100" kern="1200" baseline="0"/>
            <a:t>Consideration of economic benefits and impacts</a:t>
          </a:r>
          <a:endParaRPr lang="en-US" sz="2100" kern="1200"/>
        </a:p>
      </dsp:txBody>
      <dsp:txXfrm rot="10800000">
        <a:off x="1548435" y="2667359"/>
        <a:ext cx="8836120" cy="2084738"/>
      </dsp:txXfrm>
    </dsp:sp>
    <dsp:sp modelId="{BB6EC26C-7B42-FA46-8086-03D9D87F9E20}">
      <dsp:nvSpPr>
        <dsp:cNvPr id="0" name=""/>
        <dsp:cNvSpPr/>
      </dsp:nvSpPr>
      <dsp:spPr>
        <a:xfrm>
          <a:off x="0" y="2708267"/>
          <a:ext cx="2084738" cy="2084738"/>
        </a:xfrm>
        <a:prstGeom prst="ellipse">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62F92-E6E7-0F41-9A6F-F5AC3B5227C4}">
      <dsp:nvSpPr>
        <dsp:cNvPr id="0" name=""/>
        <dsp:cNvSpPr/>
      </dsp:nvSpPr>
      <dsp:spPr>
        <a:xfrm>
          <a:off x="2471883" y="0"/>
          <a:ext cx="1235941" cy="870267"/>
        </a:xfrm>
        <a:prstGeom prst="trapezoid">
          <a:avLst>
            <a:gd name="adj" fmla="val 71009"/>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Chemical Control</a:t>
          </a:r>
        </a:p>
      </dsp:txBody>
      <dsp:txXfrm>
        <a:off x="2471883" y="0"/>
        <a:ext cx="1235941" cy="870267"/>
      </dsp:txXfrm>
    </dsp:sp>
    <dsp:sp modelId="{9BC08AE1-D1CB-A543-ABEF-A6C4782DABB8}">
      <dsp:nvSpPr>
        <dsp:cNvPr id="0" name=""/>
        <dsp:cNvSpPr/>
      </dsp:nvSpPr>
      <dsp:spPr>
        <a:xfrm>
          <a:off x="1853913" y="870267"/>
          <a:ext cx="2471883" cy="870267"/>
        </a:xfrm>
        <a:prstGeom prst="trapezoid">
          <a:avLst>
            <a:gd name="adj" fmla="val 71009"/>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Biological Control</a:t>
          </a:r>
        </a:p>
      </dsp:txBody>
      <dsp:txXfrm>
        <a:off x="2286492" y="870267"/>
        <a:ext cx="1606724" cy="870267"/>
      </dsp:txXfrm>
    </dsp:sp>
    <dsp:sp modelId="{AC5E2576-BD2D-D946-B145-7365CC0C7E11}">
      <dsp:nvSpPr>
        <dsp:cNvPr id="0" name=""/>
        <dsp:cNvSpPr/>
      </dsp:nvSpPr>
      <dsp:spPr>
        <a:xfrm>
          <a:off x="1235942" y="1740535"/>
          <a:ext cx="3707825" cy="870267"/>
        </a:xfrm>
        <a:prstGeom prst="trapezoid">
          <a:avLst>
            <a:gd name="adj" fmla="val 71009"/>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Physical Control</a:t>
          </a:r>
        </a:p>
      </dsp:txBody>
      <dsp:txXfrm>
        <a:off x="1884811" y="1740535"/>
        <a:ext cx="2410086" cy="870267"/>
      </dsp:txXfrm>
    </dsp:sp>
    <dsp:sp modelId="{AEB1FD98-A8DC-8046-868A-A8232A308DC7}">
      <dsp:nvSpPr>
        <dsp:cNvPr id="0" name=""/>
        <dsp:cNvSpPr/>
      </dsp:nvSpPr>
      <dsp:spPr>
        <a:xfrm>
          <a:off x="617971" y="2610802"/>
          <a:ext cx="4943767" cy="870267"/>
        </a:xfrm>
        <a:prstGeom prst="trapezoid">
          <a:avLst>
            <a:gd name="adj" fmla="val 71009"/>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Cultural Control</a:t>
          </a:r>
        </a:p>
      </dsp:txBody>
      <dsp:txXfrm>
        <a:off x="1483130" y="2610802"/>
        <a:ext cx="3213449" cy="870267"/>
      </dsp:txXfrm>
    </dsp:sp>
    <dsp:sp modelId="{2CE78077-CDA8-2047-AEF5-37404DB2E5DE}">
      <dsp:nvSpPr>
        <dsp:cNvPr id="0" name=""/>
        <dsp:cNvSpPr/>
      </dsp:nvSpPr>
      <dsp:spPr>
        <a:xfrm>
          <a:off x="0" y="3481070"/>
          <a:ext cx="6179709" cy="870267"/>
        </a:xfrm>
        <a:prstGeom prst="trapezoid">
          <a:avLst>
            <a:gd name="adj" fmla="val 71009"/>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Identification/Monitoring</a:t>
          </a:r>
        </a:p>
      </dsp:txBody>
      <dsp:txXfrm>
        <a:off x="1081449" y="3481070"/>
        <a:ext cx="4016811" cy="870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1867F-ED73-4E65-85EC-CFEFB9D12FB6}">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68D20F-CC34-41B5-B184-72ABAF5654E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9EC7DD-C585-423D-BE5B-A6D7DFCEF9B4}">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i="0" kern="1200"/>
            <a:t>Eliminate the use of Priority Pesticides by transitioning to sustainable pest management practices</a:t>
          </a:r>
          <a:endParaRPr lang="en-US" sz="2500" kern="1200"/>
        </a:p>
      </dsp:txBody>
      <dsp:txXfrm>
        <a:off x="1435590" y="531"/>
        <a:ext cx="9080009" cy="1242935"/>
      </dsp:txXfrm>
    </dsp:sp>
    <dsp:sp modelId="{02941BEA-7AD4-4511-902D-F1ECD6DF6FC9}">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6E7564-64DA-44EE-9492-00A7525FA9F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8F6E38-B141-4328-B025-D997A2153405}">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i="0" kern="1200"/>
            <a:t>Adoption of sustainable pest management in California</a:t>
          </a:r>
          <a:endParaRPr lang="en-US" sz="2500" kern="1200"/>
        </a:p>
      </dsp:txBody>
      <dsp:txXfrm>
        <a:off x="1435590" y="1554201"/>
        <a:ext cx="9080009" cy="1242935"/>
      </dsp:txXfrm>
    </dsp:sp>
    <dsp:sp modelId="{72B0D1C1-9BD6-400F-B905-6FA858EF6EB0}">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6EC0FB-6E3A-490F-8ABC-4186FC10496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D068F6-3673-4964-90B1-DEA24F41C744}">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i="0" kern="1200"/>
            <a:t>Outcome: elimination of adverse human health and environmental impacts associated with pesticide use.</a:t>
          </a:r>
          <a:endParaRPr lang="en-US" sz="2500" kern="1200"/>
        </a:p>
      </dsp:txBody>
      <dsp:txXfrm>
        <a:off x="1435590" y="3107870"/>
        <a:ext cx="9080009"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C88B5-2091-5A46-B4A4-EB68CFFA933C}">
      <dsp:nvSpPr>
        <dsp:cNvPr id="0" name=""/>
        <dsp:cNvSpPr/>
      </dsp:nvSpPr>
      <dsp:spPr>
        <a:xfrm>
          <a:off x="0" y="17761"/>
          <a:ext cx="4648200" cy="69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Examples of SPM methods</a:t>
          </a:r>
          <a:endParaRPr lang="en-US" sz="2800" kern="1200" dirty="0"/>
        </a:p>
      </dsp:txBody>
      <dsp:txXfrm>
        <a:off x="34087" y="51848"/>
        <a:ext cx="4580026" cy="630094"/>
      </dsp:txXfrm>
    </dsp:sp>
    <dsp:sp modelId="{D7185C68-0B8E-8B4E-9C7A-3D90289D61B0}">
      <dsp:nvSpPr>
        <dsp:cNvPr id="0" name=""/>
        <dsp:cNvSpPr/>
      </dsp:nvSpPr>
      <dsp:spPr>
        <a:xfrm>
          <a:off x="0" y="716029"/>
          <a:ext cx="4648200" cy="3617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80" tIns="30480" rIns="170688" bIns="30480" numCol="1" spcCol="1270" anchor="ctr" anchorCtr="0">
          <a:noAutofit/>
        </a:bodyPr>
        <a:lstStyle/>
        <a:p>
          <a:pPr marL="228600" lvl="1" indent="-228600" algn="l" defTabSz="1066800">
            <a:lnSpc>
              <a:spcPct val="90000"/>
            </a:lnSpc>
            <a:spcBef>
              <a:spcPct val="0"/>
            </a:spcBef>
            <a:spcAft>
              <a:spcPct val="20000"/>
            </a:spcAft>
            <a:buChar char="•"/>
          </a:pPr>
          <a:r>
            <a:rPr lang="en-US" sz="2400" b="1" kern="1200" dirty="0"/>
            <a:t>Classical biological control</a:t>
          </a:r>
          <a:endParaRPr lang="en-US" sz="2400" kern="1200" dirty="0"/>
        </a:p>
        <a:p>
          <a:pPr marL="228600" lvl="1" indent="-228600" algn="l" defTabSz="1066800">
            <a:lnSpc>
              <a:spcPct val="90000"/>
            </a:lnSpc>
            <a:spcBef>
              <a:spcPct val="0"/>
            </a:spcBef>
            <a:spcAft>
              <a:spcPct val="20000"/>
            </a:spcAft>
            <a:buChar char="•"/>
          </a:pPr>
          <a:r>
            <a:rPr lang="en-US" sz="2400" b="1" kern="1200" dirty="0"/>
            <a:t>Hand weeding</a:t>
          </a:r>
          <a:endParaRPr lang="en-US" sz="2400" kern="1200" dirty="0"/>
        </a:p>
        <a:p>
          <a:pPr marL="228600" lvl="1" indent="-228600" algn="l" defTabSz="1066800">
            <a:lnSpc>
              <a:spcPct val="90000"/>
            </a:lnSpc>
            <a:spcBef>
              <a:spcPct val="0"/>
            </a:spcBef>
            <a:spcAft>
              <a:spcPct val="20000"/>
            </a:spcAft>
            <a:buChar char="•"/>
          </a:pPr>
          <a:r>
            <a:rPr lang="en-US" sz="2400" b="1" kern="1200" dirty="0"/>
            <a:t>Monitoring</a:t>
          </a:r>
          <a:endParaRPr lang="en-US" sz="2400" kern="1200" dirty="0"/>
        </a:p>
        <a:p>
          <a:pPr marL="228600" lvl="1" indent="-228600" algn="l" defTabSz="1066800">
            <a:lnSpc>
              <a:spcPct val="90000"/>
            </a:lnSpc>
            <a:spcBef>
              <a:spcPct val="0"/>
            </a:spcBef>
            <a:spcAft>
              <a:spcPct val="20000"/>
            </a:spcAft>
            <a:buChar char="•"/>
          </a:pPr>
          <a:r>
            <a:rPr lang="en-US" sz="2400" b="1" kern="1200" dirty="0"/>
            <a:t>Mulch</a:t>
          </a:r>
          <a:endParaRPr lang="en-US" sz="2400" kern="1200" dirty="0"/>
        </a:p>
        <a:p>
          <a:pPr marL="228600" lvl="1" indent="-228600" algn="l" defTabSz="1066800">
            <a:lnSpc>
              <a:spcPct val="90000"/>
            </a:lnSpc>
            <a:spcBef>
              <a:spcPct val="0"/>
            </a:spcBef>
            <a:spcAft>
              <a:spcPct val="20000"/>
            </a:spcAft>
            <a:buChar char="•"/>
          </a:pPr>
          <a:r>
            <a:rPr lang="en-US" sz="2400" b="1" kern="1200" dirty="0"/>
            <a:t>Resistant rootstocks and/or varieties</a:t>
          </a:r>
          <a:endParaRPr lang="en-US" sz="2400" kern="1200" dirty="0"/>
        </a:p>
        <a:p>
          <a:pPr marL="228600" lvl="1" indent="-228600" algn="l" defTabSz="1066800">
            <a:lnSpc>
              <a:spcPct val="90000"/>
            </a:lnSpc>
            <a:spcBef>
              <a:spcPct val="0"/>
            </a:spcBef>
            <a:spcAft>
              <a:spcPct val="20000"/>
            </a:spcAft>
            <a:buChar char="•"/>
          </a:pPr>
          <a:r>
            <a:rPr lang="en-US" sz="2400" b="1" kern="1200" dirty="0"/>
            <a:t>Weed barriers</a:t>
          </a:r>
          <a:endParaRPr lang="en-US" sz="2400" kern="1200" dirty="0"/>
        </a:p>
        <a:p>
          <a:pPr marL="228600" lvl="1" indent="-228600" algn="l" defTabSz="1066800">
            <a:lnSpc>
              <a:spcPct val="90000"/>
            </a:lnSpc>
            <a:spcBef>
              <a:spcPct val="0"/>
            </a:spcBef>
            <a:spcAft>
              <a:spcPct val="20000"/>
            </a:spcAft>
            <a:buChar char="•"/>
          </a:pPr>
          <a:r>
            <a:rPr lang="en-US" sz="2400" b="1" kern="1200" dirty="0"/>
            <a:t>Weed flaming</a:t>
          </a:r>
          <a:endParaRPr lang="en-US" sz="2400" kern="1200" dirty="0"/>
        </a:p>
      </dsp:txBody>
      <dsp:txXfrm>
        <a:off x="0" y="716029"/>
        <a:ext cx="4648200" cy="36175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E1BC1-3F4A-FE4F-AE82-B3128F9209D5}">
      <dsp:nvSpPr>
        <dsp:cNvPr id="0" name=""/>
        <dsp:cNvSpPr/>
      </dsp:nvSpPr>
      <dsp:spPr>
        <a:xfrm>
          <a:off x="4610" y="0"/>
          <a:ext cx="11478967" cy="12372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a:t>Why choose IPM/SPM?</a:t>
          </a:r>
        </a:p>
      </dsp:txBody>
      <dsp:txXfrm>
        <a:off x="40848" y="36238"/>
        <a:ext cx="11406491" cy="1164783"/>
      </dsp:txXfrm>
    </dsp:sp>
    <dsp:sp modelId="{6CD8D81E-070E-8347-8A40-EF30AF65CB5E}">
      <dsp:nvSpPr>
        <dsp:cNvPr id="0" name=""/>
        <dsp:cNvSpPr/>
      </dsp:nvSpPr>
      <dsp:spPr>
        <a:xfrm>
          <a:off x="4610" y="1673713"/>
          <a:ext cx="2151230" cy="346377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Provide long-term solutions</a:t>
          </a:r>
        </a:p>
      </dsp:txBody>
      <dsp:txXfrm>
        <a:off x="67617" y="1736720"/>
        <a:ext cx="2025216" cy="3337759"/>
      </dsp:txXfrm>
    </dsp:sp>
    <dsp:sp modelId="{64E72A11-10C0-4243-8ECA-929D2FE1D206}">
      <dsp:nvSpPr>
        <dsp:cNvPr id="0" name=""/>
        <dsp:cNvSpPr/>
      </dsp:nvSpPr>
      <dsp:spPr>
        <a:xfrm>
          <a:off x="2336545" y="1673713"/>
          <a:ext cx="2151230" cy="346377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Manage potential problems before they get out of hand</a:t>
          </a:r>
        </a:p>
      </dsp:txBody>
      <dsp:txXfrm>
        <a:off x="2399552" y="1736720"/>
        <a:ext cx="2025216" cy="3337759"/>
      </dsp:txXfrm>
    </dsp:sp>
    <dsp:sp modelId="{4E80BF47-9251-3D41-BB62-84A1FA05EA7D}">
      <dsp:nvSpPr>
        <dsp:cNvPr id="0" name=""/>
        <dsp:cNvSpPr/>
      </dsp:nvSpPr>
      <dsp:spPr>
        <a:xfrm>
          <a:off x="4668479" y="1673713"/>
          <a:ext cx="2151230" cy="346377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Many nonchemical management options</a:t>
          </a:r>
        </a:p>
      </dsp:txBody>
      <dsp:txXfrm>
        <a:off x="4731486" y="1736720"/>
        <a:ext cx="2025216" cy="3337759"/>
      </dsp:txXfrm>
    </dsp:sp>
    <dsp:sp modelId="{9E18811E-0D76-CD41-B8CF-B4CA15BC3C71}">
      <dsp:nvSpPr>
        <dsp:cNvPr id="0" name=""/>
        <dsp:cNvSpPr/>
      </dsp:nvSpPr>
      <dsp:spPr>
        <a:xfrm>
          <a:off x="7000413" y="1673713"/>
          <a:ext cx="2151230" cy="346377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Eliminate unnecessary pesticide use</a:t>
          </a:r>
        </a:p>
      </dsp:txBody>
      <dsp:txXfrm>
        <a:off x="7063420" y="1736720"/>
        <a:ext cx="2025216" cy="3337759"/>
      </dsp:txXfrm>
    </dsp:sp>
    <dsp:sp modelId="{2226DA21-0A9D-9B49-85B4-5B470D04CD6E}">
      <dsp:nvSpPr>
        <dsp:cNvPr id="0" name=""/>
        <dsp:cNvSpPr/>
      </dsp:nvSpPr>
      <dsp:spPr>
        <a:xfrm>
          <a:off x="9332347" y="1673713"/>
          <a:ext cx="2151230" cy="346377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Better for people and environment</a:t>
          </a:r>
        </a:p>
      </dsp:txBody>
      <dsp:txXfrm>
        <a:off x="9395354" y="1736720"/>
        <a:ext cx="2025216" cy="33377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6BCB1-C5CE-864D-AE30-28804A3CAB2B}">
      <dsp:nvSpPr>
        <dsp:cNvPr id="0" name=""/>
        <dsp:cNvSpPr/>
      </dsp:nvSpPr>
      <dsp:spPr>
        <a:xfrm>
          <a:off x="8" y="0"/>
          <a:ext cx="5384634" cy="3077138"/>
        </a:xfrm>
        <a:prstGeom prst="rect">
          <a:avLst/>
        </a:prstGeom>
        <a:blipFill>
          <a:blip xmlns:r="http://schemas.openxmlformats.org/officeDocument/2006/relationships" r:embed="rId1" cstate="hqprint">
            <a:alphaModFix/>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F77C891-C68D-414B-9307-E621C0788B53}">
      <dsp:nvSpPr>
        <dsp:cNvPr id="0" name=""/>
        <dsp:cNvSpPr/>
      </dsp:nvSpPr>
      <dsp:spPr>
        <a:xfrm>
          <a:off x="2647" y="2739501"/>
          <a:ext cx="5384634" cy="1997318"/>
        </a:xfrm>
        <a:prstGeom prst="rect">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baseline="0"/>
            <a:t>Pests can damage </a:t>
          </a:r>
          <a:endParaRPr lang="en-US" sz="2400" b="1" kern="1200" dirty="0"/>
        </a:p>
        <a:p>
          <a:pPr marL="228600" lvl="1" indent="-228600" algn="l" defTabSz="889000">
            <a:lnSpc>
              <a:spcPct val="90000"/>
            </a:lnSpc>
            <a:spcBef>
              <a:spcPct val="0"/>
            </a:spcBef>
            <a:spcAft>
              <a:spcPct val="15000"/>
            </a:spcAft>
            <a:buChar char="•"/>
          </a:pPr>
          <a:r>
            <a:rPr lang="en-US" sz="2000" kern="1200" baseline="0"/>
            <a:t>People’s health</a:t>
          </a:r>
          <a:endParaRPr lang="en-US" sz="2000" kern="1200"/>
        </a:p>
        <a:p>
          <a:pPr marL="342900" lvl="2" indent="-171450" algn="l" defTabSz="711200">
            <a:lnSpc>
              <a:spcPct val="90000"/>
            </a:lnSpc>
            <a:spcBef>
              <a:spcPct val="0"/>
            </a:spcBef>
            <a:spcAft>
              <a:spcPct val="15000"/>
            </a:spcAft>
            <a:buFont typeface="Arial" panose="020B0604020202020204" pitchFamily="34" charset="0"/>
            <a:buChar char="•"/>
          </a:pPr>
          <a:r>
            <a:rPr lang="en-US" sz="1600" kern="1200" baseline="0"/>
            <a:t>Asthma</a:t>
          </a:r>
          <a:endParaRPr lang="en-US" sz="1600" kern="1200" dirty="0"/>
        </a:p>
        <a:p>
          <a:pPr marL="342900" lvl="2" indent="-171450" algn="l" defTabSz="711200">
            <a:lnSpc>
              <a:spcPct val="90000"/>
            </a:lnSpc>
            <a:spcBef>
              <a:spcPct val="0"/>
            </a:spcBef>
            <a:spcAft>
              <a:spcPct val="15000"/>
            </a:spcAft>
            <a:buFont typeface="Arial" panose="020B0604020202020204" pitchFamily="34" charset="0"/>
            <a:buChar char="•"/>
          </a:pPr>
          <a:r>
            <a:rPr lang="en-US" sz="1600" kern="1200" baseline="0"/>
            <a:t>Rat-borne diseases</a:t>
          </a:r>
          <a:endParaRPr lang="en-US" sz="1600" kern="1200" dirty="0"/>
        </a:p>
        <a:p>
          <a:pPr marL="228600" lvl="1" indent="-228600" algn="l" defTabSz="889000">
            <a:lnSpc>
              <a:spcPct val="90000"/>
            </a:lnSpc>
            <a:spcBef>
              <a:spcPct val="0"/>
            </a:spcBef>
            <a:spcAft>
              <a:spcPct val="15000"/>
            </a:spcAft>
            <a:buChar char="•"/>
          </a:pPr>
          <a:r>
            <a:rPr lang="en-US" sz="2000" kern="1200" baseline="0"/>
            <a:t>Gardens and landscapes</a:t>
          </a:r>
          <a:endParaRPr lang="en-US" sz="2000" kern="1200"/>
        </a:p>
        <a:p>
          <a:pPr marL="228600" lvl="1" indent="-228600" algn="l" defTabSz="889000">
            <a:lnSpc>
              <a:spcPct val="90000"/>
            </a:lnSpc>
            <a:spcBef>
              <a:spcPct val="0"/>
            </a:spcBef>
            <a:spcAft>
              <a:spcPct val="15000"/>
            </a:spcAft>
            <a:buChar char="•"/>
          </a:pPr>
          <a:r>
            <a:rPr lang="en-US" sz="2000" kern="1200"/>
            <a:t>Buildings</a:t>
          </a:r>
        </a:p>
      </dsp:txBody>
      <dsp:txXfrm>
        <a:off x="2647" y="2739501"/>
        <a:ext cx="5384634" cy="1997318"/>
      </dsp:txXfrm>
    </dsp:sp>
    <dsp:sp modelId="{2333878E-E3B6-F842-AD63-D6F8D8748752}">
      <dsp:nvSpPr>
        <dsp:cNvPr id="0" name=""/>
        <dsp:cNvSpPr/>
      </dsp:nvSpPr>
      <dsp:spPr>
        <a:xfrm>
          <a:off x="5927237" y="27040"/>
          <a:ext cx="5384634" cy="2801606"/>
        </a:xfrm>
        <a:prstGeom prst="rect">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B24AC25-F17F-B840-BABB-3F86E3AA846F}">
      <dsp:nvSpPr>
        <dsp:cNvPr id="0" name=""/>
        <dsp:cNvSpPr/>
      </dsp:nvSpPr>
      <dsp:spPr>
        <a:xfrm>
          <a:off x="5936499" y="2807764"/>
          <a:ext cx="5384634" cy="1946798"/>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baseline="0"/>
            <a:t>Improper use of pesticides can:</a:t>
          </a:r>
          <a:endParaRPr lang="en-US" sz="2200" b="1" kern="1200" dirty="0"/>
        </a:p>
        <a:p>
          <a:pPr marL="228600" lvl="1" indent="-228600" algn="l" defTabSz="889000">
            <a:lnSpc>
              <a:spcPct val="90000"/>
            </a:lnSpc>
            <a:spcBef>
              <a:spcPct val="0"/>
            </a:spcBef>
            <a:spcAft>
              <a:spcPct val="15000"/>
            </a:spcAft>
            <a:buChar char="•"/>
          </a:pPr>
          <a:r>
            <a:rPr lang="en-US" sz="2000" kern="1200" baseline="0"/>
            <a:t>Harm people’s health</a:t>
          </a:r>
          <a:endParaRPr lang="en-US" sz="2000" kern="1200"/>
        </a:p>
        <a:p>
          <a:pPr marL="228600" lvl="1" indent="-228600" algn="l" defTabSz="889000">
            <a:lnSpc>
              <a:spcPct val="90000"/>
            </a:lnSpc>
            <a:spcBef>
              <a:spcPct val="0"/>
            </a:spcBef>
            <a:spcAft>
              <a:spcPct val="15000"/>
            </a:spcAft>
            <a:buChar char="•"/>
          </a:pPr>
          <a:r>
            <a:rPr lang="en-US" sz="2000" kern="1200" baseline="0"/>
            <a:t>Harm pollinators and natural enemies</a:t>
          </a:r>
          <a:endParaRPr lang="en-US" sz="2000" kern="1200"/>
        </a:p>
        <a:p>
          <a:pPr marL="228600" lvl="1" indent="-228600" algn="l" defTabSz="889000">
            <a:lnSpc>
              <a:spcPct val="90000"/>
            </a:lnSpc>
            <a:spcBef>
              <a:spcPct val="0"/>
            </a:spcBef>
            <a:spcAft>
              <a:spcPct val="15000"/>
            </a:spcAft>
            <a:buChar char="•"/>
          </a:pPr>
          <a:r>
            <a:rPr lang="en-US" sz="2000" kern="1200" baseline="0"/>
            <a:t>Waste money without controlling pests</a:t>
          </a:r>
          <a:endParaRPr lang="en-US" sz="2000" kern="1200"/>
        </a:p>
        <a:p>
          <a:pPr marL="228600" lvl="1" indent="-228600" algn="l" defTabSz="889000">
            <a:lnSpc>
              <a:spcPct val="90000"/>
            </a:lnSpc>
            <a:spcBef>
              <a:spcPct val="0"/>
            </a:spcBef>
            <a:spcAft>
              <a:spcPct val="15000"/>
            </a:spcAft>
            <a:buChar char="•"/>
          </a:pPr>
          <a:r>
            <a:rPr lang="en-US" sz="2000" kern="1200" baseline="0"/>
            <a:t>Impact urban creeks and streams</a:t>
          </a:r>
          <a:endParaRPr lang="en-US" sz="2000" kern="1200"/>
        </a:p>
      </dsp:txBody>
      <dsp:txXfrm>
        <a:off x="5936499" y="2807764"/>
        <a:ext cx="5384634" cy="19467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C9F80-4CC5-874E-882A-DE066DA12C7D}">
      <dsp:nvSpPr>
        <dsp:cNvPr id="0" name=""/>
        <dsp:cNvSpPr/>
      </dsp:nvSpPr>
      <dsp:spPr>
        <a:xfrm>
          <a:off x="0" y="2818"/>
          <a:ext cx="577662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B4E562-AF69-A145-AA70-97FFB7CAA446}">
      <dsp:nvSpPr>
        <dsp:cNvPr id="0" name=""/>
        <dsp:cNvSpPr/>
      </dsp:nvSpPr>
      <dsp:spPr>
        <a:xfrm>
          <a:off x="0" y="10357"/>
          <a:ext cx="5776623" cy="1303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i="0" kern="1200" dirty="0"/>
            <a:t>35-55% of pesticide sales (pounds sold)</a:t>
          </a:r>
          <a:endParaRPr lang="en-US" sz="3500" kern="1200" dirty="0"/>
        </a:p>
      </dsp:txBody>
      <dsp:txXfrm>
        <a:off x="0" y="10357"/>
        <a:ext cx="5776623" cy="1303198"/>
      </dsp:txXfrm>
    </dsp:sp>
    <dsp:sp modelId="{9AF58E73-54B7-FB40-8134-ECC742517101}">
      <dsp:nvSpPr>
        <dsp:cNvPr id="0" name=""/>
        <dsp:cNvSpPr/>
      </dsp:nvSpPr>
      <dsp:spPr>
        <a:xfrm>
          <a:off x="0" y="1306016"/>
          <a:ext cx="577662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9BC5BF8-DD89-414C-BB77-F17202B4A353}">
      <dsp:nvSpPr>
        <dsp:cNvPr id="0" name=""/>
        <dsp:cNvSpPr/>
      </dsp:nvSpPr>
      <dsp:spPr>
        <a:xfrm>
          <a:off x="0" y="1306016"/>
          <a:ext cx="5776623" cy="1782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i="0" kern="1200" dirty="0"/>
            <a:t>16-19% of reported pesticide use (pounds applied primarily by licensed applicators)</a:t>
          </a:r>
          <a:endParaRPr lang="en-US" sz="3500" kern="1200" dirty="0"/>
        </a:p>
      </dsp:txBody>
      <dsp:txXfrm>
        <a:off x="0" y="1306016"/>
        <a:ext cx="5776623" cy="1782395"/>
      </dsp:txXfrm>
    </dsp:sp>
    <dsp:sp modelId="{65701DB8-0EBC-CB42-BE40-A555617DB9E7}">
      <dsp:nvSpPr>
        <dsp:cNvPr id="0" name=""/>
        <dsp:cNvSpPr/>
      </dsp:nvSpPr>
      <dsp:spPr>
        <a:xfrm>
          <a:off x="0" y="3088411"/>
          <a:ext cx="577662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4F65FC0-C495-6148-8DD2-2B8601E16A2E}">
      <dsp:nvSpPr>
        <dsp:cNvPr id="0" name=""/>
        <dsp:cNvSpPr/>
      </dsp:nvSpPr>
      <dsp:spPr>
        <a:xfrm>
          <a:off x="0" y="3088411"/>
          <a:ext cx="5776623" cy="1782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i="0" kern="1200" dirty="0"/>
            <a:t>65-75% of reported pesticide-related illnesses</a:t>
          </a:r>
          <a:endParaRPr lang="en-US" sz="3500" kern="1200" dirty="0"/>
        </a:p>
      </dsp:txBody>
      <dsp:txXfrm>
        <a:off x="0" y="3088411"/>
        <a:ext cx="5776623" cy="17823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757C5-55A6-5144-9ECC-9AD1AF66AAD4}">
      <dsp:nvSpPr>
        <dsp:cNvPr id="0" name=""/>
        <dsp:cNvSpPr/>
      </dsp:nvSpPr>
      <dsp:spPr>
        <a:xfrm>
          <a:off x="3321" y="832674"/>
          <a:ext cx="2634895" cy="158093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t>Lack of knowledge</a:t>
          </a:r>
          <a:endParaRPr lang="en-US" sz="2400" b="1" kern="1200" dirty="0"/>
        </a:p>
      </dsp:txBody>
      <dsp:txXfrm>
        <a:off x="3321" y="832674"/>
        <a:ext cx="2634895" cy="1580937"/>
      </dsp:txXfrm>
    </dsp:sp>
    <dsp:sp modelId="{FEB23D58-A98F-5746-A117-2D39C26B7756}">
      <dsp:nvSpPr>
        <dsp:cNvPr id="0" name=""/>
        <dsp:cNvSpPr/>
      </dsp:nvSpPr>
      <dsp:spPr>
        <a:xfrm>
          <a:off x="2901706" y="832674"/>
          <a:ext cx="2634895" cy="158093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a:t>Language barriers</a:t>
          </a:r>
          <a:endParaRPr lang="en-US" sz="2400" b="1" kern="1200"/>
        </a:p>
      </dsp:txBody>
      <dsp:txXfrm>
        <a:off x="2901706" y="832674"/>
        <a:ext cx="2634895" cy="1580937"/>
      </dsp:txXfrm>
    </dsp:sp>
    <dsp:sp modelId="{5DC93608-D38D-7F45-A6F9-4F4337E3EEA6}">
      <dsp:nvSpPr>
        <dsp:cNvPr id="0" name=""/>
        <dsp:cNvSpPr/>
      </dsp:nvSpPr>
      <dsp:spPr>
        <a:xfrm>
          <a:off x="5800091" y="832674"/>
          <a:ext cx="2634895" cy="158093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a:t>Income</a:t>
          </a:r>
          <a:endParaRPr lang="en-US" sz="2400" b="1" kern="1200"/>
        </a:p>
      </dsp:txBody>
      <dsp:txXfrm>
        <a:off x="5800091" y="832674"/>
        <a:ext cx="2634895" cy="1580937"/>
      </dsp:txXfrm>
    </dsp:sp>
    <dsp:sp modelId="{B38621D4-80EB-5C40-8E3D-6C62876F04E2}">
      <dsp:nvSpPr>
        <dsp:cNvPr id="0" name=""/>
        <dsp:cNvSpPr/>
      </dsp:nvSpPr>
      <dsp:spPr>
        <a:xfrm>
          <a:off x="8698477" y="832674"/>
          <a:ext cx="2634895" cy="158093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a:t>Physical ability</a:t>
          </a:r>
          <a:endParaRPr lang="en-US" sz="2400" b="1" kern="1200"/>
        </a:p>
      </dsp:txBody>
      <dsp:txXfrm>
        <a:off x="8698477" y="832674"/>
        <a:ext cx="2634895" cy="1580937"/>
      </dsp:txXfrm>
    </dsp:sp>
    <dsp:sp modelId="{CF656BDF-670D-924E-B6BD-A66570FC02E8}">
      <dsp:nvSpPr>
        <dsp:cNvPr id="0" name=""/>
        <dsp:cNvSpPr/>
      </dsp:nvSpPr>
      <dsp:spPr>
        <a:xfrm>
          <a:off x="3321" y="2659331"/>
          <a:ext cx="2634895" cy="158093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a:t>Lack of agency (tenant, not homeowner) </a:t>
          </a:r>
          <a:endParaRPr lang="en-US" sz="2400" b="1" kern="1200"/>
        </a:p>
      </dsp:txBody>
      <dsp:txXfrm>
        <a:off x="3321" y="2659331"/>
        <a:ext cx="2634895" cy="1580937"/>
      </dsp:txXfrm>
    </dsp:sp>
    <dsp:sp modelId="{80F6C819-7691-5A47-891B-A38E9075488F}">
      <dsp:nvSpPr>
        <dsp:cNvPr id="0" name=""/>
        <dsp:cNvSpPr/>
      </dsp:nvSpPr>
      <dsp:spPr>
        <a:xfrm>
          <a:off x="2901706" y="2677101"/>
          <a:ext cx="2634895" cy="158093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a:t>Poorly maintained buildings</a:t>
          </a:r>
          <a:endParaRPr lang="en-US" sz="2400" b="1" kern="1200"/>
        </a:p>
      </dsp:txBody>
      <dsp:txXfrm>
        <a:off x="2901706" y="2677101"/>
        <a:ext cx="2634895" cy="1580937"/>
      </dsp:txXfrm>
    </dsp:sp>
    <dsp:sp modelId="{A8EA1E72-CF2F-074F-AD36-50C43171DD18}">
      <dsp:nvSpPr>
        <dsp:cNvPr id="0" name=""/>
        <dsp:cNvSpPr/>
      </dsp:nvSpPr>
      <dsp:spPr>
        <a:xfrm>
          <a:off x="5800091" y="2677101"/>
          <a:ext cx="2634895" cy="158093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a:t>Default conventional pest control (e.g., calendar sprays)</a:t>
          </a:r>
          <a:endParaRPr lang="en-US" sz="2400" b="1" kern="1200"/>
        </a:p>
      </dsp:txBody>
      <dsp:txXfrm>
        <a:off x="5800091" y="2677101"/>
        <a:ext cx="2634895" cy="1580937"/>
      </dsp:txXfrm>
    </dsp:sp>
    <dsp:sp modelId="{55C2DE03-EC11-4B44-BE59-5AFB79E3069C}">
      <dsp:nvSpPr>
        <dsp:cNvPr id="0" name=""/>
        <dsp:cNvSpPr/>
      </dsp:nvSpPr>
      <dsp:spPr>
        <a:xfrm>
          <a:off x="8698477" y="2677101"/>
          <a:ext cx="2634895" cy="158093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baseline="0"/>
            <a:t>Stigma around pests like bed bugs</a:t>
          </a:r>
          <a:endParaRPr lang="en-US" sz="2400" b="1" kern="1200"/>
        </a:p>
      </dsp:txBody>
      <dsp:txXfrm>
        <a:off x="8698477" y="2677101"/>
        <a:ext cx="2634895" cy="158093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5F894-232B-9340-A302-F48B261F11A9}" type="datetimeFigureOut">
              <a:rPr lang="en-US" smtClean="0"/>
              <a:t>8/21/24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44332-4F4D-BA4B-A9A5-522B5D93A10D}" type="slidenum">
              <a:rPr lang="en-US" smtClean="0"/>
              <a:t>‹#›</a:t>
            </a:fld>
            <a:endParaRPr lang="en-US"/>
          </a:p>
        </p:txBody>
      </p:sp>
    </p:spTree>
    <p:extLst>
      <p:ext uri="{BB962C8B-B14F-4D97-AF65-F5344CB8AC3E}">
        <p14:creationId xmlns:p14="http://schemas.microsoft.com/office/powerpoint/2010/main" val="1433670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1"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60344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Sustainable pest management </a:t>
            </a:r>
            <a:r>
              <a:rPr lang="en-US" dirty="0"/>
              <a:t>(SPM) is a holistic, whole-system approach to managing pests in agricultural and other managed ecosystems and urban and rural communities that builds on the concept of integrated pest management (IPM) with broader consideration of human health and social equity, environmental protections and economic vitality</a:t>
            </a:r>
          </a:p>
          <a:p>
            <a:r>
              <a:rPr lang="en-US" dirty="0"/>
              <a:t>Sustainable pest management </a:t>
            </a:r>
            <a:r>
              <a:rPr lang="en-US"/>
              <a:t>goes beyond a checklist of practices and products to address impacts on communities and equity, linkages to broader environmental issues like water conservation, biodiversity conservation, soil health, and climate impact, and a broader consideration of economic benefits and impacts.</a:t>
            </a:r>
          </a:p>
        </p:txBody>
      </p:sp>
      <p:sp>
        <p:nvSpPr>
          <p:cNvPr id="4" name="Slide Number Placeholder 3"/>
          <p:cNvSpPr>
            <a:spLocks noGrp="1"/>
          </p:cNvSpPr>
          <p:nvPr>
            <p:ph type="sldNum" sz="quarter" idx="5"/>
          </p:nvPr>
        </p:nvSpPr>
        <p:spPr/>
        <p:txBody>
          <a:bodyPr/>
          <a:lstStyle/>
          <a:p>
            <a:fld id="{52A44332-4F4D-BA4B-A9A5-522B5D93A10D}" type="slidenum">
              <a:rPr lang="en-US" smtClean="0"/>
              <a:t>11</a:t>
            </a:fld>
            <a:endParaRPr lang="en-US"/>
          </a:p>
        </p:txBody>
      </p:sp>
    </p:spTree>
    <p:extLst>
      <p:ext uri="{BB962C8B-B14F-4D97-AF65-F5344CB8AC3E}">
        <p14:creationId xmlns:p14="http://schemas.microsoft.com/office/powerpoint/2010/main" val="2030875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recently developed the Sustainable Pest Management Roadmap. Several groups were involved including CDFA, CDPR, CalEPA, and various stakeholders.</a:t>
            </a:r>
          </a:p>
        </p:txBody>
      </p:sp>
      <p:sp>
        <p:nvSpPr>
          <p:cNvPr id="4" name="Slide Number Placeholder 3"/>
          <p:cNvSpPr>
            <a:spLocks noGrp="1"/>
          </p:cNvSpPr>
          <p:nvPr>
            <p:ph type="sldNum" sz="quarter" idx="5"/>
          </p:nvPr>
        </p:nvSpPr>
        <p:spPr/>
        <p:txBody>
          <a:bodyPr/>
          <a:lstStyle/>
          <a:p>
            <a:fld id="{52A44332-4F4D-BA4B-A9A5-522B5D93A10D}" type="slidenum">
              <a:rPr lang="en-US" smtClean="0"/>
              <a:t>13</a:t>
            </a:fld>
            <a:endParaRPr lang="en-US"/>
          </a:p>
        </p:txBody>
      </p:sp>
    </p:spTree>
    <p:extLst>
      <p:ext uri="{BB962C8B-B14F-4D97-AF65-F5344CB8AC3E}">
        <p14:creationId xmlns:p14="http://schemas.microsoft.com/office/powerpoint/2010/main" val="2901880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for pest management according to the roadmap, are to eliminate the use of Priority Pesticides, which are not yet decided upon by the Roadmap committees. Priority pesticides will be pesticides that are considered high-risk.  “High risk” pesticides are active ingredients that are highly hazardous and/or formulations or uses that pose a likelihood of, or are known to cause, significant or widespread human and/or ecological impacts from their use.</a:t>
            </a:r>
          </a:p>
        </p:txBody>
      </p:sp>
      <p:sp>
        <p:nvSpPr>
          <p:cNvPr id="4" name="Slide Number Placeholder 3"/>
          <p:cNvSpPr>
            <a:spLocks noGrp="1"/>
          </p:cNvSpPr>
          <p:nvPr>
            <p:ph type="sldNum" sz="quarter" idx="5"/>
          </p:nvPr>
        </p:nvSpPr>
        <p:spPr/>
        <p:txBody>
          <a:bodyPr/>
          <a:lstStyle/>
          <a:p>
            <a:fld id="{52A44332-4F4D-BA4B-A9A5-522B5D93A10D}" type="slidenum">
              <a:rPr lang="en-US" smtClean="0"/>
              <a:t>17</a:t>
            </a:fld>
            <a:endParaRPr lang="en-US"/>
          </a:p>
        </p:txBody>
      </p:sp>
    </p:spTree>
    <p:extLst>
      <p:ext uri="{BB962C8B-B14F-4D97-AF65-F5344CB8AC3E}">
        <p14:creationId xmlns:p14="http://schemas.microsoft.com/office/powerpoint/2010/main" val="375712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SPM methods look just like IPM methods, because they are! Just a different focus.</a:t>
            </a:r>
          </a:p>
        </p:txBody>
      </p:sp>
      <p:sp>
        <p:nvSpPr>
          <p:cNvPr id="4" name="Slide Number Placeholder 3"/>
          <p:cNvSpPr>
            <a:spLocks noGrp="1"/>
          </p:cNvSpPr>
          <p:nvPr>
            <p:ph type="sldNum" sz="quarter" idx="5"/>
          </p:nvPr>
        </p:nvSpPr>
        <p:spPr/>
        <p:txBody>
          <a:bodyPr/>
          <a:lstStyle/>
          <a:p>
            <a:fld id="{52A44332-4F4D-BA4B-A9A5-522B5D93A10D}" type="slidenum">
              <a:rPr lang="en-US" smtClean="0"/>
              <a:t>18</a:t>
            </a:fld>
            <a:endParaRPr lang="en-US"/>
          </a:p>
        </p:txBody>
      </p:sp>
    </p:spTree>
    <p:extLst>
      <p:ext uri="{BB962C8B-B14F-4D97-AF65-F5344CB8AC3E}">
        <p14:creationId xmlns:p14="http://schemas.microsoft.com/office/powerpoint/2010/main" val="306635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Getting to the </a:t>
            </a:r>
            <a:r>
              <a:rPr lang="en-US" b="1"/>
              <a:t>root cause </a:t>
            </a:r>
            <a:r>
              <a:rPr lang="en-US"/>
              <a:t>of the problem and not just applying </a:t>
            </a:r>
            <a:r>
              <a:rPr lang="en-US" err="1"/>
              <a:t>bandaid</a:t>
            </a:r>
            <a:r>
              <a:rPr lang="en-US"/>
              <a:t> fixes </a:t>
            </a:r>
          </a:p>
          <a:p>
            <a:pPr marL="171450" indent="-171450">
              <a:buFont typeface="Arial" panose="020B0604020202020204" pitchFamily="34" charset="0"/>
              <a:buChar char="•"/>
            </a:pPr>
            <a:r>
              <a:rPr lang="en-US"/>
              <a:t>Focuses on </a:t>
            </a:r>
            <a:r>
              <a:rPr lang="en-US" b="1"/>
              <a:t>pest prevention </a:t>
            </a:r>
            <a:r>
              <a:rPr lang="en-US"/>
              <a:t>and monitoring so you can manage before things get out of hand and hard to control</a:t>
            </a:r>
          </a:p>
          <a:p>
            <a:pPr marL="171450" indent="-171450">
              <a:buFont typeface="Arial" panose="020B0604020202020204" pitchFamily="34" charset="0"/>
              <a:buChar char="•"/>
            </a:pPr>
            <a:r>
              <a:rPr lang="en-US"/>
              <a:t>IPM relies on numerous nonchemical management options that do not involve pesticides</a:t>
            </a:r>
          </a:p>
          <a:p>
            <a:pPr marL="171450" indent="-171450">
              <a:buFont typeface="Arial" panose="020B0604020202020204" pitchFamily="34" charset="0"/>
              <a:buChar char="•"/>
            </a:pPr>
            <a:r>
              <a:rPr lang="en-US"/>
              <a:t>All of this allows IPM to be a better option for people and environment – save you </a:t>
            </a:r>
            <a:r>
              <a:rPr lang="en-US" b="1"/>
              <a:t>time and money </a:t>
            </a:r>
            <a:r>
              <a:rPr lang="en-US"/>
              <a:t>too!</a:t>
            </a:r>
          </a:p>
        </p:txBody>
      </p:sp>
      <p:sp>
        <p:nvSpPr>
          <p:cNvPr id="4" name="Slide Number Placeholder 3"/>
          <p:cNvSpPr>
            <a:spLocks noGrp="1"/>
          </p:cNvSpPr>
          <p:nvPr>
            <p:ph type="sldNum" sz="quarter" idx="5"/>
          </p:nvPr>
        </p:nvSpPr>
        <p:spPr/>
        <p:txBody>
          <a:bodyPr/>
          <a:lstStyle/>
          <a:p>
            <a:fld id="{E2C40387-D8E8-4747-B676-98ED036C8F01}" type="slidenum">
              <a:rPr lang="en-US" smtClean="0"/>
              <a:t>19</a:t>
            </a:fld>
            <a:endParaRPr lang="en-US"/>
          </a:p>
        </p:txBody>
      </p:sp>
    </p:spTree>
    <p:extLst>
      <p:ext uri="{BB962C8B-B14F-4D97-AF65-F5344CB8AC3E}">
        <p14:creationId xmlns:p14="http://schemas.microsoft.com/office/powerpoint/2010/main" val="256496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44332-4F4D-BA4B-A9A5-522B5D93A10D}" type="slidenum">
              <a:rPr lang="en-US" smtClean="0"/>
              <a:t>20</a:t>
            </a:fld>
            <a:endParaRPr lang="en-US"/>
          </a:p>
        </p:txBody>
      </p:sp>
    </p:spTree>
    <p:extLst>
      <p:ext uri="{BB962C8B-B14F-4D97-AF65-F5344CB8AC3E}">
        <p14:creationId xmlns:p14="http://schemas.microsoft.com/office/powerpoint/2010/main" val="108446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44332-4F4D-BA4B-A9A5-522B5D93A10D}" type="slidenum">
              <a:rPr lang="en-US" smtClean="0"/>
              <a:t>22</a:t>
            </a:fld>
            <a:endParaRPr lang="en-US"/>
          </a:p>
        </p:txBody>
      </p:sp>
    </p:spTree>
    <p:extLst>
      <p:ext uri="{BB962C8B-B14F-4D97-AF65-F5344CB8AC3E}">
        <p14:creationId xmlns:p14="http://schemas.microsoft.com/office/powerpoint/2010/main" val="121320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a:effectLst/>
                <a:ea typeface="Aptos" panose="020B0004020202020204" pitchFamily="34" charset="0"/>
              </a:rPr>
              <a:t>Here are some things your clientele might be dealing with when trying to manage pests.</a:t>
            </a:r>
          </a:p>
          <a:p>
            <a:pPr marL="0" marR="0">
              <a:spcBef>
                <a:spcPts val="0"/>
              </a:spcBef>
              <a:spcAft>
                <a:spcPts val="0"/>
              </a:spcAft>
            </a:pPr>
            <a:r>
              <a:rPr lang="en-US" sz="1200" kern="100">
                <a:effectLst/>
                <a:ea typeface="Aptos" panose="020B0004020202020204" pitchFamily="34" charset="0"/>
              </a:rPr>
              <a:t>Income and physical ability influences pest management options/tools</a:t>
            </a:r>
          </a:p>
          <a:p>
            <a:pPr marL="0" marR="0">
              <a:spcBef>
                <a:spcPts val="0"/>
              </a:spcBef>
              <a:spcAft>
                <a:spcPts val="0"/>
              </a:spcAft>
            </a:pPr>
            <a:r>
              <a:rPr lang="en-US" sz="1200" kern="100">
                <a:effectLst/>
                <a:ea typeface="Aptos" panose="020B0004020202020204" pitchFamily="34" charset="0"/>
              </a:rPr>
              <a:t>- Education or language barriers can make it hard to understand IPM: making UC IPM materials accessible </a:t>
            </a:r>
          </a:p>
          <a:p>
            <a:endParaRPr lang="en-US"/>
          </a:p>
        </p:txBody>
      </p:sp>
      <p:sp>
        <p:nvSpPr>
          <p:cNvPr id="4" name="Slide Number Placeholder 3"/>
          <p:cNvSpPr>
            <a:spLocks noGrp="1"/>
          </p:cNvSpPr>
          <p:nvPr>
            <p:ph type="sldNum" sz="quarter" idx="5"/>
          </p:nvPr>
        </p:nvSpPr>
        <p:spPr/>
        <p:txBody>
          <a:bodyPr/>
          <a:lstStyle/>
          <a:p>
            <a:fld id="{52A44332-4F4D-BA4B-A9A5-522B5D93A10D}" type="slidenum">
              <a:rPr lang="en-US" smtClean="0"/>
              <a:t>24</a:t>
            </a:fld>
            <a:endParaRPr lang="en-US"/>
          </a:p>
        </p:txBody>
      </p:sp>
    </p:spTree>
    <p:extLst>
      <p:ext uri="{BB962C8B-B14F-4D97-AF65-F5344CB8AC3E}">
        <p14:creationId xmlns:p14="http://schemas.microsoft.com/office/powerpoint/2010/main" val="422825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latin typeface="Times New Roman" panose="02020603050405020304" pitchFamily="18" charset="0"/>
                <a:ea typeface="ＭＳ Ｐゴシック" panose="020B0600070205080204" pitchFamily="34" charset="-128"/>
              </a:rPr>
              <a:t>Because it is science based, we are using methods that have PROVEN to be effective and because it is also ecosystem based, these methods are also better for people and the environment- our waterways, wildlife, &amp; beneficial insects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latin typeface="Times New Roman" panose="02020603050405020304" pitchFamily="18" charset="0"/>
                <a:ea typeface="ＭＳ Ｐゴシック" panose="020B0600070205080204" pitchFamily="34" charset="-128"/>
              </a:rPr>
              <a:t>Unlike traditional pest management programs that rely on one strategy, often chemical control, IPM uses a combination of management practices with the emphasis on long-term pest management, not temporary, one-time fixes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latin typeface="Times New Roman" panose="02020603050405020304" pitchFamily="18" charset="0"/>
                <a:ea typeface="ＭＳ Ｐゴシック" panose="020B0600070205080204" pitchFamily="34" charset="-128"/>
              </a:rPr>
              <a:t>IPM also uses a combination of control methods because not all control methods work in all situations, on all plants, or for all pests- using a combination is more effective than a single control method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latin typeface="Times New Roman" panose="02020603050405020304" pitchFamily="18" charset="0"/>
                <a:ea typeface="ＭＳ Ｐゴシック" panose="020B0600070205080204" pitchFamily="34" charset="-128"/>
              </a:rPr>
              <a:t>Where we get the term INTEGRATED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a:latin typeface="Times New Roman" panose="02020603050405020304" pitchFamily="18" charset="0"/>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fld id="{602A672A-5153-E443-928C-0E77831D6A93}" type="slidenum">
              <a:rPr lang="en-US" smtClean="0"/>
              <a:t>3</a:t>
            </a:fld>
            <a:endParaRPr lang="en-US"/>
          </a:p>
        </p:txBody>
      </p:sp>
    </p:spTree>
    <p:extLst>
      <p:ext uri="{BB962C8B-B14F-4D97-AF65-F5344CB8AC3E}">
        <p14:creationId xmlns:p14="http://schemas.microsoft.com/office/powerpoint/2010/main" val="248757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components of IPM are often depicted in a pyramid such as this. The larger part is ID and monitoring which is where the focus of attention should be. The pyramid shows the relative amount of attention that should be paid to each of the control measures, with chemical control being the smallest portion. </a:t>
            </a:r>
          </a:p>
        </p:txBody>
      </p:sp>
      <p:sp>
        <p:nvSpPr>
          <p:cNvPr id="4" name="Slide Number Placeholder 3"/>
          <p:cNvSpPr>
            <a:spLocks noGrp="1"/>
          </p:cNvSpPr>
          <p:nvPr>
            <p:ph type="sldNum" sz="quarter" idx="5"/>
          </p:nvPr>
        </p:nvSpPr>
        <p:spPr/>
        <p:txBody>
          <a:bodyPr/>
          <a:lstStyle/>
          <a:p>
            <a:fld id="{52A44332-4F4D-BA4B-A9A5-522B5D93A10D}" type="slidenum">
              <a:rPr lang="en-US" smtClean="0"/>
              <a:t>4</a:t>
            </a:fld>
            <a:endParaRPr lang="en-US"/>
          </a:p>
        </p:txBody>
      </p:sp>
    </p:spTree>
    <p:extLst>
      <p:ext uri="{BB962C8B-B14F-4D97-AF65-F5344CB8AC3E}">
        <p14:creationId xmlns:p14="http://schemas.microsoft.com/office/powerpoint/2010/main" val="408056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Be a detective! In order to solve a plant problem, you need to ID the cause of damage or the pest. Understanding the pests biology or reason for the damage are essential in choosing effective management strategies.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2C40387-D8E8-4747-B676-98ED036C8F01}" type="slidenum">
              <a:rPr lang="en-US" smtClean="0"/>
              <a:t>5</a:t>
            </a:fld>
            <a:endParaRPr lang="en-US"/>
          </a:p>
        </p:txBody>
      </p:sp>
    </p:spTree>
    <p:extLst>
      <p:ext uri="{BB962C8B-B14F-4D97-AF65-F5344CB8AC3E}">
        <p14:creationId xmlns:p14="http://schemas.microsoft.com/office/powerpoint/2010/main" val="11101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next component of IPM is cultural controls</a:t>
            </a:r>
          </a:p>
          <a:p>
            <a:pPr marL="171450" indent="-171450">
              <a:buFont typeface="Arial" panose="020B0604020202020204" pitchFamily="34" charset="0"/>
              <a:buChar char="•"/>
            </a:pPr>
            <a:r>
              <a:rPr lang="en-US" dirty="0"/>
              <a:t>Make more favorable for plants</a:t>
            </a:r>
          </a:p>
          <a:p>
            <a:pPr marL="171450" indent="-171450">
              <a:buFont typeface="Arial" panose="020B0604020202020204" pitchFamily="34" charset="0"/>
              <a:buChar char="•"/>
            </a:pPr>
            <a:r>
              <a:rPr lang="en-US" dirty="0"/>
              <a:t>Allow plants to better tolerate pests or problems</a:t>
            </a:r>
          </a:p>
        </p:txBody>
      </p:sp>
      <p:sp>
        <p:nvSpPr>
          <p:cNvPr id="4" name="Slide Number Placeholder 3"/>
          <p:cNvSpPr>
            <a:spLocks noGrp="1"/>
          </p:cNvSpPr>
          <p:nvPr>
            <p:ph type="sldNum" sz="quarter" idx="5"/>
          </p:nvPr>
        </p:nvSpPr>
        <p:spPr/>
        <p:txBody>
          <a:bodyPr/>
          <a:lstStyle/>
          <a:p>
            <a:fld id="{E2C40387-D8E8-4747-B676-98ED036C8F01}" type="slidenum">
              <a:rPr lang="en-US" smtClean="0"/>
              <a:t>6</a:t>
            </a:fld>
            <a:endParaRPr lang="en-US"/>
          </a:p>
        </p:txBody>
      </p:sp>
    </p:spTree>
    <p:extLst>
      <p:ext uri="{BB962C8B-B14F-4D97-AF65-F5344CB8AC3E}">
        <p14:creationId xmlns:p14="http://schemas.microsoft.com/office/powerpoint/2010/main" val="211855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and mechanical controls are things that physicals block, trap, remove, or sometimes kill a pest.</a:t>
            </a:r>
          </a:p>
          <a:p>
            <a:r>
              <a:rPr lang="en-US" dirty="0"/>
              <a:t>Read the examples.</a:t>
            </a:r>
          </a:p>
        </p:txBody>
      </p:sp>
      <p:sp>
        <p:nvSpPr>
          <p:cNvPr id="4" name="Slide Number Placeholder 3"/>
          <p:cNvSpPr>
            <a:spLocks noGrp="1"/>
          </p:cNvSpPr>
          <p:nvPr>
            <p:ph type="sldNum" sz="quarter" idx="5"/>
          </p:nvPr>
        </p:nvSpPr>
        <p:spPr/>
        <p:txBody>
          <a:bodyPr/>
          <a:lstStyle/>
          <a:p>
            <a:fld id="{E2C40387-D8E8-4747-B676-98ED036C8F01}" type="slidenum">
              <a:rPr lang="en-US" smtClean="0"/>
              <a:t>7</a:t>
            </a:fld>
            <a:endParaRPr lang="en-US"/>
          </a:p>
        </p:txBody>
      </p:sp>
    </p:spTree>
    <p:extLst>
      <p:ext uri="{BB962C8B-B14F-4D97-AF65-F5344CB8AC3E}">
        <p14:creationId xmlns:p14="http://schemas.microsoft.com/office/powerpoint/2010/main" val="176059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Natural enemies, also known as beneficial insects or good bugs</a:t>
            </a:r>
          </a:p>
          <a:p>
            <a:pPr marL="171450" indent="-171450">
              <a:buFont typeface="Arial" panose="020B0604020202020204" pitchFamily="34" charset="0"/>
              <a:buChar char="•"/>
            </a:pPr>
            <a:r>
              <a:rPr lang="en-US" dirty="0"/>
              <a:t>Ladybug larvae eating an aphid</a:t>
            </a:r>
          </a:p>
          <a:p>
            <a:pPr marL="171450" indent="-171450" algn="l">
              <a:buFont typeface="Arial" panose="020B0604020202020204" pitchFamily="34" charset="0"/>
              <a:buChar char="•"/>
            </a:pPr>
            <a:r>
              <a:rPr lang="en-US" b="0" i="0" dirty="0">
                <a:solidFill>
                  <a:srgbClr val="233338"/>
                </a:solidFill>
                <a:effectLst/>
                <a:latin typeface="Open Sans" panose="020B0606030504020204" pitchFamily="34" charset="0"/>
              </a:rPr>
              <a:t>Adult </a:t>
            </a:r>
            <a:r>
              <a:rPr lang="en-US" b="0" i="1" dirty="0" err="1">
                <a:solidFill>
                  <a:srgbClr val="233338"/>
                </a:solidFill>
                <a:effectLst/>
                <a:latin typeface="Open Sans" panose="020B0606030504020204" pitchFamily="34" charset="0"/>
              </a:rPr>
              <a:t>Trioxys</a:t>
            </a:r>
            <a:r>
              <a:rPr lang="en-US" b="0" i="1" dirty="0">
                <a:solidFill>
                  <a:srgbClr val="233338"/>
                </a:solidFill>
                <a:effectLst/>
                <a:latin typeface="Open Sans" panose="020B0606030504020204" pitchFamily="34" charset="0"/>
              </a:rPr>
              <a:t> pallidus</a:t>
            </a:r>
            <a:r>
              <a:rPr lang="en-US" b="0" i="0" dirty="0">
                <a:solidFill>
                  <a:srgbClr val="233338"/>
                </a:solidFill>
                <a:effectLst/>
                <a:latin typeface="Open Sans" panose="020B0606030504020204" pitchFamily="34" charset="0"/>
              </a:rPr>
              <a:t> wasp laying her egg in a walnut aphid</a:t>
            </a:r>
            <a:br>
              <a:rPr lang="en-US" b="0" i="0" dirty="0">
                <a:solidFill>
                  <a:srgbClr val="212529"/>
                </a:solidFill>
                <a:effectLst/>
                <a:latin typeface="Open Sans" panose="020B0606030504020204" pitchFamily="34" charset="0"/>
              </a:rPr>
            </a:br>
            <a:endParaRPr lang="en-US" b="0" i="0" dirty="0">
              <a:solidFill>
                <a:srgbClr val="212529"/>
              </a:solidFill>
              <a:effectLst/>
              <a:latin typeface="Open Sans" panose="020B0606030504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8</a:t>
            </a:fld>
            <a:endParaRPr lang="en-US"/>
          </a:p>
        </p:txBody>
      </p:sp>
    </p:spTree>
    <p:extLst>
      <p:ext uri="{BB962C8B-B14F-4D97-AF65-F5344CB8AC3E}">
        <p14:creationId xmlns:p14="http://schemas.microsoft.com/office/powerpoint/2010/main" val="165999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IPM we focus on controlling pests nonchemically, but sometimes pesticides may be needed </a:t>
            </a:r>
          </a:p>
          <a:p>
            <a:pPr marL="171450" indent="-171450">
              <a:buFont typeface="Arial" panose="020B0604020202020204" pitchFamily="34" charset="0"/>
              <a:buChar char="•"/>
            </a:pPr>
            <a:r>
              <a:rPr lang="en-US" dirty="0"/>
              <a:t>For example, if you can’t manage the pest using biological control, cultural control, or mechanical control, pesticides may help</a:t>
            </a:r>
          </a:p>
          <a:p>
            <a:pPr marL="171450" indent="-171450">
              <a:buFont typeface="Arial" panose="020B0604020202020204" pitchFamily="34" charset="0"/>
              <a:buChar char="•"/>
            </a:pPr>
            <a:r>
              <a:rPr lang="en-US" dirty="0"/>
              <a:t>Pesticides can help control severe infestations or knock pests down to populations that are more manageable </a:t>
            </a:r>
          </a:p>
          <a:p>
            <a:pPr marL="171450" indent="-171450">
              <a:buFont typeface="Arial" panose="020B0604020202020204" pitchFamily="34" charset="0"/>
              <a:buChar char="•"/>
            </a:pPr>
            <a:r>
              <a:rPr lang="en-US" dirty="0"/>
              <a:t>Sometimes pests pose a health risk like bedbugs or poisonous plants, or a structural risk like termites and pesticides can help control the situation </a:t>
            </a:r>
          </a:p>
          <a:p>
            <a:pPr marL="171450" indent="-171450">
              <a:buFont typeface="Arial" panose="020B0604020202020204" pitchFamily="34" charset="0"/>
              <a:buChar char="•"/>
            </a:pPr>
            <a:r>
              <a:rPr lang="en-US" dirty="0"/>
              <a:t>When we use pesticides in IPM, we rely on less toxic pesticides</a:t>
            </a:r>
          </a:p>
        </p:txBody>
      </p:sp>
      <p:sp>
        <p:nvSpPr>
          <p:cNvPr id="4" name="Slide Number Placeholder 3"/>
          <p:cNvSpPr>
            <a:spLocks noGrp="1"/>
          </p:cNvSpPr>
          <p:nvPr>
            <p:ph type="sldNum" sz="quarter" idx="5"/>
          </p:nvPr>
        </p:nvSpPr>
        <p:spPr/>
        <p:txBody>
          <a:bodyPr/>
          <a:lstStyle/>
          <a:p>
            <a:fld id="{E2C40387-D8E8-4747-B676-98ED036C8F01}" type="slidenum">
              <a:rPr lang="en-US" smtClean="0"/>
              <a:t>9</a:t>
            </a:fld>
            <a:endParaRPr lang="en-US"/>
          </a:p>
        </p:txBody>
      </p:sp>
    </p:spTree>
    <p:extLst>
      <p:ext uri="{BB962C8B-B14F-4D97-AF65-F5344CB8AC3E}">
        <p14:creationId xmlns:p14="http://schemas.microsoft.com/office/powerpoint/2010/main" val="217218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44332-4F4D-BA4B-A9A5-522B5D93A10D}" type="slidenum">
              <a:rPr lang="en-US" smtClean="0"/>
              <a:t>10</a:t>
            </a:fld>
            <a:endParaRPr lang="en-US"/>
          </a:p>
        </p:txBody>
      </p:sp>
    </p:spTree>
    <p:extLst>
      <p:ext uri="{BB962C8B-B14F-4D97-AF65-F5344CB8AC3E}">
        <p14:creationId xmlns:p14="http://schemas.microsoft.com/office/powerpoint/2010/main" val="1362359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b="1" i="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b="1" i="0">
                <a:solidFill>
                  <a:schemeClr val="bg1"/>
                </a:solidFill>
                <a:latin typeface="Calibri" panose="020F0502020204030204" pitchFamily="34" charset="0"/>
                <a:cs typeface="Calibri" panose="020F0502020204030204" pitchFamily="34" charset="0"/>
              </a:defRPr>
            </a:lvl1pPr>
          </a:lstStyle>
          <a:p>
            <a:pPr lvl="0"/>
            <a:r>
              <a:rPr lang="en-US"/>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b="1" i="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b="1" i="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defRPr>
            </a:lvl1pPr>
          </a:lstStyle>
          <a:p>
            <a:pPr lvl="0"/>
            <a:r>
              <a:rPr lang="en-US"/>
              <a:t>Subtitle here</a:t>
            </a:r>
          </a:p>
        </p:txBody>
      </p:sp>
    </p:spTree>
    <p:extLst>
      <p:ext uri="{BB962C8B-B14F-4D97-AF65-F5344CB8AC3E}">
        <p14:creationId xmlns:p14="http://schemas.microsoft.com/office/powerpoint/2010/main" val="175116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1" i="0" baseline="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4" name="Footer Placeholder 3"/>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13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1" i="0" baseline="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4" name="Footer Placeholder 3"/>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1372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1" i="0" baseline="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4" name="Footer Placeholder 3"/>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894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3" name="Footer Placeholder 2"/>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Tree>
    <p:extLst>
      <p:ext uri="{BB962C8B-B14F-4D97-AF65-F5344CB8AC3E}">
        <p14:creationId xmlns:p14="http://schemas.microsoft.com/office/powerpoint/2010/main" val="362193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b="1" i="0">
                <a:latin typeface="Calibri" panose="020F0502020204030204" pitchFamily="34" charset="0"/>
                <a:cs typeface="Calibri" panose="020F0502020204030204" pitchFamily="34" charset="0"/>
              </a:defRPr>
            </a:lvl1pPr>
            <a:lvl2pPr>
              <a:defRPr sz="2500" b="1" i="0">
                <a:latin typeface="Calibri" panose="020F0502020204030204" pitchFamily="34" charset="0"/>
                <a:cs typeface="Calibri" panose="020F0502020204030204" pitchFamily="34" charset="0"/>
              </a:defRPr>
            </a:lvl2pPr>
            <a:lvl3pPr>
              <a:defRPr sz="2400" b="1" i="0">
                <a:latin typeface="Calibri" panose="020F0502020204030204" pitchFamily="34" charset="0"/>
                <a:cs typeface="Calibri" panose="020F0502020204030204" pitchFamily="34" charset="0"/>
              </a:defRPr>
            </a:lvl3pPr>
            <a:lvl4pPr>
              <a:defRPr sz="2000" b="1" i="0">
                <a:latin typeface="Calibri" panose="020F0502020204030204" pitchFamily="34" charset="0"/>
                <a:cs typeface="Calibri" panose="020F0502020204030204" pitchFamily="34" charset="0"/>
              </a:defRPr>
            </a:lvl4pPr>
            <a:lvl5pPr>
              <a:defRPr sz="2000" b="1" i="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1"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6" name="Footer Placeholder 5"/>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Tree>
    <p:extLst>
      <p:ext uri="{BB962C8B-B14F-4D97-AF65-F5344CB8AC3E}">
        <p14:creationId xmlns:p14="http://schemas.microsoft.com/office/powerpoint/2010/main" val="300923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3770811"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8765EA4-6984-5848-8818-2A8FAE52ED87}"/>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753076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8FE2F57-8BC4-4C49-9F97-4B6098A8A6BB}"/>
              </a:ext>
            </a:extLst>
          </p:cNvPr>
          <p:cNvSpPr/>
          <p:nvPr userDrawn="1"/>
        </p:nvSpPr>
        <p:spPr>
          <a:xfrm>
            <a:off x="6096000" y="6176962"/>
            <a:ext cx="578104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Tree>
    <p:extLst>
      <p:ext uri="{BB962C8B-B14F-4D97-AF65-F5344CB8AC3E}">
        <p14:creationId xmlns:p14="http://schemas.microsoft.com/office/powerpoint/2010/main" val="3910660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321287" y="6176962"/>
            <a:ext cx="1644153"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3770811"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003228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190455"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Tree>
    <p:extLst>
      <p:ext uri="{BB962C8B-B14F-4D97-AF65-F5344CB8AC3E}">
        <p14:creationId xmlns:p14="http://schemas.microsoft.com/office/powerpoint/2010/main" val="2651630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268278" y="6176962"/>
            <a:ext cx="1697162"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3770811"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65364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b="1" i="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b="1" i="0">
                <a:solidFill>
                  <a:schemeClr val="tx1">
                    <a:lumMod val="50000"/>
                    <a:lumOff val="50000"/>
                  </a:schemeClr>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5" name="Footer Placeholder 4"/>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7" name="Rectangle 6">
            <a:extLst>
              <a:ext uri="{FF2B5EF4-FFF2-40B4-BE49-F238E27FC236}">
                <a16:creationId xmlns:a16="http://schemas.microsoft.com/office/drawing/2014/main" id="{C5FAC313-4F1F-2A45-AB18-3446BB9C1FC8}"/>
              </a:ext>
            </a:extLst>
          </p:cNvPr>
          <p:cNvSpPr/>
          <p:nvPr userDrawn="1"/>
        </p:nvSpPr>
        <p:spPr>
          <a:xfrm>
            <a:off x="6228522" y="6127827"/>
            <a:ext cx="5658678"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V="1">
            <a:off x="-68300" y="5924325"/>
            <a:ext cx="12348905" cy="933675"/>
          </a:xfrm>
          <a:prstGeom prst="rect">
            <a:avLst/>
          </a:prstGeom>
        </p:spPr>
      </p:pic>
      <p:pic>
        <p:nvPicPr>
          <p:cNvPr id="13" name="Graphic 12">
            <a:extLst>
              <a:ext uri="{FF2B5EF4-FFF2-40B4-BE49-F238E27FC236}">
                <a16:creationId xmlns:a16="http://schemas.microsoft.com/office/drawing/2014/main" id="{525E8E6B-842A-B042-8B95-991B4FEC40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0387" y="5027530"/>
            <a:ext cx="7210733" cy="1068257"/>
          </a:xfrm>
          <a:prstGeom prst="rect">
            <a:avLst/>
          </a:prstGeom>
        </p:spPr>
      </p:pic>
    </p:spTree>
    <p:extLst>
      <p:ext uri="{BB962C8B-B14F-4D97-AF65-F5344CB8AC3E}">
        <p14:creationId xmlns:p14="http://schemas.microsoft.com/office/powerpoint/2010/main" val="2301130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
        <p:nvSpPr>
          <p:cNvPr id="5" name="Date Placeholder 4"/>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7" name="Slide Number Placeholder 6"/>
          <p:cNvSpPr>
            <a:spLocks noGrp="1"/>
          </p:cNvSpPr>
          <p:nvPr>
            <p:ph type="sldNum" sz="quarter" idx="12"/>
          </p:nvPr>
        </p:nvSpPr>
        <p:spPr>
          <a:xfrm>
            <a:off x="3770811"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951889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677989" y="6356350"/>
            <a:ext cx="2743200" cy="365125"/>
          </a:xfrm>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FD378A8D-9A34-FB4D-A95C-22FDADEBF2DA}"/>
              </a:ext>
            </a:extLst>
          </p:cNvPr>
          <p:cNvSpPr/>
          <p:nvPr userDrawn="1"/>
        </p:nvSpPr>
        <p:spPr>
          <a:xfrm>
            <a:off x="6150429"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Tree>
    <p:extLst>
      <p:ext uri="{BB962C8B-B14F-4D97-AF65-F5344CB8AC3E}">
        <p14:creationId xmlns:p14="http://schemas.microsoft.com/office/powerpoint/2010/main" val="887857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105938" y="6180276"/>
            <a:ext cx="5675811" cy="54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Tree>
    <p:extLst>
      <p:ext uri="{BB962C8B-B14F-4D97-AF65-F5344CB8AC3E}">
        <p14:creationId xmlns:p14="http://schemas.microsoft.com/office/powerpoint/2010/main" val="2121533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294783" y="6176962"/>
            <a:ext cx="167065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alibri" panose="020F0502020204030204" pitchFamily="34" charset="0"/>
            </a:endParaRPr>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7" name="Slide Number Placeholder 6"/>
          <p:cNvSpPr>
            <a:spLocks noGrp="1"/>
          </p:cNvSpPr>
          <p:nvPr>
            <p:ph type="sldNum" sz="quarter" idx="12"/>
          </p:nvPr>
        </p:nvSpPr>
        <p:spPr>
          <a:xfrm>
            <a:off x="3770811" y="6356350"/>
            <a:ext cx="2743200" cy="365125"/>
          </a:xfrm>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b="1"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51822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600" b="1" i="0" baseline="0">
                <a:latin typeface="Calibri" panose="020F0502020204030204" pitchFamily="34" charset="0"/>
                <a:cs typeface="Calibri" panose="020F0502020204030204" pitchFamily="34" charset="0"/>
              </a:defRPr>
            </a:lvl1pPr>
            <a:lvl2pPr>
              <a:defRPr sz="2200" b="1" i="0" baseline="0">
                <a:latin typeface="Calibri" panose="020F0502020204030204" pitchFamily="34" charset="0"/>
                <a:cs typeface="Calibri" panose="020F0502020204030204" pitchFamily="34" charset="0"/>
              </a:defRPr>
            </a:lvl2pPr>
            <a:lvl3pPr>
              <a:defRPr sz="1800" b="1" i="0" baseline="0">
                <a:latin typeface="Calibri" panose="020F0502020204030204" pitchFamily="34" charset="0"/>
                <a:cs typeface="Calibri" panose="020F0502020204030204" pitchFamily="34" charset="0"/>
              </a:defRPr>
            </a:lvl3pPr>
            <a:lvl4pPr>
              <a:defRPr sz="1600" b="1" i="0" baseline="0">
                <a:latin typeface="Calibri" panose="020F0502020204030204" pitchFamily="34" charset="0"/>
                <a:cs typeface="Calibri" panose="020F0502020204030204" pitchFamily="34" charset="0"/>
              </a:defRPr>
            </a:lvl4pPr>
            <a:lvl5pPr>
              <a:defRPr sz="1600" b="1" i="0" baseline="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5" name="Footer Placeholder 4"/>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Tree>
    <p:extLst>
      <p:ext uri="{BB962C8B-B14F-4D97-AF65-F5344CB8AC3E}">
        <p14:creationId xmlns:p14="http://schemas.microsoft.com/office/powerpoint/2010/main" val="1040681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b="1" i="0">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b="1" i="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5" name="Footer Placeholder 4"/>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Tree>
    <p:extLst>
      <p:ext uri="{BB962C8B-B14F-4D97-AF65-F5344CB8AC3E}">
        <p14:creationId xmlns:p14="http://schemas.microsoft.com/office/powerpoint/2010/main" val="223091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b="1" i="0">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b="1" i="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5" name="Footer Placeholder 4"/>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Tree>
    <p:extLst>
      <p:ext uri="{BB962C8B-B14F-4D97-AF65-F5344CB8AC3E}">
        <p14:creationId xmlns:p14="http://schemas.microsoft.com/office/powerpoint/2010/main" val="397069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6" name="Footer Placeholder 5"/>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Tree>
    <p:extLst>
      <p:ext uri="{BB962C8B-B14F-4D97-AF65-F5344CB8AC3E}">
        <p14:creationId xmlns:p14="http://schemas.microsoft.com/office/powerpoint/2010/main" val="173995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8" name="Footer Placeholder 7"/>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Tree>
    <p:extLst>
      <p:ext uri="{BB962C8B-B14F-4D97-AF65-F5344CB8AC3E}">
        <p14:creationId xmlns:p14="http://schemas.microsoft.com/office/powerpoint/2010/main" val="240541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4" name="Footer Placeholder 3"/>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Tree>
    <p:extLst>
      <p:ext uri="{BB962C8B-B14F-4D97-AF65-F5344CB8AC3E}">
        <p14:creationId xmlns:p14="http://schemas.microsoft.com/office/powerpoint/2010/main" val="1552993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1" i="0" baseline="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Calibri" panose="020F0502020204030204" pitchFamily="34" charset="0"/>
              </a:defRPr>
            </a:lvl1pPr>
          </a:lstStyle>
          <a:p>
            <a:fld id="{2FCAF34E-9A6B-4D28-A7B9-972D816465A9}" type="datetimeFigureOut">
              <a:rPr lang="en-US" smtClean="0"/>
              <a:pPr/>
              <a:t>8/21/24</a:t>
            </a:fld>
            <a:endParaRPr lang="en-US"/>
          </a:p>
        </p:txBody>
      </p:sp>
      <p:sp>
        <p:nvSpPr>
          <p:cNvPr id="4" name="Footer Placeholder 3"/>
          <p:cNvSpPr>
            <a:spLocks noGrp="1"/>
          </p:cNvSpPr>
          <p:nvPr>
            <p:ph type="ftr" sz="quarter" idx="11"/>
          </p:nvPr>
        </p:nvSpPr>
        <p:spPr/>
        <p:txBody>
          <a:bodyPr/>
          <a:lstStyle>
            <a:lvl1pPr>
              <a:defRPr b="1" i="0">
                <a:latin typeface="Calibri" panose="020F050202020403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b="1" i="0">
                <a:latin typeface="Calibri" panose="020F0502020204030204" pitchFamily="34" charset="0"/>
              </a:defRPr>
            </a:lvl1pPr>
          </a:lstStyle>
          <a:p>
            <a:fld id="{B65AB6C3-3666-4A99-912F-5AB9870711E1}" type="slidenum">
              <a:rPr lang="en-US" smtClean="0"/>
              <a:pPr/>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697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Calibri" panose="020F0502020204030204" pitchFamily="34" charset="0"/>
              </a:defRPr>
            </a:lvl1pPr>
          </a:lstStyle>
          <a:p>
            <a:fld id="{2FCAF34E-9A6B-4D28-A7B9-972D816465A9}" type="datetimeFigureOut">
              <a:rPr lang="en-US" smtClean="0"/>
              <a:pPr/>
              <a:t>8/21/24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Calibri" panose="020F0502020204030204" pitchFamily="34" charset="0"/>
              </a:defRPr>
            </a:lvl1pPr>
          </a:lstStyle>
          <a:p>
            <a:fld id="{B65AB6C3-3666-4A99-912F-5AB9870711E1}" type="slidenum">
              <a:rPr lang="en-US" smtClean="0"/>
              <a:pPr/>
              <a:t>‹#›</a:t>
            </a:fld>
            <a:endParaRPr lang="en-US"/>
          </a:p>
        </p:txBody>
      </p:sp>
      <p:pic>
        <p:nvPicPr>
          <p:cNvPr id="8" name="Graphic 7">
            <a:extLst>
              <a:ext uri="{FF2B5EF4-FFF2-40B4-BE49-F238E27FC236}">
                <a16:creationId xmlns:a16="http://schemas.microsoft.com/office/drawing/2014/main" id="{ADCE6575-9A10-A443-8AEB-EF007157B263}"/>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715760" y="5987327"/>
            <a:ext cx="5953236" cy="881961"/>
          </a:xfrm>
          <a:prstGeom prst="rect">
            <a:avLst/>
          </a:prstGeom>
        </p:spPr>
      </p:pic>
    </p:spTree>
    <p:extLst>
      <p:ext uri="{BB962C8B-B14F-4D97-AF65-F5344CB8AC3E}">
        <p14:creationId xmlns:p14="http://schemas.microsoft.com/office/powerpoint/2010/main" val="26057700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hyperlink" Target="https://pixabay.com/?utm_source=link-attribution&amp;utm_medium=referral&amp;utm_campaign=image&amp;utm_content=7382276" TargetMode="External"/><Relationship Id="rId4" Type="http://schemas.openxmlformats.org/officeDocument/2006/relationships/hyperlink" Target="https://pixabay.com/users/roszie-6000120/?utm_source=link-attribution&amp;utm_medium=referral&amp;utm_campaign=image&amp;utm_content=7382276"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tiff"/><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5.jpeg"/><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png"/><Relationship Id="rId17" Type="http://schemas.openxmlformats.org/officeDocument/2006/relationships/image" Target="../media/image19.emf"/><Relationship Id="rId2" Type="http://schemas.openxmlformats.org/officeDocument/2006/relationships/notesSlide" Target="../notesSlides/notesSlide3.xml"/><Relationship Id="rId16" Type="http://schemas.openxmlformats.org/officeDocument/2006/relationships/hyperlink" Target="https://pxhere.com/en/photo/1126419" TargetMode="Externa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5.svg"/><Relationship Id="rId5" Type="http://schemas.openxmlformats.org/officeDocument/2006/relationships/diagramQuickStyle" Target="../diagrams/quickStyle1.xml"/><Relationship Id="rId15" Type="http://schemas.microsoft.com/office/2007/relationships/hdphoto" Target="../media/hdphoto1.wdp"/><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pixabay.com/en/watering-gardening-plants-32388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71D4-4813-B74C-AE0C-C482ABC74A6E}"/>
              </a:ext>
            </a:extLst>
          </p:cNvPr>
          <p:cNvSpPr>
            <a:spLocks noGrp="1"/>
          </p:cNvSpPr>
          <p:nvPr>
            <p:ph type="title"/>
          </p:nvPr>
        </p:nvSpPr>
        <p:spPr>
          <a:xfrm>
            <a:off x="6916322" y="438894"/>
            <a:ext cx="4982278" cy="4299995"/>
          </a:xfrm>
        </p:spPr>
        <p:txBody>
          <a:bodyPr vert="horz" lIns="91440" tIns="45720" rIns="91440" bIns="45720" rtlCol="0" anchor="b">
            <a:normAutofit/>
          </a:bodyPr>
          <a:lstStyle/>
          <a:p>
            <a:pPr algn="ctr"/>
            <a:r>
              <a:rPr lang="en-US" sz="6000" b="1" i="0" kern="1200" baseline="0" dirty="0">
                <a:latin typeface="Calibri" panose="020F0502020204030204" pitchFamily="34" charset="0"/>
                <a:ea typeface="+mj-ea"/>
                <a:cs typeface="Calibri" panose="020F0502020204030204" pitchFamily="34" charset="0"/>
              </a:rPr>
              <a:t>Integrated and Sustainable Pest Management</a:t>
            </a:r>
          </a:p>
        </p:txBody>
      </p:sp>
      <p:pic>
        <p:nvPicPr>
          <p:cNvPr id="6" name="Picture 5">
            <a:extLst>
              <a:ext uri="{FF2B5EF4-FFF2-40B4-BE49-F238E27FC236}">
                <a16:creationId xmlns:a16="http://schemas.microsoft.com/office/drawing/2014/main" id="{0DAE2170-CA5D-5ADA-6C5C-68F4A184AAEF}"/>
              </a:ext>
            </a:extLst>
          </p:cNvPr>
          <p:cNvPicPr>
            <a:picLocks noChangeAspect="1"/>
          </p:cNvPicPr>
          <p:nvPr/>
        </p:nvPicPr>
        <p:blipFill>
          <a:blip r:embed="rId3"/>
          <a:stretch>
            <a:fillRect/>
          </a:stretch>
        </p:blipFill>
        <p:spPr>
          <a:xfrm>
            <a:off x="57872" y="577188"/>
            <a:ext cx="6643671" cy="5768194"/>
          </a:xfrm>
          <a:prstGeom prst="rect">
            <a:avLst/>
          </a:prstGeom>
          <a:noFill/>
        </p:spPr>
      </p:pic>
      <p:sp>
        <p:nvSpPr>
          <p:cNvPr id="4" name="TextBox 3">
            <a:extLst>
              <a:ext uri="{FF2B5EF4-FFF2-40B4-BE49-F238E27FC236}">
                <a16:creationId xmlns:a16="http://schemas.microsoft.com/office/drawing/2014/main" id="{BAC4D07A-B9AA-391C-62B4-0F31C91F4D7A}"/>
              </a:ext>
            </a:extLst>
          </p:cNvPr>
          <p:cNvSpPr txBox="1"/>
          <p:nvPr/>
        </p:nvSpPr>
        <p:spPr>
          <a:xfrm>
            <a:off x="0" y="6482746"/>
            <a:ext cx="5450176" cy="375254"/>
          </a:xfrm>
          <a:prstGeom prst="rect">
            <a:avLst/>
          </a:prstGeom>
        </p:spPr>
        <p:txBody>
          <a:bodyPr vert="horz" lIns="91440" tIns="45720" rIns="91440" bIns="45720" rtlCol="0">
            <a:normAutofit/>
          </a:bodyPr>
          <a:lstStyle/>
          <a:p>
            <a:pPr>
              <a:lnSpc>
                <a:spcPct val="90000"/>
              </a:lnSpc>
              <a:spcBef>
                <a:spcPts val="1000"/>
              </a:spcBef>
            </a:pPr>
            <a:r>
              <a:rPr lang="en-US" sz="1000" b="1" i="0" kern="1200" dirty="0">
                <a:latin typeface="Calibri" panose="020F0502020204030204" pitchFamily="34" charset="0"/>
                <a:ea typeface="+mn-ea"/>
                <a:cs typeface="Calibri" panose="020F0502020204030204" pitchFamily="34" charset="0"/>
              </a:rPr>
              <a:t>Image by </a:t>
            </a:r>
            <a:r>
              <a:rPr lang="en-US" sz="1000" b="1" i="0" kern="1200" dirty="0">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Rosy / Bad Homburg / Germany</a:t>
            </a:r>
            <a:r>
              <a:rPr lang="en-US" sz="1000" b="1" i="0" kern="1200" dirty="0">
                <a:latin typeface="Calibri" panose="020F0502020204030204" pitchFamily="34" charset="0"/>
                <a:ea typeface="+mn-ea"/>
                <a:cs typeface="Calibri" panose="020F0502020204030204" pitchFamily="34" charset="0"/>
              </a:rPr>
              <a:t> from </a:t>
            </a:r>
            <a:r>
              <a:rPr lang="en-US" sz="1000" b="1" i="0" kern="1200" dirty="0">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Pixabay</a:t>
            </a:r>
            <a:endParaRPr lang="en-US" sz="1000" b="1" i="0" kern="1200" dirty="0">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BFC12568-3493-621C-E144-DF199EC18271}"/>
              </a:ext>
            </a:extLst>
          </p:cNvPr>
          <p:cNvSpPr txBox="1"/>
          <p:nvPr/>
        </p:nvSpPr>
        <p:spPr>
          <a:xfrm>
            <a:off x="7958108" y="5008933"/>
            <a:ext cx="2898705" cy="461665"/>
          </a:xfrm>
          <a:prstGeom prst="rect">
            <a:avLst/>
          </a:prstGeom>
          <a:noFill/>
        </p:spPr>
        <p:txBody>
          <a:bodyPr wrap="square" rtlCol="0">
            <a:spAutoFit/>
          </a:bodyPr>
          <a:lstStyle/>
          <a:p>
            <a:r>
              <a:rPr lang="en-US" sz="2400" dirty="0"/>
              <a:t>Karey Windbiel-Rojas</a:t>
            </a:r>
          </a:p>
        </p:txBody>
      </p:sp>
    </p:spTree>
    <p:extLst>
      <p:ext uri="{BB962C8B-B14F-4D97-AF65-F5344CB8AC3E}">
        <p14:creationId xmlns:p14="http://schemas.microsoft.com/office/powerpoint/2010/main" val="291284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8905-D9E3-AD48-A075-2B03E7E47876}"/>
              </a:ext>
            </a:extLst>
          </p:cNvPr>
          <p:cNvSpPr>
            <a:spLocks noGrp="1"/>
          </p:cNvSpPr>
          <p:nvPr>
            <p:ph type="title"/>
          </p:nvPr>
        </p:nvSpPr>
        <p:spPr>
          <a:xfrm>
            <a:off x="838200" y="521311"/>
            <a:ext cx="10515600" cy="780267"/>
          </a:xfrm>
        </p:spPr>
        <p:txBody>
          <a:bodyPr/>
          <a:lstStyle/>
          <a:p>
            <a:r>
              <a:rPr lang="en-US"/>
              <a:t>What is sustainability?</a:t>
            </a:r>
          </a:p>
        </p:txBody>
      </p:sp>
      <p:graphicFrame>
        <p:nvGraphicFramePr>
          <p:cNvPr id="4" name="Content Placeholder 3">
            <a:extLst>
              <a:ext uri="{FF2B5EF4-FFF2-40B4-BE49-F238E27FC236}">
                <a16:creationId xmlns:a16="http://schemas.microsoft.com/office/drawing/2014/main" id="{CB07212F-76B0-FDD9-3F33-4983CD82BA44}"/>
              </a:ext>
            </a:extLst>
          </p:cNvPr>
          <p:cNvGraphicFramePr>
            <a:graphicFrameLocks noGrp="1"/>
          </p:cNvGraphicFramePr>
          <p:nvPr>
            <p:ph idx="1"/>
            <p:extLst>
              <p:ext uri="{D42A27DB-BD31-4B8C-83A1-F6EECF244321}">
                <p14:modId xmlns:p14="http://schemas.microsoft.com/office/powerpoint/2010/main" val="2125170952"/>
              </p:ext>
            </p:extLst>
          </p:nvPr>
        </p:nvGraphicFramePr>
        <p:xfrm>
          <a:off x="838200" y="1383957"/>
          <a:ext cx="10515600" cy="4793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2653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circle with white text&#10;&#10;Description automatically generated">
            <a:extLst>
              <a:ext uri="{FF2B5EF4-FFF2-40B4-BE49-F238E27FC236}">
                <a16:creationId xmlns:a16="http://schemas.microsoft.com/office/drawing/2014/main" id="{66E45E77-0CE1-D8F1-3210-27D39DA55B8C}"/>
              </a:ext>
            </a:extLst>
          </p:cNvPr>
          <p:cNvPicPr>
            <a:picLocks noChangeAspect="1"/>
          </p:cNvPicPr>
          <p:nvPr/>
        </p:nvPicPr>
        <p:blipFill>
          <a:blip r:embed="rId3"/>
          <a:stretch>
            <a:fillRect/>
          </a:stretch>
        </p:blipFill>
        <p:spPr>
          <a:xfrm>
            <a:off x="3006145" y="4557284"/>
            <a:ext cx="6179710" cy="1694185"/>
          </a:xfrm>
          <a:prstGeom prst="rect">
            <a:avLst/>
          </a:prstGeom>
        </p:spPr>
      </p:pic>
      <p:sp>
        <p:nvSpPr>
          <p:cNvPr id="9" name="Right Brace 8">
            <a:extLst>
              <a:ext uri="{FF2B5EF4-FFF2-40B4-BE49-F238E27FC236}">
                <a16:creationId xmlns:a16="http://schemas.microsoft.com/office/drawing/2014/main" id="{90CD98C1-BD24-B758-FF65-B93A624FFD09}"/>
              </a:ext>
            </a:extLst>
          </p:cNvPr>
          <p:cNvSpPr/>
          <p:nvPr/>
        </p:nvSpPr>
        <p:spPr>
          <a:xfrm>
            <a:off x="9291436" y="205946"/>
            <a:ext cx="500996" cy="4351338"/>
          </a:xfrm>
          <a:prstGeom prst="rightBrace">
            <a:avLst/>
          </a:prstGeom>
          <a:ln w="508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atin typeface="Calibri" panose="020F0502020204030204" pitchFamily="34" charset="0"/>
            </a:endParaRPr>
          </a:p>
        </p:txBody>
      </p:sp>
      <p:sp>
        <p:nvSpPr>
          <p:cNvPr id="10" name="Right Brace 9">
            <a:extLst>
              <a:ext uri="{FF2B5EF4-FFF2-40B4-BE49-F238E27FC236}">
                <a16:creationId xmlns:a16="http://schemas.microsoft.com/office/drawing/2014/main" id="{EF47189A-80BD-C9DC-C8BD-D0F36ABC2724}"/>
              </a:ext>
            </a:extLst>
          </p:cNvPr>
          <p:cNvSpPr/>
          <p:nvPr/>
        </p:nvSpPr>
        <p:spPr>
          <a:xfrm>
            <a:off x="9291435" y="4692073"/>
            <a:ext cx="500995" cy="1559396"/>
          </a:xfrm>
          <a:prstGeom prst="rightBrace">
            <a:avLst/>
          </a:prstGeom>
          <a:ln w="508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atin typeface="Calibri" panose="020F0502020204030204" pitchFamily="34" charset="0"/>
            </a:endParaRPr>
          </a:p>
        </p:txBody>
      </p:sp>
      <p:sp>
        <p:nvSpPr>
          <p:cNvPr id="11" name="TextBox 10">
            <a:extLst>
              <a:ext uri="{FF2B5EF4-FFF2-40B4-BE49-F238E27FC236}">
                <a16:creationId xmlns:a16="http://schemas.microsoft.com/office/drawing/2014/main" id="{F171CFC1-C235-9C6C-39D2-2F861E987B32}"/>
              </a:ext>
            </a:extLst>
          </p:cNvPr>
          <p:cNvSpPr txBox="1"/>
          <p:nvPr/>
        </p:nvSpPr>
        <p:spPr>
          <a:xfrm>
            <a:off x="9792432" y="1966116"/>
            <a:ext cx="2576249" cy="830997"/>
          </a:xfrm>
          <a:prstGeom prst="rect">
            <a:avLst/>
          </a:prstGeom>
          <a:noFill/>
        </p:spPr>
        <p:txBody>
          <a:bodyPr wrap="square" rtlCol="0">
            <a:spAutoFit/>
          </a:bodyPr>
          <a:lstStyle/>
          <a:p>
            <a:r>
              <a:rPr lang="en-US" sz="2400" b="1">
                <a:latin typeface="Calibri" panose="020F0502020204030204" pitchFamily="34" charset="0"/>
              </a:rPr>
              <a:t>Integrated Pest Management</a:t>
            </a:r>
          </a:p>
        </p:txBody>
      </p:sp>
      <p:sp>
        <p:nvSpPr>
          <p:cNvPr id="12" name="TextBox 11">
            <a:extLst>
              <a:ext uri="{FF2B5EF4-FFF2-40B4-BE49-F238E27FC236}">
                <a16:creationId xmlns:a16="http://schemas.microsoft.com/office/drawing/2014/main" id="{85BBA21F-7AD5-9F2F-E173-167564093E33}"/>
              </a:ext>
            </a:extLst>
          </p:cNvPr>
          <p:cNvSpPr txBox="1"/>
          <p:nvPr/>
        </p:nvSpPr>
        <p:spPr>
          <a:xfrm>
            <a:off x="9792432" y="5173543"/>
            <a:ext cx="2073740" cy="830997"/>
          </a:xfrm>
          <a:prstGeom prst="rect">
            <a:avLst/>
          </a:prstGeom>
          <a:noFill/>
        </p:spPr>
        <p:txBody>
          <a:bodyPr wrap="square" rtlCol="0">
            <a:spAutoFit/>
          </a:bodyPr>
          <a:lstStyle/>
          <a:p>
            <a:r>
              <a:rPr lang="en-US" sz="2400" b="1">
                <a:latin typeface="Calibri" panose="020F0502020204030204" pitchFamily="34" charset="0"/>
              </a:rPr>
              <a:t>Sustainability Pillars</a:t>
            </a:r>
          </a:p>
        </p:txBody>
      </p:sp>
      <p:sp>
        <p:nvSpPr>
          <p:cNvPr id="13" name="Right Brace 12">
            <a:extLst>
              <a:ext uri="{FF2B5EF4-FFF2-40B4-BE49-F238E27FC236}">
                <a16:creationId xmlns:a16="http://schemas.microsoft.com/office/drawing/2014/main" id="{470BC4EB-FDB9-3E59-87B6-CF11F902E251}"/>
              </a:ext>
            </a:extLst>
          </p:cNvPr>
          <p:cNvSpPr/>
          <p:nvPr/>
        </p:nvSpPr>
        <p:spPr>
          <a:xfrm flipH="1">
            <a:off x="2310278" y="205946"/>
            <a:ext cx="590285" cy="6045523"/>
          </a:xfrm>
          <a:prstGeom prst="rightBrace">
            <a:avLst>
              <a:gd name="adj1" fmla="val 8333"/>
              <a:gd name="adj2" fmla="val 51326"/>
            </a:avLst>
          </a:prstGeom>
          <a:ln w="508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atin typeface="Calibri" panose="020F0502020204030204" pitchFamily="34" charset="0"/>
            </a:endParaRPr>
          </a:p>
        </p:txBody>
      </p:sp>
      <p:sp>
        <p:nvSpPr>
          <p:cNvPr id="15" name="TextBox 14">
            <a:extLst>
              <a:ext uri="{FF2B5EF4-FFF2-40B4-BE49-F238E27FC236}">
                <a16:creationId xmlns:a16="http://schemas.microsoft.com/office/drawing/2014/main" id="{E9D63271-197A-9D1F-4CCE-B540217944BC}"/>
              </a:ext>
            </a:extLst>
          </p:cNvPr>
          <p:cNvSpPr txBox="1"/>
          <p:nvPr/>
        </p:nvSpPr>
        <p:spPr>
          <a:xfrm>
            <a:off x="94735" y="2843986"/>
            <a:ext cx="2109963" cy="769441"/>
          </a:xfrm>
          <a:prstGeom prst="rect">
            <a:avLst/>
          </a:prstGeom>
          <a:noFill/>
        </p:spPr>
        <p:txBody>
          <a:bodyPr wrap="square">
            <a:spAutoFit/>
          </a:bodyPr>
          <a:lstStyle/>
          <a:p>
            <a:pPr algn="r"/>
            <a:r>
              <a:rPr lang="en-US" sz="2200" b="1">
                <a:latin typeface="Calibri" panose="020F0502020204030204" pitchFamily="34" charset="0"/>
              </a:rPr>
              <a:t>Sustainable Pest Management</a:t>
            </a:r>
          </a:p>
        </p:txBody>
      </p:sp>
      <p:graphicFrame>
        <p:nvGraphicFramePr>
          <p:cNvPr id="5" name="Content Placeholder 3">
            <a:extLst>
              <a:ext uri="{FF2B5EF4-FFF2-40B4-BE49-F238E27FC236}">
                <a16:creationId xmlns:a16="http://schemas.microsoft.com/office/drawing/2014/main" id="{ADAE8E46-5685-3F51-EC1E-8366CA7E04EC}"/>
              </a:ext>
            </a:extLst>
          </p:cNvPr>
          <p:cNvGraphicFramePr>
            <a:graphicFrameLocks/>
          </p:cNvGraphicFramePr>
          <p:nvPr>
            <p:extLst>
              <p:ext uri="{D42A27DB-BD31-4B8C-83A1-F6EECF244321}">
                <p14:modId xmlns:p14="http://schemas.microsoft.com/office/powerpoint/2010/main" val="426984129"/>
              </p:ext>
            </p:extLst>
          </p:nvPr>
        </p:nvGraphicFramePr>
        <p:xfrm>
          <a:off x="3006145" y="205946"/>
          <a:ext cx="617971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482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A7A948F-F1B5-7FEC-1D8A-23DE14F61914}"/>
              </a:ext>
            </a:extLst>
          </p:cNvPr>
          <p:cNvSpPr>
            <a:spLocks noGrp="1"/>
          </p:cNvSpPr>
          <p:nvPr>
            <p:ph type="title"/>
          </p:nvPr>
        </p:nvSpPr>
        <p:spPr>
          <a:xfrm>
            <a:off x="838200" y="735495"/>
            <a:ext cx="10515600" cy="1090129"/>
          </a:xfrm>
        </p:spPr>
        <p:txBody>
          <a:bodyPr/>
          <a:lstStyle/>
          <a:p>
            <a:r>
              <a:rPr lang="en-US" dirty="0"/>
              <a:t>Pillars of Sustainability</a:t>
            </a:r>
          </a:p>
        </p:txBody>
      </p:sp>
      <p:pic>
        <p:nvPicPr>
          <p:cNvPr id="3" name="Picture 2" descr="A diagram of three pillars of sustainability&#10;&#10;Description automatically generated">
            <a:extLst>
              <a:ext uri="{FF2B5EF4-FFF2-40B4-BE49-F238E27FC236}">
                <a16:creationId xmlns:a16="http://schemas.microsoft.com/office/drawing/2014/main" id="{8823FDA2-DB73-BA4F-1596-F6BF0DFD731E}"/>
              </a:ext>
            </a:extLst>
          </p:cNvPr>
          <p:cNvPicPr>
            <a:picLocks noChangeAspect="1"/>
          </p:cNvPicPr>
          <p:nvPr/>
        </p:nvPicPr>
        <p:blipFill>
          <a:blip r:embed="rId2"/>
          <a:stretch>
            <a:fillRect/>
          </a:stretch>
        </p:blipFill>
        <p:spPr>
          <a:xfrm>
            <a:off x="1206855" y="1524000"/>
            <a:ext cx="10456097" cy="4652963"/>
          </a:xfrm>
          <a:prstGeom prst="rect">
            <a:avLst/>
          </a:prstGeom>
          <a:noFill/>
        </p:spPr>
      </p:pic>
    </p:spTree>
    <p:extLst>
      <p:ext uri="{BB962C8B-B14F-4D97-AF65-F5344CB8AC3E}">
        <p14:creationId xmlns:p14="http://schemas.microsoft.com/office/powerpoint/2010/main" val="310779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1DE2-7174-5051-63D2-A82439AC0650}"/>
              </a:ext>
            </a:extLst>
          </p:cNvPr>
          <p:cNvSpPr>
            <a:spLocks noGrp="1"/>
          </p:cNvSpPr>
          <p:nvPr>
            <p:ph type="title"/>
          </p:nvPr>
        </p:nvSpPr>
        <p:spPr/>
        <p:txBody>
          <a:bodyPr/>
          <a:lstStyle/>
          <a:p>
            <a:endParaRPr lang="en-US"/>
          </a:p>
        </p:txBody>
      </p:sp>
      <p:pic>
        <p:nvPicPr>
          <p:cNvPr id="5" name="Content Placeholder 4" descr="A green leafy plant with white text&#10;&#10;Description automatically generated">
            <a:extLst>
              <a:ext uri="{FF2B5EF4-FFF2-40B4-BE49-F238E27FC236}">
                <a16:creationId xmlns:a16="http://schemas.microsoft.com/office/drawing/2014/main" id="{AF227139-FD46-A1C2-1FAC-E454C9481F70}"/>
              </a:ext>
            </a:extLst>
          </p:cNvPr>
          <p:cNvPicPr>
            <a:picLocks noGrp="1" noChangeAspect="1"/>
          </p:cNvPicPr>
          <p:nvPr>
            <p:ph idx="1"/>
          </p:nvPr>
        </p:nvPicPr>
        <p:blipFill>
          <a:blip r:embed="rId3"/>
          <a:stretch>
            <a:fillRect/>
          </a:stretch>
        </p:blipFill>
        <p:spPr>
          <a:xfrm>
            <a:off x="1883819" y="-1"/>
            <a:ext cx="5598806" cy="6838747"/>
          </a:xfrm>
        </p:spPr>
      </p:pic>
    </p:spTree>
    <p:extLst>
      <p:ext uri="{BB962C8B-B14F-4D97-AF65-F5344CB8AC3E}">
        <p14:creationId xmlns:p14="http://schemas.microsoft.com/office/powerpoint/2010/main" val="26682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black web page&#10;&#10;Description automatically generated">
            <a:extLst>
              <a:ext uri="{FF2B5EF4-FFF2-40B4-BE49-F238E27FC236}">
                <a16:creationId xmlns:a16="http://schemas.microsoft.com/office/drawing/2014/main" id="{6569201E-E039-A6A1-71E9-DE44A9840C21}"/>
              </a:ext>
            </a:extLst>
          </p:cNvPr>
          <p:cNvPicPr>
            <a:picLocks noChangeAspect="1"/>
          </p:cNvPicPr>
          <p:nvPr/>
        </p:nvPicPr>
        <p:blipFill>
          <a:blip r:embed="rId2"/>
          <a:stretch>
            <a:fillRect/>
          </a:stretch>
        </p:blipFill>
        <p:spPr>
          <a:xfrm>
            <a:off x="1234131" y="93104"/>
            <a:ext cx="9365182" cy="6671792"/>
          </a:xfrm>
          <a:prstGeom prst="rect">
            <a:avLst/>
          </a:prstGeom>
        </p:spPr>
      </p:pic>
    </p:spTree>
    <p:extLst>
      <p:ext uri="{BB962C8B-B14F-4D97-AF65-F5344CB8AC3E}">
        <p14:creationId xmlns:p14="http://schemas.microsoft.com/office/powerpoint/2010/main" val="401447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page with green text&#10;&#10;Description automatically generated">
            <a:extLst>
              <a:ext uri="{FF2B5EF4-FFF2-40B4-BE49-F238E27FC236}">
                <a16:creationId xmlns:a16="http://schemas.microsoft.com/office/drawing/2014/main" id="{21F4ADF3-1144-F149-5A19-55F624F27B47}"/>
              </a:ext>
            </a:extLst>
          </p:cNvPr>
          <p:cNvPicPr>
            <a:picLocks noChangeAspect="1"/>
          </p:cNvPicPr>
          <p:nvPr/>
        </p:nvPicPr>
        <p:blipFill>
          <a:blip r:embed="rId2"/>
          <a:stretch>
            <a:fillRect/>
          </a:stretch>
        </p:blipFill>
        <p:spPr>
          <a:xfrm>
            <a:off x="311150" y="6350"/>
            <a:ext cx="7772400" cy="4598598"/>
          </a:xfrm>
          <a:prstGeom prst="rect">
            <a:avLst/>
          </a:prstGeom>
          <a:ln>
            <a:noFill/>
          </a:ln>
          <a:effectLst>
            <a:outerShdw blurRad="292100" dist="139700" dir="2700000" algn="tl" rotWithShape="0">
              <a:srgbClr val="333333">
                <a:alpha val="65000"/>
              </a:srgbClr>
            </a:outerShdw>
          </a:effectLst>
        </p:spPr>
      </p:pic>
      <p:pic>
        <p:nvPicPr>
          <p:cNvPr id="5" name="Picture 4" descr="A white and green text on a white background&#10;&#10;Description automatically generated">
            <a:extLst>
              <a:ext uri="{FF2B5EF4-FFF2-40B4-BE49-F238E27FC236}">
                <a16:creationId xmlns:a16="http://schemas.microsoft.com/office/drawing/2014/main" id="{16E18A85-05EE-82F9-8AD0-6C66F91ABB01}"/>
              </a:ext>
            </a:extLst>
          </p:cNvPr>
          <p:cNvPicPr>
            <a:picLocks noChangeAspect="1"/>
          </p:cNvPicPr>
          <p:nvPr/>
        </p:nvPicPr>
        <p:blipFill>
          <a:blip r:embed="rId3"/>
          <a:stretch>
            <a:fillRect/>
          </a:stretch>
        </p:blipFill>
        <p:spPr>
          <a:xfrm>
            <a:off x="4197350" y="1355333"/>
            <a:ext cx="7772400" cy="5496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8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rectangular sign with black text&#10;&#10;Description automatically generated">
            <a:extLst>
              <a:ext uri="{FF2B5EF4-FFF2-40B4-BE49-F238E27FC236}">
                <a16:creationId xmlns:a16="http://schemas.microsoft.com/office/drawing/2014/main" id="{184CE0CB-82DF-C7F7-668D-0234E5514896}"/>
              </a:ext>
            </a:extLst>
          </p:cNvPr>
          <p:cNvPicPr>
            <a:picLocks noChangeAspect="1"/>
          </p:cNvPicPr>
          <p:nvPr/>
        </p:nvPicPr>
        <p:blipFill>
          <a:blip r:embed="rId2"/>
          <a:stretch>
            <a:fillRect/>
          </a:stretch>
        </p:blipFill>
        <p:spPr>
          <a:xfrm>
            <a:off x="340794" y="331900"/>
            <a:ext cx="11510412" cy="5502230"/>
          </a:xfrm>
          <a:prstGeom prst="rect">
            <a:avLst/>
          </a:prstGeom>
        </p:spPr>
      </p:pic>
      <p:sp>
        <p:nvSpPr>
          <p:cNvPr id="4" name="TextBox 3">
            <a:extLst>
              <a:ext uri="{FF2B5EF4-FFF2-40B4-BE49-F238E27FC236}">
                <a16:creationId xmlns:a16="http://schemas.microsoft.com/office/drawing/2014/main" id="{278B17AE-59A8-101A-B8C0-E48B1BAF4E50}"/>
              </a:ext>
            </a:extLst>
          </p:cNvPr>
          <p:cNvSpPr txBox="1"/>
          <p:nvPr/>
        </p:nvSpPr>
        <p:spPr>
          <a:xfrm>
            <a:off x="2086376" y="6051877"/>
            <a:ext cx="8358390" cy="400110"/>
          </a:xfrm>
          <a:prstGeom prst="rect">
            <a:avLst/>
          </a:prstGeom>
          <a:noFill/>
        </p:spPr>
        <p:txBody>
          <a:bodyPr wrap="square">
            <a:spAutoFit/>
          </a:bodyPr>
          <a:lstStyle/>
          <a:p>
            <a:r>
              <a:rPr lang="en-US" sz="2000" dirty="0"/>
              <a:t>https://</a:t>
            </a:r>
            <a:r>
              <a:rPr lang="en-US" sz="2000" dirty="0" err="1"/>
              <a:t>www.cdpr.ca.gov</a:t>
            </a:r>
            <a:r>
              <a:rPr lang="en-US" sz="2000" dirty="0"/>
              <a:t>/docs/</a:t>
            </a:r>
            <a:r>
              <a:rPr lang="en-US" sz="2000" dirty="0" err="1"/>
              <a:t>sustainable_pest_management_roadmap</a:t>
            </a:r>
            <a:r>
              <a:rPr lang="en-US" sz="2000" dirty="0"/>
              <a:t>/</a:t>
            </a:r>
          </a:p>
        </p:txBody>
      </p:sp>
    </p:spTree>
    <p:extLst>
      <p:ext uri="{BB962C8B-B14F-4D97-AF65-F5344CB8AC3E}">
        <p14:creationId xmlns:p14="http://schemas.microsoft.com/office/powerpoint/2010/main" val="315995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BC90-253E-1AD1-8F58-030213EB104E}"/>
              </a:ext>
            </a:extLst>
          </p:cNvPr>
          <p:cNvSpPr>
            <a:spLocks noGrp="1"/>
          </p:cNvSpPr>
          <p:nvPr>
            <p:ph type="title"/>
          </p:nvPr>
        </p:nvSpPr>
        <p:spPr>
          <a:xfrm>
            <a:off x="838200" y="735495"/>
            <a:ext cx="10515600" cy="1090129"/>
          </a:xfrm>
        </p:spPr>
        <p:txBody>
          <a:bodyPr anchor="t">
            <a:normAutofit/>
          </a:bodyPr>
          <a:lstStyle/>
          <a:p>
            <a:r>
              <a:rPr lang="en-US" dirty="0"/>
              <a:t>2050 Goals for California Pest Management</a:t>
            </a:r>
          </a:p>
        </p:txBody>
      </p:sp>
      <p:graphicFrame>
        <p:nvGraphicFramePr>
          <p:cNvPr id="7" name="Content Placeholder 2">
            <a:extLst>
              <a:ext uri="{FF2B5EF4-FFF2-40B4-BE49-F238E27FC236}">
                <a16:creationId xmlns:a16="http://schemas.microsoft.com/office/drawing/2014/main" id="{C6D08F83-082F-0F65-2FB0-A2CF123820AC}"/>
              </a:ext>
            </a:extLst>
          </p:cNvPr>
          <p:cNvGraphicFramePr>
            <a:graphicFrameLocks noGrp="1"/>
          </p:cNvGraphicFramePr>
          <p:nvPr>
            <p:ph idx="1"/>
            <p:extLst>
              <p:ext uri="{D42A27DB-BD31-4B8C-83A1-F6EECF244321}">
                <p14:modId xmlns:p14="http://schemas.microsoft.com/office/powerpoint/2010/main" val="21288647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626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8CBA-AB36-B8AE-9652-1D00E46F1CF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baseline="0"/>
              <a:t>Sustainable Pest Management in Urban Areas</a:t>
            </a:r>
          </a:p>
        </p:txBody>
      </p:sp>
      <p:sp>
        <p:nvSpPr>
          <p:cNvPr id="3" name="Content Placeholder 2">
            <a:extLst>
              <a:ext uri="{FF2B5EF4-FFF2-40B4-BE49-F238E27FC236}">
                <a16:creationId xmlns:a16="http://schemas.microsoft.com/office/drawing/2014/main" id="{163EBD02-89AC-F41D-2AA2-F8CB9775A4DB}"/>
              </a:ext>
            </a:extLst>
          </p:cNvPr>
          <p:cNvSpPr>
            <a:spLocks noGrp="1"/>
          </p:cNvSpPr>
          <p:nvPr>
            <p:ph sz="half" idx="2"/>
          </p:nvPr>
        </p:nvSpPr>
        <p:spPr>
          <a:xfrm>
            <a:off x="7924801" y="1690688"/>
            <a:ext cx="3646310" cy="3657600"/>
          </a:xfrm>
        </p:spPr>
        <p:txBody>
          <a:bodyPr vert="horz" lIns="91440" tIns="45720" rIns="91440" bIns="45720" rtlCol="0">
            <a:normAutofit/>
          </a:bodyPr>
          <a:lstStyle/>
          <a:p>
            <a:pPr marL="0" indent="0">
              <a:lnSpc>
                <a:spcPct val="114000"/>
              </a:lnSpc>
              <a:buNone/>
            </a:pPr>
            <a:r>
              <a:rPr lang="en-US" sz="2400" dirty="0"/>
              <a:t>“In short, it’s about keeping pests away from where you don’t want them, but doing so in a way that protects you, others, and the environment.”</a:t>
            </a:r>
          </a:p>
        </p:txBody>
      </p:sp>
      <p:graphicFrame>
        <p:nvGraphicFramePr>
          <p:cNvPr id="6" name="TextBox 3">
            <a:extLst>
              <a:ext uri="{FF2B5EF4-FFF2-40B4-BE49-F238E27FC236}">
                <a16:creationId xmlns:a16="http://schemas.microsoft.com/office/drawing/2014/main" id="{7FF07FCE-1D84-AA47-E976-17887028161B}"/>
              </a:ext>
            </a:extLst>
          </p:cNvPr>
          <p:cNvGraphicFramePr/>
          <p:nvPr>
            <p:extLst>
              <p:ext uri="{D42A27DB-BD31-4B8C-83A1-F6EECF244321}">
                <p14:modId xmlns:p14="http://schemas.microsoft.com/office/powerpoint/2010/main" val="708125825"/>
              </p:ext>
            </p:extLst>
          </p:nvPr>
        </p:nvGraphicFramePr>
        <p:xfrm>
          <a:off x="838201" y="1690688"/>
          <a:ext cx="4648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ath through a park&#10;&#10;Description automatically generated">
            <a:extLst>
              <a:ext uri="{FF2B5EF4-FFF2-40B4-BE49-F238E27FC236}">
                <a16:creationId xmlns:a16="http://schemas.microsoft.com/office/drawing/2014/main" id="{388927A5-F6FC-0527-1CC7-E8B5298A2C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76783" y="1690688"/>
            <a:ext cx="2057636" cy="3657600"/>
          </a:xfrm>
          <a:prstGeom prst="rect">
            <a:avLst/>
          </a:prstGeom>
        </p:spPr>
      </p:pic>
    </p:spTree>
    <p:extLst>
      <p:ext uri="{BB962C8B-B14F-4D97-AF65-F5344CB8AC3E}">
        <p14:creationId xmlns:p14="http://schemas.microsoft.com/office/powerpoint/2010/main" val="1407147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2">
            <a:extLst>
              <a:ext uri="{FF2B5EF4-FFF2-40B4-BE49-F238E27FC236}">
                <a16:creationId xmlns:a16="http://schemas.microsoft.com/office/drawing/2014/main" id="{69B9A385-4126-4A67-86FD-27406DD878B6}"/>
              </a:ext>
            </a:extLst>
          </p:cNvPr>
          <p:cNvGraphicFramePr>
            <a:graphicFrameLocks noGrp="1"/>
          </p:cNvGraphicFramePr>
          <p:nvPr>
            <p:ph idx="1"/>
            <p:extLst>
              <p:ext uri="{D42A27DB-BD31-4B8C-83A1-F6EECF244321}">
                <p14:modId xmlns:p14="http://schemas.microsoft.com/office/powerpoint/2010/main" val="1197398122"/>
              </p:ext>
            </p:extLst>
          </p:nvPr>
        </p:nvGraphicFramePr>
        <p:xfrm>
          <a:off x="351905" y="761595"/>
          <a:ext cx="11488189" cy="5140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741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94C3-65D3-BE51-7AB1-7CA2F3E32225}"/>
              </a:ext>
            </a:extLst>
          </p:cNvPr>
          <p:cNvSpPr>
            <a:spLocks noGrp="1"/>
          </p:cNvSpPr>
          <p:nvPr>
            <p:ph type="title"/>
          </p:nvPr>
        </p:nvSpPr>
        <p:spPr>
          <a:xfrm>
            <a:off x="684734" y="313786"/>
            <a:ext cx="10817838" cy="767528"/>
          </a:xfrm>
        </p:spPr>
        <p:txBody>
          <a:bodyPr anchor="ctr">
            <a:normAutofit/>
          </a:bodyPr>
          <a:lstStyle/>
          <a:p>
            <a:r>
              <a:rPr lang="en-US"/>
              <a:t>Outline</a:t>
            </a:r>
          </a:p>
        </p:txBody>
      </p:sp>
      <p:sp>
        <p:nvSpPr>
          <p:cNvPr id="3" name="Content Placeholder 2">
            <a:extLst>
              <a:ext uri="{FF2B5EF4-FFF2-40B4-BE49-F238E27FC236}">
                <a16:creationId xmlns:a16="http://schemas.microsoft.com/office/drawing/2014/main" id="{7EBDC6B3-E193-CD9B-BB46-7C128A4D45E6}"/>
              </a:ext>
            </a:extLst>
          </p:cNvPr>
          <p:cNvSpPr>
            <a:spLocks noGrp="1"/>
          </p:cNvSpPr>
          <p:nvPr>
            <p:ph idx="1"/>
          </p:nvPr>
        </p:nvSpPr>
        <p:spPr>
          <a:xfrm>
            <a:off x="838200" y="1825625"/>
            <a:ext cx="10515600" cy="4351338"/>
          </a:xfrm>
        </p:spPr>
        <p:txBody>
          <a:bodyPr>
            <a:normAutofit/>
          </a:bodyPr>
          <a:lstStyle/>
          <a:p>
            <a:r>
              <a:rPr lang="en-US"/>
              <a:t>What is IPM</a:t>
            </a:r>
          </a:p>
          <a:p>
            <a:r>
              <a:rPr lang="en-US"/>
              <a:t>What is SPM &amp; how is it different from IPM?</a:t>
            </a:r>
          </a:p>
          <a:p>
            <a:r>
              <a:rPr lang="en-US"/>
              <a:t>Why is effective pest management important?</a:t>
            </a:r>
          </a:p>
          <a:p>
            <a:r>
              <a:rPr lang="en-US"/>
              <a:t>Why choose IPM/SPM</a:t>
            </a:r>
          </a:p>
          <a:p>
            <a:r>
              <a:rPr lang="en-US"/>
              <a:t>Barriers to using IPM/SPM in urban communities</a:t>
            </a:r>
          </a:p>
          <a:p>
            <a:r>
              <a:rPr lang="en-US"/>
              <a:t>How the breakouts relate to IPM and sustainable gardening</a:t>
            </a:r>
          </a:p>
        </p:txBody>
      </p:sp>
    </p:spTree>
    <p:extLst>
      <p:ext uri="{BB962C8B-B14F-4D97-AF65-F5344CB8AC3E}">
        <p14:creationId xmlns:p14="http://schemas.microsoft.com/office/powerpoint/2010/main" val="137814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BE41-8B96-5D11-68FB-9F5D04960660}"/>
              </a:ext>
            </a:extLst>
          </p:cNvPr>
          <p:cNvSpPr>
            <a:spLocks noGrp="1"/>
          </p:cNvSpPr>
          <p:nvPr>
            <p:ph type="title"/>
          </p:nvPr>
        </p:nvSpPr>
        <p:spPr>
          <a:xfrm>
            <a:off x="838200" y="595458"/>
            <a:ext cx="10515600" cy="1090129"/>
          </a:xfrm>
        </p:spPr>
        <p:txBody>
          <a:bodyPr>
            <a:normAutofit/>
          </a:bodyPr>
          <a:lstStyle/>
          <a:p>
            <a:r>
              <a:rPr lang="en-US" dirty="0"/>
              <a:t>Why do we control pests in communities?</a:t>
            </a:r>
          </a:p>
        </p:txBody>
      </p:sp>
      <p:graphicFrame>
        <p:nvGraphicFramePr>
          <p:cNvPr id="4" name="Content Placeholder 3">
            <a:extLst>
              <a:ext uri="{FF2B5EF4-FFF2-40B4-BE49-F238E27FC236}">
                <a16:creationId xmlns:a16="http://schemas.microsoft.com/office/drawing/2014/main" id="{933399E9-80F1-6C93-F0C9-74110FBEAF0E}"/>
              </a:ext>
            </a:extLst>
          </p:cNvPr>
          <p:cNvGraphicFramePr>
            <a:graphicFrameLocks noGrp="1"/>
          </p:cNvGraphicFramePr>
          <p:nvPr>
            <p:ph idx="1"/>
            <p:extLst>
              <p:ext uri="{D42A27DB-BD31-4B8C-83A1-F6EECF244321}">
                <p14:modId xmlns:p14="http://schemas.microsoft.com/office/powerpoint/2010/main" val="3867161973"/>
              </p:ext>
            </p:extLst>
          </p:nvPr>
        </p:nvGraphicFramePr>
        <p:xfrm>
          <a:off x="480291" y="1422400"/>
          <a:ext cx="11323781" cy="4754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4499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B18F-AF98-B082-721B-384944A69670}"/>
              </a:ext>
            </a:extLst>
          </p:cNvPr>
          <p:cNvSpPr>
            <a:spLocks noGrp="1"/>
          </p:cNvSpPr>
          <p:nvPr>
            <p:ph type="title"/>
          </p:nvPr>
        </p:nvSpPr>
        <p:spPr>
          <a:xfrm>
            <a:off x="322552" y="212435"/>
            <a:ext cx="4860636" cy="873125"/>
          </a:xfrm>
        </p:spPr>
        <p:txBody>
          <a:bodyPr anchor="b">
            <a:normAutofit/>
          </a:bodyPr>
          <a:lstStyle/>
          <a:p>
            <a:r>
              <a:rPr lang="en-US" dirty="0"/>
              <a:t>Urban Pesticide Use</a:t>
            </a:r>
          </a:p>
        </p:txBody>
      </p:sp>
      <p:graphicFrame>
        <p:nvGraphicFramePr>
          <p:cNvPr id="4" name="Content Placeholder 3">
            <a:extLst>
              <a:ext uri="{FF2B5EF4-FFF2-40B4-BE49-F238E27FC236}">
                <a16:creationId xmlns:a16="http://schemas.microsoft.com/office/drawing/2014/main" id="{3B6886D9-ED63-D441-C687-146B1AAC3934}"/>
              </a:ext>
            </a:extLst>
          </p:cNvPr>
          <p:cNvGraphicFramePr>
            <a:graphicFrameLocks noGrp="1"/>
          </p:cNvGraphicFramePr>
          <p:nvPr>
            <p:ph idx="1"/>
            <p:extLst>
              <p:ext uri="{D42A27DB-BD31-4B8C-83A1-F6EECF244321}">
                <p14:modId xmlns:p14="http://schemas.microsoft.com/office/powerpoint/2010/main" val="534487220"/>
              </p:ext>
            </p:extLst>
          </p:nvPr>
        </p:nvGraphicFramePr>
        <p:xfrm>
          <a:off x="5578764" y="1366114"/>
          <a:ext cx="5776623"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44231258-FD81-0840-BC79-BF912B2D756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22552" y="1375350"/>
            <a:ext cx="5089236" cy="3878776"/>
          </a:xfrm>
          <a:prstGeom prst="rect">
            <a:avLst/>
          </a:prstGeom>
        </p:spPr>
      </p:pic>
    </p:spTree>
    <p:extLst>
      <p:ext uri="{BB962C8B-B14F-4D97-AF65-F5344CB8AC3E}">
        <p14:creationId xmlns:p14="http://schemas.microsoft.com/office/powerpoint/2010/main" val="3990583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5704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75D6-8F35-409B-DAF5-90F110CA96A6}"/>
              </a:ext>
            </a:extLst>
          </p:cNvPr>
          <p:cNvSpPr>
            <a:spLocks noGrp="1"/>
          </p:cNvSpPr>
          <p:nvPr>
            <p:ph type="title"/>
          </p:nvPr>
        </p:nvSpPr>
        <p:spPr>
          <a:xfrm>
            <a:off x="1185441" y="551285"/>
            <a:ext cx="10136151" cy="645920"/>
          </a:xfrm>
          <a:solidFill>
            <a:schemeClr val="accent5">
              <a:lumMod val="40000"/>
              <a:lumOff val="60000"/>
              <a:alpha val="85000"/>
            </a:schemeClr>
          </a:solidFill>
        </p:spPr>
        <p:txBody>
          <a:bodyPr>
            <a:normAutofit/>
          </a:bodyPr>
          <a:lstStyle/>
          <a:p>
            <a:r>
              <a:rPr lang="en-US"/>
              <a:t>Today’s breakouts: the connection to IPM and SPM</a:t>
            </a:r>
          </a:p>
        </p:txBody>
      </p:sp>
      <p:sp>
        <p:nvSpPr>
          <p:cNvPr id="4" name="Oval 3">
            <a:extLst>
              <a:ext uri="{FF2B5EF4-FFF2-40B4-BE49-F238E27FC236}">
                <a16:creationId xmlns:a16="http://schemas.microsoft.com/office/drawing/2014/main" id="{C383F2D9-7243-8E83-0469-6ECA0A0C7356}"/>
              </a:ext>
            </a:extLst>
          </p:cNvPr>
          <p:cNvSpPr>
            <a:spLocks noChangeAspect="1"/>
          </p:cNvSpPr>
          <p:nvPr/>
        </p:nvSpPr>
        <p:spPr>
          <a:xfrm>
            <a:off x="8204633" y="1365737"/>
            <a:ext cx="2378825" cy="2377440"/>
          </a:xfrm>
          <a:prstGeom prst="ellipse">
            <a:avLst/>
          </a:prstGeom>
          <a:solidFill>
            <a:schemeClr val="accent3">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a:solidFill>
                  <a:schemeClr val="bg1"/>
                </a:solidFill>
                <a:effectLst>
                  <a:outerShdw blurRad="50800" dist="38100" dir="2700000" algn="tl" rotWithShape="0">
                    <a:prstClr val="black">
                      <a:alpha val="40000"/>
                    </a:prstClr>
                  </a:outerShdw>
                </a:effectLst>
              </a:rPr>
              <a:t>Know your water</a:t>
            </a:r>
          </a:p>
        </p:txBody>
      </p:sp>
      <p:sp>
        <p:nvSpPr>
          <p:cNvPr id="5" name="Oval 4">
            <a:extLst>
              <a:ext uri="{FF2B5EF4-FFF2-40B4-BE49-F238E27FC236}">
                <a16:creationId xmlns:a16="http://schemas.microsoft.com/office/drawing/2014/main" id="{5D40A7A9-D583-57A3-5349-FE5C1238B86A}"/>
              </a:ext>
            </a:extLst>
          </p:cNvPr>
          <p:cNvSpPr>
            <a:spLocks noChangeAspect="1"/>
          </p:cNvSpPr>
          <p:nvPr/>
        </p:nvSpPr>
        <p:spPr>
          <a:xfrm>
            <a:off x="4730711" y="1365737"/>
            <a:ext cx="2378825" cy="2377440"/>
          </a:xfrm>
          <a:prstGeom prst="ellipse">
            <a:avLst/>
          </a:prstGeom>
          <a:solidFill>
            <a:schemeClr val="tx2">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a:solidFill>
                  <a:schemeClr val="bg1"/>
                </a:solidFill>
                <a:effectLst>
                  <a:outerShdw blurRad="50800" dist="38100" dir="2700000" algn="tl" rotWithShape="0">
                    <a:prstClr val="black">
                      <a:alpha val="40000"/>
                    </a:prstClr>
                  </a:outerShdw>
                </a:effectLst>
              </a:rPr>
              <a:t>Is it safe?</a:t>
            </a:r>
          </a:p>
        </p:txBody>
      </p:sp>
      <p:sp>
        <p:nvSpPr>
          <p:cNvPr id="6" name="Oval 5">
            <a:extLst>
              <a:ext uri="{FF2B5EF4-FFF2-40B4-BE49-F238E27FC236}">
                <a16:creationId xmlns:a16="http://schemas.microsoft.com/office/drawing/2014/main" id="{715D301E-E8A1-B265-19D7-7F973821356F}"/>
              </a:ext>
            </a:extLst>
          </p:cNvPr>
          <p:cNvSpPr>
            <a:spLocks noChangeAspect="1"/>
          </p:cNvSpPr>
          <p:nvPr/>
        </p:nvSpPr>
        <p:spPr>
          <a:xfrm>
            <a:off x="1337361" y="1365737"/>
            <a:ext cx="2378825" cy="2377440"/>
          </a:xfrm>
          <a:prstGeom prst="ellipse">
            <a:avLst/>
          </a:prstGeom>
          <a:solidFill>
            <a:schemeClr val="accent6">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a:solidFill>
                  <a:schemeClr val="bg1"/>
                </a:solidFill>
                <a:effectLst>
                  <a:outerShdw blurRad="50800" dist="38100" dir="2700000" algn="tl" rotWithShape="0">
                    <a:prstClr val="black">
                      <a:alpha val="40000"/>
                    </a:prstClr>
                  </a:outerShdw>
                </a:effectLst>
              </a:rPr>
              <a:t>Mosquitoes &amp; public health pesticides</a:t>
            </a:r>
          </a:p>
        </p:txBody>
      </p:sp>
      <p:sp>
        <p:nvSpPr>
          <p:cNvPr id="7" name="Rounded Rectangle 6">
            <a:extLst>
              <a:ext uri="{FF2B5EF4-FFF2-40B4-BE49-F238E27FC236}">
                <a16:creationId xmlns:a16="http://schemas.microsoft.com/office/drawing/2014/main" id="{536522B0-43D7-FE8C-44AB-E1E6DC923308}"/>
              </a:ext>
            </a:extLst>
          </p:cNvPr>
          <p:cNvSpPr/>
          <p:nvPr/>
        </p:nvSpPr>
        <p:spPr>
          <a:xfrm>
            <a:off x="1776493" y="4759567"/>
            <a:ext cx="1965960" cy="1275171"/>
          </a:xfrm>
          <a:prstGeom prst="roundRect">
            <a:avLst/>
          </a:prstGeom>
          <a:gradFill>
            <a:gsLst>
              <a:gs pos="0">
                <a:schemeClr val="accent1">
                  <a:lumMod val="20000"/>
                  <a:lumOff val="80000"/>
                </a:schemeClr>
              </a:gs>
              <a:gs pos="49000">
                <a:schemeClr val="accent1">
                  <a:lumMod val="40000"/>
                  <a:lumOff val="60000"/>
                </a:schemeClr>
              </a:gs>
              <a:gs pos="100000">
                <a:schemeClr val="accent1">
                  <a:lumMod val="60000"/>
                  <a:lumOff val="4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a:ln w="0"/>
                <a:solidFill>
                  <a:schemeClr val="tx1"/>
                </a:solidFill>
                <a:effectLst>
                  <a:outerShdw blurRad="38100" dist="19050" dir="2700000" algn="tl" rotWithShape="0">
                    <a:schemeClr val="dk1">
                      <a:alpha val="40000"/>
                    </a:schemeClr>
                  </a:outerShdw>
                </a:effectLst>
              </a:rPr>
              <a:t>Human health &amp; social equity</a:t>
            </a:r>
          </a:p>
        </p:txBody>
      </p:sp>
      <p:sp>
        <p:nvSpPr>
          <p:cNvPr id="8" name="Rounded Rectangle 7">
            <a:extLst>
              <a:ext uri="{FF2B5EF4-FFF2-40B4-BE49-F238E27FC236}">
                <a16:creationId xmlns:a16="http://schemas.microsoft.com/office/drawing/2014/main" id="{D0321DDE-0791-71D5-E565-18F319F86A41}"/>
              </a:ext>
            </a:extLst>
          </p:cNvPr>
          <p:cNvSpPr>
            <a:spLocks noChangeAspect="1"/>
          </p:cNvSpPr>
          <p:nvPr/>
        </p:nvSpPr>
        <p:spPr>
          <a:xfrm>
            <a:off x="4862040" y="4759568"/>
            <a:ext cx="1964827" cy="1275171"/>
          </a:xfrm>
          <a:prstGeom prst="roundRect">
            <a:avLst/>
          </a:prstGeom>
          <a:gradFill>
            <a:gsLst>
              <a:gs pos="0">
                <a:schemeClr val="accent3">
                  <a:lumMod val="20000"/>
                  <a:lumOff val="80000"/>
                </a:schemeClr>
              </a:gs>
              <a:gs pos="50000">
                <a:schemeClr val="accent3">
                  <a:lumMod val="40000"/>
                  <a:lumOff val="60000"/>
                </a:schemeClr>
              </a:gs>
              <a:gs pos="100000">
                <a:schemeClr val="accent3">
                  <a:lumMod val="60000"/>
                  <a:lumOff val="4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a:ln w="0"/>
                <a:solidFill>
                  <a:schemeClr val="tx1"/>
                </a:solidFill>
                <a:effectLst>
                  <a:outerShdw blurRad="38100" dist="19050" dir="2700000" algn="tl" rotWithShape="0">
                    <a:schemeClr val="dk1">
                      <a:alpha val="40000"/>
                    </a:schemeClr>
                  </a:outerShdw>
                </a:effectLst>
              </a:rPr>
              <a:t>Environmental protection</a:t>
            </a:r>
          </a:p>
        </p:txBody>
      </p:sp>
      <p:sp>
        <p:nvSpPr>
          <p:cNvPr id="9" name="Rounded Rectangle 8">
            <a:extLst>
              <a:ext uri="{FF2B5EF4-FFF2-40B4-BE49-F238E27FC236}">
                <a16:creationId xmlns:a16="http://schemas.microsoft.com/office/drawing/2014/main" id="{26BF298A-9E59-CAF4-74D2-938A2C657D3B}"/>
              </a:ext>
            </a:extLst>
          </p:cNvPr>
          <p:cNvSpPr/>
          <p:nvPr/>
        </p:nvSpPr>
        <p:spPr>
          <a:xfrm>
            <a:off x="8114711" y="4759567"/>
            <a:ext cx="1965960" cy="1275170"/>
          </a:xfrm>
          <a:prstGeom prst="roundRect">
            <a:avLst/>
          </a:prstGeom>
          <a:gradFill>
            <a:gsLst>
              <a:gs pos="0">
                <a:schemeClr val="accent4">
                  <a:lumMod val="20000"/>
                  <a:lumOff val="80000"/>
                </a:schemeClr>
              </a:gs>
              <a:gs pos="50000">
                <a:schemeClr val="accent4">
                  <a:lumMod val="40000"/>
                  <a:lumOff val="60000"/>
                </a:schemeClr>
              </a:gs>
              <a:gs pos="100000">
                <a:schemeClr val="accent4">
                  <a:lumMod val="60000"/>
                  <a:lumOff val="4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r>
              <a:rPr lang="en-US" sz="2000" b="1">
                <a:ln w="0"/>
                <a:solidFill>
                  <a:schemeClr val="tx1"/>
                </a:solidFill>
                <a:effectLst>
                  <a:outerShdw blurRad="38100" dist="19050" dir="2700000" algn="tl" rotWithShape="0">
                    <a:schemeClr val="dk1">
                      <a:alpha val="40000"/>
                    </a:schemeClr>
                  </a:outerShdw>
                </a:effectLst>
              </a:rPr>
              <a:t>Economic vitality</a:t>
            </a:r>
          </a:p>
        </p:txBody>
      </p:sp>
      <p:cxnSp>
        <p:nvCxnSpPr>
          <p:cNvPr id="23" name="Elbow Connector 22">
            <a:extLst>
              <a:ext uri="{FF2B5EF4-FFF2-40B4-BE49-F238E27FC236}">
                <a16:creationId xmlns:a16="http://schemas.microsoft.com/office/drawing/2014/main" id="{8736A299-B3E4-3BD3-957F-60B904E3FF43}"/>
              </a:ext>
            </a:extLst>
          </p:cNvPr>
          <p:cNvCxnSpPr>
            <a:stCxn id="6" idx="4"/>
          </p:cNvCxnSpPr>
          <p:nvPr/>
        </p:nvCxnSpPr>
        <p:spPr>
          <a:xfrm rot="5400000">
            <a:off x="2018579" y="4251372"/>
            <a:ext cx="1016390" cy="1"/>
          </a:xfrm>
          <a:prstGeom prst="bentConnector3">
            <a:avLst/>
          </a:prstGeom>
          <a:ln w="349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Elbow Connector 46">
            <a:extLst>
              <a:ext uri="{FF2B5EF4-FFF2-40B4-BE49-F238E27FC236}">
                <a16:creationId xmlns:a16="http://schemas.microsoft.com/office/drawing/2014/main" id="{B9331F02-19BB-6BF8-6142-E51D85F28E83}"/>
              </a:ext>
            </a:extLst>
          </p:cNvPr>
          <p:cNvCxnSpPr>
            <a:stCxn id="4" idx="4"/>
          </p:cNvCxnSpPr>
          <p:nvPr/>
        </p:nvCxnSpPr>
        <p:spPr>
          <a:xfrm rot="5400000">
            <a:off x="8885851" y="4251372"/>
            <a:ext cx="1016390" cy="1"/>
          </a:xfrm>
          <a:prstGeom prst="bentConnector3">
            <a:avLst/>
          </a:prstGeom>
          <a:ln w="349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7BD6EC11-57EF-9940-4AEB-FC3D58E06073}"/>
              </a:ext>
            </a:extLst>
          </p:cNvPr>
          <p:cNvCxnSpPr>
            <a:stCxn id="4" idx="3"/>
          </p:cNvCxnSpPr>
          <p:nvPr/>
        </p:nvCxnSpPr>
        <p:spPr>
          <a:xfrm flipH="1">
            <a:off x="6588177" y="3395009"/>
            <a:ext cx="1964827" cy="1364558"/>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CDF40EDF-A925-4A87-317B-8DE065F6B3AC}"/>
              </a:ext>
            </a:extLst>
          </p:cNvPr>
          <p:cNvCxnSpPr/>
          <p:nvPr/>
        </p:nvCxnSpPr>
        <p:spPr>
          <a:xfrm flipH="1">
            <a:off x="6573507" y="3395009"/>
            <a:ext cx="1964827" cy="1364558"/>
          </a:xfrm>
          <a:prstGeom prst="straightConnector1">
            <a:avLst/>
          </a:prstGeom>
          <a:ln w="349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Straight Arrow Connector 67">
            <a:extLst>
              <a:ext uri="{FF2B5EF4-FFF2-40B4-BE49-F238E27FC236}">
                <a16:creationId xmlns:a16="http://schemas.microsoft.com/office/drawing/2014/main" id="{F35DE61A-FC47-BE2E-B95C-90A9A478B35F}"/>
              </a:ext>
            </a:extLst>
          </p:cNvPr>
          <p:cNvCxnSpPr>
            <a:cxnSpLocks/>
          </p:cNvCxnSpPr>
          <p:nvPr/>
        </p:nvCxnSpPr>
        <p:spPr>
          <a:xfrm flipH="1">
            <a:off x="3662162" y="3085045"/>
            <a:ext cx="4682035" cy="1769759"/>
          </a:xfrm>
          <a:prstGeom prst="straightConnector1">
            <a:avLst/>
          </a:prstGeom>
          <a:ln w="349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a:extLst>
              <a:ext uri="{FF2B5EF4-FFF2-40B4-BE49-F238E27FC236}">
                <a16:creationId xmlns:a16="http://schemas.microsoft.com/office/drawing/2014/main" id="{EE858E1E-D445-DD75-A8FE-1808D2D1B514}"/>
              </a:ext>
            </a:extLst>
          </p:cNvPr>
          <p:cNvCxnSpPr>
            <a:stCxn id="6" idx="5"/>
          </p:cNvCxnSpPr>
          <p:nvPr/>
        </p:nvCxnSpPr>
        <p:spPr>
          <a:xfrm>
            <a:off x="3367815" y="3395009"/>
            <a:ext cx="1826277" cy="1364558"/>
          </a:xfrm>
          <a:prstGeom prst="straightConnector1">
            <a:avLst/>
          </a:prstGeom>
          <a:ln w="349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6" name="Straight Arrow Connector 75">
            <a:extLst>
              <a:ext uri="{FF2B5EF4-FFF2-40B4-BE49-F238E27FC236}">
                <a16:creationId xmlns:a16="http://schemas.microsoft.com/office/drawing/2014/main" id="{5DE9ED22-E450-3AA5-C9FC-B015723B8A1E}"/>
              </a:ext>
            </a:extLst>
          </p:cNvPr>
          <p:cNvCxnSpPr>
            <a:stCxn id="5" idx="3"/>
          </p:cNvCxnSpPr>
          <p:nvPr/>
        </p:nvCxnSpPr>
        <p:spPr>
          <a:xfrm flipH="1">
            <a:off x="3013023" y="3395009"/>
            <a:ext cx="2066059" cy="1364558"/>
          </a:xfrm>
          <a:prstGeom prst="straightConnector1">
            <a:avLst/>
          </a:prstGeom>
          <a:ln w="34925" cap="flat" cmpd="sng" algn="ctr">
            <a:solidFill>
              <a:schemeClr val="tx2">
                <a:lumMod val="40000"/>
                <a:lumOff val="6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506AF20D-EF50-1971-DE2D-52896F0EA4B8}"/>
              </a:ext>
            </a:extLst>
          </p:cNvPr>
          <p:cNvCxnSpPr>
            <a:cxnSpLocks/>
          </p:cNvCxnSpPr>
          <p:nvPr/>
        </p:nvCxnSpPr>
        <p:spPr>
          <a:xfrm>
            <a:off x="6991394" y="3085045"/>
            <a:ext cx="1643952" cy="1674522"/>
          </a:xfrm>
          <a:prstGeom prst="straightConnector1">
            <a:avLst/>
          </a:prstGeom>
          <a:ln w="34925" cap="flat" cmpd="sng" algn="ctr">
            <a:solidFill>
              <a:schemeClr val="tx2">
                <a:lumMod val="40000"/>
                <a:lumOff val="6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Arrow Connector 84">
            <a:extLst>
              <a:ext uri="{FF2B5EF4-FFF2-40B4-BE49-F238E27FC236}">
                <a16:creationId xmlns:a16="http://schemas.microsoft.com/office/drawing/2014/main" id="{36418E0C-5897-1C2E-9B8C-DF23C065FBC3}"/>
              </a:ext>
            </a:extLst>
          </p:cNvPr>
          <p:cNvCxnSpPr>
            <a:cxnSpLocks/>
            <a:stCxn id="5" idx="4"/>
            <a:endCxn id="8" idx="0"/>
          </p:cNvCxnSpPr>
          <p:nvPr/>
        </p:nvCxnSpPr>
        <p:spPr>
          <a:xfrm flipH="1">
            <a:off x="5844454" y="3743177"/>
            <a:ext cx="75670" cy="1016391"/>
          </a:xfrm>
          <a:prstGeom prst="straightConnector1">
            <a:avLst/>
          </a:prstGeom>
          <a:ln w="34925" cap="flat" cmpd="sng" algn="ctr">
            <a:solidFill>
              <a:schemeClr val="tx2">
                <a:lumMod val="40000"/>
                <a:lumOff val="6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88406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9A26-FB76-0EF2-535E-8B93E6332946}"/>
              </a:ext>
            </a:extLst>
          </p:cNvPr>
          <p:cNvSpPr>
            <a:spLocks noGrp="1"/>
          </p:cNvSpPr>
          <p:nvPr>
            <p:ph type="title"/>
          </p:nvPr>
        </p:nvSpPr>
        <p:spPr/>
        <p:txBody>
          <a:bodyPr/>
          <a:lstStyle/>
          <a:p>
            <a:r>
              <a:rPr lang="en-US" dirty="0"/>
              <a:t>Why have a different term for SPM?</a:t>
            </a:r>
          </a:p>
        </p:txBody>
      </p:sp>
      <p:sp>
        <p:nvSpPr>
          <p:cNvPr id="3" name="Content Placeholder 2">
            <a:extLst>
              <a:ext uri="{FF2B5EF4-FFF2-40B4-BE49-F238E27FC236}">
                <a16:creationId xmlns:a16="http://schemas.microsoft.com/office/drawing/2014/main" id="{DC116CF8-AB38-E966-B7B7-47ADB3443AFF}"/>
              </a:ext>
            </a:extLst>
          </p:cNvPr>
          <p:cNvSpPr>
            <a:spLocks noGrp="1"/>
          </p:cNvSpPr>
          <p:nvPr>
            <p:ph idx="1"/>
          </p:nvPr>
        </p:nvSpPr>
        <p:spPr/>
        <p:txBody>
          <a:bodyPr>
            <a:noAutofit/>
          </a:bodyPr>
          <a:lstStyle/>
          <a:p>
            <a:pPr marL="0" indent="0">
              <a:buNone/>
            </a:pPr>
            <a:r>
              <a:rPr lang="en-US" sz="2400" b="1" dirty="0">
                <a:effectLst/>
                <a:latin typeface="+mn-lt"/>
              </a:rPr>
              <a:t>FROM IPM TO SPM </a:t>
            </a:r>
            <a:endParaRPr lang="en-US" sz="2400" dirty="0">
              <a:effectLst/>
              <a:latin typeface="+mn-lt"/>
            </a:endParaRPr>
          </a:p>
          <a:p>
            <a:r>
              <a:rPr lang="en-US" sz="1800" b="0" dirty="0">
                <a:solidFill>
                  <a:srgbClr val="141715"/>
                </a:solidFill>
                <a:effectLst/>
                <a:latin typeface="+mn-lt"/>
              </a:rPr>
              <a:t>Integrated pest management (IPM) is an established approach to pest management decision-making, and is a widely applied concept The SPM Work Group concluded that a broadening of the IPM concept is needed in order to address the many environmental, economic, and equity challenges connected to pest management The term “sustainable pest management” is used in this document to represent this broader set of goals </a:t>
            </a:r>
          </a:p>
          <a:p>
            <a:pPr marL="0" indent="0">
              <a:buNone/>
            </a:pPr>
            <a:r>
              <a:rPr lang="en-US" sz="2400" b="1" dirty="0">
                <a:effectLst/>
                <a:latin typeface="+mn-lt"/>
              </a:rPr>
              <a:t>SPM: AN OVERVIEW </a:t>
            </a:r>
            <a:endParaRPr lang="en-US" sz="2400" dirty="0">
              <a:effectLst/>
              <a:latin typeface="+mn-lt"/>
            </a:endParaRPr>
          </a:p>
          <a:p>
            <a:r>
              <a:rPr lang="en-US" sz="1800" b="0" dirty="0">
                <a:solidFill>
                  <a:srgbClr val="141715"/>
                </a:solidFill>
                <a:effectLst/>
                <a:latin typeface="+mn-lt"/>
              </a:rPr>
              <a:t>Sustainable pest management (SPM) is a process of continual improvement that integrates an array of practices and products aimed at creating healthy, resilient ecosystems, farms, communities, cities, landscapes, homes, and gardens The priority outcomes for SPM are reducing human and environmental risks from pest management activities, while also providing effective pest management solutions </a:t>
            </a:r>
          </a:p>
          <a:p>
            <a:r>
              <a:rPr lang="en-US" sz="1800" b="0" dirty="0">
                <a:solidFill>
                  <a:srgbClr val="141715"/>
                </a:solidFill>
                <a:effectLst/>
                <a:latin typeface="+mn-lt"/>
              </a:rPr>
              <a:t>SPM involves stepping back and intentionally looking at the interconnectedness of pest pressures, ecosystem health, and human well-being SPM asks each of us to become an active participant and an informed steward in the effort to enhance a healthy, thriving California </a:t>
            </a:r>
          </a:p>
        </p:txBody>
      </p:sp>
    </p:spTree>
    <p:extLst>
      <p:ext uri="{BB962C8B-B14F-4D97-AF65-F5344CB8AC3E}">
        <p14:creationId xmlns:p14="http://schemas.microsoft.com/office/powerpoint/2010/main" val="2722536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179D-136B-1E71-B49B-C9426AA296C3}"/>
              </a:ext>
            </a:extLst>
          </p:cNvPr>
          <p:cNvSpPr>
            <a:spLocks noGrp="1"/>
          </p:cNvSpPr>
          <p:nvPr>
            <p:ph type="title"/>
          </p:nvPr>
        </p:nvSpPr>
        <p:spPr/>
        <p:txBody>
          <a:bodyPr>
            <a:normAutofit/>
          </a:bodyPr>
          <a:lstStyle/>
          <a:p>
            <a:r>
              <a:rPr lang="en-US"/>
              <a:t>Barriers to using IPM/SPM in urban communities</a:t>
            </a:r>
          </a:p>
        </p:txBody>
      </p:sp>
      <p:graphicFrame>
        <p:nvGraphicFramePr>
          <p:cNvPr id="4" name="Content Placeholder 3">
            <a:extLst>
              <a:ext uri="{FF2B5EF4-FFF2-40B4-BE49-F238E27FC236}">
                <a16:creationId xmlns:a16="http://schemas.microsoft.com/office/drawing/2014/main" id="{DF71ECB7-CC4E-216B-BDA7-B0004A776257}"/>
              </a:ext>
            </a:extLst>
          </p:cNvPr>
          <p:cNvGraphicFramePr>
            <a:graphicFrameLocks noGrp="1"/>
          </p:cNvGraphicFramePr>
          <p:nvPr>
            <p:ph idx="1"/>
            <p:extLst>
              <p:ext uri="{D42A27DB-BD31-4B8C-83A1-F6EECF244321}">
                <p14:modId xmlns:p14="http://schemas.microsoft.com/office/powerpoint/2010/main" val="1175233126"/>
              </p:ext>
            </p:extLst>
          </p:nvPr>
        </p:nvGraphicFramePr>
        <p:xfrm>
          <a:off x="513184" y="1532238"/>
          <a:ext cx="11336694" cy="5055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5887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5C77-522D-D623-62C0-D50E08A0B16C}"/>
              </a:ext>
            </a:extLst>
          </p:cNvPr>
          <p:cNvSpPr>
            <a:spLocks noGrp="1"/>
          </p:cNvSpPr>
          <p:nvPr>
            <p:ph type="title"/>
          </p:nvPr>
        </p:nvSpPr>
        <p:spPr>
          <a:xfrm>
            <a:off x="838200" y="454141"/>
            <a:ext cx="10515600" cy="1090129"/>
          </a:xfrm>
        </p:spPr>
        <p:txBody>
          <a:bodyPr>
            <a:normAutofit/>
          </a:bodyPr>
          <a:lstStyle/>
          <a:p>
            <a:r>
              <a:rPr lang="en-US"/>
              <a:t>A message from the Statewide MG Program</a:t>
            </a:r>
          </a:p>
        </p:txBody>
      </p:sp>
      <p:pic>
        <p:nvPicPr>
          <p:cNvPr id="4" name="M Gable IPM 2024 Welcome[98].mp4">
            <a:hlinkClick r:id="" action="ppaction://media"/>
            <a:extLst>
              <a:ext uri="{FF2B5EF4-FFF2-40B4-BE49-F238E27FC236}">
                <a16:creationId xmlns:a16="http://schemas.microsoft.com/office/drawing/2014/main" id="{E4141248-3379-5D46-7F67-B8792F3F51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30722" y="1324176"/>
            <a:ext cx="8530556" cy="4798329"/>
          </a:xfrm>
        </p:spPr>
      </p:pic>
    </p:spTree>
    <p:extLst>
      <p:ext uri="{BB962C8B-B14F-4D97-AF65-F5344CB8AC3E}">
        <p14:creationId xmlns:p14="http://schemas.microsoft.com/office/powerpoint/2010/main" val="11250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EF32-C1DC-EE4D-875B-99154A651344}"/>
              </a:ext>
            </a:extLst>
          </p:cNvPr>
          <p:cNvSpPr>
            <a:spLocks noGrp="1"/>
          </p:cNvSpPr>
          <p:nvPr>
            <p:ph type="title"/>
          </p:nvPr>
        </p:nvSpPr>
        <p:spPr/>
        <p:txBody>
          <a:bodyPr anchor="ctr">
            <a:normAutofit/>
          </a:bodyPr>
          <a:lstStyle/>
          <a:p>
            <a:r>
              <a:rPr lang="en-US"/>
              <a:t>What is IPM?</a:t>
            </a:r>
          </a:p>
        </p:txBody>
      </p:sp>
      <p:sp>
        <p:nvSpPr>
          <p:cNvPr id="7" name="Content Placeholder 6">
            <a:extLst>
              <a:ext uri="{FF2B5EF4-FFF2-40B4-BE49-F238E27FC236}">
                <a16:creationId xmlns:a16="http://schemas.microsoft.com/office/drawing/2014/main" id="{A26DEF07-E139-15AF-B1DF-782340486D4E}"/>
              </a:ext>
            </a:extLst>
          </p:cNvPr>
          <p:cNvSpPr>
            <a:spLocks noGrp="1"/>
          </p:cNvSpPr>
          <p:nvPr>
            <p:ph idx="1"/>
          </p:nvPr>
        </p:nvSpPr>
        <p:spPr/>
        <p:txBody>
          <a:bodyPr>
            <a:normAutofit/>
          </a:bodyPr>
          <a:lstStyle/>
          <a:p>
            <a:pPr lvl="1">
              <a:lnSpc>
                <a:spcPct val="120000"/>
              </a:lnSpc>
              <a:spcAft>
                <a:spcPts val="1200"/>
              </a:spcAft>
            </a:pPr>
            <a:r>
              <a:rPr lang="en-US" sz="3100"/>
              <a:t>A more sustainable way to manage pests</a:t>
            </a:r>
          </a:p>
          <a:p>
            <a:pPr lvl="1">
              <a:lnSpc>
                <a:spcPct val="120000"/>
              </a:lnSpc>
              <a:spcAft>
                <a:spcPts val="1200"/>
              </a:spcAft>
            </a:pPr>
            <a:r>
              <a:rPr lang="en-US" sz="3100"/>
              <a:t>Focuses on prevention of pests and their damage</a:t>
            </a:r>
          </a:p>
          <a:p>
            <a:pPr lvl="1">
              <a:lnSpc>
                <a:spcPct val="170000"/>
              </a:lnSpc>
            </a:pPr>
            <a:r>
              <a:rPr lang="en-US" sz="3100"/>
              <a:t>Scientific and ecosystem-based approach</a:t>
            </a:r>
          </a:p>
          <a:p>
            <a:pPr lvl="1">
              <a:lnSpc>
                <a:spcPct val="170000"/>
              </a:lnSpc>
            </a:pPr>
            <a:r>
              <a:rPr lang="en-US" sz="3100"/>
              <a:t>Reduces risks to people and the environment</a:t>
            </a:r>
          </a:p>
          <a:p>
            <a:pPr lvl="1">
              <a:lnSpc>
                <a:spcPct val="170000"/>
              </a:lnSpc>
            </a:pPr>
            <a:r>
              <a:rPr lang="en-US" sz="3100"/>
              <a:t>Combination of practices for long-term management</a:t>
            </a:r>
            <a:endParaRPr lang="en-US"/>
          </a:p>
        </p:txBody>
      </p:sp>
    </p:spTree>
    <p:extLst>
      <p:ext uri="{BB962C8B-B14F-4D97-AF65-F5344CB8AC3E}">
        <p14:creationId xmlns:p14="http://schemas.microsoft.com/office/powerpoint/2010/main" val="330934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F92F5B2-A569-6FC6-7005-7A26A7BD4A49}"/>
              </a:ext>
            </a:extLst>
          </p:cNvPr>
          <p:cNvGraphicFramePr>
            <a:graphicFrameLocks noGrp="1"/>
          </p:cNvGraphicFramePr>
          <p:nvPr>
            <p:ph idx="1"/>
            <p:extLst>
              <p:ext uri="{D42A27DB-BD31-4B8C-83A1-F6EECF244321}">
                <p14:modId xmlns:p14="http://schemas.microsoft.com/office/powerpoint/2010/main" val="2884603467"/>
              </p:ext>
            </p:extLst>
          </p:nvPr>
        </p:nvGraphicFramePr>
        <p:xfrm>
          <a:off x="1457125" y="302958"/>
          <a:ext cx="8452338" cy="5933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39EBCA2-C2AB-D9D4-E9A7-3A64E7AA08D2}"/>
              </a:ext>
            </a:extLst>
          </p:cNvPr>
          <p:cNvSpPr txBox="1"/>
          <p:nvPr/>
        </p:nvSpPr>
        <p:spPr>
          <a:xfrm>
            <a:off x="9228992" y="5065482"/>
            <a:ext cx="2963008" cy="830997"/>
          </a:xfrm>
          <a:prstGeom prst="rect">
            <a:avLst/>
          </a:prstGeom>
          <a:noFill/>
        </p:spPr>
        <p:txBody>
          <a:bodyPr wrap="square">
            <a:spAutoFit/>
          </a:bodyPr>
          <a:lstStyle/>
          <a:p>
            <a:pPr lvl="0" algn="ctr"/>
            <a:r>
              <a:rPr lang="en-US" sz="2400" b="1" dirty="0"/>
              <a:t>Identification &amp; Monitoring</a:t>
            </a:r>
          </a:p>
        </p:txBody>
      </p:sp>
      <p:sp>
        <p:nvSpPr>
          <p:cNvPr id="5" name="TextBox 4">
            <a:extLst>
              <a:ext uri="{FF2B5EF4-FFF2-40B4-BE49-F238E27FC236}">
                <a16:creationId xmlns:a16="http://schemas.microsoft.com/office/drawing/2014/main" id="{37A10C32-E19A-E82B-DC06-586E08EC7D7A}"/>
              </a:ext>
            </a:extLst>
          </p:cNvPr>
          <p:cNvSpPr txBox="1"/>
          <p:nvPr/>
        </p:nvSpPr>
        <p:spPr>
          <a:xfrm>
            <a:off x="7914542" y="3824614"/>
            <a:ext cx="2963008" cy="830997"/>
          </a:xfrm>
          <a:prstGeom prst="rect">
            <a:avLst/>
          </a:prstGeom>
          <a:noFill/>
        </p:spPr>
        <p:txBody>
          <a:bodyPr wrap="square">
            <a:spAutoFit/>
          </a:bodyPr>
          <a:lstStyle/>
          <a:p>
            <a:pPr lvl="0" algn="ctr"/>
            <a:r>
              <a:rPr lang="en-US" sz="2400" b="1" dirty="0"/>
              <a:t>Cultural </a:t>
            </a:r>
            <a:br>
              <a:rPr lang="en-US" sz="2400" b="1" dirty="0"/>
            </a:br>
            <a:r>
              <a:rPr lang="en-US" sz="2400" b="1" dirty="0"/>
              <a:t>Control</a:t>
            </a:r>
          </a:p>
        </p:txBody>
      </p:sp>
      <p:sp>
        <p:nvSpPr>
          <p:cNvPr id="6" name="TextBox 5">
            <a:extLst>
              <a:ext uri="{FF2B5EF4-FFF2-40B4-BE49-F238E27FC236}">
                <a16:creationId xmlns:a16="http://schemas.microsoft.com/office/drawing/2014/main" id="{EDBC371A-C260-771D-8FB2-D7CAE6644B88}"/>
              </a:ext>
            </a:extLst>
          </p:cNvPr>
          <p:cNvSpPr txBox="1"/>
          <p:nvPr/>
        </p:nvSpPr>
        <p:spPr>
          <a:xfrm>
            <a:off x="7048500" y="2642518"/>
            <a:ext cx="2963008" cy="830997"/>
          </a:xfrm>
          <a:prstGeom prst="rect">
            <a:avLst/>
          </a:prstGeom>
          <a:noFill/>
        </p:spPr>
        <p:txBody>
          <a:bodyPr wrap="square">
            <a:spAutoFit/>
          </a:bodyPr>
          <a:lstStyle/>
          <a:p>
            <a:pPr lvl="0" algn="ctr"/>
            <a:r>
              <a:rPr lang="en-US" sz="2400" b="1" dirty="0"/>
              <a:t>Physical </a:t>
            </a:r>
            <a:br>
              <a:rPr lang="en-US" sz="2400" b="1" dirty="0"/>
            </a:br>
            <a:r>
              <a:rPr lang="en-US" sz="2400" b="1" dirty="0"/>
              <a:t>Control</a:t>
            </a:r>
          </a:p>
        </p:txBody>
      </p:sp>
      <p:sp>
        <p:nvSpPr>
          <p:cNvPr id="7" name="TextBox 6">
            <a:extLst>
              <a:ext uri="{FF2B5EF4-FFF2-40B4-BE49-F238E27FC236}">
                <a16:creationId xmlns:a16="http://schemas.microsoft.com/office/drawing/2014/main" id="{201C9DEA-1190-AA83-1257-429900921B37}"/>
              </a:ext>
            </a:extLst>
          </p:cNvPr>
          <p:cNvSpPr txBox="1"/>
          <p:nvPr/>
        </p:nvSpPr>
        <p:spPr>
          <a:xfrm>
            <a:off x="6265984" y="1460422"/>
            <a:ext cx="2963008" cy="830997"/>
          </a:xfrm>
          <a:prstGeom prst="rect">
            <a:avLst/>
          </a:prstGeom>
          <a:noFill/>
        </p:spPr>
        <p:txBody>
          <a:bodyPr wrap="square">
            <a:spAutoFit/>
          </a:bodyPr>
          <a:lstStyle/>
          <a:p>
            <a:pPr lvl="0" algn="ctr"/>
            <a:r>
              <a:rPr lang="en-US" sz="2400" b="1" dirty="0"/>
              <a:t>Biological </a:t>
            </a:r>
            <a:br>
              <a:rPr lang="en-US" sz="2400" b="1" dirty="0"/>
            </a:br>
            <a:r>
              <a:rPr lang="en-US" sz="2400" b="1" dirty="0"/>
              <a:t>Control</a:t>
            </a:r>
          </a:p>
        </p:txBody>
      </p:sp>
      <p:sp>
        <p:nvSpPr>
          <p:cNvPr id="8" name="TextBox 7">
            <a:extLst>
              <a:ext uri="{FF2B5EF4-FFF2-40B4-BE49-F238E27FC236}">
                <a16:creationId xmlns:a16="http://schemas.microsoft.com/office/drawing/2014/main" id="{B90D4C72-B908-7AC2-3F4E-4859FC081A12}"/>
              </a:ext>
            </a:extLst>
          </p:cNvPr>
          <p:cNvSpPr txBox="1"/>
          <p:nvPr/>
        </p:nvSpPr>
        <p:spPr>
          <a:xfrm>
            <a:off x="5377098" y="311262"/>
            <a:ext cx="2963008" cy="830997"/>
          </a:xfrm>
          <a:prstGeom prst="rect">
            <a:avLst/>
          </a:prstGeom>
          <a:noFill/>
        </p:spPr>
        <p:txBody>
          <a:bodyPr wrap="square">
            <a:spAutoFit/>
          </a:bodyPr>
          <a:lstStyle/>
          <a:p>
            <a:pPr lvl="0" algn="ctr"/>
            <a:r>
              <a:rPr lang="en-US" sz="2400" b="1" dirty="0"/>
              <a:t>Chemical </a:t>
            </a:r>
            <a:br>
              <a:rPr lang="en-US" sz="2400" b="1" dirty="0"/>
            </a:br>
            <a:r>
              <a:rPr lang="en-US" sz="2400" b="1" dirty="0"/>
              <a:t>Control</a:t>
            </a:r>
          </a:p>
        </p:txBody>
      </p:sp>
      <p:sp>
        <p:nvSpPr>
          <p:cNvPr id="11" name="TextBox 10">
            <a:extLst>
              <a:ext uri="{FF2B5EF4-FFF2-40B4-BE49-F238E27FC236}">
                <a16:creationId xmlns:a16="http://schemas.microsoft.com/office/drawing/2014/main" id="{F171CFC1-C235-9C6C-39D2-2F861E987B32}"/>
              </a:ext>
            </a:extLst>
          </p:cNvPr>
          <p:cNvSpPr txBox="1"/>
          <p:nvPr/>
        </p:nvSpPr>
        <p:spPr>
          <a:xfrm>
            <a:off x="301270" y="323888"/>
            <a:ext cx="3374991" cy="1800493"/>
          </a:xfrm>
          <a:prstGeom prst="rect">
            <a:avLst/>
          </a:prstGeom>
          <a:noFill/>
        </p:spPr>
        <p:txBody>
          <a:bodyPr wrap="square" rtlCol="0">
            <a:spAutoFit/>
          </a:bodyPr>
          <a:lstStyle/>
          <a:p>
            <a:r>
              <a:rPr lang="en-US" sz="3700" b="1" dirty="0">
                <a:solidFill>
                  <a:schemeClr val="accent6">
                    <a:lumMod val="75000"/>
                  </a:schemeClr>
                </a:solidFill>
                <a:latin typeface="Calibri" panose="020F0502020204030204" pitchFamily="34" charset="0"/>
              </a:rPr>
              <a:t>Components of Integrated Pest Management</a:t>
            </a:r>
          </a:p>
        </p:txBody>
      </p:sp>
      <p:pic>
        <p:nvPicPr>
          <p:cNvPr id="10" name="Graphic 9" descr="Bug spray outline">
            <a:extLst>
              <a:ext uri="{FF2B5EF4-FFF2-40B4-BE49-F238E27FC236}">
                <a16:creationId xmlns:a16="http://schemas.microsoft.com/office/drawing/2014/main" id="{CC2E936F-BCE7-5962-C6DC-04EBF87142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6094" y="556809"/>
            <a:ext cx="914400" cy="914400"/>
          </a:xfrm>
          <a:prstGeom prst="rect">
            <a:avLst/>
          </a:prstGeom>
        </p:spPr>
      </p:pic>
      <p:pic>
        <p:nvPicPr>
          <p:cNvPr id="13" name="Graphic 12" descr="Beetle outline">
            <a:extLst>
              <a:ext uri="{FF2B5EF4-FFF2-40B4-BE49-F238E27FC236}">
                <a16:creationId xmlns:a16="http://schemas.microsoft.com/office/drawing/2014/main" id="{BB620FF6-A2D6-FC05-2C01-8CCCFDC3B6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26094" y="1690970"/>
            <a:ext cx="914400" cy="914400"/>
          </a:xfrm>
          <a:prstGeom prst="rect">
            <a:avLst/>
          </a:prstGeom>
        </p:spPr>
      </p:pic>
      <p:pic>
        <p:nvPicPr>
          <p:cNvPr id="15" name="Graphic 14" descr="Bug under magnifying glass outline">
            <a:extLst>
              <a:ext uri="{FF2B5EF4-FFF2-40B4-BE49-F238E27FC236}">
                <a16:creationId xmlns:a16="http://schemas.microsoft.com/office/drawing/2014/main" id="{82A3D37A-9B33-52E8-6360-5E0B6E31B4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30643" y="5190068"/>
            <a:ext cx="914400" cy="914400"/>
          </a:xfrm>
          <a:prstGeom prst="rect">
            <a:avLst/>
          </a:prstGeom>
        </p:spPr>
      </p:pic>
      <p:pic>
        <p:nvPicPr>
          <p:cNvPr id="24" name="Picture 23" descr="A black and yellow garden shears&#10;&#10;Description automatically generated">
            <a:extLst>
              <a:ext uri="{FF2B5EF4-FFF2-40B4-BE49-F238E27FC236}">
                <a16:creationId xmlns:a16="http://schemas.microsoft.com/office/drawing/2014/main" id="{CAAA3AC6-B475-0E57-5E89-8047111BA2D0}"/>
              </a:ext>
            </a:extLst>
          </p:cNvPr>
          <p:cNvPicPr>
            <a:picLocks noChangeAspect="1"/>
          </p:cNvPicPr>
          <p:nvPr/>
        </p:nvPicPr>
        <p:blipFill>
          <a:blip r:embed="rId14" cstate="hqprint">
            <a:clrChange>
              <a:clrFrom>
                <a:srgbClr val="F9F9F9"/>
              </a:clrFrom>
              <a:clrTo>
                <a:srgbClr val="F9F9F9">
                  <a:alpha val="0"/>
                </a:srgbClr>
              </a:clrTo>
            </a:clrChange>
            <a:extLst>
              <a:ext uri="{BEBA8EAE-BF5A-486C-A8C5-ECC9F3942E4B}">
                <a14:imgProps xmlns:a14="http://schemas.microsoft.com/office/drawing/2010/main">
                  <a14:imgLayer r:embed="rId15">
                    <a14:imgEffect>
                      <a14:backgroundRemoval t="9787" b="92848" l="5250" r="90000">
                        <a14:foregroundMark x1="8667" y1="45671" x2="8667" y2="45671"/>
                        <a14:foregroundMark x1="10333" y1="45671" x2="9583" y2="45671"/>
                        <a14:foregroundMark x1="5333" y1="45922" x2="5333" y2="45922"/>
                        <a14:foregroundMark x1="30667" y1="49561" x2="30667" y2="49561"/>
                        <a14:foregroundMark x1="80167" y1="92848" x2="80167" y2="92848"/>
                        <a14:foregroundMark x1="89833" y1="24341" x2="89833" y2="24341"/>
                      </a14:backgroundRemoval>
                    </a14:imgEffect>
                    <a14:imgEffect>
                      <a14:colorTemperature colorTemp="4700"/>
                    </a14:imgEffect>
                    <a14:imgEffect>
                      <a14:saturation sat="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994048" y="2812557"/>
            <a:ext cx="1378492" cy="914400"/>
          </a:xfrm>
          <a:prstGeom prst="rect">
            <a:avLst/>
          </a:prstGeom>
        </p:spPr>
      </p:pic>
      <p:pic>
        <p:nvPicPr>
          <p:cNvPr id="12" name="Picture 11">
            <a:extLst>
              <a:ext uri="{FF2B5EF4-FFF2-40B4-BE49-F238E27FC236}">
                <a16:creationId xmlns:a16="http://schemas.microsoft.com/office/drawing/2014/main" id="{1C8018A2-A6A1-311D-B09F-ADE25F2C4A70}"/>
              </a:ext>
            </a:extLst>
          </p:cNvPr>
          <p:cNvPicPr>
            <a:picLocks noChangeAspect="1"/>
          </p:cNvPicPr>
          <p:nvPr/>
        </p:nvPicPr>
        <p:blipFill>
          <a:blip r:embed="rId17"/>
          <a:stretch>
            <a:fillRect/>
          </a:stretch>
        </p:blipFill>
        <p:spPr>
          <a:xfrm>
            <a:off x="5229024" y="3994385"/>
            <a:ext cx="914400" cy="914400"/>
          </a:xfrm>
          <a:prstGeom prst="rect">
            <a:avLst/>
          </a:prstGeom>
        </p:spPr>
      </p:pic>
    </p:spTree>
    <p:extLst>
      <p:ext uri="{BB962C8B-B14F-4D97-AF65-F5344CB8AC3E}">
        <p14:creationId xmlns:p14="http://schemas.microsoft.com/office/powerpoint/2010/main" val="1269198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E20E-F91F-9BC2-656D-B70329EE6D7A}"/>
              </a:ext>
            </a:extLst>
          </p:cNvPr>
          <p:cNvSpPr>
            <a:spLocks noGrp="1"/>
          </p:cNvSpPr>
          <p:nvPr>
            <p:ph type="title"/>
          </p:nvPr>
        </p:nvSpPr>
        <p:spPr>
          <a:xfrm>
            <a:off x="838200" y="365125"/>
            <a:ext cx="10515600" cy="1325563"/>
          </a:xfrm>
        </p:spPr>
        <p:txBody>
          <a:bodyPr anchor="ctr">
            <a:normAutofit/>
          </a:bodyPr>
          <a:lstStyle/>
          <a:p>
            <a:r>
              <a:rPr lang="en-US" dirty="0"/>
              <a:t>Identification &amp; monitoring</a:t>
            </a:r>
          </a:p>
        </p:txBody>
      </p:sp>
      <p:pic>
        <p:nvPicPr>
          <p:cNvPr id="5" name="Picture 4" descr="A group of people looking at a plant&#10;&#10;Description automatically generated">
            <a:extLst>
              <a:ext uri="{FF2B5EF4-FFF2-40B4-BE49-F238E27FC236}">
                <a16:creationId xmlns:a16="http://schemas.microsoft.com/office/drawing/2014/main" id="{A818C9C3-A1B2-FB9B-841A-628463AC17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88B8218D-1047-5FF3-19F9-0576A5427F04}"/>
              </a:ext>
            </a:extLst>
          </p:cNvPr>
          <p:cNvSpPr>
            <a:spLocks noGrp="1"/>
          </p:cNvSpPr>
          <p:nvPr>
            <p:ph sz="half" idx="2"/>
          </p:nvPr>
        </p:nvSpPr>
        <p:spPr>
          <a:xfrm>
            <a:off x="6345819" y="1967696"/>
            <a:ext cx="5448784" cy="3954623"/>
          </a:xfrm>
        </p:spPr>
        <p:txBody>
          <a:bodyPr>
            <a:normAutofit/>
          </a:bodyPr>
          <a:lstStyle/>
          <a:p>
            <a:r>
              <a:rPr lang="en-US" sz="2400" dirty="0"/>
              <a:t>Accurately identify the pest or problem </a:t>
            </a:r>
          </a:p>
          <a:p>
            <a:pPr lvl="1"/>
            <a:r>
              <a:rPr lang="en-US" b="0" dirty="0"/>
              <a:t>Ask questions; know host plant</a:t>
            </a:r>
          </a:p>
          <a:p>
            <a:pPr lvl="1">
              <a:spcAft>
                <a:spcPts val="1200"/>
              </a:spcAft>
            </a:pPr>
            <a:r>
              <a:rPr lang="en-US" b="0" dirty="0"/>
              <a:t>Essential to determine appropriate next steps or management </a:t>
            </a:r>
          </a:p>
          <a:p>
            <a:r>
              <a:rPr lang="en-US" sz="2400" dirty="0"/>
              <a:t>Monitor often for pests or problems</a:t>
            </a:r>
          </a:p>
          <a:p>
            <a:pPr lvl="1"/>
            <a:r>
              <a:rPr lang="en-US" b="0" dirty="0"/>
              <a:t>Catch infestations or problems early </a:t>
            </a:r>
          </a:p>
          <a:p>
            <a:pPr lvl="1"/>
            <a:r>
              <a:rPr lang="en-US" b="0" dirty="0"/>
              <a:t>Determine if your management practices are working </a:t>
            </a:r>
          </a:p>
        </p:txBody>
      </p:sp>
    </p:spTree>
    <p:extLst>
      <p:ext uri="{BB962C8B-B14F-4D97-AF65-F5344CB8AC3E}">
        <p14:creationId xmlns:p14="http://schemas.microsoft.com/office/powerpoint/2010/main" val="409176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watering a plant with water&#10;&#10;Description automatically generated">
            <a:extLst>
              <a:ext uri="{FF2B5EF4-FFF2-40B4-BE49-F238E27FC236}">
                <a16:creationId xmlns:a16="http://schemas.microsoft.com/office/drawing/2014/main" id="{AA31B0A2-1519-E951-234E-E288BA83EE85}"/>
              </a:ext>
            </a:extLst>
          </p:cNvPr>
          <p:cNvPicPr>
            <a:picLocks noChangeAspect="1"/>
          </p:cNvPicPr>
          <p:nvPr/>
        </p:nvPicPr>
        <p:blipFill rotWithShape="1">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r="-1" b="-1"/>
          <a:stretch/>
        </p:blipFill>
        <p:spPr>
          <a:xfrm>
            <a:off x="152400" y="152400"/>
            <a:ext cx="5137806" cy="6569075"/>
          </a:xfrm>
          <a:prstGeom prst="rect">
            <a:avLst/>
          </a:prstGeom>
          <a:noFill/>
          <a:ln w="50800">
            <a:solidFill>
              <a:schemeClr val="bg1"/>
            </a:solidFill>
          </a:ln>
        </p:spPr>
      </p:pic>
      <p:sp>
        <p:nvSpPr>
          <p:cNvPr id="3" name="Content Placeholder 2">
            <a:extLst>
              <a:ext uri="{FF2B5EF4-FFF2-40B4-BE49-F238E27FC236}">
                <a16:creationId xmlns:a16="http://schemas.microsoft.com/office/drawing/2014/main" id="{8BD73C4A-1710-7FED-26C2-20C3EAD63CCF}"/>
              </a:ext>
            </a:extLst>
          </p:cNvPr>
          <p:cNvSpPr>
            <a:spLocks noGrp="1"/>
          </p:cNvSpPr>
          <p:nvPr>
            <p:ph idx="16"/>
          </p:nvPr>
        </p:nvSpPr>
        <p:spPr>
          <a:xfrm>
            <a:off x="5677988" y="1648496"/>
            <a:ext cx="5675811" cy="4971245"/>
          </a:xfrm>
        </p:spPr>
        <p:txBody>
          <a:bodyPr>
            <a:normAutofit/>
          </a:bodyPr>
          <a:lstStyle/>
          <a:p>
            <a:pPr>
              <a:spcAft>
                <a:spcPts val="1200"/>
              </a:spcAft>
            </a:pPr>
            <a:r>
              <a:rPr lang="en-US" dirty="0"/>
              <a:t>Practices that alter environment to make less suitable for pests to establish and reproduce</a:t>
            </a:r>
          </a:p>
          <a:p>
            <a:r>
              <a:rPr lang="en-US"/>
              <a:t>Proper horticultural care and site selection</a:t>
            </a:r>
          </a:p>
          <a:p>
            <a:pPr lvl="1">
              <a:spcAft>
                <a:spcPts val="1200"/>
              </a:spcAft>
            </a:pPr>
            <a:r>
              <a:rPr lang="en-US" sz="2200" b="0" dirty="0"/>
              <a:t>Irrigation, soil, sunlight, resistant plants</a:t>
            </a:r>
          </a:p>
          <a:p>
            <a:r>
              <a:rPr lang="en-US"/>
              <a:t>Sanitation</a:t>
            </a:r>
            <a:r>
              <a:rPr lang="en-US" sz="2200"/>
              <a:t> </a:t>
            </a:r>
          </a:p>
          <a:p>
            <a:pPr lvl="1"/>
            <a:r>
              <a:rPr lang="en-US" sz="2200" b="0" dirty="0"/>
              <a:t>Clean up mummies, rotate crops, vacuum up crumbs, fix leaks</a:t>
            </a:r>
          </a:p>
        </p:txBody>
      </p:sp>
      <p:sp>
        <p:nvSpPr>
          <p:cNvPr id="2" name="Title 1">
            <a:extLst>
              <a:ext uri="{FF2B5EF4-FFF2-40B4-BE49-F238E27FC236}">
                <a16:creationId xmlns:a16="http://schemas.microsoft.com/office/drawing/2014/main" id="{BB7C968E-C823-B337-5B28-01E7F291DF88}"/>
              </a:ext>
            </a:extLst>
          </p:cNvPr>
          <p:cNvSpPr>
            <a:spLocks noGrp="1"/>
          </p:cNvSpPr>
          <p:nvPr>
            <p:ph type="title"/>
          </p:nvPr>
        </p:nvSpPr>
        <p:spPr>
          <a:xfrm>
            <a:off x="5677988" y="681038"/>
            <a:ext cx="5675811" cy="762752"/>
          </a:xfrm>
        </p:spPr>
        <p:txBody>
          <a:bodyPr anchor="t">
            <a:normAutofit/>
          </a:bodyPr>
          <a:lstStyle/>
          <a:p>
            <a:r>
              <a:rPr lang="en-US"/>
              <a:t>Cultural control </a:t>
            </a:r>
          </a:p>
        </p:txBody>
      </p:sp>
    </p:spTree>
    <p:extLst>
      <p:ext uri="{BB962C8B-B14F-4D97-AF65-F5344CB8AC3E}">
        <p14:creationId xmlns:p14="http://schemas.microsoft.com/office/powerpoint/2010/main" val="877229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plastic sheet over plants&#10;&#10;Description automatically generated">
            <a:extLst>
              <a:ext uri="{FF2B5EF4-FFF2-40B4-BE49-F238E27FC236}">
                <a16:creationId xmlns:a16="http://schemas.microsoft.com/office/drawing/2014/main" id="{22D1E86E-1FFC-D1BC-B05A-A184A3BED2CF}"/>
              </a:ext>
            </a:extLst>
          </p:cNvPr>
          <p:cNvPicPr>
            <a:picLocks noGrp="1" noChangeAspect="1"/>
          </p:cNvPicPr>
          <p:nvPr>
            <p:ph type="pic" idx="13"/>
          </p:nvPr>
        </p:nvPicPr>
        <p:blipFill>
          <a:blip r:embed="rId3" cstate="hqprint">
            <a:extLs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93CD8E19-5AD1-CD6F-8C72-BE4093DA6230}"/>
              </a:ext>
            </a:extLst>
          </p:cNvPr>
          <p:cNvSpPr>
            <a:spLocks noGrp="1"/>
          </p:cNvSpPr>
          <p:nvPr>
            <p:ph idx="15"/>
          </p:nvPr>
        </p:nvSpPr>
        <p:spPr/>
        <p:txBody>
          <a:bodyPr>
            <a:normAutofit fontScale="92500" lnSpcReduction="20000"/>
          </a:bodyPr>
          <a:lstStyle/>
          <a:p>
            <a:pPr>
              <a:spcAft>
                <a:spcPts val="1200"/>
              </a:spcAft>
            </a:pPr>
            <a:r>
              <a:rPr lang="en-US"/>
              <a:t>Kill or remove; block pests out</a:t>
            </a:r>
          </a:p>
          <a:p>
            <a:r>
              <a:rPr lang="en-US"/>
              <a:t>Trapping </a:t>
            </a:r>
          </a:p>
          <a:p>
            <a:pPr lvl="1">
              <a:spcAft>
                <a:spcPts val="1200"/>
              </a:spcAft>
            </a:pPr>
            <a:r>
              <a:rPr lang="en-US" b="0" dirty="0"/>
              <a:t>Trap to kill or monitor </a:t>
            </a:r>
          </a:p>
          <a:p>
            <a:r>
              <a:rPr lang="en-US"/>
              <a:t>Exclusion </a:t>
            </a:r>
          </a:p>
          <a:p>
            <a:pPr lvl="1"/>
            <a:r>
              <a:rPr lang="en-US" b="0" dirty="0"/>
              <a:t>Door sweeps, screens, weatherstripping, caulk</a:t>
            </a:r>
          </a:p>
          <a:p>
            <a:pPr lvl="1">
              <a:spcAft>
                <a:spcPts val="1200"/>
              </a:spcAft>
            </a:pPr>
            <a:r>
              <a:rPr lang="en-US" b="0" dirty="0"/>
              <a:t>Mulch, protective covers, fencing</a:t>
            </a:r>
          </a:p>
          <a:p>
            <a:r>
              <a:rPr lang="en-US"/>
              <a:t>Removal</a:t>
            </a:r>
          </a:p>
          <a:p>
            <a:pPr lvl="1"/>
            <a:r>
              <a:rPr lang="en-US" b="0" dirty="0"/>
              <a:t>Pull/mow weeds, pick off diseased leaves, hose off insects</a:t>
            </a:r>
          </a:p>
          <a:p>
            <a:pPr lvl="1"/>
            <a:r>
              <a:rPr lang="en-US" b="0" dirty="0"/>
              <a:t>Vacuum up, flyswatters</a:t>
            </a:r>
          </a:p>
        </p:txBody>
      </p:sp>
      <p:sp>
        <p:nvSpPr>
          <p:cNvPr id="2" name="Title 1">
            <a:extLst>
              <a:ext uri="{FF2B5EF4-FFF2-40B4-BE49-F238E27FC236}">
                <a16:creationId xmlns:a16="http://schemas.microsoft.com/office/drawing/2014/main" id="{1D16AC88-785E-0F06-2893-B2454152B110}"/>
              </a:ext>
            </a:extLst>
          </p:cNvPr>
          <p:cNvSpPr>
            <a:spLocks noGrp="1"/>
          </p:cNvSpPr>
          <p:nvPr>
            <p:ph type="title"/>
          </p:nvPr>
        </p:nvSpPr>
        <p:spPr/>
        <p:txBody>
          <a:bodyPr/>
          <a:lstStyle/>
          <a:p>
            <a:r>
              <a:rPr lang="en-US"/>
              <a:t>Physical / mechanical controls</a:t>
            </a:r>
          </a:p>
        </p:txBody>
      </p:sp>
      <p:pic>
        <p:nvPicPr>
          <p:cNvPr id="2050" name="Picture 2" descr="Mouse trap, rat trap: snap traps">
            <a:extLst>
              <a:ext uri="{FF2B5EF4-FFF2-40B4-BE49-F238E27FC236}">
                <a16:creationId xmlns:a16="http://schemas.microsoft.com/office/drawing/2014/main" id="{E2AB49A1-97A5-3761-C090-79A3E5EE3CDC}"/>
              </a:ext>
            </a:extLst>
          </p:cNvPr>
          <p:cNvPicPr>
            <a:picLocks noGrp="1" noChangeAspect="1" noChangeArrowheads="1"/>
          </p:cNvPicPr>
          <p:nvPr>
            <p:ph type="pic" idx="14"/>
          </p:nvPr>
        </p:nvPicPr>
        <p:blipFill>
          <a:blip r:embed="rId4" cstate="hq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2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5968A3-CCC3-5EDD-C26B-D82BBF3B8375}"/>
              </a:ext>
            </a:extLst>
          </p:cNvPr>
          <p:cNvSpPr>
            <a:spLocks noGrp="1"/>
          </p:cNvSpPr>
          <p:nvPr>
            <p:ph idx="15"/>
          </p:nvPr>
        </p:nvSpPr>
        <p:spPr/>
        <p:txBody>
          <a:bodyPr/>
          <a:lstStyle/>
          <a:p>
            <a:pPr>
              <a:spcAft>
                <a:spcPts val="1200"/>
              </a:spcAft>
            </a:pPr>
            <a:r>
              <a:rPr lang="en-US"/>
              <a:t>Any activity of one species that reduces the adverse effects of another</a:t>
            </a:r>
          </a:p>
          <a:p>
            <a:r>
              <a:rPr lang="en-US"/>
              <a:t>Natural enemies are the agents of biological control</a:t>
            </a:r>
          </a:p>
          <a:p>
            <a:pPr lvl="1"/>
            <a:r>
              <a:rPr lang="en-US" b="0" dirty="0"/>
              <a:t>Predators</a:t>
            </a:r>
          </a:p>
          <a:p>
            <a:pPr lvl="1"/>
            <a:r>
              <a:rPr lang="en-US" b="0" dirty="0"/>
              <a:t>Parasites/parasitoids</a:t>
            </a:r>
          </a:p>
          <a:p>
            <a:pPr lvl="1"/>
            <a:r>
              <a:rPr lang="en-US" b="0" dirty="0"/>
              <a:t>Pathogens</a:t>
            </a:r>
          </a:p>
          <a:p>
            <a:endParaRPr lang="en-US"/>
          </a:p>
        </p:txBody>
      </p:sp>
      <p:sp>
        <p:nvSpPr>
          <p:cNvPr id="5" name="Title 4">
            <a:extLst>
              <a:ext uri="{FF2B5EF4-FFF2-40B4-BE49-F238E27FC236}">
                <a16:creationId xmlns:a16="http://schemas.microsoft.com/office/drawing/2014/main" id="{D3324296-91D3-BD74-CD18-22F97B9939B6}"/>
              </a:ext>
            </a:extLst>
          </p:cNvPr>
          <p:cNvSpPr>
            <a:spLocks noGrp="1"/>
          </p:cNvSpPr>
          <p:nvPr>
            <p:ph type="title"/>
          </p:nvPr>
        </p:nvSpPr>
        <p:spPr/>
        <p:txBody>
          <a:bodyPr/>
          <a:lstStyle/>
          <a:p>
            <a:r>
              <a:rPr lang="en-US"/>
              <a:t>Biological control</a:t>
            </a:r>
          </a:p>
        </p:txBody>
      </p:sp>
      <p:pic>
        <p:nvPicPr>
          <p:cNvPr id="3074" name="Picture 2" descr="Dorsal view of larva eating rose grass aphid on oat leaf, 3X Davis,">
            <a:extLst>
              <a:ext uri="{FF2B5EF4-FFF2-40B4-BE49-F238E27FC236}">
                <a16:creationId xmlns:a16="http://schemas.microsoft.com/office/drawing/2014/main" id="{93F27CCB-348D-455D-D87E-5356CD5A275B}"/>
              </a:ext>
            </a:extLst>
          </p:cNvPr>
          <p:cNvPicPr>
            <a:picLocks noGrp="1" noChangeAspect="1" noChangeArrowheads="1"/>
          </p:cNvPicPr>
          <p:nvPr>
            <p:ph type="pic" idx="13"/>
          </p:nvPr>
        </p:nvPicPr>
        <p:blipFill>
          <a:blip r:embed="rId3" cstate="hq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male parasitic wasp laying egg in walnut scale.">
            <a:extLst>
              <a:ext uri="{FF2B5EF4-FFF2-40B4-BE49-F238E27FC236}">
                <a16:creationId xmlns:a16="http://schemas.microsoft.com/office/drawing/2014/main" id="{5FD4B22B-696D-CA36-4B01-4830F59C7E1D}"/>
              </a:ext>
            </a:extLst>
          </p:cNvPr>
          <p:cNvPicPr>
            <a:picLocks noGrp="1" noChangeAspect="1" noChangeArrowheads="1"/>
          </p:cNvPicPr>
          <p:nvPr>
            <p:ph type="pic" idx="14"/>
          </p:nvPr>
        </p:nvPicPr>
        <p:blipFill>
          <a:blip r:embed="rId4" cstate="hq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783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praying a plant&#10;&#10;Description automatically generated">
            <a:extLst>
              <a:ext uri="{FF2B5EF4-FFF2-40B4-BE49-F238E27FC236}">
                <a16:creationId xmlns:a16="http://schemas.microsoft.com/office/drawing/2014/main" id="{ACA68EF5-569C-31C8-45A5-4807D401F8C9}"/>
              </a:ext>
            </a:extLst>
          </p:cNvPr>
          <p:cNvPicPr>
            <a:picLocks noGrp="1" noChangeAspect="1"/>
          </p:cNvPicPr>
          <p:nvPr>
            <p:ph type="pic" idx="13"/>
          </p:nvPr>
        </p:nvPicPr>
        <p:blipFill rotWithShape="1">
          <a:blip r:embed="rId3" cstate="hqprint">
            <a:extLst>
              <a:ext uri="{28A0092B-C50C-407E-A947-70E740481C1C}">
                <a14:useLocalDpi xmlns:a14="http://schemas.microsoft.com/office/drawing/2010/main"/>
              </a:ext>
            </a:extLst>
          </a:blip>
          <a:srcRect b="-1"/>
          <a:stretch/>
        </p:blipFill>
        <p:spPr>
          <a:xfrm>
            <a:off x="152401" y="152400"/>
            <a:ext cx="5134925" cy="6565392"/>
          </a:xfrm>
          <a:noFill/>
        </p:spPr>
      </p:pic>
      <p:sp>
        <p:nvSpPr>
          <p:cNvPr id="3" name="Content Placeholder 2">
            <a:extLst>
              <a:ext uri="{FF2B5EF4-FFF2-40B4-BE49-F238E27FC236}">
                <a16:creationId xmlns:a16="http://schemas.microsoft.com/office/drawing/2014/main" id="{8946ECE1-EF83-C29E-8DB3-42CE915A9CA2}"/>
              </a:ext>
            </a:extLst>
          </p:cNvPr>
          <p:cNvSpPr>
            <a:spLocks noGrp="1"/>
          </p:cNvSpPr>
          <p:nvPr>
            <p:ph idx="16"/>
          </p:nvPr>
        </p:nvSpPr>
        <p:spPr>
          <a:xfrm>
            <a:off x="5677988" y="1854558"/>
            <a:ext cx="5675811" cy="4322404"/>
          </a:xfrm>
        </p:spPr>
        <p:txBody>
          <a:bodyPr>
            <a:normAutofit/>
          </a:bodyPr>
          <a:lstStyle/>
          <a:p>
            <a:pPr>
              <a:spcAft>
                <a:spcPts val="1200"/>
              </a:spcAft>
            </a:pPr>
            <a:r>
              <a:rPr lang="en-US" dirty="0"/>
              <a:t>Pesticides can be important in IPM </a:t>
            </a:r>
          </a:p>
          <a:p>
            <a:r>
              <a:rPr lang="en-US" dirty="0"/>
              <a:t>Make sure you accurately ID pest</a:t>
            </a:r>
          </a:p>
          <a:p>
            <a:pPr lvl="1">
              <a:spcAft>
                <a:spcPts val="1200"/>
              </a:spcAft>
            </a:pPr>
            <a:r>
              <a:rPr lang="en-US" b="0" dirty="0"/>
              <a:t>Timing &amp; type of chemical control</a:t>
            </a:r>
          </a:p>
          <a:p>
            <a:r>
              <a:rPr lang="en-US" dirty="0"/>
              <a:t>When to use: </a:t>
            </a:r>
          </a:p>
          <a:p>
            <a:pPr lvl="1"/>
            <a:r>
              <a:rPr lang="en-US" b="0" dirty="0"/>
              <a:t>Nonchemical controls ineffective</a:t>
            </a:r>
          </a:p>
          <a:p>
            <a:pPr lvl="1"/>
            <a:r>
              <a:rPr lang="en-US" b="0" dirty="0"/>
              <a:t>Severe infestation</a:t>
            </a:r>
          </a:p>
          <a:p>
            <a:pPr lvl="1">
              <a:spcAft>
                <a:spcPts val="1200"/>
              </a:spcAft>
            </a:pPr>
            <a:r>
              <a:rPr lang="en-US" b="0" dirty="0"/>
              <a:t>Public or structural concern </a:t>
            </a:r>
          </a:p>
          <a:p>
            <a:r>
              <a:rPr lang="en-US" dirty="0"/>
              <a:t>Use less toxic pesticides as needed </a:t>
            </a:r>
          </a:p>
          <a:p>
            <a:endParaRPr lang="en-US" dirty="0"/>
          </a:p>
        </p:txBody>
      </p:sp>
      <p:sp>
        <p:nvSpPr>
          <p:cNvPr id="2" name="Title 1">
            <a:extLst>
              <a:ext uri="{FF2B5EF4-FFF2-40B4-BE49-F238E27FC236}">
                <a16:creationId xmlns:a16="http://schemas.microsoft.com/office/drawing/2014/main" id="{11B1048F-D8AC-030C-4D07-CC3CADD2BB6E}"/>
              </a:ext>
            </a:extLst>
          </p:cNvPr>
          <p:cNvSpPr>
            <a:spLocks noGrp="1"/>
          </p:cNvSpPr>
          <p:nvPr>
            <p:ph type="title"/>
          </p:nvPr>
        </p:nvSpPr>
        <p:spPr>
          <a:xfrm>
            <a:off x="5677988" y="681037"/>
            <a:ext cx="5675811" cy="1325563"/>
          </a:xfrm>
        </p:spPr>
        <p:txBody>
          <a:bodyPr anchor="t">
            <a:normAutofit/>
          </a:bodyPr>
          <a:lstStyle/>
          <a:p>
            <a:r>
              <a:rPr lang="en-US"/>
              <a:t>Chemical control</a:t>
            </a:r>
          </a:p>
        </p:txBody>
      </p:sp>
    </p:spTree>
    <p:extLst>
      <p:ext uri="{BB962C8B-B14F-4D97-AF65-F5344CB8AC3E}">
        <p14:creationId xmlns:p14="http://schemas.microsoft.com/office/powerpoint/2010/main" val="3896714830"/>
      </p:ext>
    </p:extLst>
  </p:cSld>
  <p:clrMapOvr>
    <a:masterClrMapping/>
  </p:clrMapOvr>
</p:sld>
</file>

<file path=ppt/theme/theme1.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6483-DEB7-994B-AD90-C6917F8B1E41}" vid="{770DECAB-4E2D-E149-85FC-6189BEEE2E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8" ma:contentTypeDescription="Create a new document." ma:contentTypeScope="" ma:versionID="04ca9aa6e8f4429e9cf21b0c013c19fd">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2579fb53b3522fd745fa9575bd06f674"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B51411-13F0-4A3B-BA6B-8B12C36C28BD}">
  <ds:schemaRefs>
    <ds:schemaRef ds:uri="http://schemas.microsoft.com/sharepoint/v3/contenttype/forms"/>
  </ds:schemaRefs>
</ds:datastoreItem>
</file>

<file path=customXml/itemProps2.xml><?xml version="1.0" encoding="utf-8"?>
<ds:datastoreItem xmlns:ds="http://schemas.openxmlformats.org/officeDocument/2006/customXml" ds:itemID="{2CD8C6E7-6D16-4B98-B528-1821E7B641BE}">
  <ds:schemaRefs>
    <ds:schemaRef ds:uri="http://purl.org/dc/dcmitype/"/>
    <ds:schemaRef ds:uri="http://schemas.microsoft.com/office/2006/documentManagement/types"/>
    <ds:schemaRef ds:uri="http://schemas.microsoft.com/office/2006/metadata/properties"/>
    <ds:schemaRef ds:uri="http://purl.org/dc/terms/"/>
    <ds:schemaRef ds:uri="febb48a7-c5bb-410a-b2dc-73a323ac6ba8"/>
    <ds:schemaRef ds:uri="http://www.w3.org/XML/1998/namespace"/>
    <ds:schemaRef ds:uri="834945e8-53ba-4031-8925-86cfb2e30778"/>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4207DB49-7A0C-4AF1-8CA1-24E658DD93F7}">
  <ds:schemaRefs>
    <ds:schemaRef ds:uri="834945e8-53ba-4031-8925-86cfb2e30778"/>
    <ds:schemaRef ds:uri="febb48a7-c5bb-410a-b2dc-73a323ac6b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79</TotalTime>
  <Words>1645</Words>
  <Application>Microsoft Macintosh PowerPoint</Application>
  <PresentationFormat>Widescreen</PresentationFormat>
  <Paragraphs>184</Paragraphs>
  <Slides>25</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Open Sans</vt:lpstr>
      <vt:lpstr>Times New Roman</vt:lpstr>
      <vt:lpstr>2_Office Theme</vt:lpstr>
      <vt:lpstr>Integrated and Sustainable Pest Management</vt:lpstr>
      <vt:lpstr>Outline</vt:lpstr>
      <vt:lpstr>What is IPM?</vt:lpstr>
      <vt:lpstr>PowerPoint Presentation</vt:lpstr>
      <vt:lpstr>Identification &amp; monitoring</vt:lpstr>
      <vt:lpstr>Cultural control </vt:lpstr>
      <vt:lpstr>Physical / mechanical controls</vt:lpstr>
      <vt:lpstr>Biological control</vt:lpstr>
      <vt:lpstr>Chemical control</vt:lpstr>
      <vt:lpstr>What is sustainability?</vt:lpstr>
      <vt:lpstr>PowerPoint Presentation</vt:lpstr>
      <vt:lpstr>Pillars of Sustainability</vt:lpstr>
      <vt:lpstr>PowerPoint Presentation</vt:lpstr>
      <vt:lpstr>PowerPoint Presentation</vt:lpstr>
      <vt:lpstr>PowerPoint Presentation</vt:lpstr>
      <vt:lpstr>PowerPoint Presentation</vt:lpstr>
      <vt:lpstr>2050 Goals for California Pest Management</vt:lpstr>
      <vt:lpstr>Sustainable Pest Management in Urban Areas</vt:lpstr>
      <vt:lpstr>PowerPoint Presentation</vt:lpstr>
      <vt:lpstr>Why do we control pests in communities?</vt:lpstr>
      <vt:lpstr>Urban Pesticide Use</vt:lpstr>
      <vt:lpstr>Today’s breakouts: the connection to IPM and SPM</vt:lpstr>
      <vt:lpstr>Why have a different term for SPM?</vt:lpstr>
      <vt:lpstr>Barriers to using IPM/SPM in urban communities</vt:lpstr>
      <vt:lpstr>A message from the Statewide MG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SPM and IPM for UC Master Gardeners</dc:title>
  <dc:creator>Karey Windbiel</dc:creator>
  <cp:lastModifiedBy>Lauren Fordyce</cp:lastModifiedBy>
  <cp:revision>3</cp:revision>
  <dcterms:created xsi:type="dcterms:W3CDTF">2024-06-27T17:28:20Z</dcterms:created>
  <dcterms:modified xsi:type="dcterms:W3CDTF">2024-08-21T23:01:39Z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y fmtid="{D5CDD505-2E9C-101B-9397-08002B2CF9AE}" pid="3" name="MediaServiceImageTags">
    <vt:lpwstr/>
  </property>
</Properties>
</file>