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17" autoAdjust="0"/>
    <p:restoredTop sz="86374" autoAdjust="0"/>
  </p:normalViewPr>
  <p:slideViewPr>
    <p:cSldViewPr>
      <p:cViewPr varScale="1">
        <p:scale>
          <a:sx n="59" d="100"/>
          <a:sy n="59" d="100"/>
        </p:scale>
        <p:origin x="3000" y="67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nnie Strybel" userId="cde357bf97fa7777" providerId="LiveId" clId="{993338B2-AC21-4025-B41A-512C53E2406B}"/>
    <pc:docChg chg="undo custSel addSld delSld modSld">
      <pc:chgData name="Connie Strybel" userId="cde357bf97fa7777" providerId="LiveId" clId="{993338B2-AC21-4025-B41A-512C53E2406B}" dt="2024-11-17T22:33:28.963" v="238" actId="1076"/>
      <pc:docMkLst>
        <pc:docMk/>
      </pc:docMkLst>
      <pc:sldChg chg="modSp del mod modClrScheme chgLayout">
        <pc:chgData name="Connie Strybel" userId="cde357bf97fa7777" providerId="LiveId" clId="{993338B2-AC21-4025-B41A-512C53E2406B}" dt="2024-11-17T22:32:22.581" v="229" actId="47"/>
        <pc:sldMkLst>
          <pc:docMk/>
          <pc:sldMk cId="0" sldId="256"/>
        </pc:sldMkLst>
        <pc:spChg chg="mod ord">
          <ac:chgData name="Connie Strybel" userId="cde357bf97fa7777" providerId="LiveId" clId="{993338B2-AC21-4025-B41A-512C53E2406B}" dt="2024-11-16T22:08:10.009" v="1" actId="700"/>
          <ac:spMkLst>
            <pc:docMk/>
            <pc:sldMk cId="0" sldId="256"/>
            <ac:spMk id="13313" creationId="{00000000-0000-0000-0000-000000000000}"/>
          </ac:spMkLst>
        </pc:spChg>
        <pc:spChg chg="mod ord">
          <ac:chgData name="Connie Strybel" userId="cde357bf97fa7777" providerId="LiveId" clId="{993338B2-AC21-4025-B41A-512C53E2406B}" dt="2024-11-16T22:20:49.352" v="5" actId="1076"/>
          <ac:spMkLst>
            <pc:docMk/>
            <pc:sldMk cId="0" sldId="256"/>
            <ac:spMk id="13314" creationId="{00000000-0000-0000-0000-000000000000}"/>
          </ac:spMkLst>
        </pc:spChg>
        <pc:spChg chg="mod">
          <ac:chgData name="Connie Strybel" userId="cde357bf97fa7777" providerId="LiveId" clId="{993338B2-AC21-4025-B41A-512C53E2406B}" dt="2024-11-16T22:20:48.853" v="4" actId="1076"/>
          <ac:spMkLst>
            <pc:docMk/>
            <pc:sldMk cId="0" sldId="256"/>
            <ac:spMk id="13317" creationId="{00000000-0000-0000-0000-000000000000}"/>
          </ac:spMkLst>
        </pc:spChg>
      </pc:sldChg>
      <pc:sldChg chg="addSp delSp modSp new mod">
        <pc:chgData name="Connie Strybel" userId="cde357bf97fa7777" providerId="LiveId" clId="{993338B2-AC21-4025-B41A-512C53E2406B}" dt="2024-11-17T22:33:28.963" v="238" actId="1076"/>
        <pc:sldMkLst>
          <pc:docMk/>
          <pc:sldMk cId="4075595848" sldId="257"/>
        </pc:sldMkLst>
        <pc:spChg chg="add mod ord">
          <ac:chgData name="Connie Strybel" userId="cde357bf97fa7777" providerId="LiveId" clId="{993338B2-AC21-4025-B41A-512C53E2406B}" dt="2024-11-17T22:33:28.963" v="238" actId="1076"/>
          <ac:spMkLst>
            <pc:docMk/>
            <pc:sldMk cId="4075595848" sldId="257"/>
            <ac:spMk id="6" creationId="{70CA1F6D-F793-9CF5-1066-2BA01A1C48A0}"/>
          </ac:spMkLst>
        </pc:spChg>
        <pc:spChg chg="add mod">
          <ac:chgData name="Connie Strybel" userId="cde357bf97fa7777" providerId="LiveId" clId="{993338B2-AC21-4025-B41A-512C53E2406B}" dt="2024-11-16T22:48:36.014" v="228" actId="20577"/>
          <ac:spMkLst>
            <pc:docMk/>
            <pc:sldMk cId="4075595848" sldId="257"/>
            <ac:spMk id="8" creationId="{CB63F47D-9167-09A8-BC99-5761B7018EC6}"/>
          </ac:spMkLst>
        </pc:spChg>
        <pc:spChg chg="add mod">
          <ac:chgData name="Connie Strybel" userId="cde357bf97fa7777" providerId="LiveId" clId="{993338B2-AC21-4025-B41A-512C53E2406B}" dt="2024-11-16T22:26:50.246" v="95" actId="1035"/>
          <ac:spMkLst>
            <pc:docMk/>
            <pc:sldMk cId="4075595848" sldId="257"/>
            <ac:spMk id="9" creationId="{104AE1C0-A232-8537-AC49-BD997418F798}"/>
          </ac:spMkLst>
        </pc:spChg>
        <pc:spChg chg="add mod">
          <ac:chgData name="Connie Strybel" userId="cde357bf97fa7777" providerId="LiveId" clId="{993338B2-AC21-4025-B41A-512C53E2406B}" dt="2024-11-16T22:36:22.065" v="191" actId="6549"/>
          <ac:spMkLst>
            <pc:docMk/>
            <pc:sldMk cId="4075595848" sldId="257"/>
            <ac:spMk id="11" creationId="{CD4AE008-2DA2-C55C-164D-D4128A328AED}"/>
          </ac:spMkLst>
        </pc:spChg>
        <pc:picChg chg="add del">
          <ac:chgData name="Connie Strybel" userId="cde357bf97fa7777" providerId="LiveId" clId="{993338B2-AC21-4025-B41A-512C53E2406B}" dt="2024-11-16T22:20:59.998" v="8" actId="22"/>
          <ac:picMkLst>
            <pc:docMk/>
            <pc:sldMk cId="4075595848" sldId="257"/>
            <ac:picMk id="3" creationId="{690ECE8A-9363-F260-FF8B-A29D03611965}"/>
          </ac:picMkLst>
        </pc:picChg>
        <pc:picChg chg="add mod">
          <ac:chgData name="Connie Strybel" userId="cde357bf97fa7777" providerId="LiveId" clId="{993338B2-AC21-4025-B41A-512C53E2406B}" dt="2024-11-17T22:33:13.694" v="235" actId="1076"/>
          <ac:picMkLst>
            <pc:docMk/>
            <pc:sldMk cId="4075595848" sldId="257"/>
            <ac:picMk id="3" creationId="{A3B968DC-6FB8-4626-4F31-6133E73D56BC}"/>
          </ac:picMkLst>
        </pc:picChg>
        <pc:picChg chg="add del mod">
          <ac:chgData name="Connie Strybel" userId="cde357bf97fa7777" providerId="LiveId" clId="{993338B2-AC21-4025-B41A-512C53E2406B}" dt="2024-11-17T22:33:08.188" v="233" actId="478"/>
          <ac:picMkLst>
            <pc:docMk/>
            <pc:sldMk cId="4075595848" sldId="257"/>
            <ac:picMk id="5" creationId="{264DF544-4C2E-FEE6-C19D-2F8B30FA71CB}"/>
          </ac:picMkLst>
        </pc:picChg>
        <pc:picChg chg="add del mod ord">
          <ac:chgData name="Connie Strybel" userId="cde357bf97fa7777" providerId="LiveId" clId="{993338B2-AC21-4025-B41A-512C53E2406B}" dt="2024-11-16T22:42:00.747" v="210" actId="1076"/>
          <ac:picMkLst>
            <pc:docMk/>
            <pc:sldMk cId="4075595848" sldId="257"/>
            <ac:picMk id="10" creationId="{E1F0C1B1-FA37-0179-8E0C-1D684F9F3CFD}"/>
          </ac:picMkLst>
        </pc:picChg>
        <pc:picChg chg="add mod ord">
          <ac:chgData name="Connie Strybel" userId="cde357bf97fa7777" providerId="LiveId" clId="{993338B2-AC21-4025-B41A-512C53E2406B}" dt="2024-11-16T22:47:21.705" v="227" actId="167"/>
          <ac:picMkLst>
            <pc:docMk/>
            <pc:sldMk cId="4075595848" sldId="257"/>
            <ac:picMk id="12" creationId="{CF8BF3F7-6D4B-000A-9E81-7A04E4A7B0ED}"/>
          </ac:picMkLst>
        </pc:picChg>
        <pc:picChg chg="add del mod">
          <ac:chgData name="Connie Strybel" userId="cde357bf97fa7777" providerId="LiveId" clId="{993338B2-AC21-4025-B41A-512C53E2406B}" dt="2024-11-16T22:46:11.041" v="222" actId="478"/>
          <ac:picMkLst>
            <pc:docMk/>
            <pc:sldMk cId="4075595848" sldId="257"/>
            <ac:picMk id="13" creationId="{6F9095D5-32DB-65F7-6749-D237B3C79AC2}"/>
          </ac:picMkLst>
        </pc:picChg>
        <pc:picChg chg="add mod">
          <ac:chgData name="Connie Strybel" userId="cde357bf97fa7777" providerId="LiveId" clId="{993338B2-AC21-4025-B41A-512C53E2406B}" dt="2024-11-16T22:46:56.522" v="226" actId="14100"/>
          <ac:picMkLst>
            <pc:docMk/>
            <pc:sldMk cId="4075595848" sldId="257"/>
            <ac:picMk id="15" creationId="{A5EF949C-54C5-19D6-9D87-6584339C2FFF}"/>
          </ac:picMkLst>
        </pc:picChg>
      </pc:sldChg>
      <pc:sldChg chg="addSp modSp new del mod">
        <pc:chgData name="Connie Strybel" userId="cde357bf97fa7777" providerId="LiveId" clId="{993338B2-AC21-4025-B41A-512C53E2406B}" dt="2024-11-17T22:32:25.449" v="230" actId="47"/>
        <pc:sldMkLst>
          <pc:docMk/>
          <pc:sldMk cId="1127553284" sldId="258"/>
        </pc:sldMkLst>
        <pc:picChg chg="add mod">
          <ac:chgData name="Connie Strybel" userId="cde357bf97fa7777" providerId="LiveId" clId="{993338B2-AC21-4025-B41A-512C53E2406B}" dt="2024-11-16T22:39:09.352" v="199"/>
          <ac:picMkLst>
            <pc:docMk/>
            <pc:sldMk cId="1127553284" sldId="258"/>
            <ac:picMk id="2" creationId="{BB3D7A47-B68B-A248-6E57-DFCBDD65F2B0}"/>
          </ac:picMkLst>
        </pc:picChg>
        <pc:picChg chg="add mod">
          <ac:chgData name="Connie Strybel" userId="cde357bf97fa7777" providerId="LiveId" clId="{993338B2-AC21-4025-B41A-512C53E2406B}" dt="2024-11-16T22:45:04.353" v="215" actId="1076"/>
          <ac:picMkLst>
            <pc:docMk/>
            <pc:sldMk cId="1127553284" sldId="258"/>
            <ac:picMk id="4" creationId="{AD7CF0F1-BF6B-6AD4-67D7-AD8EE4CC2C8C}"/>
          </ac:picMkLst>
        </pc:picChg>
      </pc:sldChg>
      <pc:sldChg chg="add del">
        <pc:chgData name="Connie Strybel" userId="cde357bf97fa7777" providerId="LiveId" clId="{993338B2-AC21-4025-B41A-512C53E2406B}" dt="2024-11-17T22:32:28.292" v="231" actId="47"/>
        <pc:sldMkLst>
          <pc:docMk/>
          <pc:sldMk cId="3297536072" sldId="25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BA93C0-FBCC-4F3A-8DAE-7A0A1AAC8E2D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51A9F-9D93-4ED9-9FF9-3365FA552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642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51A9F-9D93-4ED9-9FF9-3365FA5527A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15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CB03A-A1AD-41F1-AF2A-C0756C35F369}" type="datetimeFigureOut">
              <a:rPr lang="en-US"/>
              <a:pPr>
                <a:defRPr/>
              </a:pPr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C95CE-095B-4752-96A8-36CD637185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5785D-093B-4AA1-9519-2D9557551D31}" type="datetimeFigureOut">
              <a:rPr lang="en-US"/>
              <a:pPr>
                <a:defRPr/>
              </a:pPr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86FAF-D723-4D30-BC3D-61A13798C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A975E-2649-477B-9C61-FC27D895B3BD}" type="datetimeFigureOut">
              <a:rPr lang="en-US"/>
              <a:pPr>
                <a:defRPr/>
              </a:pPr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7D27-220F-453C-A81A-5119DBD7EE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0C6C2-2EB5-477F-828A-8B5DF9135A1D}" type="datetimeFigureOut">
              <a:rPr lang="en-US"/>
              <a:pPr>
                <a:defRPr/>
              </a:pPr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96D01-7767-4473-AAAB-4D64289A1D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6ED1-8107-4966-9214-921F342822C5}" type="datetimeFigureOut">
              <a:rPr lang="en-US"/>
              <a:pPr>
                <a:defRPr/>
              </a:pPr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075A9-B06F-4FDA-8214-E6B327D0F1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B2757-7946-485E-888E-14DB8D1E6216}" type="datetimeFigureOut">
              <a:rPr lang="en-US"/>
              <a:pPr>
                <a:defRPr/>
              </a:pPr>
              <a:t>11/17/2024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069CF-C4D8-45A5-8A75-3C902039D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6CE7C-F1E1-4FD7-BBEC-575A9A0BEA1D}" type="datetimeFigureOut">
              <a:rPr lang="en-US"/>
              <a:pPr>
                <a:defRPr/>
              </a:pPr>
              <a:t>11/17/2024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E31AB-DBB3-4770-93C3-3C460E317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0870E-32BC-4254-AFA4-EE3AB554DDB5}" type="datetimeFigureOut">
              <a:rPr lang="en-US"/>
              <a:pPr>
                <a:defRPr/>
              </a:pPr>
              <a:t>11/17/2024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0AE41-9A89-4C7D-8726-C1151B9628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C8F9F-CDA1-4641-BC64-C2422EEDA54B}" type="datetimeFigureOut">
              <a:rPr lang="en-US"/>
              <a:pPr>
                <a:defRPr/>
              </a:pPr>
              <a:t>11/17/2024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24A60-E60C-47F2-8689-CB272D641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DD87F-658F-4C5E-A78D-D529EFEA0588}" type="datetimeFigureOut">
              <a:rPr lang="en-US"/>
              <a:pPr>
                <a:defRPr/>
              </a:pPr>
              <a:t>11/17/2024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75960-0C19-4537-8E31-A89998AFD2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CA3EF-48B6-4D17-B003-A156DBE1790B}" type="datetimeFigureOut">
              <a:rPr lang="en-US"/>
              <a:pPr>
                <a:defRPr/>
              </a:pPr>
              <a:t>11/17/2024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C8D7D-AE4E-4E0E-9751-D69315D3F7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FA3328-F54B-4777-B0F4-C20EE6EF6798}" type="datetimeFigureOut">
              <a:rPr lang="en-US"/>
              <a:pPr>
                <a:defRPr/>
              </a:pPr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2372F1-F93B-46E1-88BB-45D0F8E3D3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ucanr.edu/sites/MFPOC/" TargetMode="External"/><Relationship Id="rId5" Type="http://schemas.openxmlformats.org/officeDocument/2006/relationships/hyperlink" Target="https://secure.yourirvine.org/CA/city-of-irvine/catalog/index/71d2f9ea99316237865a33466264aee8?filter=c2VhcmNoPSZsb2NhdGlvbiU1QjkzOTglNUQ9MSZhZ2VHcm91cCU1QjEwJTVEPTEmZGF5c09mVGhlV2VlayU1QjUlNUQ9MQ==" TargetMode="External"/><Relationship Id="rId4" Type="http://schemas.openxmlformats.org/officeDocument/2006/relationships/hyperlink" Target="about:blan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5">
            <a:extLst>
              <a:ext uri="{FF2B5EF4-FFF2-40B4-BE49-F238E27FC236}">
                <a16:creationId xmlns:a16="http://schemas.microsoft.com/office/drawing/2014/main" id="{CF8BF3F7-6D4B-000A-9E81-7A04E4A7B0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9400" y="7010399"/>
            <a:ext cx="6172200" cy="988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63F47D-9167-09A8-BC99-5761B7018EC6}"/>
              </a:ext>
            </a:extLst>
          </p:cNvPr>
          <p:cNvSpPr txBox="1"/>
          <p:nvPr/>
        </p:nvSpPr>
        <p:spPr>
          <a:xfrm>
            <a:off x="304800" y="2784080"/>
            <a:ext cx="6019800" cy="23138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 eaLnBrk="1" hangingPunct="1">
              <a:lnSpc>
                <a:spcPct val="80000"/>
              </a:lnSpc>
              <a:buNone/>
            </a:pPr>
            <a:r>
              <a:rPr lang="en-US" b="1" dirty="0">
                <a:latin typeface="+mn-lt"/>
                <a:cs typeface="Times New Roman" panose="02020603050405020304" pitchFamily="18" charset="0"/>
              </a:rPr>
              <a:t>The </a:t>
            </a:r>
            <a:r>
              <a:rPr lang="en-US" sz="1800" b="1" dirty="0">
                <a:latin typeface="+mn-lt"/>
                <a:cs typeface="Times New Roman" panose="02020603050405020304" pitchFamily="18" charset="0"/>
              </a:rPr>
              <a:t>Master Food Preservers of Orange County Present: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en-US" b="1" dirty="0">
                <a:latin typeface="+mn-lt"/>
                <a:cs typeface="Times New Roman" panose="02020603050405020304" pitchFamily="18" charset="0"/>
              </a:rPr>
              <a:t>Dehydration 101, Can I Dry That?</a:t>
            </a:r>
            <a:endParaRPr lang="en-US" sz="1800" b="1" dirty="0">
              <a:latin typeface="+mn-lt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endParaRPr lang="en-US" sz="1800" dirty="0">
              <a:latin typeface="+mn-lt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b="1" dirty="0">
                <a:latin typeface="+mn-lt"/>
                <a:cs typeface="Times New Roman" panose="02020603050405020304" pitchFamily="18" charset="0"/>
              </a:rPr>
              <a:t>Orange County Great Park’s Food + Farm Lab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>
                <a:latin typeface="+mn-lt"/>
                <a:cs typeface="Times New Roman" panose="02020603050405020304" pitchFamily="18" charset="0"/>
              </a:rPr>
              <a:t>6990 Marine Way, Irvine, CA 92618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en-US" dirty="0">
              <a:latin typeface="+mn-lt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b="1" dirty="0">
                <a:latin typeface="+mn-lt"/>
                <a:cs typeface="Times New Roman" panose="02020603050405020304" pitchFamily="18" charset="0"/>
              </a:rPr>
              <a:t>Saturday, December 7, 2024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b="1" dirty="0">
                <a:latin typeface="+mn-lt"/>
                <a:cs typeface="Times New Roman" panose="02020603050405020304" pitchFamily="18" charset="0"/>
              </a:rPr>
              <a:t>10:00 AM - 11:00 AM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en-US" sz="1800" dirty="0">
              <a:latin typeface="+mn-lt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endParaRPr lang="en-US" sz="18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104AE1C0-A232-8537-AC49-BD997418F798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52400" y="8313737"/>
            <a:ext cx="6553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4763">
              <a:lnSpc>
                <a:spcPct val="108000"/>
              </a:lnSpc>
              <a:spcAft>
                <a:spcPts val="13"/>
              </a:spcAft>
            </a:pPr>
            <a:r>
              <a:rPr lang="en-US" sz="900" dirty="0">
                <a:solidFill>
                  <a:srgbClr val="000000"/>
                </a:solidFill>
                <a:latin typeface="Calibri" pitchFamily="34" charset="0"/>
              </a:rPr>
              <a:t>It is the policy of the University of California (UC) and the UC Division of Agriculture &amp; Natural Resources not to engage in discrimination against or harassment of any person in any of its programs or activities (Complete nondiscrimination policy statement can be found at </a:t>
            </a:r>
            <a:r>
              <a:rPr lang="en-US" sz="900" dirty="0">
                <a:solidFill>
                  <a:srgbClr val="000000"/>
                </a:solidFill>
                <a:latin typeface="Calibri" pitchFamily="34" charset="0"/>
                <a:hlinkClick r:id="rId4"/>
              </a:rPr>
              <a:t>http://ucanr.edu/sites/anrstaff/files/215244.pdf)</a:t>
            </a:r>
            <a:r>
              <a:rPr lang="en-US" sz="900" dirty="0">
                <a:solidFill>
                  <a:srgbClr val="000000"/>
                </a:solidFill>
                <a:latin typeface="Calibri" pitchFamily="34" charset="0"/>
              </a:rPr>
              <a:t>. Inquiries regarding ANR’s nondiscrimination policies may be directed to UCANR, Affirmative Action Compliance &amp; Title IX Officer, University of California, Agriculture and Natural Resources, 2801 Second Street, Davis, CA 95618, (530) 750-1343.</a:t>
            </a:r>
            <a:endParaRPr lang="en-US" sz="9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4AE008-2DA2-C55C-164D-D4128A328AED}"/>
              </a:ext>
            </a:extLst>
          </p:cNvPr>
          <p:cNvSpPr txBox="1"/>
          <p:nvPr/>
        </p:nvSpPr>
        <p:spPr>
          <a:xfrm>
            <a:off x="304800" y="4828084"/>
            <a:ext cx="6248400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Come meet us in the garden at the Farm + Food Lab for a discussion of one of the easiest and versatile methods of preserving – </a:t>
            </a:r>
            <a:r>
              <a:rPr lang="en-US" sz="16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Dehydration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Learn how to use kitchen items you already have and see what is available to up your drying game. Gain a few techniques to eliminate food waste and improve long term storage. Pick up tips on fruit, vegetable, and herb drying; plus, some surprising items you may not have considered. You will finally be able to answer the age-old question… Can I dry that? 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Register at: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Food + Farm Lab Event</a:t>
            </a:r>
            <a:endParaRPr lang="en-US" sz="1600" dirty="0"/>
          </a:p>
        </p:txBody>
      </p:sp>
      <p:pic>
        <p:nvPicPr>
          <p:cNvPr id="10" name="Picture 5">
            <a:extLst>
              <a:ext uri="{FF2B5EF4-FFF2-40B4-BE49-F238E27FC236}">
                <a16:creationId xmlns:a16="http://schemas.microsoft.com/office/drawing/2014/main" id="{E1F0C1B1-FA37-0179-8E0C-1D684F9F3C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9000" y="2784080"/>
            <a:ext cx="6172200" cy="988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>
            <a:hlinkClick r:id="rId6"/>
            <a:extLst>
              <a:ext uri="{FF2B5EF4-FFF2-40B4-BE49-F238E27FC236}">
                <a16:creationId xmlns:a16="http://schemas.microsoft.com/office/drawing/2014/main" id="{A5EF949C-54C5-19D6-9D87-6584339C2FF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22567" y="7391399"/>
            <a:ext cx="851827" cy="83026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3B968DC-6FB8-4626-4F31-6133E73D56B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992" y="-35877"/>
            <a:ext cx="6790008" cy="277392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70CA1F6D-F793-9CF5-1066-2BA01A1C48A0}"/>
              </a:ext>
            </a:extLst>
          </p:cNvPr>
          <p:cNvSpPr txBox="1">
            <a:spLocks/>
          </p:cNvSpPr>
          <p:nvPr/>
        </p:nvSpPr>
        <p:spPr bwMode="auto">
          <a:xfrm>
            <a:off x="457200" y="0"/>
            <a:ext cx="4800600" cy="898525"/>
          </a:xfrm>
          <a:prstGeom prst="rect">
            <a:avLst/>
          </a:prstGeom>
          <a:solidFill>
            <a:schemeClr val="accent3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sz="2000" b="1" dirty="0"/>
              <a:t>Orange County Great Park</a:t>
            </a:r>
            <a:br>
              <a:rPr lang="en-US" sz="2000" b="1" dirty="0"/>
            </a:br>
            <a:r>
              <a:rPr lang="en-US" sz="2000" b="1" dirty="0"/>
              <a:t>Farm + Food Lab</a:t>
            </a:r>
            <a:br>
              <a:rPr lang="en-US" sz="2000" b="1" dirty="0"/>
            </a:br>
            <a:r>
              <a:rPr lang="en-US" sz="2000" b="1" dirty="0"/>
              <a:t>Free Food Preservation Demonstration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75595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5663</TotalTime>
  <Words>274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Cook and Preserve with Honey</dc:title>
  <dc:creator>User</dc:creator>
  <cp:lastModifiedBy>Connie Strybel</cp:lastModifiedBy>
  <cp:revision>32</cp:revision>
  <dcterms:created xsi:type="dcterms:W3CDTF">2022-06-13T18:55:28Z</dcterms:created>
  <dcterms:modified xsi:type="dcterms:W3CDTF">2024-11-17T22:33:43Z</dcterms:modified>
</cp:coreProperties>
</file>