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 id="2147483861" r:id="rId2"/>
  </p:sldMasterIdLst>
  <p:notesMasterIdLst>
    <p:notesMasterId r:id="rId21"/>
  </p:notesMasterIdLst>
  <p:sldIdLst>
    <p:sldId id="256" r:id="rId3"/>
    <p:sldId id="272" r:id="rId4"/>
    <p:sldId id="271"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3" r:id="rId19"/>
    <p:sldId id="270" r:id="rId20"/>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1" autoAdjust="0"/>
    <p:restoredTop sz="68082" autoAdjust="0"/>
  </p:normalViewPr>
  <p:slideViewPr>
    <p:cSldViewPr snapToGrid="0">
      <p:cViewPr varScale="1">
        <p:scale>
          <a:sx n="50" d="100"/>
          <a:sy n="50" d="100"/>
        </p:scale>
        <p:origin x="1016"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1FCE2B-C223-4FCB-8ED5-06DA6535AF2E}" type="datetimeFigureOut">
              <a:rPr lang="en-US" smtClean="0"/>
              <a:t>1/10/2019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3CD99-7D9A-4F96-9976-B7873878F563}" type="slidenum">
              <a:rPr lang="en-US" smtClean="0"/>
              <a:t>‹#›</a:t>
            </a:fld>
            <a:endParaRPr lang="en-US"/>
          </a:p>
        </p:txBody>
      </p:sp>
    </p:spTree>
    <p:extLst>
      <p:ext uri="{BB962C8B-B14F-4D97-AF65-F5344CB8AC3E}">
        <p14:creationId xmlns:p14="http://schemas.microsoft.com/office/powerpoint/2010/main" val="1024769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smtClean="0"/>
              <a:t>Research a subject</a:t>
            </a:r>
          </a:p>
          <a:p>
            <a:pPr marL="171450" indent="-171450">
              <a:buFontTx/>
              <a:buChar char="-"/>
            </a:pPr>
            <a:r>
              <a:rPr lang="en-US" baseline="0" dirty="0" smtClean="0"/>
              <a:t>Organize your ideas in a logical order</a:t>
            </a:r>
          </a:p>
          <a:p>
            <a:pPr marL="171450" indent="-171450">
              <a:buFontTx/>
              <a:buChar char="-"/>
            </a:pPr>
            <a:r>
              <a:rPr lang="en-US" baseline="0" dirty="0" smtClean="0"/>
              <a:t>Share your SPARK or your passion</a:t>
            </a:r>
          </a:p>
          <a:p>
            <a:pPr marL="171450" indent="-171450">
              <a:buFontTx/>
              <a:buChar char="-"/>
            </a:pPr>
            <a:r>
              <a:rPr lang="en-US" baseline="0" dirty="0" smtClean="0"/>
              <a:t>Practice public speaking skills</a:t>
            </a:r>
          </a:p>
          <a:p>
            <a:pPr marL="171450" indent="-171450">
              <a:buFontTx/>
              <a:buChar char="-"/>
            </a:pPr>
            <a:endParaRPr lang="en-US" baseline="0" dirty="0" smtClean="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E073CD99-7D9A-4F96-9976-B7873878F563}" type="slidenum">
              <a:rPr lang="en-US" smtClean="0"/>
              <a:t>4</a:t>
            </a:fld>
            <a:endParaRPr lang="en-US"/>
          </a:p>
        </p:txBody>
      </p:sp>
    </p:spTree>
    <p:extLst>
      <p:ext uri="{BB962C8B-B14F-4D97-AF65-F5344CB8AC3E}">
        <p14:creationId xmlns:p14="http://schemas.microsoft.com/office/powerpoint/2010/main" val="1284432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Font typeface="+mj-lt"/>
              <a:buAutoNum type="arabicPeriod"/>
            </a:pPr>
            <a:r>
              <a:rPr lang="en-US" dirty="0" smtClean="0"/>
              <a:t>Choose the subject matter you wish to present </a:t>
            </a:r>
          </a:p>
          <a:p>
            <a:pPr marL="514350" indent="-514350">
              <a:buFont typeface="+mj-lt"/>
              <a:buAutoNum type="arabicPeriod"/>
            </a:pPr>
            <a:r>
              <a:rPr lang="en-US" dirty="0" smtClean="0"/>
              <a:t>Determine who the intended audience is</a:t>
            </a:r>
          </a:p>
          <a:p>
            <a:pPr marL="514350" indent="-514350">
              <a:buFont typeface="+mj-lt"/>
              <a:buAutoNum type="arabicPeriod"/>
            </a:pPr>
            <a:r>
              <a:rPr lang="en-US" dirty="0" smtClean="0"/>
              <a:t> Determine the purpose of your presentation </a:t>
            </a:r>
          </a:p>
          <a:p>
            <a:pPr marL="514350" indent="-514350">
              <a:buFont typeface="+mj-lt"/>
              <a:buAutoNum type="arabicPeriod"/>
            </a:pPr>
            <a:r>
              <a:rPr lang="en-US" dirty="0" smtClean="0"/>
              <a:t>Research your topic</a:t>
            </a:r>
          </a:p>
          <a:p>
            <a:pPr marL="514350" indent="-514350">
              <a:buFont typeface="+mj-lt"/>
              <a:buAutoNum type="arabicPeriod"/>
            </a:pPr>
            <a:r>
              <a:rPr lang="en-US" dirty="0" smtClean="0"/>
              <a:t>Develop an outline of your presentation </a:t>
            </a:r>
          </a:p>
          <a:p>
            <a:pPr marL="514350" indent="-514350">
              <a:buAutoNum type="arabicPeriod" startAt="6"/>
            </a:pPr>
            <a:r>
              <a:rPr lang="en-US" dirty="0" smtClean="0"/>
              <a:t>Develop a title</a:t>
            </a:r>
          </a:p>
          <a:p>
            <a:pPr marL="514350" indent="-514350">
              <a:buAutoNum type="arabicPeriod" startAt="6"/>
            </a:pPr>
            <a:r>
              <a:rPr lang="en-US" dirty="0" smtClean="0"/>
              <a:t>Prepare your material for the presentation</a:t>
            </a:r>
          </a:p>
          <a:p>
            <a:pPr marL="514350" indent="-514350">
              <a:buAutoNum type="arabicPeriod" startAt="6"/>
            </a:pPr>
            <a:r>
              <a:rPr lang="en-US" dirty="0" smtClean="0"/>
              <a:t>Practice giving your presentation </a:t>
            </a:r>
          </a:p>
          <a:p>
            <a:pPr marL="514350" indent="-514350">
              <a:buAutoNum type="arabicPeriod" startAt="6"/>
            </a:pPr>
            <a:r>
              <a:rPr lang="en-US" dirty="0" smtClean="0"/>
              <a:t>Prepare for questions </a:t>
            </a:r>
          </a:p>
          <a:p>
            <a:pPr marL="514350" indent="-514350">
              <a:buAutoNum type="arabicPeriod" startAt="6"/>
            </a:pPr>
            <a:endParaRPr lang="en-US" dirty="0" smtClean="0"/>
          </a:p>
          <a:p>
            <a:pPr marL="0" indent="0">
              <a:buNone/>
            </a:pPr>
            <a:r>
              <a:rPr lang="en-US" dirty="0" smtClean="0"/>
              <a:t>Preparing for the big day: </a:t>
            </a:r>
          </a:p>
          <a:p>
            <a:pPr marL="171450" indent="-171450">
              <a:buFontTx/>
              <a:buChar char="-"/>
            </a:pPr>
            <a:r>
              <a:rPr lang="en-US" dirty="0" smtClean="0"/>
              <a:t>Practice</a:t>
            </a:r>
            <a:r>
              <a:rPr lang="en-US" baseline="0" dirty="0" smtClean="0"/>
              <a:t> for 20 minutes a day out loud </a:t>
            </a:r>
          </a:p>
          <a:p>
            <a:pPr marL="171450" indent="-171450">
              <a:buFontTx/>
              <a:buChar char="-"/>
            </a:pPr>
            <a:r>
              <a:rPr lang="en-US" baseline="0" dirty="0" smtClean="0"/>
              <a:t>Examine the clothes you are wearing</a:t>
            </a:r>
          </a:p>
          <a:p>
            <a:pPr marL="171450" indent="-171450">
              <a:buFontTx/>
              <a:buChar char="-"/>
            </a:pPr>
            <a:r>
              <a:rPr lang="en-US" baseline="0" dirty="0" smtClean="0"/>
              <a:t>Rehearse in front of friends or family. </a:t>
            </a:r>
          </a:p>
          <a:p>
            <a:pPr marL="171450" indent="-171450">
              <a:buFontTx/>
              <a:buChar char="-"/>
            </a:pPr>
            <a:r>
              <a:rPr lang="en-US" baseline="0" dirty="0" smtClean="0"/>
              <a:t>Think positive!</a:t>
            </a:r>
          </a:p>
          <a:p>
            <a:pPr marL="171450" indent="-171450">
              <a:buFontTx/>
              <a:buChar char="-"/>
            </a:pPr>
            <a:endParaRPr lang="en-US" baseline="0" dirty="0" smtClean="0"/>
          </a:p>
          <a:p>
            <a:pPr marL="171450" indent="-171450">
              <a:buFontTx/>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E073CD99-7D9A-4F96-9976-B7873878F563}" type="slidenum">
              <a:rPr lang="en-US" smtClean="0"/>
              <a:t>5</a:t>
            </a:fld>
            <a:endParaRPr lang="en-US"/>
          </a:p>
        </p:txBody>
      </p:sp>
    </p:spTree>
    <p:extLst>
      <p:ext uri="{BB962C8B-B14F-4D97-AF65-F5344CB8AC3E}">
        <p14:creationId xmlns:p14="http://schemas.microsoft.com/office/powerpoint/2010/main" val="2906483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JH</a:t>
            </a:r>
            <a:endParaRPr lang="en-US" dirty="0"/>
          </a:p>
        </p:txBody>
      </p:sp>
      <p:sp>
        <p:nvSpPr>
          <p:cNvPr id="4" name="Slide Number Placeholder 3"/>
          <p:cNvSpPr>
            <a:spLocks noGrp="1"/>
          </p:cNvSpPr>
          <p:nvPr>
            <p:ph type="sldNum" sz="quarter" idx="10"/>
          </p:nvPr>
        </p:nvSpPr>
        <p:spPr/>
        <p:txBody>
          <a:bodyPr/>
          <a:lstStyle/>
          <a:p>
            <a:fld id="{E073CD99-7D9A-4F96-9976-B7873878F563}" type="slidenum">
              <a:rPr lang="en-US" smtClean="0"/>
              <a:t>7</a:t>
            </a:fld>
            <a:endParaRPr lang="en-US"/>
          </a:p>
        </p:txBody>
      </p:sp>
    </p:spTree>
    <p:extLst>
      <p:ext uri="{BB962C8B-B14F-4D97-AF65-F5344CB8AC3E}">
        <p14:creationId xmlns:p14="http://schemas.microsoft.com/office/powerpoint/2010/main" val="3629080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JH</a:t>
            </a:r>
            <a:endParaRPr lang="en-US" dirty="0"/>
          </a:p>
        </p:txBody>
      </p:sp>
      <p:sp>
        <p:nvSpPr>
          <p:cNvPr id="4" name="Slide Number Placeholder 3"/>
          <p:cNvSpPr>
            <a:spLocks noGrp="1"/>
          </p:cNvSpPr>
          <p:nvPr>
            <p:ph type="sldNum" sz="quarter" idx="10"/>
          </p:nvPr>
        </p:nvSpPr>
        <p:spPr/>
        <p:txBody>
          <a:bodyPr/>
          <a:lstStyle/>
          <a:p>
            <a:fld id="{E073CD99-7D9A-4F96-9976-B7873878F563}" type="slidenum">
              <a:rPr lang="en-US" smtClean="0"/>
              <a:t>8</a:t>
            </a:fld>
            <a:endParaRPr lang="en-US"/>
          </a:p>
        </p:txBody>
      </p:sp>
    </p:spTree>
    <p:extLst>
      <p:ext uri="{BB962C8B-B14F-4D97-AF65-F5344CB8AC3E}">
        <p14:creationId xmlns:p14="http://schemas.microsoft.com/office/powerpoint/2010/main" val="99550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Scientific Method- </a:t>
            </a:r>
          </a:p>
          <a:p>
            <a:r>
              <a:rPr lang="en-US" dirty="0" smtClean="0"/>
              <a:t>Describe, explain,</a:t>
            </a:r>
            <a:r>
              <a:rPr lang="en-US" baseline="0" dirty="0" smtClean="0"/>
              <a:t> and predict through observation, experimentation, modeling, and other </a:t>
            </a:r>
            <a:endParaRPr lang="en-US" dirty="0"/>
          </a:p>
        </p:txBody>
      </p:sp>
      <p:sp>
        <p:nvSpPr>
          <p:cNvPr id="4" name="Slide Number Placeholder 3"/>
          <p:cNvSpPr>
            <a:spLocks noGrp="1"/>
          </p:cNvSpPr>
          <p:nvPr>
            <p:ph type="sldNum" sz="quarter" idx="10"/>
          </p:nvPr>
        </p:nvSpPr>
        <p:spPr/>
        <p:txBody>
          <a:bodyPr/>
          <a:lstStyle/>
          <a:p>
            <a:fld id="{E073CD99-7D9A-4F96-9976-B7873878F563}" type="slidenum">
              <a:rPr lang="en-US" smtClean="0"/>
              <a:t>9</a:t>
            </a:fld>
            <a:endParaRPr lang="en-US"/>
          </a:p>
        </p:txBody>
      </p:sp>
    </p:spTree>
    <p:extLst>
      <p:ext uri="{BB962C8B-B14F-4D97-AF65-F5344CB8AC3E}">
        <p14:creationId xmlns:p14="http://schemas.microsoft.com/office/powerpoint/2010/main" val="743257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JH</a:t>
            </a:r>
            <a:endParaRPr lang="en-US" dirty="0"/>
          </a:p>
        </p:txBody>
      </p:sp>
      <p:sp>
        <p:nvSpPr>
          <p:cNvPr id="4" name="Slide Number Placeholder 3"/>
          <p:cNvSpPr>
            <a:spLocks noGrp="1"/>
          </p:cNvSpPr>
          <p:nvPr>
            <p:ph type="sldNum" sz="quarter" idx="10"/>
          </p:nvPr>
        </p:nvSpPr>
        <p:spPr/>
        <p:txBody>
          <a:bodyPr/>
          <a:lstStyle/>
          <a:p>
            <a:fld id="{E073CD99-7D9A-4F96-9976-B7873878F563}" type="slidenum">
              <a:rPr lang="en-US" smtClean="0"/>
              <a:t>10</a:t>
            </a:fld>
            <a:endParaRPr lang="en-US"/>
          </a:p>
        </p:txBody>
      </p:sp>
    </p:spTree>
    <p:extLst>
      <p:ext uri="{BB962C8B-B14F-4D97-AF65-F5344CB8AC3E}">
        <p14:creationId xmlns:p14="http://schemas.microsoft.com/office/powerpoint/2010/main" val="2431704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JH</a:t>
            </a:r>
            <a:endParaRPr lang="en-US" dirty="0"/>
          </a:p>
        </p:txBody>
      </p:sp>
      <p:sp>
        <p:nvSpPr>
          <p:cNvPr id="4" name="Slide Number Placeholder 3"/>
          <p:cNvSpPr>
            <a:spLocks noGrp="1"/>
          </p:cNvSpPr>
          <p:nvPr>
            <p:ph type="sldNum" sz="quarter" idx="10"/>
          </p:nvPr>
        </p:nvSpPr>
        <p:spPr/>
        <p:txBody>
          <a:bodyPr/>
          <a:lstStyle/>
          <a:p>
            <a:fld id="{E073CD99-7D9A-4F96-9976-B7873878F563}" type="slidenum">
              <a:rPr lang="en-US" smtClean="0"/>
              <a:t>16</a:t>
            </a:fld>
            <a:endParaRPr lang="en-US"/>
          </a:p>
        </p:txBody>
      </p:sp>
    </p:spTree>
    <p:extLst>
      <p:ext uri="{BB962C8B-B14F-4D97-AF65-F5344CB8AC3E}">
        <p14:creationId xmlns:p14="http://schemas.microsoft.com/office/powerpoint/2010/main" val="112595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p14="http://schemas.microsoft.com/office/powerpoint/2010/main" val="2316064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38D5D81A-3D73-274D-864F-15F38B6002DB}" type="datetimeFigureOut">
              <a:rPr lang="en-US"/>
              <a:pPr>
                <a:defRPr/>
              </a:pPr>
              <a:t>1/10/2019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6D70FA-212C-9C4C-A3B5-B8BC0433DA9B}" type="slidenum">
              <a:rPr lang="en-US"/>
              <a:pPr>
                <a:defRPr/>
              </a:pPr>
              <a:t>‹#›</a:t>
            </a:fld>
            <a:endParaRPr lang="en-US"/>
          </a:p>
        </p:txBody>
      </p:sp>
    </p:spTree>
    <p:extLst>
      <p:ext uri="{BB962C8B-B14F-4D97-AF65-F5344CB8AC3E}">
        <p14:creationId xmlns:p14="http://schemas.microsoft.com/office/powerpoint/2010/main" val="218334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55320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2899529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1543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15439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77796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77708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7856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45490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2928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140490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2389717" y="5367338"/>
            <a:ext cx="7315200" cy="4405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4001098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fld id="{65F2168E-51D6-B442-B454-9110B2BC6164}" type="datetimeFigureOut">
              <a:rPr lang="en-US"/>
              <a:pPr>
                <a:defRPr/>
              </a:pPr>
              <a:t>1/10/2019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94C592-CD11-4441-8E58-D5877BFD500D}" type="slidenum">
              <a:rPr lang="en-US"/>
              <a:pPr>
                <a:defRPr/>
              </a:pPr>
              <a:t>‹#›</a:t>
            </a:fld>
            <a:endParaRPr lang="en-US"/>
          </a:p>
        </p:txBody>
      </p:sp>
    </p:spTree>
    <p:extLst>
      <p:ext uri="{BB962C8B-B14F-4D97-AF65-F5344CB8AC3E}">
        <p14:creationId xmlns:p14="http://schemas.microsoft.com/office/powerpoint/2010/main" val="1141949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8" name="Text Placeholder 2"/>
          <p:cNvSpPr>
            <a:spLocks noGrp="1"/>
          </p:cNvSpPr>
          <p:nvPr>
            <p:ph type="body" idx="1"/>
          </p:nvPr>
        </p:nvSpPr>
        <p:spPr bwMode="auto">
          <a:xfrm>
            <a:off x="609600" y="1600200"/>
            <a:ext cx="10972800" cy="38163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2" name="Picture 1" descr="Wave+ANR_4H.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61998" y="5788322"/>
            <a:ext cx="11441967" cy="985322"/>
          </a:xfrm>
          <a:prstGeom prst="rect">
            <a:avLst/>
          </a:prstGeom>
        </p:spPr>
      </p:pic>
    </p:spTree>
    <p:extLst>
      <p:ext uri="{BB962C8B-B14F-4D97-AF65-F5344CB8AC3E}">
        <p14:creationId xmlns:p14="http://schemas.microsoft.com/office/powerpoint/2010/main" val="110535611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Lst>
  <p:hf sldNum="0" hdr="0" ftr="0" dt="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2051"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3CC843E-C13A-5744-B272-0F6E46035465}" type="datetimeFigureOut">
              <a:rPr lang="en-US"/>
              <a:pPr>
                <a:defRPr/>
              </a:pPr>
              <a:t>1/10/2019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DE48070-5850-0046-B6B0-CC18AED0037A}" type="slidenum">
              <a:rPr lang="en-US"/>
              <a:pPr>
                <a:defRPr/>
              </a:pPr>
              <a:t>‹#›</a:t>
            </a:fld>
            <a:endParaRPr lang="en-US"/>
          </a:p>
        </p:txBody>
      </p:sp>
    </p:spTree>
    <p:extLst>
      <p:ext uri="{BB962C8B-B14F-4D97-AF65-F5344CB8AC3E}">
        <p14:creationId xmlns:p14="http://schemas.microsoft.com/office/powerpoint/2010/main" val="366833681"/>
      </p:ext>
    </p:extLst>
  </p:cSld>
  <p:clrMap bg1="lt1" tx1="dk1" bg2="lt2" tx2="dk2" accent1="accent1" accent2="accent2" accent3="accent3" accent4="accent4" accent5="accent5" accent6="accent6" hlink="hlink" folHlink="folHlink"/>
  <p:sldLayoutIdLst>
    <p:sldLayoutId id="2147483862" r:id="rId1"/>
    <p:sldLayoutId id="2147483863" r:id="rId2"/>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6600" b="1" dirty="0" smtClean="0"/>
              <a:t>Presentation Day Workshop</a:t>
            </a:r>
            <a:endParaRPr lang="en-US" sz="6600" b="1" dirty="0"/>
          </a:p>
        </p:txBody>
      </p:sp>
      <p:sp>
        <p:nvSpPr>
          <p:cNvPr id="3" name="Subtitle 2"/>
          <p:cNvSpPr>
            <a:spLocks noGrp="1"/>
          </p:cNvSpPr>
          <p:nvPr>
            <p:ph type="subTitle" idx="1"/>
          </p:nvPr>
        </p:nvSpPr>
        <p:spPr/>
        <p:txBody>
          <a:bodyPr/>
          <a:lstStyle/>
          <a:p>
            <a:pPr algn="ctr"/>
            <a:r>
              <a:rPr lang="en-US" dirty="0" smtClean="0"/>
              <a:t>2019</a:t>
            </a:r>
            <a:endParaRPr lang="en-US" dirty="0"/>
          </a:p>
        </p:txBody>
      </p:sp>
    </p:spTree>
    <p:extLst>
      <p:ext uri="{BB962C8B-B14F-4D97-AF65-F5344CB8AC3E}">
        <p14:creationId xmlns:p14="http://schemas.microsoft.com/office/powerpoint/2010/main" val="975464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Educational Display Talk</a:t>
            </a:r>
            <a:endParaRPr lang="en-US" b="1" u="sng" dirty="0"/>
          </a:p>
        </p:txBody>
      </p:sp>
      <p:sp>
        <p:nvSpPr>
          <p:cNvPr id="3" name="Content Placeholder 2"/>
          <p:cNvSpPr>
            <a:spLocks noGrp="1"/>
          </p:cNvSpPr>
          <p:nvPr>
            <p:ph sz="half" idx="1"/>
          </p:nvPr>
        </p:nvSpPr>
        <p:spPr>
          <a:xfrm>
            <a:off x="609600" y="1600201"/>
            <a:ext cx="10972800" cy="4154392"/>
          </a:xfrm>
        </p:spPr>
        <p:txBody>
          <a:bodyPr/>
          <a:lstStyle/>
          <a:p>
            <a:pPr algn="ctr">
              <a:buFont typeface="Wingdings" panose="05000000000000000000" pitchFamily="2" charset="2"/>
              <a:buChar char="ü"/>
            </a:pPr>
            <a:r>
              <a:rPr lang="en-US" sz="2000" dirty="0"/>
              <a:t>An educational display talk is an organized visual presentation of a program or a concept</a:t>
            </a:r>
            <a:r>
              <a:rPr lang="en-US" sz="2000" dirty="0" smtClean="0"/>
              <a:t>.</a:t>
            </a:r>
          </a:p>
          <a:p>
            <a:pPr algn="ctr">
              <a:buFont typeface="Wingdings" panose="05000000000000000000" pitchFamily="2" charset="2"/>
              <a:buChar char="ü"/>
            </a:pPr>
            <a:r>
              <a:rPr lang="en-US" sz="2000" dirty="0"/>
              <a:t>Once the speaker completes the oral presentation, they will have a dialog with the evaluators about the </a:t>
            </a:r>
            <a:r>
              <a:rPr lang="en-US" sz="2000" dirty="0" smtClean="0"/>
              <a:t>display</a:t>
            </a:r>
          </a:p>
          <a:p>
            <a:pPr marL="0" indent="0" algn="ctr">
              <a:buNone/>
            </a:pPr>
            <a:r>
              <a:rPr lang="en-US" sz="2000" dirty="0" smtClean="0"/>
              <a:t>------------------------------------------------------------------------------------------------------------------------------------------ </a:t>
            </a:r>
          </a:p>
          <a:p>
            <a:pPr lvl="1" algn="ctr">
              <a:buFont typeface="Arial" panose="020B0604020202020204" pitchFamily="34" charset="0"/>
              <a:buChar char="•"/>
            </a:pPr>
            <a:r>
              <a:rPr lang="en-US" sz="2000" dirty="0"/>
              <a:t>Card Table Display (approximately 30”x30</a:t>
            </a:r>
            <a:r>
              <a:rPr lang="en-US" sz="2000" dirty="0" smtClean="0"/>
              <a:t>”)</a:t>
            </a:r>
          </a:p>
          <a:p>
            <a:pPr lvl="1" algn="ctr">
              <a:buFont typeface="Arial" panose="020B0604020202020204" pitchFamily="34" charset="0"/>
              <a:buChar char="•"/>
            </a:pPr>
            <a:r>
              <a:rPr lang="en-US" sz="2000" dirty="0"/>
              <a:t>Panel Display (approximately 4’x4</a:t>
            </a:r>
            <a:r>
              <a:rPr lang="en-US" sz="2000" dirty="0" smtClean="0"/>
              <a:t>’)</a:t>
            </a:r>
          </a:p>
          <a:p>
            <a:pPr lvl="1" algn="ctr">
              <a:buFont typeface="Arial" panose="020B0604020202020204" pitchFamily="34" charset="0"/>
              <a:buChar char="•"/>
            </a:pPr>
            <a:r>
              <a:rPr lang="en-US" sz="2000" dirty="0" smtClean="0"/>
              <a:t>	Length:</a:t>
            </a:r>
          </a:p>
          <a:p>
            <a:pPr lvl="1" algn="ctr">
              <a:buFont typeface="Arial" panose="020B0604020202020204" pitchFamily="34" charset="0"/>
              <a:buChar char="•"/>
            </a:pPr>
            <a:r>
              <a:rPr lang="en-US" sz="2000" dirty="0" smtClean="0"/>
              <a:t>3-5 minutes, dialogue with evaluators follow. 	</a:t>
            </a:r>
          </a:p>
          <a:p>
            <a:pPr lvl="1" algn="ctr">
              <a:buFont typeface="Arial" panose="020B0604020202020204" pitchFamily="34" charset="0"/>
              <a:buChar char="•"/>
            </a:pPr>
            <a:endParaRPr lang="en-US" sz="2000" dirty="0"/>
          </a:p>
          <a:p>
            <a:pPr lvl="1" algn="ctr">
              <a:buFont typeface="Arial" panose="020B0604020202020204" pitchFamily="34" charset="0"/>
              <a:buChar char="•"/>
            </a:pPr>
            <a:r>
              <a:rPr lang="en-US" sz="2000" dirty="0" smtClean="0"/>
              <a:t>Note cards are not allowed</a:t>
            </a:r>
          </a:p>
          <a:p>
            <a:pPr lvl="1" algn="ctr">
              <a:buFont typeface="Arial" panose="020B0604020202020204" pitchFamily="34" charset="0"/>
              <a:buChar char="•"/>
            </a:pPr>
            <a:endParaRPr lang="en-US" sz="1400" dirty="0" smtClean="0"/>
          </a:p>
          <a:p>
            <a:pPr marL="457200" lvl="1" indent="0" algn="ctr">
              <a:buNone/>
            </a:pPr>
            <a:endParaRPr lang="en-US" sz="1400" dirty="0" smtClean="0"/>
          </a:p>
          <a:p>
            <a:pPr algn="ctr">
              <a:buFont typeface="Wingdings" panose="05000000000000000000" pitchFamily="2" charset="2"/>
              <a:buChar char="ü"/>
            </a:pPr>
            <a:endParaRPr lang="en-US" sz="1800" dirty="0"/>
          </a:p>
        </p:txBody>
      </p:sp>
    </p:spTree>
    <p:extLst>
      <p:ext uri="{BB962C8B-B14F-4D97-AF65-F5344CB8AC3E}">
        <p14:creationId xmlns:p14="http://schemas.microsoft.com/office/powerpoint/2010/main" val="4011211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Informative Prepared Speech</a:t>
            </a:r>
            <a:endParaRPr lang="en-US" b="1" u="sng" dirty="0"/>
          </a:p>
        </p:txBody>
      </p:sp>
      <p:sp>
        <p:nvSpPr>
          <p:cNvPr id="3" name="Content Placeholder 2"/>
          <p:cNvSpPr>
            <a:spLocks noGrp="1"/>
          </p:cNvSpPr>
          <p:nvPr>
            <p:ph sz="half" idx="1"/>
          </p:nvPr>
        </p:nvSpPr>
        <p:spPr>
          <a:xfrm>
            <a:off x="609600" y="1600201"/>
            <a:ext cx="11312106" cy="4154392"/>
          </a:xfrm>
        </p:spPr>
        <p:txBody>
          <a:bodyPr/>
          <a:lstStyle/>
          <a:p>
            <a:pPr algn="ctr">
              <a:buFont typeface="Wingdings" panose="05000000000000000000" pitchFamily="2" charset="2"/>
              <a:buChar char="ü"/>
            </a:pPr>
            <a:r>
              <a:rPr lang="en-US" sz="2000" dirty="0"/>
              <a:t>The speaker will inform or educate the audience on a single issue or topic</a:t>
            </a:r>
            <a:r>
              <a:rPr lang="en-US" sz="2000" dirty="0" smtClean="0"/>
              <a:t>.</a:t>
            </a:r>
          </a:p>
          <a:p>
            <a:pPr algn="ctr">
              <a:buFont typeface="Wingdings" panose="05000000000000000000" pitchFamily="2" charset="2"/>
              <a:buChar char="ü"/>
            </a:pPr>
            <a:r>
              <a:rPr lang="en-US" sz="2000" dirty="0"/>
              <a:t>The purpose of this category is to encourage participants to give a speech in which they seek out accurate information, organize it into a useful form, and competently present the information</a:t>
            </a:r>
            <a:r>
              <a:rPr lang="en-US" sz="2000" dirty="0" smtClean="0"/>
              <a:t>.</a:t>
            </a:r>
          </a:p>
          <a:p>
            <a:pPr marL="0" indent="0" algn="ctr">
              <a:buNone/>
            </a:pPr>
            <a:r>
              <a:rPr lang="en-US" sz="2000" dirty="0" smtClean="0"/>
              <a:t>-----------------------------------------------------------------------------------------------------------------------------------------------</a:t>
            </a:r>
          </a:p>
          <a:p>
            <a:pPr algn="ctr">
              <a:buFont typeface="Arial" panose="020B0604020202020204" pitchFamily="34" charset="0"/>
              <a:buChar char="•"/>
            </a:pPr>
            <a:r>
              <a:rPr lang="en-US" sz="2000" dirty="0" smtClean="0"/>
              <a:t>No posters or slides</a:t>
            </a:r>
          </a:p>
          <a:p>
            <a:pPr algn="ctr">
              <a:buFont typeface="Arial" panose="020B0604020202020204" pitchFamily="34" charset="0"/>
              <a:buChar char="•"/>
            </a:pPr>
            <a:r>
              <a:rPr lang="en-US" sz="2000" dirty="0" smtClean="0"/>
              <a:t>No visual aids  </a:t>
            </a:r>
          </a:p>
          <a:p>
            <a:pPr algn="ctr">
              <a:buFont typeface="Arial" panose="020B0604020202020204" pitchFamily="34" charset="0"/>
              <a:buChar char="•"/>
            </a:pPr>
            <a:r>
              <a:rPr lang="en-US" sz="2000" dirty="0" smtClean="0"/>
              <a:t>Length: 2-5 minutes (can be extended to 10 minutes)</a:t>
            </a:r>
          </a:p>
          <a:p>
            <a:pPr algn="ctr">
              <a:buFont typeface="Arial" panose="020B0604020202020204" pitchFamily="34" charset="0"/>
              <a:buChar char="•"/>
            </a:pPr>
            <a:r>
              <a:rPr lang="en-US" sz="2000" dirty="0" smtClean="0"/>
              <a:t>Only evaluators may ask questions</a:t>
            </a:r>
          </a:p>
          <a:p>
            <a:pPr algn="ctr">
              <a:buFont typeface="Arial" panose="020B0604020202020204" pitchFamily="34" charset="0"/>
              <a:buChar char="•"/>
            </a:pPr>
            <a:r>
              <a:rPr lang="en-US" sz="2000" dirty="0"/>
              <a:t>Notes on a 5”X7” card (single side</a:t>
            </a:r>
            <a:r>
              <a:rPr lang="en-US" sz="2000" dirty="0" smtClean="0"/>
              <a:t>). It should </a:t>
            </a:r>
            <a:r>
              <a:rPr lang="en-US" sz="2000" dirty="0"/>
              <a:t>be inconspicuous and not detract from the </a:t>
            </a:r>
            <a:r>
              <a:rPr lang="en-US" sz="2000" dirty="0" smtClean="0"/>
              <a:t>speech</a:t>
            </a:r>
          </a:p>
          <a:p>
            <a:pPr algn="ctr">
              <a:buFont typeface="Arial" panose="020B0604020202020204" pitchFamily="34" charset="0"/>
              <a:buChar char="•"/>
            </a:pPr>
            <a:endParaRPr lang="en-US" sz="2000" dirty="0" smtClean="0"/>
          </a:p>
          <a:p>
            <a:pPr algn="ctr">
              <a:buFont typeface="Wingdings" panose="05000000000000000000" pitchFamily="2" charset="2"/>
              <a:buChar char="ü"/>
            </a:pPr>
            <a:endParaRPr lang="en-US" sz="2000" dirty="0"/>
          </a:p>
        </p:txBody>
      </p:sp>
    </p:spTree>
    <p:extLst>
      <p:ext uri="{BB962C8B-B14F-4D97-AF65-F5344CB8AC3E}">
        <p14:creationId xmlns:p14="http://schemas.microsoft.com/office/powerpoint/2010/main" val="3695896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Persuasive Prepared Speech</a:t>
            </a:r>
            <a:endParaRPr lang="en-US" b="1" u="sng" dirty="0"/>
          </a:p>
        </p:txBody>
      </p:sp>
      <p:sp>
        <p:nvSpPr>
          <p:cNvPr id="3" name="Content Placeholder 2"/>
          <p:cNvSpPr>
            <a:spLocks noGrp="1"/>
          </p:cNvSpPr>
          <p:nvPr>
            <p:ph sz="half" idx="1"/>
          </p:nvPr>
        </p:nvSpPr>
        <p:spPr>
          <a:xfrm>
            <a:off x="609600" y="1600201"/>
            <a:ext cx="10972800" cy="4154392"/>
          </a:xfrm>
        </p:spPr>
        <p:txBody>
          <a:bodyPr/>
          <a:lstStyle/>
          <a:p>
            <a:pPr algn="ctr">
              <a:buFont typeface="Wingdings" panose="05000000000000000000" pitchFamily="2" charset="2"/>
              <a:buChar char="ü"/>
            </a:pPr>
            <a:r>
              <a:rPr lang="en-US" sz="2000" dirty="0"/>
              <a:t>purpose of a persuasive prepared speech is to sway, convince, and influence, not simply to argue. </a:t>
            </a:r>
            <a:endParaRPr lang="en-US" sz="2000" dirty="0" smtClean="0"/>
          </a:p>
          <a:p>
            <a:pPr marL="0" indent="0" algn="ctr">
              <a:buNone/>
            </a:pPr>
            <a:r>
              <a:rPr lang="en-US" sz="2000" dirty="0" smtClean="0"/>
              <a:t>------------------------------------------------------------------------------------------------------------------------------------------</a:t>
            </a:r>
          </a:p>
          <a:p>
            <a:pPr algn="ctr"/>
            <a:r>
              <a:rPr lang="en-US" sz="2000" dirty="0" smtClean="0"/>
              <a:t>Posters and Slides are allowed- not required</a:t>
            </a:r>
          </a:p>
          <a:p>
            <a:pPr algn="ctr"/>
            <a:r>
              <a:rPr lang="en-US" sz="2000" dirty="0" smtClean="0"/>
              <a:t>Length: 3-8 minutes (can be extended to 15 minutes)</a:t>
            </a:r>
          </a:p>
          <a:p>
            <a:pPr algn="ctr"/>
            <a:r>
              <a:rPr lang="en-US" sz="2000" dirty="0"/>
              <a:t>One 5”X7” note card (single sided) may be used; however, it should not be read or relied upon heavily</a:t>
            </a:r>
            <a:r>
              <a:rPr lang="en-US" sz="2000" dirty="0" smtClean="0"/>
              <a:t>.</a:t>
            </a:r>
          </a:p>
          <a:p>
            <a:pPr algn="ctr"/>
            <a:r>
              <a:rPr lang="en-US" sz="2000" dirty="0" smtClean="0"/>
              <a:t>Only evaluators may ask questions</a:t>
            </a:r>
          </a:p>
          <a:p>
            <a:pPr algn="ctr"/>
            <a:r>
              <a:rPr lang="en-US" sz="2000" dirty="0"/>
              <a:t>Speakers are encouraged to relate the presentation to current 4-H activities or their spark. </a:t>
            </a:r>
            <a:endParaRPr lang="en-US" sz="2000" dirty="0"/>
          </a:p>
        </p:txBody>
      </p:sp>
    </p:spTree>
    <p:extLst>
      <p:ext uri="{BB962C8B-B14F-4D97-AF65-F5344CB8AC3E}">
        <p14:creationId xmlns:p14="http://schemas.microsoft.com/office/powerpoint/2010/main" val="544329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Impromptu Speech</a:t>
            </a:r>
            <a:endParaRPr lang="en-US" b="1" u="sng" dirty="0"/>
          </a:p>
        </p:txBody>
      </p:sp>
      <p:sp>
        <p:nvSpPr>
          <p:cNvPr id="3" name="Content Placeholder 2"/>
          <p:cNvSpPr>
            <a:spLocks noGrp="1"/>
          </p:cNvSpPr>
          <p:nvPr>
            <p:ph sz="half" idx="1"/>
          </p:nvPr>
        </p:nvSpPr>
        <p:spPr>
          <a:xfrm>
            <a:off x="609600" y="1345720"/>
            <a:ext cx="10972800" cy="4684143"/>
          </a:xfrm>
        </p:spPr>
        <p:txBody>
          <a:bodyPr/>
          <a:lstStyle/>
          <a:p>
            <a:pPr algn="ctr">
              <a:buFont typeface="Wingdings" panose="05000000000000000000" pitchFamily="2" charset="2"/>
              <a:buChar char="ü"/>
            </a:pPr>
            <a:r>
              <a:rPr lang="en-US" sz="1900" dirty="0"/>
              <a:t>involves speeches that the speaker has developed themselves at the Presentation Day within a three-minute preparation. </a:t>
            </a:r>
            <a:endParaRPr lang="en-US" sz="1900" dirty="0" smtClean="0"/>
          </a:p>
          <a:p>
            <a:pPr algn="ctr">
              <a:buFont typeface="Wingdings" panose="05000000000000000000" pitchFamily="2" charset="2"/>
              <a:buChar char="ü"/>
            </a:pPr>
            <a:r>
              <a:rPr lang="en-US" sz="1900" dirty="0"/>
              <a:t>One at a time, the speakers will randomly draw a piece of paper with a topic on it. </a:t>
            </a:r>
            <a:endParaRPr lang="en-US" sz="1900" dirty="0" smtClean="0"/>
          </a:p>
          <a:p>
            <a:pPr algn="ctr">
              <a:buFont typeface="Wingdings" panose="05000000000000000000" pitchFamily="2" charset="2"/>
              <a:buChar char="ü"/>
            </a:pPr>
            <a:r>
              <a:rPr lang="en-US" sz="1900" dirty="0"/>
              <a:t>The topics will be developed from the pre-announced categories for the event. From the time that the speaker is given the topic, they will have three minutes to prepare a speech</a:t>
            </a:r>
            <a:r>
              <a:rPr lang="en-US" sz="1900" dirty="0" smtClean="0"/>
              <a:t>.</a:t>
            </a:r>
          </a:p>
          <a:p>
            <a:pPr marL="0" indent="0" algn="ctr">
              <a:buNone/>
            </a:pPr>
            <a:r>
              <a:rPr lang="en-US" sz="1900" dirty="0" smtClean="0"/>
              <a:t>------------------------------------------------------------------------------------------------------------------------------------------</a:t>
            </a:r>
          </a:p>
          <a:p>
            <a:pPr algn="ctr">
              <a:buFont typeface="Arial" panose="020B0604020202020204" pitchFamily="34" charset="0"/>
              <a:buChar char="•"/>
            </a:pPr>
            <a:r>
              <a:rPr lang="en-US" sz="1900" dirty="0"/>
              <a:t>At State 4-H Presentation Day, participation in Impromptu Speeches is limited to Intermediate and Senior 4-H members. </a:t>
            </a:r>
            <a:endParaRPr lang="en-US" sz="1900" dirty="0" smtClean="0"/>
          </a:p>
          <a:p>
            <a:pPr algn="ctr">
              <a:buFont typeface="Arial" panose="020B0604020202020204" pitchFamily="34" charset="0"/>
              <a:buChar char="•"/>
            </a:pPr>
            <a:r>
              <a:rPr lang="en-US" sz="1900" dirty="0" smtClean="0"/>
              <a:t>No Posters, Slides or Visual Aids allowed</a:t>
            </a:r>
          </a:p>
          <a:p>
            <a:pPr algn="ctr">
              <a:buFont typeface="Arial" panose="020B0604020202020204" pitchFamily="34" charset="0"/>
              <a:buChar char="•"/>
            </a:pPr>
            <a:r>
              <a:rPr lang="en-US" sz="1900" dirty="0" smtClean="0"/>
              <a:t>Length: 2-5 minutes</a:t>
            </a:r>
          </a:p>
          <a:p>
            <a:pPr algn="ctr">
              <a:buFont typeface="Arial" panose="020B0604020202020204" pitchFamily="34" charset="0"/>
              <a:buChar char="•"/>
            </a:pPr>
            <a:r>
              <a:rPr lang="en-US" sz="1900" dirty="0" smtClean="0"/>
              <a:t>There will be no questions during this category</a:t>
            </a:r>
          </a:p>
          <a:p>
            <a:pPr algn="ctr">
              <a:buFont typeface="Arial" panose="020B0604020202020204" pitchFamily="34" charset="0"/>
              <a:buChar char="•"/>
            </a:pPr>
            <a:r>
              <a:rPr lang="en-US" sz="1900" dirty="0"/>
              <a:t>The speaker is allowed one 5”x7” note card (single sided) to collect the results of the research on each topic. The speaker may use their 5”x7” note card during the delivery of the impromptu speech.</a:t>
            </a:r>
            <a:endParaRPr lang="en-US" sz="1900" dirty="0" smtClean="0"/>
          </a:p>
          <a:p>
            <a:pPr algn="ctr">
              <a:buFont typeface="Arial" panose="020B0604020202020204" pitchFamily="34" charset="0"/>
              <a:buChar char="•"/>
            </a:pPr>
            <a:endParaRPr lang="en-US" sz="2000" dirty="0"/>
          </a:p>
        </p:txBody>
      </p:sp>
    </p:spTree>
    <p:extLst>
      <p:ext uri="{BB962C8B-B14F-4D97-AF65-F5344CB8AC3E}">
        <p14:creationId xmlns:p14="http://schemas.microsoft.com/office/powerpoint/2010/main" val="4070107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Interpretive Reading</a:t>
            </a:r>
            <a:endParaRPr lang="en-US" b="1" u="sng" dirty="0"/>
          </a:p>
        </p:txBody>
      </p:sp>
      <p:sp>
        <p:nvSpPr>
          <p:cNvPr id="3" name="Content Placeholder 2"/>
          <p:cNvSpPr>
            <a:spLocks noGrp="1"/>
          </p:cNvSpPr>
          <p:nvPr>
            <p:ph sz="half" idx="1"/>
          </p:nvPr>
        </p:nvSpPr>
        <p:spPr>
          <a:xfrm>
            <a:off x="609600" y="1600201"/>
            <a:ext cx="10972800" cy="4154392"/>
          </a:xfrm>
        </p:spPr>
        <p:txBody>
          <a:bodyPr/>
          <a:lstStyle/>
          <a:p>
            <a:pPr algn="ctr">
              <a:buFont typeface="Wingdings" panose="05000000000000000000" pitchFamily="2" charset="2"/>
              <a:buChar char="ü"/>
            </a:pPr>
            <a:r>
              <a:rPr lang="en-US" sz="1800" dirty="0"/>
              <a:t>Speakers may read any published written work that is age appropriate and acceptable for use in a public school </a:t>
            </a:r>
            <a:r>
              <a:rPr lang="en-US" sz="1800" dirty="0" smtClean="0"/>
              <a:t>classroom</a:t>
            </a:r>
          </a:p>
          <a:p>
            <a:pPr algn="ctr">
              <a:buFont typeface="Wingdings" panose="05000000000000000000" pitchFamily="2" charset="2"/>
              <a:buChar char="ü"/>
            </a:pPr>
            <a:r>
              <a:rPr lang="en-US" sz="1800" dirty="0"/>
              <a:t>speaker should demonstrate knowledge about the reading selection by describing the title, the author, the characters, the purpose or setting of the writing, and any other introductory </a:t>
            </a:r>
            <a:r>
              <a:rPr lang="en-US" sz="1800" dirty="0" smtClean="0"/>
              <a:t>information</a:t>
            </a:r>
          </a:p>
          <a:p>
            <a:pPr algn="ctr">
              <a:buFont typeface="Wingdings" panose="05000000000000000000" pitchFamily="2" charset="2"/>
              <a:buChar char="ü"/>
            </a:pPr>
            <a:r>
              <a:rPr lang="en-US" sz="1800" dirty="0"/>
              <a:t>The speaker creates the characters and the setting through voice inflection and hand gestures. </a:t>
            </a:r>
          </a:p>
          <a:p>
            <a:pPr marL="0" indent="0" algn="ctr">
              <a:buNone/>
            </a:pPr>
            <a:r>
              <a:rPr lang="en-US" sz="1800" dirty="0" smtClean="0"/>
              <a:t>----------------------------------------------------------------------------------------------------------------------------------------------------------</a:t>
            </a:r>
          </a:p>
          <a:p>
            <a:pPr algn="ctr">
              <a:buFont typeface="Arial" panose="020B0604020202020204" pitchFamily="34" charset="0"/>
              <a:buChar char="•"/>
            </a:pPr>
            <a:r>
              <a:rPr lang="en-US" sz="1800" dirty="0" smtClean="0"/>
              <a:t>Posters, Slides and Visual Aids are not allowed</a:t>
            </a:r>
          </a:p>
          <a:p>
            <a:pPr algn="ctr">
              <a:buFont typeface="Arial" panose="020B0604020202020204" pitchFamily="34" charset="0"/>
              <a:buChar char="•"/>
            </a:pPr>
            <a:r>
              <a:rPr lang="en-US" sz="1800" dirty="0" smtClean="0"/>
              <a:t>Length: 5 minutes is sufficient-no more than 10 minutes</a:t>
            </a:r>
          </a:p>
          <a:p>
            <a:pPr algn="ctr">
              <a:buFont typeface="Arial" panose="020B0604020202020204" pitchFamily="34" charset="0"/>
              <a:buChar char="•"/>
            </a:pPr>
            <a:r>
              <a:rPr lang="en-US" sz="1800" dirty="0" smtClean="0"/>
              <a:t>Only evaluators ask questions</a:t>
            </a:r>
          </a:p>
          <a:p>
            <a:pPr algn="ctr">
              <a:buFont typeface="Arial" panose="020B0604020202020204" pitchFamily="34" charset="0"/>
              <a:buChar char="•"/>
            </a:pPr>
            <a:r>
              <a:rPr lang="en-US" sz="1800" dirty="0"/>
              <a:t>The speaker may read from either the original publication or a photocopy held in a portfolio. </a:t>
            </a:r>
            <a:r>
              <a:rPr lang="en-US" sz="1800" dirty="0" smtClean="0"/>
              <a:t>No notecards allowed</a:t>
            </a:r>
          </a:p>
          <a:p>
            <a:pPr algn="ctr">
              <a:buFont typeface="Arial" panose="020B0604020202020204" pitchFamily="34" charset="0"/>
              <a:buChar char="•"/>
            </a:pPr>
            <a:endParaRPr lang="en-US" sz="1800" dirty="0" smtClean="0"/>
          </a:p>
          <a:p>
            <a:pPr algn="ctr">
              <a:buFont typeface="Wingdings" panose="05000000000000000000" pitchFamily="2" charset="2"/>
              <a:buChar char="ü"/>
            </a:pPr>
            <a:endParaRPr lang="en-US" dirty="0"/>
          </a:p>
        </p:txBody>
      </p:sp>
    </p:spTree>
    <p:extLst>
      <p:ext uri="{BB962C8B-B14F-4D97-AF65-F5344CB8AC3E}">
        <p14:creationId xmlns:p14="http://schemas.microsoft.com/office/powerpoint/2010/main" val="2037117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Share the 4-H Fun Skits</a:t>
            </a:r>
            <a:endParaRPr lang="en-US" b="1" u="sng" dirty="0"/>
          </a:p>
        </p:txBody>
      </p:sp>
      <p:sp>
        <p:nvSpPr>
          <p:cNvPr id="3" name="Content Placeholder 2"/>
          <p:cNvSpPr>
            <a:spLocks noGrp="1"/>
          </p:cNvSpPr>
          <p:nvPr>
            <p:ph sz="half" idx="1"/>
          </p:nvPr>
        </p:nvSpPr>
        <p:spPr>
          <a:xfrm>
            <a:off x="609600" y="1600201"/>
            <a:ext cx="10972800" cy="4154392"/>
          </a:xfrm>
        </p:spPr>
        <p:txBody>
          <a:bodyPr/>
          <a:lstStyle/>
          <a:p>
            <a:pPr algn="ctr">
              <a:buFont typeface="Wingdings" panose="05000000000000000000" pitchFamily="2" charset="2"/>
              <a:buChar char="ü"/>
            </a:pPr>
            <a:r>
              <a:rPr lang="en-US" sz="2000" dirty="0"/>
              <a:t>Groups perform acts such as skits and other presentations that focus on health, safety, community pride, citizenship, science, engineering, or technology, or other 4-H projects. The presentation must include a topic surrounding </a:t>
            </a:r>
            <a:r>
              <a:rPr lang="en-US" sz="2000" dirty="0" smtClean="0"/>
              <a:t>4-H</a:t>
            </a:r>
          </a:p>
          <a:p>
            <a:pPr algn="ctr">
              <a:buFont typeface="Wingdings" panose="05000000000000000000" pitchFamily="2" charset="2"/>
              <a:buChar char="ü"/>
            </a:pPr>
            <a:r>
              <a:rPr lang="en-US" sz="2000" dirty="0"/>
              <a:t>Share the 4-H Fun Skits, may but are not required to, include audience </a:t>
            </a:r>
            <a:r>
              <a:rPr lang="en-US" sz="2000" dirty="0" smtClean="0"/>
              <a:t>participation</a:t>
            </a:r>
            <a:endParaRPr lang="en-US" sz="2000" dirty="0"/>
          </a:p>
          <a:p>
            <a:pPr marL="0" indent="0" algn="ctr">
              <a:buNone/>
            </a:pPr>
            <a:r>
              <a:rPr lang="en-US" sz="2000" dirty="0" smtClean="0"/>
              <a:t>----------------------------------------------------------------------------------------------------------------------------------------------------------</a:t>
            </a:r>
          </a:p>
          <a:p>
            <a:pPr algn="ctr">
              <a:buFont typeface="Arial" panose="020B0604020202020204" pitchFamily="34" charset="0"/>
              <a:buChar char="•"/>
            </a:pPr>
            <a:r>
              <a:rPr lang="en-US" sz="2000" dirty="0" smtClean="0"/>
              <a:t>Posters and Slides are not required</a:t>
            </a:r>
          </a:p>
          <a:p>
            <a:pPr algn="ctr">
              <a:buFont typeface="Arial" panose="020B0604020202020204" pitchFamily="34" charset="0"/>
              <a:buChar char="•"/>
            </a:pPr>
            <a:r>
              <a:rPr lang="en-US" sz="2000" dirty="0"/>
              <a:t> Costumes, props, decorations, and other visual aids are </a:t>
            </a:r>
            <a:r>
              <a:rPr lang="en-US" sz="2000" dirty="0" smtClean="0"/>
              <a:t>encouraged</a:t>
            </a:r>
            <a:endParaRPr lang="en-US" sz="2000" dirty="0"/>
          </a:p>
          <a:p>
            <a:pPr algn="ctr">
              <a:buFont typeface="Arial" panose="020B0604020202020204" pitchFamily="34" charset="0"/>
              <a:buChar char="•"/>
            </a:pPr>
            <a:r>
              <a:rPr lang="en-US" sz="2000" dirty="0" smtClean="0"/>
              <a:t>Length: no more than 15 minutes</a:t>
            </a:r>
          </a:p>
          <a:p>
            <a:pPr algn="ctr">
              <a:buFont typeface="Arial" panose="020B0604020202020204" pitchFamily="34" charset="0"/>
              <a:buChar char="•"/>
            </a:pPr>
            <a:r>
              <a:rPr lang="en-US" sz="2000" dirty="0" smtClean="0"/>
              <a:t>No questions are asked</a:t>
            </a:r>
          </a:p>
          <a:p>
            <a:pPr algn="ctr">
              <a:buFont typeface="Arial" panose="020B0604020202020204" pitchFamily="34" charset="0"/>
              <a:buChar char="•"/>
            </a:pPr>
            <a:r>
              <a:rPr lang="en-US" sz="2000" dirty="0" smtClean="0"/>
              <a:t>Notecards are not allowed</a:t>
            </a:r>
          </a:p>
        </p:txBody>
      </p:sp>
    </p:spTree>
    <p:extLst>
      <p:ext uri="{BB962C8B-B14F-4D97-AF65-F5344CB8AC3E}">
        <p14:creationId xmlns:p14="http://schemas.microsoft.com/office/powerpoint/2010/main" val="3176033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Cultural Arts</a:t>
            </a:r>
            <a:endParaRPr lang="en-US" b="1" u="sng" dirty="0"/>
          </a:p>
        </p:txBody>
      </p:sp>
      <p:sp>
        <p:nvSpPr>
          <p:cNvPr id="3" name="Content Placeholder 2"/>
          <p:cNvSpPr>
            <a:spLocks noGrp="1"/>
          </p:cNvSpPr>
          <p:nvPr>
            <p:ph sz="half" idx="1"/>
          </p:nvPr>
        </p:nvSpPr>
        <p:spPr>
          <a:xfrm>
            <a:off x="609600" y="1600201"/>
            <a:ext cx="10972800" cy="4705708"/>
          </a:xfrm>
        </p:spPr>
        <p:txBody>
          <a:bodyPr/>
          <a:lstStyle/>
          <a:p>
            <a:pPr algn="ctr">
              <a:buFont typeface="Wingdings" panose="05000000000000000000" pitchFamily="2" charset="2"/>
              <a:buChar char="ü"/>
            </a:pPr>
            <a:r>
              <a:rPr lang="en-US" sz="2000" dirty="0"/>
              <a:t>Individual participants or groups, projects and clubs, perform a costumed dramatic reading, musical, dance, or other such performing art</a:t>
            </a:r>
            <a:r>
              <a:rPr lang="en-US" sz="2000" dirty="0" smtClean="0"/>
              <a:t>.</a:t>
            </a:r>
          </a:p>
          <a:p>
            <a:pPr algn="ctr">
              <a:buFont typeface="Wingdings" panose="05000000000000000000" pitchFamily="2" charset="2"/>
              <a:buChar char="ü"/>
            </a:pPr>
            <a:r>
              <a:rPr lang="en-US" sz="2000" dirty="0"/>
              <a:t>Cultural Arts presentations may but are not required to include audience participation. </a:t>
            </a:r>
            <a:endParaRPr lang="en-US" sz="2000" dirty="0" smtClean="0"/>
          </a:p>
          <a:p>
            <a:pPr algn="ctr">
              <a:buFont typeface="Wingdings" panose="05000000000000000000" pitchFamily="2" charset="2"/>
              <a:buChar char="ü"/>
            </a:pPr>
            <a:r>
              <a:rPr lang="en-US" sz="2000" dirty="0"/>
              <a:t>A participant should introduce the activity and its purpose</a:t>
            </a:r>
            <a:r>
              <a:rPr lang="en-US" sz="2000" dirty="0" smtClean="0"/>
              <a:t>.</a:t>
            </a:r>
          </a:p>
          <a:p>
            <a:pPr marL="0" indent="0" algn="ctr">
              <a:buNone/>
            </a:pPr>
            <a:r>
              <a:rPr lang="en-US" sz="2000" dirty="0" smtClean="0"/>
              <a:t>----------------------------------------------------------------------------------------------------------------------------------------------------------</a:t>
            </a:r>
          </a:p>
          <a:p>
            <a:pPr algn="ctr">
              <a:buFont typeface="Arial" panose="020B0604020202020204" pitchFamily="34" charset="0"/>
              <a:buChar char="•"/>
            </a:pPr>
            <a:r>
              <a:rPr lang="en-US" sz="2000" dirty="0" smtClean="0"/>
              <a:t>Posters and Slides not required</a:t>
            </a:r>
          </a:p>
          <a:p>
            <a:pPr algn="ctr">
              <a:buFont typeface="Arial" panose="020B0604020202020204" pitchFamily="34" charset="0"/>
              <a:buChar char="•"/>
            </a:pPr>
            <a:r>
              <a:rPr lang="en-US" sz="2000" dirty="0"/>
              <a:t>Costumes, props, decorations, and other visual aids are encouraged for this </a:t>
            </a:r>
            <a:r>
              <a:rPr lang="en-US" sz="2000" dirty="0" smtClean="0"/>
              <a:t>category</a:t>
            </a:r>
          </a:p>
          <a:p>
            <a:pPr algn="ctr">
              <a:buFont typeface="Arial" panose="020B0604020202020204" pitchFamily="34" charset="0"/>
              <a:buChar char="•"/>
            </a:pPr>
            <a:r>
              <a:rPr lang="en-US" sz="2000" dirty="0"/>
              <a:t>Length: no more than 15 </a:t>
            </a:r>
            <a:r>
              <a:rPr lang="en-US" sz="2000" dirty="0" smtClean="0"/>
              <a:t>minutes</a:t>
            </a:r>
          </a:p>
          <a:p>
            <a:pPr algn="ctr">
              <a:buFont typeface="Arial" panose="020B0604020202020204" pitchFamily="34" charset="0"/>
              <a:buChar char="•"/>
            </a:pPr>
            <a:r>
              <a:rPr lang="en-US" sz="2000" dirty="0"/>
              <a:t>No questions are </a:t>
            </a:r>
            <a:r>
              <a:rPr lang="en-US" sz="2000" dirty="0" smtClean="0"/>
              <a:t>asked</a:t>
            </a:r>
          </a:p>
          <a:p>
            <a:pPr algn="ctr">
              <a:buFont typeface="Arial" panose="020B0604020202020204" pitchFamily="34" charset="0"/>
              <a:buChar char="•"/>
            </a:pPr>
            <a:r>
              <a:rPr lang="en-US" sz="2000" dirty="0"/>
              <a:t>Notecards are not </a:t>
            </a:r>
            <a:r>
              <a:rPr lang="en-US" sz="2000" dirty="0" smtClean="0"/>
              <a:t>allowed</a:t>
            </a:r>
            <a:endParaRPr lang="en-US" sz="2000" dirty="0"/>
          </a:p>
          <a:p>
            <a:pPr algn="ctr">
              <a:buFont typeface="Arial" panose="020B0604020202020204" pitchFamily="34" charset="0"/>
              <a:buChar char="•"/>
            </a:pPr>
            <a:endParaRPr lang="en-US" sz="1800" dirty="0"/>
          </a:p>
          <a:p>
            <a:pPr algn="ctr">
              <a:buFont typeface="Arial" panose="020B0604020202020204" pitchFamily="34" charset="0"/>
              <a:buChar char="•"/>
            </a:pPr>
            <a:endParaRPr lang="en-US" sz="1800" dirty="0" smtClean="0"/>
          </a:p>
          <a:p>
            <a:pPr algn="ctr">
              <a:buFont typeface="Arial" panose="020B0604020202020204" pitchFamily="34" charset="0"/>
              <a:buChar char="•"/>
            </a:pPr>
            <a:endParaRPr lang="en-US" sz="1800" dirty="0" smtClean="0"/>
          </a:p>
        </p:txBody>
      </p:sp>
    </p:spTree>
    <p:extLst>
      <p:ext uri="{BB962C8B-B14F-4D97-AF65-F5344CB8AC3E}">
        <p14:creationId xmlns:p14="http://schemas.microsoft.com/office/powerpoint/2010/main" val="2523070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599" y="2803585"/>
            <a:ext cx="11174083" cy="2951008"/>
          </a:xfrm>
        </p:spPr>
        <p:txBody>
          <a:bodyPr/>
          <a:lstStyle/>
          <a:p>
            <a:pPr algn="ctr"/>
            <a:r>
              <a:rPr lang="en-US" dirty="0" smtClean="0"/>
              <a:t>Pick up 1 item from the pile.</a:t>
            </a:r>
            <a:endParaRPr lang="en-US" dirty="0"/>
          </a:p>
        </p:txBody>
      </p:sp>
    </p:spTree>
    <p:extLst>
      <p:ext uri="{BB962C8B-B14F-4D97-AF65-F5344CB8AC3E}">
        <p14:creationId xmlns:p14="http://schemas.microsoft.com/office/powerpoint/2010/main" val="2642348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Tips for Posters &amp; Digital Visual Aids</a:t>
            </a:r>
            <a:endParaRPr lang="en-US" dirty="0"/>
          </a:p>
        </p:txBody>
      </p:sp>
      <p:sp>
        <p:nvSpPr>
          <p:cNvPr id="3" name="Content Placeholder 2"/>
          <p:cNvSpPr>
            <a:spLocks noGrp="1"/>
          </p:cNvSpPr>
          <p:nvPr>
            <p:ph sz="half" idx="1"/>
          </p:nvPr>
        </p:nvSpPr>
        <p:spPr/>
        <p:txBody>
          <a:bodyPr/>
          <a:lstStyle/>
          <a:p>
            <a:r>
              <a:rPr lang="en-US" sz="1800" dirty="0"/>
              <a:t>Use bold letters for headings where you want to make a point. </a:t>
            </a:r>
            <a:endParaRPr lang="en-US" sz="1800" dirty="0" smtClean="0"/>
          </a:p>
          <a:p>
            <a:r>
              <a:rPr lang="en-US" sz="1800" dirty="0"/>
              <a:t>The use of plain lowercase letters makes charts easier to read</a:t>
            </a:r>
            <a:r>
              <a:rPr lang="en-US" sz="1800" dirty="0" smtClean="0"/>
              <a:t>.</a:t>
            </a:r>
          </a:p>
          <a:p>
            <a:r>
              <a:rPr lang="en-US" sz="1800" dirty="0"/>
              <a:t>Use a font and large size letters that are easy to read from the back of the room. </a:t>
            </a:r>
            <a:endParaRPr lang="en-US" sz="1800" dirty="0" smtClean="0"/>
          </a:p>
          <a:p>
            <a:r>
              <a:rPr lang="en-US" sz="1800" dirty="0"/>
              <a:t>Make sure you have adequate color contrast. </a:t>
            </a:r>
            <a:endParaRPr lang="en-US" sz="1800" dirty="0" smtClean="0"/>
          </a:p>
          <a:p>
            <a:r>
              <a:rPr lang="en-US" sz="1800" dirty="0"/>
              <a:t>Lettering should be 1 ½ inches in height and/or 125 point text or </a:t>
            </a:r>
            <a:r>
              <a:rPr lang="en-US" sz="1800" dirty="0" smtClean="0"/>
              <a:t>larger</a:t>
            </a:r>
          </a:p>
          <a:p>
            <a:r>
              <a:rPr lang="en-US" sz="1800" dirty="0"/>
              <a:t>Leave at least an inch between lines of text and an inch between each </a:t>
            </a:r>
            <a:r>
              <a:rPr lang="en-US" sz="1800" dirty="0" smtClean="0"/>
              <a:t>word</a:t>
            </a:r>
          </a:p>
          <a:p>
            <a:r>
              <a:rPr lang="en-US" sz="1800" dirty="0"/>
              <a:t>Use bullet points to guide eye movement toward key points. </a:t>
            </a:r>
            <a:endParaRPr lang="en-US" sz="1800" dirty="0" smtClean="0"/>
          </a:p>
          <a:p>
            <a:endParaRPr lang="en-US" dirty="0"/>
          </a:p>
        </p:txBody>
      </p:sp>
      <p:sp>
        <p:nvSpPr>
          <p:cNvPr id="4" name="Content Placeholder 3"/>
          <p:cNvSpPr>
            <a:spLocks noGrp="1"/>
          </p:cNvSpPr>
          <p:nvPr>
            <p:ph sz="half" idx="2"/>
          </p:nvPr>
        </p:nvSpPr>
        <p:spPr/>
        <p:txBody>
          <a:bodyPr/>
          <a:lstStyle/>
          <a:p>
            <a:r>
              <a:rPr lang="en-US" sz="1800" dirty="0"/>
              <a:t>Lettering should be at least 24 size </a:t>
            </a:r>
            <a:r>
              <a:rPr lang="en-US" sz="1800" dirty="0" smtClean="0"/>
              <a:t>font</a:t>
            </a:r>
          </a:p>
          <a:p>
            <a:r>
              <a:rPr lang="en-US" sz="1800" dirty="0"/>
              <a:t>Keep text to a minimum</a:t>
            </a:r>
            <a:r>
              <a:rPr lang="en-US" sz="1800" dirty="0" smtClean="0"/>
              <a:t>.</a:t>
            </a:r>
          </a:p>
          <a:p>
            <a:r>
              <a:rPr lang="en-US" sz="1800" dirty="0"/>
              <a:t>Use photographs and graphics that support the message of each slide.</a:t>
            </a:r>
            <a:endParaRPr lang="en-US" sz="1800" dirty="0" smtClean="0"/>
          </a:p>
          <a:p>
            <a:r>
              <a:rPr lang="en-US" sz="1800" dirty="0"/>
              <a:t>Avoid using pictures as backgrounds for </a:t>
            </a:r>
            <a:r>
              <a:rPr lang="en-US" sz="1800" dirty="0" smtClean="0"/>
              <a:t>slides</a:t>
            </a:r>
          </a:p>
          <a:p>
            <a:endParaRPr lang="en-US" dirty="0"/>
          </a:p>
        </p:txBody>
      </p:sp>
    </p:spTree>
    <p:extLst>
      <p:ext uri="{BB962C8B-B14F-4D97-AF65-F5344CB8AC3E}">
        <p14:creationId xmlns:p14="http://schemas.microsoft.com/office/powerpoint/2010/main" val="4266814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48109"/>
            <a:ext cx="10972800" cy="3816350"/>
          </a:xfrm>
        </p:spPr>
        <p:txBody>
          <a:bodyPr/>
          <a:lstStyle/>
          <a:p>
            <a:pPr marL="0" indent="0" algn="ctr">
              <a:buNone/>
            </a:pPr>
            <a:endParaRPr lang="en-US" sz="5400" b="1" dirty="0"/>
          </a:p>
          <a:p>
            <a:pPr algn="ctr"/>
            <a:r>
              <a:rPr lang="en-US" sz="5400" b="1" dirty="0" smtClean="0"/>
              <a:t>Grab 1-5 M&amp;Ms</a:t>
            </a:r>
          </a:p>
          <a:p>
            <a:pPr algn="ctr"/>
            <a:r>
              <a:rPr lang="en-US" sz="5400" b="1" dirty="0" smtClean="0"/>
              <a:t>Don’t eat them yet!!!</a:t>
            </a:r>
          </a:p>
        </p:txBody>
      </p:sp>
    </p:spTree>
    <p:extLst>
      <p:ext uri="{BB962C8B-B14F-4D97-AF65-F5344CB8AC3E}">
        <p14:creationId xmlns:p14="http://schemas.microsoft.com/office/powerpoint/2010/main" val="1922161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m &amp; m icebreake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24700" y="334625"/>
            <a:ext cx="5146158" cy="5404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4417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800" dirty="0" smtClean="0"/>
              <a:t>What is  4-H Presentation? </a:t>
            </a:r>
            <a:endParaRPr lang="en-US" sz="4800" dirty="0"/>
          </a:p>
        </p:txBody>
      </p:sp>
      <p:sp>
        <p:nvSpPr>
          <p:cNvPr id="2" name="TextBox 1"/>
          <p:cNvSpPr txBox="1"/>
          <p:nvPr/>
        </p:nvSpPr>
        <p:spPr>
          <a:xfrm>
            <a:off x="914400" y="2030819"/>
            <a:ext cx="10668000" cy="3323987"/>
          </a:xfrm>
          <a:prstGeom prst="rect">
            <a:avLst/>
          </a:prstGeom>
          <a:noFill/>
        </p:spPr>
        <p:txBody>
          <a:bodyPr wrap="square" rtlCol="0">
            <a:spAutoFit/>
          </a:bodyPr>
          <a:lstStyle/>
          <a:p>
            <a:pPr algn="ctr"/>
            <a:r>
              <a:rPr lang="en-US" sz="2400" dirty="0"/>
              <a:t>A presentation is a method used to communicate an idea or topic by showing, telling, or expressing your opinion. A presentation may be a demonstration, a talk, a speech, or a skit. A 4-H Presentation helps you learn to</a:t>
            </a:r>
            <a:r>
              <a:rPr lang="en-US" sz="2400" dirty="0" smtClean="0"/>
              <a:t>:</a:t>
            </a:r>
          </a:p>
          <a:p>
            <a:pPr algn="ctr"/>
            <a:endParaRPr lang="en-US" sz="2400" dirty="0"/>
          </a:p>
          <a:p>
            <a:pPr algn="ctr"/>
            <a:endParaRPr lang="en-US" sz="2400" dirty="0" smtClean="0"/>
          </a:p>
          <a:p>
            <a:pPr marL="285750" indent="-285750" algn="ctr">
              <a:buFont typeface="Wingdings" panose="05000000000000000000" pitchFamily="2" charset="2"/>
              <a:buChar char="ü"/>
            </a:pPr>
            <a:r>
              <a:rPr lang="en-US" sz="2400" dirty="0" smtClean="0"/>
              <a:t>Research a Subject</a:t>
            </a:r>
          </a:p>
          <a:p>
            <a:pPr marL="285750" indent="-285750" algn="ctr">
              <a:buFont typeface="Wingdings" panose="05000000000000000000" pitchFamily="2" charset="2"/>
              <a:buChar char="ü"/>
            </a:pPr>
            <a:r>
              <a:rPr lang="en-US" sz="2400" dirty="0" smtClean="0"/>
              <a:t>Organize the idea in a logical order</a:t>
            </a:r>
          </a:p>
          <a:p>
            <a:pPr marL="285750" indent="-285750" algn="ctr">
              <a:buFont typeface="Wingdings" panose="05000000000000000000" pitchFamily="2" charset="2"/>
              <a:buChar char="ü"/>
            </a:pPr>
            <a:r>
              <a:rPr lang="en-US" sz="2400" dirty="0" smtClean="0"/>
              <a:t>Share your SPARK or your passions</a:t>
            </a:r>
          </a:p>
          <a:p>
            <a:pPr marL="285750" indent="-285750">
              <a:buFont typeface="Wingdings" panose="05000000000000000000" pitchFamily="2" charset="2"/>
              <a:buChar char="ü"/>
            </a:pPr>
            <a:endParaRPr lang="en-US" dirty="0"/>
          </a:p>
        </p:txBody>
      </p:sp>
    </p:spTree>
    <p:extLst>
      <p:ext uri="{BB962C8B-B14F-4D97-AF65-F5344CB8AC3E}">
        <p14:creationId xmlns:p14="http://schemas.microsoft.com/office/powerpoint/2010/main" val="3542770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9 Steps to Presenting </a:t>
            </a:r>
            <a:endParaRPr lang="en-US" dirty="0"/>
          </a:p>
        </p:txBody>
      </p:sp>
      <p:sp>
        <p:nvSpPr>
          <p:cNvPr id="5" name="Content Placeholder 4"/>
          <p:cNvSpPr>
            <a:spLocks noGrp="1"/>
          </p:cNvSpPr>
          <p:nvPr>
            <p:ph sz="half" idx="1"/>
          </p:nvPr>
        </p:nvSpPr>
        <p:spPr/>
        <p:txBody>
          <a:bodyPr/>
          <a:lstStyle/>
          <a:p>
            <a:pPr marL="514350" indent="-514350">
              <a:buFont typeface="+mj-lt"/>
              <a:buAutoNum type="arabicPeriod"/>
            </a:pPr>
            <a:r>
              <a:rPr lang="en-US" dirty="0" smtClean="0"/>
              <a:t>Choose the subject matter you wish to present </a:t>
            </a:r>
          </a:p>
          <a:p>
            <a:pPr marL="514350" indent="-514350">
              <a:buFont typeface="+mj-lt"/>
              <a:buAutoNum type="arabicPeriod"/>
            </a:pPr>
            <a:r>
              <a:rPr lang="en-US" dirty="0" smtClean="0"/>
              <a:t>Determine who the intended audience is</a:t>
            </a:r>
          </a:p>
          <a:p>
            <a:pPr marL="514350" indent="-514350">
              <a:buFont typeface="+mj-lt"/>
              <a:buAutoNum type="arabicPeriod"/>
            </a:pPr>
            <a:r>
              <a:rPr lang="en-US" dirty="0" smtClean="0"/>
              <a:t> Determine the purpose of your presentation </a:t>
            </a:r>
          </a:p>
          <a:p>
            <a:pPr marL="514350" indent="-514350">
              <a:buFont typeface="+mj-lt"/>
              <a:buAutoNum type="arabicPeriod"/>
            </a:pPr>
            <a:r>
              <a:rPr lang="en-US" dirty="0" smtClean="0"/>
              <a:t>Research your topic</a:t>
            </a:r>
          </a:p>
          <a:p>
            <a:pPr marL="514350" indent="-514350">
              <a:buFont typeface="+mj-lt"/>
              <a:buAutoNum type="arabicPeriod"/>
            </a:pPr>
            <a:r>
              <a:rPr lang="en-US" dirty="0" smtClean="0"/>
              <a:t>Develop an outline of your presentation </a:t>
            </a:r>
          </a:p>
          <a:p>
            <a:endParaRPr lang="en-US" dirty="0"/>
          </a:p>
        </p:txBody>
      </p:sp>
      <p:sp>
        <p:nvSpPr>
          <p:cNvPr id="6" name="Content Placeholder 5"/>
          <p:cNvSpPr>
            <a:spLocks noGrp="1"/>
          </p:cNvSpPr>
          <p:nvPr>
            <p:ph sz="half" idx="2"/>
          </p:nvPr>
        </p:nvSpPr>
        <p:spPr/>
        <p:txBody>
          <a:bodyPr/>
          <a:lstStyle/>
          <a:p>
            <a:pPr marL="514350" indent="-514350">
              <a:buAutoNum type="arabicPeriod" startAt="6"/>
            </a:pPr>
            <a:r>
              <a:rPr lang="en-US" dirty="0" smtClean="0"/>
              <a:t>Develop a title</a:t>
            </a:r>
          </a:p>
          <a:p>
            <a:pPr marL="514350" indent="-514350">
              <a:buAutoNum type="arabicPeriod" startAt="6"/>
            </a:pPr>
            <a:r>
              <a:rPr lang="en-US" dirty="0" smtClean="0"/>
              <a:t>Prepare your material for the presentation</a:t>
            </a:r>
            <a:endParaRPr lang="en-US" dirty="0"/>
          </a:p>
          <a:p>
            <a:pPr marL="514350" indent="-514350">
              <a:buAutoNum type="arabicPeriod" startAt="6"/>
            </a:pPr>
            <a:r>
              <a:rPr lang="en-US" dirty="0" smtClean="0"/>
              <a:t>Practice giving your presentation </a:t>
            </a:r>
          </a:p>
          <a:p>
            <a:pPr marL="514350" indent="-514350">
              <a:buAutoNum type="arabicPeriod" startAt="6"/>
            </a:pPr>
            <a:r>
              <a:rPr lang="en-US" dirty="0" smtClean="0"/>
              <a:t>Prepare for questions </a:t>
            </a:r>
          </a:p>
          <a:p>
            <a:pPr marL="0" indent="0">
              <a:buNone/>
            </a:pPr>
            <a:endParaRPr lang="en-US" dirty="0" smtClean="0"/>
          </a:p>
        </p:txBody>
      </p:sp>
    </p:spTree>
    <p:extLst>
      <p:ext uri="{BB962C8B-B14F-4D97-AF65-F5344CB8AC3E}">
        <p14:creationId xmlns:p14="http://schemas.microsoft.com/office/powerpoint/2010/main" val="2368231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0" y="274637"/>
            <a:ext cx="10972800" cy="5322121"/>
          </a:xfrm>
        </p:spPr>
        <p:txBody>
          <a:bodyPr/>
          <a:lstStyle/>
          <a:p>
            <a:r>
              <a:rPr lang="en-US" dirty="0" smtClean="0"/>
              <a:t>Types of Presentations</a:t>
            </a:r>
            <a:endParaRPr lang="en-US" dirty="0"/>
          </a:p>
        </p:txBody>
      </p:sp>
    </p:spTree>
    <p:extLst>
      <p:ext uri="{BB962C8B-B14F-4D97-AF65-F5344CB8AC3E}">
        <p14:creationId xmlns:p14="http://schemas.microsoft.com/office/powerpoint/2010/main" val="2824301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Demonstration </a:t>
            </a:r>
            <a:endParaRPr lang="en-US" b="1" u="sng" dirty="0"/>
          </a:p>
        </p:txBody>
      </p:sp>
      <p:sp>
        <p:nvSpPr>
          <p:cNvPr id="3" name="Content Placeholder 2"/>
          <p:cNvSpPr>
            <a:spLocks noGrp="1"/>
          </p:cNvSpPr>
          <p:nvPr>
            <p:ph sz="half" idx="1"/>
          </p:nvPr>
        </p:nvSpPr>
        <p:spPr>
          <a:xfrm>
            <a:off x="812800" y="1417638"/>
            <a:ext cx="10769600" cy="4353434"/>
          </a:xfrm>
        </p:spPr>
        <p:txBody>
          <a:bodyPr/>
          <a:lstStyle/>
          <a:p>
            <a:pPr algn="ctr">
              <a:buFont typeface="Wingdings" panose="05000000000000000000" pitchFamily="2" charset="2"/>
              <a:buChar char="ü"/>
            </a:pPr>
            <a:r>
              <a:rPr lang="en-US" sz="2400" dirty="0" smtClean="0"/>
              <a:t>Is </a:t>
            </a:r>
            <a:r>
              <a:rPr lang="en-US" sz="2400" dirty="0" smtClean="0"/>
              <a:t>doing</a:t>
            </a:r>
          </a:p>
          <a:p>
            <a:pPr algn="ctr">
              <a:buFont typeface="Wingdings" panose="05000000000000000000" pitchFamily="2" charset="2"/>
              <a:buChar char="ü"/>
            </a:pPr>
            <a:r>
              <a:rPr lang="en-US" sz="2400" dirty="0" smtClean="0"/>
              <a:t>Showing how. As you show how, you tell how.</a:t>
            </a:r>
          </a:p>
          <a:p>
            <a:pPr marL="0" indent="0" algn="ctr">
              <a:buNone/>
            </a:pPr>
            <a:r>
              <a:rPr lang="en-US" sz="2400" dirty="0" smtClean="0"/>
              <a:t>----------------------------------------------------------------------------------------------------------------- </a:t>
            </a:r>
            <a:endParaRPr lang="en-US" sz="2400" dirty="0" smtClean="0"/>
          </a:p>
          <a:p>
            <a:pPr algn="ctr"/>
            <a:r>
              <a:rPr lang="en-US" sz="2400" dirty="0"/>
              <a:t>Minimum of 4 posters or slides should be used</a:t>
            </a:r>
            <a:r>
              <a:rPr lang="en-US" sz="2400" dirty="0" smtClean="0"/>
              <a:t>.</a:t>
            </a:r>
          </a:p>
          <a:p>
            <a:pPr lvl="1" algn="ctr">
              <a:buFont typeface="Arial" panose="020B0604020202020204" pitchFamily="34" charset="0"/>
              <a:buChar char="•"/>
            </a:pPr>
            <a:r>
              <a:rPr lang="en-US" dirty="0"/>
              <a:t>Visual Aids are encouraged</a:t>
            </a:r>
          </a:p>
          <a:p>
            <a:pPr lvl="1" algn="ctr">
              <a:buFont typeface="Arial" panose="020B0604020202020204" pitchFamily="34" charset="0"/>
              <a:buChar char="•"/>
            </a:pPr>
            <a:r>
              <a:rPr lang="en-US" dirty="0"/>
              <a:t>Length- </a:t>
            </a:r>
          </a:p>
          <a:p>
            <a:pPr lvl="2" algn="ctr">
              <a:buFont typeface="Arial" panose="020B0604020202020204" pitchFamily="34" charset="0"/>
              <a:buChar char="•"/>
            </a:pPr>
            <a:r>
              <a:rPr lang="en-US" sz="2400" dirty="0"/>
              <a:t>3 minutes [Individual Primary] </a:t>
            </a:r>
          </a:p>
          <a:p>
            <a:pPr lvl="2" algn="ctr">
              <a:buFont typeface="Arial" panose="020B0604020202020204" pitchFamily="34" charset="0"/>
              <a:buChar char="•"/>
            </a:pPr>
            <a:r>
              <a:rPr lang="en-US" sz="2400" dirty="0"/>
              <a:t>15 minutes [senior Individual or team presentation]</a:t>
            </a:r>
          </a:p>
          <a:p>
            <a:pPr lvl="1" algn="ctr">
              <a:buFont typeface="Arial" panose="020B0604020202020204" pitchFamily="34" charset="0"/>
              <a:buChar char="•"/>
            </a:pPr>
            <a:r>
              <a:rPr lang="en-US" dirty="0"/>
              <a:t>Note Cards are not allowed by speakers. </a:t>
            </a:r>
          </a:p>
          <a:p>
            <a:endParaRPr lang="en-US" sz="2000" dirty="0"/>
          </a:p>
          <a:p>
            <a:pPr marL="457200" lvl="1" indent="0">
              <a:buNone/>
            </a:pPr>
            <a:endParaRPr lang="en-US" sz="1800" dirty="0"/>
          </a:p>
          <a:p>
            <a:pPr>
              <a:buFont typeface="Wingdings" panose="05000000000000000000" pitchFamily="2" charset="2"/>
              <a:buChar char="ü"/>
            </a:pPr>
            <a:endParaRPr lang="en-US" sz="2000" dirty="0" smtClean="0"/>
          </a:p>
          <a:p>
            <a:pPr marL="0" indent="0">
              <a:buNone/>
            </a:pPr>
            <a:endParaRPr lang="en-US" dirty="0"/>
          </a:p>
        </p:txBody>
      </p:sp>
    </p:spTree>
    <p:extLst>
      <p:ext uri="{BB962C8B-B14F-4D97-AF65-F5344CB8AC3E}">
        <p14:creationId xmlns:p14="http://schemas.microsoft.com/office/powerpoint/2010/main" val="3303406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Illustrated Talk </a:t>
            </a:r>
            <a:endParaRPr lang="en-US" b="1" u="sng" dirty="0"/>
          </a:p>
        </p:txBody>
      </p:sp>
      <p:sp>
        <p:nvSpPr>
          <p:cNvPr id="3" name="Content Placeholder 2"/>
          <p:cNvSpPr>
            <a:spLocks noGrp="1"/>
          </p:cNvSpPr>
          <p:nvPr>
            <p:ph sz="half" idx="1"/>
          </p:nvPr>
        </p:nvSpPr>
        <p:spPr>
          <a:xfrm>
            <a:off x="515006" y="1749543"/>
            <a:ext cx="11067394" cy="4666592"/>
          </a:xfrm>
        </p:spPr>
        <p:txBody>
          <a:bodyPr/>
          <a:lstStyle/>
          <a:p>
            <a:pPr algn="ctr">
              <a:buFont typeface="Wingdings" panose="05000000000000000000" pitchFamily="2" charset="2"/>
              <a:buChar char="ü"/>
            </a:pPr>
            <a:r>
              <a:rPr lang="en-US" sz="2000" dirty="0" smtClean="0"/>
              <a:t>Is </a:t>
            </a:r>
            <a:r>
              <a:rPr lang="en-US" sz="2000" dirty="0" smtClean="0"/>
              <a:t>telling how with the aid of visuals</a:t>
            </a:r>
          </a:p>
          <a:p>
            <a:pPr algn="ctr">
              <a:buFont typeface="Wingdings" panose="05000000000000000000" pitchFamily="2" charset="2"/>
              <a:buChar char="ü"/>
            </a:pPr>
            <a:r>
              <a:rPr lang="en-US" sz="2000" dirty="0" smtClean="0"/>
              <a:t>You use charts, posters, photos, computer programs, slides, pictures, models, or cut outs. </a:t>
            </a:r>
          </a:p>
          <a:p>
            <a:pPr algn="ctr">
              <a:buFont typeface="Wingdings" panose="05000000000000000000" pitchFamily="2" charset="2"/>
              <a:buChar char="ü"/>
            </a:pPr>
            <a:r>
              <a:rPr lang="en-US" sz="2000" dirty="0" smtClean="0"/>
              <a:t>Should clearly identify each section [intro, main body, conclusion].</a:t>
            </a:r>
          </a:p>
          <a:p>
            <a:pPr marL="0" indent="0" algn="ctr">
              <a:buNone/>
            </a:pPr>
            <a:r>
              <a:rPr lang="en-US" sz="2000" dirty="0" smtClean="0"/>
              <a:t>-------------------------------------------------------------------------------------------------------------------------------------------</a:t>
            </a:r>
            <a:endParaRPr lang="en-US" sz="2000" dirty="0"/>
          </a:p>
          <a:p>
            <a:pPr algn="ctr">
              <a:buFont typeface="Arial" panose="020B0604020202020204" pitchFamily="34" charset="0"/>
              <a:buChar char="•"/>
            </a:pPr>
            <a:r>
              <a:rPr lang="en-US" sz="2000" dirty="0" smtClean="0"/>
              <a:t>Minimum of 3 posters or slides [ should include Intro/ Title, Information, Summary] </a:t>
            </a:r>
          </a:p>
          <a:p>
            <a:pPr algn="ctr">
              <a:buFont typeface="Arial" panose="020B0604020202020204" pitchFamily="34" charset="0"/>
              <a:buChar char="•"/>
            </a:pPr>
            <a:r>
              <a:rPr lang="en-US" sz="2000" dirty="0" smtClean="0"/>
              <a:t>Visual Aids are </a:t>
            </a:r>
            <a:r>
              <a:rPr lang="en-US" sz="2000" dirty="0" smtClean="0"/>
              <a:t>encouraged</a:t>
            </a:r>
          </a:p>
          <a:p>
            <a:pPr algn="ctr">
              <a:buFont typeface="Arial" panose="020B0604020202020204" pitchFamily="34" charset="0"/>
              <a:buChar char="•"/>
            </a:pPr>
            <a:r>
              <a:rPr lang="en-US" sz="2000" dirty="0"/>
              <a:t>Note Cards are not allowed by speakers. </a:t>
            </a:r>
            <a:endParaRPr lang="en-US" sz="2000" dirty="0" smtClean="0"/>
          </a:p>
          <a:p>
            <a:pPr algn="ctr">
              <a:buFont typeface="Arial" panose="020B0604020202020204" pitchFamily="34" charset="0"/>
              <a:buChar char="•"/>
            </a:pPr>
            <a:r>
              <a:rPr lang="en-US" sz="2000" dirty="0" smtClean="0"/>
              <a:t>Length- </a:t>
            </a:r>
            <a:endParaRPr lang="en-US" sz="2000" dirty="0"/>
          </a:p>
          <a:p>
            <a:pPr lvl="2" algn="ctr">
              <a:buFont typeface="Arial" panose="020B0604020202020204" pitchFamily="34" charset="0"/>
              <a:buChar char="•"/>
            </a:pPr>
            <a:r>
              <a:rPr lang="en-US" dirty="0"/>
              <a:t>3 minutes [Individual Primary] </a:t>
            </a:r>
          </a:p>
          <a:p>
            <a:pPr lvl="2" algn="ctr">
              <a:buFont typeface="Arial" panose="020B0604020202020204" pitchFamily="34" charset="0"/>
              <a:buChar char="•"/>
            </a:pPr>
            <a:r>
              <a:rPr lang="en-US" dirty="0"/>
              <a:t>15 minutes [senior Individual or team presentation</a:t>
            </a:r>
            <a:r>
              <a:rPr lang="en-US" dirty="0" smtClean="0"/>
              <a:t>]</a:t>
            </a:r>
            <a:endParaRPr lang="en-US" dirty="0"/>
          </a:p>
          <a:p>
            <a:pPr>
              <a:buFont typeface="Arial" panose="020B0604020202020204" pitchFamily="34" charset="0"/>
              <a:buChar char="•"/>
            </a:pPr>
            <a:endParaRPr lang="en-US" sz="1600" dirty="0" smtClean="0"/>
          </a:p>
        </p:txBody>
      </p:sp>
    </p:spTree>
    <p:extLst>
      <p:ext uri="{BB962C8B-B14F-4D97-AF65-F5344CB8AC3E}">
        <p14:creationId xmlns:p14="http://schemas.microsoft.com/office/powerpoint/2010/main" val="1105622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Science or Engineering Presentation</a:t>
            </a:r>
            <a:endParaRPr lang="en-US" b="1" u="sng" dirty="0"/>
          </a:p>
        </p:txBody>
      </p:sp>
      <p:sp>
        <p:nvSpPr>
          <p:cNvPr id="3" name="Content Placeholder 2"/>
          <p:cNvSpPr>
            <a:spLocks noGrp="1"/>
          </p:cNvSpPr>
          <p:nvPr>
            <p:ph sz="half" idx="1"/>
          </p:nvPr>
        </p:nvSpPr>
        <p:spPr>
          <a:xfrm>
            <a:off x="304800" y="1608828"/>
            <a:ext cx="11582400" cy="4154392"/>
          </a:xfrm>
        </p:spPr>
        <p:txBody>
          <a:bodyPr/>
          <a:lstStyle/>
          <a:p>
            <a:pPr algn="ctr">
              <a:buFont typeface="Wingdings" panose="05000000000000000000" pitchFamily="2" charset="2"/>
              <a:buChar char="ü"/>
            </a:pPr>
            <a:r>
              <a:rPr lang="en-US" sz="2000" dirty="0" smtClean="0"/>
              <a:t>Emphasizes </a:t>
            </a:r>
            <a:r>
              <a:rPr lang="en-US" sz="2000" dirty="0" smtClean="0"/>
              <a:t>the core process of the scientific method. </a:t>
            </a:r>
          </a:p>
          <a:p>
            <a:pPr algn="ctr">
              <a:buFont typeface="Wingdings" panose="05000000000000000000" pitchFamily="2" charset="2"/>
              <a:buChar char="ü"/>
            </a:pPr>
            <a:r>
              <a:rPr lang="en-US" sz="2000" dirty="0" smtClean="0"/>
              <a:t>Uses </a:t>
            </a:r>
            <a:r>
              <a:rPr lang="en-US" sz="2000" dirty="0" smtClean="0"/>
              <a:t>the process of design to plan, build, and test a process, system or device. </a:t>
            </a:r>
          </a:p>
          <a:p>
            <a:pPr algn="ctr">
              <a:buFont typeface="Wingdings" panose="05000000000000000000" pitchFamily="2" charset="2"/>
              <a:buChar char="ü"/>
            </a:pPr>
            <a:r>
              <a:rPr lang="en-US" sz="2000" dirty="0" smtClean="0"/>
              <a:t>Engineers must weigh design choices based on merits, constraints and aesthetics to meet design specifications and able to justify those choices. </a:t>
            </a:r>
            <a:endParaRPr lang="en-US" sz="2000" dirty="0"/>
          </a:p>
          <a:p>
            <a:pPr marL="0" indent="0" algn="ctr">
              <a:buNone/>
            </a:pPr>
            <a:r>
              <a:rPr lang="en-US" sz="2000" dirty="0" smtClean="0"/>
              <a:t>--------------------------------------------------------------------------------------------------------------------------------------------------</a:t>
            </a:r>
          </a:p>
          <a:p>
            <a:pPr algn="ctr">
              <a:buFont typeface="Arial" panose="020B0604020202020204" pitchFamily="34" charset="0"/>
              <a:buChar char="•"/>
            </a:pPr>
            <a:r>
              <a:rPr lang="en-US" sz="2000" dirty="0" smtClean="0"/>
              <a:t>Minimum </a:t>
            </a:r>
            <a:r>
              <a:rPr lang="en-US" sz="2000" dirty="0"/>
              <a:t>of 5 slides or posters [include: intro/title, background, methods, results, discussion]</a:t>
            </a:r>
          </a:p>
          <a:p>
            <a:pPr algn="ctr"/>
            <a:r>
              <a:rPr lang="en-US" sz="2000" dirty="0"/>
              <a:t>Visual Aids are allowed</a:t>
            </a:r>
          </a:p>
          <a:p>
            <a:pPr algn="ctr"/>
            <a:r>
              <a:rPr lang="en-US" sz="2000" dirty="0" smtClean="0"/>
              <a:t>Length:</a:t>
            </a:r>
          </a:p>
          <a:p>
            <a:pPr lvl="1" algn="ctr"/>
            <a:r>
              <a:rPr lang="en-US" sz="2000" dirty="0" smtClean="0"/>
              <a:t>3 minutes [Individual Primary]</a:t>
            </a:r>
          </a:p>
          <a:p>
            <a:pPr lvl="1" algn="ctr"/>
            <a:r>
              <a:rPr lang="en-US" sz="2000" dirty="0" smtClean="0"/>
              <a:t>15 minutes [Senior Individual or Team Presentation]</a:t>
            </a:r>
          </a:p>
          <a:p>
            <a:pPr algn="ctr"/>
            <a:r>
              <a:rPr lang="en-US" sz="2000" dirty="0" smtClean="0"/>
              <a:t>Note </a:t>
            </a:r>
            <a:r>
              <a:rPr lang="en-US" sz="2000" dirty="0"/>
              <a:t>cards are not allowed</a:t>
            </a:r>
          </a:p>
          <a:p>
            <a:pPr>
              <a:buFont typeface="Wingdings" panose="05000000000000000000" pitchFamily="2" charset="2"/>
              <a:buChar char="ü"/>
            </a:pPr>
            <a:endParaRPr lang="en-US" sz="2000" dirty="0" smtClean="0"/>
          </a:p>
          <a:p>
            <a:pPr marL="0" indent="0">
              <a:buNone/>
            </a:pPr>
            <a:endParaRPr lang="en-US" dirty="0"/>
          </a:p>
        </p:txBody>
      </p:sp>
    </p:spTree>
    <p:extLst>
      <p:ext uri="{BB962C8B-B14F-4D97-AF65-F5344CB8AC3E}">
        <p14:creationId xmlns:p14="http://schemas.microsoft.com/office/powerpoint/2010/main" val="3818802062"/>
      </p:ext>
    </p:extLst>
  </p:cSld>
  <p:clrMapOvr>
    <a:masterClrMapping/>
  </p:clrMapOvr>
</p:sld>
</file>

<file path=ppt/theme/theme1.xml><?xml version="1.0" encoding="utf-8"?>
<a:theme xmlns:a="http://schemas.openxmlformats.org/drawingml/2006/main" name="ANRBrand_UC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UCCE PowerPoint Template</Template>
  <TotalTime>4279</TotalTime>
  <Words>1330</Words>
  <Application>Microsoft Office PowerPoint</Application>
  <PresentationFormat>Widescreen</PresentationFormat>
  <Paragraphs>170</Paragraphs>
  <Slides>18</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ＭＳ Ｐゴシック</vt:lpstr>
      <vt:lpstr>Arial</vt:lpstr>
      <vt:lpstr>Calibri</vt:lpstr>
      <vt:lpstr>Wingdings</vt:lpstr>
      <vt:lpstr>ANRBrand_UCCE</vt:lpstr>
      <vt:lpstr>Custom Design</vt:lpstr>
      <vt:lpstr>Presentation Day Workshop</vt:lpstr>
      <vt:lpstr>PowerPoint Presentation</vt:lpstr>
      <vt:lpstr>PowerPoint Presentation</vt:lpstr>
      <vt:lpstr>What is  4-H Presentation? </vt:lpstr>
      <vt:lpstr>9 Steps to Presenting </vt:lpstr>
      <vt:lpstr>Types of Presentations</vt:lpstr>
      <vt:lpstr>Demonstration </vt:lpstr>
      <vt:lpstr>Illustrated Talk </vt:lpstr>
      <vt:lpstr>Science or Engineering Presentation</vt:lpstr>
      <vt:lpstr>Educational Display Talk</vt:lpstr>
      <vt:lpstr>Informative Prepared Speech</vt:lpstr>
      <vt:lpstr>Persuasive Prepared Speech</vt:lpstr>
      <vt:lpstr>Impromptu Speech</vt:lpstr>
      <vt:lpstr>Interpretive Reading</vt:lpstr>
      <vt:lpstr>Share the 4-H Fun Skits</vt:lpstr>
      <vt:lpstr>Cultural Arts</vt:lpstr>
      <vt:lpstr>PowerPoint Presentation</vt:lpstr>
      <vt:lpstr>Tips for Posters &amp; Digital Visual Aids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Day Workshop</dc:title>
  <dc:creator>Jessica</dc:creator>
  <cp:lastModifiedBy>Jessica</cp:lastModifiedBy>
  <cp:revision>44</cp:revision>
  <dcterms:created xsi:type="dcterms:W3CDTF">2018-12-11T19:46:12Z</dcterms:created>
  <dcterms:modified xsi:type="dcterms:W3CDTF">2019-01-12T15:21:52Z</dcterms:modified>
</cp:coreProperties>
</file>