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80" r:id="rId2"/>
    <p:sldId id="28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E166C-6177-4EB1-9ADD-E398A6AE7A8D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9D0D4-E729-4F4B-B052-C73FEFD79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01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13d268aab8a_4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3" name="Google Shape;703;g13d268aab8a_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13d268aab8a_4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3" name="Google Shape;703;g13d268aab8a_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42130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2BE0-D149-9BC3-A6CF-AF651C0CC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2B007-7672-7CE3-AA6B-9EEE85224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8B8BF-F5FE-A82D-B0C5-A784D3563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79AC-E270-44FB-A535-164F08D08B4D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89D9A-DEC1-3248-7596-EF03C0AA1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EE1D8-B000-3D38-ED95-921CC5AE6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C452-3D41-4EC3-911D-A77046B7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06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92FAA-E843-9925-138D-0C6466495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4C0678-7CF4-B32F-547B-C42482C8D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1A3F1-80ED-72C8-285A-A0C831373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79AC-E270-44FB-A535-164F08D08B4D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A7DD5-2AB4-4D6E-6C16-169DB469D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C9CC6-4F48-3014-1BF7-D47AB0DBB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C452-3D41-4EC3-911D-A77046B7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3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DE00F2-A7E7-159D-4A02-0C2D4B09C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837F9A-9A38-4CEF-5295-D8961A2D1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F2EF9-42BF-15F4-DB6A-639539346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79AC-E270-44FB-A535-164F08D08B4D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C5583-25CA-7740-4BA9-F7E6AAD95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8A7BE-C8E1-1E27-12A4-A5CE6A887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C452-3D41-4EC3-911D-A77046B7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04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Only">
  <p:cSld name="4_Title 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7" cy="159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684733" y="313787"/>
            <a:ext cx="10818000" cy="7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3467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373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F30A-0ECD-B375-1F76-9D0808D0A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78B92-2D82-ACF1-4657-CA8BE9E84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15154-E3B6-8FB9-10EF-BC0832BF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79AC-E270-44FB-A535-164F08D08B4D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D12F5-4C29-8B58-C767-A5E9E1C97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8C96A-0A94-165B-5C1F-51D576D3D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C452-3D41-4EC3-911D-A77046B7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2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7B43A-3598-A6AF-D184-489578D3D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C730A-EBCA-B5E6-4DC3-E3D2CD2FE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AC8EE-D620-B527-994D-AE99F6095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79AC-E270-44FB-A535-164F08D08B4D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48D8E-96D7-A848-84AC-672D70405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5ED99-D1B6-5A65-B610-CDA930BC9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C452-3D41-4EC3-911D-A77046B7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16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6C879-F1F0-30BC-B32C-85A362040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BF4B1-F551-0343-7129-9C414312D8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AE7C5-44D0-F3FE-14DE-CB85FB40B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15982-341D-7EE7-B229-8802CEC30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79AC-E270-44FB-A535-164F08D08B4D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3ABFE9-B490-5201-86A0-E1D565B0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EC1927-050C-99B2-2CD4-DF0E8E19B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C452-3D41-4EC3-911D-A77046B7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0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2805C-88D7-D529-1F6F-6D84D1592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42EAE-869B-5A8F-8094-C10CFE2D2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2BF9F-61A5-130D-F701-F6157D6B2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33A9B-425B-A2F8-2586-2927F7A0A1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7AB3BF-EDFB-7E48-FA6A-48BF17D13D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E410D8-4555-154B-EAE7-5BE53C447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79AC-E270-44FB-A535-164F08D08B4D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666372-A7D2-FDAE-6630-CF328A427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0216A4-CE3F-E512-543B-36F5AB502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C452-3D41-4EC3-911D-A77046B7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3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5E5B8-EB7D-BA38-26CE-386481D1A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6DD7F-FEA1-B37C-D30A-CCDBF5D8F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79AC-E270-44FB-A535-164F08D08B4D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B543BD-8063-86C5-8D8E-8948A4816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4626DD-D014-0C6F-FC7E-07DC79C0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C452-3D41-4EC3-911D-A77046B7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7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7AC-1429-1C07-DC62-475AAE133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79AC-E270-44FB-A535-164F08D08B4D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411949-9ABC-186C-A1B6-8913EB0CC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6EF96-0D17-02AD-0B7D-49591A0FC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C452-3D41-4EC3-911D-A77046B7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80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712F1-AB3F-D2AC-ADE5-FDCAF7E21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E6398-4AED-270F-FA1B-EFE7AFE5D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C965FA-9769-6630-7A36-0DF180029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802D1C-D315-0DE7-B8F5-90C98537C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79AC-E270-44FB-A535-164F08D08B4D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1221C4-DEB8-439F-BC3A-85783D9CD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9BACF-B533-19F6-FE34-CFF6CECFF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C452-3D41-4EC3-911D-A77046B7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5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021F0-4D43-9205-63BB-656E8BB05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787B9-C3A9-F989-5A91-9C811FF64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6DBE5-E346-9640-3047-8D43423C1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EA375-0F54-0D2D-83A5-C8D4AF8C1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79AC-E270-44FB-A535-164F08D08B4D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0713F-695A-D3F7-2C93-B30144D31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FEC1D-A379-91F7-0306-4C9FB6ECE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C452-3D41-4EC3-911D-A77046B7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9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36CB52-8B53-D172-414E-887AE84F2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42A19-11B5-EA40-D444-4D260947B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2986A-160E-0329-844A-23CB55425E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679AC-E270-44FB-A535-164F08D08B4D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D65C5-C4F5-CCE3-568A-3DBEBAF7A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DB7E0-799B-AD05-2EE7-415E19F35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3C452-3D41-4EC3-911D-A77046B7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1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13d268aab8a_4_1"/>
          <p:cNvSpPr txBox="1"/>
          <p:nvPr/>
        </p:nvSpPr>
        <p:spPr>
          <a:xfrm>
            <a:off x="1133432" y="391167"/>
            <a:ext cx="8812800" cy="1009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4500"/>
            </a:pPr>
            <a:r>
              <a:rPr lang="en" sz="3733">
                <a:solidFill>
                  <a:srgbClr val="FFD966"/>
                </a:solidFill>
              </a:rPr>
              <a:t>Recent Hires: Welcome to UC ANR </a:t>
            </a:r>
            <a:endParaRPr sz="3733">
              <a:solidFill>
                <a:srgbClr val="FFD966"/>
              </a:solidFill>
            </a:endParaRPr>
          </a:p>
          <a:p>
            <a:endParaRPr sz="2400">
              <a:solidFill>
                <a:schemeClr val="lt1"/>
              </a:solidFill>
            </a:endParaRPr>
          </a:p>
        </p:txBody>
      </p:sp>
      <p:sp>
        <p:nvSpPr>
          <p:cNvPr id="706" name="Google Shape;706;g13d268aab8a_4_1"/>
          <p:cNvSpPr txBox="1"/>
          <p:nvPr/>
        </p:nvSpPr>
        <p:spPr>
          <a:xfrm>
            <a:off x="299467" y="1560333"/>
            <a:ext cx="5796533" cy="517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Norman		Alberti	UCCE SAN JOAQUIN COUNTY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Efrain		Barrera	UCCE FRESNO MADERA MCP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Shayna		Blythe	BUSINESS OPERATIONS CENTER</a:t>
            </a:r>
          </a:p>
          <a:p>
            <a:r>
              <a:rPr lang="en-US" sz="1067" dirty="0" err="1">
                <a:latin typeface="Times New Roman"/>
                <a:ea typeface="Times New Roman"/>
                <a:cs typeface="Times New Roman"/>
                <a:sym typeface="Times New Roman"/>
              </a:rPr>
              <a:t>Sukhmony</a:t>
            </a:r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67" dirty="0" err="1">
                <a:latin typeface="Times New Roman"/>
                <a:ea typeface="Times New Roman"/>
                <a:cs typeface="Times New Roman"/>
                <a:sym typeface="Times New Roman"/>
              </a:rPr>
              <a:t>Amraj</a:t>
            </a:r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 Kaur	Brar	UCCE FRESNO MADERA MCP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Julie Ann		Brown	UCCE MARIPOSA COUNTY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Kathleen		Carter	UCCE CENTRAL SIERRA NEVADA MCP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Cindy </a:t>
            </a:r>
            <a:r>
              <a:rPr lang="en-US" sz="1067" dirty="0" err="1">
                <a:latin typeface="Times New Roman"/>
                <a:ea typeface="Times New Roman"/>
                <a:cs typeface="Times New Roman"/>
                <a:sym typeface="Times New Roman"/>
              </a:rPr>
              <a:t>Xiaoning</a:t>
            </a:r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		Chen	UCCE CENTRAL SIERRA NEVADA MCP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Noah Alexander		Cooke	UCCE NEVADA_PLACER COUNTY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Cynthia A		Crestmore	BUSINESS OPERATIONS CENTER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Megan		Cross	NUTRITION,FAMILY&amp;CONSUMER SCI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Stephen		Dampier	IT SERVICES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Alison Lee		</a:t>
            </a:r>
            <a:r>
              <a:rPr lang="en-US" sz="1067" dirty="0" err="1">
                <a:latin typeface="Times New Roman"/>
                <a:ea typeface="Times New Roman"/>
                <a:cs typeface="Times New Roman"/>
                <a:sym typeface="Times New Roman"/>
              </a:rPr>
              <a:t>Deak</a:t>
            </a:r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	UCCE MARIPOSA COUNTY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Jackson Manuel		Dias	UCCE FRESNO MADERA MCP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Jackson Manuel		Dias	UCCE FRESNO MADERA MCP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Regina Jasmine		</a:t>
            </a:r>
            <a:r>
              <a:rPr lang="en-US" sz="1067" dirty="0" err="1">
                <a:latin typeface="Times New Roman"/>
                <a:ea typeface="Times New Roman"/>
                <a:cs typeface="Times New Roman"/>
                <a:sym typeface="Times New Roman"/>
              </a:rPr>
              <a:t>Dingler</a:t>
            </a:r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	UCCE SONOMA COUNTY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Meaghan		Donovan	UCCE CAPITOL CORRIDOR MCP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Katherine Elise		Fessler	CALIFORNIA STATE 4-H OFFICE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Coral		Franco	UCCE FRESNO MADERA MCP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Brandon		Frost	UCCE SHASTA COUNTY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Marlen		Gaspar	UCCE RIVERSIDE COUNTY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Granville		</a:t>
            </a:r>
            <a:r>
              <a:rPr lang="en-US" sz="1067" dirty="0" err="1">
                <a:latin typeface="Times New Roman"/>
                <a:ea typeface="Times New Roman"/>
                <a:cs typeface="Times New Roman"/>
                <a:sym typeface="Times New Roman"/>
              </a:rPr>
              <a:t>Goza</a:t>
            </a:r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	UCCE SANTA CLARA COUNTY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Olivia Marie Quinlan 	Henry	UCCE CAPITOL CORRIDOR MCP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Ashley Michelle		Hooper	UCCE LOS ANGELES COUNTY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Hanif Robert		Houston	UCCE ALAMEDA COUNTY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Ethan		Ireland	STRATEGIC COMMUNICATIONS</a:t>
            </a:r>
          </a:p>
          <a:p>
            <a:r>
              <a:rPr lang="en-US" sz="1067" dirty="0" err="1">
                <a:latin typeface="Times New Roman"/>
                <a:ea typeface="Times New Roman"/>
                <a:cs typeface="Times New Roman"/>
                <a:sym typeface="Times New Roman"/>
              </a:rPr>
              <a:t>Sia'h</a:t>
            </a:r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 Fanta		</a:t>
            </a:r>
            <a:r>
              <a:rPr lang="en-US" sz="1067" dirty="0" err="1">
                <a:latin typeface="Times New Roman"/>
                <a:ea typeface="Times New Roman"/>
                <a:cs typeface="Times New Roman"/>
                <a:sym typeface="Times New Roman"/>
              </a:rPr>
              <a:t>Jimissa</a:t>
            </a:r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	NUTRITION POLICY INSTITUTE</a:t>
            </a:r>
          </a:p>
          <a:p>
            <a:r>
              <a:rPr lang="en-US" sz="1067" dirty="0" err="1">
                <a:latin typeface="Times New Roman"/>
                <a:ea typeface="Times New Roman"/>
                <a:cs typeface="Times New Roman"/>
                <a:sym typeface="Times New Roman"/>
              </a:rPr>
              <a:t>Amritpal</a:t>
            </a:r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		Kaur	UCCE KERN COUNTY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Tara		Kelly	UCCE SAN MATEO COUNTY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Citlali		Lopez	UCCE FRESNO MADERA MCP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Kathryn Elise		Low	UCCE NEVADA_PLAC</a:t>
            </a:r>
            <a:r>
              <a:rPr lang="en-US" sz="1067" b="1" dirty="0"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R COUNTY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6112F-525E-4278-B639-4400C457B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75783"/>
            <a:ext cx="2294466" cy="22992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D992D8-868B-4420-96D9-7D47C05965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50267"/>
            <a:ext cx="2294466" cy="22944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DF5067-ED2B-4D94-8518-26844104F1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867" y="1675783"/>
            <a:ext cx="2294466" cy="22944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50AF68-1EA4-4DF7-B11D-1FA438E8E8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178" y="4250267"/>
            <a:ext cx="2289155" cy="22944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ED9A91-4277-4346-B306-C6FA4AB01D9C}"/>
              </a:ext>
            </a:extLst>
          </p:cNvPr>
          <p:cNvSpPr txBox="1"/>
          <p:nvPr/>
        </p:nvSpPr>
        <p:spPr>
          <a:xfrm>
            <a:off x="6010719" y="3916306"/>
            <a:ext cx="1435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Ethan Ireland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D06366-3F8E-487C-9ACC-AAE6BF1C105F}"/>
              </a:ext>
            </a:extLst>
          </p:cNvPr>
          <p:cNvSpPr txBox="1"/>
          <p:nvPr/>
        </p:nvSpPr>
        <p:spPr>
          <a:xfrm>
            <a:off x="6010719" y="6484909"/>
            <a:ext cx="1435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Olivia Henry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038330-A541-4E92-9F33-46F5583A3448}"/>
              </a:ext>
            </a:extLst>
          </p:cNvPr>
          <p:cNvSpPr txBox="1"/>
          <p:nvPr/>
        </p:nvSpPr>
        <p:spPr>
          <a:xfrm>
            <a:off x="8720052" y="3916305"/>
            <a:ext cx="1435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Cindy Chen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FCC10D-C084-43D1-8D8D-83542B2C24F0}"/>
              </a:ext>
            </a:extLst>
          </p:cNvPr>
          <p:cNvSpPr txBox="1"/>
          <p:nvPr/>
        </p:nvSpPr>
        <p:spPr>
          <a:xfrm>
            <a:off x="8727905" y="6488352"/>
            <a:ext cx="1435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Jackie </a:t>
            </a:r>
            <a:r>
              <a:rPr lang="en-US" sz="1400" dirty="0" err="1"/>
              <a:t>Atim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13d268aab8a_4_1"/>
          <p:cNvSpPr txBox="1"/>
          <p:nvPr/>
        </p:nvSpPr>
        <p:spPr>
          <a:xfrm>
            <a:off x="1133432" y="391167"/>
            <a:ext cx="8812800" cy="1009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4500"/>
            </a:pPr>
            <a:r>
              <a:rPr lang="en" sz="3733">
                <a:solidFill>
                  <a:srgbClr val="FFD966"/>
                </a:solidFill>
              </a:rPr>
              <a:t>Recent Hires: Welcome to UC ANR </a:t>
            </a:r>
            <a:endParaRPr sz="3733">
              <a:solidFill>
                <a:srgbClr val="FFD966"/>
              </a:solidFill>
            </a:endParaRPr>
          </a:p>
          <a:p>
            <a:endParaRPr sz="2400">
              <a:solidFill>
                <a:schemeClr val="lt1"/>
              </a:solidFill>
            </a:endParaRPr>
          </a:p>
        </p:txBody>
      </p:sp>
      <p:sp>
        <p:nvSpPr>
          <p:cNvPr id="706" name="Google Shape;706;g13d268aab8a_4_1"/>
          <p:cNvSpPr txBox="1"/>
          <p:nvPr/>
        </p:nvSpPr>
        <p:spPr>
          <a:xfrm>
            <a:off x="299467" y="1560333"/>
            <a:ext cx="5796533" cy="517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1067" dirty="0" err="1">
                <a:latin typeface="Times New Roman"/>
                <a:ea typeface="Times New Roman"/>
                <a:cs typeface="Times New Roman"/>
                <a:sym typeface="Times New Roman"/>
              </a:rPr>
              <a:t>Lynnelle</a:t>
            </a:r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		Madsen	UCCE CENTRAL SIERRA NEVADA MCP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Michele		Maia	UCCE SAN MATEO COUNTY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Evelyn		</a:t>
            </a:r>
            <a:r>
              <a:rPr lang="en-US" sz="1067" dirty="0" err="1">
                <a:latin typeface="Times New Roman"/>
                <a:ea typeface="Times New Roman"/>
                <a:cs typeface="Times New Roman"/>
                <a:sym typeface="Times New Roman"/>
              </a:rPr>
              <a:t>Mandujano</a:t>
            </a:r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	UCCE CAPITOL CORRIDOR MCP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Robin Elizabeth		Martin	UCCE CENTRAL SIERRA NEVADA MCP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Maximus		Mendez	KEARNEY REC</a:t>
            </a:r>
          </a:p>
          <a:p>
            <a:r>
              <a:rPr lang="en-US" sz="1067" dirty="0" err="1">
                <a:latin typeface="Times New Roman"/>
                <a:ea typeface="Times New Roman"/>
                <a:cs typeface="Times New Roman"/>
                <a:sym typeface="Times New Roman"/>
              </a:rPr>
              <a:t>Lizzeth</a:t>
            </a:r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		Mendoza	UCCE GLENN COUNTY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Ana Isabel		Mora Camacho	UCCE FRESNO MADERA MCP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Alfonso		</a:t>
            </a:r>
            <a:r>
              <a:rPr lang="en-US" sz="1067" dirty="0" err="1">
                <a:latin typeface="Times New Roman"/>
                <a:ea typeface="Times New Roman"/>
                <a:cs typeface="Times New Roman"/>
                <a:sym typeface="Times New Roman"/>
              </a:rPr>
              <a:t>Mota</a:t>
            </a:r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	UCCE CENTRAL SIERRA NEVADA MCP</a:t>
            </a:r>
          </a:p>
          <a:p>
            <a:r>
              <a:rPr lang="en-US" sz="1067" dirty="0" err="1">
                <a:latin typeface="Times New Roman"/>
                <a:ea typeface="Times New Roman"/>
                <a:cs typeface="Times New Roman"/>
                <a:sym typeface="Times New Roman"/>
              </a:rPr>
              <a:t>Alyssabeth</a:t>
            </a:r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		Navarro	UCCE TULARE COUNTY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Sally E		Neas	UCCE SAN MATEO COUNTY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Tori Renae		</a:t>
            </a:r>
            <a:r>
              <a:rPr lang="en-US" sz="1067" dirty="0" err="1">
                <a:latin typeface="Times New Roman"/>
                <a:ea typeface="Times New Roman"/>
                <a:cs typeface="Times New Roman"/>
                <a:sym typeface="Times New Roman"/>
              </a:rPr>
              <a:t>Norville</a:t>
            </a:r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	UCCE SONOMA COUNTY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Daniel		Obrist	IMM OFFICE AVP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Jose Mauricio		Paz Villegas	UCCE FRESNO MADERA MCP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Cedric		</a:t>
            </a:r>
            <a:r>
              <a:rPr lang="en-US" sz="1067" dirty="0" err="1">
                <a:latin typeface="Times New Roman"/>
                <a:ea typeface="Times New Roman"/>
                <a:cs typeface="Times New Roman"/>
                <a:sym typeface="Times New Roman"/>
              </a:rPr>
              <a:t>Renaudin</a:t>
            </a:r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	NUTRITION,FAMILY&amp;CONSUMER SCI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Cedric Tristan		</a:t>
            </a:r>
            <a:r>
              <a:rPr lang="en-US" sz="1067" dirty="0" err="1">
                <a:latin typeface="Times New Roman"/>
                <a:ea typeface="Times New Roman"/>
                <a:cs typeface="Times New Roman"/>
                <a:sym typeface="Times New Roman"/>
              </a:rPr>
              <a:t>Renaudin</a:t>
            </a:r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	NUTRITION,FAMILY&amp;CONSUMER SCI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Todd		</a:t>
            </a:r>
            <a:r>
              <a:rPr lang="en-US" sz="1067" dirty="0" err="1">
                <a:latin typeface="Times New Roman"/>
                <a:ea typeface="Times New Roman"/>
                <a:cs typeface="Times New Roman"/>
                <a:sym typeface="Times New Roman"/>
              </a:rPr>
              <a:t>Renstrom</a:t>
            </a:r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	UCCE SAN DIEGO COUNTY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Ana		</a:t>
            </a:r>
            <a:r>
              <a:rPr lang="en-US" sz="1067" dirty="0" err="1">
                <a:latin typeface="Times New Roman"/>
                <a:ea typeface="Times New Roman"/>
                <a:cs typeface="Times New Roman"/>
                <a:sym typeface="Times New Roman"/>
              </a:rPr>
              <a:t>Resendiz</a:t>
            </a:r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	UCCE IMPERIAL COUNTY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Matthew Rene		Rodriguez	UCCE NEVADA_PLACER COUNTY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Braulio		</a:t>
            </a:r>
            <a:r>
              <a:rPr lang="en-US" sz="800" dirty="0">
                <a:latin typeface="Times New Roman"/>
                <a:ea typeface="Times New Roman"/>
                <a:cs typeface="Times New Roman"/>
                <a:sym typeface="Times New Roman"/>
              </a:rPr>
              <a:t>Rodriguez Villalobos</a:t>
            </a:r>
            <a:r>
              <a:rPr lang="en-US" sz="700" dirty="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UCCE FRESNO MADERA MCP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Julie		</a:t>
            </a:r>
            <a:r>
              <a:rPr lang="en-US" sz="1067" dirty="0" err="1">
                <a:latin typeface="Times New Roman"/>
                <a:ea typeface="Times New Roman"/>
                <a:cs typeface="Times New Roman"/>
                <a:sym typeface="Times New Roman"/>
              </a:rPr>
              <a:t>Salomonson</a:t>
            </a:r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	UCCE VENTURA COUNTY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Nichol		</a:t>
            </a:r>
            <a:r>
              <a:rPr lang="en-US" sz="1067" dirty="0" err="1">
                <a:latin typeface="Times New Roman"/>
                <a:ea typeface="Times New Roman"/>
                <a:cs typeface="Times New Roman"/>
                <a:sym typeface="Times New Roman"/>
              </a:rPr>
              <a:t>Santisteven</a:t>
            </a:r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	UCCE SANTA CLARA COUNTY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Arlene </a:t>
            </a:r>
            <a:r>
              <a:rPr lang="en-US" sz="1067" dirty="0" err="1">
                <a:latin typeface="Times New Roman"/>
                <a:ea typeface="Times New Roman"/>
                <a:cs typeface="Times New Roman"/>
                <a:sym typeface="Times New Roman"/>
              </a:rPr>
              <a:t>Wimer</a:t>
            </a:r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		Silva	UCCE IMPERIAL COUNTY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Yolanda		</a:t>
            </a:r>
            <a:r>
              <a:rPr lang="en-US" sz="1067" dirty="0" err="1">
                <a:latin typeface="Times New Roman"/>
                <a:ea typeface="Times New Roman"/>
                <a:cs typeface="Times New Roman"/>
                <a:sym typeface="Times New Roman"/>
              </a:rPr>
              <a:t>Tabarez</a:t>
            </a:r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	DESERT REC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Annalise M		Traub	UCCE CAPITOL CORRIDOR MCP</a:t>
            </a:r>
          </a:p>
          <a:p>
            <a:r>
              <a:rPr lang="en-US" sz="1067" dirty="0" err="1">
                <a:latin typeface="Times New Roman"/>
                <a:ea typeface="Times New Roman"/>
                <a:cs typeface="Times New Roman"/>
                <a:sym typeface="Times New Roman"/>
              </a:rPr>
              <a:t>Daylin</a:t>
            </a:r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		Wade	UCCE CENTRAL SIERRA NEVADA MCP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Tyler		Waltrip	UCCE FRESNO MADERA MCP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Sierra		Washington	UCCE PLUMAS/SIERRA COUNTIES</a:t>
            </a:r>
          </a:p>
          <a:p>
            <a:r>
              <a:rPr lang="en-US" sz="1067" dirty="0" err="1">
                <a:latin typeface="Times New Roman"/>
                <a:ea typeface="Times New Roman"/>
                <a:cs typeface="Times New Roman"/>
                <a:sym typeface="Times New Roman"/>
              </a:rPr>
              <a:t>Klacey</a:t>
            </a:r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		Worthington	UCCE GLEN COUNTY</a:t>
            </a:r>
          </a:p>
          <a:p>
            <a:r>
              <a:rPr lang="en-US" sz="1067" dirty="0">
                <a:latin typeface="Times New Roman"/>
                <a:ea typeface="Times New Roman"/>
                <a:cs typeface="Times New Roman"/>
                <a:sym typeface="Times New Roman"/>
              </a:rPr>
              <a:t>Chun Fung		Yu	IT SERVICES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ED9A91-4277-4346-B306-C6FA4AB01D9C}"/>
              </a:ext>
            </a:extLst>
          </p:cNvPr>
          <p:cNvSpPr txBox="1"/>
          <p:nvPr/>
        </p:nvSpPr>
        <p:spPr>
          <a:xfrm>
            <a:off x="6010719" y="3916306"/>
            <a:ext cx="1435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Sally Neas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D06366-3F8E-487C-9ACC-AAE6BF1C105F}"/>
              </a:ext>
            </a:extLst>
          </p:cNvPr>
          <p:cNvSpPr txBox="1"/>
          <p:nvPr/>
        </p:nvSpPr>
        <p:spPr>
          <a:xfrm>
            <a:off x="6010719" y="6484909"/>
            <a:ext cx="1435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Irene </a:t>
            </a:r>
            <a:r>
              <a:rPr lang="en-US" sz="1400" dirty="0" err="1"/>
              <a:t>Padasas</a:t>
            </a:r>
            <a:endParaRPr lang="en-US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038330-A541-4E92-9F33-46F5583A3448}"/>
              </a:ext>
            </a:extLst>
          </p:cNvPr>
          <p:cNvSpPr txBox="1"/>
          <p:nvPr/>
        </p:nvSpPr>
        <p:spPr>
          <a:xfrm>
            <a:off x="8720052" y="3916305"/>
            <a:ext cx="1435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Sudan </a:t>
            </a:r>
            <a:r>
              <a:rPr lang="en-US" sz="1400" dirty="0" err="1"/>
              <a:t>Gyawaly</a:t>
            </a:r>
            <a:endParaRPr lang="en-US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FCC10D-C084-43D1-8D8D-83542B2C24F0}"/>
              </a:ext>
            </a:extLst>
          </p:cNvPr>
          <p:cNvSpPr txBox="1"/>
          <p:nvPr/>
        </p:nvSpPr>
        <p:spPr>
          <a:xfrm>
            <a:off x="8727905" y="6488352"/>
            <a:ext cx="1435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Tori </a:t>
            </a:r>
            <a:r>
              <a:rPr lang="en-US" sz="1400" dirty="0" err="1"/>
              <a:t>Norville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C1614C-EA16-4244-BF74-E9F9E5F499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1" t="-6011"/>
          <a:stretch/>
        </p:blipFill>
        <p:spPr>
          <a:xfrm rot="5400000">
            <a:off x="6116295" y="1635185"/>
            <a:ext cx="2326531" cy="23671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3F7273-D610-4615-A8A5-B79B9D4934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55578"/>
            <a:ext cx="2289155" cy="22891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2179E0-9FF2-4F7A-973F-89D19A1D2A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867" y="4255578"/>
            <a:ext cx="2302933" cy="23029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135F86-A471-40DA-ACE7-26236F389B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339" y="1613372"/>
            <a:ext cx="2302933" cy="230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56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577</Words>
  <Application>Microsoft Office PowerPoint</Application>
  <PresentationFormat>Widescreen</PresentationFormat>
  <Paragraphs>69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Marie Kalika</dc:creator>
  <cp:lastModifiedBy>Maria Alvarez</cp:lastModifiedBy>
  <cp:revision>5</cp:revision>
  <dcterms:created xsi:type="dcterms:W3CDTF">2022-09-15T15:30:09Z</dcterms:created>
  <dcterms:modified xsi:type="dcterms:W3CDTF">2022-09-15T16:56:56Z</dcterms:modified>
</cp:coreProperties>
</file>