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5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7" y="5568411"/>
            <a:ext cx="1153064" cy="11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53" y="6105525"/>
            <a:ext cx="952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68" y="185738"/>
            <a:ext cx="1153064" cy="11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68" y="185738"/>
            <a:ext cx="1153064" cy="11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D842-D1A4-4D3E-AB1B-DECBF67DF8E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A23C-1298-48A5-996D-1094C775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1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 as you 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b="1" dirty="0"/>
              <a:t>Spotlight series: </a:t>
            </a:r>
            <a:endParaRPr lang="en-US" sz="3500" b="1" dirty="0" smtClean="0"/>
          </a:p>
          <a:p>
            <a:pPr lvl="1"/>
            <a:r>
              <a:rPr lang="en-US" dirty="0" smtClean="0"/>
              <a:t>Sharing </a:t>
            </a:r>
            <a:r>
              <a:rPr lang="en-US" dirty="0"/>
              <a:t>Stories of impact; Stories </a:t>
            </a:r>
            <a:r>
              <a:rPr lang="en-US" dirty="0" smtClean="0"/>
              <a:t>that </a:t>
            </a:r>
            <a:r>
              <a:rPr lang="en-US" dirty="0"/>
              <a:t>others can understand and get excited about the work. </a:t>
            </a:r>
          </a:p>
          <a:p>
            <a:endParaRPr lang="en-US" dirty="0"/>
          </a:p>
          <a:p>
            <a:r>
              <a:rPr lang="en-US" sz="3500" b="1" dirty="0"/>
              <a:t>Identifying speakers: </a:t>
            </a:r>
            <a:endParaRPr lang="en-US" sz="3500" b="1" dirty="0" smtClean="0"/>
          </a:p>
          <a:p>
            <a:pPr lvl="1"/>
            <a:r>
              <a:rPr lang="en-US" dirty="0" smtClean="0"/>
              <a:t>SIs with their panels and relevant </a:t>
            </a:r>
            <a:r>
              <a:rPr lang="en-US" dirty="0"/>
              <a:t>PTs </a:t>
            </a:r>
            <a:r>
              <a:rPr lang="en-US" dirty="0" smtClean="0"/>
              <a:t>can identify potential engaging </a:t>
            </a:r>
            <a:r>
              <a:rPr lang="en-US" dirty="0"/>
              <a:t>speakers and </a:t>
            </a:r>
            <a:r>
              <a:rPr lang="en-US" dirty="0" smtClean="0"/>
              <a:t>topics relevant to the SI Focal Areas </a:t>
            </a:r>
            <a:r>
              <a:rPr lang="en-US" dirty="0"/>
              <a:t>and/or Grand </a:t>
            </a:r>
            <a:r>
              <a:rPr lang="en-US" dirty="0" smtClean="0"/>
              <a:t>Challenges. They can also use Public Value language as appropriate. </a:t>
            </a:r>
          </a:p>
          <a:p>
            <a:endParaRPr lang="en-US" dirty="0"/>
          </a:p>
          <a:p>
            <a:r>
              <a:rPr lang="en-US" sz="3500" b="1" dirty="0"/>
              <a:t>Use the following as a possible template. </a:t>
            </a:r>
            <a:endParaRPr lang="en-US" sz="3500" b="1" dirty="0" smtClean="0"/>
          </a:p>
          <a:p>
            <a:pPr lvl="1"/>
            <a:r>
              <a:rPr lang="en-US" dirty="0" smtClean="0"/>
              <a:t>Plan for up to 15-20 minutes talking – with 10 minutes for questions and discussion.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8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What we did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Brief summary of the activities (where, what)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4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19838" cy="4351338"/>
          </a:xfrm>
        </p:spPr>
        <p:txBody>
          <a:bodyPr/>
          <a:lstStyle/>
          <a:p>
            <a:r>
              <a:rPr lang="en-US" dirty="0"/>
              <a:t>Major interesting findings?</a:t>
            </a:r>
          </a:p>
          <a:p>
            <a:endParaRPr lang="en-US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6172200" y="5680705"/>
            <a:ext cx="5183188" cy="5089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Picture title</a:t>
            </a:r>
            <a:endParaRPr lang="en-US" dirty="0"/>
          </a:p>
        </p:txBody>
      </p:sp>
      <p:pic>
        <p:nvPicPr>
          <p:cNvPr id="5" name="Content Placeholder 1" descr="Home - HUMR71-100 Research Methods in Humanities and Social Sciences - Library Research Guid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3188" cy="3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77438" cy="4351338"/>
          </a:xfrm>
        </p:spPr>
        <p:txBody>
          <a:bodyPr/>
          <a:lstStyle/>
          <a:p>
            <a:r>
              <a:rPr lang="en-US" dirty="0"/>
              <a:t>Insert picture of how it changed people’s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include a survey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 would you ask your audience? </a:t>
            </a:r>
          </a:p>
          <a:p>
            <a:r>
              <a:rPr lang="en-US" dirty="0"/>
              <a:t>For live feedback?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If you remember one thing, </a:t>
            </a:r>
            <a:r>
              <a:rPr lang="en-US" b="1" dirty="0" smtClean="0">
                <a:effectLst/>
              </a:rPr>
              <a:t>remember </a:t>
            </a:r>
            <a:r>
              <a:rPr lang="en-US" b="1" dirty="0">
                <a:effectLst/>
              </a:rPr>
              <a:t>this….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49741" cy="4351338"/>
          </a:xfrm>
        </p:spPr>
        <p:txBody>
          <a:bodyPr/>
          <a:lstStyle/>
          <a:p>
            <a:r>
              <a:rPr lang="en-US" dirty="0"/>
              <a:t>Stress one point as to how the work affects or relates to the everyday lives of the audiences.</a:t>
            </a:r>
          </a:p>
          <a:p>
            <a:pPr marL="0" indent="0">
              <a:buNone/>
            </a:pPr>
            <a:r>
              <a:rPr lang="en-US" dirty="0"/>
              <a:t>   or </a:t>
            </a:r>
          </a:p>
          <a:p>
            <a:r>
              <a:rPr lang="en-US" dirty="0"/>
              <a:t>What they should/could do to improve their lives</a:t>
            </a:r>
          </a:p>
          <a:p>
            <a:endParaRPr lang="en-US" dirty="0"/>
          </a:p>
        </p:txBody>
      </p:sp>
      <p:pic>
        <p:nvPicPr>
          <p:cNvPr id="4" name="Content Placeholder 4" descr="word request - What is a finger tied with a knot or bow called? - English Language Learner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26" y="1825625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6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Want to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35931" cy="4351338"/>
          </a:xfrm>
        </p:spPr>
        <p:txBody>
          <a:bodyPr/>
          <a:lstStyle/>
          <a:p>
            <a:r>
              <a:rPr lang="en-US" dirty="0"/>
              <a:t>Visit here (include a </a:t>
            </a:r>
            <a:r>
              <a:rPr lang="en-US" dirty="0" err="1"/>
              <a:t>url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8" y="3332729"/>
            <a:ext cx="4246341" cy="16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s - Highway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0" y="1825625"/>
            <a:ext cx="5343393" cy="31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7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8506" y="116865"/>
            <a:ext cx="8094046" cy="6655869"/>
            <a:chOff x="2082309" y="115867"/>
            <a:chExt cx="8094046" cy="6655869"/>
          </a:xfrm>
        </p:grpSpPr>
        <p:grpSp>
          <p:nvGrpSpPr>
            <p:cNvPr id="5" name="Group 4"/>
            <p:cNvGrpSpPr/>
            <p:nvPr/>
          </p:nvGrpSpPr>
          <p:grpSpPr>
            <a:xfrm>
              <a:off x="2082309" y="115867"/>
              <a:ext cx="8094046" cy="6655869"/>
              <a:chOff x="2557651" y="250"/>
              <a:chExt cx="7561135" cy="6444518"/>
            </a:xfrm>
          </p:grpSpPr>
          <p:pic>
            <p:nvPicPr>
              <p:cNvPr id="7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557651" y="773915"/>
                <a:ext cx="7561135" cy="5670853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557651" y="250"/>
                <a:ext cx="7561135" cy="13714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The UC ANR “Spotlight” Webinar series 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008110" y="1162970"/>
              <a:ext cx="424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https://ucanr.edu/sites/StrategicInitiatives/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129884" y="3852410"/>
            <a:ext cx="37958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Economic prosperity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Qualified workforce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Abundant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and healthy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food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Protecting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natural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resources 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Arial" panose="020B0604020202020204" pitchFamily="34" charset="0"/>
              </a:rPr>
              <a:t>Climate-resilient </a:t>
            </a:r>
            <a:r>
              <a:rPr lang="en-US" altLang="en-US" sz="1400" b="1" dirty="0">
                <a:latin typeface="Arial" panose="020B0604020202020204" pitchFamily="34" charset="0"/>
              </a:rPr>
              <a:t>communities and ecosystems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Arial" panose="020B0604020202020204" pitchFamily="34" charset="0"/>
              </a:rPr>
              <a:t>Healthy </a:t>
            </a:r>
            <a:r>
              <a:rPr lang="en-US" altLang="en-US" sz="1400" b="1" dirty="0">
                <a:latin typeface="Arial" panose="020B0604020202020204" pitchFamily="34" charset="0"/>
              </a:rPr>
              <a:t>people and communities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Arial" panose="020B0604020202020204" pitchFamily="34" charset="0"/>
              </a:rPr>
              <a:t>An </a:t>
            </a:r>
            <a:r>
              <a:rPr lang="en-US" altLang="en-US" sz="1400" b="1" dirty="0">
                <a:latin typeface="Arial" panose="020B0604020202020204" pitchFamily="34" charset="0"/>
              </a:rPr>
              <a:t>inclusive and equitable society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2551" y="1498911"/>
            <a:ext cx="3740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</a:rPr>
              <a:t>UC ANR: Our Public Value 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</a:rPr>
              <a:t>difference we </a:t>
            </a:r>
            <a:r>
              <a:rPr lang="en-US" b="1" dirty="0" smtClean="0">
                <a:latin typeface="Arial" panose="020B0604020202020204" pitchFamily="34" charset="0"/>
              </a:rPr>
              <a:t>make…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1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8506" y="116865"/>
            <a:ext cx="8094046" cy="6655869"/>
            <a:chOff x="2082309" y="115867"/>
            <a:chExt cx="8094046" cy="6655869"/>
          </a:xfrm>
        </p:grpSpPr>
        <p:grpSp>
          <p:nvGrpSpPr>
            <p:cNvPr id="5" name="Group 4"/>
            <p:cNvGrpSpPr/>
            <p:nvPr/>
          </p:nvGrpSpPr>
          <p:grpSpPr>
            <a:xfrm>
              <a:off x="2082309" y="115867"/>
              <a:ext cx="8094046" cy="6655869"/>
              <a:chOff x="2557651" y="250"/>
              <a:chExt cx="7561135" cy="6444518"/>
            </a:xfrm>
          </p:grpSpPr>
          <p:pic>
            <p:nvPicPr>
              <p:cNvPr id="7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557651" y="773915"/>
                <a:ext cx="7561135" cy="5670853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557651" y="250"/>
                <a:ext cx="7561135" cy="13714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The UC ANR “Spotlight” Webinar series 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008110" y="1162970"/>
              <a:ext cx="424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https://ucanr.edu/sites/StrategicInitiatives/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129884" y="3852410"/>
            <a:ext cx="37958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Economic prosperity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Qualified workforce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Abundant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and healthy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food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Protecting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natural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resources 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Arial" panose="020B0604020202020204" pitchFamily="34" charset="0"/>
              </a:rPr>
              <a:t>Climate-resilient </a:t>
            </a:r>
            <a:r>
              <a:rPr lang="en-US" altLang="en-US" sz="1400" b="1" dirty="0">
                <a:latin typeface="Arial" panose="020B0604020202020204" pitchFamily="34" charset="0"/>
              </a:rPr>
              <a:t>communities and ecosystems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Arial" panose="020B0604020202020204" pitchFamily="34" charset="0"/>
              </a:rPr>
              <a:t>Healthy </a:t>
            </a:r>
            <a:r>
              <a:rPr lang="en-US" altLang="en-US" sz="1400" b="1" dirty="0">
                <a:latin typeface="Arial" panose="020B0604020202020204" pitchFamily="34" charset="0"/>
              </a:rPr>
              <a:t>people and communities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Arial" panose="020B0604020202020204" pitchFamily="34" charset="0"/>
              </a:rPr>
              <a:t>An </a:t>
            </a:r>
            <a:r>
              <a:rPr lang="en-US" altLang="en-US" sz="1400" b="1" dirty="0">
                <a:latin typeface="Arial" panose="020B0604020202020204" pitchFamily="34" charset="0"/>
              </a:rPr>
              <a:t>inclusive and equitable society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2551" y="1498911"/>
            <a:ext cx="3740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</a:rPr>
              <a:t>UC ANR: Our Public Value 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</a:rPr>
              <a:t>difference we </a:t>
            </a:r>
            <a:r>
              <a:rPr lang="en-US" b="1" dirty="0" smtClean="0">
                <a:latin typeface="Arial" panose="020B0604020202020204" pitchFamily="34" charset="0"/>
              </a:rPr>
              <a:t>make…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3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814"/>
            <a:ext cx="4680058" cy="4038703"/>
          </a:xfrm>
        </p:spPr>
        <p:txBody>
          <a:bodyPr>
            <a:noAutofit/>
          </a:bodyPr>
          <a:lstStyle/>
          <a:p>
            <a:r>
              <a:rPr lang="en-US" sz="4400" dirty="0"/>
              <a:t>Catchy </a:t>
            </a:r>
            <a:r>
              <a:rPr lang="en-US" sz="4400" dirty="0" smtClean="0"/>
              <a:t>title</a:t>
            </a:r>
            <a:endParaRPr lang="en-US" sz="4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810520"/>
            <a:ext cx="2859088" cy="53181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90328"/>
            <a:ext cx="3414109" cy="660400"/>
          </a:xfrm>
        </p:spPr>
        <p:txBody>
          <a:bodyPr/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60" y="561603"/>
            <a:ext cx="6102899" cy="343288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40488" y="4430153"/>
            <a:ext cx="5628265" cy="431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Highlighting Work across the UC ANR Strategic Initiatives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40488" y="4939332"/>
            <a:ext cx="5628265" cy="80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Webinar target time – up  to 15-20 minutes  (Ted Talk length)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+ 10 minutes for questions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Goal of the “Spotlight” series</a:t>
            </a:r>
            <a:endParaRPr lang="en-US" sz="48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8006" cy="334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Provide an upbeat, interactive opportunity to see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4000" dirty="0"/>
              <a:t>how the work of UC ANR is making a difference</a:t>
            </a:r>
            <a:r>
              <a:rPr lang="en-US" dirty="0"/>
              <a:t>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breakthroughs, challenges and needs.</a:t>
            </a:r>
          </a:p>
          <a:p>
            <a:endParaRPr lang="en-US" dirty="0"/>
          </a:p>
        </p:txBody>
      </p:sp>
      <p:pic>
        <p:nvPicPr>
          <p:cNvPr id="6" name="Picture 5" descr="Making A Differ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42" y="1950452"/>
            <a:ext cx="4124827" cy="30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Structure (for reference)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 – setting the scene</a:t>
            </a:r>
          </a:p>
          <a:p>
            <a:pPr lvl="1"/>
            <a:r>
              <a:rPr lang="en-US" b="1" dirty="0"/>
              <a:t>Did you know: </a:t>
            </a:r>
            <a:r>
              <a:rPr lang="en-US" dirty="0"/>
              <a:t>2-3 interesting points related to the problem addressed</a:t>
            </a:r>
          </a:p>
          <a:p>
            <a:pPr lvl="1"/>
            <a:r>
              <a:rPr lang="en-US" b="1" dirty="0"/>
              <a:t>What’s the problem of interest.</a:t>
            </a:r>
            <a:endParaRPr lang="en-US" dirty="0"/>
          </a:p>
          <a:p>
            <a:pPr lvl="1"/>
            <a:r>
              <a:rPr lang="en-US" b="1" dirty="0"/>
              <a:t>Why you should care: </a:t>
            </a:r>
            <a:r>
              <a:rPr lang="en-US" dirty="0"/>
              <a:t>How the problem affects people everywhere (why it is relevant to a broad audience)</a:t>
            </a:r>
          </a:p>
          <a:p>
            <a:r>
              <a:rPr lang="en-US" b="1" dirty="0"/>
              <a:t>What we did</a:t>
            </a:r>
          </a:p>
          <a:p>
            <a:pPr lvl="1"/>
            <a:r>
              <a:rPr lang="en-US" dirty="0"/>
              <a:t>Brief summary of activities &amp; major interesting findings</a:t>
            </a:r>
          </a:p>
          <a:p>
            <a:r>
              <a:rPr lang="en-US" b="1" dirty="0"/>
              <a:t>The impact – how it changed people’s lives</a:t>
            </a:r>
          </a:p>
          <a:p>
            <a:r>
              <a:rPr lang="en-US" dirty="0"/>
              <a:t>If you remember one thing,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– Setting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196840" cy="4351338"/>
          </a:xfrm>
        </p:spPr>
        <p:txBody>
          <a:bodyPr/>
          <a:lstStyle/>
          <a:p>
            <a:r>
              <a:rPr lang="en-US" dirty="0" smtClean="0"/>
              <a:t>Did you know</a:t>
            </a:r>
          </a:p>
          <a:p>
            <a:r>
              <a:rPr lang="en-US" dirty="0"/>
              <a:t>Highlight 2-3 interesting points related to the problem you will address</a:t>
            </a:r>
          </a:p>
          <a:p>
            <a:endParaRPr lang="en-US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6319384" y="5675643"/>
            <a:ext cx="5183188" cy="501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(picture title)</a:t>
            </a:r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84" y="2080419"/>
            <a:ext cx="5183188" cy="22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Introduction – Setting the scene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346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What’s the problem of interest? </a:t>
            </a:r>
          </a:p>
          <a:p>
            <a:r>
              <a:rPr lang="en-US" dirty="0"/>
              <a:t>Describe in simple terms </a:t>
            </a:r>
          </a:p>
          <a:p>
            <a:endParaRPr lang="en-US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6172200" y="5688343"/>
            <a:ext cx="5183188" cy="501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(picture title)</a:t>
            </a:r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30" y="2093119"/>
            <a:ext cx="4365928" cy="22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4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Introduction – Setting the scene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6722" cy="4351338"/>
          </a:xfrm>
        </p:spPr>
        <p:txBody>
          <a:bodyPr/>
          <a:lstStyle/>
          <a:p>
            <a:r>
              <a:rPr lang="en-US" dirty="0" smtClean="0"/>
              <a:t>Why should they care?</a:t>
            </a:r>
          </a:p>
          <a:p>
            <a:r>
              <a:rPr lang="en-US" dirty="0"/>
              <a:t>Highlight how the problem affects people everywhere (why it is relevant to a brood audience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6172200" y="5680705"/>
            <a:ext cx="5183188" cy="5089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Picture title</a:t>
            </a:r>
            <a:endParaRPr lang="en-US" dirty="0"/>
          </a:p>
        </p:txBody>
      </p:sp>
      <p:pic>
        <p:nvPicPr>
          <p:cNvPr id="5" name="Content Placeholder 1" descr="Thoughtful Thursd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7723"/>
            <a:ext cx="5183188" cy="37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2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include a survey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 would you ask your audience? </a:t>
            </a:r>
          </a:p>
          <a:p>
            <a:r>
              <a:rPr lang="en-US" dirty="0"/>
              <a:t>For live feedback?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507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Some notes as you prepare</vt:lpstr>
      <vt:lpstr>PowerPoint Presentation</vt:lpstr>
      <vt:lpstr>Catchy title</vt:lpstr>
      <vt:lpstr>Goal of the “Spotlight” series</vt:lpstr>
      <vt:lpstr>Structure (for reference)</vt:lpstr>
      <vt:lpstr>Introduction – Setting the scene</vt:lpstr>
      <vt:lpstr>Introduction – Setting the scene</vt:lpstr>
      <vt:lpstr>Introduction – Setting the scene</vt:lpstr>
      <vt:lpstr>Can include a survey question</vt:lpstr>
      <vt:lpstr>What we did</vt:lpstr>
      <vt:lpstr>What we found</vt:lpstr>
      <vt:lpstr>The impact</vt:lpstr>
      <vt:lpstr>Can include a survey question</vt:lpstr>
      <vt:lpstr>If you remember one thing, remember this….</vt:lpstr>
      <vt:lpstr>Want to learn more?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Catchy title</dc:title>
  <dc:creator>Mark Bell</dc:creator>
  <cp:lastModifiedBy>Mark Bell</cp:lastModifiedBy>
  <cp:revision>26</cp:revision>
  <dcterms:created xsi:type="dcterms:W3CDTF">2018-12-08T00:13:25Z</dcterms:created>
  <dcterms:modified xsi:type="dcterms:W3CDTF">2020-05-13T16:49:36Z</dcterms:modified>
</cp:coreProperties>
</file>